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44" r:id="rId2"/>
    <p:sldId id="511" r:id="rId3"/>
    <p:sldId id="496" r:id="rId4"/>
    <p:sldId id="445" r:id="rId5"/>
    <p:sldId id="469" r:id="rId6"/>
    <p:sldId id="489" r:id="rId7"/>
    <p:sldId id="497" r:id="rId8"/>
    <p:sldId id="521" r:id="rId9"/>
    <p:sldId id="522" r:id="rId10"/>
    <p:sldId id="523" r:id="rId11"/>
    <p:sldId id="529" r:id="rId12"/>
    <p:sldId id="530" r:id="rId13"/>
    <p:sldId id="524" r:id="rId14"/>
    <p:sldId id="525" r:id="rId15"/>
    <p:sldId id="526" r:id="rId1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84202" autoAdjust="0"/>
  </p:normalViewPr>
  <p:slideViewPr>
    <p:cSldViewPr>
      <p:cViewPr varScale="1">
        <p:scale>
          <a:sx n="65" d="100"/>
          <a:sy n="65" d="100"/>
        </p:scale>
        <p:origin x="14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A1A567-3530-475E-B8DC-192397AACAA7}" type="slidenum">
              <a:rPr lang="en-US" altLang="ja-JP"/>
              <a:pPr/>
              <a:t>‹#›</a:t>
            </a:fld>
            <a:endParaRPr lang="en-US" altLang="ja-JP"/>
          </a:p>
        </p:txBody>
      </p:sp>
    </p:spTree>
    <p:extLst>
      <p:ext uri="{BB962C8B-B14F-4D97-AF65-F5344CB8AC3E}">
        <p14:creationId xmlns:p14="http://schemas.microsoft.com/office/powerpoint/2010/main" val="167916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36AF1-538B-42BB-AAF8-9B5FF2F656F2}" type="slidenum">
              <a:rPr lang="en-US" altLang="ja-JP"/>
              <a:pPr/>
              <a:t>‹#›</a:t>
            </a:fld>
            <a:endParaRPr lang="en-US" altLang="ja-JP"/>
          </a:p>
        </p:txBody>
      </p:sp>
    </p:spTree>
    <p:extLst>
      <p:ext uri="{BB962C8B-B14F-4D97-AF65-F5344CB8AC3E}">
        <p14:creationId xmlns:p14="http://schemas.microsoft.com/office/powerpoint/2010/main" val="13778247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ここでは二項分布について予習します．二項分布については基盤科目「統計学」で理解した学生は簡単に復習するだけでよいでしょう．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二項分布とは</a:t>
            </a:r>
            <a:r>
              <a:rPr lang="ja-JP" altLang="en-US" dirty="0" smtClean="0"/>
              <a:t>大きさ</a:t>
            </a:r>
            <a:r>
              <a:rPr lang="en-US" altLang="ja-JP" dirty="0" smtClean="0"/>
              <a:t>n</a:t>
            </a:r>
            <a:r>
              <a:rPr lang="ja-JP" altLang="en-US" dirty="0" smtClean="0"/>
              <a:t>の標本で，事象Ｅの起こる確率を</a:t>
            </a:r>
            <a:r>
              <a:rPr lang="en-US" altLang="ja-JP" dirty="0" smtClean="0"/>
              <a:t>p</a:t>
            </a:r>
            <a:r>
              <a:rPr lang="ja-JP" altLang="en-US" dirty="0" smtClean="0"/>
              <a:t>とするとき，そのうち</a:t>
            </a:r>
            <a:r>
              <a:rPr lang="en-US" altLang="ja-JP" dirty="0" smtClean="0"/>
              <a:t>x</a:t>
            </a:r>
            <a:r>
              <a:rPr lang="ja-JP" altLang="en-US" dirty="0" smtClean="0"/>
              <a:t>個にＥが起こる確率</a:t>
            </a:r>
            <a:r>
              <a:rPr lang="en-US" altLang="ja-JP" dirty="0" smtClean="0"/>
              <a:t>P(x)</a:t>
            </a:r>
            <a:r>
              <a:rPr lang="ja-JP" altLang="en-US" dirty="0" smtClean="0"/>
              <a:t>は二項分布に従う</a:t>
            </a:r>
            <a:r>
              <a:rPr lang="en-US" altLang="ja-JP" baseline="0" dirty="0" smtClean="0"/>
              <a:t> </a:t>
            </a:r>
            <a:r>
              <a:rPr lang="ja-JP" altLang="en-US" baseline="0" dirty="0" smtClean="0"/>
              <a:t>と表現されます．しかし，この定義ではたぶんまったく何のことかわからないので，実例で説明します．二項分布に従う例として，</a:t>
            </a:r>
            <a:r>
              <a:rPr lang="ja-JP" altLang="en-US" dirty="0" smtClean="0"/>
              <a:t>さいころを</a:t>
            </a:r>
            <a:r>
              <a:rPr lang="en-US" altLang="ja-JP" dirty="0" smtClean="0"/>
              <a:t>10</a:t>
            </a:r>
            <a:r>
              <a:rPr lang="ja-JP" altLang="en-US" dirty="0" smtClean="0"/>
              <a:t>回振って</a:t>
            </a:r>
            <a:r>
              <a:rPr lang="en-US" altLang="ja-JP" dirty="0" smtClean="0"/>
              <a:t>1</a:t>
            </a:r>
            <a:r>
              <a:rPr lang="ja-JP" altLang="en-US" dirty="0" smtClean="0"/>
              <a:t>の出る回数</a:t>
            </a:r>
            <a:r>
              <a:rPr lang="ja-JP" altLang="en-US" dirty="0" err="1" smtClean="0"/>
              <a:t>ｘ</a:t>
            </a:r>
            <a:r>
              <a:rPr lang="ja-JP" altLang="en-US" dirty="0" smtClean="0"/>
              <a:t>の確率分布は二項分布に従います．さいころを振って，１の出る確率はいくらでしょうか？</a:t>
            </a:r>
            <a:r>
              <a:rPr lang="en-US" altLang="ja-JP" dirty="0" smtClean="0"/>
              <a:t>6</a:t>
            </a:r>
            <a:r>
              <a:rPr lang="ja-JP" altLang="en-US" dirty="0" smtClean="0"/>
              <a:t>分の</a:t>
            </a:r>
            <a:r>
              <a:rPr lang="en-US" altLang="ja-JP" dirty="0" smtClean="0"/>
              <a:t>1</a:t>
            </a:r>
            <a:r>
              <a:rPr lang="ja-JP" altLang="en-US" dirty="0" smtClean="0"/>
              <a:t>です．これは皆さんもご存じでしょう．</a:t>
            </a:r>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a:t>
            </a:fld>
            <a:endParaRPr lang="en-US" altLang="ja-JP"/>
          </a:p>
        </p:txBody>
      </p:sp>
    </p:spTree>
    <p:extLst>
      <p:ext uri="{BB962C8B-B14F-4D97-AF65-F5344CB8AC3E}">
        <p14:creationId xmlns:p14="http://schemas.microsoft.com/office/powerpoint/2010/main" val="3749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さらに</a:t>
            </a:r>
            <a:r>
              <a:rPr lang="en-US" altLang="ja-JP" dirty="0" smtClean="0"/>
              <a:t>90</a:t>
            </a:r>
            <a:r>
              <a:rPr kumimoji="1" lang="ja-JP" altLang="en-US" dirty="0" smtClean="0"/>
              <a:t>個買うと</a:t>
            </a:r>
            <a:r>
              <a:rPr kumimoji="1" lang="en-US" altLang="ja-JP" dirty="0" smtClean="0"/>
              <a:t>1</a:t>
            </a:r>
            <a:r>
              <a:rPr kumimoji="1" lang="ja-JP" altLang="en-US" dirty="0" err="1" smtClean="0"/>
              <a:t>つは</a:t>
            </a:r>
            <a:r>
              <a:rPr kumimoji="1" lang="ja-JP" altLang="en-US" dirty="0" smtClean="0"/>
              <a:t>ぬいぐるみが当たる確率は</a:t>
            </a:r>
            <a:r>
              <a:rPr lang="en-US" altLang="ja-JP" dirty="0" smtClean="0"/>
              <a:t>99</a:t>
            </a:r>
            <a:r>
              <a:rPr kumimoji="1" lang="ja-JP" altLang="en-US" dirty="0" smtClean="0"/>
              <a:t>％以上になることもわかります．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10</a:t>
            </a:fld>
            <a:endParaRPr lang="en-US" altLang="ja-JP"/>
          </a:p>
        </p:txBody>
      </p:sp>
    </p:spTree>
    <p:extLst>
      <p:ext uri="{BB962C8B-B14F-4D97-AF65-F5344CB8AC3E}">
        <p14:creationId xmlns:p14="http://schemas.microsoft.com/office/powerpoint/2010/main" val="354799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次の二項分布の応用問題です．例題は，シロクマチョコレートを買うと，</a:t>
            </a:r>
            <a:r>
              <a:rPr lang="en-US" altLang="ja-JP" dirty="0" smtClean="0"/>
              <a:t>20</a:t>
            </a:r>
            <a:r>
              <a:rPr lang="ja-JP" altLang="en-US" dirty="0" smtClean="0"/>
              <a:t>個に</a:t>
            </a:r>
            <a:r>
              <a:rPr lang="en-US" altLang="ja-JP" dirty="0" smtClean="0"/>
              <a:t>1</a:t>
            </a:r>
            <a:r>
              <a:rPr lang="ja-JP" altLang="en-US" dirty="0" smtClean="0"/>
              <a:t>個の割合でシロクマのぬいぐるみが当たります．シロクマチョコレートを</a:t>
            </a:r>
            <a:r>
              <a:rPr lang="en-US" altLang="ja-JP" dirty="0" smtClean="0"/>
              <a:t>20</a:t>
            </a:r>
            <a:r>
              <a:rPr lang="ja-JP" altLang="en-US" dirty="0" smtClean="0"/>
              <a:t>個買うと，シロクマのぬいぐるみが当たる個数はいくつでしょうか？</a:t>
            </a:r>
            <a:r>
              <a:rPr kumimoji="1" lang="ja-JP" altLang="en-US" dirty="0" smtClean="0"/>
              <a:t>二項分布なんかつかわなくても，平均すれば</a:t>
            </a:r>
            <a:r>
              <a:rPr kumimoji="1" lang="en-US" altLang="ja-JP" dirty="0" smtClean="0"/>
              <a:t>1</a:t>
            </a:r>
            <a:r>
              <a:rPr kumimoji="1" lang="ja-JP" altLang="en-US" dirty="0" smtClean="0"/>
              <a:t>個当たるわけです．それで答えですでもいいかもしれません．しかし，二項分布を使って計算すれば，</a:t>
            </a:r>
            <a:r>
              <a:rPr kumimoji="1" lang="en-US" altLang="ja-JP" dirty="0" smtClean="0"/>
              <a:t>1</a:t>
            </a:r>
            <a:r>
              <a:rPr kumimoji="1" lang="ja-JP" altLang="en-US" dirty="0" smtClean="0"/>
              <a:t>個だけぬいぐるみが当たる確率は</a:t>
            </a:r>
            <a:r>
              <a:rPr kumimoji="1" lang="en-US" altLang="ja-JP" dirty="0" smtClean="0"/>
              <a:t>0.377</a:t>
            </a:r>
            <a:r>
              <a:rPr kumimoji="1" lang="ja-JP" altLang="en-US" dirty="0" smtClean="0"/>
              <a:t>であり，</a:t>
            </a:r>
            <a:r>
              <a:rPr lang="ja-JP" altLang="en-US" dirty="0" smtClean="0"/>
              <a:t>それほど高いわけではありません．そこで，決められた確率で何個から何個まで当たると表現します．これを区間推定といい，このような範囲を信頼区間，決められた（宣言した）確率を信頼率といいます．詳しくは第</a:t>
            </a:r>
            <a:r>
              <a:rPr lang="en-US" altLang="ja-JP" dirty="0" smtClean="0"/>
              <a:t>4</a:t>
            </a:r>
            <a:r>
              <a:rPr lang="ja-JP" altLang="en-US" dirty="0" smtClean="0"/>
              <a:t>回の授業で説明します．</a:t>
            </a:r>
          </a:p>
          <a:p>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11</a:t>
            </a:fld>
            <a:endParaRPr lang="en-US" altLang="ja-JP"/>
          </a:p>
        </p:txBody>
      </p:sp>
    </p:spTree>
    <p:extLst>
      <p:ext uri="{BB962C8B-B14F-4D97-AF65-F5344CB8AC3E}">
        <p14:creationId xmlns:p14="http://schemas.microsoft.com/office/powerpoint/2010/main" val="41398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20</a:t>
            </a:r>
            <a:r>
              <a:rPr lang="ja-JP" altLang="en-US" dirty="0" smtClean="0"/>
              <a:t>個のシロクマチョコレートを買うと</a:t>
            </a:r>
            <a:r>
              <a:rPr lang="en-US" altLang="ja-JP" dirty="0" smtClean="0"/>
              <a:t>1</a:t>
            </a:r>
            <a:r>
              <a:rPr lang="ja-JP" altLang="en-US" dirty="0" smtClean="0"/>
              <a:t>個ぬいぐるみが当たる確率が一番高いといっても</a:t>
            </a:r>
            <a:r>
              <a:rPr lang="en-US" altLang="ja-JP" dirty="0" smtClean="0"/>
              <a:t>0.377</a:t>
            </a:r>
            <a:r>
              <a:rPr lang="ja-JP" altLang="en-US" dirty="0" smtClean="0"/>
              <a:t>の確率であり，それほど確実に起こることではありません．そこで</a:t>
            </a:r>
            <a:r>
              <a:rPr lang="en-US" altLang="ja-JP" dirty="0" smtClean="0"/>
              <a:t>92</a:t>
            </a:r>
            <a:r>
              <a:rPr lang="ja-JP" altLang="en-US" dirty="0" smtClean="0"/>
              <a:t>％の確率で</a:t>
            </a:r>
            <a:r>
              <a:rPr lang="en-US" altLang="ja-JP" dirty="0" smtClean="0"/>
              <a:t>0</a:t>
            </a:r>
            <a:r>
              <a:rPr lang="ja-JP" altLang="en-US" dirty="0" smtClean="0"/>
              <a:t>個から</a:t>
            </a:r>
            <a:r>
              <a:rPr lang="en-US" altLang="ja-JP" dirty="0" smtClean="0"/>
              <a:t>2</a:t>
            </a:r>
            <a:r>
              <a:rPr lang="ja-JP" altLang="en-US" dirty="0" smtClean="0"/>
              <a:t>個当たるというように確率を宣言して，範囲で示す．ここで</a:t>
            </a:r>
            <a:r>
              <a:rPr lang="en-US" altLang="ja-JP" dirty="0" smtClean="0"/>
              <a:t>92</a:t>
            </a:r>
            <a:r>
              <a:rPr lang="ja-JP" altLang="en-US" dirty="0" smtClean="0"/>
              <a:t>％が信頼率といわれるものです．</a:t>
            </a:r>
            <a:r>
              <a:rPr lang="en-US" altLang="ja-JP" dirty="0" smtClean="0"/>
              <a:t>0</a:t>
            </a:r>
            <a:r>
              <a:rPr lang="ja-JP" altLang="en-US" dirty="0" smtClean="0"/>
              <a:t>～</a:t>
            </a:r>
            <a:r>
              <a:rPr lang="en-US" altLang="ja-JP" dirty="0" smtClean="0"/>
              <a:t>2</a:t>
            </a:r>
            <a:r>
              <a:rPr lang="ja-JP" altLang="en-US" dirty="0" smtClean="0"/>
              <a:t>個が信頼区間というものです．</a:t>
            </a:r>
            <a:r>
              <a:rPr lang="en-US" altLang="ja-JP" dirty="0" smtClean="0"/>
              <a:t>73.5</a:t>
            </a:r>
            <a:r>
              <a:rPr lang="ja-JP" altLang="en-US" dirty="0" smtClean="0"/>
              <a:t>％の確率で　</a:t>
            </a:r>
            <a:r>
              <a:rPr lang="en-US" altLang="ja-JP" dirty="0" smtClean="0"/>
              <a:t>0</a:t>
            </a:r>
            <a:r>
              <a:rPr lang="ja-JP" altLang="en-US" dirty="0" smtClean="0"/>
              <a:t>～</a:t>
            </a:r>
            <a:r>
              <a:rPr lang="en-US" altLang="ja-JP" dirty="0" smtClean="0"/>
              <a:t>1</a:t>
            </a:r>
            <a:r>
              <a:rPr lang="ja-JP" altLang="en-US" dirty="0" smtClean="0"/>
              <a:t>個当たります．</a:t>
            </a:r>
            <a:r>
              <a:rPr kumimoji="1" lang="en-US" altLang="ja-JP" dirty="0" smtClean="0"/>
              <a:t>92.5</a:t>
            </a:r>
            <a:r>
              <a:rPr kumimoji="1" lang="ja-JP" altLang="en-US" dirty="0" smtClean="0"/>
              <a:t>％の確率で　</a:t>
            </a:r>
            <a:r>
              <a:rPr kumimoji="1" lang="en-US" altLang="ja-JP" dirty="0" smtClean="0"/>
              <a:t>0</a:t>
            </a:r>
            <a:r>
              <a:rPr kumimoji="1" lang="ja-JP" altLang="en-US" dirty="0" smtClean="0"/>
              <a:t>～</a:t>
            </a:r>
            <a:r>
              <a:rPr kumimoji="1" lang="en-US" altLang="ja-JP" dirty="0" smtClean="0"/>
              <a:t>2</a:t>
            </a:r>
            <a:r>
              <a:rPr kumimoji="1" lang="ja-JP" altLang="en-US" dirty="0" smtClean="0"/>
              <a:t>個当たります．</a:t>
            </a:r>
            <a:r>
              <a:rPr lang="en-US" altLang="ja-JP" dirty="0" smtClean="0"/>
              <a:t>98.4</a:t>
            </a:r>
            <a:r>
              <a:rPr lang="ja-JP" altLang="en-US" dirty="0" smtClean="0"/>
              <a:t>％の確率で　</a:t>
            </a:r>
            <a:r>
              <a:rPr lang="en-US" altLang="ja-JP" dirty="0" smtClean="0"/>
              <a:t>0</a:t>
            </a:r>
            <a:r>
              <a:rPr lang="ja-JP" altLang="en-US" dirty="0" smtClean="0"/>
              <a:t>～</a:t>
            </a:r>
            <a:r>
              <a:rPr lang="en-US" altLang="ja-JP" dirty="0" smtClean="0"/>
              <a:t>3</a:t>
            </a:r>
            <a:r>
              <a:rPr lang="ja-JP" altLang="en-US" dirty="0" smtClean="0"/>
              <a:t>個当たります．</a:t>
            </a:r>
            <a:r>
              <a:rPr kumimoji="1" lang="en-US" altLang="ja-JP" dirty="0" smtClean="0"/>
              <a:t>99.7</a:t>
            </a:r>
            <a:r>
              <a:rPr kumimoji="1" lang="ja-JP" altLang="en-US" dirty="0" smtClean="0"/>
              <a:t>％の確率で　</a:t>
            </a:r>
            <a:r>
              <a:rPr kumimoji="1" lang="en-US" altLang="ja-JP" dirty="0" smtClean="0"/>
              <a:t>0</a:t>
            </a:r>
            <a:r>
              <a:rPr kumimoji="1" lang="ja-JP" altLang="en-US" dirty="0" smtClean="0"/>
              <a:t>～</a:t>
            </a:r>
            <a:r>
              <a:rPr kumimoji="1" lang="en-US" altLang="ja-JP" dirty="0" smtClean="0"/>
              <a:t>4</a:t>
            </a:r>
            <a:r>
              <a:rPr kumimoji="1" lang="ja-JP" altLang="en-US" dirty="0" smtClean="0"/>
              <a:t>個当たります．さて信頼率</a:t>
            </a:r>
            <a:r>
              <a:rPr kumimoji="1" lang="en-US" altLang="ja-JP" dirty="0" smtClean="0"/>
              <a:t>100</a:t>
            </a:r>
            <a:r>
              <a:rPr kumimoji="1" lang="ja-JP" altLang="en-US" dirty="0" smtClean="0"/>
              <a:t>％出ないと困る，おれは</a:t>
            </a:r>
            <a:r>
              <a:rPr kumimoji="1" lang="en-US" altLang="ja-JP" dirty="0" smtClean="0"/>
              <a:t>100</a:t>
            </a:r>
            <a:r>
              <a:rPr kumimoji="1" lang="ja-JP" altLang="en-US" dirty="0" smtClean="0"/>
              <a:t>％のものしか信用しないとしたら，どうなるでしょうか？実は</a:t>
            </a:r>
            <a:r>
              <a:rPr kumimoji="1" lang="en-US" altLang="ja-JP" dirty="0" smtClean="0"/>
              <a:t>100</a:t>
            </a:r>
            <a:r>
              <a:rPr kumimoji="1" lang="ja-JP" altLang="en-US" dirty="0" smtClean="0"/>
              <a:t>％の確率で</a:t>
            </a:r>
            <a:r>
              <a:rPr kumimoji="1" lang="en-US" altLang="ja-JP" dirty="0" smtClean="0"/>
              <a:t>0</a:t>
            </a:r>
            <a:r>
              <a:rPr kumimoji="1" lang="ja-JP" altLang="en-US" dirty="0" smtClean="0"/>
              <a:t>～</a:t>
            </a:r>
            <a:r>
              <a:rPr kumimoji="1" lang="en-US" altLang="ja-JP" dirty="0" smtClean="0"/>
              <a:t>20</a:t>
            </a:r>
            <a:r>
              <a:rPr kumimoji="1" lang="ja-JP" altLang="en-US" dirty="0" smtClean="0"/>
              <a:t>個当たりますという答えがでます．これでは意味がないですから，信頼率</a:t>
            </a:r>
            <a:r>
              <a:rPr kumimoji="1" lang="en-US" altLang="ja-JP" dirty="0" smtClean="0"/>
              <a:t>100</a:t>
            </a:r>
            <a:r>
              <a:rPr kumimoji="1" lang="ja-JP" altLang="en-US" dirty="0" smtClean="0"/>
              <a:t>％というものは統計学では使いません．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12</a:t>
            </a:fld>
            <a:endParaRPr lang="en-US" altLang="ja-JP"/>
          </a:p>
        </p:txBody>
      </p:sp>
    </p:spTree>
    <p:extLst>
      <p:ext uri="{BB962C8B-B14F-4D97-AF65-F5344CB8AC3E}">
        <p14:creationId xmlns:p14="http://schemas.microsoft.com/office/powerpoint/2010/main" val="300539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二項分布を使うと疑わしいことが起きたときに本当かどうかを検定することもできます．例題をみましょう．</a:t>
            </a:r>
            <a:r>
              <a:rPr lang="ja-JP" altLang="en-US" dirty="0" smtClean="0"/>
              <a:t>シロクマチョコレートを買うと，</a:t>
            </a:r>
            <a:r>
              <a:rPr lang="en-US" altLang="ja-JP" dirty="0" smtClean="0"/>
              <a:t>20 </a:t>
            </a:r>
            <a:r>
              <a:rPr lang="ja-JP" altLang="en-US" dirty="0" smtClean="0"/>
              <a:t>個に</a:t>
            </a:r>
            <a:r>
              <a:rPr lang="en-US" altLang="ja-JP" dirty="0" smtClean="0"/>
              <a:t>1 </a:t>
            </a:r>
            <a:r>
              <a:rPr lang="ja-JP" altLang="en-US" dirty="0" smtClean="0"/>
              <a:t>個の割合でシロクマのぬいぐるみが当たります．どうしてもシロクマのぬいぐるみがほしいＡさんはシロクマチョコレートを</a:t>
            </a:r>
            <a:r>
              <a:rPr lang="en-US" altLang="ja-JP" dirty="0" smtClean="0"/>
              <a:t>50</a:t>
            </a:r>
            <a:r>
              <a:rPr lang="ja-JP" altLang="en-US" dirty="0" smtClean="0"/>
              <a:t>個買ったのに</a:t>
            </a:r>
            <a:r>
              <a:rPr lang="en-US" altLang="ja-JP" dirty="0" smtClean="0"/>
              <a:t>1</a:t>
            </a:r>
            <a:r>
              <a:rPr lang="ja-JP" altLang="en-US" dirty="0" err="1" smtClean="0"/>
              <a:t>つも</a:t>
            </a:r>
            <a:r>
              <a:rPr lang="ja-JP" altLang="en-US" dirty="0" smtClean="0"/>
              <a:t>当たりませんでした．Ａさんはシロクマチョコレート株式会社はうそつきだと断定しました．しかし，その推論は正しいでしょうか？</a:t>
            </a:r>
          </a:p>
          <a:p>
            <a:r>
              <a:rPr kumimoji="1" lang="ja-JP" altLang="en-US" dirty="0" smtClean="0"/>
              <a:t>まず計算しないで直観で自分で考えてみましょう．うそつきな気もしますね・・・でも証拠を出さないとダメでしょう．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13</a:t>
            </a:fld>
            <a:endParaRPr lang="en-US" altLang="ja-JP"/>
          </a:p>
        </p:txBody>
      </p:sp>
    </p:spTree>
    <p:extLst>
      <p:ext uri="{BB962C8B-B14F-4D97-AF65-F5344CB8AC3E}">
        <p14:creationId xmlns:p14="http://schemas.microsoft.com/office/powerpoint/2010/main" val="362915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50 </a:t>
            </a:r>
            <a:r>
              <a:rPr lang="ja-JP" altLang="en-US" dirty="0" smtClean="0"/>
              <a:t>個シロクマチョコレートを買っても</a:t>
            </a:r>
            <a:r>
              <a:rPr lang="en-US" altLang="ja-JP" dirty="0" smtClean="0"/>
              <a:t>1 </a:t>
            </a:r>
            <a:r>
              <a:rPr lang="ja-JP" altLang="en-US" dirty="0" err="1" smtClean="0"/>
              <a:t>つも</a:t>
            </a:r>
            <a:r>
              <a:rPr lang="ja-JP" altLang="en-US" dirty="0" smtClean="0"/>
              <a:t>シロクマのぬいぐるみが当たらない確率は，二項分布を利用すると画面にあるように</a:t>
            </a:r>
            <a:r>
              <a:rPr lang="en-US" altLang="ja-JP" dirty="0" smtClean="0"/>
              <a:t>0.077</a:t>
            </a:r>
            <a:r>
              <a:rPr lang="ja-JP" altLang="en-US" dirty="0" smtClean="0"/>
              <a:t>となります．つまり</a:t>
            </a:r>
            <a:r>
              <a:rPr lang="en-US" altLang="ja-JP" dirty="0" smtClean="0"/>
              <a:t>13</a:t>
            </a:r>
            <a:r>
              <a:rPr lang="ja-JP" altLang="en-US" dirty="0" smtClean="0"/>
              <a:t>回に１回，</a:t>
            </a:r>
            <a:r>
              <a:rPr lang="en-US" altLang="ja-JP" dirty="0" smtClean="0"/>
              <a:t>50</a:t>
            </a:r>
            <a:r>
              <a:rPr lang="ja-JP" altLang="en-US" dirty="0" smtClean="0"/>
              <a:t>個シロクマチョコレートを買っても１つもぬいぐるみが当たらないことが起こります．この確率は低いといえば，低いので，この会社はうそをついているのかもしれませんが，うそつきと断言するとしては，ときにはうそをついていなくても起こりそうな確率でもあります．統計的検定とはこの確率を使って判断します．一般には確率</a:t>
            </a:r>
            <a:r>
              <a:rPr lang="en-US" altLang="ja-JP" dirty="0" smtClean="0"/>
              <a:t>0.05</a:t>
            </a:r>
            <a:r>
              <a:rPr lang="ja-JP" altLang="en-US" dirty="0" smtClean="0"/>
              <a:t>以下になるとまちがいだとすることが多いですが，問題の重大さでその基準となる数値（有意水準といいます）を決めます．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14</a:t>
            </a:fld>
            <a:endParaRPr lang="en-US" altLang="ja-JP"/>
          </a:p>
        </p:txBody>
      </p:sp>
    </p:spTree>
    <p:extLst>
      <p:ext uri="{BB962C8B-B14F-4D97-AF65-F5344CB8AC3E}">
        <p14:creationId xmlns:p14="http://schemas.microsoft.com/office/powerpoint/2010/main" val="359043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さてなぜ</a:t>
            </a:r>
            <a:r>
              <a:rPr kumimoji="1" lang="en-US" altLang="ja-JP" dirty="0" smtClean="0"/>
              <a:t>50</a:t>
            </a:r>
            <a:r>
              <a:rPr kumimoji="1" lang="ja-JP" altLang="en-US" dirty="0" smtClean="0"/>
              <a:t>回チョコレートを買っても当たりが１つもない確率がこんなにも高いのでしょうか？</a:t>
            </a:r>
            <a:r>
              <a:rPr lang="en-US" altLang="ja-JP" dirty="0" smtClean="0"/>
              <a:t>20 </a:t>
            </a:r>
            <a:r>
              <a:rPr lang="ja-JP" altLang="en-US" dirty="0" smtClean="0"/>
              <a:t>個に</a:t>
            </a:r>
            <a:r>
              <a:rPr lang="en-US" altLang="ja-JP" dirty="0" smtClean="0"/>
              <a:t>1 </a:t>
            </a:r>
            <a:r>
              <a:rPr lang="ja-JP" altLang="en-US" dirty="0" smtClean="0"/>
              <a:t>個の割合でシロクマのぬいぐるみが当たるのだから</a:t>
            </a:r>
            <a:r>
              <a:rPr lang="en-US" altLang="ja-JP" dirty="0" smtClean="0"/>
              <a:t>20 </a:t>
            </a:r>
            <a:r>
              <a:rPr lang="ja-JP" altLang="en-US" dirty="0" smtClean="0"/>
              <a:t>個買うと</a:t>
            </a:r>
            <a:r>
              <a:rPr lang="en-US" altLang="ja-JP" dirty="0" smtClean="0"/>
              <a:t>1 </a:t>
            </a:r>
            <a:r>
              <a:rPr lang="ja-JP" altLang="en-US" dirty="0" smtClean="0"/>
              <a:t>個は当たりそうにふつうの人は期待する．しかし，</a:t>
            </a:r>
            <a:r>
              <a:rPr lang="en-US" altLang="ja-JP" dirty="0" smtClean="0"/>
              <a:t>20 </a:t>
            </a:r>
            <a:r>
              <a:rPr lang="ja-JP" altLang="en-US" dirty="0" smtClean="0"/>
              <a:t>個シロクマチョコレートを買って，ぬいぐるみが少なくとも</a:t>
            </a:r>
            <a:r>
              <a:rPr lang="en-US" altLang="ja-JP" dirty="0" smtClean="0"/>
              <a:t>1 </a:t>
            </a:r>
            <a:r>
              <a:rPr lang="ja-JP" altLang="en-US" dirty="0" smtClean="0"/>
              <a:t>個当たる確率は</a:t>
            </a:r>
            <a:r>
              <a:rPr lang="en-US" altLang="ja-JP" dirty="0" smtClean="0"/>
              <a:t>0.642</a:t>
            </a:r>
            <a:r>
              <a:rPr lang="ja-JP" altLang="en-US" dirty="0" smtClean="0"/>
              <a:t>である．すなわち</a:t>
            </a:r>
            <a:r>
              <a:rPr lang="en-US" altLang="ja-JP" dirty="0" smtClean="0"/>
              <a:t>3</a:t>
            </a:r>
            <a:r>
              <a:rPr lang="ja-JP" altLang="en-US" dirty="0" smtClean="0"/>
              <a:t>人に</a:t>
            </a:r>
            <a:r>
              <a:rPr lang="en-US" altLang="ja-JP" dirty="0" smtClean="0"/>
              <a:t>1</a:t>
            </a:r>
            <a:r>
              <a:rPr lang="ja-JP" altLang="en-US" dirty="0" smtClean="0"/>
              <a:t>人は</a:t>
            </a:r>
            <a:r>
              <a:rPr lang="en-US" altLang="ja-JP" dirty="0" smtClean="0"/>
              <a:t>20</a:t>
            </a:r>
            <a:r>
              <a:rPr lang="ja-JP" altLang="en-US" dirty="0" smtClean="0"/>
              <a:t>個買ったとしても</a:t>
            </a:r>
            <a:r>
              <a:rPr lang="en-US" altLang="ja-JP" dirty="0" smtClean="0"/>
              <a:t>1</a:t>
            </a:r>
            <a:r>
              <a:rPr lang="ja-JP" altLang="en-US" dirty="0" err="1" smtClean="0"/>
              <a:t>つも</a:t>
            </a:r>
            <a:r>
              <a:rPr lang="ja-JP" altLang="en-US" dirty="0" smtClean="0"/>
              <a:t>当たりが入っていません．これほど確率が低いのは</a:t>
            </a:r>
            <a:r>
              <a:rPr lang="en-US" altLang="ja-JP" dirty="0" smtClean="0"/>
              <a:t>20 </a:t>
            </a:r>
            <a:r>
              <a:rPr lang="ja-JP" altLang="en-US" dirty="0" smtClean="0"/>
              <a:t>個シロクマチョコレートを買って，</a:t>
            </a:r>
            <a:r>
              <a:rPr lang="en-US" altLang="ja-JP" dirty="0" smtClean="0"/>
              <a:t>2 </a:t>
            </a:r>
            <a:r>
              <a:rPr lang="ja-JP" altLang="en-US" dirty="0" smtClean="0"/>
              <a:t>個以上当たる幸運な人がいるからで，その確率は</a:t>
            </a:r>
            <a:r>
              <a:rPr lang="en-US" altLang="ja-JP" dirty="0" smtClean="0"/>
              <a:t>0.264</a:t>
            </a:r>
            <a:r>
              <a:rPr lang="ja-JP" altLang="en-US" dirty="0" smtClean="0"/>
              <a:t>です．幸運な人も</a:t>
            </a:r>
            <a:r>
              <a:rPr lang="en-US" altLang="ja-JP" dirty="0" smtClean="0"/>
              <a:t>4</a:t>
            </a:r>
            <a:r>
              <a:rPr lang="ja-JP" altLang="en-US" smtClean="0"/>
              <a:t>人に一人いるわけです．</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15</a:t>
            </a:fld>
            <a:endParaRPr lang="en-US" altLang="ja-JP"/>
          </a:p>
        </p:txBody>
      </p:sp>
    </p:spTree>
    <p:extLst>
      <p:ext uri="{BB962C8B-B14F-4D97-AF65-F5344CB8AC3E}">
        <p14:creationId xmlns:p14="http://schemas.microsoft.com/office/powerpoint/2010/main" val="313360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さて１回さいころをふると</a:t>
            </a:r>
            <a:r>
              <a:rPr kumimoji="1" lang="en-US" altLang="ja-JP" dirty="0" smtClean="0"/>
              <a:t>1/6</a:t>
            </a:r>
            <a:r>
              <a:rPr kumimoji="1" lang="ja-JP" altLang="en-US" dirty="0" smtClean="0"/>
              <a:t>の確率で</a:t>
            </a:r>
            <a:r>
              <a:rPr kumimoji="1" lang="en-US" altLang="ja-JP" dirty="0" smtClean="0"/>
              <a:t>1</a:t>
            </a:r>
            <a:r>
              <a:rPr kumimoji="1" lang="ja-JP" altLang="en-US" dirty="0" smtClean="0"/>
              <a:t>の目が出ますが，さいころを何回も振ると</a:t>
            </a:r>
            <a:r>
              <a:rPr kumimoji="1" lang="en-US" altLang="ja-JP" dirty="0" smtClean="0"/>
              <a:t>1</a:t>
            </a:r>
            <a:r>
              <a:rPr kumimoji="1" lang="ja-JP" altLang="en-US" dirty="0" smtClean="0"/>
              <a:t>が何回出るかを考えてみましょう．これを計算する方法が二項分布です．</a:t>
            </a:r>
            <a:r>
              <a:rPr lang="ja-JP" altLang="en-US" dirty="0" smtClean="0"/>
              <a:t>さいころを</a:t>
            </a:r>
            <a:r>
              <a:rPr lang="en-US" altLang="ja-JP" dirty="0" smtClean="0"/>
              <a:t>10</a:t>
            </a:r>
            <a:r>
              <a:rPr lang="ja-JP" altLang="en-US" dirty="0" smtClean="0"/>
              <a:t>回振って</a:t>
            </a:r>
            <a:r>
              <a:rPr lang="en-US" altLang="ja-JP" dirty="0" smtClean="0"/>
              <a:t>1</a:t>
            </a:r>
            <a:r>
              <a:rPr lang="ja-JP" altLang="en-US" dirty="0" smtClean="0"/>
              <a:t>の出る回数</a:t>
            </a:r>
            <a:r>
              <a:rPr lang="ja-JP" altLang="en-US" dirty="0" err="1" smtClean="0"/>
              <a:t>ｘ</a:t>
            </a:r>
            <a:r>
              <a:rPr lang="ja-JP" altLang="en-US" dirty="0" smtClean="0"/>
              <a:t>の確率分布は二項分布に従います．ここで先ほどの難しい二項分布の定義に出てきた</a:t>
            </a:r>
            <a:r>
              <a:rPr lang="en-US" altLang="ja-JP" dirty="0" smtClean="0"/>
              <a:t>n</a:t>
            </a:r>
            <a:r>
              <a:rPr lang="ja-JP" altLang="en-US" dirty="0" smtClean="0"/>
              <a:t>や</a:t>
            </a:r>
            <a:r>
              <a:rPr lang="en-US" altLang="ja-JP" dirty="0" smtClean="0"/>
              <a:t>p</a:t>
            </a:r>
            <a:r>
              <a:rPr lang="ja-JP" altLang="en-US" dirty="0" smtClean="0"/>
              <a:t>はいくらになるかといいますと，</a:t>
            </a:r>
            <a:r>
              <a:rPr lang="en-US" altLang="ja-JP" dirty="0" smtClean="0"/>
              <a:t>n=10</a:t>
            </a:r>
            <a:r>
              <a:rPr lang="ja-JP" altLang="en-US" dirty="0" err="1" smtClean="0"/>
              <a:t>，</a:t>
            </a:r>
            <a:r>
              <a:rPr lang="en-US" altLang="ja-JP" dirty="0" smtClean="0"/>
              <a:t>p=1/6</a:t>
            </a:r>
            <a:r>
              <a:rPr lang="ja-JP" altLang="en-US" dirty="0" smtClean="0"/>
              <a:t>となります．この場合，考えるのは</a:t>
            </a:r>
            <a:r>
              <a:rPr lang="en-US" altLang="ja-JP" dirty="0" smtClean="0"/>
              <a:t>n=10</a:t>
            </a:r>
            <a:r>
              <a:rPr lang="ja-JP" altLang="en-US" dirty="0" err="1" smtClean="0"/>
              <a:t>，</a:t>
            </a:r>
            <a:r>
              <a:rPr lang="en-US" altLang="ja-JP" dirty="0" smtClean="0"/>
              <a:t>p=1/6</a:t>
            </a:r>
            <a:r>
              <a:rPr lang="ja-JP" altLang="en-US" dirty="0" smtClean="0"/>
              <a:t>の二項分布なのです．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さいころを</a:t>
            </a:r>
            <a:r>
              <a:rPr lang="en-US" altLang="ja-JP" dirty="0" smtClean="0"/>
              <a:t>10</a:t>
            </a:r>
            <a:r>
              <a:rPr lang="ja-JP" altLang="en-US" dirty="0" smtClean="0"/>
              <a:t>回振ったときに</a:t>
            </a:r>
            <a:r>
              <a:rPr lang="en-US" altLang="ja-JP" dirty="0" smtClean="0"/>
              <a:t>1</a:t>
            </a:r>
            <a:r>
              <a:rPr lang="ja-JP" altLang="en-US" dirty="0" smtClean="0"/>
              <a:t>が</a:t>
            </a:r>
            <a:r>
              <a:rPr lang="en-US" altLang="ja-JP" dirty="0" smtClean="0"/>
              <a:t>0</a:t>
            </a:r>
            <a:r>
              <a:rPr lang="ja-JP" altLang="en-US" dirty="0" smtClean="0"/>
              <a:t>回出る確率は，</a:t>
            </a:r>
            <a:r>
              <a:rPr lang="en-US" altLang="ja-JP" dirty="0" smtClean="0"/>
              <a:t>P(0)=0.162</a:t>
            </a:r>
            <a:r>
              <a:rPr lang="ja-JP" altLang="en-US" dirty="0" err="1" smtClean="0"/>
              <a:t>，</a:t>
            </a:r>
            <a:r>
              <a:rPr lang="ja-JP" altLang="en-US" dirty="0" smtClean="0"/>
              <a:t>さいころを</a:t>
            </a:r>
            <a:r>
              <a:rPr lang="en-US" altLang="ja-JP" dirty="0" smtClean="0"/>
              <a:t>10</a:t>
            </a:r>
            <a:r>
              <a:rPr lang="ja-JP" altLang="en-US" dirty="0" smtClean="0"/>
              <a:t>回振ったときに</a:t>
            </a:r>
            <a:r>
              <a:rPr lang="en-US" altLang="ja-JP" dirty="0" smtClean="0"/>
              <a:t>1</a:t>
            </a:r>
            <a:r>
              <a:rPr lang="ja-JP" altLang="en-US" dirty="0" smtClean="0"/>
              <a:t>が</a:t>
            </a:r>
            <a:r>
              <a:rPr lang="en-US" altLang="ja-JP" dirty="0" smtClean="0"/>
              <a:t>3</a:t>
            </a:r>
            <a:r>
              <a:rPr lang="ja-JP" altLang="en-US" dirty="0" smtClean="0"/>
              <a:t>回出る確率は，</a:t>
            </a:r>
            <a:r>
              <a:rPr lang="en-US" altLang="ja-JP" dirty="0" smtClean="0"/>
              <a:t>P(3)=0.155</a:t>
            </a:r>
            <a:r>
              <a:rPr lang="ja-JP" altLang="en-US" dirty="0" smtClean="0"/>
              <a:t>と計算できます．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つまり</a:t>
            </a:r>
            <a:r>
              <a:rPr lang="en-US" altLang="ja-JP" dirty="0" smtClean="0"/>
              <a:t>P(x)</a:t>
            </a:r>
            <a:r>
              <a:rPr lang="ja-JP" altLang="en-US" dirty="0" smtClean="0"/>
              <a:t>の計算をパソコンがやってくれるので，難しい数式を覚える必要がありません．二項分布がわかると便利そうです．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なお二項分布では母平均（母集団の平均）である</a:t>
            </a:r>
            <a:r>
              <a:rPr lang="en-US" altLang="ja-JP" dirty="0" smtClean="0"/>
              <a:t>μ(</a:t>
            </a:r>
            <a:r>
              <a:rPr lang="ja-JP" altLang="en-US" dirty="0" smtClean="0"/>
              <a:t>ミュー）</a:t>
            </a:r>
            <a:r>
              <a:rPr lang="en-US" altLang="ja-JP" dirty="0" smtClean="0"/>
              <a:t>=</a:t>
            </a:r>
            <a:r>
              <a:rPr lang="en-US" altLang="ja-JP" dirty="0" err="1" smtClean="0"/>
              <a:t>np</a:t>
            </a:r>
            <a:r>
              <a:rPr lang="ja-JP" altLang="en-US" dirty="0" err="1" smtClean="0"/>
              <a:t>，</a:t>
            </a:r>
            <a:r>
              <a:rPr lang="ja-JP" altLang="en-US" dirty="0" smtClean="0"/>
              <a:t>母分散（母集団の分散）である</a:t>
            </a:r>
            <a:r>
              <a:rPr lang="en-US" altLang="ja-JP" dirty="0" smtClean="0"/>
              <a:t>σ</a:t>
            </a:r>
            <a:r>
              <a:rPr lang="en-US" altLang="ja-JP" baseline="30000" dirty="0" smtClean="0"/>
              <a:t>2</a:t>
            </a:r>
            <a:r>
              <a:rPr lang="ja-JP" altLang="en-US" dirty="0" smtClean="0"/>
              <a:t>（シグマ二乗）</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a:t>
            </a:r>
            <a:r>
              <a:rPr lang="en-US" altLang="ja-JP" dirty="0" err="1" smtClean="0"/>
              <a:t>np</a:t>
            </a:r>
            <a:r>
              <a:rPr lang="en-US" altLang="ja-JP" dirty="0" smtClean="0"/>
              <a:t>(1-p)</a:t>
            </a:r>
            <a:r>
              <a:rPr lang="ja-JP" altLang="en-US" dirty="0" smtClean="0"/>
              <a:t>となる法則があります．この法則も覚えておいてもよいでしょう．</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2</a:t>
            </a:fld>
            <a:endParaRPr lang="en-US" altLang="ja-JP"/>
          </a:p>
        </p:txBody>
      </p:sp>
    </p:spTree>
    <p:extLst>
      <p:ext uri="{BB962C8B-B14F-4D97-AF65-F5344CB8AC3E}">
        <p14:creationId xmlns:p14="http://schemas.microsoft.com/office/powerpoint/2010/main" val="303546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さいころを</a:t>
            </a:r>
            <a:r>
              <a:rPr lang="en-US" altLang="ja-JP" dirty="0" smtClean="0"/>
              <a:t>10</a:t>
            </a:r>
            <a:r>
              <a:rPr lang="ja-JP" altLang="en-US" dirty="0" smtClean="0"/>
              <a:t>回振って</a:t>
            </a:r>
            <a:r>
              <a:rPr lang="en-US" altLang="ja-JP" dirty="0" smtClean="0"/>
              <a:t>1</a:t>
            </a:r>
            <a:r>
              <a:rPr lang="ja-JP" altLang="en-US" dirty="0" smtClean="0"/>
              <a:t>の出る回数</a:t>
            </a:r>
            <a:r>
              <a:rPr lang="ja-JP" altLang="en-US" dirty="0" err="1" smtClean="0"/>
              <a:t>ｘ</a:t>
            </a:r>
            <a:r>
              <a:rPr lang="ja-JP" altLang="en-US" dirty="0" smtClean="0"/>
              <a:t>の確率分布は二項分布に従います．</a:t>
            </a:r>
            <a:r>
              <a:rPr lang="en-US" altLang="ja-JP" dirty="0" smtClean="0"/>
              <a:t>n=10</a:t>
            </a:r>
            <a:r>
              <a:rPr lang="ja-JP" altLang="en-US" dirty="0" err="1" smtClean="0"/>
              <a:t>，</a:t>
            </a:r>
            <a:r>
              <a:rPr lang="en-US" altLang="ja-JP" dirty="0" smtClean="0"/>
              <a:t>p=1/6</a:t>
            </a:r>
            <a:r>
              <a:rPr lang="ja-JP" altLang="en-US" dirty="0" smtClean="0"/>
              <a:t>とわかっているので，これを使って，エクセルの二項分布の関数で，さいころを</a:t>
            </a:r>
            <a:r>
              <a:rPr lang="en-US" altLang="ja-JP" dirty="0" smtClean="0"/>
              <a:t>10</a:t>
            </a:r>
            <a:r>
              <a:rPr lang="ja-JP" altLang="en-US" dirty="0" smtClean="0"/>
              <a:t>回振って，</a:t>
            </a:r>
            <a:r>
              <a:rPr lang="en-US" altLang="ja-JP" dirty="0" smtClean="0"/>
              <a:t>1</a:t>
            </a:r>
            <a:r>
              <a:rPr lang="ja-JP" altLang="en-US" dirty="0" smtClean="0"/>
              <a:t>が</a:t>
            </a:r>
            <a:r>
              <a:rPr lang="en-US" altLang="ja-JP" dirty="0" smtClean="0"/>
              <a:t>0</a:t>
            </a:r>
            <a:r>
              <a:rPr lang="ja-JP" altLang="en-US" dirty="0" smtClean="0"/>
              <a:t>～</a:t>
            </a:r>
            <a:r>
              <a:rPr lang="en-US" altLang="ja-JP" dirty="0" smtClean="0"/>
              <a:t>10</a:t>
            </a:r>
            <a:r>
              <a:rPr lang="ja-JP" altLang="en-US" dirty="0" smtClean="0"/>
              <a:t>回出現する回数をすべて計算することができます．エクセルの二項分布の関数は</a:t>
            </a:r>
            <a:r>
              <a:rPr lang="en-US" altLang="ja-JP" dirty="0" smtClean="0"/>
              <a:t>=BINOMDIST</a:t>
            </a:r>
            <a:r>
              <a:rPr lang="ja-JP" altLang="en-US" dirty="0" smtClean="0"/>
              <a:t>です．英語では二項分布を</a:t>
            </a:r>
            <a:r>
              <a:rPr lang="en-US" altLang="ja-JP" dirty="0" smtClean="0"/>
              <a:t>binominal</a:t>
            </a:r>
            <a:r>
              <a:rPr lang="en-US" altLang="ja-JP" baseline="0" dirty="0" smtClean="0"/>
              <a:t> distribution</a:t>
            </a:r>
            <a:r>
              <a:rPr lang="ja-JP" altLang="en-US" baseline="0" dirty="0" smtClean="0"/>
              <a:t>というので，そこから来た関数名です．画面にあるようにエクセルで打ち込めば，確率が計算できます．一番上の計算が，さいころを</a:t>
            </a:r>
            <a:r>
              <a:rPr lang="en-US" altLang="ja-JP" baseline="0" dirty="0" smtClean="0"/>
              <a:t>10</a:t>
            </a:r>
            <a:r>
              <a:rPr lang="ja-JP" altLang="en-US" baseline="0" dirty="0" smtClean="0"/>
              <a:t>回振って，</a:t>
            </a:r>
            <a:r>
              <a:rPr lang="en-US" altLang="ja-JP" baseline="0" dirty="0" smtClean="0"/>
              <a:t>1</a:t>
            </a:r>
            <a:r>
              <a:rPr lang="ja-JP" altLang="en-US" baseline="0" dirty="0" smtClean="0"/>
              <a:t>が</a:t>
            </a:r>
            <a:r>
              <a:rPr lang="en-US" altLang="ja-JP" baseline="0" dirty="0" smtClean="0"/>
              <a:t>0</a:t>
            </a:r>
            <a:r>
              <a:rPr lang="ja-JP" altLang="en-US" baseline="0" dirty="0" smtClean="0"/>
              <a:t>回出る確率（すなわち１回も</a:t>
            </a:r>
            <a:r>
              <a:rPr lang="en-US" altLang="ja-JP" baseline="0" dirty="0" smtClean="0"/>
              <a:t>1</a:t>
            </a:r>
            <a:r>
              <a:rPr lang="ja-JP" altLang="en-US" baseline="0" dirty="0" err="1" smtClean="0"/>
              <a:t>がで</a:t>
            </a:r>
            <a:r>
              <a:rPr lang="ja-JP" altLang="en-US" baseline="0" dirty="0" smtClean="0"/>
              <a:t>ない確率）が</a:t>
            </a:r>
            <a:r>
              <a:rPr lang="en-US" altLang="ja-JP" baseline="0" dirty="0" smtClean="0"/>
              <a:t>0.1615</a:t>
            </a:r>
            <a:r>
              <a:rPr lang="ja-JP" altLang="en-US" baseline="0" dirty="0" smtClean="0"/>
              <a:t>であることを示します．上から二番目の計算がさいころを</a:t>
            </a:r>
            <a:r>
              <a:rPr lang="en-US" altLang="ja-JP" baseline="0" dirty="0" smtClean="0"/>
              <a:t>10</a:t>
            </a:r>
            <a:r>
              <a:rPr lang="ja-JP" altLang="en-US" baseline="0" dirty="0" smtClean="0"/>
              <a:t>回振って，</a:t>
            </a:r>
            <a:r>
              <a:rPr lang="en-US" altLang="ja-JP" baseline="0" dirty="0" smtClean="0"/>
              <a:t>1</a:t>
            </a:r>
            <a:r>
              <a:rPr lang="ja-JP" altLang="en-US" baseline="0" dirty="0" smtClean="0"/>
              <a:t>が</a:t>
            </a:r>
            <a:r>
              <a:rPr lang="en-US" altLang="ja-JP" baseline="0" dirty="0" smtClean="0"/>
              <a:t>1</a:t>
            </a:r>
            <a:r>
              <a:rPr lang="ja-JP" altLang="en-US" baseline="0" dirty="0" smtClean="0"/>
              <a:t>回出る確率で，</a:t>
            </a:r>
            <a:r>
              <a:rPr lang="en-US" altLang="ja-JP" baseline="0" dirty="0" smtClean="0"/>
              <a:t>0.323</a:t>
            </a:r>
            <a:r>
              <a:rPr lang="ja-JP" altLang="en-US" baseline="0" dirty="0" smtClean="0"/>
              <a:t>です．こうしてみるとさいころを</a:t>
            </a:r>
            <a:r>
              <a:rPr lang="en-US" altLang="ja-JP" baseline="0" dirty="0" smtClean="0"/>
              <a:t>10</a:t>
            </a:r>
            <a:r>
              <a:rPr lang="ja-JP" altLang="en-US" baseline="0" dirty="0" smtClean="0"/>
              <a:t>回振ると１が</a:t>
            </a:r>
            <a:r>
              <a:rPr lang="en-US" altLang="ja-JP" baseline="0" dirty="0" smtClean="0"/>
              <a:t>1</a:t>
            </a:r>
            <a:r>
              <a:rPr lang="ja-JP" altLang="en-US" baseline="0" dirty="0" smtClean="0"/>
              <a:t>回だけ出る確率が一番高いことがわかります．</a:t>
            </a:r>
            <a:r>
              <a:rPr lang="en-US" altLang="ja-JP" baseline="0" dirty="0" smtClean="0"/>
              <a:t>1</a:t>
            </a:r>
            <a:r>
              <a:rPr lang="ja-JP" altLang="en-US" baseline="0" dirty="0" smtClean="0"/>
              <a:t>回さいころを振ると１が出る確率は</a:t>
            </a:r>
            <a:r>
              <a:rPr lang="en-US" altLang="ja-JP" baseline="0" dirty="0" smtClean="0"/>
              <a:t>1/6</a:t>
            </a:r>
            <a:r>
              <a:rPr lang="ja-JP" altLang="en-US" baseline="0" dirty="0" smtClean="0"/>
              <a:t>ですから</a:t>
            </a:r>
            <a:r>
              <a:rPr lang="en-US" altLang="ja-JP" baseline="0" dirty="0" smtClean="0"/>
              <a:t>10</a:t>
            </a:r>
            <a:r>
              <a:rPr lang="ja-JP" altLang="en-US" baseline="0" dirty="0" smtClean="0"/>
              <a:t>回振ると</a:t>
            </a:r>
            <a:r>
              <a:rPr lang="en-US" altLang="ja-JP" baseline="0" dirty="0" smtClean="0"/>
              <a:t>1</a:t>
            </a:r>
            <a:r>
              <a:rPr lang="ja-JP" altLang="en-US" baseline="0" dirty="0" smtClean="0"/>
              <a:t>回が一番多そうで，計算結果でもそうなりました．でも上の計算から，さいころを</a:t>
            </a:r>
            <a:r>
              <a:rPr lang="en-US" altLang="ja-JP" baseline="0" dirty="0" smtClean="0"/>
              <a:t>10</a:t>
            </a:r>
            <a:r>
              <a:rPr lang="ja-JP" altLang="en-US" baseline="0" dirty="0" smtClean="0"/>
              <a:t>回振ると</a:t>
            </a:r>
            <a:r>
              <a:rPr lang="en-US" altLang="ja-JP" baseline="0" dirty="0" smtClean="0"/>
              <a:t>1</a:t>
            </a:r>
            <a:r>
              <a:rPr lang="ja-JP" altLang="en-US" baseline="0" dirty="0" smtClean="0"/>
              <a:t>回も</a:t>
            </a:r>
            <a:r>
              <a:rPr lang="en-US" altLang="ja-JP" baseline="0" dirty="0" smtClean="0"/>
              <a:t>1</a:t>
            </a:r>
            <a:r>
              <a:rPr lang="ja-JP" altLang="en-US" baseline="0" dirty="0" err="1" smtClean="0"/>
              <a:t>がで</a:t>
            </a:r>
            <a:r>
              <a:rPr lang="ja-JP" altLang="en-US" baseline="0" dirty="0" smtClean="0"/>
              <a:t>ない確率（</a:t>
            </a:r>
            <a:r>
              <a:rPr lang="en-US" altLang="ja-JP" baseline="0" dirty="0" smtClean="0"/>
              <a:t>0.1615</a:t>
            </a:r>
            <a:r>
              <a:rPr lang="ja-JP" altLang="en-US" baseline="0" dirty="0" smtClean="0"/>
              <a:t>）と</a:t>
            </a:r>
            <a:r>
              <a:rPr lang="en-US" altLang="ja-JP" baseline="0" dirty="0" smtClean="0"/>
              <a:t>3</a:t>
            </a:r>
            <a:r>
              <a:rPr lang="ja-JP" altLang="en-US" baseline="0" dirty="0" smtClean="0"/>
              <a:t>回</a:t>
            </a:r>
            <a:r>
              <a:rPr lang="en-US" altLang="ja-JP" baseline="0" dirty="0" smtClean="0"/>
              <a:t>1</a:t>
            </a:r>
            <a:r>
              <a:rPr lang="ja-JP" altLang="en-US" baseline="0" dirty="0" smtClean="0"/>
              <a:t>が出る確率（</a:t>
            </a:r>
            <a:r>
              <a:rPr lang="en-US" altLang="ja-JP" baseline="0" dirty="0" smtClean="0"/>
              <a:t>0.155</a:t>
            </a:r>
            <a:r>
              <a:rPr lang="ja-JP" altLang="en-US" baseline="0" dirty="0" smtClean="0"/>
              <a:t>）がほぼ同じです．これは以外に思うかもしれません．</a:t>
            </a:r>
            <a:endParaRPr lang="en-US" altLang="ja-JP" baseline="0" dirty="0" smtClean="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3</a:t>
            </a:fld>
            <a:endParaRPr lang="en-US" altLang="ja-JP"/>
          </a:p>
        </p:txBody>
      </p:sp>
    </p:spTree>
    <p:extLst>
      <p:ext uri="{BB962C8B-B14F-4D97-AF65-F5344CB8AC3E}">
        <p14:creationId xmlns:p14="http://schemas.microsoft.com/office/powerpoint/2010/main" val="421409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さいころを</a:t>
            </a:r>
            <a:r>
              <a:rPr lang="en-US" altLang="ja-JP" dirty="0" smtClean="0"/>
              <a:t>10</a:t>
            </a:r>
            <a:r>
              <a:rPr lang="ja-JP" altLang="en-US" dirty="0" smtClean="0"/>
              <a:t>回振って</a:t>
            </a:r>
            <a:r>
              <a:rPr lang="en-US" altLang="ja-JP" dirty="0" smtClean="0"/>
              <a:t>1</a:t>
            </a:r>
            <a:r>
              <a:rPr lang="ja-JP" altLang="en-US" dirty="0" smtClean="0"/>
              <a:t>の出る回数</a:t>
            </a:r>
            <a:r>
              <a:rPr lang="ja-JP" altLang="en-US" dirty="0" err="1" smtClean="0"/>
              <a:t>ｘ</a:t>
            </a:r>
            <a:r>
              <a:rPr lang="ja-JP" altLang="en-US" dirty="0" smtClean="0"/>
              <a:t>の確率分布は二項分布に従います．</a:t>
            </a:r>
            <a:r>
              <a:rPr lang="en-US" altLang="ja-JP" dirty="0" smtClean="0"/>
              <a:t>X=0</a:t>
            </a:r>
            <a:r>
              <a:rPr lang="ja-JP" altLang="en-US" dirty="0" smtClean="0"/>
              <a:t>～</a:t>
            </a:r>
            <a:r>
              <a:rPr lang="en-US" altLang="ja-JP" dirty="0" smtClean="0"/>
              <a:t>10</a:t>
            </a:r>
            <a:r>
              <a:rPr lang="ja-JP" altLang="en-US" dirty="0" smtClean="0"/>
              <a:t>の場合について，計算した結果をグラフにしてみました．さいころを</a:t>
            </a:r>
            <a:r>
              <a:rPr lang="en-US" altLang="ja-JP" dirty="0" smtClean="0"/>
              <a:t>10</a:t>
            </a:r>
            <a:r>
              <a:rPr lang="ja-JP" altLang="en-US" dirty="0" smtClean="0"/>
              <a:t>回振って１が</a:t>
            </a:r>
            <a:r>
              <a:rPr lang="en-US" altLang="ja-JP" dirty="0" smtClean="0"/>
              <a:t>5</a:t>
            </a:r>
            <a:r>
              <a:rPr lang="ja-JP" altLang="en-US" dirty="0" smtClean="0"/>
              <a:t>回も出る確率も</a:t>
            </a:r>
            <a:r>
              <a:rPr lang="en-US" altLang="ja-JP" dirty="0" smtClean="0"/>
              <a:t>0.01</a:t>
            </a:r>
            <a:r>
              <a:rPr lang="ja-JP" altLang="en-US" dirty="0" err="1" smtClean="0"/>
              <a:t>でときには</a:t>
            </a:r>
            <a:r>
              <a:rPr lang="ja-JP" altLang="en-US" dirty="0" smtClean="0"/>
              <a:t>起こりますが，</a:t>
            </a:r>
            <a:r>
              <a:rPr lang="en-US" altLang="ja-JP" dirty="0" smtClean="0"/>
              <a:t>6</a:t>
            </a:r>
            <a:r>
              <a:rPr lang="ja-JP" altLang="en-US" dirty="0" smtClean="0"/>
              <a:t>回以上となるとほとんど起こらないことがわかります．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4</a:t>
            </a:fld>
            <a:endParaRPr lang="en-US" altLang="ja-JP"/>
          </a:p>
        </p:txBody>
      </p:sp>
    </p:spTree>
    <p:extLst>
      <p:ext uri="{BB962C8B-B14F-4D97-AF65-F5344CB8AC3E}">
        <p14:creationId xmlns:p14="http://schemas.microsoft.com/office/powerpoint/2010/main" val="94771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それでは練習問題をやってみましょう．</a:t>
            </a:r>
            <a:r>
              <a:rPr lang="ja-JP" altLang="en-US" dirty="0" smtClean="0"/>
              <a:t>Ａ社のチョコレートにはく</a:t>
            </a:r>
            <a:r>
              <a:rPr lang="ja-JP" altLang="en-US" dirty="0" err="1" smtClean="0"/>
              <a:t>じが</a:t>
            </a:r>
            <a:r>
              <a:rPr lang="ja-JP" altLang="en-US" dirty="0" smtClean="0"/>
              <a:t>入っていて，当たる確率は</a:t>
            </a:r>
            <a:r>
              <a:rPr lang="en-US" altLang="ja-JP" dirty="0" smtClean="0"/>
              <a:t>0.15</a:t>
            </a:r>
            <a:r>
              <a:rPr lang="ja-JP" altLang="en-US" dirty="0" smtClean="0"/>
              <a:t>です．</a:t>
            </a:r>
            <a:r>
              <a:rPr lang="en-US" altLang="ja-JP" dirty="0" smtClean="0"/>
              <a:t>10</a:t>
            </a:r>
            <a:r>
              <a:rPr lang="ja-JP" altLang="en-US" dirty="0" smtClean="0"/>
              <a:t>個買って１つも当たりが入っていない確率，ちょうど２つだけ当たりの入っている確率を求めましょう．まず</a:t>
            </a:r>
            <a:r>
              <a:rPr lang="en-US" altLang="ja-JP" dirty="0" smtClean="0"/>
              <a:t>n</a:t>
            </a:r>
            <a:r>
              <a:rPr lang="ja-JP" altLang="en-US" dirty="0" smtClean="0"/>
              <a:t>はいくらか，</a:t>
            </a:r>
            <a:r>
              <a:rPr lang="en-US" altLang="ja-JP" dirty="0" smtClean="0"/>
              <a:t>p</a:t>
            </a:r>
            <a:r>
              <a:rPr lang="ja-JP" altLang="en-US" dirty="0" smtClean="0"/>
              <a:t>がいくらかがわからないとエクセルの関数を使えません．</a:t>
            </a:r>
            <a:r>
              <a:rPr lang="en-US" altLang="ja-JP" dirty="0" smtClean="0"/>
              <a:t>n</a:t>
            </a:r>
            <a:r>
              <a:rPr lang="ja-JP" altLang="en-US" dirty="0" smtClean="0"/>
              <a:t>は全部で何回くじをひいたか，</a:t>
            </a:r>
            <a:r>
              <a:rPr lang="en-US" altLang="ja-JP" dirty="0" smtClean="0"/>
              <a:t>p</a:t>
            </a:r>
            <a:r>
              <a:rPr lang="ja-JP" altLang="en-US" dirty="0" smtClean="0"/>
              <a:t>は１回当たり</a:t>
            </a:r>
            <a:r>
              <a:rPr lang="ja-JP" altLang="en-US" dirty="0" err="1" smtClean="0"/>
              <a:t>の</a:t>
            </a:r>
            <a:r>
              <a:rPr lang="ja-JP" altLang="en-US" dirty="0" smtClean="0"/>
              <a:t>くじの当たる確率です．さて</a:t>
            </a:r>
            <a:r>
              <a:rPr lang="en-US" altLang="ja-JP" dirty="0" smtClean="0"/>
              <a:t>n</a:t>
            </a:r>
            <a:r>
              <a:rPr lang="ja-JP" altLang="en-US" dirty="0" smtClean="0"/>
              <a:t>と</a:t>
            </a:r>
            <a:r>
              <a:rPr lang="en-US" altLang="ja-JP" dirty="0" smtClean="0"/>
              <a:t>p</a:t>
            </a:r>
            <a:r>
              <a:rPr lang="ja-JP" altLang="en-US" dirty="0" smtClean="0"/>
              <a:t>はいくらかを考えてみましょう．それがわかればエクセルの</a:t>
            </a:r>
            <a:r>
              <a:rPr lang="en-US" altLang="ja-JP" dirty="0" smtClean="0"/>
              <a:t>BINOMDIST</a:t>
            </a:r>
            <a:r>
              <a:rPr lang="ja-JP" altLang="en-US" dirty="0" smtClean="0"/>
              <a:t>関数に画面のように代入すれば計算できるはずです．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5</a:t>
            </a:fld>
            <a:endParaRPr lang="en-US" altLang="ja-JP"/>
          </a:p>
        </p:txBody>
      </p:sp>
    </p:spTree>
    <p:extLst>
      <p:ext uri="{BB962C8B-B14F-4D97-AF65-F5344CB8AC3E}">
        <p14:creationId xmlns:p14="http://schemas.microsoft.com/office/powerpoint/2010/main" val="46440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n=10</a:t>
            </a:r>
            <a:r>
              <a:rPr kumimoji="1" lang="ja-JP" altLang="en-US" dirty="0" err="1" smtClean="0"/>
              <a:t>，</a:t>
            </a:r>
            <a:r>
              <a:rPr kumimoji="1" lang="en-US" altLang="ja-JP" dirty="0" smtClean="0"/>
              <a:t>p=0.15</a:t>
            </a:r>
            <a:r>
              <a:rPr kumimoji="1" lang="ja-JP" altLang="en-US" dirty="0" smtClean="0"/>
              <a:t>です．したがって，当たりくじの数を計算すると</a:t>
            </a:r>
            <a:r>
              <a:rPr kumimoji="1" lang="en-US" altLang="ja-JP" dirty="0" smtClean="0"/>
              <a:t>10</a:t>
            </a:r>
            <a:r>
              <a:rPr kumimoji="1" lang="ja-JP" altLang="en-US" dirty="0" smtClean="0"/>
              <a:t>本の当たりくじの中に</a:t>
            </a:r>
            <a:r>
              <a:rPr kumimoji="1" lang="en-US" altLang="ja-JP" dirty="0" smtClean="0"/>
              <a:t>1</a:t>
            </a:r>
            <a:r>
              <a:rPr kumimoji="1" lang="ja-JP" altLang="en-US" dirty="0" err="1" smtClean="0"/>
              <a:t>つも</a:t>
            </a:r>
            <a:r>
              <a:rPr kumimoji="1" lang="ja-JP" altLang="en-US" dirty="0" smtClean="0"/>
              <a:t>当たりくじがない確率は</a:t>
            </a:r>
            <a:r>
              <a:rPr kumimoji="1" lang="en-US" altLang="ja-JP" dirty="0" smtClean="0"/>
              <a:t>0.197</a:t>
            </a:r>
            <a:r>
              <a:rPr kumimoji="1" lang="ja-JP" altLang="en-US" dirty="0" err="1" smtClean="0"/>
              <a:t>，</a:t>
            </a:r>
            <a:r>
              <a:rPr kumimoji="1" lang="en-US" altLang="ja-JP" dirty="0" smtClean="0"/>
              <a:t>1</a:t>
            </a:r>
            <a:r>
              <a:rPr kumimoji="1" lang="ja-JP" altLang="en-US" dirty="0" err="1" smtClean="0"/>
              <a:t>つだけ</a:t>
            </a:r>
            <a:r>
              <a:rPr kumimoji="1" lang="ja-JP" altLang="en-US" dirty="0" smtClean="0"/>
              <a:t>当たりくじがある確率は</a:t>
            </a:r>
            <a:r>
              <a:rPr kumimoji="1" lang="en-US" altLang="ja-JP" dirty="0" smtClean="0"/>
              <a:t>0.347</a:t>
            </a:r>
            <a:r>
              <a:rPr kumimoji="1" lang="ja-JP" altLang="en-US" dirty="0" smtClean="0"/>
              <a:t>となります．それ以外の計算も自分でエクセルに代入して確かめてみましょう．こうしてみると当たる確率が</a:t>
            </a:r>
            <a:r>
              <a:rPr kumimoji="1" lang="en-US" altLang="ja-JP" dirty="0" smtClean="0"/>
              <a:t>0.15</a:t>
            </a:r>
            <a:r>
              <a:rPr kumimoji="1" lang="ja-JP" altLang="en-US" dirty="0" smtClean="0"/>
              <a:t>のくじを</a:t>
            </a:r>
            <a:r>
              <a:rPr kumimoji="1" lang="en-US" altLang="ja-JP" dirty="0" smtClean="0"/>
              <a:t>10</a:t>
            </a:r>
            <a:r>
              <a:rPr kumimoji="1" lang="ja-JP" altLang="en-US" dirty="0" smtClean="0"/>
              <a:t>回引くと１回も当たらない確率は</a:t>
            </a:r>
            <a:r>
              <a:rPr kumimoji="1" lang="en-US" altLang="ja-JP" dirty="0" smtClean="0"/>
              <a:t>0.197</a:t>
            </a:r>
            <a:r>
              <a:rPr kumimoji="1" lang="ja-JP" altLang="en-US" dirty="0" smtClean="0"/>
              <a:t>となります．つまりこのチョコレートを</a:t>
            </a:r>
            <a:r>
              <a:rPr kumimoji="1" lang="en-US" altLang="ja-JP" dirty="0" smtClean="0"/>
              <a:t>10</a:t>
            </a:r>
            <a:r>
              <a:rPr kumimoji="1" lang="ja-JP" altLang="en-US" dirty="0" smtClean="0"/>
              <a:t>個買った人が</a:t>
            </a:r>
            <a:r>
              <a:rPr kumimoji="1" lang="en-US" altLang="ja-JP" dirty="0" smtClean="0"/>
              <a:t>10</a:t>
            </a:r>
            <a:r>
              <a:rPr kumimoji="1" lang="ja-JP" altLang="en-US" dirty="0" smtClean="0"/>
              <a:t>人いたら，</a:t>
            </a:r>
            <a:r>
              <a:rPr kumimoji="1" lang="en-US" altLang="ja-JP" dirty="0" smtClean="0"/>
              <a:t>2</a:t>
            </a:r>
            <a:r>
              <a:rPr kumimoji="1" lang="ja-JP" altLang="en-US" dirty="0" smtClean="0"/>
              <a:t>人は１回も当たらない計算になります．一方，</a:t>
            </a:r>
            <a:r>
              <a:rPr kumimoji="1" lang="en-US" altLang="ja-JP" dirty="0" smtClean="0"/>
              <a:t>3</a:t>
            </a:r>
            <a:r>
              <a:rPr kumimoji="1" lang="ja-JP" altLang="en-US" dirty="0" smtClean="0"/>
              <a:t>回以上当たる確率も</a:t>
            </a:r>
            <a:r>
              <a:rPr kumimoji="1" lang="en-US" altLang="ja-JP" dirty="0" smtClean="0"/>
              <a:t>0.179</a:t>
            </a:r>
            <a:r>
              <a:rPr kumimoji="1" lang="ja-JP" altLang="en-US" dirty="0" smtClean="0"/>
              <a:t>となり，１回も当たらない確率とほぼ同じです．この結果を見て，しごく当たり前と思う人もいるでしょうし，意外におもう人もいるでしょう．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6</a:t>
            </a:fld>
            <a:endParaRPr lang="en-US" altLang="ja-JP"/>
          </a:p>
        </p:txBody>
      </p:sp>
    </p:spTree>
    <p:extLst>
      <p:ext uri="{BB962C8B-B14F-4D97-AF65-F5344CB8AC3E}">
        <p14:creationId xmlns:p14="http://schemas.microsoft.com/office/powerpoint/2010/main" val="305125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a:t>
            </a:r>
            <a:r>
              <a:rPr kumimoji="1" lang="en-US" altLang="ja-JP" dirty="0" smtClean="0"/>
              <a:t>1</a:t>
            </a:r>
            <a:r>
              <a:rPr kumimoji="1" lang="ja-JP" altLang="en-US" dirty="0" smtClean="0"/>
              <a:t>の出る回数を</a:t>
            </a:r>
            <a:r>
              <a:rPr kumimoji="1" lang="en-US" altLang="ja-JP" dirty="0" smtClean="0"/>
              <a:t>0</a:t>
            </a:r>
            <a:r>
              <a:rPr kumimoji="1" lang="ja-JP" altLang="en-US" dirty="0" smtClean="0"/>
              <a:t>から</a:t>
            </a:r>
            <a:r>
              <a:rPr kumimoji="1" lang="en-US" altLang="ja-JP" dirty="0" smtClean="0"/>
              <a:t>10</a:t>
            </a:r>
            <a:r>
              <a:rPr kumimoji="1" lang="ja-JP" altLang="en-US" dirty="0" err="1" smtClean="0"/>
              <a:t>まで</a:t>
            </a:r>
            <a:r>
              <a:rPr kumimoji="1" lang="ja-JP" altLang="en-US" dirty="0" smtClean="0"/>
              <a:t>いちいち入力するのは面倒なので，画面のように打ち込めば簡単にできます．一番最初の計算だけ打ち込んであとはそのセルを下へコピーしてやれば，エクセルの関数の中の「</a:t>
            </a:r>
            <a:r>
              <a:rPr kumimoji="1" lang="en-US" altLang="ja-JP" dirty="0" smtClean="0"/>
              <a:t>B5</a:t>
            </a:r>
            <a:r>
              <a:rPr kumimoji="1" lang="ja-JP" altLang="en-US" dirty="0" smtClean="0"/>
              <a:t>」の部分を自動的に画面のように「</a:t>
            </a:r>
            <a:r>
              <a:rPr kumimoji="1" lang="en-US" altLang="ja-JP" dirty="0" smtClean="0"/>
              <a:t>B6</a:t>
            </a:r>
            <a:r>
              <a:rPr kumimoji="1" lang="ja-JP" altLang="en-US" dirty="0" smtClean="0"/>
              <a:t>」・・と修正してくれます．これを参照座標といいます．エクセルでは必須の知識ですから，覚えているとは思いますが，実際に利用できるようになりましょう．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7</a:t>
            </a:fld>
            <a:endParaRPr lang="en-US" altLang="ja-JP"/>
          </a:p>
        </p:txBody>
      </p:sp>
    </p:spTree>
    <p:extLst>
      <p:ext uri="{BB962C8B-B14F-4D97-AF65-F5344CB8AC3E}">
        <p14:creationId xmlns:p14="http://schemas.microsoft.com/office/powerpoint/2010/main" val="396424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て二項分布を学びましたが，これが何の役に立つのでしょうか？そういう計算をすることもあるけど，めったにないんじゃない？？？と思うかもしれません．ある事象が二項分布に当てはまると考えられる場合，それを利用して，いくつかの予測や推論を立てることができます．</a:t>
            </a:r>
            <a:endParaRPr kumimoji="1" lang="en-US" altLang="ja-JP" dirty="0" smtClean="0"/>
          </a:p>
          <a:p>
            <a:r>
              <a:rPr kumimoji="1" lang="ja-JP" altLang="en-US" dirty="0" smtClean="0"/>
              <a:t>例えば確率の計算をもうちょっと応用レベルにすれば例題のような計算ができます．例：</a:t>
            </a:r>
            <a:r>
              <a:rPr lang="ja-JP" altLang="en-US" dirty="0" smtClean="0"/>
              <a:t>シロクマチョコレートを買うと，</a:t>
            </a:r>
            <a:r>
              <a:rPr lang="en-US" altLang="ja-JP" dirty="0" smtClean="0"/>
              <a:t>20 </a:t>
            </a:r>
            <a:r>
              <a:rPr lang="ja-JP" altLang="en-US" dirty="0" smtClean="0"/>
              <a:t>個に</a:t>
            </a:r>
            <a:r>
              <a:rPr lang="en-US" altLang="ja-JP" dirty="0" smtClean="0"/>
              <a:t>1 </a:t>
            </a:r>
            <a:r>
              <a:rPr lang="ja-JP" altLang="en-US" dirty="0" smtClean="0"/>
              <a:t>個の割合でシロクマのぬいぐるみが当たる．どうしてもシロクマのぬいぐるみがほしいＡさんはシロクマのぬいぐるみが手に入る確率を</a:t>
            </a:r>
            <a:r>
              <a:rPr lang="en-US" altLang="ja-JP" dirty="0" smtClean="0"/>
              <a:t>95</a:t>
            </a:r>
            <a:r>
              <a:rPr lang="ja-JP" altLang="en-US" dirty="0" smtClean="0"/>
              <a:t>％以上にするにはいくつシロクマチョコレートを買えばよいか？</a:t>
            </a:r>
            <a:r>
              <a:rPr lang="en-US" altLang="ja-JP" dirty="0" smtClean="0"/>
              <a:t>99</a:t>
            </a:r>
            <a:r>
              <a:rPr lang="ja-JP" altLang="en-US" dirty="0" smtClean="0"/>
              <a:t>％以上にするにはいくつ買えばよいか？を計算してみましょう．</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8</a:t>
            </a:fld>
            <a:endParaRPr lang="en-US" altLang="ja-JP"/>
          </a:p>
        </p:txBody>
      </p:sp>
    </p:spTree>
    <p:extLst>
      <p:ext uri="{BB962C8B-B14F-4D97-AF65-F5344CB8AC3E}">
        <p14:creationId xmlns:p14="http://schemas.microsoft.com/office/powerpoint/2010/main" val="29086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1</a:t>
            </a:r>
            <a:r>
              <a:rPr kumimoji="1" lang="ja-JP" altLang="en-US" dirty="0" err="1" smtClean="0"/>
              <a:t>つは</a:t>
            </a:r>
            <a:r>
              <a:rPr kumimoji="1" lang="ja-JP" altLang="en-US" dirty="0" smtClean="0"/>
              <a:t>ぬいぐるみが当たる確率とは，求める確率＝１－（一つもシロクマのぬいぐるみが当たらない確率）です．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一つもシロクマのぬいぐるみが当たらない確率は二項分布で計算できます．ぬいぐるみを買った数を増やしていって，計算してみましょう．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画面のように</a:t>
            </a:r>
            <a:r>
              <a:rPr kumimoji="1" lang="en-US" altLang="ja-JP" dirty="0" smtClean="0"/>
              <a:t>10</a:t>
            </a:r>
            <a:r>
              <a:rPr kumimoji="1" lang="ja-JP" altLang="en-US" dirty="0" smtClean="0"/>
              <a:t>個飛ばしでおおざっぱに当たりをつけて計算するとよいでしょう．その結果，</a:t>
            </a:r>
            <a:r>
              <a:rPr kumimoji="1" lang="en-US" altLang="ja-JP" dirty="0" smtClean="0"/>
              <a:t>59</a:t>
            </a:r>
            <a:r>
              <a:rPr kumimoji="1" lang="ja-JP" altLang="en-US" dirty="0" smtClean="0"/>
              <a:t>個買うと</a:t>
            </a:r>
            <a:r>
              <a:rPr kumimoji="1" lang="en-US" altLang="ja-JP" dirty="0" smtClean="0"/>
              <a:t>1</a:t>
            </a:r>
            <a:r>
              <a:rPr kumimoji="1" lang="ja-JP" altLang="en-US" dirty="0" err="1" smtClean="0"/>
              <a:t>つは</a:t>
            </a:r>
            <a:r>
              <a:rPr kumimoji="1" lang="ja-JP" altLang="en-US" dirty="0" smtClean="0"/>
              <a:t>ぬいぐるみが当たる確率は</a:t>
            </a:r>
            <a:r>
              <a:rPr kumimoji="1" lang="en-US" altLang="ja-JP" dirty="0" smtClean="0"/>
              <a:t>95</a:t>
            </a:r>
            <a:r>
              <a:rPr kumimoji="1" lang="ja-JP" altLang="en-US" dirty="0" smtClean="0"/>
              <a:t>％以上になります．気になる人は自分で計算してみましょう．</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9</a:t>
            </a:fld>
            <a:endParaRPr lang="en-US" altLang="ja-JP"/>
          </a:p>
        </p:txBody>
      </p:sp>
    </p:spTree>
    <p:extLst>
      <p:ext uri="{BB962C8B-B14F-4D97-AF65-F5344CB8AC3E}">
        <p14:creationId xmlns:p14="http://schemas.microsoft.com/office/powerpoint/2010/main" val="366065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33E4898-0B86-4F5D-91A1-164AE712F3D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0F1175D-082C-448D-BEEA-C7D9BEB43FD0}"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7A41FCD-41F1-460B-A969-42C7EEFE1B1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F28548-4D96-42E3-B991-BA699A3C09CB}"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2BDE9A-60BB-48CB-B400-66599A53053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D1D80C-544E-4177-B4BF-007FCE698FC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A79DD43-19FD-4454-B58B-21E3BD23CE8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105892E-6CC8-4CEA-B794-C096A356F5A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AA19E46-F913-4FE4-986E-FB77F9489307}"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140939E-E869-4F36-BBE0-1E6F6DA74D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B991FCC-C59B-4E93-BD28-B7BE0464A738}"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AB4B-EFA8-41AE-ACCF-7812F1FBB70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4.bin"/><Relationship Id="rId3" Type="http://schemas.microsoft.com/office/2007/relationships/media" Target="../media/media1.wma"/><Relationship Id="rId7" Type="http://schemas.openxmlformats.org/officeDocument/2006/relationships/oleObject" Target="../embeddings/oleObject1.bin"/><Relationship Id="rId12" Type="http://schemas.openxmlformats.org/officeDocument/2006/relationships/image" Target="../media/image3.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image" Target="../media/image5.png"/><Relationship Id="rId10" Type="http://schemas.openxmlformats.org/officeDocument/2006/relationships/image" Target="../media/image2.wmf"/><Relationship Id="rId4" Type="http://schemas.openxmlformats.org/officeDocument/2006/relationships/audio" Target="../media/media1.wma"/><Relationship Id="rId9" Type="http://schemas.openxmlformats.org/officeDocument/2006/relationships/oleObject" Target="../embeddings/oleObject2.bin"/><Relationship Id="rId1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4.wma"/><Relationship Id="rId7" Type="http://schemas.openxmlformats.org/officeDocument/2006/relationships/image" Target="../media/image38.emf"/><Relationship Id="rId2" Type="http://schemas.microsoft.com/office/2007/relationships/media" Target="../media/media14.wma"/><Relationship Id="rId1" Type="http://schemas.openxmlformats.org/officeDocument/2006/relationships/tags" Target="../tags/tag3.xml"/><Relationship Id="rId6" Type="http://schemas.openxmlformats.org/officeDocument/2006/relationships/image" Target="../media/image37.emf"/><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18" Type="http://schemas.openxmlformats.org/officeDocument/2006/relationships/image" Target="../media/image5.png"/><Relationship Id="rId3" Type="http://schemas.openxmlformats.org/officeDocument/2006/relationships/audio" Target="../media/media2.wma"/><Relationship Id="rId7" Type="http://schemas.openxmlformats.org/officeDocument/2006/relationships/image" Target="../media/image6.wmf"/><Relationship Id="rId12" Type="http://schemas.openxmlformats.org/officeDocument/2006/relationships/oleObject" Target="../embeddings/oleObject8.bin"/><Relationship Id="rId17" Type="http://schemas.openxmlformats.org/officeDocument/2006/relationships/image" Target="../media/image11.wmf"/><Relationship Id="rId2" Type="http://schemas.microsoft.com/office/2007/relationships/media" Target="../media/media2.wma"/><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notesSlide" Target="../notesSlides/notesSlide2.xml"/><Relationship Id="rId1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slideLayout" Target="../slideLayouts/slideLayout6.xml"/><Relationship Id="rId9" Type="http://schemas.openxmlformats.org/officeDocument/2006/relationships/image" Target="../media/image7.wmf"/><Relationship Id="rId1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5.png"/><Relationship Id="rId3" Type="http://schemas.openxmlformats.org/officeDocument/2006/relationships/audio" Target="../media/media3.wma"/><Relationship Id="rId7" Type="http://schemas.openxmlformats.org/officeDocument/2006/relationships/oleObject" Target="../embeddings/oleObject11.bin"/><Relationship Id="rId12" Type="http://schemas.openxmlformats.org/officeDocument/2006/relationships/image" Target="../media/image14.wmf"/><Relationship Id="rId2" Type="http://schemas.microsoft.com/office/2007/relationships/media" Target="../media/media3.wma"/><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13.bin"/><Relationship Id="rId5" Type="http://schemas.openxmlformats.org/officeDocument/2006/relationships/notesSlide" Target="../notesSlides/notesSlide3.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5.png"/><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audio" Target="../media/media5.wma"/><Relationship Id="rId7" Type="http://schemas.openxmlformats.org/officeDocument/2006/relationships/image" Target="../media/image17.wmf"/><Relationship Id="rId12" Type="http://schemas.openxmlformats.org/officeDocument/2006/relationships/oleObject" Target="../embeddings/oleObject17.bin"/><Relationship Id="rId2" Type="http://schemas.microsoft.com/office/2007/relationships/media" Target="../media/media5.wma"/><Relationship Id="rId16" Type="http://schemas.openxmlformats.org/officeDocument/2006/relationships/image" Target="../media/image5.png"/><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19.wmf"/><Relationship Id="rId5" Type="http://schemas.openxmlformats.org/officeDocument/2006/relationships/notesSlide" Target="../notesSlides/notesSlide5.xml"/><Relationship Id="rId1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slideLayout" Target="../slideLayouts/slideLayout6.xml"/><Relationship Id="rId9" Type="http://schemas.openxmlformats.org/officeDocument/2006/relationships/image" Target="../media/image18.wmf"/><Relationship Id="rId1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5.w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audio" Target="../media/media6.wma"/><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22.bin"/><Relationship Id="rId17" Type="http://schemas.openxmlformats.org/officeDocument/2006/relationships/image" Target="../media/image27.wmf"/><Relationship Id="rId25" Type="http://schemas.openxmlformats.org/officeDocument/2006/relationships/image" Target="../media/image31.wmf"/><Relationship Id="rId2" Type="http://schemas.microsoft.com/office/2007/relationships/media" Target="../media/media6.wma"/><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24.wmf"/><Relationship Id="rId24" Type="http://schemas.openxmlformats.org/officeDocument/2006/relationships/oleObject" Target="../embeddings/oleObject28.bin"/><Relationship Id="rId5" Type="http://schemas.openxmlformats.org/officeDocument/2006/relationships/notesSlide" Target="../notesSlides/notesSlide6.xml"/><Relationship Id="rId15" Type="http://schemas.openxmlformats.org/officeDocument/2006/relationships/image" Target="../media/image26.wmf"/><Relationship Id="rId23" Type="http://schemas.openxmlformats.org/officeDocument/2006/relationships/image" Target="../media/image30.wmf"/><Relationship Id="rId28" Type="http://schemas.openxmlformats.org/officeDocument/2006/relationships/image" Target="../media/image5.png"/><Relationship Id="rId10" Type="http://schemas.openxmlformats.org/officeDocument/2006/relationships/oleObject" Target="../embeddings/oleObject21.bin"/><Relationship Id="rId19" Type="http://schemas.openxmlformats.org/officeDocument/2006/relationships/image" Target="../media/image28.wmf"/><Relationship Id="rId4" Type="http://schemas.openxmlformats.org/officeDocument/2006/relationships/slideLayout" Target="../slideLayouts/slideLayout7.xml"/><Relationship Id="rId9" Type="http://schemas.openxmlformats.org/officeDocument/2006/relationships/image" Target="../media/image23.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32.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1026"/>
          <p:cNvSpPr>
            <a:spLocks noGrp="1" noChangeArrowheads="1"/>
          </p:cNvSpPr>
          <p:nvPr>
            <p:ph type="title"/>
          </p:nvPr>
        </p:nvSpPr>
        <p:spPr/>
        <p:txBody>
          <a:bodyPr/>
          <a:lstStyle/>
          <a:p>
            <a:r>
              <a:rPr lang="ja-JP" altLang="en-US"/>
              <a:t>二項分布</a:t>
            </a:r>
          </a:p>
        </p:txBody>
      </p:sp>
      <p:sp>
        <p:nvSpPr>
          <p:cNvPr id="449539" name="Text Box 1027"/>
          <p:cNvSpPr txBox="1">
            <a:spLocks noChangeArrowheads="1"/>
          </p:cNvSpPr>
          <p:nvPr/>
        </p:nvSpPr>
        <p:spPr bwMode="auto">
          <a:xfrm>
            <a:off x="1042988" y="1608138"/>
            <a:ext cx="7539037" cy="822325"/>
          </a:xfrm>
          <a:prstGeom prst="rect">
            <a:avLst/>
          </a:prstGeom>
          <a:noFill/>
          <a:ln w="38100">
            <a:noFill/>
            <a:miter lim="800000"/>
            <a:headEnd/>
            <a:tailEnd/>
          </a:ln>
          <a:effectLst/>
        </p:spPr>
        <p:txBody>
          <a:bodyPr wrap="none">
            <a:spAutoFit/>
          </a:bodyPr>
          <a:lstStyle/>
          <a:p>
            <a:r>
              <a:rPr lang="ja-JP" altLang="en-US" dirty="0"/>
              <a:t>大きさ　　の標本で，事象Ｅの起こる確率を　　とするとき，</a:t>
            </a:r>
          </a:p>
          <a:p>
            <a:r>
              <a:rPr lang="ja-JP" altLang="en-US" dirty="0"/>
              <a:t>そのうち　　個にＥが起こる確率　　　　　は二項分布に従う</a:t>
            </a:r>
          </a:p>
        </p:txBody>
      </p:sp>
      <p:sp>
        <p:nvSpPr>
          <p:cNvPr id="449553" name="Text Box 1041"/>
          <p:cNvSpPr txBox="1">
            <a:spLocks noChangeArrowheads="1"/>
          </p:cNvSpPr>
          <p:nvPr/>
        </p:nvSpPr>
        <p:spPr bwMode="auto">
          <a:xfrm>
            <a:off x="1476375" y="3284538"/>
            <a:ext cx="6553200" cy="822325"/>
          </a:xfrm>
          <a:prstGeom prst="rect">
            <a:avLst/>
          </a:prstGeom>
          <a:noFill/>
          <a:ln w="38100">
            <a:noFill/>
            <a:miter lim="800000"/>
            <a:headEnd/>
            <a:tailEnd/>
          </a:ln>
          <a:effectLst/>
        </p:spPr>
        <p:txBody>
          <a:bodyPr>
            <a:spAutoFit/>
          </a:bodyPr>
          <a:lstStyle/>
          <a:p>
            <a:r>
              <a:rPr lang="ja-JP" altLang="en-US" dirty="0"/>
              <a:t>さいころを</a:t>
            </a:r>
            <a:r>
              <a:rPr lang="en-US" altLang="ja-JP" dirty="0"/>
              <a:t>10</a:t>
            </a:r>
            <a:r>
              <a:rPr lang="ja-JP" altLang="en-US" dirty="0"/>
              <a:t>回振って</a:t>
            </a:r>
            <a:r>
              <a:rPr lang="en-US" altLang="ja-JP" dirty="0"/>
              <a:t>1</a:t>
            </a:r>
            <a:r>
              <a:rPr lang="ja-JP" altLang="en-US" dirty="0"/>
              <a:t>の出る回数</a:t>
            </a:r>
            <a:r>
              <a:rPr lang="ja-JP" altLang="en-US" dirty="0" err="1"/>
              <a:t>ｘ</a:t>
            </a:r>
            <a:r>
              <a:rPr lang="ja-JP" altLang="en-US" dirty="0"/>
              <a:t>の確率分布は二項分布に従う</a:t>
            </a:r>
          </a:p>
        </p:txBody>
      </p:sp>
      <p:sp>
        <p:nvSpPr>
          <p:cNvPr id="449554" name="Text Box 1042"/>
          <p:cNvSpPr txBox="1">
            <a:spLocks noChangeArrowheads="1"/>
          </p:cNvSpPr>
          <p:nvPr/>
        </p:nvSpPr>
        <p:spPr bwMode="auto">
          <a:xfrm>
            <a:off x="611188" y="3284538"/>
            <a:ext cx="488950" cy="457200"/>
          </a:xfrm>
          <a:prstGeom prst="rect">
            <a:avLst/>
          </a:prstGeom>
          <a:noFill/>
          <a:ln w="38100">
            <a:noFill/>
            <a:miter lim="800000"/>
            <a:headEnd/>
            <a:tailEnd/>
          </a:ln>
          <a:effectLst/>
        </p:spPr>
        <p:txBody>
          <a:bodyPr wrap="none">
            <a:spAutoFit/>
          </a:bodyPr>
          <a:lstStyle/>
          <a:p>
            <a:r>
              <a:rPr lang="ja-JP" altLang="en-US"/>
              <a:t>例</a:t>
            </a:r>
          </a:p>
        </p:txBody>
      </p:sp>
      <p:sp>
        <p:nvSpPr>
          <p:cNvPr id="449556" name="Text Box 1044"/>
          <p:cNvSpPr txBox="1">
            <a:spLocks noChangeArrowheads="1"/>
          </p:cNvSpPr>
          <p:nvPr/>
        </p:nvSpPr>
        <p:spPr bwMode="auto">
          <a:xfrm>
            <a:off x="1166813" y="4581525"/>
            <a:ext cx="4795837" cy="457200"/>
          </a:xfrm>
          <a:prstGeom prst="rect">
            <a:avLst/>
          </a:prstGeom>
          <a:noFill/>
          <a:ln w="38100">
            <a:noFill/>
            <a:miter lim="800000"/>
            <a:headEnd/>
            <a:tailEnd/>
          </a:ln>
          <a:effectLst/>
        </p:spPr>
        <p:txBody>
          <a:bodyPr wrap="none">
            <a:spAutoFit/>
          </a:bodyPr>
          <a:lstStyle/>
          <a:p>
            <a:r>
              <a:rPr lang="ja-JP" altLang="en-US"/>
              <a:t>さいころを振って，１の出る確率は？</a:t>
            </a:r>
          </a:p>
        </p:txBody>
      </p:sp>
      <p:graphicFrame>
        <p:nvGraphicFramePr>
          <p:cNvPr id="13" name="オブジェクト 12"/>
          <p:cNvGraphicFramePr>
            <a:graphicFrameLocks noChangeAspect="1"/>
          </p:cNvGraphicFramePr>
          <p:nvPr/>
        </p:nvGraphicFramePr>
        <p:xfrm>
          <a:off x="1928794" y="1571612"/>
          <a:ext cx="462134" cy="511546"/>
        </p:xfrm>
        <a:graphic>
          <a:graphicData uri="http://schemas.openxmlformats.org/presentationml/2006/ole">
            <mc:AlternateContent xmlns:mc="http://schemas.openxmlformats.org/markup-compatibility/2006">
              <mc:Choice xmlns:v="urn:schemas-microsoft-com:vml" Requires="v">
                <p:oleObj spid="_x0000_s449605" name="数式" r:id="rId7" imgW="126720" imgH="139680" progId="Equation.3">
                  <p:embed/>
                </p:oleObj>
              </mc:Choice>
              <mc:Fallback>
                <p:oleObj name="数式" r:id="rId7" imgW="126720" imgH="139680" progId="Equation.3">
                  <p:embed/>
                  <p:pic>
                    <p:nvPicPr>
                      <p:cNvPr id="0" name="Picture 10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8794" y="1571612"/>
                        <a:ext cx="462134" cy="511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62" name="Object 1050"/>
          <p:cNvGraphicFramePr>
            <a:graphicFrameLocks noChangeAspect="1"/>
          </p:cNvGraphicFramePr>
          <p:nvPr/>
        </p:nvGraphicFramePr>
        <p:xfrm>
          <a:off x="6500826" y="1571612"/>
          <a:ext cx="488600" cy="533399"/>
        </p:xfrm>
        <a:graphic>
          <a:graphicData uri="http://schemas.openxmlformats.org/presentationml/2006/ole">
            <mc:AlternateContent xmlns:mc="http://schemas.openxmlformats.org/markup-compatibility/2006">
              <mc:Choice xmlns:v="urn:schemas-microsoft-com:vml" Requires="v">
                <p:oleObj spid="_x0000_s449606" name="数式" r:id="rId9" imgW="152280" imgH="164880" progId="Equation.3">
                  <p:embed/>
                </p:oleObj>
              </mc:Choice>
              <mc:Fallback>
                <p:oleObj name="数式" r:id="rId9" imgW="152280" imgH="164880" progId="Equation.3">
                  <p:embed/>
                  <p:pic>
                    <p:nvPicPr>
                      <p:cNvPr id="0" name="Picture 10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0826" y="1571612"/>
                        <a:ext cx="488600" cy="533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63" name="Object 1051"/>
          <p:cNvGraphicFramePr>
            <a:graphicFrameLocks noChangeAspect="1"/>
          </p:cNvGraphicFramePr>
          <p:nvPr/>
        </p:nvGraphicFramePr>
        <p:xfrm>
          <a:off x="2194035" y="1955173"/>
          <a:ext cx="461962" cy="511175"/>
        </p:xfrm>
        <a:graphic>
          <a:graphicData uri="http://schemas.openxmlformats.org/presentationml/2006/ole">
            <mc:AlternateContent xmlns:mc="http://schemas.openxmlformats.org/markup-compatibility/2006">
              <mc:Choice xmlns:v="urn:schemas-microsoft-com:vml" Requires="v">
                <p:oleObj spid="_x0000_s449607" name="数式" r:id="rId11" imgW="126720" imgH="139680" progId="Equation.3">
                  <p:embed/>
                </p:oleObj>
              </mc:Choice>
              <mc:Fallback>
                <p:oleObj name="数式" r:id="rId11" imgW="126720" imgH="139680" progId="Equation.3">
                  <p:embed/>
                  <p:pic>
                    <p:nvPicPr>
                      <p:cNvPr id="0" name="Picture 10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4035" y="1955173"/>
                        <a:ext cx="46196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64" name="Object 1052"/>
          <p:cNvGraphicFramePr>
            <a:graphicFrameLocks noChangeAspect="1"/>
          </p:cNvGraphicFramePr>
          <p:nvPr/>
        </p:nvGraphicFramePr>
        <p:xfrm>
          <a:off x="5214942" y="1928802"/>
          <a:ext cx="928694" cy="575372"/>
        </p:xfrm>
        <a:graphic>
          <a:graphicData uri="http://schemas.openxmlformats.org/presentationml/2006/ole">
            <mc:AlternateContent xmlns:mc="http://schemas.openxmlformats.org/markup-compatibility/2006">
              <mc:Choice xmlns:v="urn:schemas-microsoft-com:vml" Requires="v">
                <p:oleObj spid="_x0000_s449608" name="数式" r:id="rId13" imgW="330120" imgH="203040" progId="Equation.3">
                  <p:embed/>
                </p:oleObj>
              </mc:Choice>
              <mc:Fallback>
                <p:oleObj name="数式" r:id="rId13" imgW="330120" imgH="203040" progId="Equation.3">
                  <p:embed/>
                  <p:pic>
                    <p:nvPicPr>
                      <p:cNvPr id="0" name="Picture 10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4942" y="1928802"/>
                        <a:ext cx="928694" cy="575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テキスト ボックス 1"/>
          <p:cNvSpPr txBox="1"/>
          <p:nvPr/>
        </p:nvSpPr>
        <p:spPr>
          <a:xfrm>
            <a:off x="2915816" y="5327612"/>
            <a:ext cx="2218877" cy="461665"/>
          </a:xfrm>
          <a:prstGeom prst="rect">
            <a:avLst/>
          </a:prstGeom>
          <a:noFill/>
        </p:spPr>
        <p:txBody>
          <a:bodyPr wrap="none" rtlCol="0">
            <a:spAutoFit/>
          </a:bodyPr>
          <a:lstStyle/>
          <a:p>
            <a:r>
              <a:rPr kumimoji="1" lang="en-US" altLang="ja-JP" dirty="0" smtClean="0"/>
              <a:t>6</a:t>
            </a:r>
            <a:r>
              <a:rPr kumimoji="1" lang="ja-JP" altLang="en-US" dirty="0" smtClean="0"/>
              <a:t>分の</a:t>
            </a:r>
            <a:r>
              <a:rPr kumimoji="1" lang="en-US" altLang="ja-JP" dirty="0" smtClean="0"/>
              <a:t>1</a:t>
            </a:r>
            <a:r>
              <a:rPr kumimoji="1" lang="ja-JP" altLang="en-US" dirty="0" smtClean="0"/>
              <a:t>　　（</a:t>
            </a:r>
            <a:r>
              <a:rPr kumimoji="1" lang="en-US" altLang="ja-JP" dirty="0" smtClean="0"/>
              <a:t>1/6</a:t>
            </a:r>
            <a:r>
              <a:rPr kumimoji="1" lang="ja-JP" altLang="en-US" dirty="0" smtClean="0"/>
              <a:t>）</a:t>
            </a:r>
            <a:endParaRPr kumimoji="1" lang="ja-JP" altLang="en-US" dirty="0"/>
          </a:p>
        </p:txBody>
      </p:sp>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63003"/>
    </mc:Choice>
    <mc:Fallback>
      <p:transition spd="slow" advTm="63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 grpId="0"/>
    </p:bldLst>
  </p:timing>
  <p:extLst>
    <p:ext uri="{3A86A75C-4F4B-4683-9AE1-C65F6400EC91}">
      <p14:laserTraceLst xmlns:p14="http://schemas.microsoft.com/office/powerpoint/2010/main">
        <p14:tracePtLst>
          <p14:tracePt t="6176" x="895350" y="5048250"/>
          <p14:tracePt t="6864" x="908050" y="5048250"/>
          <p14:tracePt t="6871" x="920750" y="5048250"/>
          <p14:tracePt t="6878" x="933450" y="5041900"/>
          <p14:tracePt t="6894" x="946150" y="5048250"/>
          <p14:tracePt t="6910" x="952500" y="5048250"/>
          <p14:tracePt t="6910" x="958850" y="5054600"/>
          <p14:tracePt t="6928" x="971550" y="5054600"/>
          <p14:tracePt t="6928" x="977900" y="5054600"/>
          <p14:tracePt t="6928" x="990600" y="5060950"/>
          <p14:tracePt t="6946" x="1003300" y="5060950"/>
          <p14:tracePt t="6960" x="1016000" y="5060950"/>
          <p14:tracePt t="6960" x="1054100" y="5067300"/>
          <p14:tracePt t="6978" x="1073150" y="5067300"/>
          <p14:tracePt t="6978" x="1092200" y="5067300"/>
          <p14:tracePt t="6994" x="1117600" y="5067300"/>
          <p14:tracePt t="6994" x="1143000" y="5067300"/>
          <p14:tracePt t="7012" x="1168400" y="5073650"/>
          <p14:tracePt t="7012" x="1200150" y="5073650"/>
          <p14:tracePt t="7012" x="1225550" y="5073650"/>
          <p14:tracePt t="7030" x="1257300" y="5073650"/>
          <p14:tracePt t="7044" x="1289050" y="5073650"/>
          <p14:tracePt t="7044" x="1358900" y="5067300"/>
          <p14:tracePt t="7061" x="1397000" y="5067300"/>
          <p14:tracePt t="7061" x="1441450" y="5067300"/>
          <p14:tracePt t="7078" x="1479550" y="5060950"/>
          <p14:tracePt t="7078" x="1524000" y="5060950"/>
          <p14:tracePt t="7095" x="1568450" y="5054600"/>
          <p14:tracePt t="7095" x="1612900" y="5054600"/>
          <p14:tracePt t="7111" x="1657350" y="5054600"/>
          <p14:tracePt t="7111" x="1758950" y="5060950"/>
          <p14:tracePt t="7128" x="1809750" y="5060950"/>
          <p14:tracePt t="7128" x="1866900" y="5067300"/>
          <p14:tracePt t="7145" x="1930400" y="5073650"/>
          <p14:tracePt t="7145" x="1993900" y="5080000"/>
          <p14:tracePt t="7162" x="2057400" y="5080000"/>
          <p14:tracePt t="7162" x="2203450" y="5092700"/>
          <p14:tracePt t="7178" x="2279650" y="5105400"/>
          <p14:tracePt t="7670" x="7308850" y="5994400"/>
          <p14:tracePt t="7679" x="7302500" y="5994400"/>
          <p14:tracePt t="7686" x="7289800" y="5994400"/>
          <p14:tracePt t="7696" x="7283450" y="6000750"/>
          <p14:tracePt t="7696" x="7251700" y="6000750"/>
          <p14:tracePt t="7714" x="7239000" y="6007100"/>
          <p14:tracePt t="7714" x="7232650" y="6007100"/>
          <p14:tracePt t="7731" x="7219950" y="6013450"/>
          <p14:tracePt t="7731" x="7219950" y="6019800"/>
          <p14:tracePt t="7747" x="7213600" y="6019800"/>
          <p14:tracePt t="7763" x="7219950" y="6032500"/>
          <p14:tracePt t="7763" x="7245350" y="6045200"/>
          <p14:tracePt t="7782" x="7258050" y="6045200"/>
          <p14:tracePt t="7782" x="7277100" y="6051550"/>
          <p14:tracePt t="7799" x="7296150" y="6057900"/>
          <p14:tracePt t="7799" x="7321550" y="6064250"/>
          <p14:tracePt t="7815" x="7346950" y="6076950"/>
          <p14:tracePt t="7815" x="7372350" y="6083300"/>
          <p14:tracePt t="7831" x="7404100" y="6096000"/>
          <p14:tracePt t="7831" x="7435850" y="6108700"/>
          <p14:tracePt t="7848" x="7473950" y="6121400"/>
          <p14:tracePt t="7848" x="7505700" y="6127750"/>
          <p14:tracePt t="7848" x="7543800" y="6146800"/>
          <p14:tracePt t="7866" x="7581900" y="6153150"/>
          <p14:tracePt t="7866" x="7620000" y="6165850"/>
          <p14:tracePt t="7881" x="7664450" y="6178550"/>
          <p14:tracePt t="7881" x="7702550" y="6184900"/>
          <p14:tracePt t="7898" x="7747000" y="6197600"/>
          <p14:tracePt t="7898" x="7791450" y="6210300"/>
          <p14:tracePt t="7915" x="7835900" y="6229350"/>
          <p14:tracePt t="7915" x="7880350" y="6242050"/>
          <p14:tracePt t="7915" x="7924800" y="6254750"/>
          <p14:tracePt t="7934" x="7969250" y="6273800"/>
          <p14:tracePt t="7934" x="8013700" y="6292850"/>
          <p14:tracePt t="7948" x="8051800" y="6311900"/>
          <p14:tracePt t="7948" x="8089900" y="6330950"/>
          <p14:tracePt t="7965" x="8121650" y="6350000"/>
          <p14:tracePt t="7965" x="8153400" y="6362700"/>
          <p14:tracePt t="7981" x="8178800" y="6375400"/>
          <p14:tracePt t="7981" x="8229600" y="6394450"/>
          <p14:tracePt t="7999" x="8248650" y="6394450"/>
          <p14:tracePt t="8015" x="8280400" y="6394450"/>
          <p14:tracePt t="8031" x="8305800" y="6381750"/>
          <p14:tracePt t="8050" x="8331200" y="6356350"/>
          <p14:tracePt t="8066" x="8331200" y="6350000"/>
          <p14:tracePt t="8066" x="8331200" y="6337300"/>
          <p14:tracePt t="8082" x="8331200" y="6324600"/>
          <p14:tracePt t="8082" x="8331200" y="6318250"/>
          <p14:tracePt t="8098" x="8324850" y="6305550"/>
          <p14:tracePt t="8098" x="8324850" y="6299200"/>
          <p14:tracePt t="8115" x="8318500" y="6292850"/>
          <p14:tracePt t="8115" x="8312150" y="6292850"/>
          <p14:tracePt t="8115" x="8305800" y="6292850"/>
          <p14:tracePt t="8134" x="8299450" y="6292850"/>
          <p14:tracePt t="8147" x="8286750" y="6299200"/>
          <p14:tracePt t="8165" x="8274050" y="6311900"/>
          <p14:tracePt t="8181" x="8255000" y="6324600"/>
          <p14:tracePt t="8198" x="8229600" y="6330950"/>
          <p14:tracePt t="8218" x="8216900" y="6330950"/>
          <p14:tracePt t="8234" x="8210550" y="6330950"/>
          <p14:tracePt t="8248" x="8197850" y="6324600"/>
          <p14:tracePt t="8265" x="8191500" y="6318250"/>
          <p14:tracePt t="8281" x="8185150" y="6305550"/>
          <p14:tracePt t="8300" x="8191500" y="6299200"/>
          <p14:tracePt t="8300" x="8197850" y="6299200"/>
          <p14:tracePt t="8316" x="8204200" y="6292850"/>
          <p14:tracePt t="8316" x="8210550" y="6292850"/>
          <p14:tracePt t="8333" x="8216900" y="6286500"/>
          <p14:tracePt t="8333" x="8216900" y="6280150"/>
          <p14:tracePt t="8350" x="8210550" y="6280150"/>
          <p14:tracePt t="8389" x="8210550" y="6286500"/>
          <p14:tracePt t="8397" x="8204200" y="6286500"/>
          <p14:tracePt t="8405" x="8197850" y="6286500"/>
          <p14:tracePt t="8415" x="8191500" y="6286500"/>
          <p14:tracePt t="8415" x="8185150" y="6286500"/>
          <p14:tracePt t="8434" x="8178800" y="6286500"/>
          <p14:tracePt t="8434" x="8172450" y="6286500"/>
          <p14:tracePt t="8450" x="8166100" y="6286500"/>
          <p14:tracePt t="8450" x="8159750" y="6286500"/>
          <p14:tracePt t="8466" x="8153400" y="6286500"/>
          <p14:tracePt t="8466" x="8147050" y="6286500"/>
          <p14:tracePt t="8482" x="8140700" y="6286500"/>
          <p14:tracePt t="8482" x="8134350" y="6286500"/>
          <p14:tracePt t="8499" x="8128000" y="6286500"/>
          <p14:tracePt t="8499" x="8121650" y="6292850"/>
          <p14:tracePt t="8517" x="8115300" y="6292850"/>
          <p14:tracePt t="8533" x="8108950" y="6292850"/>
          <p14:tracePt t="8549" x="8102600" y="6299200"/>
          <p14:tracePt t="8565" x="8096250" y="6292850"/>
          <p14:tracePt t="8581" x="8089900" y="6292850"/>
          <p14:tracePt t="8581" x="8083550" y="6286500"/>
          <p14:tracePt t="8600" x="8083550" y="6280150"/>
          <p14:tracePt t="8617" x="8083550" y="6273800"/>
          <p14:tracePt t="8645" x="8083550" y="6267450"/>
          <p14:tracePt t="8689" x="8083550" y="6261100"/>
          <p14:tracePt t="8709" x="8077200" y="6254750"/>
          <p14:tracePt t="8793" x="8083550" y="6254750"/>
          <p14:tracePt t="8837" x="8089900" y="6248400"/>
          <p14:tracePt t="8860" x="8096250" y="6254750"/>
          <p14:tracePt t="8972" x="8096250" y="6261100"/>
          <p14:tracePt t="9008" x="8096250" y="6267450"/>
          <p14:tracePt t="9032" x="8096250" y="6273800"/>
          <p14:tracePt t="9076" x="8089900" y="6267450"/>
          <p14:tracePt t="9117" x="8083550" y="6267450"/>
          <p14:tracePt t="9136" x="8077200" y="6273800"/>
          <p14:tracePt t="9169" x="8070850" y="6273800"/>
          <p14:tracePt t="9185" x="8064500" y="6280150"/>
          <p14:tracePt t="9196" x="8058150" y="6286500"/>
          <p14:tracePt t="9252" x="8064500" y="6286500"/>
          <p14:tracePt t="9297" x="8064500" y="6292850"/>
          <p14:tracePt t="9340" x="8070850" y="6299200"/>
          <p14:tracePt t="9416" x="8070850" y="6305550"/>
          <p14:tracePt t="9436" x="8064500" y="6311900"/>
          <p14:tracePt t="9468" x="8058150" y="6311900"/>
          <p14:tracePt t="9496" x="8064500" y="6305550"/>
          <p14:tracePt t="9564" x="8070850" y="6305550"/>
          <p14:tracePt t="9580" x="8077200" y="6299200"/>
          <p14:tracePt t="9596" x="8083550" y="6299200"/>
          <p14:tracePt t="9612" x="8089900" y="6292850"/>
          <p14:tracePt t="9625" x="8096250" y="6292850"/>
          <p14:tracePt t="9640" x="8102600" y="6292850"/>
          <p14:tracePt t="9656" x="8108950" y="6292850"/>
          <p14:tracePt t="9673" x="8108950" y="6299200"/>
          <p14:tracePt t="9692" x="8115300" y="6305550"/>
          <p14:tracePt t="9784" x="8115300" y="6299200"/>
          <p14:tracePt t="9848" x="8115300" y="6305550"/>
          <p14:tracePt t="9896" x="8121650" y="6299200"/>
          <p14:tracePt t="9964" x="8121650" y="6292850"/>
          <p14:tracePt t="9992" x="8121650" y="6286500"/>
          <p14:tracePt t="10036" x="8121650" y="6280150"/>
          <p14:tracePt t="10104" x="8128000" y="6273800"/>
          <p14:tracePt t="10144" x="8134350" y="6267450"/>
          <p14:tracePt t="10240" x="8134350" y="6261100"/>
          <p14:tracePt t="10264" x="8140700" y="6261100"/>
          <p14:tracePt t="10308" x="8140700" y="6254750"/>
          <p14:tracePt t="10328" x="8140700" y="6248400"/>
          <p14:tracePt t="10352" x="8147050" y="6242050"/>
          <p14:tracePt t="10376" x="8147050" y="6235700"/>
          <p14:tracePt t="10396" x="8153400" y="6235700"/>
          <p14:tracePt t="10428" x="8159750" y="6235700"/>
          <p14:tracePt t="10456" x="8166100" y="6229350"/>
          <p14:tracePt t="10504" x="8172450" y="6223000"/>
          <p14:tracePt t="10636" x="8178800" y="6223000"/>
          <p14:tracePt t="10676" x="8172450" y="6223000"/>
          <p14:tracePt t="10780" x="8178800" y="6223000"/>
          <p14:tracePt t="10876" x="8185150" y="6223000"/>
          <p14:tracePt t="10892" x="8191500" y="6223000"/>
          <p14:tracePt t="10916" x="8197850" y="6223000"/>
          <p14:tracePt t="10936" x="8204200" y="6229350"/>
          <p14:tracePt t="10960" x="8210550" y="6235700"/>
          <p14:tracePt t="11020" x="8210550" y="6242050"/>
          <p14:tracePt t="11045" x="8210550" y="6248400"/>
          <p14:tracePt t="11064" x="8216900" y="6254750"/>
          <p14:tracePt t="11132" x="8223250" y="6261100"/>
          <p14:tracePt t="11164" x="8223250" y="6267450"/>
          <p14:tracePt t="11192" x="8223250" y="6273800"/>
          <p14:tracePt t="11268" x="8223250" y="6280150"/>
          <p14:tracePt t="11288" x="8223250" y="6286500"/>
          <p14:tracePt t="11312" x="8229600" y="6292850"/>
          <p14:tracePt t="11328" x="8229600" y="6299200"/>
          <p14:tracePt t="11356" x="8223250" y="6299200"/>
          <p14:tracePt t="11404" x="8216900" y="6305550"/>
          <p14:tracePt t="11432" x="8216900" y="6311900"/>
          <p14:tracePt t="11456" x="8210550" y="6311900"/>
          <p14:tracePt t="11484" x="8204200" y="6311900"/>
          <p14:tracePt t="11508" x="8191500" y="6318250"/>
          <p14:tracePt t="11536" x="8185150" y="6337300"/>
          <p14:tracePt t="11672" x="8178800" y="6362700"/>
          <p14:tracePt t="12264" x="8172450" y="6381750"/>
          <p14:tracePt t="12564" x="8153400" y="6394450"/>
          <p14:tracePt t="13284" x="8134350" y="6413500"/>
          <p14:tracePt t="13736" x="8140700" y="6438900"/>
          <p14:tracePt t="14208" x="8153400" y="6419850"/>
          <p14:tracePt t="14545" x="8166100" y="6394450"/>
          <p14:tracePt t="14732" x="8166100" y="6375400"/>
          <p14:tracePt t="15304" x="8166100" y="6350000"/>
          <p14:tracePt t="15392" x="8172450" y="6330950"/>
          <p14:tracePt t="15476" x="8172450" y="6324600"/>
          <p14:tracePt t="15496" x="8172450" y="6318250"/>
          <p14:tracePt t="15545" x="8178800" y="6311900"/>
          <p14:tracePt t="15564" x="8178800" y="6305550"/>
          <p14:tracePt t="15580" x="8178800" y="6299200"/>
          <p14:tracePt t="15596" x="8178800" y="6292850"/>
          <p14:tracePt t="15608" x="8185150" y="6292850"/>
          <p14:tracePt t="15640" x="8191500" y="6286500"/>
          <p14:tracePt t="15676" x="8197850" y="6280150"/>
          <p14:tracePt t="15692" x="8204200" y="6280150"/>
          <p14:tracePt t="15708" x="8210550" y="6280150"/>
          <p14:tracePt t="15724" x="8204200" y="6286500"/>
          <p14:tracePt t="15796" x="8210550" y="6286500"/>
          <p14:tracePt t="15908" x="8216900" y="6280150"/>
          <p14:tracePt t="15940" x="8216900" y="6286500"/>
          <p14:tracePt t="16016" x="8210550" y="6292850"/>
          <p14:tracePt t="16052" x="8204200" y="6292850"/>
          <p14:tracePt t="16076" x="8204200" y="6299200"/>
          <p14:tracePt t="16104" x="8197850" y="6299200"/>
          <p14:tracePt t="16136" x="8197850" y="6305550"/>
          <p14:tracePt t="16180" x="8191500" y="6305550"/>
          <p14:tracePt t="16208" x="8185150" y="6311900"/>
          <p14:tracePt t="16240" x="8185150" y="6318250"/>
          <p14:tracePt t="16257" x="8191500" y="6318250"/>
          <p14:tracePt t="16324" x="8185150" y="6318250"/>
          <p14:tracePt t="16448" x="8178800" y="6324600"/>
          <p14:tracePt t="16532" x="8185150" y="6324600"/>
          <p14:tracePt t="16576" x="8191500" y="6324600"/>
          <p14:tracePt t="16616" x="8197850" y="6324600"/>
          <p14:tracePt t="16661" x="8197850" y="6318250"/>
          <p14:tracePt t="16744" x="8191500" y="6324600"/>
          <p14:tracePt t="16840" x="8197850" y="6318250"/>
          <p14:tracePt t="17004" x="8197850" y="6311900"/>
          <p14:tracePt t="17080" x="8204200" y="6305550"/>
          <p14:tracePt t="17344" x="8204200" y="6311900"/>
          <p14:tracePt t="17448" x="8197850" y="6311900"/>
          <p14:tracePt t="17500" x="8191500" y="6305550"/>
          <p14:tracePt t="17524" x="8191500" y="6311900"/>
          <p14:tracePt t="17552" x="8185150" y="6318250"/>
          <p14:tracePt t="17588" x="8191500" y="6318250"/>
          <p14:tracePt t="17636" x="8197850" y="6318250"/>
          <p14:tracePt t="17656" x="8197850" y="6324600"/>
          <p14:tracePt t="17688" x="8178800" y="6343650"/>
          <p14:tracePt t="17808" x="8185150" y="6330950"/>
          <p14:tracePt t="17948" x="8185150" y="6324600"/>
          <p14:tracePt t="18128" x="8178800" y="6324600"/>
          <p14:tracePt t="18244" x="8172450" y="6318250"/>
          <p14:tracePt t="18297" x="8172450" y="6311900"/>
          <p14:tracePt t="18333" x="8178800" y="6324600"/>
          <p14:tracePt t="18460" x="8185150" y="6318250"/>
          <p14:tracePt t="18572" x="8185150" y="6311900"/>
          <p14:tracePt t="18604" x="8185150" y="6305550"/>
          <p14:tracePt t="18616" x="8185150" y="6299200"/>
          <p14:tracePt t="18640" x="8178800" y="6292850"/>
          <p14:tracePt t="18669" x="8172450" y="6286500"/>
          <p14:tracePt t="18716" x="8172450" y="6280150"/>
          <p14:tracePt t="18744" x="8172450" y="6273800"/>
          <p14:tracePt t="18768" x="8178800" y="6273800"/>
          <p14:tracePt t="18788" x="8185150" y="6273800"/>
          <p14:tracePt t="18804" x="8191500" y="6273800"/>
          <p14:tracePt t="18828" x="8197850" y="6280150"/>
          <p14:tracePt t="18968" x="8197850" y="6273800"/>
          <p14:tracePt t="19016" x="8204200" y="6267450"/>
          <p14:tracePt t="19045" x="8210550" y="6273800"/>
          <p14:tracePt t="19084" x="8204200" y="6267450"/>
          <p14:tracePt t="19188" x="8197850" y="6267450"/>
          <p14:tracePt t="19216" x="8191500" y="6273800"/>
          <p14:tracePt t="19256" x="8191500" y="6286500"/>
          <p14:tracePt t="19328" x="8191500" y="6292850"/>
          <p14:tracePt t="19396" x="8191500" y="6318250"/>
          <p14:tracePt t="19428" x="8185150" y="6350000"/>
          <p14:tracePt t="19448" x="8185150" y="6369050"/>
          <p14:tracePt t="19465" x="8185150" y="6394450"/>
          <p14:tracePt t="19480" x="8185150" y="6419850"/>
          <p14:tracePt t="19504" x="8178800" y="6445250"/>
          <p14:tracePt t="19533" x="8178800" y="6426200"/>
          <p14:tracePt t="19652" x="8159750" y="6407150"/>
          <p14:tracePt t="19961" x="8153400" y="6432550"/>
          <p14:tracePt t="20132" x="8153400" y="6407150"/>
          <p14:tracePt t="20328" x="8153400" y="6388100"/>
          <p14:tracePt t="21461" x="8147050" y="6407150"/>
          <p14:tracePt t="21848" x="8147050" y="6381750"/>
          <p14:tracePt t="21924" x="8153400" y="6362700"/>
          <p14:tracePt t="21940" x="8153400" y="6350000"/>
          <p14:tracePt t="21948" x="8159750" y="6337300"/>
          <p14:tracePt t="21957" x="8166100" y="6324600"/>
          <p14:tracePt t="21957" x="8172450" y="6318250"/>
          <p14:tracePt t="21975" x="8172450" y="6311900"/>
          <p14:tracePt t="21975" x="8185150" y="6299200"/>
          <p14:tracePt t="21992" x="8191500" y="6292850"/>
          <p14:tracePt t="21992" x="8197850" y="6292850"/>
          <p14:tracePt t="22008" x="8204200" y="6292850"/>
          <p14:tracePt t="22024" x="8210550" y="6286500"/>
          <p14:tracePt t="22041" x="8210550" y="6292850"/>
          <p14:tracePt t="22058" x="8210550" y="6299200"/>
          <p14:tracePt t="22136" x="8210550" y="6305550"/>
          <p14:tracePt t="22148" x="8204200" y="6311900"/>
          <p14:tracePt t="22188" x="8204200" y="6318250"/>
          <p14:tracePt t="22232" x="8197850" y="6330950"/>
          <p14:tracePt t="22328" x="8191500" y="6350000"/>
          <p14:tracePt t="22436" x="8185150" y="6375400"/>
          <p14:tracePt t="22472" x="8178800" y="6407150"/>
          <p14:tracePt t="22496" x="8172450" y="6432550"/>
          <p14:tracePt t="22508" x="8172450" y="6451600"/>
          <p14:tracePt t="22524" x="8166100" y="6477000"/>
          <p14:tracePt t="22548" x="8172450" y="6457950"/>
          <p14:tracePt t="22661" x="8178800" y="6432550"/>
          <p14:tracePt t="22684" x="8185150" y="6400800"/>
          <p14:tracePt t="22704" x="8191500" y="6375400"/>
          <p14:tracePt t="22720" x="8197850" y="6350000"/>
          <p14:tracePt t="22736" x="8204200" y="6337300"/>
          <p14:tracePt t="22745" x="8210550" y="6330950"/>
          <p14:tracePt t="22745" x="8210550" y="6318250"/>
          <p14:tracePt t="22762" x="8216900" y="6311900"/>
          <p14:tracePt t="22762" x="8223250" y="6299200"/>
          <p14:tracePt t="22778" x="8229600" y="6292850"/>
          <p14:tracePt t="22778" x="8235950" y="6286500"/>
          <p14:tracePt t="22797" x="8235950" y="6280150"/>
          <p14:tracePt t="22811" x="8242300" y="6273800"/>
          <p14:tracePt t="22828" x="8242300" y="6280150"/>
          <p14:tracePt t="22864" x="8242300" y="6286500"/>
          <p14:tracePt t="22876" x="8235950" y="6305550"/>
          <p14:tracePt t="22900" x="8235950" y="6311900"/>
          <p14:tracePt t="22916" x="8223250" y="6337300"/>
          <p14:tracePt t="22944" x="8216900" y="6362700"/>
          <p14:tracePt t="22968" x="8210550" y="6388100"/>
          <p14:tracePt t="22988" x="8210550" y="6407150"/>
          <p14:tracePt t="23020" x="8204200" y="6388100"/>
          <p14:tracePt t="23836" x="8210550" y="6407150"/>
          <p14:tracePt t="24064" x="8204200" y="6432550"/>
          <p14:tracePt t="24108" x="8185150" y="6438900"/>
          <p14:tracePt t="24504" x="8172450" y="6457950"/>
          <p14:tracePt t="24872" x="8185150" y="6438900"/>
          <p14:tracePt t="25260" x="8191500" y="6413500"/>
          <p14:tracePt t="25560" x="8166100" y="6419850"/>
          <p14:tracePt t="26408" x="8178800" y="6400800"/>
          <p14:tracePt t="26688" x="8197850" y="6375400"/>
          <p14:tracePt t="26760" x="8210550" y="6356350"/>
          <p14:tracePt t="27100" x="8210550" y="6337300"/>
          <p14:tracePt t="27120" x="8210550" y="6330950"/>
          <p14:tracePt t="27136" x="8216900" y="6318250"/>
          <p14:tracePt t="27152" x="8216900" y="6311900"/>
          <p14:tracePt t="27168" x="8216900" y="6299200"/>
          <p14:tracePt t="27181" x="8223250" y="6292850"/>
          <p14:tracePt t="27196" x="8229600" y="6286500"/>
          <p14:tracePt t="27212" x="8235950" y="6280150"/>
          <p14:tracePt t="27225" x="8242300" y="6273800"/>
          <p14:tracePt t="27242" x="8248650" y="6267450"/>
          <p14:tracePt t="27242" x="8248650" y="6261100"/>
          <p14:tracePt t="27259" x="8255000" y="6254750"/>
          <p14:tracePt t="27259" x="8255000" y="6248400"/>
          <p14:tracePt t="27276" x="8261350" y="6242050"/>
          <p14:tracePt t="27276" x="8261350" y="6235700"/>
          <p14:tracePt t="27293" x="8267700" y="6229350"/>
          <p14:tracePt t="27293" x="8280400" y="6210300"/>
          <p14:tracePt t="27310" x="8286750" y="6197600"/>
          <p14:tracePt t="27310" x="8299450" y="6184900"/>
          <p14:tracePt t="27327" x="8305800" y="6165850"/>
          <p14:tracePt t="27327" x="8318500" y="6146800"/>
          <p14:tracePt t="27344" x="8331200" y="6134100"/>
          <p14:tracePt t="27344" x="8343900" y="6115050"/>
          <p14:tracePt t="27361" x="8362950" y="6070600"/>
          <p14:tracePt t="27361" x="8375650" y="6057900"/>
          <p14:tracePt t="27377" x="8382000" y="6038850"/>
          <p14:tracePt t="27377" x="8394700" y="6026150"/>
          <p14:tracePt t="27393" x="8401050" y="6013450"/>
          <p14:tracePt t="27393" x="8407400" y="6000750"/>
          <p14:tracePt t="27410" x="8413750" y="5994400"/>
          <p14:tracePt t="27410" x="8420100" y="5981700"/>
          <p14:tracePt t="27430" x="8420100" y="5975350"/>
          <p14:tracePt t="27442" x="8426450" y="5969000"/>
          <p14:tracePt t="27460" x="8420100" y="5969000"/>
          <p14:tracePt t="27477" x="8413750" y="5969000"/>
          <p14:tracePt t="27493" x="8407400" y="5969000"/>
          <p14:tracePt t="27509" x="8401050" y="5975350"/>
          <p14:tracePt t="27527" x="8394700" y="5975350"/>
          <p14:tracePt t="27527" x="8388350" y="5981700"/>
          <p14:tracePt t="27546" x="8375650" y="5988050"/>
          <p14:tracePt t="27546" x="8369300" y="5994400"/>
          <p14:tracePt t="27562" x="8362950" y="6000750"/>
          <p14:tracePt t="27562" x="8350250" y="6013450"/>
          <p14:tracePt t="27577" x="8337550" y="6032500"/>
          <p14:tracePt t="27577" x="8324850" y="6051550"/>
          <p14:tracePt t="27594" x="8305800" y="6076950"/>
          <p14:tracePt t="27594" x="8267700" y="6134100"/>
          <p14:tracePt t="27611" x="8248650" y="6165850"/>
          <p14:tracePt t="27611" x="8229600" y="6203950"/>
          <p14:tracePt t="27628" x="8204200" y="6242050"/>
          <p14:tracePt t="27628" x="8185150" y="6280150"/>
          <p14:tracePt t="27644" x="8166100" y="6318250"/>
          <p14:tracePt t="27644" x="8134350" y="6381750"/>
          <p14:tracePt t="27661" x="8121650" y="6407150"/>
          <p14:tracePt t="27661" x="8115300" y="6438900"/>
          <p14:tracePt t="27678" x="8102600" y="6457950"/>
          <p14:tracePt t="27694" x="8089900" y="6496050"/>
          <p14:tracePt t="27710" x="8077200" y="6521450"/>
          <p14:tracePt t="27727" x="8083550" y="6489700"/>
          <p14:tracePt t="27768" x="8089900" y="6457950"/>
          <p14:tracePt t="27780" x="8096250" y="6419850"/>
          <p14:tracePt t="27797" x="8102600" y="6394450"/>
          <p14:tracePt t="27804" x="8102600" y="6375400"/>
          <p14:tracePt t="27813" x="8108950" y="6350000"/>
          <p14:tracePt t="27813" x="8108950" y="6330950"/>
          <p14:tracePt t="27829" x="8108950" y="6311900"/>
          <p14:tracePt t="27829" x="8108950" y="6292850"/>
          <p14:tracePt t="27845" x="8115300" y="6273800"/>
          <p14:tracePt t="27845" x="8108950" y="6261100"/>
          <p14:tracePt t="27861" x="8108950" y="6248400"/>
          <p14:tracePt t="27861" x="8108950" y="6235700"/>
          <p14:tracePt t="27878" x="8108950" y="6223000"/>
          <p14:tracePt t="27878" x="8108950" y="6210300"/>
          <p14:tracePt t="27895" x="8102600" y="6191250"/>
          <p14:tracePt t="27895" x="8096250" y="6159500"/>
          <p14:tracePt t="27912" x="8096250" y="6146800"/>
          <p14:tracePt t="27912" x="8089900" y="6127750"/>
          <p14:tracePt t="27929" x="8089900" y="6115050"/>
          <p14:tracePt t="27929" x="8083550" y="6096000"/>
          <p14:tracePt t="27945" x="8077200" y="6083300"/>
          <p14:tracePt t="27945" x="8077200" y="6070600"/>
          <p14:tracePt t="27962" x="8070850" y="6057900"/>
          <p14:tracePt t="27962" x="8064500" y="6032500"/>
          <p14:tracePt t="27979" x="8058150" y="6026150"/>
          <p14:tracePt t="27979" x="8058150" y="6019800"/>
          <p14:tracePt t="27995" x="8051800" y="6013450"/>
          <p14:tracePt t="28011" x="8058150" y="6019800"/>
          <p14:tracePt t="28046" x="8058150" y="6032500"/>
          <p14:tracePt t="28052" x="8064500" y="6038850"/>
          <p14:tracePt t="28062" x="8070850" y="6051550"/>
          <p14:tracePt t="28062" x="8077200" y="6064250"/>
          <p14:tracePt t="28079" x="8083550" y="6083300"/>
          <p14:tracePt t="28079" x="8096250" y="6096000"/>
          <p14:tracePt t="28079" x="8102600" y="6115050"/>
          <p14:tracePt t="28097" x="8115300" y="6134100"/>
          <p14:tracePt t="28097" x="8121650" y="6153150"/>
          <p14:tracePt t="28112" x="8134350" y="6165850"/>
          <p14:tracePt t="28112" x="8140700" y="6178550"/>
          <p14:tracePt t="28129" x="8153400" y="6191250"/>
          <p14:tracePt t="28129" x="8159750" y="6203950"/>
          <p14:tracePt t="28146" x="8166100" y="6210300"/>
          <p14:tracePt t="28146" x="8172450" y="6216650"/>
          <p14:tracePt t="28162" x="8178800" y="6223000"/>
          <p14:tracePt t="28162" x="8185150" y="6229350"/>
          <p14:tracePt t="28162" x="8185150" y="6235700"/>
          <p14:tracePt t="28181" x="8191500" y="6242050"/>
          <p14:tracePt t="28197" x="8185150" y="6248400"/>
          <p14:tracePt t="28240" x="8178800" y="6248400"/>
          <p14:tracePt t="28268" x="8178800" y="6242050"/>
          <p14:tracePt t="28300" x="8178800" y="6235700"/>
          <p14:tracePt t="28324" x="8178800" y="6229350"/>
          <p14:tracePt t="28396" x="8178800" y="6223000"/>
          <p14:tracePt t="28421" x="8185150" y="6216650"/>
          <p14:tracePt t="28448" x="8185150" y="6210300"/>
          <p14:tracePt t="28569" x="8178800" y="6203950"/>
          <p14:tracePt t="28644" x="8172450" y="6203950"/>
          <p14:tracePt t="28676" x="8166100" y="6203950"/>
          <p14:tracePt t="28728" x="8166100" y="6197600"/>
          <p14:tracePt t="28936" x="8172450" y="6191250"/>
          <p14:tracePt t="28952" x="8172450" y="6184900"/>
          <p14:tracePt t="28968" x="8178800" y="6178550"/>
          <p14:tracePt t="28976" x="8185150" y="6172200"/>
          <p14:tracePt t="28981" x="8185150" y="6165850"/>
          <p14:tracePt t="28981" x="8191500" y="6153150"/>
          <p14:tracePt t="28998" x="8197850" y="6146800"/>
          <p14:tracePt t="28998" x="8204200" y="6134100"/>
          <p14:tracePt t="29016" x="8210550" y="6127750"/>
          <p14:tracePt t="29016" x="8210550" y="6115050"/>
          <p14:tracePt t="29032" x="8216900" y="6108700"/>
          <p14:tracePt t="29032" x="8229600" y="6089650"/>
          <p14:tracePt t="29049" x="8229600" y="6076950"/>
          <p14:tracePt t="29049" x="8235950" y="6070600"/>
          <p14:tracePt t="29065" x="8242300" y="6064250"/>
          <p14:tracePt t="29065" x="8248650" y="6051550"/>
          <p14:tracePt t="29082" x="8255000" y="6045200"/>
          <p14:tracePt t="29082" x="8255000" y="6038850"/>
          <p14:tracePt t="29099" x="8261350" y="6026150"/>
          <p14:tracePt t="29099" x="8261350" y="6019800"/>
          <p14:tracePt t="29099" x="8261350" y="6013450"/>
          <p14:tracePt t="29117" x="8267700" y="6000750"/>
          <p14:tracePt t="29117" x="8267700" y="5994400"/>
          <p14:tracePt t="29133" x="8267700" y="5988050"/>
          <p14:tracePt t="29133" x="8274050" y="5975350"/>
          <p14:tracePt t="29149" x="8274050" y="5969000"/>
          <p14:tracePt t="29149" x="8274050" y="5956300"/>
          <p14:tracePt t="29165" x="8280400" y="5943600"/>
          <p14:tracePt t="29165" x="8280400" y="5937250"/>
          <p14:tracePt t="29183" x="8280400" y="5924550"/>
          <p14:tracePt t="29183" x="8280400" y="5918200"/>
          <p14:tracePt t="29199" x="8280400" y="5905500"/>
          <p14:tracePt t="29199" x="8280400" y="5892800"/>
          <p14:tracePt t="29217" x="8280400" y="5886450"/>
          <p14:tracePt t="29217" x="8280400" y="5880100"/>
          <p14:tracePt t="29233" x="8280400" y="5873750"/>
          <p14:tracePt t="29248" x="8274050" y="5867400"/>
          <p14:tracePt t="29269" x="8267700" y="5867400"/>
          <p14:tracePt t="29282" x="8261350" y="5880100"/>
          <p14:tracePt t="29304" x="8261350" y="5886450"/>
          <p14:tracePt t="29315" x="8255000" y="5899150"/>
          <p14:tracePt t="29315" x="8248650" y="5918200"/>
          <p14:tracePt t="29333" x="8242300" y="5937250"/>
          <p14:tracePt t="29333" x="8229600" y="5994400"/>
          <p14:tracePt t="29350" x="8223250" y="6019800"/>
          <p14:tracePt t="29350" x="8210550" y="6057900"/>
          <p14:tracePt t="29367" x="8204200" y="6089650"/>
          <p14:tracePt t="29367" x="8197850" y="6121400"/>
          <p14:tracePt t="29383" x="8191500" y="6153150"/>
          <p14:tracePt t="29383" x="8172450" y="6203950"/>
          <p14:tracePt t="29401" x="8166100" y="6229350"/>
          <p14:tracePt t="29401" x="8159750" y="6254750"/>
          <p14:tracePt t="29417" x="8153400" y="6280150"/>
          <p14:tracePt t="29417" x="8153400" y="6311900"/>
          <p14:tracePt t="29434" x="8147050" y="6337300"/>
          <p14:tracePt t="29434" x="8140700" y="6369050"/>
          <p14:tracePt t="29450" x="8134350" y="6400800"/>
          <p14:tracePt t="29450" x="8128000" y="6426200"/>
          <p14:tracePt t="29467" x="8128000" y="6451600"/>
          <p14:tracePt t="29467" x="8121650" y="6470650"/>
          <p14:tracePt t="29484" x="8115300" y="6496050"/>
          <p14:tracePt t="29499" x="8108950" y="6470650"/>
          <p14:tracePt t="29545" x="8108950" y="6438900"/>
          <p14:tracePt t="29561" x="8108950" y="6394450"/>
          <p14:tracePt t="29576" x="8115300" y="6369050"/>
          <p14:tracePt t="29583" x="8115300" y="6343650"/>
          <p14:tracePt t="29583" x="8121650" y="6311900"/>
          <p14:tracePt t="29601" x="8121650" y="6286500"/>
          <p14:tracePt t="29601" x="8121650" y="6254750"/>
          <p14:tracePt t="29617" x="8128000" y="6229350"/>
          <p14:tracePt t="29617" x="8134350" y="6197600"/>
          <p14:tracePt t="29634" x="8134350" y="6172200"/>
          <p14:tracePt t="29634" x="8140700" y="6115050"/>
          <p14:tracePt t="29651" x="8147050" y="6083300"/>
          <p14:tracePt t="29651" x="8147050" y="6057900"/>
          <p14:tracePt t="29667" x="8147050" y="6026150"/>
          <p14:tracePt t="29667" x="8153400" y="5994400"/>
          <p14:tracePt t="29686" x="8153400" y="5969000"/>
          <p14:tracePt t="29686" x="8159750" y="5924550"/>
          <p14:tracePt t="29701" x="8166100" y="5899150"/>
          <p14:tracePt t="29701" x="8172450" y="5880100"/>
          <p14:tracePt t="29717" x="8185150" y="5861050"/>
          <p14:tracePt t="29717" x="8191500" y="5842000"/>
          <p14:tracePt t="29734" x="8204200" y="5829300"/>
          <p14:tracePt t="29734" x="8210550" y="5816600"/>
          <p14:tracePt t="29751" x="8223250" y="5810250"/>
          <p14:tracePt t="29751" x="8242300" y="5803900"/>
          <p14:tracePt t="29769" x="8248650" y="5803900"/>
          <p14:tracePt t="29769" x="8255000" y="5810250"/>
          <p14:tracePt t="29785" x="8261350" y="5816600"/>
          <p14:tracePt t="29785" x="8267700" y="5829300"/>
          <p14:tracePt t="29801" x="8274050" y="5835650"/>
          <p14:tracePt t="29801" x="8274050" y="5854700"/>
          <p14:tracePt t="29818" x="8280400" y="5867400"/>
          <p14:tracePt t="29818" x="8280400" y="5886450"/>
          <p14:tracePt t="29835" x="8286750" y="5905500"/>
          <p14:tracePt t="29835" x="8286750" y="5918200"/>
          <p14:tracePt t="29835" x="8280400" y="5937250"/>
          <p14:tracePt t="29853" x="8280400" y="5949950"/>
          <p14:tracePt t="29867" x="8274050" y="5969000"/>
          <p14:tracePt t="29867" x="8261350" y="6000750"/>
          <p14:tracePt t="29884" x="8248650" y="6013450"/>
          <p14:tracePt t="29884" x="8242300" y="6026150"/>
          <p14:tracePt t="29901" x="8229600" y="6038850"/>
          <p14:tracePt t="29901" x="8216900" y="6051550"/>
          <p14:tracePt t="29918" x="8204200" y="6064250"/>
          <p14:tracePt t="29918" x="8191500" y="6070600"/>
          <p14:tracePt t="29935" x="8185150" y="6076950"/>
          <p14:tracePt t="29935" x="8159750" y="6089650"/>
          <p14:tracePt t="29951" x="8153400" y="6089650"/>
          <p14:tracePt t="29951" x="8147050" y="6089650"/>
          <p14:tracePt t="29968" x="8134350" y="6089650"/>
          <p14:tracePt t="29968" x="8128000" y="6096000"/>
          <p14:tracePt t="29985" x="8121650" y="6096000"/>
          <p14:tracePt t="30001" x="8108950" y="6089650"/>
          <p14:tracePt t="30018" x="8108950" y="6083300"/>
          <p14:tracePt t="30035" x="8102600" y="6076950"/>
          <p14:tracePt t="30035" x="8102600" y="6070600"/>
          <p14:tracePt t="30053" x="8102600" y="6064250"/>
          <p14:tracePt t="30069" x="8102600" y="6057900"/>
          <p14:tracePt t="30085" x="8102600" y="6051550"/>
          <p14:tracePt t="30101" x="8108950" y="6045200"/>
          <p14:tracePt t="30101" x="8108950" y="6038850"/>
          <p14:tracePt t="30119" x="8115300" y="6038850"/>
          <p14:tracePt t="30119" x="8115300" y="6032500"/>
          <p14:tracePt t="30119" x="8115300" y="6026150"/>
          <p14:tracePt t="30137" x="8121650" y="6013450"/>
          <p14:tracePt t="30137" x="8128000" y="6007100"/>
          <p14:tracePt t="30153" x="8128000" y="6000750"/>
          <p14:tracePt t="30153" x="8134350" y="5994400"/>
          <p14:tracePt t="30171" x="8134350" y="5988050"/>
          <p14:tracePt t="30171" x="8140700" y="5981700"/>
          <p14:tracePt t="30186" x="8147050" y="5975350"/>
          <p14:tracePt t="30186" x="8147050" y="5969000"/>
          <p14:tracePt t="30202" x="8153400" y="5962650"/>
          <p14:tracePt t="30202" x="8153400" y="5956300"/>
          <p14:tracePt t="30219" x="8153400" y="5949950"/>
          <p14:tracePt t="30219" x="8153400" y="5943600"/>
          <p14:tracePt t="30237" x="8153400" y="5930900"/>
          <p14:tracePt t="30251" x="8147050" y="5924550"/>
          <p14:tracePt t="30268" x="8140700" y="5924550"/>
          <p14:tracePt t="30285" x="8134350" y="5924550"/>
          <p14:tracePt t="30285" x="8121650" y="5930900"/>
          <p14:tracePt t="30303" x="8115300" y="5930900"/>
          <p14:tracePt t="30303" x="8108950" y="5937250"/>
          <p14:tracePt t="30319" x="8102600" y="5943600"/>
          <p14:tracePt t="30319" x="8096250" y="5949950"/>
          <p14:tracePt t="30336" x="8089900" y="5956300"/>
          <p14:tracePt t="30336" x="8083550" y="5969000"/>
          <p14:tracePt t="30353" x="8077200" y="5981700"/>
          <p14:tracePt t="30353" x="8064500" y="6013450"/>
          <p14:tracePt t="30370" x="8058150" y="6032500"/>
          <p14:tracePt t="30370" x="8051800" y="6051550"/>
          <p14:tracePt t="30386" x="8045450" y="6076950"/>
          <p14:tracePt t="30386" x="8039100" y="6102350"/>
          <p14:tracePt t="30403" x="8039100" y="6127750"/>
          <p14:tracePt t="30403" x="8039100" y="6172200"/>
          <p14:tracePt t="30422" x="8045450" y="6184900"/>
          <p14:tracePt t="30422" x="8045450" y="6203950"/>
          <p14:tracePt t="30437" x="8051800" y="6216650"/>
          <p14:tracePt t="30437" x="8058150" y="6223000"/>
          <p14:tracePt t="30453" x="8064500" y="6235700"/>
          <p14:tracePt t="30453" x="8077200" y="6235700"/>
          <p14:tracePt t="30469" x="8083550" y="6242050"/>
          <p14:tracePt t="30469" x="8096250" y="6242050"/>
          <p14:tracePt t="30486" x="8102600" y="6248400"/>
          <p14:tracePt t="30486" x="8108950" y="6242050"/>
          <p14:tracePt t="30503" x="8115300" y="6242050"/>
          <p14:tracePt t="30503" x="8128000" y="6235700"/>
          <p14:tracePt t="30521" x="8134350" y="6235700"/>
          <p14:tracePt t="30521" x="8140700" y="6229350"/>
          <p14:tracePt t="30536" x="8140700" y="6223000"/>
          <p14:tracePt t="30536" x="8140700" y="6210300"/>
          <p14:tracePt t="30553" x="8140700" y="6203950"/>
          <p14:tracePt t="30553" x="8140700" y="6191250"/>
          <p14:tracePt t="30570" x="8140700" y="6184900"/>
          <p14:tracePt t="30570" x="8140700" y="6165850"/>
          <p14:tracePt t="30586" x="8140700" y="6153150"/>
          <p14:tracePt t="30586" x="8134350" y="6121400"/>
          <p14:tracePt t="30603" x="8134350" y="6102350"/>
          <p14:tracePt t="30603" x="8134350" y="6076950"/>
          <p14:tracePt t="30620" x="8134350" y="6064250"/>
          <p14:tracePt t="30620" x="8134350" y="6045200"/>
          <p14:tracePt t="30637" x="8134350" y="6026150"/>
          <p14:tracePt t="30637" x="8134350" y="6013450"/>
          <p14:tracePt t="30654" x="8140700" y="5994400"/>
          <p14:tracePt t="30654" x="8147050" y="5962650"/>
          <p14:tracePt t="30671" x="8153400" y="5949950"/>
          <p14:tracePt t="30671" x="8166100" y="5937250"/>
          <p14:tracePt t="30687" x="8172450" y="5924550"/>
          <p14:tracePt t="30687" x="8185150" y="5918200"/>
          <p14:tracePt t="30704" x="8191500" y="5911850"/>
          <p14:tracePt t="30704" x="8210550" y="5911850"/>
          <p14:tracePt t="30721" x="8216900" y="5918200"/>
          <p14:tracePt t="30737" x="8223250" y="5930900"/>
          <p14:tracePt t="30737" x="8223250" y="5949950"/>
          <p14:tracePt t="30754" x="8223250" y="5962650"/>
          <p14:tracePt t="30754" x="8223250" y="5981700"/>
          <p14:tracePt t="30771" x="8216900" y="6007100"/>
          <p14:tracePt t="30771" x="8210550" y="6026150"/>
          <p14:tracePt t="30771" x="8204200" y="6051550"/>
          <p14:tracePt t="30789" x="8197850" y="6076950"/>
          <p14:tracePt t="30789" x="8185150" y="6102350"/>
          <p14:tracePt t="30805" x="8172450" y="6121400"/>
          <p14:tracePt t="30805" x="8159750" y="6140450"/>
          <p14:tracePt t="30822" x="8147050" y="6153150"/>
          <p14:tracePt t="30822" x="8140700" y="6165850"/>
          <p14:tracePt t="30838" x="8128000" y="6178550"/>
          <p14:tracePt t="30838" x="8121650" y="6184900"/>
          <p14:tracePt t="30854" x="8115300" y="6184900"/>
          <p14:tracePt t="30854" x="8108950" y="6191250"/>
          <p14:tracePt t="30872" x="8102600" y="6191250"/>
          <p14:tracePt t="30887" x="8108950" y="6178550"/>
          <p14:tracePt t="30887" x="8108950" y="6172200"/>
          <p14:tracePt t="30905" x="8115300" y="6159500"/>
          <p14:tracePt t="30905" x="8121650" y="6146800"/>
          <p14:tracePt t="30922" x="8128000" y="6134100"/>
          <p14:tracePt t="30922" x="8140700" y="6115050"/>
          <p14:tracePt t="30938" x="8147050" y="6089650"/>
          <p14:tracePt t="30938" x="8159750" y="6064250"/>
          <p14:tracePt t="30955" x="8172450" y="6045200"/>
          <p14:tracePt t="30955" x="8191500" y="6000750"/>
          <p14:tracePt t="30972" x="8204200" y="5981700"/>
          <p14:tracePt t="30972" x="8210550" y="5956300"/>
          <p14:tracePt t="30988" x="8223250" y="5937250"/>
          <p14:tracePt t="30988" x="8229600" y="5918200"/>
          <p14:tracePt t="31005" x="8235950" y="5892800"/>
          <p14:tracePt t="31005" x="8242300" y="5861050"/>
          <p14:tracePt t="31023" x="8248650" y="5842000"/>
          <p14:tracePt t="31023" x="8248650" y="5829300"/>
          <p14:tracePt t="31038" x="8242300" y="5822950"/>
          <p14:tracePt t="31038" x="8242300" y="5816600"/>
          <p14:tracePt t="31055" x="8235950" y="5810250"/>
          <p14:tracePt t="31055" x="8229600" y="5810250"/>
          <p14:tracePt t="31072" x="8223250" y="5810250"/>
          <p14:tracePt t="31072" x="8210550" y="5822950"/>
          <p14:tracePt t="31089" x="8197850" y="5829300"/>
          <p14:tracePt t="31089" x="8191500" y="5842000"/>
          <p14:tracePt t="31106" x="8178800" y="5861050"/>
          <p14:tracePt t="31106" x="8172450" y="5880100"/>
          <p14:tracePt t="31122" x="8159750" y="5905500"/>
          <p14:tracePt t="31122" x="8153400" y="5930900"/>
          <p14:tracePt t="31122" x="8147050" y="5956300"/>
          <p14:tracePt t="31141" x="8140700" y="5988050"/>
          <p14:tracePt t="31154" x="8140700" y="6013450"/>
          <p14:tracePt t="31154" x="8140700" y="6070600"/>
          <p14:tracePt t="31175" x="8147050" y="6096000"/>
          <p14:tracePt t="31175" x="8153400" y="6121400"/>
          <p14:tracePt t="31189" x="8166100" y="6134100"/>
          <p14:tracePt t="31189" x="8172450" y="6153150"/>
          <p14:tracePt t="31206" x="8191500" y="6165850"/>
          <p14:tracePt t="31206" x="8204200" y="6172200"/>
          <p14:tracePt t="31222" x="8223250" y="6178550"/>
          <p14:tracePt t="31222" x="8235950" y="6184900"/>
          <p14:tracePt t="31222" x="8255000" y="6184900"/>
          <p14:tracePt t="31241" x="8267700" y="6184900"/>
          <p14:tracePt t="31255" x="8293100" y="6184900"/>
          <p14:tracePt t="31255" x="8299450" y="6178550"/>
          <p14:tracePt t="31272" x="8305800" y="6172200"/>
          <p14:tracePt t="31272" x="8312150" y="6165850"/>
          <p14:tracePt t="31289" x="8318500" y="6159500"/>
          <p14:tracePt t="31289" x="8318500" y="6153150"/>
          <p14:tracePt t="31306" x="8318500" y="6140450"/>
          <p14:tracePt t="31306" x="8324850" y="6115050"/>
          <p14:tracePt t="31323" x="8324850" y="6102350"/>
          <p14:tracePt t="31323" x="8324850" y="6083300"/>
          <p14:tracePt t="31340" x="8324850" y="6064250"/>
          <p14:tracePt t="31340" x="8324850" y="6045200"/>
          <p14:tracePt t="31356" x="8324850" y="6019800"/>
          <p14:tracePt t="31356" x="8331200" y="6000750"/>
          <p14:tracePt t="31373" x="8331200" y="5975350"/>
          <p14:tracePt t="31373" x="8331200" y="5924550"/>
          <p14:tracePt t="31390" x="8337550" y="5899150"/>
          <p14:tracePt t="31390" x="8337550" y="5873750"/>
          <p14:tracePt t="31407" x="8337550" y="5848350"/>
          <p14:tracePt t="31407" x="8343900" y="5829300"/>
          <p14:tracePt t="31423" x="8350250" y="5803900"/>
          <p14:tracePt t="31423" x="8362950" y="5772150"/>
          <p14:tracePt t="31441" x="8369300" y="5759450"/>
          <p14:tracePt t="31441" x="8382000" y="5753100"/>
          <p14:tracePt t="31457" x="8388350" y="5746750"/>
          <p14:tracePt t="31457" x="8401050" y="5746750"/>
          <p14:tracePt t="31473" x="8407400" y="5746750"/>
          <p14:tracePt t="31473" x="8420100" y="5753100"/>
          <p14:tracePt t="31490" x="8426450" y="5759450"/>
          <p14:tracePt t="31490" x="8432800" y="5778500"/>
          <p14:tracePt t="31507" x="8439150" y="5791200"/>
          <p14:tracePt t="31507" x="8445500" y="5810250"/>
          <p14:tracePt t="31507" x="8451850" y="5835650"/>
          <p14:tracePt t="31526" x="8451850" y="5861050"/>
          <p14:tracePt t="31539" x="8451850" y="5892800"/>
          <p14:tracePt t="31539" x="8451850" y="5949950"/>
          <p14:tracePt t="31557" x="8445500" y="5981700"/>
          <p14:tracePt t="31557" x="8439150" y="6013450"/>
          <p14:tracePt t="31574" x="8432800" y="6045200"/>
          <p14:tracePt t="31574" x="8426450" y="6076950"/>
          <p14:tracePt t="31590" x="8413750" y="6108700"/>
          <p14:tracePt t="31590" x="8401050" y="6134100"/>
          <p14:tracePt t="31590" x="8388350" y="6159500"/>
          <p14:tracePt t="31609" x="8375650" y="6184900"/>
          <p14:tracePt t="31623" x="8362950" y="6203950"/>
          <p14:tracePt t="31623" x="8337550" y="6242050"/>
          <p14:tracePt t="31640" x="8324850" y="6254750"/>
          <p14:tracePt t="31640" x="8312150" y="6261100"/>
          <p14:tracePt t="31657" x="8299450" y="6273800"/>
          <p14:tracePt t="31657" x="8293100" y="6286500"/>
          <p14:tracePt t="31657" x="8280400" y="6292850"/>
          <p14:tracePt t="31678" x="8274050" y="6299200"/>
          <p14:tracePt t="31678" x="8267700" y="6305550"/>
          <p14:tracePt t="31691" x="8261350" y="6305550"/>
          <p14:tracePt t="31691" x="8255000" y="6305550"/>
          <p14:tracePt t="31707" x="8248650" y="6305550"/>
          <p14:tracePt t="31723" x="8248650" y="6299200"/>
          <p14:tracePt t="31740" x="8248650" y="6292850"/>
          <p14:tracePt t="31757" x="8248650" y="6286500"/>
          <p14:tracePt t="31757" x="8248650" y="6280150"/>
          <p14:tracePt t="31774" x="8255000" y="6280150"/>
          <p14:tracePt t="31796" x="8255000" y="6267450"/>
          <p14:tracePt t="31809" x="8255000" y="6254750"/>
          <p14:tracePt t="31840" x="8255000" y="6248400"/>
          <p14:tracePt t="31856" x="8261350" y="6242050"/>
          <p14:tracePt t="31868" x="8261350" y="6235700"/>
          <p14:tracePt t="31877" x="8267700" y="6229350"/>
          <p14:tracePt t="31893" x="8267700" y="6223000"/>
          <p14:tracePt t="31916" x="8274050" y="6216650"/>
          <p14:tracePt t="31944" x="8274050" y="6210300"/>
          <p14:tracePt t="31968" x="8274050" y="6203950"/>
          <p14:tracePt t="32072" x="8274050" y="6197600"/>
          <p14:tracePt t="32148" x="8274050" y="6191250"/>
          <p14:tracePt t="32176" x="8280400" y="6191250"/>
          <p14:tracePt t="32216" x="8280400" y="6197600"/>
          <p14:tracePt t="32276" x="8274050" y="6197600"/>
          <p14:tracePt t="32424" x="8267700" y="6197600"/>
          <p14:tracePt t="32460" x="8261350" y="6203950"/>
          <p14:tracePt t="32516" x="8255000" y="6210300"/>
          <p14:tracePt t="32748" x="8248650" y="6216650"/>
          <p14:tracePt t="32776" x="8248650" y="6223000"/>
          <p14:tracePt t="32876" x="8248650" y="6229350"/>
          <p14:tracePt t="32920" x="8242300" y="6235700"/>
          <p14:tracePt t="32940" x="8235950" y="6235700"/>
          <p14:tracePt t="32964" x="8229600" y="6235700"/>
          <p14:tracePt t="32988" x="8229600" y="6242050"/>
          <p14:tracePt t="33016" x="8223250" y="6242050"/>
          <p14:tracePt t="33084" x="8216900" y="6248400"/>
          <p14:tracePt t="33120" x="8216900" y="6254750"/>
          <p14:tracePt t="33144" x="8210550" y="6254750"/>
          <p14:tracePt t="33177" x="8204200" y="6261100"/>
          <p14:tracePt t="33212" x="8210550" y="6254750"/>
          <p14:tracePt t="33256" x="8216900" y="6254750"/>
          <p14:tracePt t="33288" x="8223250" y="6254750"/>
          <p14:tracePt t="33332" x="8229600" y="6248400"/>
          <p14:tracePt t="33384" x="8223250" y="6248400"/>
          <p14:tracePt t="33408" x="8216900" y="6248400"/>
          <p14:tracePt t="33428" x="8210550" y="6242050"/>
          <p14:tracePt t="33468" x="8210550" y="6235700"/>
          <p14:tracePt t="33488" x="8216900" y="6229350"/>
          <p14:tracePt t="33528" x="8216900" y="6223000"/>
          <p14:tracePt t="33572" x="8223250" y="6223000"/>
          <p14:tracePt t="33600" x="8229600" y="6223000"/>
          <p14:tracePt t="33624" x="8235950" y="6223000"/>
          <p14:tracePt t="33640" x="8242300" y="6229350"/>
          <p14:tracePt t="33656" x="8255000" y="6229350"/>
          <p14:tracePt t="33669" x="8261350" y="6229350"/>
          <p14:tracePt t="33684" x="8267700" y="6223000"/>
          <p14:tracePt t="33701" x="8274050" y="6216650"/>
          <p14:tracePt t="33736" x="8267700" y="6223000"/>
          <p14:tracePt t="33812" x="8267700" y="6216650"/>
          <p14:tracePt t="33896" x="8274050" y="6216650"/>
          <p14:tracePt t="33916" x="8280400" y="6216650"/>
          <p14:tracePt t="33948" x="8274050" y="6216650"/>
          <p14:tracePt t="34000" x="8267700" y="6216650"/>
          <p14:tracePt t="34028" x="8267700" y="6223000"/>
          <p14:tracePt t="34136" x="8261350" y="6229350"/>
          <p14:tracePt t="34196" x="8255000" y="6229350"/>
          <p14:tracePt t="34208" x="8248650" y="6235700"/>
          <p14:tracePt t="34232" x="8242300" y="6235700"/>
          <p14:tracePt t="34256" x="8242300" y="6242050"/>
          <p14:tracePt t="34284" x="8242300" y="6235700"/>
          <p14:tracePt t="34308" x="8242300" y="6229350"/>
          <p14:tracePt t="34344" x="8242300" y="6235700"/>
          <p14:tracePt t="34421" x="8235950" y="6242050"/>
          <p14:tracePt t="34440" x="8235950" y="6248400"/>
          <p14:tracePt t="34464" x="8229600" y="6254750"/>
          <p14:tracePt t="34496" x="8235950" y="6254750"/>
          <p14:tracePt t="34532" x="8242300" y="6248400"/>
          <p14:tracePt t="34556" x="8248650" y="6248400"/>
          <p14:tracePt t="34584" x="8255000" y="6242050"/>
          <p14:tracePt t="34696" x="8255000" y="6248400"/>
          <p14:tracePt t="34720" x="8255000" y="6242050"/>
          <p14:tracePt t="34824" x="8248650" y="6242050"/>
          <p14:tracePt t="34928" x="8248650" y="6248400"/>
          <p14:tracePt t="34952" x="8242300" y="6254750"/>
          <p14:tracePt t="35036" x="8235950" y="6254750"/>
          <p14:tracePt t="35080" x="8242300" y="6261100"/>
          <p14:tracePt t="35156" x="8242300" y="6254750"/>
          <p14:tracePt t="35276" x="8235950" y="6261100"/>
          <p14:tracePt t="35380" x="8235950" y="6254750"/>
          <p14:tracePt t="35448" x="8235950" y="6261100"/>
          <p14:tracePt t="35476" x="8242300" y="6261100"/>
          <p14:tracePt t="35680" x="8242300" y="6267450"/>
          <p14:tracePt t="35724" x="8235950" y="6267450"/>
          <p14:tracePt t="35756" x="8229600" y="6273800"/>
          <p14:tracePt t="35792" x="8229600" y="6280150"/>
          <p14:tracePt t="35836" x="8223250" y="6286500"/>
          <p14:tracePt t="35852" x="8223250" y="6292850"/>
          <p14:tracePt t="35876" x="8223250" y="6286500"/>
          <p14:tracePt t="35936" x="8216900" y="6292850"/>
          <p14:tracePt t="35981" x="8216900" y="6299200"/>
          <p14:tracePt t="35997" x="8210550" y="6305550"/>
          <p14:tracePt t="36040" x="8210550" y="6299200"/>
          <p14:tracePt t="36196" x="8216900" y="6299200"/>
          <p14:tracePt t="36280" x="8223250" y="6299200"/>
          <p14:tracePt t="36316" x="8216900" y="6299200"/>
          <p14:tracePt t="36468" x="8216900" y="6311900"/>
          <p14:tracePt t="36489" x="8210550" y="6311900"/>
          <p14:tracePt t="36536" x="8210550" y="6305550"/>
          <p14:tracePt t="36572" x="8210550" y="6299200"/>
          <p14:tracePt t="36588" x="8210550" y="6305550"/>
          <p14:tracePt t="36676" x="8216900" y="6299200"/>
          <p14:tracePt t="36820" x="8216900" y="6305550"/>
          <p14:tracePt t="36932" x="8216900" y="6299200"/>
          <p14:tracePt t="36976" x="8210550" y="6305550"/>
          <p14:tracePt t="37061" x="8210550" y="6311900"/>
          <p14:tracePt t="37120" x="8210550" y="6318250"/>
          <p14:tracePt t="37140" x="8204200" y="6311900"/>
          <p14:tracePt t="37188" x="8210550" y="6311900"/>
          <p14:tracePt t="37276" x="8210550" y="6318250"/>
          <p14:tracePt t="37309" x="8216900" y="6311900"/>
          <p14:tracePt t="37336" x="8210550" y="6318250"/>
          <p14:tracePt t="37396" x="8210550" y="6311900"/>
          <p14:tracePt t="37421" x="8210550" y="6305550"/>
          <p14:tracePt t="37436" x="8210550" y="6299200"/>
          <p14:tracePt t="37456" x="8204200" y="6305550"/>
          <p14:tracePt t="37532" x="8210550" y="6305550"/>
          <p14:tracePt t="37608" x="8210550" y="6311900"/>
          <p14:tracePt t="37660" x="8210550" y="6305550"/>
          <p14:tracePt t="37704" x="8210550" y="6311900"/>
          <p14:tracePt t="37756" x="8204200" y="6311900"/>
          <p14:tracePt t="37816" x="8210550" y="6311900"/>
          <p14:tracePt t="37916" x="8210550" y="6305550"/>
          <p14:tracePt t="37928" x="8210550" y="6299200"/>
          <p14:tracePt t="37944" x="8210550" y="6305550"/>
          <p14:tracePt t="38056" x="8204200" y="6318250"/>
          <p14:tracePt t="38096" x="8191500" y="6330950"/>
          <p14:tracePt t="38148" x="8191500" y="6324600"/>
          <p14:tracePt t="38169" x="8197850" y="6318250"/>
          <p14:tracePt t="38184" x="8210550" y="6311900"/>
          <p14:tracePt t="38208" x="8204200" y="6311900"/>
          <p14:tracePt t="38268" x="8191500" y="6311900"/>
          <p14:tracePt t="38281" x="8185150" y="6311900"/>
          <p14:tracePt t="38297" x="8185150" y="6299200"/>
          <p14:tracePt t="38348" x="8191500" y="6299200"/>
          <p14:tracePt t="38372" x="8197850" y="6305550"/>
          <p14:tracePt t="38408" x="8197850" y="6311900"/>
          <p14:tracePt t="38424" x="8197850" y="6318250"/>
          <p14:tracePt t="38448" x="8191500" y="6318250"/>
          <p14:tracePt t="38528" x="8185150" y="6318250"/>
          <p14:tracePt t="38576" x="8185150" y="6324600"/>
          <p14:tracePt t="38664" x="8185150" y="6318250"/>
          <p14:tracePt t="38708" x="8191500" y="6324600"/>
          <p14:tracePt t="38776" x="8197850" y="6324600"/>
          <p14:tracePt t="38836" x="8204200" y="6318250"/>
          <p14:tracePt t="38913" x="8204200" y="6311900"/>
          <p14:tracePt t="38956" x="8204200" y="6305550"/>
          <p14:tracePt t="38988" x="8210550" y="6299200"/>
          <p14:tracePt t="39033" x="8216900" y="6305550"/>
          <p14:tracePt t="39144" x="8223250" y="6299200"/>
          <p14:tracePt t="39169" x="8223250" y="6305550"/>
          <p14:tracePt t="39196" x="8223250" y="6299200"/>
          <p14:tracePt t="39256" x="8223250" y="6292850"/>
          <p14:tracePt t="39308" x="8216900" y="6292850"/>
          <p14:tracePt t="39368" x="8210550" y="6292850"/>
          <p14:tracePt t="39421" x="8204200" y="6292850"/>
          <p14:tracePt t="39460" x="8204200" y="6286500"/>
          <p14:tracePt t="39496" x="8210550" y="6280150"/>
          <p14:tracePt t="39536" x="8210550" y="6286500"/>
          <p14:tracePt t="39580" x="8216900" y="6292850"/>
          <p14:tracePt t="39668" x="8223250" y="6286500"/>
          <p14:tracePt t="39721" x="8223250" y="6280150"/>
          <p14:tracePt t="39744" x="8229600" y="6286500"/>
          <p14:tracePt t="39797" x="8229600" y="6292850"/>
          <p14:tracePt t="39916" x="8229600" y="6286500"/>
          <p14:tracePt t="39960" x="8235950" y="6280150"/>
          <p14:tracePt t="39976" x="8235950" y="6286500"/>
          <p14:tracePt t="40045" x="8229600" y="6286500"/>
          <p14:tracePt t="40096" x="8229600" y="6292850"/>
          <p14:tracePt t="40328" x="8223250" y="6299200"/>
          <p14:tracePt t="40532" x="8229600" y="6292850"/>
          <p14:tracePt t="40616" x="8235950" y="6292850"/>
          <p14:tracePt t="40696" x="8242300" y="6286500"/>
          <p14:tracePt t="40756" x="8235950" y="6292850"/>
          <p14:tracePt t="40788" x="8229600" y="6299200"/>
          <p14:tracePt t="40800" x="8223250" y="6305550"/>
          <p14:tracePt t="40816" x="8223250" y="6299200"/>
          <p14:tracePt t="40860" x="8223250" y="6292850"/>
          <p14:tracePt t="40884" x="8229600" y="6286500"/>
          <p14:tracePt t="40916" x="8235950" y="6286500"/>
          <p14:tracePt t="41088" x="8242300" y="6286500"/>
          <p14:tracePt t="41116" x="8248650" y="6280150"/>
          <p14:tracePt t="41156" x="8248650" y="6273800"/>
          <p14:tracePt t="41208" x="8248650" y="6280150"/>
          <p14:tracePt t="41304" x="8242300" y="6280150"/>
          <p14:tracePt t="41348" x="8242300" y="6273800"/>
          <p14:tracePt t="41388" x="8235950" y="6273800"/>
          <p14:tracePt t="41604" x="8235950" y="6280150"/>
          <p14:tracePt t="41716" x="8229600" y="6280150"/>
          <p14:tracePt t="41760" x="8229600" y="6286500"/>
          <p14:tracePt t="41820" x="8229600" y="6280150"/>
          <p14:tracePt t="41888" x="8223250" y="6273800"/>
          <p14:tracePt t="42180" x="8223250" y="6280150"/>
          <p14:tracePt t="42236" x="8223250" y="6273800"/>
          <p14:tracePt t="42416" x="8223250" y="6267450"/>
          <p14:tracePt t="42436" x="8229600" y="6267450"/>
          <p14:tracePt t="42480" x="8235950" y="6261100"/>
          <p14:tracePt t="42504" x="8242300" y="6261100"/>
          <p14:tracePt t="42528" x="8248650" y="6261100"/>
          <p14:tracePt t="42548" x="8248650" y="6254750"/>
          <p14:tracePt t="42580" x="8255000" y="6261100"/>
          <p14:tracePt t="42624" x="8261350" y="6254750"/>
          <p14:tracePt t="42668" x="8261350" y="6248400"/>
          <p14:tracePt t="42708" x="8261350" y="6254750"/>
          <p14:tracePt t="42736" x="8255000" y="6261100"/>
          <p14:tracePt t="42948" x="8248650" y="6267450"/>
          <p14:tracePt t="42960" x="8242300" y="6273800"/>
          <p14:tracePt t="42992" x="8242300" y="6267450"/>
          <p14:tracePt t="43020" x="8242300" y="6261100"/>
          <p14:tracePt t="43068" x="8248650" y="6261100"/>
          <p14:tracePt t="43224" x="8255000" y="6261100"/>
          <p14:tracePt t="43252" x="8255000" y="6267450"/>
          <p14:tracePt t="43312" x="8255000" y="6261100"/>
          <p14:tracePt t="43448" x="8248650" y="6261100"/>
          <p14:tracePt t="43576" x="8242300" y="6267450"/>
          <p14:tracePt t="43740" x="8242300" y="6273800"/>
          <p14:tracePt t="43868" x="8242300" y="6280150"/>
          <p14:tracePt t="43884" x="8235950" y="6280150"/>
          <p14:tracePt t="43960" x="8229600" y="6280150"/>
          <p14:tracePt t="43996" x="8223250" y="6280150"/>
          <p14:tracePt t="44096" x="8223250" y="6286500"/>
          <p14:tracePt t="44236" x="8216900" y="6280150"/>
          <p14:tracePt t="44348" x="8223250" y="6273800"/>
          <p14:tracePt t="44400" x="8223250" y="6267450"/>
          <p14:tracePt t="44424" x="8223250" y="6261100"/>
          <p14:tracePt t="44440" x="8229600" y="6254750"/>
          <p14:tracePt t="44448" x="8229600" y="6248400"/>
          <p14:tracePt t="44453" x="8235950" y="6242050"/>
          <p14:tracePt t="44464" x="8235950" y="6235700"/>
          <p14:tracePt t="44464" x="8242300" y="6229350"/>
          <p14:tracePt t="44481" x="8242300" y="6223000"/>
          <p14:tracePt t="44481" x="8248650" y="6216650"/>
          <p14:tracePt t="44498" x="8255000" y="6210300"/>
          <p14:tracePt t="44498" x="8261350" y="6203950"/>
          <p14:tracePt t="44515" x="8274050" y="6191250"/>
          <p14:tracePt t="44531" x="8274050" y="6184900"/>
          <p14:tracePt t="44531" x="8280400" y="6184900"/>
          <p14:tracePt t="44550" x="8286750" y="6172200"/>
          <p14:tracePt t="44565" x="8293100" y="6165850"/>
          <p14:tracePt t="44565" x="8299450" y="6159500"/>
          <p14:tracePt t="44582" x="8299450" y="6153150"/>
          <p14:tracePt t="44598" x="8305800" y="6153150"/>
          <p14:tracePt t="44628" x="8299450" y="6153150"/>
          <p14:tracePt t="44664" x="8293100" y="6159500"/>
          <p14:tracePt t="44680" x="8293100" y="6165850"/>
          <p14:tracePt t="44688" x="8293100" y="6172200"/>
          <p14:tracePt t="44698" x="8286750" y="6178550"/>
          <p14:tracePt t="44716" x="8286750" y="6184900"/>
          <p14:tracePt t="44732" x="8280400" y="6191250"/>
          <p14:tracePt t="44749" x="8274050" y="6197600"/>
          <p14:tracePt t="44765" x="8274050" y="6203950"/>
          <p14:tracePt t="44765" x="8267700" y="6203950"/>
          <p14:tracePt t="44765" x="8267700" y="6210300"/>
          <p14:tracePt t="44784" x="8267700" y="6216650"/>
          <p14:tracePt t="44799" x="8261350" y="6229350"/>
          <p14:tracePt t="44799" x="8261350" y="6242050"/>
          <p14:tracePt t="44816" x="8255000" y="6248400"/>
          <p14:tracePt t="44816" x="8255000" y="6261100"/>
          <p14:tracePt t="44833" x="8255000" y="6273800"/>
          <p14:tracePt t="44833" x="8248650" y="6280150"/>
          <p14:tracePt t="44850" x="8248650" y="6305550"/>
          <p14:tracePt t="44865" x="8248650" y="6324600"/>
          <p14:tracePt t="44882" x="8248650" y="6356350"/>
          <p14:tracePt t="44899" x="8248650" y="6381750"/>
          <p14:tracePt t="44916" x="8248650" y="6407150"/>
          <p14:tracePt t="44916" x="8248650" y="6426200"/>
          <p14:tracePt t="44934" x="8255000" y="6451600"/>
          <p14:tracePt t="44949" x="8255000" y="6470650"/>
          <p14:tracePt t="44972" x="8248650" y="6496050"/>
          <p14:tracePt t="45008" x="8242300" y="6515100"/>
          <p14:tracePt t="45061" x="8229600" y="6534150"/>
          <p14:tracePt t="45220" x="8210550" y="6546850"/>
          <p14:tracePt t="45408" x="8210550" y="6521450"/>
          <p14:tracePt t="45468" x="8197850" y="6502400"/>
          <p14:tracePt t="45916" x="8204200" y="6477000"/>
          <p14:tracePt t="46096" x="8210550" y="6457950"/>
          <p14:tracePt t="46260" x="8235950" y="6477000"/>
          <p14:tracePt t="46336" x="8261350" y="6483350"/>
          <p14:tracePt t="46380" x="8280400" y="6483350"/>
          <p14:tracePt t="46412" x="8305800" y="6496050"/>
          <p14:tracePt t="46432" x="8331200" y="6502400"/>
          <p14:tracePt t="46456" x="8356600" y="6496050"/>
          <p14:tracePt t="46488" x="8375650" y="6489700"/>
          <p14:tracePt t="46552" x="8356600" y="6489700"/>
          <p14:tracePt t="46704" x="8350250" y="6470650"/>
          <p14:tracePt t="46920" x="8350250" y="6445250"/>
          <p14:tracePt t="46960" x="8356600" y="6419850"/>
          <p14:tracePt t="46996" x="8362950" y="6394450"/>
          <p14:tracePt t="47028" x="8343900" y="6369050"/>
          <p14:tracePt t="47192" x="8331200" y="6394450"/>
          <p14:tracePt t="49209" x="8305800" y="6400800"/>
          <p14:tracePt t="49240" x="8305800" y="6375400"/>
          <p14:tracePt t="49344" x="8280400" y="6369050"/>
          <p14:tracePt t="49524" x="8267700" y="6350000"/>
          <p14:tracePt t="49600" x="8267700" y="6343650"/>
          <p14:tracePt t="49608" x="8267700" y="6337300"/>
          <p14:tracePt t="49614" x="8267700" y="6330950"/>
          <p14:tracePt t="49614" x="8261350" y="6324600"/>
          <p14:tracePt t="49632" x="8261350" y="6318250"/>
          <p14:tracePt t="49652" x="8255000" y="6311900"/>
          <p14:tracePt t="49673" x="8255000" y="6305550"/>
          <p14:tracePt t="49688" x="8255000" y="6299200"/>
          <p14:tracePt t="49698" x="8248650" y="6292850"/>
          <p14:tracePt t="49715" x="8242300" y="6286500"/>
          <p14:tracePt t="49732" x="8242300" y="6280150"/>
          <p14:tracePt t="49748" x="8235950" y="6273800"/>
          <p14:tracePt t="49765" x="8229600" y="6267450"/>
          <p14:tracePt t="49788" x="8229600" y="6261100"/>
          <p14:tracePt t="49832" x="8229600" y="6254750"/>
          <p14:tracePt t="49876" x="8235950" y="6254750"/>
          <p14:tracePt t="49912" x="8235950" y="6248400"/>
          <p14:tracePt t="49944" x="8235950" y="6242050"/>
          <p14:tracePt t="49988" x="8235950" y="6235700"/>
          <p14:tracePt t="50012" x="8235950" y="6229350"/>
          <p14:tracePt t="50028" x="8242300" y="6223000"/>
          <p14:tracePt t="50040" x="8242300" y="6216650"/>
          <p14:tracePt t="50049" x="8242300" y="6210300"/>
          <p14:tracePt t="50066" x="8242300" y="6203950"/>
          <p14:tracePt t="50082" x="8242300" y="6197600"/>
          <p14:tracePt t="50100" x="8248650" y="6191250"/>
          <p14:tracePt t="50124" x="8248650" y="6197600"/>
          <p14:tracePt t="50236" x="8255000" y="6197600"/>
          <p14:tracePt t="50392" x="8261350" y="6197600"/>
          <p14:tracePt t="50432" x="8261350" y="6203950"/>
          <p14:tracePt t="50500" x="8261350" y="6210300"/>
          <p14:tracePt t="50520" x="8255000" y="6210300"/>
          <p14:tracePt t="50561" x="8248650" y="6210300"/>
          <p14:tracePt t="50580" x="8248650" y="6216650"/>
          <p14:tracePt t="50612" x="8242300" y="6216650"/>
          <p14:tracePt t="50716" x="8235950" y="6216650"/>
          <p14:tracePt t="50752" x="8229600" y="6216650"/>
          <p14:tracePt t="50812" x="8229600" y="6210300"/>
          <p14:tracePt t="50912" x="8235950" y="6203950"/>
          <p14:tracePt t="50932" x="8235950" y="6197600"/>
          <p14:tracePt t="50948" x="8242300" y="6191250"/>
          <p14:tracePt t="50964" x="8248650" y="6191250"/>
          <p14:tracePt t="50980" x="8248650" y="6184900"/>
          <p14:tracePt t="50992" x="8255000" y="6178550"/>
          <p14:tracePt t="51008" x="8261350" y="6172200"/>
          <p14:tracePt t="51024" x="8267700" y="6165850"/>
          <p14:tracePt t="51036" x="8267700" y="6159500"/>
          <p14:tracePt t="51036" x="8280400" y="6146800"/>
          <p14:tracePt t="51053" x="8280400" y="6140450"/>
          <p14:tracePt t="51053" x="8286750" y="6134100"/>
          <p14:tracePt t="51071" x="8293100" y="6127750"/>
          <p14:tracePt t="51071" x="8293100" y="6121400"/>
          <p14:tracePt t="51087" x="8299450" y="6115050"/>
          <p14:tracePt t="51087" x="8305800" y="6108700"/>
          <p14:tracePt t="51103" x="8305800" y="6102350"/>
          <p14:tracePt t="51103" x="8318500" y="6089650"/>
          <p14:tracePt t="51121" x="8318500" y="6083300"/>
          <p14:tracePt t="51121" x="8324850" y="6076950"/>
          <p14:tracePt t="51137" x="8331200" y="6070600"/>
          <p14:tracePt t="51137" x="8337550" y="6064250"/>
          <p14:tracePt t="51154" x="8337550" y="6057900"/>
          <p14:tracePt t="51154" x="8350250" y="6038850"/>
          <p14:tracePt t="51174" x="8356600" y="6032500"/>
          <p14:tracePt t="51186" x="8362950" y="6019800"/>
          <p14:tracePt t="51186" x="8375650" y="6000750"/>
          <p14:tracePt t="51204" x="8375650" y="5981700"/>
          <p14:tracePt t="51204" x="8382000" y="5969000"/>
          <p14:tracePt t="51221" x="8382000" y="5949950"/>
          <p14:tracePt t="51221" x="8382000" y="5924550"/>
          <p14:tracePt t="51237" x="8375650" y="5899150"/>
          <p14:tracePt t="51237" x="8369300" y="5873750"/>
          <p14:tracePt t="51254" x="8362950" y="5842000"/>
          <p14:tracePt t="51254" x="8356600" y="5810250"/>
          <p14:tracePt t="51271" x="8343900" y="5778500"/>
          <p14:tracePt t="51271" x="8337550" y="5746750"/>
          <p14:tracePt t="51271" x="8324850" y="5715000"/>
          <p14:tracePt t="51289" x="8312150" y="5683250"/>
          <p14:tracePt t="51289" x="8299450" y="5651500"/>
          <p14:tracePt t="51304" x="8293100" y="5626100"/>
          <p14:tracePt t="51304" x="8280400" y="5607050"/>
          <p14:tracePt t="51321" x="8274050" y="5581650"/>
          <p14:tracePt t="51321" x="8267700" y="5562600"/>
          <p14:tracePt t="51337" x="8255000" y="5543550"/>
          <p14:tracePt t="51337" x="8223250" y="5511800"/>
          <p14:tracePt t="51354" x="8210550" y="5505450"/>
          <p14:tracePt t="51354" x="8191500" y="5492750"/>
          <p14:tracePt t="51372" x="8172450" y="5486400"/>
          <p14:tracePt t="51372" x="8147050" y="5480050"/>
          <p14:tracePt t="51388" x="8128000" y="5473700"/>
          <p14:tracePt t="51388" x="8102600" y="5467350"/>
          <p14:tracePt t="51405" x="8083550" y="5461000"/>
          <p14:tracePt t="51405" x="8032750" y="5429250"/>
          <p14:tracePt t="51422" x="8007350" y="5416550"/>
          <p14:tracePt t="51422" x="7981950" y="5403850"/>
          <p14:tracePt t="51438" x="7950200" y="5384800"/>
          <p14:tracePt t="51438" x="7918450" y="5372100"/>
          <p14:tracePt t="51937" x="4654550" y="5708650"/>
          <p14:tracePt t="51937" x="4635500" y="5708650"/>
          <p14:tracePt t="51956" x="4622800" y="5708650"/>
          <p14:tracePt t="51956" x="4603750" y="5702300"/>
          <p14:tracePt t="51973" x="4578350" y="5708650"/>
          <p14:tracePt t="51973" x="4552950" y="5702300"/>
          <p14:tracePt t="51990" x="4527550" y="5702300"/>
          <p14:tracePt t="51990" x="4476750" y="5689600"/>
          <p14:tracePt t="52007" x="4451350" y="5689600"/>
          <p14:tracePt t="52007" x="4432300" y="5689600"/>
          <p14:tracePt t="52023" x="4413250" y="5683250"/>
          <p14:tracePt t="52023" x="4394200" y="5676900"/>
          <p14:tracePt t="52040" x="4381500" y="5670550"/>
          <p14:tracePt t="52040" x="4356100" y="5657850"/>
          <p14:tracePt t="52056" x="4349750" y="5645150"/>
          <p14:tracePt t="52056" x="4349750" y="5638800"/>
          <p14:tracePt t="52073" x="4349750" y="5632450"/>
          <p14:tracePt t="52073" x="4349750" y="5626100"/>
          <p14:tracePt t="52090" x="4349750" y="5613400"/>
          <p14:tracePt t="52090" x="4362450" y="5607050"/>
          <p14:tracePt t="52107" x="4368800" y="5594350"/>
          <p14:tracePt t="52107" x="4381500" y="5588000"/>
          <p14:tracePt t="52107" x="4400550" y="5575300"/>
          <p14:tracePt t="52125" x="4419600" y="5562600"/>
          <p14:tracePt t="52125" x="4445000" y="5549900"/>
          <p14:tracePt t="52140" x="4470400" y="5530850"/>
          <p14:tracePt t="52140" x="4495800" y="5518150"/>
          <p14:tracePt t="52157" x="4527550" y="5499100"/>
          <p14:tracePt t="52157" x="4559300" y="5486400"/>
          <p14:tracePt t="52157" x="4591050" y="5467350"/>
          <p14:tracePt t="52178" x="4629150" y="5454650"/>
          <p14:tracePt t="52189" x="4660900" y="5435600"/>
          <p14:tracePt t="52189" x="4692650" y="5422900"/>
          <p14:tracePt t="52207" x="4724400" y="5403850"/>
          <p14:tracePt t="52207" x="4756150" y="5391150"/>
          <p14:tracePt t="52207" x="4787900" y="5378450"/>
          <p14:tracePt t="52225" x="4819650" y="5365750"/>
          <p14:tracePt t="52225" x="4845050" y="5353050"/>
          <p14:tracePt t="52240" x="4876800" y="5340350"/>
          <p14:tracePt t="52240" x="4908550" y="5327650"/>
          <p14:tracePt t="52257" x="4940300" y="5314950"/>
          <p14:tracePt t="52257" x="4972050" y="5302250"/>
          <p14:tracePt t="52274" x="5003800" y="5289550"/>
          <p14:tracePt t="52274" x="5041900" y="5283200"/>
          <p14:tracePt t="52290" x="5073650" y="5270500"/>
          <p14:tracePt t="52290" x="5130800" y="5257800"/>
          <p14:tracePt t="52307" x="5156200" y="5251450"/>
          <p14:tracePt t="52307" x="5181600" y="5251450"/>
          <p14:tracePt t="52324" x="5207000" y="5245100"/>
          <p14:tracePt t="52324" x="5232400" y="5245100"/>
          <p14:tracePt t="52340" x="5251450" y="5245100"/>
          <p14:tracePt t="52340" x="5289550" y="5245100"/>
          <p14:tracePt t="52357" x="5308600" y="5251450"/>
          <p14:tracePt t="52357" x="5327650" y="5251450"/>
          <p14:tracePt t="52374" x="5346700" y="5251450"/>
          <p14:tracePt t="52374" x="5365750" y="5251450"/>
          <p14:tracePt t="52391" x="5384800" y="5251450"/>
          <p14:tracePt t="52391" x="5403850" y="5251450"/>
          <p14:tracePt t="52407" x="5416550" y="5251450"/>
          <p14:tracePt t="52407" x="5448300" y="5251450"/>
          <p14:tracePt t="52425" x="5461000" y="5257800"/>
          <p14:tracePt t="52425" x="5473700" y="5257800"/>
          <p14:tracePt t="52441" x="5486400" y="5264150"/>
          <p14:tracePt t="52441" x="5499100" y="5270500"/>
          <p14:tracePt t="52458" x="5511800" y="5270500"/>
          <p14:tracePt t="52458" x="5524500" y="5276850"/>
          <p14:tracePt t="52474" x="5537200" y="5283200"/>
          <p14:tracePt t="52474" x="5549900" y="5289550"/>
          <p14:tracePt t="52474" x="5562600" y="5289550"/>
          <p14:tracePt t="52492" x="5575300" y="5289550"/>
          <p14:tracePt t="52492" x="5588000" y="5289550"/>
          <p14:tracePt t="52509" x="5607050" y="5289550"/>
          <p14:tracePt t="52509" x="5619750" y="5289550"/>
          <p14:tracePt t="52525" x="5632450" y="5289550"/>
          <p14:tracePt t="52525" x="5651500" y="5289550"/>
          <p14:tracePt t="52541" x="5664200" y="5283200"/>
          <p14:tracePt t="52541" x="5676900" y="5283200"/>
          <p14:tracePt t="52558" x="5695950" y="5283200"/>
          <p14:tracePt t="52558" x="5708650" y="5283200"/>
          <p14:tracePt t="52558" x="5721350" y="5283200"/>
          <p14:tracePt t="52577" x="5734050" y="5283200"/>
          <p14:tracePt t="52591" x="5753100" y="5276850"/>
          <p14:tracePt t="52591" x="5784850" y="5283200"/>
          <p14:tracePt t="52608" x="5803900" y="5283200"/>
          <p14:tracePt t="52608" x="5822950" y="5283200"/>
          <p14:tracePt t="52625" x="5842000" y="5283200"/>
          <p14:tracePt t="52625" x="5861050" y="5289550"/>
          <p14:tracePt t="52642" x="5880100" y="5289550"/>
          <p14:tracePt t="52642" x="5899150" y="5295900"/>
          <p14:tracePt t="52659" x="5892800" y="5302250"/>
          <p14:tracePt t="52674" x="5918200" y="5314950"/>
          <p14:tracePt t="52674" x="5949950" y="5327650"/>
          <p14:tracePt t="52692" x="5981700" y="5334000"/>
          <p14:tracePt t="52692" x="6013450" y="5346700"/>
          <p14:tracePt t="52708" x="6045200" y="5365750"/>
          <p14:tracePt t="52708" x="6115050" y="5391150"/>
          <p14:tracePt t="52725" x="6178550" y="5410200"/>
          <p14:tracePt t="52725" x="6210300" y="5429250"/>
          <p14:tracePt t="52742" x="6235700" y="5441950"/>
          <p14:tracePt t="52742" x="6261100" y="5461000"/>
          <p14:tracePt t="52759" x="6292850" y="5473700"/>
          <p14:tracePt t="52759" x="6318250" y="5492750"/>
          <p14:tracePt t="52759" x="6337300" y="5511800"/>
          <p14:tracePt t="52777" x="6362700" y="5524500"/>
          <p14:tracePt t="52777" x="6388100" y="5537200"/>
          <p14:tracePt t="52792" x="6407150" y="5549900"/>
          <p14:tracePt t="52792" x="6426200" y="5562600"/>
          <p14:tracePt t="52809" x="6445250" y="5568950"/>
          <p14:tracePt t="52809" x="6464300" y="5581650"/>
          <p14:tracePt t="52825" x="6477000" y="5588000"/>
          <p14:tracePt t="52825" x="6489700" y="5594350"/>
          <p14:tracePt t="52842" x="6502400" y="5600700"/>
          <p14:tracePt t="52842" x="6515100" y="5600700"/>
          <p14:tracePt t="52842" x="6521450" y="5607050"/>
          <p14:tracePt t="52861" x="6527800" y="5607050"/>
          <p14:tracePt t="52875" x="6534150" y="5607050"/>
          <p14:tracePt t="52875" x="6546850" y="5613400"/>
          <p14:tracePt t="52893" x="6553200" y="5613400"/>
          <p14:tracePt t="52893" x="6559550" y="5613400"/>
          <p14:tracePt t="52909" x="6565900" y="5607050"/>
          <p14:tracePt t="52909" x="6572250" y="5607050"/>
          <p14:tracePt t="52926" x="6578600" y="5607050"/>
          <p14:tracePt t="52926" x="6591300" y="5600700"/>
          <p14:tracePt t="52943" x="6597650" y="5600700"/>
          <p14:tracePt t="52943" x="6610350" y="5594350"/>
          <p14:tracePt t="52960" x="6616700" y="5588000"/>
          <p14:tracePt t="52960" x="6623050" y="5588000"/>
          <p14:tracePt t="52976" x="6629400" y="5581650"/>
          <p14:tracePt t="52976" x="6635750" y="5575300"/>
          <p14:tracePt t="52993" x="6642100" y="5575300"/>
          <p14:tracePt t="52993" x="6648450" y="5568950"/>
          <p14:tracePt t="53010" x="6654800" y="5562600"/>
          <p14:tracePt t="53010" x="6667500" y="5549900"/>
          <p14:tracePt t="53026" x="6680200" y="5543550"/>
          <p14:tracePt t="53026" x="6686550" y="5537200"/>
          <p14:tracePt t="53045" x="6692900" y="5530850"/>
          <p14:tracePt t="53045" x="6699250" y="5524500"/>
          <p14:tracePt t="53062" x="6705600" y="5518150"/>
          <p14:tracePt t="53062" x="6718300" y="5511800"/>
          <p14:tracePt t="53077" x="6724650" y="5505450"/>
          <p14:tracePt t="53093" x="6731000" y="5505450"/>
          <p14:tracePt t="53109" x="6731000" y="5499100"/>
          <p14:tracePt t="53126" x="6731000" y="5492750"/>
          <p14:tracePt t="53142" x="6724650" y="5486400"/>
          <p14:tracePt t="53161" x="6718300" y="5486400"/>
          <p14:tracePt t="53177" x="6711950" y="5492750"/>
          <p14:tracePt t="53204" x="6705600" y="5492750"/>
          <p14:tracePt t="53220" x="6711950" y="5492750"/>
          <p14:tracePt t="53280" x="6718300" y="5492750"/>
          <p14:tracePt t="53297" x="6724650" y="5492750"/>
          <p14:tracePt t="53312" x="6731000" y="5486400"/>
          <p14:tracePt t="53324" x="6737350" y="5480050"/>
          <p14:tracePt t="53356" x="6743700" y="5473700"/>
          <p14:tracePt t="53376" x="6750050" y="5473700"/>
          <p14:tracePt t="53408" x="6750050" y="5480050"/>
          <p14:tracePt t="53476" x="6750050" y="5486400"/>
          <p14:tracePt t="53504" x="6750050" y="5492750"/>
          <p14:tracePt t="53528" x="6756400" y="5499100"/>
          <p14:tracePt t="53552" x="6762750" y="5505450"/>
          <p14:tracePt t="53596" x="6769100" y="5505450"/>
          <p14:tracePt t="53616" x="6775450" y="5511800"/>
          <p14:tracePt t="53632" x="6781800" y="5511800"/>
          <p14:tracePt t="53648" x="6788150" y="5511800"/>
          <p14:tracePt t="53664" x="6794500" y="5505450"/>
          <p14:tracePt t="53676" x="6800850" y="5505450"/>
          <p14:tracePt t="53692" x="6807200" y="5505450"/>
          <p14:tracePt t="53708" x="6813550" y="5505450"/>
          <p14:tracePt t="53724" x="6819900" y="5505450"/>
          <p14:tracePt t="53732" x="6832600" y="5505450"/>
          <p14:tracePt t="53752" x="6838950" y="5505450"/>
          <p14:tracePt t="53768" x="6851650" y="5505450"/>
          <p14:tracePt t="53784" x="6858000" y="5505450"/>
          <p14:tracePt t="53798" x="6864350" y="5505450"/>
          <p14:tracePt t="53798" x="6870700" y="5505450"/>
          <p14:tracePt t="53813" x="6877050" y="5505450"/>
          <p14:tracePt t="53813" x="6883400" y="5505450"/>
          <p14:tracePt t="53829" x="6889750" y="5505450"/>
          <p14:tracePt t="53829" x="6896100" y="5505450"/>
          <p14:tracePt t="53846" x="6902450" y="5505450"/>
          <p14:tracePt t="53846" x="6908800" y="5505450"/>
          <p14:tracePt t="53846" x="6921500" y="5505450"/>
          <p14:tracePt t="53865" x="6927850" y="5505450"/>
          <p14:tracePt t="53878" x="6934200" y="5505450"/>
          <p14:tracePt t="53878" x="6940550" y="5505450"/>
          <p14:tracePt t="53897" x="6953250" y="5499100"/>
          <p14:tracePt t="53897" x="6965950" y="5499100"/>
          <p14:tracePt t="53913" x="6972300" y="5499100"/>
          <p14:tracePt t="53913" x="6985000" y="5499100"/>
          <p14:tracePt t="53930" x="6997700" y="5492750"/>
          <p14:tracePt t="53930" x="7004050" y="5492750"/>
          <p14:tracePt t="53946" x="7016750" y="5486400"/>
          <p14:tracePt t="53946" x="7029450" y="5486400"/>
          <p14:tracePt t="53946" x="7035800" y="5480050"/>
          <p14:tracePt t="53965" x="7048500" y="5473700"/>
          <p14:tracePt t="53965" x="7054850" y="5473700"/>
          <p14:tracePt t="53980" x="7061200" y="5467350"/>
          <p14:tracePt t="53980" x="7073900" y="5467350"/>
          <p14:tracePt t="53996" x="7080250" y="5461000"/>
          <p14:tracePt t="53996" x="7086600" y="5461000"/>
          <p14:tracePt t="54014" x="7092950" y="5454650"/>
          <p14:tracePt t="54014" x="7099300" y="5454650"/>
          <p14:tracePt t="54031" x="7105650" y="5448300"/>
          <p14:tracePt t="54031" x="7112000" y="5448300"/>
          <p14:tracePt t="54048" x="7124700" y="5441950"/>
          <p14:tracePt t="54063" x="7124700" y="5435600"/>
          <p14:tracePt t="54079" x="7131050" y="5429250"/>
          <p14:tracePt t="54096" x="7124700" y="5429250"/>
          <p14:tracePt t="54152" x="7131050" y="5435600"/>
          <p14:tracePt t="54204" x="7137400" y="5441950"/>
          <p14:tracePt t="54240" x="7143750" y="5448300"/>
          <p14:tracePt t="54256" x="7150100" y="5454650"/>
          <p14:tracePt t="54272" x="7156450" y="5454650"/>
          <p14:tracePt t="54284" x="7162800" y="5454650"/>
          <p14:tracePt t="54300" x="7169150" y="5454650"/>
          <p14:tracePt t="54316" x="7175500" y="5454650"/>
          <p14:tracePt t="54333" x="7181850" y="5461000"/>
          <p14:tracePt t="54346" x="7188200" y="5461000"/>
          <p14:tracePt t="54368" x="7181850" y="5461000"/>
          <p14:tracePt t="54428" x="7175500" y="5461000"/>
          <p14:tracePt t="54444" x="7169150" y="5461000"/>
          <p14:tracePt t="54456" x="7162800" y="5467350"/>
          <p14:tracePt t="54472" x="7156450" y="5473700"/>
          <p14:tracePt t="54481" x="7150100" y="5480050"/>
          <p14:tracePt t="54497" x="7143750" y="5480050"/>
          <p14:tracePt t="54514" x="7137400" y="5486400"/>
          <p14:tracePt t="54530" x="7131050" y="5492750"/>
          <p14:tracePt t="54548" x="7137400" y="5492750"/>
          <p14:tracePt t="54625" x="7137400" y="5499100"/>
          <p14:tracePt t="54660" x="7143750" y="5505450"/>
          <p14:tracePt t="54685" x="7150100" y="5511800"/>
          <p14:tracePt t="54712" x="7156450" y="5511800"/>
          <p14:tracePt t="54764" x="7150100" y="5518150"/>
          <p14:tracePt t="54797" x="7150100" y="5524500"/>
          <p14:tracePt t="54864" x="7143750" y="5530850"/>
          <p14:tracePt t="54892" x="7137400" y="5537200"/>
          <p14:tracePt t="54916" x="7131050" y="5543550"/>
          <p14:tracePt t="54932" x="7124700" y="5549900"/>
          <p14:tracePt t="54944" x="7112000" y="5556250"/>
          <p14:tracePt t="54960" x="7105650" y="5556250"/>
          <p14:tracePt t="54969" x="7105650" y="5562600"/>
          <p14:tracePt t="54982" x="7099300" y="5562600"/>
          <p14:tracePt t="54982" x="7086600" y="5562600"/>
          <p14:tracePt t="55000" x="7080250" y="5568950"/>
          <p14:tracePt t="55000" x="7073900" y="5575300"/>
          <p14:tracePt t="55017" x="7061200" y="5581650"/>
          <p14:tracePt t="55036" x="7054850" y="5588000"/>
          <p14:tracePt t="55049" x="7048500" y="5594350"/>
          <p14:tracePt t="55067" x="7042150" y="5600700"/>
          <p14:tracePt t="55082" x="7035800" y="5607050"/>
          <p14:tracePt t="55099" x="7042150" y="5600700"/>
          <p14:tracePt t="55140" x="7048500" y="5607050"/>
          <p14:tracePt t="55156" x="7054850" y="5600700"/>
          <p14:tracePt t="55173" x="7061200" y="5600700"/>
          <p14:tracePt t="55184" x="7067550" y="5594350"/>
          <p14:tracePt t="55192" x="7073900" y="5594350"/>
          <p14:tracePt t="55200" x="7080250" y="5594350"/>
          <p14:tracePt t="55200" x="7086600" y="5594350"/>
          <p14:tracePt t="55216" x="7092950" y="5594350"/>
          <p14:tracePt t="55216" x="7099300" y="5594350"/>
          <p14:tracePt t="55234" x="7099300" y="5588000"/>
          <p14:tracePt t="55234" x="7105650" y="5588000"/>
          <p14:tracePt t="55250" x="7112000" y="5588000"/>
          <p14:tracePt t="55266" x="7118350" y="5581650"/>
          <p14:tracePt t="55282" x="7124700" y="5575300"/>
          <p14:tracePt t="55299" x="7131050" y="5568950"/>
          <p14:tracePt t="55336" x="7137400" y="5562600"/>
          <p14:tracePt t="55388" x="7143750" y="5556250"/>
          <p14:tracePt t="55432" x="7143750" y="5549900"/>
          <p14:tracePt t="55456" x="7150100" y="5537200"/>
          <p14:tracePt t="55472" x="7156450" y="5530850"/>
          <p14:tracePt t="55484" x="7156450" y="5524500"/>
          <p14:tracePt t="55492" x="7156450" y="5518150"/>
          <p14:tracePt t="55500" x="7162800" y="5511800"/>
          <p14:tracePt t="55517" x="7162800" y="5505450"/>
          <p14:tracePt t="55517" x="7162800" y="5499100"/>
          <p14:tracePt t="55534" x="7162800" y="5492750"/>
          <p14:tracePt t="55534" x="7162800" y="5486400"/>
          <p14:tracePt t="55534" x="7169150" y="5480050"/>
          <p14:tracePt t="55552" x="7169150" y="5473700"/>
          <p14:tracePt t="55552" x="7169150" y="5467350"/>
          <p14:tracePt t="55568" x="7169150" y="5461000"/>
          <p14:tracePt t="55568" x="7169150" y="5448300"/>
          <p14:tracePt t="55585" x="7169150" y="5441950"/>
          <p14:tracePt t="55585" x="7169150" y="5435600"/>
          <p14:tracePt t="55601" x="7175500" y="5429250"/>
          <p14:tracePt t="55601" x="7175500" y="5422900"/>
          <p14:tracePt t="55618" x="7169150" y="5410200"/>
          <p14:tracePt t="55618" x="7169150" y="5403850"/>
          <p14:tracePt t="55634" x="7169150" y="5397500"/>
          <p14:tracePt t="55634" x="7169150" y="5391150"/>
          <p14:tracePt t="55634" x="7169150" y="5378450"/>
          <p14:tracePt t="55652" x="7162800" y="5372100"/>
          <p14:tracePt t="55652" x="7156450" y="5365750"/>
          <p14:tracePt t="55669" x="7156450" y="5359400"/>
          <p14:tracePt t="55669" x="7150100" y="5353050"/>
          <p14:tracePt t="55685" x="7143750" y="5340350"/>
          <p14:tracePt t="55685" x="7137400" y="5334000"/>
          <p14:tracePt t="55701" x="7124700" y="5327650"/>
          <p14:tracePt t="55701" x="7105650" y="5314950"/>
          <p14:tracePt t="55718" x="7092950" y="5314950"/>
          <p14:tracePt t="55718" x="7080250" y="5314950"/>
          <p14:tracePt t="55735" x="7067550" y="5314950"/>
          <p14:tracePt t="55735" x="7048500" y="5321300"/>
          <p14:tracePt t="55752" x="7035800" y="5327650"/>
          <p14:tracePt t="55752" x="7016750" y="5340350"/>
          <p14:tracePt t="55768" x="7004050" y="5353050"/>
          <p14:tracePt t="55768" x="6972300" y="5384800"/>
          <p14:tracePt t="55785" x="6953250" y="5403850"/>
          <p14:tracePt t="55785" x="6940550" y="5435600"/>
          <p14:tracePt t="55802" x="6927850" y="5473700"/>
          <p14:tracePt t="55802" x="6915150" y="5518150"/>
          <p14:tracePt t="55819" x="6902450" y="5562600"/>
          <p14:tracePt t="55819" x="6896100" y="5613400"/>
          <p14:tracePt t="55819" x="6889750" y="5670550"/>
          <p14:tracePt t="55837" x="6883400" y="5727700"/>
          <p14:tracePt t="55837" x="6883400" y="5791200"/>
          <p14:tracePt t="55852" x="6883400" y="5842000"/>
          <p14:tracePt t="55852" x="6889750" y="5892800"/>
          <p14:tracePt t="55869" x="6896100" y="5943600"/>
          <p14:tracePt t="55869" x="6902450" y="5981700"/>
          <p14:tracePt t="55886" x="6915150" y="6019800"/>
          <p14:tracePt t="55886" x="6921500" y="6051550"/>
          <p14:tracePt t="55902" x="6934200" y="6083300"/>
          <p14:tracePt t="55902" x="6940550" y="6108700"/>
          <p14:tracePt t="55902" x="6953250" y="6127750"/>
          <p14:tracePt t="55921" x="6965950" y="6146800"/>
          <p14:tracePt t="55921" x="6972300" y="6159500"/>
          <p14:tracePt t="55937" x="6985000" y="6172200"/>
          <p14:tracePt t="55937" x="6997700" y="6178550"/>
          <p14:tracePt t="55953" x="7004050" y="6184900"/>
          <p14:tracePt t="55953" x="7016750" y="6178550"/>
          <p14:tracePt t="55969" x="7023100" y="6172200"/>
          <p14:tracePt t="55969" x="7029450" y="6172200"/>
          <p14:tracePt t="55986" x="7042150" y="6165850"/>
          <p14:tracePt t="55986" x="7048500" y="6159500"/>
          <p14:tracePt t="55986" x="7054850" y="6146800"/>
          <p14:tracePt t="56005" x="7061200" y="6140450"/>
          <p14:tracePt t="56005" x="7067550" y="6134100"/>
          <p14:tracePt t="56019" x="7073900" y="6121400"/>
          <p14:tracePt t="56019" x="7080250" y="6115050"/>
          <p14:tracePt t="56036" x="7080250" y="6108700"/>
          <p14:tracePt t="56036" x="7086600" y="6102350"/>
          <p14:tracePt t="56053" x="7086600" y="6096000"/>
          <p14:tracePt t="56053" x="7092950" y="6089650"/>
          <p14:tracePt t="56071" x="7092950" y="6083300"/>
          <p14:tracePt t="56071" x="7092950" y="6070600"/>
          <p14:tracePt t="56086" x="7099300" y="6064250"/>
          <p14:tracePt t="56086" x="7099300" y="6057900"/>
          <p14:tracePt t="56103" x="7099300" y="6045200"/>
          <p14:tracePt t="56103" x="7099300" y="6038850"/>
          <p14:tracePt t="56120" x="7099300" y="6032500"/>
          <p14:tracePt t="56120" x="7099300" y="6019800"/>
          <p14:tracePt t="56137" x="7099300" y="6013450"/>
          <p14:tracePt t="56152" x="7092950" y="6000750"/>
          <p14:tracePt t="56152" x="7086600" y="6000750"/>
          <p14:tracePt t="56172" x="7086600" y="5994400"/>
          <p14:tracePt t="56172" x="7080250" y="5988050"/>
          <p14:tracePt t="56187" x="7073900" y="5981700"/>
          <p14:tracePt t="56187" x="7067550" y="5975350"/>
          <p14:tracePt t="56187" x="7061200" y="5969000"/>
          <p14:tracePt t="56205" x="7054850" y="5962650"/>
          <p14:tracePt t="56205" x="7048500" y="5956300"/>
          <p14:tracePt t="56221" x="7042150" y="5949950"/>
          <p14:tracePt t="56221" x="7035800" y="5943600"/>
          <p14:tracePt t="56237" x="7029450" y="5937250"/>
          <p14:tracePt t="56237" x="7023100" y="5930900"/>
          <p14:tracePt t="56254" x="7010400" y="5924550"/>
          <p14:tracePt t="56254" x="7004050" y="5924550"/>
          <p14:tracePt t="56270" x="6997700" y="5918200"/>
          <p14:tracePt t="56270" x="6991350" y="5918200"/>
          <p14:tracePt t="56270" x="6978650" y="5918200"/>
          <p14:tracePt t="56289" x="6972300" y="5918200"/>
          <p14:tracePt t="56303" x="6965950" y="5924550"/>
          <p14:tracePt t="56303" x="6953250" y="5930900"/>
          <p14:tracePt t="56320" x="6946900" y="5930900"/>
          <p14:tracePt t="56320" x="6940550" y="5937250"/>
          <p14:tracePt t="56337" x="6934200" y="5937250"/>
          <p14:tracePt t="56337" x="6927850" y="5943600"/>
          <p14:tracePt t="56354" x="6921500" y="5943600"/>
          <p14:tracePt t="56354" x="6915150" y="5949950"/>
          <p14:tracePt t="56370" x="6908800" y="5949950"/>
          <p14:tracePt t="56370" x="6902450" y="5962650"/>
          <p14:tracePt t="56387" x="6896100" y="5969000"/>
          <p14:tracePt t="56403" x="6889750" y="5981700"/>
          <p14:tracePt t="56420" x="6883400" y="5988050"/>
          <p14:tracePt t="56436" x="6877050" y="5988050"/>
          <p14:tracePt t="56616" x="6877050" y="5981700"/>
          <p14:tracePt t="56632" x="6883400" y="5981700"/>
          <p14:tracePt t="56664" x="6896100" y="5975350"/>
          <p14:tracePt t="56676" x="6896100" y="5969000"/>
          <p14:tracePt t="56687" x="6902450" y="5969000"/>
          <p14:tracePt t="56687" x="6908800" y="5962650"/>
          <p14:tracePt t="56705" x="6915150" y="5956300"/>
          <p14:tracePt t="56705" x="6927850" y="5949950"/>
          <p14:tracePt t="56722" x="6934200" y="5943600"/>
          <p14:tracePt t="56722" x="6946900" y="5937250"/>
          <p14:tracePt t="56738" x="6953250" y="5930900"/>
          <p14:tracePt t="56738" x="6959600" y="5924550"/>
          <p14:tracePt t="56755" x="6972300" y="5918200"/>
          <p14:tracePt t="56755" x="6978650" y="5905500"/>
          <p14:tracePt t="56772" x="6985000" y="5905500"/>
          <p14:tracePt t="56772" x="6997700" y="5892800"/>
          <p14:tracePt t="56788" x="7010400" y="5886450"/>
          <p14:tracePt t="56788" x="7029450" y="5867400"/>
          <p14:tracePt t="56806" x="7035800" y="5867400"/>
          <p14:tracePt t="56806" x="7048500" y="5861050"/>
          <p14:tracePt t="56822" x="7061200" y="5854700"/>
          <p14:tracePt t="56822" x="7073900" y="5848350"/>
          <p14:tracePt t="56839" x="7080250" y="5848350"/>
          <p14:tracePt t="56839" x="7099300" y="5835650"/>
          <p14:tracePt t="56857" x="7112000" y="5835650"/>
          <p14:tracePt t="56857" x="7118350" y="5829300"/>
          <p14:tracePt t="56873" x="7131050" y="5822950"/>
          <p14:tracePt t="56873" x="7137400" y="5822950"/>
          <p14:tracePt t="56889" x="7150100" y="5822950"/>
          <p14:tracePt t="56889" x="7156450" y="5816600"/>
          <p14:tracePt t="56905" x="7162800" y="5816600"/>
          <p14:tracePt t="56905" x="7181850" y="5810250"/>
          <p14:tracePt t="56926" x="7188200" y="5810250"/>
          <p14:tracePt t="56938" x="7200900" y="5803900"/>
          <p14:tracePt t="56938" x="7213600" y="5797550"/>
          <p14:tracePt t="56957" x="7226300" y="5791200"/>
          <p14:tracePt t="56957" x="7232650" y="5791200"/>
          <p14:tracePt t="56973" x="7239000" y="5791200"/>
          <p14:tracePt t="56973" x="7245350" y="5784850"/>
          <p14:tracePt t="56989" x="7251700" y="5784850"/>
          <p14:tracePt t="57005" x="7258050" y="5778500"/>
          <p14:tracePt t="57005" x="7264400" y="5778500"/>
          <p14:tracePt t="57023" x="7270750" y="5772150"/>
          <p14:tracePt t="57039" x="7283450" y="5772150"/>
          <p14:tracePt t="57055" x="7283450" y="5765800"/>
          <p14:tracePt t="57072" x="7289800" y="5765800"/>
          <p14:tracePt t="57088" x="7289800" y="5759450"/>
          <p14:tracePt t="57112" x="7283450" y="5759450"/>
          <p14:tracePt t="57152" x="7283450" y="5765800"/>
          <p14:tracePt t="57172" x="7277100" y="5765800"/>
          <p14:tracePt t="57188" x="7270750" y="5765800"/>
          <p14:tracePt t="57212" x="7264400" y="5765800"/>
          <p14:tracePt t="57240" x="7270750" y="5759450"/>
          <p14:tracePt t="57316" x="7277100" y="5759450"/>
          <p14:tracePt t="57336" x="7277100" y="57531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a:t>
            </a:r>
            <a:r>
              <a:rPr lang="en-US" altLang="ja-JP" dirty="0" smtClean="0"/>
              <a:t>9</a:t>
            </a:r>
            <a:r>
              <a:rPr kumimoji="1" lang="ja-JP" altLang="en-US" dirty="0" smtClean="0"/>
              <a:t>％以上にするには・・・</a:t>
            </a:r>
            <a:endParaRPr kumimoji="1" lang="ja-JP" altLang="en-US" dirty="0"/>
          </a:p>
        </p:txBody>
      </p:sp>
      <p:sp>
        <p:nvSpPr>
          <p:cNvPr id="4" name="テキスト ボックス 3"/>
          <p:cNvSpPr txBox="1"/>
          <p:nvPr/>
        </p:nvSpPr>
        <p:spPr>
          <a:xfrm>
            <a:off x="179512" y="1124744"/>
            <a:ext cx="8792792" cy="461665"/>
          </a:xfrm>
          <a:prstGeom prst="rect">
            <a:avLst/>
          </a:prstGeom>
          <a:noFill/>
        </p:spPr>
        <p:txBody>
          <a:bodyPr wrap="none" rtlCol="0">
            <a:spAutoFit/>
          </a:bodyPr>
          <a:lstStyle/>
          <a:p>
            <a:r>
              <a:rPr kumimoji="1" lang="ja-JP" altLang="en-US" dirty="0" smtClean="0"/>
              <a:t>求める確率＝１－（一つもシロクマのぬいぐるみが当たらない確率）</a:t>
            </a:r>
            <a:endParaRPr kumimoji="1" lang="ja-JP" altLang="en-US" dirty="0"/>
          </a:p>
        </p:txBody>
      </p:sp>
      <p:pic>
        <p:nvPicPr>
          <p:cNvPr id="557059" name="Picture 3"/>
          <p:cNvPicPr>
            <a:picLocks noChangeAspect="1" noChangeArrowheads="1"/>
          </p:cNvPicPr>
          <p:nvPr/>
        </p:nvPicPr>
        <p:blipFill>
          <a:blip r:embed="rId5" cstate="print"/>
          <a:srcRect l="17404" r="33851"/>
          <a:stretch>
            <a:fillRect/>
          </a:stretch>
        </p:blipFill>
        <p:spPr bwMode="auto">
          <a:xfrm>
            <a:off x="395536" y="1844824"/>
            <a:ext cx="6453832" cy="3744416"/>
          </a:xfrm>
          <a:prstGeom prst="rect">
            <a:avLst/>
          </a:prstGeom>
          <a:noFill/>
          <a:ln w="9525">
            <a:noFill/>
            <a:miter lim="800000"/>
            <a:headEnd/>
            <a:tailEnd/>
          </a:ln>
          <a:effectLst/>
        </p:spPr>
      </p:pic>
      <p:sp>
        <p:nvSpPr>
          <p:cNvPr id="6" name="テキスト ボックス 5"/>
          <p:cNvSpPr txBox="1"/>
          <p:nvPr/>
        </p:nvSpPr>
        <p:spPr>
          <a:xfrm>
            <a:off x="179512" y="1815207"/>
            <a:ext cx="1332416" cy="461665"/>
          </a:xfrm>
          <a:prstGeom prst="rect">
            <a:avLst/>
          </a:prstGeom>
          <a:solidFill>
            <a:schemeClr val="bg1"/>
          </a:solidFill>
        </p:spPr>
        <p:txBody>
          <a:bodyPr wrap="none" rtlCol="0">
            <a:spAutoFit/>
          </a:bodyPr>
          <a:lstStyle/>
          <a:p>
            <a:r>
              <a:rPr kumimoji="1" lang="ja-JP" altLang="en-US" dirty="0" smtClean="0"/>
              <a:t>買った数</a:t>
            </a:r>
            <a:endParaRPr kumimoji="1" lang="ja-JP" altLang="en-US" dirty="0"/>
          </a:p>
        </p:txBody>
      </p:sp>
      <p:pic>
        <p:nvPicPr>
          <p:cNvPr id="557060" name="Picture 4"/>
          <p:cNvPicPr>
            <a:picLocks noChangeAspect="1" noChangeArrowheads="1"/>
          </p:cNvPicPr>
          <p:nvPr/>
        </p:nvPicPr>
        <p:blipFill>
          <a:blip r:embed="rId6" cstate="print"/>
          <a:srcRect l="76656"/>
          <a:stretch>
            <a:fillRect/>
          </a:stretch>
        </p:blipFill>
        <p:spPr bwMode="auto">
          <a:xfrm>
            <a:off x="7092280" y="2204864"/>
            <a:ext cx="1386204" cy="3384376"/>
          </a:xfrm>
          <a:prstGeom prst="rect">
            <a:avLst/>
          </a:prstGeom>
          <a:noFill/>
          <a:ln w="9525">
            <a:noFill/>
            <a:miter lim="800000"/>
            <a:headEnd/>
            <a:tailEnd/>
          </a:ln>
          <a:effectLst/>
        </p:spPr>
      </p:pic>
      <p:sp>
        <p:nvSpPr>
          <p:cNvPr id="8" name="テキスト ボックス 7"/>
          <p:cNvSpPr txBox="1"/>
          <p:nvPr/>
        </p:nvSpPr>
        <p:spPr>
          <a:xfrm>
            <a:off x="539552" y="5949280"/>
            <a:ext cx="7895110" cy="461665"/>
          </a:xfrm>
          <a:prstGeom prst="rect">
            <a:avLst/>
          </a:prstGeom>
          <a:noFill/>
        </p:spPr>
        <p:txBody>
          <a:bodyPr wrap="none" rtlCol="0">
            <a:spAutoFit/>
          </a:bodyPr>
          <a:lstStyle/>
          <a:p>
            <a:r>
              <a:rPr lang="en-US" altLang="ja-JP" dirty="0" smtClean="0"/>
              <a:t>90</a:t>
            </a:r>
            <a:r>
              <a:rPr kumimoji="1" lang="ja-JP" altLang="en-US" dirty="0" smtClean="0"/>
              <a:t>個買うと</a:t>
            </a:r>
            <a:r>
              <a:rPr kumimoji="1" lang="en-US" altLang="ja-JP" dirty="0" smtClean="0"/>
              <a:t>1</a:t>
            </a:r>
            <a:r>
              <a:rPr kumimoji="1" lang="ja-JP" altLang="en-US" dirty="0" err="1" smtClean="0"/>
              <a:t>つは</a:t>
            </a:r>
            <a:r>
              <a:rPr kumimoji="1" lang="ja-JP" altLang="en-US" dirty="0" smtClean="0"/>
              <a:t>ぬいぐるみが当たる確率は</a:t>
            </a:r>
            <a:r>
              <a:rPr lang="en-US" altLang="ja-JP" dirty="0" smtClean="0"/>
              <a:t>99</a:t>
            </a:r>
            <a:r>
              <a:rPr kumimoji="1" lang="ja-JP" altLang="en-US" dirty="0" smtClean="0"/>
              <a:t>％以上になる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76"/>
    </mc:Choice>
    <mc:Fallback>
      <p:transition spd="slow" advTm="7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008" x="5873750" y="5365750"/>
          <p14:tracePt t="2015" x="5867400" y="5384800"/>
          <p14:tracePt t="2015" x="5867400" y="5410200"/>
          <p14:tracePt t="2027" x="5861050" y="5435600"/>
          <p14:tracePt t="2027" x="5848350" y="5461000"/>
          <p14:tracePt t="2044" x="5842000" y="5486400"/>
          <p14:tracePt t="2044" x="5835650" y="5511800"/>
          <p14:tracePt t="2255" x="4965700" y="5918200"/>
          <p14:tracePt t="2263" x="4946650" y="5911850"/>
          <p14:tracePt t="2276" x="4921250" y="5899150"/>
          <p14:tracePt t="2276" x="4889500" y="5880100"/>
          <p14:tracePt t="2293" x="4851400" y="5861050"/>
          <p14:tracePt t="2293" x="4800600" y="5835650"/>
          <p14:tracePt t="2309" x="4749800" y="5803900"/>
          <p14:tracePt t="2309" x="4699000" y="5778500"/>
          <p14:tracePt t="2326" x="4648200" y="5746750"/>
          <p14:tracePt t="2342" x="4597400" y="5715000"/>
          <p14:tracePt t="2342" x="4495800" y="5670550"/>
          <p14:tracePt t="2360" x="4457700" y="5645150"/>
          <p14:tracePt t="2360" x="4419600" y="5626100"/>
          <p14:tracePt t="2376" x="4387850" y="5607050"/>
          <p14:tracePt t="2376" x="4362450" y="5588000"/>
          <p14:tracePt t="2393" x="4343400" y="5575300"/>
          <p14:tracePt t="2393" x="4324350" y="5537200"/>
          <p14:tracePt t="2410" x="4318000" y="5518150"/>
          <p14:tracePt t="2410" x="4318000" y="5499100"/>
          <p14:tracePt t="2427" x="4324350" y="5480050"/>
          <p14:tracePt t="2427" x="4330700" y="5467350"/>
          <p14:tracePt t="2443" x="4343400" y="5448300"/>
          <p14:tracePt t="2443" x="4362450" y="5435600"/>
          <p14:tracePt t="2460" x="4381500" y="5416550"/>
          <p14:tracePt t="2460" x="4406900" y="5403850"/>
          <p14:tracePt t="2460" x="4432300" y="5384800"/>
          <p14:tracePt t="2479" x="4457700" y="5365750"/>
          <p14:tracePt t="2492" x="4489450" y="5340350"/>
          <p14:tracePt t="2492" x="4565650" y="5289550"/>
          <p14:tracePt t="2511" x="4610100" y="5257800"/>
          <p14:tracePt t="2511" x="4648200" y="5226050"/>
          <p14:tracePt t="2527" x="4692650" y="5194300"/>
          <p14:tracePt t="2527" x="4743450" y="5162550"/>
          <p14:tracePt t="2544" x="4787900" y="5130800"/>
          <p14:tracePt t="2544" x="4838700" y="5099050"/>
          <p14:tracePt t="2544" x="4895850" y="5067300"/>
          <p14:tracePt t="2562" x="4946650" y="5035550"/>
          <p14:tracePt t="2576" x="4997450" y="5010150"/>
          <p14:tracePt t="2576" x="5105400" y="4946650"/>
          <p14:tracePt t="2594" x="5156200" y="4914900"/>
          <p14:tracePt t="2594" x="5200650" y="4883150"/>
          <p14:tracePt t="2610" x="5245100" y="4851400"/>
          <p14:tracePt t="2610" x="5289550" y="4826000"/>
          <p14:tracePt t="2627" x="5321300" y="4806950"/>
          <p14:tracePt t="2627" x="5359400" y="4781550"/>
          <p14:tracePt t="2644" x="5384800" y="4762500"/>
          <p14:tracePt t="2644" x="5435600" y="4737100"/>
          <p14:tracePt t="2661" x="5448300" y="4730750"/>
          <p14:tracePt t="2661" x="5461000" y="4730750"/>
          <p14:tracePt t="2677" x="5473700" y="4730750"/>
          <p14:tracePt t="2677" x="5473700" y="4737100"/>
          <p14:tracePt t="2694" x="5473700" y="4743450"/>
          <p14:tracePt t="2694" x="5454650" y="4768850"/>
          <p14:tracePt t="2711" x="5441950" y="4781550"/>
          <p14:tracePt t="2711" x="5422900" y="4800600"/>
          <p14:tracePt t="2729" x="5403850" y="4813300"/>
          <p14:tracePt t="2729" x="5384800" y="4832350"/>
          <p14:tracePt t="2744" x="5359400" y="4851400"/>
          <p14:tracePt t="2744" x="5334000" y="4864100"/>
          <p14:tracePt t="2761" x="5308600" y="4883150"/>
          <p14:tracePt t="2761" x="5251450" y="4908550"/>
          <p14:tracePt t="2778" x="5226050" y="4927600"/>
          <p14:tracePt t="2778" x="5194300" y="4940300"/>
          <p14:tracePt t="2795" x="5156200" y="4959350"/>
          <p14:tracePt t="2795" x="5124450" y="4978400"/>
          <p14:tracePt t="2811" x="5086350" y="4997450"/>
          <p14:tracePt t="2811" x="5048250" y="5016500"/>
          <p14:tracePt t="2828" x="5010150" y="5029200"/>
          <p14:tracePt t="2828" x="4978400" y="5048250"/>
          <p14:tracePt t="2844" x="4933950" y="5060950"/>
          <p14:tracePt t="2844" x="4857750" y="5092700"/>
          <p14:tracePt t="2863" x="4819650" y="5105400"/>
          <p14:tracePt t="2863" x="4775200" y="5111750"/>
          <p14:tracePt t="2878" x="4737100" y="5124450"/>
          <p14:tracePt t="2878" x="4692650" y="5137150"/>
          <p14:tracePt t="2895" x="4654550" y="5143500"/>
          <p14:tracePt t="2895" x="4610100" y="5156200"/>
          <p14:tracePt t="2911" x="4565650" y="5168900"/>
          <p14:tracePt t="2911" x="4521200" y="5181600"/>
          <p14:tracePt t="2928" x="4476750" y="5194300"/>
          <p14:tracePt t="2928" x="4432300" y="5207000"/>
          <p14:tracePt t="2928" x="4381500" y="5219700"/>
          <p14:tracePt t="2947" x="4337050" y="5232400"/>
          <p14:tracePt t="2947" x="4292600" y="5251450"/>
          <p14:tracePt t="2961" x="4241800" y="5264150"/>
          <p14:tracePt t="2961" x="4197350" y="5283200"/>
          <p14:tracePt t="2980" x="4159250" y="5295900"/>
          <p14:tracePt t="2980" x="4114800" y="5308600"/>
          <p14:tracePt t="2995" x="4076700" y="5321300"/>
          <p14:tracePt t="2995" x="4006850" y="5340350"/>
          <p14:tracePt t="3012" x="3968750" y="5346700"/>
          <p14:tracePt t="3028" x="3930650" y="5353050"/>
          <p14:tracePt t="3028" x="3898900" y="5365750"/>
          <p14:tracePt t="3976" x="596900" y="6299200"/>
          <p14:tracePt t="3979" x="596900" y="6216650"/>
          <p14:tracePt t="3999" x="609600" y="6127750"/>
          <p14:tracePt t="4015" x="635000" y="6038850"/>
          <p14:tracePt t="4032" x="704850" y="5899150"/>
          <p14:tracePt t="4048" x="768350" y="5822950"/>
          <p14:tracePt t="4065" x="844550" y="5759450"/>
          <p14:tracePt t="4081" x="977900" y="5695950"/>
          <p14:tracePt t="4100" x="1079500" y="5683250"/>
          <p14:tracePt t="4115" x="1187450" y="5689600"/>
          <p14:tracePt t="4131" x="1295400" y="5708650"/>
          <p14:tracePt t="4148" x="1390650" y="5740400"/>
          <p14:tracePt t="4148" x="1441450" y="5759450"/>
          <p14:tracePt t="4166" x="1517650" y="5810250"/>
          <p14:tracePt t="4182" x="1587500" y="5873750"/>
          <p14:tracePt t="4199" x="1638300" y="5949950"/>
          <p14:tracePt t="4215" x="1670050" y="6038850"/>
          <p14:tracePt t="4215" x="1676400" y="6089650"/>
          <p14:tracePt t="4236" x="1689100" y="6172200"/>
          <p14:tracePt t="4250" x="1682750" y="6210300"/>
          <p14:tracePt t="4250" x="1682750" y="6254750"/>
          <p14:tracePt t="4266" x="1676400" y="6286500"/>
          <p14:tracePt t="4266" x="1670050" y="6324600"/>
          <p14:tracePt t="4282" x="1663700" y="6356350"/>
          <p14:tracePt t="4282" x="1657350" y="6388100"/>
          <p14:tracePt t="4300" x="1651000" y="6419850"/>
          <p14:tracePt t="4300" x="1638300" y="6445250"/>
          <p14:tracePt t="4316" x="1631950" y="6483350"/>
          <p14:tracePt t="4331" x="1657350" y="6477000"/>
          <p14:tracePt t="4353" x="1701800" y="6432550"/>
          <p14:tracePt t="4370" x="1733550" y="6407150"/>
          <p14:tracePt t="4381" x="1778000" y="6381750"/>
          <p14:tracePt t="4381" x="1873250" y="6337300"/>
          <p14:tracePt t="4400" x="1930400" y="6324600"/>
          <p14:tracePt t="4400" x="1993900" y="6305550"/>
          <p14:tracePt t="4416" x="2063750" y="6299200"/>
          <p14:tracePt t="4416" x="2139950" y="6299200"/>
          <p14:tracePt t="4433" x="2216150" y="6299200"/>
          <p14:tracePt t="4433" x="2298700" y="6305550"/>
          <p14:tracePt t="4449" x="2387600" y="6311900"/>
          <p14:tracePt t="4449" x="2578100" y="6337300"/>
          <p14:tracePt t="4467" x="2686050" y="6350000"/>
          <p14:tracePt t="4467" x="2787650" y="6362700"/>
          <p14:tracePt t="4483" x="2895600" y="6369050"/>
          <p14:tracePt t="4483" x="2997200" y="6369050"/>
          <p14:tracePt t="4500" x="3098800" y="6362700"/>
          <p14:tracePt t="4500" x="3194050" y="6356350"/>
          <p14:tracePt t="4500" x="3289300" y="6343650"/>
          <p14:tracePt t="4520" x="3378200" y="6324600"/>
          <p14:tracePt t="4520" x="3460750" y="6305550"/>
          <p14:tracePt t="4534" x="3543300" y="6286500"/>
          <p14:tracePt t="4534" x="3625850" y="6267450"/>
          <p14:tracePt t="4550" x="3702050" y="6248400"/>
          <p14:tracePt t="4550" x="3778250" y="6235700"/>
          <p14:tracePt t="4566" x="3860800" y="6229350"/>
          <p14:tracePt t="4566" x="3937000" y="6223000"/>
          <p14:tracePt t="4584" x="4019550" y="6216650"/>
          <p14:tracePt t="4584" x="4102100" y="6210300"/>
          <p14:tracePt t="4600" x="4184650" y="6203950"/>
          <p14:tracePt t="4600" x="4356100" y="6191250"/>
          <p14:tracePt t="4618" x="4438650" y="6184900"/>
          <p14:tracePt t="4618" x="4527550" y="6172200"/>
          <p14:tracePt t="4634" x="4610100" y="6165850"/>
          <p14:tracePt t="4634" x="4699000" y="6159500"/>
          <p14:tracePt t="4651" x="4787900" y="6153150"/>
          <p14:tracePt t="4651" x="4876800" y="6146800"/>
          <p14:tracePt t="4667" x="4965700" y="6146800"/>
          <p14:tracePt t="4667" x="5048250" y="6146800"/>
          <p14:tracePt t="4685" x="5137150" y="6146800"/>
          <p14:tracePt t="4685" x="5289550" y="6153150"/>
          <p14:tracePt t="4702" x="5365750" y="6159500"/>
          <p14:tracePt t="4702" x="5435600" y="6159500"/>
          <p14:tracePt t="4718" x="5499100" y="6165850"/>
          <p14:tracePt t="4718" x="5562600" y="6159500"/>
          <p14:tracePt t="4735" x="5626100" y="6159500"/>
          <p14:tracePt t="4735" x="5746750" y="6159500"/>
          <p14:tracePt t="4752" x="5810250" y="6165850"/>
          <p14:tracePt t="4752" x="5873750" y="6165850"/>
          <p14:tracePt t="4768" x="5943600" y="6172200"/>
          <p14:tracePt t="4768" x="6007100" y="6178550"/>
          <p14:tracePt t="4785" x="6070600" y="6184900"/>
          <p14:tracePt t="4785" x="6134100" y="6191250"/>
          <p14:tracePt t="4802" x="6197600" y="6197600"/>
          <p14:tracePt t="4802" x="6311900" y="6210300"/>
          <p14:tracePt t="4819" x="6362700" y="6210300"/>
          <p14:tracePt t="4819" x="6413500" y="6210300"/>
          <p14:tracePt t="4836" x="6457950" y="6210300"/>
          <p14:tracePt t="4836" x="6502400" y="6203950"/>
          <p14:tracePt t="4854" x="6546850" y="6203950"/>
          <p14:tracePt t="4854" x="6584950" y="6197600"/>
          <p14:tracePt t="4869" x="6623050" y="6197600"/>
          <p14:tracePt t="4869" x="6661150" y="6191250"/>
          <p14:tracePt t="4869" x="6692900" y="6191250"/>
          <p14:tracePt t="4887" x="6731000" y="6184900"/>
          <p14:tracePt t="4901" x="6762750" y="6184900"/>
          <p14:tracePt t="4901" x="6819900" y="6172200"/>
          <p14:tracePt t="4919" x="6845300" y="6165850"/>
          <p14:tracePt t="4919" x="6870700" y="6165850"/>
          <p14:tracePt t="4936" x="6889750" y="6159500"/>
          <p14:tracePt t="4936" x="6902450" y="6153150"/>
          <p14:tracePt t="4953" x="6915150" y="6146800"/>
          <p14:tracePt t="4953" x="6927850" y="6146800"/>
          <p14:tracePt t="4969" x="6934200" y="6140450"/>
          <p14:tracePt t="4969" x="6940550" y="6146800"/>
          <p14:tracePt t="4988" x="6946900" y="6146800"/>
          <p14:tracePt t="4988" x="6946900" y="6153150"/>
          <p14:tracePt t="5002" x="6946900" y="6159500"/>
          <p14:tracePt t="5002" x="6946900" y="6165850"/>
          <p14:tracePt t="5021" x="6946900" y="6172200"/>
          <p14:tracePt t="5021" x="6940550" y="6178550"/>
          <p14:tracePt t="5037" x="6940550" y="6184900"/>
          <p14:tracePt t="5037" x="6934200" y="6191250"/>
          <p14:tracePt t="5053" x="6927850" y="6197600"/>
          <p14:tracePt t="5053" x="6915150" y="6210300"/>
          <p14:tracePt t="5069" x="6908800" y="6210300"/>
          <p14:tracePt t="5069" x="6902450" y="6216650"/>
          <p14:tracePt t="5086" x="6896100" y="6223000"/>
          <p14:tracePt t="5086" x="6889750" y="6229350"/>
          <p14:tracePt t="5104" x="6883400" y="6235700"/>
          <p14:tracePt t="5104" x="6877050" y="6248400"/>
          <p14:tracePt t="5119" x="6870700" y="6254750"/>
          <p14:tracePt t="5119" x="6864350" y="6267450"/>
          <p14:tracePt t="5136" x="6858000" y="6273800"/>
          <p14:tracePt t="5136" x="6851650" y="6286500"/>
          <p14:tracePt t="5153" x="6845300" y="6292850"/>
          <p14:tracePt t="5169" x="6826250" y="6318250"/>
          <p14:tracePt t="5186" x="6807200" y="6343650"/>
          <p14:tracePt t="5202" x="6788150" y="6369050"/>
          <p14:tracePt t="5219" x="6769100" y="6394450"/>
          <p14:tracePt t="5239" x="6750050" y="6413500"/>
          <p14:tracePt t="5255" x="6731000" y="6438900"/>
          <p14:tracePt t="5271" x="6711950" y="6470650"/>
          <p14:tracePt t="5287" x="6686550" y="6502400"/>
          <p14:tracePt t="5302" x="6661150" y="6534150"/>
          <p14:tracePt t="5319" x="6623050" y="6559550"/>
          <p14:tracePt t="5336" x="6584950" y="6591300"/>
          <p14:tracePt t="5336" x="6559550" y="6597650"/>
          <p14:tracePt t="5355" x="6527800" y="6604000"/>
          <p14:tracePt t="5355" x="6502400" y="6610350"/>
          <p14:tracePt t="5370" x="6172200" y="6451600"/>
          <p14:tracePt t="5445" x="6153150" y="6426200"/>
          <p14:tracePt t="5450" x="6140450" y="6394450"/>
          <p14:tracePt t="5458" x="6127750" y="6356350"/>
          <p14:tracePt t="5469" x="6134100" y="6242050"/>
          <p14:tracePt t="5488" x="6165850" y="6165850"/>
          <p14:tracePt t="5504" x="6216650" y="6083300"/>
          <p14:tracePt t="5520" x="6292850" y="6007100"/>
          <p14:tracePt t="5520" x="6337300" y="5969000"/>
          <p14:tracePt t="5540" x="6388100" y="5937250"/>
          <p14:tracePt t="5553" x="6559550" y="5829300"/>
          <p14:tracePt t="5571" x="6692900" y="5772150"/>
          <p14:tracePt t="5587" x="6826250" y="5727700"/>
          <p14:tracePt t="5604" x="6965950" y="5708650"/>
          <p14:tracePt t="5621" x="7092950" y="5721350"/>
          <p14:tracePt t="5621" x="7156450" y="5734050"/>
          <p14:tracePt t="5639" x="7270750" y="5784850"/>
          <p14:tracePt t="5654" x="7366000" y="5854700"/>
          <p14:tracePt t="5671" x="7448550" y="5930900"/>
          <p14:tracePt t="5687" x="7512050" y="6007100"/>
          <p14:tracePt t="5704" x="7556500" y="6108700"/>
          <p14:tracePt t="5721" x="7550150" y="6172200"/>
          <p14:tracePt t="5737" x="7524750" y="6229350"/>
          <p14:tracePt t="5754" x="7473950" y="6286500"/>
          <p14:tracePt t="5771" x="7353300" y="6362700"/>
          <p14:tracePt t="5788" x="7245350" y="6413500"/>
          <p14:tracePt t="5804" x="7118350" y="6464300"/>
          <p14:tracePt t="5821" x="6978650" y="6508750"/>
          <p14:tracePt t="5821" x="6908800" y="6527800"/>
          <p14:tracePt t="5839" x="6788150" y="6546850"/>
          <p14:tracePt t="5855" x="6680200" y="6546850"/>
          <p14:tracePt t="5871" x="6604000" y="6540500"/>
          <p14:tracePt t="5888" x="6565900" y="6527800"/>
          <p14:tracePt t="5905" x="6515100" y="6515100"/>
          <p14:tracePt t="5921" x="6477000" y="6502400"/>
          <p14:tracePt t="5921" x="6451600" y="6489700"/>
          <p14:tracePt t="5939" x="6432550" y="6464300"/>
          <p14:tracePt t="5955" x="6432550" y="6432550"/>
          <p14:tracePt t="5971" x="6438900" y="6407150"/>
          <p14:tracePt t="5971" x="6445250" y="6388100"/>
          <p14:tracePt t="5971" x="6457950" y="6362700"/>
          <p14:tracePt t="5991" x="6470650" y="6337300"/>
          <p14:tracePt t="6004" x="6489700" y="6311900"/>
          <p14:tracePt t="6004" x="6527800" y="6273800"/>
          <p14:tracePt t="6022" x="6553200" y="6254750"/>
          <p14:tracePt t="6022" x="6578600" y="6235700"/>
          <p14:tracePt t="6039" x="6604000" y="6223000"/>
          <p14:tracePt t="6039" x="6629400" y="6210300"/>
          <p14:tracePt t="6056" x="6661150" y="6197600"/>
          <p14:tracePt t="6056" x="6692900" y="6184900"/>
          <p14:tracePt t="6072" x="6731000" y="6172200"/>
          <p14:tracePt t="6072" x="6800850" y="6146800"/>
          <p14:tracePt t="6089" x="6838950" y="6134100"/>
          <p14:tracePt t="6089" x="6877050" y="6121400"/>
          <p14:tracePt t="6106" x="6915150" y="6108700"/>
          <p14:tracePt t="6106" x="6953250" y="6102350"/>
          <p14:tracePt t="6123" x="6991350" y="6096000"/>
          <p14:tracePt t="6123" x="7061200" y="6089650"/>
          <p14:tracePt t="6140" x="7099300" y="6089650"/>
          <p14:tracePt t="6140" x="7137400" y="6096000"/>
          <p14:tracePt t="6156" x="7169150" y="6108700"/>
          <p14:tracePt t="6156" x="7200900" y="6115050"/>
          <p14:tracePt t="6173" x="7232650" y="6127750"/>
          <p14:tracePt t="6173" x="7264400" y="6140450"/>
          <p14:tracePt t="6190" x="7289800" y="6159500"/>
          <p14:tracePt t="6190" x="7321550" y="6165850"/>
          <p14:tracePt t="6207" x="7366000" y="6191250"/>
          <p14:tracePt t="6207" x="7385050" y="6197600"/>
          <p14:tracePt t="6223" x="7404100" y="6210300"/>
          <p14:tracePt t="6223" x="7416800" y="6216650"/>
          <p14:tracePt t="6242" x="7429500" y="6229350"/>
          <p14:tracePt t="6242" x="7442200" y="6235700"/>
          <p14:tracePt t="6257" x="7448550" y="6248400"/>
          <p14:tracePt t="6257" x="7448550" y="6261100"/>
          <p14:tracePt t="6273" x="7454900" y="6292850"/>
          <p14:tracePt t="6289" x="7442200" y="6324600"/>
          <p14:tracePt t="6306" x="7423150" y="6350000"/>
          <p14:tracePt t="6322" x="7397750" y="6375400"/>
          <p14:tracePt t="6339" x="7366000" y="6394450"/>
          <p14:tracePt t="6356" x="7334250" y="6407150"/>
          <p14:tracePt t="6372" x="7308850" y="6413500"/>
          <p14:tracePt t="6372" x="7283450" y="6413500"/>
          <p14:tracePt t="6390" x="7251700" y="6407150"/>
          <p14:tracePt t="6410" x="7226300" y="6394450"/>
          <p14:tracePt t="6438" x="7213600" y="6375400"/>
          <p14:tracePt t="6487" x="7219950" y="6356350"/>
          <p14:tracePt t="6530" x="7194550" y="6350000"/>
          <p14:tracePt t="6598" x="7169150" y="6350000"/>
          <p14:tracePt t="6626" x="7143750" y="6362700"/>
          <p14:tracePt t="6650" x="7118350" y="6369050"/>
          <p14:tracePt t="6670" x="7086600" y="6381750"/>
          <p14:tracePt t="6686" x="7054850" y="6394450"/>
          <p14:tracePt t="6702" x="7029450" y="6407150"/>
          <p14:tracePt t="6711" x="7010400" y="6413500"/>
          <p14:tracePt t="6724" x="6985000" y="6426200"/>
          <p14:tracePt t="6724" x="6934200" y="6451600"/>
          <p14:tracePt t="6741" x="6908800" y="6464300"/>
          <p14:tracePt t="6741" x="6883400" y="6470650"/>
          <p14:tracePt t="6758" x="6858000" y="6483350"/>
          <p14:tracePt t="6758" x="6832600" y="6496050"/>
          <p14:tracePt t="6775" x="6794500" y="6508750"/>
          <p14:tracePt t="6790" x="6769100" y="6527800"/>
          <p14:tracePt t="6807" x="6743700" y="6540500"/>
          <p14:tracePt t="6824" x="6724650" y="6553200"/>
          <p14:tracePt t="6846" x="6743700" y="6565900"/>
          <p14:tracePt t="6890" x="6775450" y="6572250"/>
          <p14:tracePt t="6918" x="6794500" y="6578600"/>
          <p14:tracePt t="6943" x="6819900" y="6578600"/>
          <p14:tracePt t="6966" x="6845300" y="6584950"/>
          <p14:tracePt t="6986" x="6864350" y="6591300"/>
          <p14:tracePt t="7010" x="6883400" y="6610350"/>
          <p14:tracePt t="7078" x="6864350" y="6629400"/>
          <p14:tracePt t="7130" x="6838950" y="6642100"/>
          <p14:tracePt t="7158" x="6813550" y="6648450"/>
          <p14:tracePt t="7183" x="6788150" y="6661150"/>
          <p14:tracePt t="7206" x="6762750" y="6667500"/>
          <p14:tracePt t="7227" x="6731000" y="6673850"/>
          <p14:tracePt t="7250" x="6711950" y="6673850"/>
          <p14:tracePt t="7266" x="6686550" y="6667500"/>
          <p14:tracePt t="7278" x="6661150" y="6642100"/>
          <p14:tracePt t="7302" x="6648450" y="6597650"/>
          <p14:tracePt t="7319" x="6648450" y="6565900"/>
          <p14:tracePt t="7327" x="6648450" y="6527800"/>
          <p14:tracePt t="7327" x="6648450" y="6489700"/>
          <p14:tracePt t="7343" x="6654800" y="6445250"/>
          <p14:tracePt t="7343" x="6654800" y="6400800"/>
          <p14:tracePt t="7343" x="6661150" y="6350000"/>
          <p14:tracePt t="7364" x="6661150" y="6305550"/>
          <p14:tracePt t="7376" x="6667500" y="6254750"/>
          <p14:tracePt t="7376" x="6686550" y="6159500"/>
          <p14:tracePt t="7394" x="6699250" y="6102350"/>
          <p14:tracePt t="7394" x="6711950" y="6051550"/>
          <p14:tracePt t="7411" x="6731000" y="5994400"/>
          <p14:tracePt t="7411" x="6756400" y="5943600"/>
          <p14:tracePt t="7427" x="6775450" y="5886450"/>
          <p14:tracePt t="7427" x="6807200" y="5842000"/>
          <p14:tracePt t="7444" x="6838950" y="5791200"/>
          <p14:tracePt t="7444" x="6908800" y="5708650"/>
          <p14:tracePt t="7460" x="7232650" y="5651500"/>
          <p14:tracePt t="7521" x="7334250" y="5676900"/>
          <p14:tracePt t="7527" x="7385050" y="5695950"/>
          <p14:tracePt t="7527" x="7429500" y="5715000"/>
          <p14:tracePt t="7544" x="7473950" y="5740400"/>
          <p14:tracePt t="7544" x="7518400" y="5772150"/>
          <p14:tracePt t="7562" x="7556500" y="5803900"/>
          <p14:tracePt t="7562" x="7594600" y="5842000"/>
          <p14:tracePt t="7562" x="7620000" y="5880100"/>
          <p14:tracePt t="7580" x="7645400" y="5924550"/>
          <p14:tracePt t="7593" x="7670800" y="5969000"/>
          <p14:tracePt t="7593" x="7696200" y="6057900"/>
          <p14:tracePt t="7612" x="7702550" y="6102350"/>
          <p14:tracePt t="7612" x="7702550" y="6146800"/>
          <p14:tracePt t="7627" x="7689850" y="6184900"/>
          <p14:tracePt t="7627" x="7677150" y="6223000"/>
          <p14:tracePt t="7645" x="7658100" y="6254750"/>
          <p14:tracePt t="7645" x="7632700" y="6292850"/>
          <p14:tracePt t="7645" x="7600950" y="6318250"/>
          <p14:tracePt t="7663" x="7569200" y="63500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範囲で示す</a:t>
            </a:r>
            <a:r>
              <a:rPr lang="ja-JP" altLang="en-US" dirty="0"/>
              <a:t>（</a:t>
            </a:r>
            <a:r>
              <a:rPr lang="ja-JP" altLang="en-US" dirty="0" smtClean="0"/>
              <a:t>統計的</a:t>
            </a:r>
            <a:r>
              <a:rPr lang="ja-JP" altLang="en-US" dirty="0"/>
              <a:t>推定）</a:t>
            </a:r>
            <a:endParaRPr kumimoji="1" lang="ja-JP" altLang="en-US" dirty="0"/>
          </a:p>
        </p:txBody>
      </p:sp>
      <p:sp>
        <p:nvSpPr>
          <p:cNvPr id="3" name="正方形/長方形 2"/>
          <p:cNvSpPr/>
          <p:nvPr/>
        </p:nvSpPr>
        <p:spPr>
          <a:xfrm>
            <a:off x="457806" y="1196752"/>
            <a:ext cx="8280920" cy="1200329"/>
          </a:xfrm>
          <a:prstGeom prst="rect">
            <a:avLst/>
          </a:prstGeom>
        </p:spPr>
        <p:txBody>
          <a:bodyPr wrap="square">
            <a:spAutoFit/>
          </a:bodyPr>
          <a:lstStyle/>
          <a:p>
            <a:r>
              <a:rPr lang="ja-JP" altLang="en-US" dirty="0"/>
              <a:t>例：シロクマチョコレートを買うと，</a:t>
            </a:r>
            <a:r>
              <a:rPr lang="en-US" altLang="ja-JP" dirty="0"/>
              <a:t>20</a:t>
            </a:r>
            <a:r>
              <a:rPr lang="ja-JP" altLang="en-US" dirty="0"/>
              <a:t>個に</a:t>
            </a:r>
            <a:r>
              <a:rPr lang="en-US" altLang="ja-JP" dirty="0"/>
              <a:t>1</a:t>
            </a:r>
            <a:r>
              <a:rPr lang="ja-JP" altLang="en-US" dirty="0"/>
              <a:t>個の割合でシロクマのぬいぐるみが当たる．シロクマチョコレートを</a:t>
            </a:r>
            <a:r>
              <a:rPr lang="en-US" altLang="ja-JP" dirty="0"/>
              <a:t>20</a:t>
            </a:r>
            <a:r>
              <a:rPr lang="ja-JP" altLang="en-US" dirty="0"/>
              <a:t>個買うと，シロクマのぬいぐるみが当たる個数はいくつか？</a:t>
            </a:r>
          </a:p>
        </p:txBody>
      </p:sp>
      <p:sp>
        <p:nvSpPr>
          <p:cNvPr id="4" name="テキスト ボックス 3"/>
          <p:cNvSpPr txBox="1"/>
          <p:nvPr/>
        </p:nvSpPr>
        <p:spPr>
          <a:xfrm>
            <a:off x="485763" y="3126612"/>
            <a:ext cx="7635424" cy="830997"/>
          </a:xfrm>
          <a:prstGeom prst="rect">
            <a:avLst/>
          </a:prstGeom>
          <a:noFill/>
        </p:spPr>
        <p:txBody>
          <a:bodyPr wrap="none" rtlCol="0">
            <a:spAutoFit/>
          </a:bodyPr>
          <a:lstStyle/>
          <a:p>
            <a:r>
              <a:rPr kumimoji="1" lang="ja-JP" altLang="en-US" dirty="0" smtClean="0"/>
              <a:t>平均すれば</a:t>
            </a:r>
            <a:r>
              <a:rPr kumimoji="1" lang="en-US" altLang="ja-JP" dirty="0" smtClean="0"/>
              <a:t>1</a:t>
            </a:r>
            <a:r>
              <a:rPr kumimoji="1" lang="ja-JP" altLang="en-US" dirty="0" smtClean="0"/>
              <a:t>個当たる　　しかし，その確率は</a:t>
            </a:r>
            <a:r>
              <a:rPr kumimoji="1" lang="en-US" altLang="ja-JP" dirty="0" smtClean="0"/>
              <a:t>0.377</a:t>
            </a:r>
            <a:r>
              <a:rPr kumimoji="1" lang="ja-JP" altLang="en-US" dirty="0" smtClean="0"/>
              <a:t>であり，</a:t>
            </a:r>
            <a:endParaRPr kumimoji="1" lang="en-US" altLang="ja-JP" dirty="0" smtClean="0"/>
          </a:p>
          <a:p>
            <a:r>
              <a:rPr lang="ja-JP" altLang="en-US" dirty="0"/>
              <a:t>それほど高いわけではない</a:t>
            </a:r>
            <a:endParaRPr kumimoji="1" lang="ja-JP" altLang="en-US" dirty="0"/>
          </a:p>
        </p:txBody>
      </p:sp>
      <p:sp>
        <p:nvSpPr>
          <p:cNvPr id="5" name="正方形/長方形 4"/>
          <p:cNvSpPr/>
          <p:nvPr/>
        </p:nvSpPr>
        <p:spPr>
          <a:xfrm>
            <a:off x="485762" y="4653136"/>
            <a:ext cx="7974669" cy="1200329"/>
          </a:xfrm>
          <a:prstGeom prst="rect">
            <a:avLst/>
          </a:prstGeom>
        </p:spPr>
        <p:txBody>
          <a:bodyPr wrap="square">
            <a:spAutoFit/>
          </a:bodyPr>
          <a:lstStyle/>
          <a:p>
            <a:r>
              <a:rPr lang="ja-JP" altLang="en-US" dirty="0"/>
              <a:t>決められた確率で何個から何個まで当たると表現する．これを区間推定といい，このような範囲を信頼区間，決められた（宣言した）確率を信頼率という</a:t>
            </a:r>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23180234"/>
      </p:ext>
    </p:extLst>
  </p:cSld>
  <p:clrMapOvr>
    <a:masterClrMapping/>
  </p:clrMapOvr>
  <mc:AlternateContent xmlns:mc="http://schemas.openxmlformats.org/markup-compatibility/2006">
    <mc:Choice xmlns:p14="http://schemas.microsoft.com/office/powerpoint/2010/main" Requires="p14">
      <p:transition spd="slow" p14:dur="2000" advTm="69769"/>
    </mc:Choice>
    <mc:Fallback>
      <p:transition spd="slow" advTm="69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0" x="6565900" y="6553200"/>
          <p14:tracePt t="15" x="6750050" y="6413500"/>
          <p14:tracePt t="30" x="6743700" y="6432550"/>
          <p14:tracePt t="47" x="6673850" y="6394450"/>
          <p14:tracePt t="209" x="6648450" y="6375400"/>
          <p14:tracePt t="223" x="6616700" y="6356350"/>
          <p14:tracePt t="243" x="6591300" y="6337300"/>
          <p14:tracePt t="267" x="6584950" y="6330950"/>
          <p14:tracePt t="275" x="6578600" y="6324600"/>
          <p14:tracePt t="284" x="6572250" y="6318250"/>
          <p14:tracePt t="284" x="6565900" y="6311900"/>
          <p14:tracePt t="298" x="6559550" y="6305550"/>
          <p14:tracePt t="298" x="6553200" y="6299200"/>
          <p14:tracePt t="314" x="6546850" y="6292850"/>
          <p14:tracePt t="314" x="6540500" y="6286500"/>
          <p14:tracePt t="331" x="6534150" y="6280150"/>
          <p14:tracePt t="331" x="6527800" y="6254750"/>
          <p14:tracePt t="348" x="6521450" y="6242050"/>
          <p14:tracePt t="348" x="6521450" y="6229350"/>
          <p14:tracePt t="365" x="6521450" y="6210300"/>
          <p14:tracePt t="365" x="6515100" y="6191250"/>
          <p14:tracePt t="382" x="6515100" y="6165850"/>
          <p14:tracePt t="382" x="6508750" y="6146800"/>
          <p14:tracePt t="398" x="6508750" y="6121400"/>
          <p14:tracePt t="398" x="6502400" y="6102350"/>
          <p14:tracePt t="416" x="6496050" y="6051550"/>
          <p14:tracePt t="416" x="6489700" y="6032500"/>
          <p14:tracePt t="432" x="6489700" y="6013450"/>
          <p14:tracePt t="432" x="6489700" y="5994400"/>
          <p14:tracePt t="449" x="6483350" y="5981700"/>
          <p14:tracePt t="449" x="6483350" y="5962650"/>
          <p14:tracePt t="465" x="6477000" y="5949950"/>
          <p14:tracePt t="465" x="6477000" y="5937250"/>
          <p14:tracePt t="465" x="6477000" y="5924550"/>
          <p14:tracePt t="484" x="6477000" y="5911850"/>
          <p14:tracePt t="498" x="6477000" y="5905500"/>
          <p14:tracePt t="498" x="6470650" y="5886450"/>
          <p14:tracePt t="517" x="6470650" y="5880100"/>
          <p14:tracePt t="517" x="6477000" y="5873750"/>
          <p14:tracePt t="532" x="6477000" y="5867400"/>
          <p14:tracePt t="548" x="6477000" y="5854700"/>
          <p14:tracePt t="565" x="6477000" y="5848350"/>
          <p14:tracePt t="582" x="6477000" y="5842000"/>
          <p14:tracePt t="582" x="6477000" y="5835650"/>
          <p14:tracePt t="599" x="6477000" y="5829300"/>
          <p14:tracePt t="599" x="6477000" y="5822950"/>
          <p14:tracePt t="616" x="6477000" y="5816600"/>
          <p14:tracePt t="631" x="6477000" y="5803900"/>
          <p14:tracePt t="631" x="6477000" y="5797550"/>
          <p14:tracePt t="649" x="6477000" y="5791200"/>
          <p14:tracePt t="665" x="6470650" y="5784850"/>
          <p14:tracePt t="665" x="6470650" y="5778500"/>
          <p14:tracePt t="683" x="6470650" y="5772150"/>
          <p14:tracePt t="698" x="6457950" y="5765800"/>
          <p14:tracePt t="698" x="6451600" y="5759450"/>
          <p14:tracePt t="717" x="6445250" y="5759450"/>
          <p14:tracePt t="717" x="6432550" y="5759450"/>
          <p14:tracePt t="733" x="6426200" y="5753100"/>
          <p14:tracePt t="733" x="6413500" y="5753100"/>
          <p14:tracePt t="750" x="6400800" y="5746750"/>
          <p14:tracePt t="750" x="6388100" y="5746750"/>
          <p14:tracePt t="750" x="6381750" y="5740400"/>
          <p14:tracePt t="768" x="6369050" y="5734050"/>
          <p14:tracePt t="768" x="6356350" y="5727700"/>
          <p14:tracePt t="784" x="6350000" y="5721350"/>
          <p14:tracePt t="6932" x="5975350" y="2546350"/>
          <p14:tracePt t="7340" x="5962650" y="2546350"/>
          <p14:tracePt t="7347" x="5956300" y="2546350"/>
          <p14:tracePt t="7356" x="5943600" y="2546350"/>
          <p14:tracePt t="7356" x="5930900" y="2546350"/>
          <p14:tracePt t="7371" x="5918200" y="2546350"/>
          <p14:tracePt t="7371" x="5905500" y="2546350"/>
          <p14:tracePt t="7388" x="5892800" y="2546350"/>
          <p14:tracePt t="7388" x="5873750" y="2546350"/>
          <p14:tracePt t="7404" x="5861050" y="2546350"/>
          <p14:tracePt t="7404" x="5848350" y="2540000"/>
          <p14:tracePt t="7421" x="5829300" y="2533650"/>
          <p14:tracePt t="7421" x="5803900" y="2520950"/>
          <p14:tracePt t="7438" x="5791200" y="2508250"/>
          <p14:tracePt t="7438" x="5778500" y="2495550"/>
          <p14:tracePt t="7455" x="5772150" y="2489200"/>
          <p14:tracePt t="7455" x="5759450" y="2476500"/>
          <p14:tracePt t="7471" x="5753100" y="2470150"/>
          <p14:tracePt t="7471" x="5740400" y="2457450"/>
          <p14:tracePt t="7489" x="5734050" y="2451100"/>
          <p14:tracePt t="7489" x="5727700" y="2451100"/>
          <p14:tracePt t="7505" x="5721350" y="2444750"/>
          <p14:tracePt t="7521" x="5715000" y="2438400"/>
          <p14:tracePt t="7538" x="5715000" y="2432050"/>
          <p14:tracePt t="7538" x="5715000" y="2425700"/>
          <p14:tracePt t="7556" x="5721350" y="2419350"/>
          <p14:tracePt t="7556" x="5721350" y="2406650"/>
          <p14:tracePt t="7572" x="5727700" y="2400300"/>
          <p14:tracePt t="7572" x="5734050" y="2393950"/>
          <p14:tracePt t="7589" x="5746750" y="2387600"/>
          <p14:tracePt t="7589" x="5753100" y="2381250"/>
          <p14:tracePt t="7605" x="5765800" y="2368550"/>
          <p14:tracePt t="7605" x="5791200" y="2349500"/>
          <p14:tracePt t="7624" x="5803900" y="2343150"/>
          <p14:tracePt t="7638" x="5816600" y="2330450"/>
          <p14:tracePt t="7638" x="5848350" y="2311400"/>
          <p14:tracePt t="7656" x="5861050" y="2298700"/>
          <p14:tracePt t="7656" x="5873750" y="2292350"/>
          <p14:tracePt t="7672" x="5892800" y="2279650"/>
          <p14:tracePt t="7672" x="5905500" y="2266950"/>
          <p14:tracePt t="7689" x="5924550" y="2260600"/>
          <p14:tracePt t="7689" x="5937250" y="2247900"/>
          <p14:tracePt t="7706" x="5956300" y="2241550"/>
          <p14:tracePt t="7706" x="5969000" y="2228850"/>
          <p14:tracePt t="7706" x="5981700" y="2216150"/>
          <p14:tracePt t="7725" x="6000750" y="2209800"/>
          <p14:tracePt t="7725" x="6013450" y="2203450"/>
          <p14:tracePt t="7740" x="6026150" y="2197100"/>
          <p14:tracePt t="7740" x="6032500" y="2190750"/>
          <p14:tracePt t="7756" x="6045200" y="2184400"/>
          <p14:tracePt t="7756" x="6051550" y="2184400"/>
          <p14:tracePt t="7772" x="6057900" y="2184400"/>
          <p14:tracePt t="7772" x="6057900" y="2178050"/>
          <p14:tracePt t="7789" x="6057900" y="2184400"/>
          <p14:tracePt t="7835" x="6051550" y="2184400"/>
          <p14:tracePt t="7847" x="6038850" y="2190750"/>
          <p14:tracePt t="7863" x="6032500" y="2197100"/>
          <p14:tracePt t="7879" x="6026150" y="2203450"/>
          <p14:tracePt t="7889" x="6019800" y="2209800"/>
          <p14:tracePt t="7889" x="6013450" y="2209800"/>
          <p14:tracePt t="7889" x="6007100" y="2216150"/>
          <p14:tracePt t="7908" x="6000750" y="2216150"/>
          <p14:tracePt t="7922" x="6000750" y="2222500"/>
          <p14:tracePt t="7922" x="5988050" y="2228850"/>
          <p14:tracePt t="7940" x="5981700" y="2235200"/>
          <p14:tracePt t="7940" x="5975350" y="2235200"/>
          <p14:tracePt t="7957" x="5969000" y="2241550"/>
          <p14:tracePt t="7957" x="5962650" y="2241550"/>
          <p14:tracePt t="7973" x="5962650" y="2247900"/>
          <p14:tracePt t="7973" x="5956300" y="2247900"/>
          <p14:tracePt t="7973" x="5949950" y="2247900"/>
          <p14:tracePt t="7992" x="5943600" y="2247900"/>
          <p14:tracePt t="8006" x="5937250" y="2247900"/>
          <p14:tracePt t="8006" x="5930900" y="2247900"/>
          <p14:tracePt t="8025" x="5924550" y="2254250"/>
          <p14:tracePt t="8039" x="5918200" y="2254250"/>
          <p14:tracePt t="8056" x="5911850" y="2254250"/>
          <p14:tracePt t="8073" x="5905500" y="2254250"/>
          <p14:tracePt t="8073" x="5899150" y="2247900"/>
          <p14:tracePt t="8090" x="5892800" y="2254250"/>
          <p14:tracePt t="8111" x="5886450" y="2254250"/>
          <p14:tracePt t="8147" x="5886450" y="2260600"/>
          <p14:tracePt t="8163" x="5886450" y="2266950"/>
          <p14:tracePt t="8195" x="5880100" y="2266950"/>
          <p14:tracePt t="8207" x="5880100" y="2254250"/>
          <p14:tracePt t="8267" x="5873750" y="2254250"/>
          <p14:tracePt t="8291" x="5867400" y="2260600"/>
          <p14:tracePt t="8315" x="5861050" y="2266950"/>
          <p14:tracePt t="8327" x="5854700" y="2273300"/>
          <p14:tracePt t="8359" x="5854700" y="2266950"/>
          <p14:tracePt t="8375" x="5854700" y="2273300"/>
          <p14:tracePt t="8395" x="5854700" y="2266950"/>
          <p14:tracePt t="8419" x="5854700" y="2273300"/>
          <p14:tracePt t="8435" x="5861050" y="2266950"/>
          <p14:tracePt t="8444" x="5867400" y="2254250"/>
          <p14:tracePt t="8457" x="5873750" y="2254250"/>
          <p14:tracePt t="8474" x="5880100" y="2247900"/>
          <p14:tracePt t="8474" x="5886450" y="2241550"/>
          <p14:tracePt t="8493" x="5892800" y="2235200"/>
          <p14:tracePt t="8493" x="5905500" y="2228850"/>
          <p14:tracePt t="8508" x="5911850" y="2222500"/>
          <p14:tracePt t="8508" x="5924550" y="2216150"/>
          <p14:tracePt t="8524" x="5937250" y="2216150"/>
          <p14:tracePt t="8524" x="5943600" y="2209800"/>
          <p14:tracePt t="8541" x="5956300" y="2209800"/>
          <p14:tracePt t="8541" x="5969000" y="2203450"/>
          <p14:tracePt t="8558" x="5981700" y="2203450"/>
          <p14:tracePt t="8558" x="6007100" y="2197100"/>
          <p14:tracePt t="8576" x="6013450" y="2190750"/>
          <p14:tracePt t="8576" x="6026150" y="2184400"/>
          <p14:tracePt t="8592" x="6038850" y="2178050"/>
          <p14:tracePt t="8592" x="6045200" y="2171700"/>
          <p14:tracePt t="8608" x="6051550" y="2171700"/>
          <p14:tracePt t="8608" x="6057900" y="2171700"/>
          <p14:tracePt t="8626" x="6064250" y="2165350"/>
          <p14:tracePt t="8641" x="6070600" y="2165350"/>
          <p14:tracePt t="8658" x="6076950" y="2159000"/>
          <p14:tracePt t="8658" x="6083300" y="2152650"/>
          <p14:tracePt t="8676" x="6083300" y="2146300"/>
          <p14:tracePt t="8691" x="6089650" y="2139950"/>
          <p14:tracePt t="8712" x="6089650" y="2133600"/>
          <p14:tracePt t="8728" x="6089650" y="2127250"/>
          <p14:tracePt t="8744" x="6096000" y="2120900"/>
          <p14:tracePt t="8758" x="6096000" y="2114550"/>
          <p14:tracePt t="8775" x="6102350" y="2120900"/>
          <p14:tracePt t="8831" x="6096000" y="2120900"/>
          <p14:tracePt t="8855" x="6102350" y="2114550"/>
          <p14:tracePt t="8983" x="6108700" y="2108200"/>
          <p14:tracePt t="9027" x="6115050" y="2101850"/>
          <p14:tracePt t="9047" x="6121400" y="2089150"/>
          <p14:tracePt t="9071" x="6127750" y="2082800"/>
          <p14:tracePt t="9087" x="6127750" y="2076450"/>
          <p14:tracePt t="9096" x="6134100" y="2070100"/>
          <p14:tracePt t="9109" x="6140450" y="2063750"/>
          <p14:tracePt t="9126" x="6140450" y="2057400"/>
          <p14:tracePt t="9142" x="6146800" y="2051050"/>
          <p14:tracePt t="9158" x="6153150" y="2051050"/>
          <p14:tracePt t="9177" x="6153150" y="2044700"/>
          <p14:tracePt t="9193" x="6153150" y="2038350"/>
          <p14:tracePt t="9235" x="6153150" y="2032000"/>
          <p14:tracePt t="9251" x="6146800" y="2025650"/>
          <p14:tracePt t="9274" x="6146800" y="2019300"/>
          <p14:tracePt t="9282" x="6140450" y="2012950"/>
          <p14:tracePt t="9292" x="6134100" y="2006600"/>
          <p14:tracePt t="9309" x="6134100" y="2000250"/>
          <p14:tracePt t="9309" x="6121400" y="1981200"/>
          <p14:tracePt t="9327" x="6115050" y="1974850"/>
          <p14:tracePt t="9327" x="6108700" y="1962150"/>
          <p14:tracePt t="9343" x="6102350" y="1949450"/>
          <p14:tracePt t="9343" x="6096000" y="1943100"/>
          <p14:tracePt t="9360" x="6083300" y="1930400"/>
          <p14:tracePt t="9360" x="6070600" y="1911350"/>
          <p14:tracePt t="9377" x="6057900" y="1898650"/>
          <p14:tracePt t="9377" x="6045200" y="1885950"/>
          <p14:tracePt t="9377" x="6026150" y="1873250"/>
          <p14:tracePt t="9395" x="6013450" y="1854200"/>
          <p14:tracePt t="9395" x="5994400" y="1841500"/>
          <p14:tracePt t="9410" x="5975350" y="1822450"/>
          <p14:tracePt t="9410" x="5949950" y="1809750"/>
          <p14:tracePt t="9427" x="5930900" y="1790700"/>
          <p14:tracePt t="9427" x="5905500" y="1778000"/>
          <p14:tracePt t="9444" x="5880100" y="1765300"/>
          <p14:tracePt t="9444" x="5854700" y="1752600"/>
          <p14:tracePt t="9460" x="5835650" y="1739900"/>
          <p14:tracePt t="9460" x="5784850" y="1714500"/>
          <p14:tracePt t="9477" x="5759450" y="1701800"/>
          <p14:tracePt t="9477" x="5727700" y="1695450"/>
          <p14:tracePt t="9496" x="5702300" y="1682750"/>
          <p14:tracePt t="9496" x="5676900" y="1670050"/>
          <p14:tracePt t="9511" x="5645150" y="1657350"/>
          <p14:tracePt t="9511" x="5581650" y="1638300"/>
          <p14:tracePt t="9527" x="5549900" y="1631950"/>
          <p14:tracePt t="9527" x="5518150" y="1619250"/>
          <p14:tracePt t="9544" x="5486400" y="1612900"/>
          <p14:tracePt t="9544" x="5461000" y="1606550"/>
          <p14:tracePt t="9560" x="5429250" y="1600200"/>
          <p14:tracePt t="9560" x="5403850" y="1593850"/>
          <p14:tracePt t="9578" x="5378450" y="1587500"/>
          <p14:tracePt t="9578" x="5359400" y="1581150"/>
          <p14:tracePt t="9595" x="5321300" y="1568450"/>
          <p14:tracePt t="9595" x="5302250" y="1562100"/>
          <p14:tracePt t="9611" x="5289550" y="1555750"/>
          <p14:tracePt t="9611" x="5276850" y="1555750"/>
          <p14:tracePt t="9628" x="5264150" y="1549400"/>
          <p14:tracePt t="9628" x="5257800" y="1543050"/>
          <p14:tracePt t="9644" x="5251450" y="1543050"/>
          <p14:tracePt t="9660" x="5251450" y="1536700"/>
          <p14:tracePt t="9660" x="5257800" y="1530350"/>
          <p14:tracePt t="9679" x="5264150" y="1530350"/>
          <p14:tracePt t="9679" x="5270500" y="1530350"/>
          <p14:tracePt t="9695" x="5283200" y="1524000"/>
          <p14:tracePt t="9695" x="5295900" y="1524000"/>
          <p14:tracePt t="9711" x="5308600" y="1517650"/>
          <p14:tracePt t="9711" x="5327650" y="1517650"/>
          <p14:tracePt t="9728" x="5346700" y="1511300"/>
          <p14:tracePt t="9728" x="5365750" y="1511300"/>
          <p14:tracePt t="9745" x="5391150" y="1511300"/>
          <p14:tracePt t="9745" x="5410200" y="1511300"/>
          <p14:tracePt t="9745" x="5435600" y="1511300"/>
          <p14:tracePt t="9763" x="5467350" y="1517650"/>
          <p14:tracePt t="9763" x="5492750" y="1517650"/>
          <p14:tracePt t="9778" x="5518150" y="1524000"/>
          <p14:tracePt t="9778" x="5549900" y="1536700"/>
          <p14:tracePt t="9795" x="5575300" y="1543050"/>
          <p14:tracePt t="9795" x="5600700" y="1555750"/>
          <p14:tracePt t="9812" x="5626100" y="1568450"/>
          <p14:tracePt t="9812" x="5670550" y="1587500"/>
          <p14:tracePt t="9828" x="5695950" y="1600200"/>
          <p14:tracePt t="9828" x="5715000" y="1612900"/>
          <p14:tracePt t="9845" x="5734050" y="1625600"/>
          <p14:tracePt t="9845" x="5753100" y="1638300"/>
          <p14:tracePt t="9861" x="5772150" y="1644650"/>
          <p14:tracePt t="9861" x="5784850" y="1657350"/>
          <p14:tracePt t="9879" x="5803900" y="1663700"/>
          <p14:tracePt t="9879" x="5822950" y="1676400"/>
          <p14:tracePt t="9896" x="5829300" y="1682750"/>
          <p14:tracePt t="9896" x="5835650" y="1689100"/>
          <p14:tracePt t="9912" x="5835650" y="1695450"/>
          <p14:tracePt t="9912" x="5835650" y="1701800"/>
          <p14:tracePt t="9929" x="5829300" y="1714500"/>
          <p14:tracePt t="9929" x="5822950" y="1720850"/>
          <p14:tracePt t="9929" x="5816600" y="1733550"/>
          <p14:tracePt t="9947" x="5803900" y="1746250"/>
          <p14:tracePt t="9961" x="5791200" y="1758950"/>
          <p14:tracePt t="9961" x="5759450" y="1784350"/>
          <p14:tracePt t="9979" x="5740400" y="1790700"/>
          <p14:tracePt t="9979" x="5721350" y="1803400"/>
          <p14:tracePt t="9997" x="5702300" y="1809750"/>
          <p14:tracePt t="9997" x="5683250" y="1816100"/>
          <p14:tracePt t="10012" x="5664200" y="1822450"/>
          <p14:tracePt t="10012" x="5645150" y="1828800"/>
          <p14:tracePt t="10012" x="5619750" y="1835150"/>
          <p14:tracePt t="10031" x="5607050" y="1841500"/>
          <p14:tracePt t="10044" x="5588000" y="1854200"/>
          <p14:tracePt t="10044" x="5549900" y="1866900"/>
          <p14:tracePt t="10063" x="5537200" y="1879600"/>
          <p14:tracePt t="10063" x="5524500" y="1885950"/>
          <p14:tracePt t="10079" x="5511800" y="1892300"/>
          <p14:tracePt t="10079" x="5505450" y="1898650"/>
          <p14:tracePt t="10096" x="5499100" y="1905000"/>
          <p14:tracePt t="10111" x="5492750" y="1911350"/>
          <p14:tracePt t="10111" x="5499100" y="1911350"/>
          <p14:tracePt t="10129" x="5505450" y="1905000"/>
          <p14:tracePt t="10129" x="5511800" y="1898650"/>
          <p14:tracePt t="10146" x="5524500" y="1892300"/>
          <p14:tracePt t="10146" x="5537200" y="1879600"/>
          <p14:tracePt t="10162" x="5549900" y="1873250"/>
          <p14:tracePt t="10162" x="5568950" y="1860550"/>
          <p14:tracePt t="10179" x="5588000" y="1841500"/>
          <p14:tracePt t="10179" x="5632450" y="1816100"/>
          <p14:tracePt t="10196" x="5657850" y="1803400"/>
          <p14:tracePt t="10196" x="5676900" y="1790700"/>
          <p14:tracePt t="10213" x="5702300" y="1778000"/>
          <p14:tracePt t="10213" x="5721350" y="1765300"/>
          <p14:tracePt t="10229" x="5746750" y="1758950"/>
          <p14:tracePt t="10229" x="5791200" y="1739900"/>
          <p14:tracePt t="10247" x="5816600" y="1739900"/>
          <p14:tracePt t="10247" x="5842000" y="1733550"/>
          <p14:tracePt t="10263" x="5867400" y="1727200"/>
          <p14:tracePt t="10263" x="5892800" y="1720850"/>
          <p14:tracePt t="10279" x="5918200" y="1720850"/>
          <p14:tracePt t="10279" x="5943600" y="1714500"/>
          <p14:tracePt t="10296" x="5975350" y="1714500"/>
          <p14:tracePt t="10296" x="6000750" y="1708150"/>
          <p14:tracePt t="10296" x="6032500" y="1708150"/>
          <p14:tracePt t="10315" x="6064250" y="1708150"/>
          <p14:tracePt t="10328" x="6096000" y="1701800"/>
          <p14:tracePt t="10328" x="6172200" y="1701800"/>
          <p14:tracePt t="10347" x="6203950" y="1701800"/>
          <p14:tracePt t="10347" x="6242050" y="1701800"/>
          <p14:tracePt t="10363" x="6273800" y="1701800"/>
          <p14:tracePt t="10363" x="6305550" y="1701800"/>
          <p14:tracePt t="10380" x="6343650" y="1701800"/>
          <p14:tracePt t="10380" x="6369050" y="1701800"/>
          <p14:tracePt t="10397" x="6400800" y="1701800"/>
          <p14:tracePt t="10397" x="6432550" y="1701800"/>
          <p14:tracePt t="10397" x="6457950" y="1701800"/>
          <p14:tracePt t="10415" x="6483350" y="1701800"/>
          <p14:tracePt t="10415" x="6502400" y="1701800"/>
          <p14:tracePt t="10430" x="6521450" y="1695450"/>
          <p14:tracePt t="10430" x="6540500" y="1695450"/>
          <p14:tracePt t="10447" x="6559550" y="1689100"/>
          <p14:tracePt t="10447" x="6572250" y="1682750"/>
          <p14:tracePt t="10464" x="6584950" y="1682750"/>
          <p14:tracePt t="10464" x="6597650" y="1676400"/>
          <p14:tracePt t="10480" x="6604000" y="1670050"/>
          <p14:tracePt t="10480" x="6623050" y="1663700"/>
          <p14:tracePt t="10497" x="6629400" y="1663700"/>
          <p14:tracePt t="10497" x="6635750" y="1657350"/>
          <p14:tracePt t="10514" x="6629400" y="1657350"/>
          <p14:tracePt t="10542" x="6623050" y="1651000"/>
          <p14:tracePt t="10547" x="6616700" y="1651000"/>
          <p14:tracePt t="10547" x="6610350" y="1651000"/>
          <p14:tracePt t="10564" x="6597650" y="1651000"/>
          <p14:tracePt t="10564" x="6591300" y="1651000"/>
          <p14:tracePt t="10581" x="6578600" y="1651000"/>
          <p14:tracePt t="10581" x="6572250" y="1651000"/>
          <p14:tracePt t="10597" x="6559550" y="1651000"/>
          <p14:tracePt t="10597" x="6546850" y="1651000"/>
          <p14:tracePt t="10597" x="6540500" y="1651000"/>
          <p14:tracePt t="10616" x="6527800" y="1651000"/>
          <p14:tracePt t="10616" x="6515100" y="1651000"/>
          <p14:tracePt t="10631" x="6502400" y="1651000"/>
          <p14:tracePt t="10631" x="6496050" y="1651000"/>
          <p14:tracePt t="10647" x="6483350" y="1651000"/>
          <p14:tracePt t="10647" x="6470650" y="1651000"/>
          <p14:tracePt t="10664" x="6464300" y="1644650"/>
          <p14:tracePt t="10664" x="6451600" y="1644650"/>
          <p14:tracePt t="10681" x="6438900" y="1638300"/>
          <p14:tracePt t="10681" x="6432550" y="1638300"/>
          <p14:tracePt t="10681" x="6419850" y="1631950"/>
          <p14:tracePt t="10699" x="6413500" y="1619250"/>
          <p14:tracePt t="10699" x="6400800" y="1612900"/>
          <p14:tracePt t="10715" x="6394450" y="1606550"/>
          <p14:tracePt t="10715" x="6381750" y="1593850"/>
          <p14:tracePt t="10731" x="6369050" y="1587500"/>
          <p14:tracePt t="10731" x="6356350" y="1581150"/>
          <p14:tracePt t="10748" x="6343650" y="1574800"/>
          <p14:tracePt t="10748" x="6330950" y="1568450"/>
          <p14:tracePt t="10765" x="6318250" y="1562100"/>
          <p14:tracePt t="10765" x="6305550" y="1555750"/>
          <p14:tracePt t="10765" x="6286500" y="1549400"/>
          <p14:tracePt t="10783" x="6273800" y="1549400"/>
          <p14:tracePt t="10783" x="6261100" y="1549400"/>
          <p14:tracePt t="10798" x="6248400" y="1543050"/>
          <p14:tracePt t="10798" x="6235700" y="1543050"/>
          <p14:tracePt t="10814" x="6223000" y="1543050"/>
          <p14:tracePt t="10814" x="6210300" y="1543050"/>
          <p14:tracePt t="10831" x="6203950" y="1543050"/>
          <p14:tracePt t="10831" x="6184900" y="1543050"/>
          <p14:tracePt t="10848" x="6178550" y="1543050"/>
          <p14:tracePt t="10848" x="6172200" y="1543050"/>
          <p14:tracePt t="10866" x="6184900" y="1536700"/>
          <p14:tracePt t="10915" x="6191250" y="1536700"/>
          <p14:tracePt t="10922" x="6197600" y="1536700"/>
          <p14:tracePt t="10931" x="6203950" y="1536700"/>
          <p14:tracePt t="10931" x="6216650" y="1530350"/>
          <p14:tracePt t="10949" x="6223000" y="1530350"/>
          <p14:tracePt t="10949" x="6235700" y="1530350"/>
          <p14:tracePt t="10949" x="6248400" y="1530350"/>
          <p14:tracePt t="10967" x="6261100" y="1536700"/>
          <p14:tracePt t="10981" x="6267450" y="1536700"/>
          <p14:tracePt t="10981" x="6280150" y="1543050"/>
          <p14:tracePt t="10999" x="6286500" y="1549400"/>
          <p14:tracePt t="11015" x="6286500" y="1562100"/>
          <p14:tracePt t="11031" x="6280150" y="1562100"/>
          <p14:tracePt t="11031" x="6273800" y="1568450"/>
          <p14:tracePt t="11049" x="6267450" y="1574800"/>
          <p14:tracePt t="11049" x="6261100" y="1587500"/>
          <p14:tracePt t="11049" x="6248400" y="1593850"/>
          <p14:tracePt t="11067" x="6235700" y="1600200"/>
          <p14:tracePt t="11067" x="6223000" y="1606550"/>
          <p14:tracePt t="11082" x="6203950" y="1612900"/>
          <p14:tracePt t="11082" x="6184900" y="1619250"/>
          <p14:tracePt t="11099" x="6165850" y="1619250"/>
          <p14:tracePt t="11099" x="6146800" y="1625600"/>
          <p14:tracePt t="11099" x="6127750" y="1625600"/>
          <p14:tracePt t="11119" x="6102350" y="1625600"/>
          <p14:tracePt t="11131" x="6083300" y="1625600"/>
          <p14:tracePt t="11149" x="5842000" y="1600200"/>
          <p14:tracePt t="11217" x="5822950" y="1600200"/>
          <p14:tracePt t="11222" x="5803900" y="1593850"/>
          <p14:tracePt t="11232" x="5778500" y="1581150"/>
          <p14:tracePt t="11249" x="5765800" y="1574800"/>
          <p14:tracePt t="11249" x="5759450" y="1568450"/>
          <p14:tracePt t="11267" x="5753100" y="1562100"/>
          <p14:tracePt t="11283" x="5759450" y="1562100"/>
          <p14:tracePt t="11299" x="5772150" y="1562100"/>
          <p14:tracePt t="11316" x="5797550" y="1562100"/>
          <p14:tracePt t="11333" x="5822950" y="1568450"/>
          <p14:tracePt t="11333" x="5842000" y="1568450"/>
          <p14:tracePt t="11351" x="5886450" y="1568450"/>
          <p14:tracePt t="11368" x="5937250" y="1562100"/>
          <p14:tracePt t="11383" x="5994400" y="1555750"/>
          <p14:tracePt t="11399" x="6064250" y="1549400"/>
          <p14:tracePt t="11416" x="6134100" y="1543050"/>
          <p14:tracePt t="11433" x="6248400" y="1536700"/>
          <p14:tracePt t="11450" x="6337300" y="1536700"/>
          <p14:tracePt t="11466" x="6426200" y="1536700"/>
          <p14:tracePt t="11483" x="6515100" y="1549400"/>
          <p14:tracePt t="11500" x="6654800" y="1574800"/>
          <p14:tracePt t="11517" x="6750050" y="1587500"/>
          <p14:tracePt t="11534" x="6838950" y="1600200"/>
          <p14:tracePt t="11550" x="6985000" y="1612900"/>
          <p14:tracePt t="11567" x="7073900" y="1619250"/>
          <p14:tracePt t="11584" x="7156450" y="1625600"/>
          <p14:tracePt t="11600" x="7226300" y="1631950"/>
          <p14:tracePt t="11618" x="7296150" y="1631950"/>
          <p14:tracePt t="11618" x="7334250" y="1638300"/>
          <p14:tracePt t="11635" x="7397750" y="1638300"/>
          <p14:tracePt t="11651" x="7454900" y="1638300"/>
          <p14:tracePt t="11667" x="7505700" y="1631950"/>
          <p14:tracePt t="11684" x="7543800" y="1631950"/>
          <p14:tracePt t="11700" x="7581900" y="1625600"/>
          <p14:tracePt t="11717" x="7613650" y="1619250"/>
          <p14:tracePt t="11735" x="7620000" y="1619250"/>
          <p14:tracePt t="11751" x="7632700" y="1619250"/>
          <p14:tracePt t="11767" x="7639050" y="1625600"/>
          <p14:tracePt t="11866" x="7651750" y="1625600"/>
          <p14:tracePt t="11882" x="7658100" y="1631950"/>
          <p14:tracePt t="11890" x="7670800" y="1638300"/>
          <p14:tracePt t="11906" x="7677150" y="1644650"/>
          <p14:tracePt t="11922" x="7664450" y="1638300"/>
          <p14:tracePt t="11942" x="7658100" y="1638300"/>
          <p14:tracePt t="11959" x="7651750" y="1631950"/>
          <p14:tracePt t="11968" x="7645400" y="1631950"/>
          <p14:tracePt t="11984" x="7645400" y="1619250"/>
          <p14:tracePt t="11984" x="7645400" y="1612900"/>
          <p14:tracePt t="12004" x="7651750" y="1600200"/>
          <p14:tracePt t="12004" x="7658100" y="1600200"/>
          <p14:tracePt t="12019" x="7664450" y="1593850"/>
          <p14:tracePt t="12019" x="7670800" y="1593850"/>
          <p14:tracePt t="12035" x="7683500" y="1593850"/>
          <p14:tracePt t="12035" x="7689850" y="1593850"/>
          <p14:tracePt t="12052" x="7702550" y="1593850"/>
          <p14:tracePt t="12052" x="7708900" y="1593850"/>
          <p14:tracePt t="12068" x="7715250" y="1600200"/>
          <p14:tracePt t="12068" x="7727950" y="1606550"/>
          <p14:tracePt t="12087" x="7734300" y="1612900"/>
          <p14:tracePt t="12101" x="7727950" y="1625600"/>
          <p14:tracePt t="12101" x="7727950" y="1631950"/>
          <p14:tracePt t="12121" x="7721600" y="1638300"/>
          <p14:tracePt t="12121" x="7715250" y="1644650"/>
          <p14:tracePt t="12135" x="7702550" y="1651000"/>
          <p14:tracePt t="12135" x="7696200" y="1663700"/>
          <p14:tracePt t="12152" x="7683500" y="1670050"/>
          <p14:tracePt t="12152" x="7651750" y="1695450"/>
          <p14:tracePt t="12169" x="7639050" y="1701800"/>
          <p14:tracePt t="12169" x="7620000" y="1714500"/>
          <p14:tracePt t="12186" x="7600950" y="1727200"/>
          <p14:tracePt t="12186" x="7575550" y="1739900"/>
          <p14:tracePt t="12202" x="7556500" y="1752600"/>
          <p14:tracePt t="12202" x="7531100" y="1771650"/>
          <p14:tracePt t="12219" x="7512050" y="1784350"/>
          <p14:tracePt t="12219" x="7461250" y="1803400"/>
          <p14:tracePt t="12236" x="7442200" y="1822450"/>
          <p14:tracePt t="12236" x="7416800" y="1835150"/>
          <p14:tracePt t="12253" x="7391400" y="1847850"/>
          <p14:tracePt t="12253" x="7372350" y="1860550"/>
          <p14:tracePt t="12269" x="7346950" y="1866900"/>
          <p14:tracePt t="12269" x="7327900" y="1879600"/>
          <p14:tracePt t="12286" x="7283450" y="1905000"/>
          <p14:tracePt t="12286" x="7264400" y="1917700"/>
          <p14:tracePt t="12303" x="7245350" y="1924050"/>
          <p14:tracePt t="12303" x="7226300" y="1936750"/>
          <p14:tracePt t="12319" x="7207250" y="1943100"/>
          <p14:tracePt t="12319" x="7188200" y="1955800"/>
          <p14:tracePt t="12336" x="7175500" y="1968500"/>
          <p14:tracePt t="12336" x="7156450" y="1974850"/>
          <p14:tracePt t="12353" x="7143750" y="1981200"/>
          <p14:tracePt t="12353" x="7131050" y="1993900"/>
          <p14:tracePt t="12353" x="7124700" y="2000250"/>
          <p14:tracePt t="12371" x="7112000" y="2006600"/>
          <p14:tracePt t="12371" x="7105650" y="2012950"/>
          <p14:tracePt t="12387" x="7099300" y="2019300"/>
          <p14:tracePt t="12387" x="7099300" y="2025650"/>
          <p14:tracePt t="12403" x="7092950" y="2032000"/>
          <p14:tracePt t="12419" x="7092950" y="2038350"/>
          <p14:tracePt t="12436" x="7099300" y="2038350"/>
          <p14:tracePt t="12462" x="7105650" y="2038350"/>
          <p14:tracePt t="12474" x="7112000" y="2038350"/>
          <p14:tracePt t="12492" x="7124700" y="2032000"/>
          <p14:tracePt t="12507" x="7131050" y="2032000"/>
          <p14:tracePt t="12523" x="7137400" y="2025650"/>
          <p14:tracePt t="12536" x="7137400" y="2019300"/>
          <p14:tracePt t="12558" x="7131050" y="2019300"/>
          <p14:tracePt t="12582" x="7124700" y="2019300"/>
          <p14:tracePt t="12594" x="7118350" y="2012950"/>
          <p14:tracePt t="12618" x="7112000" y="2012950"/>
          <p14:tracePt t="12634" x="7112000" y="2019300"/>
          <p14:tracePt t="12646" x="7105650" y="2025650"/>
          <p14:tracePt t="12662" x="7099300" y="2032000"/>
          <p14:tracePt t="12678" x="7092950" y="2038350"/>
          <p14:tracePt t="12694" x="7086600" y="2038350"/>
          <p14:tracePt t="12707" x="7080250" y="2044700"/>
          <p14:tracePt t="12723" x="7073900" y="2051050"/>
          <p14:tracePt t="12739" x="7061200" y="2051050"/>
          <p14:tracePt t="12756" x="7054850" y="2057400"/>
          <p14:tracePt t="12770" x="7048500" y="2057400"/>
          <p14:tracePt t="12787" x="7042150" y="2063750"/>
          <p14:tracePt t="12787" x="7035800" y="2063750"/>
          <p14:tracePt t="12804" x="7029450" y="2063750"/>
          <p14:tracePt t="12820" x="7023100" y="2070100"/>
          <p14:tracePt t="12820" x="7010400" y="2070100"/>
          <p14:tracePt t="12838" x="7004050" y="2070100"/>
          <p14:tracePt t="12853" x="6997700" y="2076450"/>
          <p14:tracePt t="12870" x="6991350" y="2076450"/>
          <p14:tracePt t="12887" x="6985000" y="2082800"/>
          <p14:tracePt t="12904" x="6978650" y="2082800"/>
          <p14:tracePt t="12920" x="6972300" y="2089150"/>
          <p14:tracePt t="12937" x="6965950" y="2089150"/>
          <p14:tracePt t="12937" x="6959600" y="2095500"/>
          <p14:tracePt t="12955" x="6953250" y="2101850"/>
          <p14:tracePt t="12971" x="6940550" y="2108200"/>
          <p14:tracePt t="12988" x="6934200" y="2108200"/>
          <p14:tracePt t="13004" x="6927850" y="2108200"/>
          <p14:tracePt t="13021" x="6921500" y="2108200"/>
          <p14:tracePt t="13021" x="6902450" y="2108200"/>
          <p14:tracePt t="13039" x="6896100" y="2108200"/>
          <p14:tracePt t="13039" x="6889750" y="2108200"/>
          <p14:tracePt t="13056" x="6877050" y="2108200"/>
          <p14:tracePt t="13056" x="6864350" y="2108200"/>
          <p14:tracePt t="13072" x="6851650" y="2108200"/>
          <p14:tracePt t="13072" x="6838950" y="2108200"/>
          <p14:tracePt t="13088" x="6819900" y="2101850"/>
          <p14:tracePt t="13088" x="6800850" y="2101850"/>
          <p14:tracePt t="13088" x="6775450" y="2101850"/>
          <p14:tracePt t="13107" x="6750050" y="2095500"/>
          <p14:tracePt t="13107" x="6718300" y="2095500"/>
          <p14:tracePt t="13123" x="6680200" y="2089150"/>
          <p14:tracePt t="13123" x="6648450" y="2089150"/>
          <p14:tracePt t="13139" x="6604000" y="2082800"/>
          <p14:tracePt t="13139" x="6565900" y="2082800"/>
          <p14:tracePt t="13155" x="6521450" y="2082800"/>
          <p14:tracePt t="13155" x="6470650" y="2076450"/>
          <p14:tracePt t="13172" x="6419850" y="2076450"/>
          <p14:tracePt t="13172" x="6318250" y="2063750"/>
          <p14:tracePt t="13189" x="6261100" y="2057400"/>
          <p14:tracePt t="13189" x="6197600" y="2057400"/>
          <p14:tracePt t="13206" x="6140450" y="2051050"/>
          <p14:tracePt t="13206" x="6070600" y="2044700"/>
          <p14:tracePt t="13222" x="6007100" y="2038350"/>
          <p14:tracePt t="13222" x="5861050" y="2025650"/>
          <p14:tracePt t="13241" x="5784850" y="2019300"/>
          <p14:tracePt t="13241" x="5715000" y="2019300"/>
          <p14:tracePt t="13256" x="5638800" y="2012950"/>
          <p14:tracePt t="13256" x="5562600" y="2012950"/>
          <p14:tracePt t="13272" x="5486400" y="2019300"/>
          <p14:tracePt t="13272" x="5403850" y="2019300"/>
          <p14:tracePt t="13289" x="5327650" y="2019300"/>
          <p14:tracePt t="13289" x="5175250" y="2032000"/>
          <p14:tracePt t="13307" x="5092700" y="2032000"/>
          <p14:tracePt t="13307" x="5016500" y="2038350"/>
          <p14:tracePt t="13323" x="4933950" y="2044700"/>
          <p14:tracePt t="13323" x="4857750" y="2051050"/>
          <p14:tracePt t="13340" x="4787900" y="2057400"/>
          <p14:tracePt t="13340" x="4711700" y="2063750"/>
          <p14:tracePt t="13356" x="4641850" y="2070100"/>
          <p14:tracePt t="13356" x="4565650" y="2076450"/>
          <p14:tracePt t="13356" x="4495800" y="2082800"/>
          <p14:tracePt t="13375" x="4432300" y="2082800"/>
          <p14:tracePt t="13388" x="4362450" y="2089150"/>
          <p14:tracePt t="13388" x="4235450" y="2089150"/>
          <p14:tracePt t="13407" x="4178300" y="2082800"/>
          <p14:tracePt t="13407" x="4121150" y="2082800"/>
          <p14:tracePt t="13423" x="4064000" y="2076450"/>
          <p14:tracePt t="13423" x="4013200" y="2070100"/>
          <p14:tracePt t="13440" x="3956050" y="2063750"/>
          <p14:tracePt t="13440" x="3905250" y="2057400"/>
          <p14:tracePt t="13457" x="3860800" y="2051050"/>
          <p14:tracePt t="13457" x="3816350" y="2044700"/>
          <p14:tracePt t="13457" x="3778250" y="2038350"/>
          <p14:tracePt t="13475" x="3740150" y="2032000"/>
          <p14:tracePt t="13475" x="3702050" y="2032000"/>
          <p14:tracePt t="13490" x="3676650" y="2025650"/>
          <p14:tracePt t="13490" x="3644900" y="2019300"/>
          <p14:tracePt t="13508" x="3625850" y="2019300"/>
          <p14:tracePt t="13508" x="3600450" y="2012950"/>
          <p14:tracePt t="13524" x="3587750" y="2012950"/>
          <p14:tracePt t="13524" x="3556000" y="2000250"/>
          <p14:tracePt t="13540" x="3549650" y="1993900"/>
          <p14:tracePt t="13540" x="3543300" y="1987550"/>
          <p14:tracePt t="13557" x="3536950" y="1981200"/>
          <p14:tracePt t="13557" x="3530600" y="1974850"/>
          <p14:tracePt t="13573" x="3530600" y="1968500"/>
          <p14:tracePt t="13589" x="3530600" y="1955800"/>
          <p14:tracePt t="13606" x="3536950" y="1949450"/>
          <p14:tracePt t="13623" x="3549650" y="1949450"/>
          <p14:tracePt t="13623" x="3549650" y="1943100"/>
          <p14:tracePt t="13640" x="3556000" y="1943100"/>
          <p14:tracePt t="13640" x="3562350" y="1936750"/>
          <p14:tracePt t="13640" x="3568700" y="1936750"/>
          <p14:tracePt t="13659" x="3575050" y="1936750"/>
          <p14:tracePt t="13675" x="3581400" y="1936750"/>
          <p14:tracePt t="13675" x="3587750" y="1936750"/>
          <p14:tracePt t="13691" x="3594100" y="1936750"/>
          <p14:tracePt t="13707" x="3600450" y="1930400"/>
          <p14:tracePt t="13707" x="3606800" y="1930400"/>
          <p14:tracePt t="13724" x="3613150" y="1924050"/>
          <p14:tracePt t="13724" x="3619500" y="1924050"/>
          <p14:tracePt t="13724" x="3625850" y="1917700"/>
          <p14:tracePt t="13744" x="3632200" y="1911350"/>
          <p14:tracePt t="13756" x="3638550" y="1911350"/>
          <p14:tracePt t="13756" x="3651250" y="1905000"/>
          <p14:tracePt t="13775" x="3657600" y="1905000"/>
          <p14:tracePt t="13775" x="3670300" y="1905000"/>
          <p14:tracePt t="13791" x="3676650" y="1905000"/>
          <p14:tracePt t="13791" x="3689350" y="1905000"/>
          <p14:tracePt t="13808" x="3708400" y="1905000"/>
          <p14:tracePt t="13808" x="3721100" y="1905000"/>
          <p14:tracePt t="13825" x="3733800" y="1905000"/>
          <p14:tracePt t="13825" x="3778250" y="1905000"/>
          <p14:tracePt t="13841" x="3803650" y="1898650"/>
          <p14:tracePt t="13841" x="3835400" y="1898650"/>
          <p14:tracePt t="13858" x="3860800" y="1898650"/>
          <p14:tracePt t="13858" x="3892550" y="1898650"/>
          <p14:tracePt t="13875" x="3930650" y="1898650"/>
          <p14:tracePt t="13875" x="3968750" y="1905000"/>
          <p14:tracePt t="13891" x="4006850" y="1917700"/>
          <p14:tracePt t="13891" x="4095750" y="1936750"/>
          <p14:tracePt t="13908" x="4140200" y="1955800"/>
          <p14:tracePt t="13908" x="4191000" y="1968500"/>
          <p14:tracePt t="13925" x="4235450" y="1987550"/>
          <p14:tracePt t="13925" x="4286250" y="2000250"/>
          <p14:tracePt t="13942" x="4343400" y="2019300"/>
          <p14:tracePt t="13942" x="4387850" y="2032000"/>
          <p14:tracePt t="13959" x="4489450" y="2057400"/>
          <p14:tracePt t="13959" x="4533900" y="2063750"/>
          <p14:tracePt t="13975" x="4584700" y="2070100"/>
          <p14:tracePt t="13975" x="4629150" y="2070100"/>
          <p14:tracePt t="13994" x="4673600" y="2076450"/>
          <p14:tracePt t="13994" x="4711700" y="2076450"/>
          <p14:tracePt t="14009" x="4756150" y="2076450"/>
          <p14:tracePt t="14009" x="4794250" y="2076450"/>
          <p14:tracePt t="14009" x="4832350" y="2082800"/>
          <p14:tracePt t="14027" x="4870450" y="2082800"/>
          <p14:tracePt t="14041" x="4908550" y="2082800"/>
          <p14:tracePt t="14041" x="4978400" y="2089150"/>
          <p14:tracePt t="14059" x="5016500" y="2089150"/>
          <p14:tracePt t="14059" x="5041900" y="2089150"/>
          <p14:tracePt t="14076" x="5073650" y="2089150"/>
          <p14:tracePt t="14076" x="5105400" y="2089150"/>
          <p14:tracePt t="14092" x="5130800" y="2089150"/>
          <p14:tracePt t="14092" x="5156200" y="2089150"/>
          <p14:tracePt t="14108" x="5181600" y="2082800"/>
          <p14:tracePt t="14108" x="5232400" y="2076450"/>
          <p14:tracePt t="14128" x="5257800" y="2070100"/>
          <p14:tracePt t="14128" x="5283200" y="2063750"/>
          <p14:tracePt t="14143" x="5308600" y="2057400"/>
          <p14:tracePt t="14143" x="5334000" y="2057400"/>
          <p14:tracePt t="14159" x="5353050" y="2051050"/>
          <p14:tracePt t="14159" x="5378450" y="2051050"/>
          <p14:tracePt t="14176" x="5403850" y="2044700"/>
          <p14:tracePt t="14176" x="5422900" y="2044700"/>
          <p14:tracePt t="14192" x="5448300" y="2038350"/>
          <p14:tracePt t="14192" x="5505450" y="2025650"/>
          <p14:tracePt t="14209" x="5537200" y="2019300"/>
          <p14:tracePt t="14209" x="5575300" y="2006600"/>
          <p14:tracePt t="14226" x="5607050" y="2000250"/>
          <p14:tracePt t="14226" x="5645150" y="1987550"/>
          <p14:tracePt t="14244" x="5683250" y="1974850"/>
          <p14:tracePt t="14244" x="5721350" y="1962150"/>
          <p14:tracePt t="14259" x="5759450" y="1949450"/>
          <p14:tracePt t="14259" x="5842000" y="1930400"/>
          <p14:tracePt t="14276" x="5886450" y="1924050"/>
          <p14:tracePt t="14276" x="5930900" y="1917700"/>
          <p14:tracePt t="14293" x="5975350" y="1911350"/>
          <p14:tracePt t="14293" x="6019800" y="1905000"/>
          <p14:tracePt t="14309" x="6064250" y="1898650"/>
          <p14:tracePt t="14309" x="6108700" y="1892300"/>
          <p14:tracePt t="14327" x="6197600" y="1885950"/>
          <p14:tracePt t="14327" x="6242050" y="1885950"/>
          <p14:tracePt t="14343" x="6280150" y="1879600"/>
          <p14:tracePt t="14343" x="6324600" y="1885950"/>
          <p14:tracePt t="14360" x="6362700" y="1885950"/>
          <p14:tracePt t="14360" x="6400800" y="1892300"/>
          <p14:tracePt t="14377" x="6438900" y="1892300"/>
          <p14:tracePt t="14377" x="6470650" y="1892300"/>
          <p14:tracePt t="14393" x="6508750" y="1892300"/>
          <p14:tracePt t="14393" x="6540500" y="1898650"/>
          <p14:tracePt t="14393" x="6572250" y="1898650"/>
          <p14:tracePt t="14411" x="6604000" y="1898650"/>
          <p14:tracePt t="14411" x="6629400" y="1898650"/>
          <p14:tracePt t="14427" x="6654800" y="1898650"/>
          <p14:tracePt t="14427" x="6680200" y="1905000"/>
          <p14:tracePt t="14444" x="6705600" y="1911350"/>
          <p14:tracePt t="14444" x="6724650" y="1911350"/>
          <p14:tracePt t="14460" x="6737350" y="1911350"/>
          <p14:tracePt t="14460" x="6756400" y="1917700"/>
          <p14:tracePt t="14477" x="6769100" y="1917700"/>
          <p14:tracePt t="14477" x="6781800" y="1917700"/>
          <p14:tracePt t="14477" x="6788150" y="1924050"/>
          <p14:tracePt t="14495" x="6794500" y="1924050"/>
          <p14:tracePt t="14495" x="6800850" y="1930400"/>
          <p14:tracePt t="14511" x="6807200" y="1936750"/>
          <p14:tracePt t="14511" x="6813550" y="1943100"/>
          <p14:tracePt t="14527" x="6813550" y="1955800"/>
          <p14:tracePt t="14542" x="6819900" y="1962150"/>
          <p14:tracePt t="14542" x="6819900" y="1974850"/>
          <p14:tracePt t="14560" x="6819900" y="1981200"/>
          <p14:tracePt t="14576" x="6819900" y="1987550"/>
          <p14:tracePt t="14576" x="6819900" y="1993900"/>
          <p14:tracePt t="14594" x="6819900" y="2000250"/>
          <p14:tracePt t="14609" x="6819900" y="2006600"/>
          <p14:tracePt t="14626" x="6813550" y="2012950"/>
          <p14:tracePt t="14643" x="6813550" y="2019300"/>
          <p14:tracePt t="14659" x="6813550" y="2025650"/>
          <p14:tracePt t="14676" x="6819900" y="2025650"/>
          <p14:tracePt t="14695" x="6826250" y="2032000"/>
          <p14:tracePt t="14711" x="6832600" y="2032000"/>
          <p14:tracePt t="14742" x="6838950" y="2032000"/>
          <p14:tracePt t="14754" x="6845300" y="2032000"/>
          <p14:tracePt t="14778" x="6851650" y="2038350"/>
          <p14:tracePt t="14798" x="6851650" y="2044700"/>
          <p14:tracePt t="14814" x="6858000" y="2051050"/>
          <p14:tracePt t="14830" x="6858000" y="2057400"/>
          <p14:tracePt t="14846" x="6851650" y="2063750"/>
          <p14:tracePt t="14898" x="6845300" y="2070100"/>
          <p14:tracePt t="14914" x="6845300" y="2076450"/>
          <p14:tracePt t="14926" x="6838950" y="2082800"/>
          <p14:tracePt t="14950" x="6832600" y="2089150"/>
          <p14:tracePt t="15002" x="6838950" y="2089150"/>
          <p14:tracePt t="15038" x="6845300" y="2082800"/>
          <p14:tracePt t="15062" x="6851650" y="2082800"/>
          <p14:tracePt t="15086" x="6858000" y="2082800"/>
          <p14:tracePt t="15106" x="6864350" y="2082800"/>
          <p14:tracePt t="15146" x="6864350" y="2076450"/>
          <p14:tracePt t="15198" x="6864350" y="2082800"/>
          <p14:tracePt t="15242" x="6858000" y="2082800"/>
          <p14:tracePt t="15286" x="6858000" y="2089150"/>
          <p14:tracePt t="15362" x="6864350" y="2089150"/>
          <p14:tracePt t="15406" x="6870700" y="2082800"/>
          <p14:tracePt t="15430" x="6877050" y="2076450"/>
          <p14:tracePt t="15446" x="6883400" y="2076450"/>
          <p14:tracePt t="15458" x="6889750" y="2076450"/>
          <p14:tracePt t="15514" x="6896100" y="2070100"/>
          <p14:tracePt t="15534" x="6902450" y="2070100"/>
          <p14:tracePt t="15566" x="6896100" y="2076450"/>
          <p14:tracePt t="15602" x="6902450" y="2076450"/>
          <p14:tracePt t="15694" x="6908800" y="2070100"/>
          <p14:tracePt t="15754" x="6908800" y="2063750"/>
          <p14:tracePt t="15766" x="6915150" y="2057400"/>
          <p14:tracePt t="15782" x="6921500" y="2057400"/>
          <p14:tracePt t="15806" x="6927850" y="2051050"/>
          <p14:tracePt t="15818" x="6934200" y="2051050"/>
          <p14:tracePt t="15834" x="6940550" y="2044700"/>
          <p14:tracePt t="15850" x="6946900" y="2044700"/>
          <p14:tracePt t="15858" x="6953250" y="2044700"/>
          <p14:tracePt t="15868" x="6959600" y="2044700"/>
          <p14:tracePt t="15868" x="6965950" y="2038350"/>
          <p14:tracePt t="15881" x="6972300" y="2038350"/>
          <p14:tracePt t="15881" x="6978650" y="2032000"/>
          <p14:tracePt t="15898" x="6985000" y="2032000"/>
          <p14:tracePt t="15898" x="6991350" y="2032000"/>
          <p14:tracePt t="15915" x="6997700" y="2032000"/>
          <p14:tracePt t="15915" x="7004050" y="2032000"/>
          <p14:tracePt t="15931" x="7010400" y="2025650"/>
          <p14:tracePt t="15931" x="7023100" y="2032000"/>
          <p14:tracePt t="15948" x="7029450" y="2032000"/>
          <p14:tracePt t="15964" x="7042150" y="2025650"/>
          <p14:tracePt t="15980" x="7048500" y="2025650"/>
          <p14:tracePt t="15997" x="7048500" y="2019300"/>
          <p14:tracePt t="16014" x="7054850" y="2019300"/>
          <p14:tracePt t="16031" x="7061200" y="2019300"/>
          <p14:tracePt t="16031" x="7067550" y="2019300"/>
          <p14:tracePt t="16049" x="7073900" y="2019300"/>
          <p14:tracePt t="16049" x="7080250" y="2019300"/>
          <p14:tracePt t="16065" x="7086600" y="2025650"/>
          <p14:tracePt t="16065" x="7092950" y="2025650"/>
          <p14:tracePt t="16065" x="7105650" y="2025650"/>
          <p14:tracePt t="16083" x="7118350" y="2025650"/>
          <p14:tracePt t="16083" x="7124700" y="2025650"/>
          <p14:tracePt t="16099" x="7137400" y="2032000"/>
          <p14:tracePt t="16099" x="7150100" y="2032000"/>
          <p14:tracePt t="16115" x="7162800" y="2032000"/>
          <p14:tracePt t="16115" x="7175500" y="2032000"/>
          <p14:tracePt t="16132" x="7188200" y="2032000"/>
          <p14:tracePt t="16132" x="7207250" y="2038350"/>
          <p14:tracePt t="16149" x="7219950" y="2038350"/>
          <p14:tracePt t="16149" x="7232650" y="2038350"/>
          <p14:tracePt t="16149" x="7251700" y="2038350"/>
          <p14:tracePt t="16167" x="7264400" y="2038350"/>
          <p14:tracePt t="16167" x="7283450" y="2038350"/>
          <p14:tracePt t="16182" x="7296150" y="2038350"/>
          <p14:tracePt t="16182" x="7315200" y="2044700"/>
          <p14:tracePt t="16199" x="7334250" y="2044700"/>
          <p14:tracePt t="16199" x="7346950" y="2051050"/>
          <p14:tracePt t="16215" x="7366000" y="2051050"/>
          <p14:tracePt t="16215" x="7378700" y="2057400"/>
          <p14:tracePt t="16232" x="7391400" y="2057400"/>
          <p14:tracePt t="16232" x="7423150" y="2063750"/>
          <p14:tracePt t="16249" x="7442200" y="2070100"/>
          <p14:tracePt t="16249" x="7461250" y="2076450"/>
          <p14:tracePt t="16265" x="7473950" y="2082800"/>
          <p14:tracePt t="16265" x="7493000" y="2082800"/>
          <p14:tracePt t="16282" x="7512050" y="2089150"/>
          <p14:tracePt t="16282" x="7556500" y="2095500"/>
          <p14:tracePt t="16299" x="7581900" y="2095500"/>
          <p14:tracePt t="16299" x="7600950" y="2095500"/>
          <p14:tracePt t="16316" x="7626350" y="2101850"/>
          <p14:tracePt t="16316" x="7651750" y="2101850"/>
          <p14:tracePt t="16332" x="7670800" y="2108200"/>
          <p14:tracePt t="16332" x="7696200" y="2108200"/>
          <p14:tracePt t="16350" x="7715250" y="2108200"/>
          <p14:tracePt t="16350" x="7759700" y="2114550"/>
          <p14:tracePt t="16368" x="7785100" y="2114550"/>
          <p14:tracePt t="16368" x="7804150" y="2120900"/>
          <p14:tracePt t="16383" x="7823200" y="2120900"/>
          <p14:tracePt t="16383" x="7848600" y="2120900"/>
          <p14:tracePt t="16400" x="7867650" y="2120900"/>
          <p14:tracePt t="16400" x="7893050" y="2120900"/>
          <p14:tracePt t="16416" x="7912100" y="2120900"/>
          <p14:tracePt t="16416" x="7931150" y="2120900"/>
          <p14:tracePt t="16433" x="7956550" y="2120900"/>
          <p14:tracePt t="16433" x="7975600" y="2120900"/>
          <p14:tracePt t="16433" x="7994650" y="2114550"/>
          <p14:tracePt t="16451" x="8013700" y="2114550"/>
          <p14:tracePt t="16451" x="8032750" y="2114550"/>
          <p14:tracePt t="16467" x="8045450" y="2114550"/>
          <p14:tracePt t="16467" x="8058150" y="2114550"/>
          <p14:tracePt t="16483" x="8077200" y="2114550"/>
          <p14:tracePt t="16483" x="8089900" y="2114550"/>
          <p14:tracePt t="16501" x="8102600" y="2108200"/>
          <p14:tracePt t="16501" x="8108950" y="2108200"/>
          <p14:tracePt t="16501" x="8121650" y="2108200"/>
          <p14:tracePt t="16519" x="8134350" y="2108200"/>
          <p14:tracePt t="16532" x="8140700" y="2108200"/>
          <p14:tracePt t="16532" x="8159750" y="2108200"/>
          <p14:tracePt t="16550" x="8172450" y="2108200"/>
          <p14:tracePt t="16550" x="8178800" y="2101850"/>
          <p14:tracePt t="16567" x="8185150" y="2101850"/>
          <p14:tracePt t="16567" x="8191500" y="2108200"/>
          <p14:tracePt t="16584" x="8197850" y="2108200"/>
          <p14:tracePt t="16584" x="8204200" y="2108200"/>
          <p14:tracePt t="16600" x="8210550" y="2108200"/>
          <p14:tracePt t="16616" x="8216900" y="2114550"/>
          <p14:tracePt t="16632" x="8223250" y="2114550"/>
          <p14:tracePt t="16654" x="8229600" y="2114550"/>
          <p14:tracePt t="16682" x="8235950" y="2120900"/>
          <p14:tracePt t="16706" x="8242300" y="2120900"/>
          <p14:tracePt t="16726" x="8248650" y="2120900"/>
          <p14:tracePt t="16743" x="8255000" y="2120900"/>
          <p14:tracePt t="16758" x="8261350" y="2127250"/>
          <p14:tracePt t="16774" x="8267700" y="2127250"/>
          <p14:tracePt t="16787" x="8274050" y="2127250"/>
          <p14:tracePt t="16818" x="8280400" y="2133600"/>
          <p14:tracePt t="16838" x="8286750" y="2133600"/>
          <p14:tracePt t="16854" x="8293100" y="2139950"/>
          <p14:tracePt t="16878" x="8293100" y="2146300"/>
          <p14:tracePt t="16922" x="8286750" y="2152650"/>
          <p14:tracePt t="16954" x="8280400" y="2152650"/>
          <p14:tracePt t="16966" x="8267700" y="2159000"/>
          <p14:tracePt t="16982" x="8261350" y="2159000"/>
          <p14:tracePt t="16998" x="8255000" y="2165350"/>
          <p14:tracePt t="17006" x="8248650" y="2165350"/>
          <p14:tracePt t="17006" x="8242300" y="2165350"/>
          <p14:tracePt t="17019" x="8242300" y="2171700"/>
          <p14:tracePt t="17019" x="8235950" y="2171700"/>
          <p14:tracePt t="17035" x="8229600" y="2178050"/>
          <p14:tracePt t="17035" x="8223250" y="2178050"/>
          <p14:tracePt t="17052" x="8216900" y="2184400"/>
          <p14:tracePt t="17052" x="8210550" y="2184400"/>
          <p14:tracePt t="17068" x="8204200" y="2190750"/>
          <p14:tracePt t="17068" x="8191500" y="2190750"/>
          <p14:tracePt t="17085" x="8185150" y="2197100"/>
          <p14:tracePt t="17085" x="8159750" y="2203450"/>
          <p14:tracePt t="17103" x="8147050" y="2209800"/>
          <p14:tracePt t="17103" x="8128000" y="2209800"/>
          <p14:tracePt t="17119" x="8108950" y="2216150"/>
          <p14:tracePt t="17119" x="8089900" y="2222500"/>
          <p14:tracePt t="17135" x="8064500" y="2228850"/>
          <p14:tracePt t="17135" x="8039100" y="2235200"/>
          <p14:tracePt t="17152" x="8013700" y="2241550"/>
          <p14:tracePt t="17152" x="7981950" y="2247900"/>
          <p14:tracePt t="17168" x="7943850" y="2254250"/>
          <p14:tracePt t="17168" x="7905750" y="2266950"/>
          <p14:tracePt t="17168" x="7867650" y="2273300"/>
          <p14:tracePt t="17187" x="7816850" y="2279650"/>
          <p14:tracePt t="17187" x="7766050" y="2292350"/>
          <p14:tracePt t="17202" x="7715250" y="2298700"/>
          <p14:tracePt t="17202" x="7651750" y="2311400"/>
          <p14:tracePt t="17219" x="7594600" y="2317750"/>
          <p14:tracePt t="17219" x="7524750" y="2324100"/>
          <p14:tracePt t="17236" x="7461250" y="2330450"/>
          <p14:tracePt t="17236" x="7391400" y="2336800"/>
          <p14:tracePt t="17253" x="7321550" y="2343150"/>
          <p14:tracePt t="17253" x="7175500" y="2349500"/>
          <p14:tracePt t="17269" x="7099300" y="2355850"/>
          <p14:tracePt t="17269" x="7016750" y="2355850"/>
          <p14:tracePt t="17285" x="6927850" y="2355850"/>
          <p14:tracePt t="17285" x="6832600" y="2349500"/>
          <p14:tracePt t="17302" x="6737350" y="2343150"/>
          <p14:tracePt t="17302" x="6521450" y="2330450"/>
          <p14:tracePt t="17320" x="6407150" y="2330450"/>
          <p14:tracePt t="17320" x="6292850" y="2330450"/>
          <p14:tracePt t="17336" x="6172200" y="2330450"/>
          <p14:tracePt t="17336" x="6051550" y="2330450"/>
          <p14:tracePt t="17353" x="5937250" y="2343150"/>
          <p14:tracePt t="17353" x="5822950" y="2349500"/>
          <p14:tracePt t="17370" x="5715000" y="2362200"/>
          <p14:tracePt t="17370" x="5607050" y="2374900"/>
          <p14:tracePt t="17387" x="5397500" y="2393950"/>
          <p14:tracePt t="17387" x="5295900" y="2406650"/>
          <p14:tracePt t="17403" x="5187950" y="2419350"/>
          <p14:tracePt t="17403" x="5086350" y="2432050"/>
          <p14:tracePt t="17419" x="4984750" y="2451100"/>
          <p14:tracePt t="17419" x="4876800" y="2463800"/>
          <p14:tracePt t="17436" x="4781550" y="2482850"/>
          <p14:tracePt t="17436" x="4679950" y="2501900"/>
          <p14:tracePt t="17453" x="4578350" y="2520950"/>
          <p14:tracePt t="17453" x="4489450" y="2533650"/>
          <p14:tracePt t="17453" x="4400550" y="2546350"/>
          <p14:tracePt t="17471" x="4311650" y="2559050"/>
          <p14:tracePt t="17471" x="4229100" y="2571750"/>
          <p14:tracePt t="17487" x="4146550" y="2584450"/>
          <p14:tracePt t="17487" x="4070350" y="2597150"/>
          <p14:tracePt t="17505" x="3994150" y="2603500"/>
          <p14:tracePt t="17505" x="3917950" y="2616200"/>
          <p14:tracePt t="17520" x="3848100" y="2622550"/>
          <p14:tracePt t="17520" x="3721100" y="2647950"/>
          <p14:tracePt t="17539" x="3663950" y="2654300"/>
          <p14:tracePt t="17539" x="3606800" y="2660650"/>
          <p14:tracePt t="17555" x="3556000" y="2667000"/>
          <p14:tracePt t="17555" x="3460750" y="2686050"/>
          <p14:tracePt t="17575" x="3416300" y="2692400"/>
          <p14:tracePt t="17586" x="3378200" y="2698750"/>
          <p14:tracePt t="17586" x="3340100" y="2705100"/>
          <p14:tracePt t="17604" x="3308350" y="2711450"/>
          <p14:tracePt t="17604" x="3257550" y="2724150"/>
          <p14:tracePt t="17620" x="3232150" y="2730500"/>
          <p14:tracePt t="17620" x="3219450" y="2730500"/>
          <p14:tracePt t="17637" x="3213100" y="2730500"/>
          <p14:tracePt t="17637" x="3200400" y="2730500"/>
          <p14:tracePt t="17653" x="3206750" y="2724150"/>
          <p14:tracePt t="17678" x="3213100" y="2717800"/>
          <p14:tracePt t="17687" x="3219450" y="2711450"/>
          <p14:tracePt t="17687" x="3232150" y="2705100"/>
          <p14:tracePt t="17703" x="3244850" y="2698750"/>
          <p14:tracePt t="17703" x="3257550" y="2692400"/>
          <p14:tracePt t="17720" x="3276600" y="2679700"/>
          <p14:tracePt t="17720" x="3295650" y="2673350"/>
          <p14:tracePt t="17737" x="3314700" y="2667000"/>
          <p14:tracePt t="17737" x="3359150" y="2647950"/>
          <p14:tracePt t="17755" x="3384550" y="2641600"/>
          <p14:tracePt t="17755" x="3416300" y="2635250"/>
          <p14:tracePt t="17771" x="3441700" y="2628900"/>
          <p14:tracePt t="17771" x="3473450" y="2622550"/>
          <p14:tracePt t="17788" x="3505200" y="2616200"/>
          <p14:tracePt t="17788" x="3536950" y="2609850"/>
          <p14:tracePt t="17804" x="3568700" y="2609850"/>
          <p14:tracePt t="17804" x="3606800" y="2609850"/>
          <p14:tracePt t="17821" x="3644900" y="2609850"/>
          <p14:tracePt t="17821" x="3683000" y="2609850"/>
          <p14:tracePt t="17821" x="3721100" y="2609850"/>
          <p14:tracePt t="17839" x="3759200" y="2616200"/>
          <p14:tracePt t="17853" x="3797300" y="2616200"/>
          <p14:tracePt t="17853" x="3879850" y="2628900"/>
          <p14:tracePt t="17873" x="3924300" y="2628900"/>
          <p14:tracePt t="17873" x="3968750" y="2635250"/>
          <p14:tracePt t="17887" x="4006850" y="2641600"/>
          <p14:tracePt t="17887" x="4051300" y="2641600"/>
          <p14:tracePt t="17904" x="4095750" y="2647950"/>
          <p14:tracePt t="17904" x="4178300" y="2654300"/>
          <p14:tracePt t="17921" x="4222750" y="2654300"/>
          <p14:tracePt t="17921" x="4260850" y="2660650"/>
          <p14:tracePt t="17938" x="4305300" y="2660650"/>
          <p14:tracePt t="17938" x="4349750" y="2660650"/>
          <p14:tracePt t="17955" x="4387850" y="2667000"/>
          <p14:tracePt t="17955" x="4432300" y="2667000"/>
          <p14:tracePt t="17971" x="4470400" y="2667000"/>
          <p14:tracePt t="17971" x="4546600" y="2660650"/>
          <p14:tracePt t="17988" x="4584700" y="2660650"/>
          <p14:tracePt t="17988" x="4622800" y="2660650"/>
          <p14:tracePt t="18005" x="4660900" y="2654300"/>
          <p14:tracePt t="18005" x="4692650" y="2647950"/>
          <p14:tracePt t="18022" x="4730750" y="2647950"/>
          <p14:tracePt t="18022" x="4794250" y="2635250"/>
          <p14:tracePt t="18039" x="4819650" y="2628900"/>
          <p14:tracePt t="18039" x="4845050" y="2628900"/>
          <p14:tracePt t="18055" x="4864100" y="2622550"/>
          <p14:tracePt t="18055" x="4883150" y="2622550"/>
          <p14:tracePt t="18072" x="4902200" y="2622550"/>
          <p14:tracePt t="18072" x="4914900" y="2622550"/>
          <p14:tracePt t="18089" x="4927600" y="2622550"/>
          <p14:tracePt t="18089" x="4933950" y="2622550"/>
          <p14:tracePt t="18089" x="4940300" y="2622550"/>
          <p14:tracePt t="18107" x="4946650" y="2622550"/>
          <p14:tracePt t="18121" x="4953000" y="2622550"/>
          <p14:tracePt t="18138" x="4953000" y="2628900"/>
          <p14:tracePt t="18166" x="4946650" y="2628900"/>
          <p14:tracePt t="18190" x="4953000" y="2628900"/>
          <p14:tracePt t="18258" x="4959350" y="2628900"/>
          <p14:tracePt t="18274" x="4965700" y="2622550"/>
          <p14:tracePt t="18286" x="4972050" y="2622550"/>
          <p14:tracePt t="18294" x="4978400" y="2622550"/>
          <p14:tracePt t="18304" x="4984750" y="2616200"/>
          <p14:tracePt t="18304" x="4991100" y="2616200"/>
          <p14:tracePt t="18322" x="5003800" y="2616200"/>
          <p14:tracePt t="18322" x="5016500" y="2609850"/>
          <p14:tracePt t="18339" x="5029200" y="2609850"/>
          <p14:tracePt t="18339" x="5035550" y="2609850"/>
          <p14:tracePt t="18356" x="5048250" y="2603500"/>
          <p14:tracePt t="18356" x="5060950" y="2603500"/>
          <p14:tracePt t="18372" x="5073650" y="2603500"/>
          <p14:tracePt t="18372" x="5086350" y="2603500"/>
          <p14:tracePt t="18389" x="5099050" y="2609850"/>
          <p14:tracePt t="18389" x="5124450" y="2616200"/>
          <p14:tracePt t="18407" x="5143500" y="2616200"/>
          <p14:tracePt t="18407" x="5162550" y="2622550"/>
          <p14:tracePt t="18423" x="5181600" y="2628900"/>
          <p14:tracePt t="18423" x="5200650" y="2635250"/>
          <p14:tracePt t="18439" x="5226050" y="2641600"/>
          <p14:tracePt t="18439" x="5257800" y="2647950"/>
          <p14:tracePt t="18456" x="5283200" y="2654300"/>
          <p14:tracePt t="18456" x="5308600" y="2654300"/>
          <p14:tracePt t="18456" x="5340350" y="2660650"/>
          <p14:tracePt t="18475" x="5365750" y="2660650"/>
          <p14:tracePt t="18475" x="5391150" y="2667000"/>
          <p14:tracePt t="18493" x="5416550" y="2667000"/>
          <p14:tracePt t="18493" x="5441950" y="2673350"/>
          <p14:tracePt t="18507" x="5461000" y="2673350"/>
          <p14:tracePt t="18507" x="5486400" y="2673350"/>
          <p14:tracePt t="18523" x="5511800" y="2673350"/>
          <p14:tracePt t="18523" x="5537200" y="2673350"/>
          <p14:tracePt t="18540" x="5562600" y="2673350"/>
          <p14:tracePt t="18540" x="5581650" y="2667000"/>
          <p14:tracePt t="18556" x="5607050" y="2667000"/>
          <p14:tracePt t="18556" x="5626100" y="2660650"/>
          <p14:tracePt t="18573" x="5645150" y="2660650"/>
          <p14:tracePt t="18573" x="5683250" y="2654300"/>
          <p14:tracePt t="18590" x="5695950" y="2647950"/>
          <p14:tracePt t="18590" x="5708650" y="2641600"/>
          <p14:tracePt t="18607" x="5721350" y="2641600"/>
          <p14:tracePt t="18607" x="5734050" y="2635250"/>
          <p14:tracePt t="18624" x="5740400" y="2635250"/>
          <p14:tracePt t="18624" x="5759450" y="2628900"/>
          <p14:tracePt t="18640" x="5765800" y="2628900"/>
          <p14:tracePt t="18640" x="5772150" y="2628900"/>
          <p14:tracePt t="18657" x="5778500" y="2628900"/>
          <p14:tracePt t="18673" x="5784850" y="2635250"/>
          <p14:tracePt t="18689" x="5791200" y="2635250"/>
          <p14:tracePt t="18714" x="5797550" y="2628900"/>
          <p14:tracePt t="18814" x="5803900" y="2622550"/>
          <p14:tracePt t="18842" x="5810250" y="2616200"/>
          <p14:tracePt t="18858" x="5816600" y="2609850"/>
          <p14:tracePt t="18876" x="5822950" y="2603500"/>
          <p14:tracePt t="18886" x="5829300" y="2603500"/>
          <p14:tracePt t="18894" x="5835650" y="2597150"/>
          <p14:tracePt t="18906" x="5842000" y="2597150"/>
          <p14:tracePt t="18906" x="5848350" y="2597150"/>
          <p14:tracePt t="18924" x="5854700" y="2590800"/>
          <p14:tracePt t="18924" x="5867400" y="2584450"/>
          <p14:tracePt t="18941" x="5873750" y="2584450"/>
          <p14:tracePt t="18957" x="5880100" y="2584450"/>
          <p14:tracePt t="18974" x="5886450" y="2578100"/>
          <p14:tracePt t="18974" x="5899150" y="2578100"/>
          <p14:tracePt t="18996" x="5905500" y="2578100"/>
          <p14:tracePt t="19007" x="5911850" y="2578100"/>
          <p14:tracePt t="19007" x="5918200" y="2578100"/>
          <p14:tracePt t="19025" x="5930900" y="2578100"/>
          <p14:tracePt t="19046" x="5937250" y="2571750"/>
          <p14:tracePt t="19057" x="5943600" y="2571750"/>
          <p14:tracePt t="19057" x="5949950" y="2571750"/>
          <p14:tracePt t="19076" x="5956300" y="2571750"/>
          <p14:tracePt t="19076" x="5962650" y="2565400"/>
          <p14:tracePt t="19092" x="5969000" y="2565400"/>
          <p14:tracePt t="19092" x="5975350" y="2565400"/>
          <p14:tracePt t="19108" x="5981700" y="2559050"/>
          <p14:tracePt t="19108" x="5988050" y="2559050"/>
          <p14:tracePt t="19108" x="5994400" y="2559050"/>
          <p14:tracePt t="19127" x="6000750" y="2552700"/>
          <p14:tracePt t="19141" x="6007100" y="2552700"/>
          <p14:tracePt t="19141" x="6019800" y="2546350"/>
          <p14:tracePt t="19159" x="6019800" y="2540000"/>
          <p14:tracePt t="19174" x="6032500" y="2540000"/>
          <p14:tracePt t="19191" x="6032500" y="2533650"/>
          <p14:tracePt t="19208" x="6032500" y="2540000"/>
          <p14:tracePt t="19314" x="6038850" y="2540000"/>
          <p14:tracePt t="19346" x="6045200" y="2540000"/>
          <p14:tracePt t="19366" x="6051550" y="2540000"/>
          <p14:tracePt t="19382" x="6057900" y="2533650"/>
          <p14:tracePt t="19398" x="6064250" y="2533650"/>
          <p14:tracePt t="19414" x="6070600" y="2527300"/>
          <p14:tracePt t="19426" x="6076950" y="2527300"/>
          <p14:tracePt t="19466" x="6076950" y="2533650"/>
          <p14:tracePt t="19538" x="6076950" y="2540000"/>
          <p14:tracePt t="19570" x="6076950" y="2546350"/>
          <p14:tracePt t="19598" x="6083300" y="2540000"/>
          <p14:tracePt t="19630" x="6089650" y="2540000"/>
          <p14:tracePt t="19646" x="6096000" y="2533650"/>
          <p14:tracePt t="19658" x="6102350" y="2533650"/>
          <p14:tracePt t="19674" x="6108700" y="2527300"/>
          <p14:tracePt t="19690" x="6115050" y="2527300"/>
          <p14:tracePt t="19706" x="6121400" y="2527300"/>
          <p14:tracePt t="19718" x="6115050" y="2533650"/>
          <p14:tracePt t="19802" x="6108700" y="2533650"/>
          <p14:tracePt t="19818" x="6102350" y="2546350"/>
          <p14:tracePt t="19834" x="6096000" y="2552700"/>
          <p14:tracePt t="19847" x="6089650" y="2552700"/>
          <p14:tracePt t="19862" x="6089650" y="2559050"/>
          <p14:tracePt t="19880" x="6083300" y="2565400"/>
          <p14:tracePt t="19906" x="6089650" y="2565400"/>
          <p14:tracePt t="19938" x="6096000" y="2559050"/>
          <p14:tracePt t="19954" x="6102350" y="2559050"/>
          <p14:tracePt t="19966" x="6108700" y="2559050"/>
          <p14:tracePt t="19982" x="6115050" y="2552700"/>
          <p14:tracePt t="19998" x="6121400" y="2552700"/>
          <p14:tracePt t="20015" x="6127750" y="2546350"/>
          <p14:tracePt t="20027" x="6134100" y="2546350"/>
          <p14:tracePt t="20044" x="6140450" y="2546350"/>
          <p14:tracePt t="20060" x="6146800" y="2546350"/>
          <p14:tracePt t="20077" x="6146800" y="2540000"/>
          <p14:tracePt t="20094" x="6153150" y="2540000"/>
          <p14:tracePt t="20126" x="6146800" y="2533650"/>
          <p14:tracePt t="20170" x="6140450" y="2540000"/>
          <p14:tracePt t="20194" x="6134100" y="2540000"/>
          <p14:tracePt t="20206" x="6127750" y="2540000"/>
          <p14:tracePt t="20222" x="6121400" y="2540000"/>
          <p14:tracePt t="20258" x="6115050" y="2540000"/>
          <p14:tracePt t="20306" x="6121400" y="2533650"/>
          <p14:tracePt t="20375" x="6127750" y="2533650"/>
          <p14:tracePt t="20410" x="6127750" y="2527300"/>
          <p14:tracePt t="20438" x="6127750" y="2520950"/>
          <p14:tracePt t="20462" x="6127750" y="2514600"/>
          <p14:tracePt t="20486" x="6121400" y="2508250"/>
          <p14:tracePt t="20506" x="6115050" y="2508250"/>
          <p14:tracePt t="20530" x="6108700" y="2508250"/>
          <p14:tracePt t="20558" x="6102350" y="2508250"/>
          <p14:tracePt t="20582" x="6108700" y="2508250"/>
          <p14:tracePt t="20642" x="6115050" y="2508250"/>
          <p14:tracePt t="20658" x="6121400" y="2501900"/>
          <p14:tracePt t="20666" x="6127750" y="2501900"/>
          <p14:tracePt t="20666" x="6134100" y="2495550"/>
          <p14:tracePt t="20681" x="6140450" y="2489200"/>
          <p14:tracePt t="20681" x="6153150" y="2489200"/>
          <p14:tracePt t="20697" x="6159500" y="2482850"/>
          <p14:tracePt t="20697" x="6165850" y="2476500"/>
          <p14:tracePt t="20714" x="6172200" y="2476500"/>
          <p14:tracePt t="20714" x="6178550" y="2470150"/>
          <p14:tracePt t="20730" x="6184900" y="2463800"/>
          <p14:tracePt t="20746" x="6191250" y="2463800"/>
          <p14:tracePt t="20763" x="6197600" y="2463800"/>
          <p14:tracePt t="20780" x="6203950" y="2470150"/>
          <p14:tracePt t="20806" x="6197600" y="2470150"/>
          <p14:tracePt t="20822" x="6197600" y="2476500"/>
          <p14:tracePt t="20846" x="6191250" y="2482850"/>
          <p14:tracePt t="20867" x="6184900" y="2489200"/>
          <p14:tracePt t="20898" x="6184900" y="2495550"/>
          <p14:tracePt t="20926" x="6191250" y="2495550"/>
          <p14:tracePt t="20942" x="6197600" y="2495550"/>
          <p14:tracePt t="20958" x="6203950" y="2495550"/>
          <p14:tracePt t="20974" x="6210300" y="2495550"/>
          <p14:tracePt t="20980" x="6216650" y="2495550"/>
          <p14:tracePt t="20980" x="6223000" y="2495550"/>
          <p14:tracePt t="21000" x="6229350" y="2495550"/>
          <p14:tracePt t="21000" x="6235700" y="2489200"/>
          <p14:tracePt t="21015" x="6242050" y="2489200"/>
          <p14:tracePt t="21015" x="6248400" y="2489200"/>
          <p14:tracePt t="21031" x="6254750" y="2489200"/>
          <p14:tracePt t="21031" x="6273800" y="2495550"/>
          <p14:tracePt t="21048" x="6280150" y="2501900"/>
          <p14:tracePt t="21048" x="6292850" y="2508250"/>
          <p14:tracePt t="21064" x="6299200" y="2508250"/>
          <p14:tracePt t="21064" x="6311900" y="2514600"/>
          <p14:tracePt t="21081" x="6318250" y="2514600"/>
          <p14:tracePt t="21081" x="6324600" y="2520950"/>
          <p14:tracePt t="21099" x="6343650" y="2527300"/>
          <p14:tracePt t="21099" x="6343650" y="2533650"/>
          <p14:tracePt t="21117" x="6350000" y="2540000"/>
          <p14:tracePt t="21131" x="6350000" y="2546350"/>
          <p14:tracePt t="21131" x="6350000" y="2552700"/>
          <p14:tracePt t="21148" x="6343650" y="2559050"/>
          <p14:tracePt t="21164" x="6330950" y="2559050"/>
          <p14:tracePt t="21164" x="6318250" y="2565400"/>
          <p14:tracePt t="21164" x="6305550" y="2565400"/>
          <p14:tracePt t="21183" x="6286500" y="2571750"/>
          <p14:tracePt t="21183" x="6261100" y="2578100"/>
          <p14:tracePt t="21199" x="6235700" y="2584450"/>
          <p14:tracePt t="21199" x="6203950" y="2590800"/>
          <p14:tracePt t="21215" x="6165850" y="2603500"/>
          <p14:tracePt t="21215" x="6121400" y="2616200"/>
          <p14:tracePt t="21232" x="6076950" y="2628900"/>
          <p14:tracePt t="21232" x="5962650" y="2654300"/>
          <p14:tracePt t="21252" x="5899150" y="2667000"/>
          <p14:tracePt t="21264" x="5829300" y="2679700"/>
          <p14:tracePt t="21264" x="5676900" y="2705100"/>
          <p14:tracePt t="21282" x="5588000" y="2711450"/>
          <p14:tracePt t="21282" x="5499100" y="2724150"/>
          <p14:tracePt t="21299" x="5397500" y="2730500"/>
          <p14:tracePt t="21299" x="5295900" y="2743200"/>
          <p14:tracePt t="21316" x="5187950" y="2755900"/>
          <p14:tracePt t="21316" x="5073650" y="2768600"/>
          <p14:tracePt t="21332" x="4959350" y="2781300"/>
          <p14:tracePt t="21332" x="4711700" y="2813050"/>
          <p14:tracePt t="21349" x="4591050" y="2825750"/>
          <p14:tracePt t="21349" x="4464050" y="2844800"/>
          <p14:tracePt t="21366" x="4337050" y="2857500"/>
          <p14:tracePt t="21366" x="4210050" y="2876550"/>
          <p14:tracePt t="21383" x="4083050" y="2895600"/>
          <p14:tracePt t="21383" x="3829050" y="2927350"/>
          <p14:tracePt t="21399" x="3708400" y="2952750"/>
          <p14:tracePt t="21399" x="3587750" y="2965450"/>
          <p14:tracePt t="21416" x="3473450" y="2984500"/>
          <p14:tracePt t="21416" x="3359150" y="3003550"/>
          <p14:tracePt t="21433" x="3251200" y="3022600"/>
          <p14:tracePt t="21433" x="3149600" y="3041650"/>
          <p14:tracePt t="21449" x="3054350" y="3067050"/>
          <p14:tracePt t="21449" x="2863850" y="3111500"/>
          <p14:tracePt t="21466" x="2774950" y="3136900"/>
          <p14:tracePt t="21466" x="2692400" y="3162300"/>
          <p14:tracePt t="21483" x="2609850" y="3187700"/>
          <p14:tracePt t="21483" x="2533650" y="3219450"/>
          <p14:tracePt t="21500" x="2463800" y="3244850"/>
          <p14:tracePt t="21500" x="2393950" y="3270250"/>
          <p14:tracePt t="21517" x="2330450" y="3295650"/>
          <p14:tracePt t="21517" x="2279650" y="3321050"/>
          <p14:tracePt t="21533" x="2228850" y="3340100"/>
          <p14:tracePt t="21533" x="2178050" y="3365500"/>
          <p14:tracePt t="21533" x="2133600" y="3384550"/>
          <p14:tracePt t="21551" x="2095500" y="3403600"/>
          <p14:tracePt t="21565" x="2057400" y="3422650"/>
          <p14:tracePt t="21565" x="1987550" y="3460750"/>
          <p14:tracePt t="21583" x="1955800" y="3479800"/>
          <p14:tracePt t="21583" x="1930400" y="3498850"/>
          <p14:tracePt t="21600" x="1905000" y="3517900"/>
          <p14:tracePt t="21600" x="1885950" y="3530600"/>
          <p14:tracePt t="21616" x="1866900" y="3549650"/>
          <p14:tracePt t="21616" x="1847850" y="3562350"/>
          <p14:tracePt t="21616" x="1835150" y="3575050"/>
          <p14:tracePt t="21635" x="1828800" y="3587750"/>
          <p14:tracePt t="21635" x="1822450" y="3600450"/>
          <p14:tracePt t="21650" x="1816100" y="3606800"/>
          <p14:tracePt t="21650" x="1809750" y="3619500"/>
          <p14:tracePt t="21667" x="1809750" y="3625850"/>
          <p14:tracePt t="21667" x="1809750" y="3632200"/>
          <p14:tracePt t="21684" x="1816100" y="3638550"/>
          <p14:tracePt t="21684" x="1828800" y="3644900"/>
          <p14:tracePt t="21700" x="1841500" y="3644900"/>
          <p14:tracePt t="21700" x="1854200" y="3644900"/>
          <p14:tracePt t="21717" x="1873250" y="3644900"/>
          <p14:tracePt t="21717" x="1892300" y="3644900"/>
          <p14:tracePt t="21734" x="1911350" y="3644900"/>
          <p14:tracePt t="21734" x="1936750" y="3651250"/>
          <p14:tracePt t="21750" x="1962150" y="3651250"/>
          <p14:tracePt t="21750" x="2025650" y="3657600"/>
          <p14:tracePt t="21767" x="2057400" y="3657600"/>
          <p14:tracePt t="21767" x="2095500" y="3663950"/>
          <p14:tracePt t="21784" x="2133600" y="3663950"/>
          <p14:tracePt t="21784" x="2171700" y="3663950"/>
          <p14:tracePt t="21800" x="2216150" y="3670300"/>
          <p14:tracePt t="21800" x="2254250" y="3670300"/>
          <p14:tracePt t="21800" x="2298700" y="3670300"/>
          <p14:tracePt t="21819" x="2336800" y="3670300"/>
          <p14:tracePt t="21833" x="2381250" y="3670300"/>
          <p14:tracePt t="21833" x="2451100" y="3663950"/>
          <p14:tracePt t="21851" x="2489200" y="3663950"/>
          <p14:tracePt t="21851" x="2520950" y="3657600"/>
          <p14:tracePt t="21869" x="2552700" y="3651250"/>
          <p14:tracePt t="21869" x="2578100" y="3651250"/>
          <p14:tracePt t="21884" x="2609850" y="3644900"/>
          <p14:tracePt t="21884" x="2635250" y="3638550"/>
          <p14:tracePt t="21901" x="2660650" y="3632200"/>
          <p14:tracePt t="21901" x="2686050" y="3625850"/>
          <p14:tracePt t="21901" x="2711450" y="3619500"/>
          <p14:tracePt t="21919" x="2736850" y="3619500"/>
          <p14:tracePt t="21933" x="2755900" y="3613150"/>
          <p14:tracePt t="21933" x="2787650" y="3606800"/>
          <p14:tracePt t="21951" x="2800350" y="3606800"/>
          <p14:tracePt t="21951" x="2813050" y="3606800"/>
          <p14:tracePt t="21968" x="2825750" y="3600450"/>
          <p14:tracePt t="21968" x="2838450" y="3600450"/>
          <p14:tracePt t="21984" x="2851150" y="3600450"/>
          <p14:tracePt t="21984" x="2870200" y="3600450"/>
          <p14:tracePt t="22002" x="2882900" y="3600450"/>
          <p14:tracePt t="22002" x="2895600" y="3600450"/>
          <p14:tracePt t="22018" x="2908300" y="3594100"/>
          <p14:tracePt t="22018" x="2927350" y="3594100"/>
          <p14:tracePt t="22035" x="2940050" y="3594100"/>
          <p14:tracePt t="22035" x="2952750" y="3594100"/>
          <p14:tracePt t="22051" x="2959100" y="3587750"/>
          <p14:tracePt t="22051" x="2978150" y="3581400"/>
          <p14:tracePt t="22068" x="2984500" y="3581400"/>
          <p14:tracePt t="22068" x="2990850" y="3575050"/>
          <p14:tracePt t="22084" x="2997200" y="3568700"/>
          <p14:tracePt t="22100" x="3003550" y="3568700"/>
          <p14:tracePt t="22117" x="2997200" y="3562350"/>
          <p14:tracePt t="22117" x="2990850" y="3562350"/>
          <p14:tracePt t="22136" x="2984500" y="3562350"/>
          <p14:tracePt t="22136" x="2978150" y="3568700"/>
          <p14:tracePt t="22152" x="2965450" y="3568700"/>
          <p14:tracePt t="22152" x="2952750" y="3568700"/>
          <p14:tracePt t="22169" x="2940050" y="3575050"/>
          <p14:tracePt t="22169" x="2927350" y="3575050"/>
          <p14:tracePt t="22185" x="2914650" y="3581400"/>
          <p14:tracePt t="22185" x="2901950" y="3587750"/>
          <p14:tracePt t="22185" x="2889250" y="3587750"/>
          <p14:tracePt t="22203" x="2876550" y="3587750"/>
          <p14:tracePt t="22203" x="2870200" y="3594100"/>
          <p14:tracePt t="22219" x="2863850" y="3594100"/>
          <p14:tracePt t="22219" x="2857500" y="3594100"/>
          <p14:tracePt t="22235" x="2851150" y="3587750"/>
          <p14:tracePt t="22251" x="2851150" y="3581400"/>
          <p14:tracePt t="22267" x="2857500" y="3575050"/>
          <p14:tracePt t="22267" x="2863850" y="3575050"/>
          <p14:tracePt t="22267" x="2870200" y="3568700"/>
          <p14:tracePt t="22287" x="2882900" y="3562350"/>
          <p14:tracePt t="22287" x="2895600" y="3556000"/>
          <p14:tracePt t="22302" x="2908300" y="3549650"/>
          <p14:tracePt t="22302" x="2927350" y="3543300"/>
          <p14:tracePt t="22319" x="2940050" y="3536950"/>
          <p14:tracePt t="22319" x="2965450" y="3530600"/>
          <p14:tracePt t="22336" x="2984500" y="3524250"/>
          <p14:tracePt t="22336" x="3003550" y="3517900"/>
          <p14:tracePt t="22352" x="3028950" y="3517900"/>
          <p14:tracePt t="22352" x="3073400" y="3505200"/>
          <p14:tracePt t="22369" x="3092450" y="3505200"/>
          <p14:tracePt t="22369" x="3111500" y="3505200"/>
          <p14:tracePt t="22386" x="3130550" y="3498850"/>
          <p14:tracePt t="22386" x="3155950" y="3498850"/>
          <p14:tracePt t="22402" x="3175000" y="3498850"/>
          <p14:tracePt t="22402" x="3206750" y="3492500"/>
          <p14:tracePt t="22419" x="3225800" y="3492500"/>
          <p14:tracePt t="22419" x="3238500" y="3492500"/>
          <p14:tracePt t="22436" x="3251200" y="3486150"/>
          <p14:tracePt t="22436" x="3263900" y="3486150"/>
          <p14:tracePt t="22453" x="3276600" y="3486150"/>
          <p14:tracePt t="22453" x="3289300" y="3479800"/>
          <p14:tracePt t="22469" x="3295650" y="3479800"/>
          <p14:tracePt t="22469" x="3302000" y="3479800"/>
          <p14:tracePt t="22487" x="3314700" y="3473450"/>
          <p14:tracePt t="22503" x="3321050" y="3473450"/>
          <p14:tracePt t="22519" x="3314700" y="3473450"/>
          <p14:tracePt t="22586" x="3308350" y="3479800"/>
          <p14:tracePt t="22595" x="3302000" y="3479800"/>
          <p14:tracePt t="22602" x="3295650" y="3479800"/>
          <p14:tracePt t="22602" x="3282950" y="3486150"/>
          <p14:tracePt t="22621" x="3276600" y="3486150"/>
          <p14:tracePt t="22621" x="3263900" y="3486150"/>
          <p14:tracePt t="22636" x="3251200" y="3492500"/>
          <p14:tracePt t="22636" x="3238500" y="3492500"/>
          <p14:tracePt t="22636" x="3225800" y="3492500"/>
          <p14:tracePt t="22655" x="3213100" y="3492500"/>
          <p14:tracePt t="22655" x="3206750" y="3492500"/>
          <p14:tracePt t="22670" x="3194050" y="3492500"/>
          <p14:tracePt t="22670" x="3187700" y="3486150"/>
          <p14:tracePt t="22687" x="3181350" y="3479800"/>
          <p14:tracePt t="22687" x="3181350" y="3473450"/>
          <p14:tracePt t="22703" x="3181350" y="3460750"/>
          <p14:tracePt t="22703" x="3194050" y="3422650"/>
          <p14:tracePt t="22720" x="3213100" y="3397250"/>
          <p14:tracePt t="22720" x="3238500" y="3359150"/>
          <p14:tracePt t="22737" x="3263900" y="3321050"/>
          <p14:tracePt t="22737" x="3302000" y="3282950"/>
          <p14:tracePt t="22753" x="3340100" y="3232150"/>
          <p14:tracePt t="22753" x="3390900" y="3181350"/>
          <p14:tracePt t="22770" x="3441700" y="3130550"/>
          <p14:tracePt t="22770" x="3568700" y="3009900"/>
          <p14:tracePt t="22787" x="3638550" y="2946400"/>
          <p14:tracePt t="22787" x="3708400" y="2882900"/>
          <p14:tracePt t="22804" x="3784600" y="2813050"/>
          <p14:tracePt t="22804" x="3860800" y="2736850"/>
          <p14:tracePt t="22820" x="3937000" y="2667000"/>
          <p14:tracePt t="22820" x="4019550" y="2590800"/>
          <p14:tracePt t="22820" x="4095750" y="2514600"/>
          <p14:tracePt t="22840" x="4178300" y="2438400"/>
          <p14:tracePt t="22853" x="4254500" y="2362200"/>
          <p14:tracePt t="22853" x="4413250" y="2222500"/>
          <p14:tracePt t="22871" x="4489450" y="2165350"/>
          <p14:tracePt t="22871" x="4565650" y="2108200"/>
          <p14:tracePt t="22888" x="4635500" y="2057400"/>
          <p14:tracePt t="22888" x="4705350" y="2006600"/>
          <p14:tracePt t="22904" x="4768850" y="1968500"/>
          <p14:tracePt t="22904" x="4826000" y="1930400"/>
          <p14:tracePt t="22904" x="4883150" y="1898650"/>
          <p14:tracePt t="22923" x="4927600" y="1866900"/>
          <p14:tracePt t="22937" x="4972050" y="1841500"/>
          <p14:tracePt t="22937" x="5048250" y="1803400"/>
          <p14:tracePt t="22955" x="5086350" y="1790700"/>
          <p14:tracePt t="22955" x="5118100" y="1778000"/>
          <p14:tracePt t="22972" x="5143500" y="1771650"/>
          <p14:tracePt t="22972" x="5168900" y="1765300"/>
          <p14:tracePt t="22988" x="5187950" y="1758950"/>
          <p14:tracePt t="22988" x="5207000" y="1752600"/>
          <p14:tracePt t="22988" x="5226050" y="1752600"/>
          <p14:tracePt t="23008" x="5238750" y="1746250"/>
          <p14:tracePt t="23008" x="5251450" y="1746250"/>
          <p14:tracePt t="23022" x="5257800" y="1739900"/>
          <p14:tracePt t="23022" x="5264150" y="1739900"/>
          <p14:tracePt t="23039" x="5270500" y="1733550"/>
          <p14:tracePt t="23054" x="5276850" y="1727200"/>
          <p14:tracePt t="23070" x="5264150" y="1720850"/>
          <p14:tracePt t="23070" x="5238750" y="1727200"/>
          <p14:tracePt t="23090" x="5219700" y="1727200"/>
          <p14:tracePt t="23090" x="5194300" y="1727200"/>
          <p14:tracePt t="23105" x="5175250" y="1727200"/>
          <p14:tracePt t="23105" x="5143500" y="1727200"/>
          <p14:tracePt t="23122" x="5118100" y="1720850"/>
          <p14:tracePt t="23122" x="5054600" y="1714500"/>
          <p14:tracePt t="23139" x="5029200" y="1701800"/>
          <p14:tracePt t="23139" x="4997450" y="1695450"/>
          <p14:tracePt t="23156" x="4965700" y="1682750"/>
          <p14:tracePt t="23156" x="4940300" y="1670050"/>
          <p14:tracePt t="23172" x="4914900" y="1657350"/>
          <p14:tracePt t="23172" x="4895850" y="1644650"/>
          <p14:tracePt t="23189" x="4876800" y="1625600"/>
          <p14:tracePt t="23189" x="4857750" y="1606550"/>
          <p14:tracePt t="23189" x="4845050" y="1581150"/>
          <p14:tracePt t="23208" x="4838700" y="1555750"/>
          <p14:tracePt t="23221" x="4832350" y="1530350"/>
          <p14:tracePt t="23221" x="4845050" y="1466850"/>
          <p14:tracePt t="23239" x="4857750" y="1441450"/>
          <p14:tracePt t="23239" x="4876800" y="1409700"/>
          <p14:tracePt t="23256" x="4902200" y="1377950"/>
          <p14:tracePt t="23256" x="4933950" y="1346200"/>
          <p14:tracePt t="23273" x="4965700" y="1314450"/>
          <p14:tracePt t="23273" x="5010150" y="1289050"/>
          <p14:tracePt t="23289" x="5060950" y="1257300"/>
          <p14:tracePt t="23289" x="5175250" y="1200150"/>
          <p14:tracePt t="23307" x="5245100" y="1174750"/>
          <p14:tracePt t="23307" x="5314950" y="1149350"/>
          <p14:tracePt t="23323" x="5391150" y="1130300"/>
          <p14:tracePt t="23323" x="5467350" y="1111250"/>
          <p14:tracePt t="23340" x="5549900" y="1092200"/>
          <p14:tracePt t="23340" x="5638800" y="1085850"/>
          <p14:tracePt t="23356" x="5727700" y="1073150"/>
          <p14:tracePt t="23356" x="5810250" y="1073150"/>
          <p14:tracePt t="23373" x="5899150" y="1079500"/>
          <p14:tracePt t="23373" x="6057900" y="1098550"/>
          <p14:tracePt t="23389" x="6140450" y="1111250"/>
          <p14:tracePt t="23389" x="6210300" y="1130300"/>
          <p14:tracePt t="23407" x="6280150" y="1149350"/>
          <p14:tracePt t="23407" x="6350000" y="1168400"/>
          <p14:tracePt t="23423" x="6413500" y="1187450"/>
          <p14:tracePt t="23423" x="6534150" y="1225550"/>
          <p14:tracePt t="23440" x="6591300" y="1244600"/>
          <p14:tracePt t="23440" x="6642100" y="1263650"/>
          <p14:tracePt t="23456" x="6692900" y="1289050"/>
          <p14:tracePt t="23456" x="6737350" y="1308100"/>
          <p14:tracePt t="23473" x="6769100" y="1327150"/>
          <p14:tracePt t="23473" x="6800850" y="1352550"/>
          <p14:tracePt t="23489" x="6832600" y="1371600"/>
          <p14:tracePt t="23489" x="6851650" y="1390650"/>
          <p14:tracePt t="23507" x="6877050" y="1428750"/>
          <p14:tracePt t="23507" x="6877050" y="1454150"/>
          <p14:tracePt t="23523" x="6877050" y="1473200"/>
          <p14:tracePt t="23523" x="6870700" y="1492250"/>
          <p14:tracePt t="23539" x="6858000" y="1511300"/>
          <p14:tracePt t="23539" x="6838950" y="1530350"/>
          <p14:tracePt t="23556" x="6813550" y="1549400"/>
          <p14:tracePt t="23556" x="6788150" y="1568450"/>
          <p14:tracePt t="23556" x="6756400" y="1587500"/>
          <p14:tracePt t="23575" x="6718300" y="1612900"/>
          <p14:tracePt t="23588" x="6680200" y="1631950"/>
          <p14:tracePt t="23588" x="6591300" y="1670050"/>
          <p14:tracePt t="23606" x="6546850" y="1689100"/>
          <p14:tracePt t="23606" x="6502400" y="1708150"/>
          <p14:tracePt t="23623" x="6451600" y="1727200"/>
          <p14:tracePt t="23623" x="6400800" y="1739900"/>
          <p14:tracePt t="23640" x="6350000" y="1758950"/>
          <p14:tracePt t="23640" x="6292850" y="1771650"/>
          <p14:tracePt t="23657" x="6235700" y="1790700"/>
          <p14:tracePt t="23657" x="6178550" y="1803400"/>
          <p14:tracePt t="23657" x="6108700" y="1822450"/>
          <p14:tracePt t="23675" x="6045200" y="1841500"/>
          <p14:tracePt t="23675" x="5975350" y="1854200"/>
          <p14:tracePt t="23690" x="5905500" y="1873250"/>
          <p14:tracePt t="23690" x="5835650" y="1892300"/>
          <p14:tracePt t="23706" x="5765800" y="1917700"/>
          <p14:tracePt t="23706" x="5695950" y="1943100"/>
          <p14:tracePt t="23723" x="5632450" y="1968500"/>
          <p14:tracePt t="23723" x="5505450" y="2025650"/>
          <p14:tracePt t="23742" x="5441950" y="2057400"/>
          <p14:tracePt t="23742" x="5384800" y="2089150"/>
          <p14:tracePt t="23757" x="5321300" y="2127250"/>
          <p14:tracePt t="23757" x="5264150" y="2159000"/>
          <p14:tracePt t="23773" x="5207000" y="2197100"/>
          <p14:tracePt t="23773" x="5143500" y="2228850"/>
          <p14:tracePt t="23790" x="5080000" y="2266950"/>
          <p14:tracePt t="23790" x="4959350" y="2330450"/>
          <p14:tracePt t="23807" x="4902200" y="2368550"/>
          <p14:tracePt t="23807" x="4838700" y="2400300"/>
          <p14:tracePt t="23823" x="4781550" y="2432050"/>
          <p14:tracePt t="23823" x="4718050" y="2470150"/>
          <p14:tracePt t="23841" x="4660900" y="2501900"/>
          <p14:tracePt t="23841" x="4597400" y="2533650"/>
          <p14:tracePt t="23841" x="4533900" y="2565400"/>
          <p14:tracePt t="23859" x="4470400" y="2590800"/>
          <p14:tracePt t="23873" x="4406900" y="2622550"/>
          <p14:tracePt t="23873" x="4267200" y="2673350"/>
          <p14:tracePt t="23891" x="4197350" y="2698750"/>
          <p14:tracePt t="23891" x="4127500" y="2717800"/>
          <p14:tracePt t="23907" x="4057650" y="2736850"/>
          <p14:tracePt t="23907" x="3981450" y="2762250"/>
          <p14:tracePt t="23924" x="3905250" y="2781300"/>
          <p14:tracePt t="23924" x="3829050" y="2806700"/>
          <p14:tracePt t="23940" x="3746500" y="2825750"/>
          <p14:tracePt t="23940" x="3670300" y="2851150"/>
          <p14:tracePt t="23940" x="3594100" y="2876550"/>
          <p14:tracePt t="23958" x="3511550" y="2908300"/>
          <p14:tracePt t="23973" x="3435350" y="2933700"/>
          <p14:tracePt t="23973" x="3282950" y="2990850"/>
          <p14:tracePt t="23973" x="3206750" y="3016250"/>
          <p14:tracePt t="23995" x="3136900" y="3041650"/>
          <p14:tracePt t="24007" x="3067050" y="3060700"/>
          <p14:tracePt t="24007" x="2990850" y="3086100"/>
          <p14:tracePt t="24024" x="2921000" y="3105150"/>
          <p14:tracePt t="24024" x="2781300" y="3155950"/>
          <p14:tracePt t="24042" x="2711450" y="3181350"/>
          <p14:tracePt t="24042" x="2641600" y="3206750"/>
          <p14:tracePt t="24058" x="2571750" y="3232150"/>
          <p14:tracePt t="24058" x="2508250" y="3257550"/>
          <p14:tracePt t="24074" x="2444750" y="3289300"/>
          <p14:tracePt t="24074" x="2387600" y="3314700"/>
          <p14:tracePt t="24091" x="2330450" y="3340100"/>
          <p14:tracePt t="24091" x="2228850" y="3384550"/>
          <p14:tracePt t="24108" x="2178050" y="3403600"/>
          <p14:tracePt t="24108" x="2133600" y="3416300"/>
          <p14:tracePt t="24125" x="2095500" y="3429000"/>
          <p14:tracePt t="24125" x="2057400" y="3441700"/>
          <p14:tracePt t="24141" x="2019300" y="3454400"/>
          <p14:tracePt t="24141" x="1987550" y="3467100"/>
          <p14:tracePt t="24159" x="1930400" y="3486150"/>
          <p14:tracePt t="24159" x="1905000" y="3492500"/>
          <p14:tracePt t="24176" x="1885950" y="3498850"/>
          <p14:tracePt t="24176" x="1866900" y="3498850"/>
          <p14:tracePt t="24192" x="1854200" y="3505200"/>
          <p14:tracePt t="24192" x="1847850" y="3505200"/>
          <p14:tracePt t="24208" x="1835150" y="3505200"/>
          <p14:tracePt t="24224" x="1841500" y="3511550"/>
          <p14:tracePt t="24250" x="1847850" y="3511550"/>
          <p14:tracePt t="24259" x="1860550" y="3511550"/>
          <p14:tracePt t="24259" x="1873250" y="3511550"/>
          <p14:tracePt t="24276" x="1892300" y="3517900"/>
          <p14:tracePt t="24276" x="1911350" y="3517900"/>
          <p14:tracePt t="24292" x="1930400" y="3524250"/>
          <p14:tracePt t="24292" x="1955800" y="3530600"/>
          <p14:tracePt t="24308" x="1981200" y="3543300"/>
          <p14:tracePt t="24308" x="2012950" y="3549650"/>
          <p14:tracePt t="24308" x="2044700" y="3556000"/>
          <p14:tracePt t="24327" x="2076450" y="3562350"/>
          <p14:tracePt t="24327" x="2108200" y="3568700"/>
          <p14:tracePt t="24342" x="2139950" y="3575050"/>
          <p14:tracePt t="24342" x="2178050" y="3581400"/>
          <p14:tracePt t="24358" x="2203450" y="3581400"/>
          <p14:tracePt t="24358" x="2235200" y="3587750"/>
          <p14:tracePt t="24375" x="2260600" y="3587750"/>
          <p14:tracePt t="24375" x="2292350" y="3587750"/>
          <p14:tracePt t="24392" x="2311400" y="3594100"/>
          <p14:tracePt t="24392" x="2362200" y="3594100"/>
          <p14:tracePt t="24408" x="2381250" y="3594100"/>
          <p14:tracePt t="24408" x="2400300" y="3594100"/>
          <p14:tracePt t="24425" x="2413000" y="3594100"/>
          <p14:tracePt t="24425" x="2425700" y="3587750"/>
          <p14:tracePt t="24442" x="2438400" y="3587750"/>
          <p14:tracePt t="24442" x="2457450" y="3587750"/>
          <p14:tracePt t="24459" x="2463800" y="3594100"/>
          <p14:tracePt t="24475" x="2470150" y="3600450"/>
          <p14:tracePt t="24475" x="2463800" y="3606800"/>
          <p14:tracePt t="24494" x="2463800" y="3613150"/>
          <p14:tracePt t="24494" x="2463800" y="3619500"/>
          <p14:tracePt t="24509" x="2457450" y="3632200"/>
          <p14:tracePt t="24509" x="2451100" y="3644900"/>
          <p14:tracePt t="24526" x="2444750" y="3651250"/>
          <p14:tracePt t="24526" x="2444750" y="3657600"/>
          <p14:tracePt t="24544" x="2438400" y="3663950"/>
          <p14:tracePt t="24544" x="2438400" y="3670300"/>
          <p14:tracePt t="24559" x="2438400" y="3676650"/>
          <p14:tracePt t="24559" x="2438400" y="3683000"/>
          <p14:tracePt t="24576" x="2438400" y="3689350"/>
          <p14:tracePt t="24592" x="2444750" y="3695700"/>
          <p14:tracePt t="24608" x="2444750" y="3708400"/>
          <p14:tracePt t="24625" x="2438400" y="3714750"/>
          <p14:tracePt t="24625" x="2432050" y="3721100"/>
          <p14:tracePt t="24643" x="2425700" y="3727450"/>
          <p14:tracePt t="24643" x="2413000" y="3727450"/>
          <p14:tracePt t="24660" x="2400300" y="3733800"/>
          <p14:tracePt t="24660" x="2381250" y="3740150"/>
          <p14:tracePt t="24676" x="2362200" y="3740150"/>
          <p14:tracePt t="24676" x="2336800" y="3746500"/>
          <p14:tracePt t="24676" x="2317750" y="3740150"/>
          <p14:tracePt t="24695" x="2292350" y="3740150"/>
          <p14:tracePt t="24695" x="2260600" y="3733800"/>
          <p14:tracePt t="24710" x="2235200" y="3721100"/>
          <p14:tracePt t="24710" x="2203450" y="3708400"/>
          <p14:tracePt t="24727" x="2178050" y="3689350"/>
          <p14:tracePt t="24727" x="2146300" y="3670300"/>
          <p14:tracePt t="24743" x="2114550" y="3644900"/>
          <p14:tracePt t="24743" x="2070100" y="3581400"/>
          <p14:tracePt t="24760" x="2051050" y="3543300"/>
          <p14:tracePt t="24760" x="2038350" y="3505200"/>
          <p14:tracePt t="24777" x="2038350" y="3467100"/>
          <p14:tracePt t="24777" x="2044700" y="3422650"/>
          <p14:tracePt t="24793" x="2057400" y="3378200"/>
          <p14:tracePt t="24793" x="2076450" y="3333750"/>
          <p14:tracePt t="24810" x="2101850" y="3289300"/>
          <p14:tracePt t="24810" x="2171700" y="3206750"/>
          <p14:tracePt t="24827" x="2216150" y="3162300"/>
          <p14:tracePt t="24827" x="2266950" y="3124200"/>
          <p14:tracePt t="24844" x="2317750" y="3086100"/>
          <p14:tracePt t="24844" x="2374900" y="3054350"/>
          <p14:tracePt t="24861" x="2432050" y="3022600"/>
          <p14:tracePt t="24861" x="2501900" y="3003550"/>
          <p14:tracePt t="24861" x="2571750" y="2984500"/>
          <p14:tracePt t="24879" x="2647950" y="2978150"/>
          <p14:tracePt t="24893" x="2724150" y="2971800"/>
          <p14:tracePt t="24893" x="2882900" y="2990850"/>
          <p14:tracePt t="24911" x="2965450" y="3003550"/>
          <p14:tracePt t="24911" x="3041650" y="3022600"/>
          <p14:tracePt t="24927" x="3117850" y="3041650"/>
          <p14:tracePt t="24927" x="3181350" y="3060700"/>
          <p14:tracePt t="24944" x="3251200" y="3079750"/>
          <p14:tracePt t="24944" x="3308350" y="3098800"/>
          <p14:tracePt t="24960" x="3359150" y="3117850"/>
          <p14:tracePt t="24960" x="3403600" y="3136900"/>
          <p14:tracePt t="24977" x="3448050" y="3162300"/>
          <p14:tracePt t="24977" x="3505200" y="3219450"/>
          <p14:tracePt t="24994" x="3524250" y="3251200"/>
          <p14:tracePt t="24994" x="3536950" y="3282950"/>
          <p14:tracePt t="25012" x="3549650" y="3314700"/>
          <p14:tracePt t="25012" x="3549650" y="3352800"/>
          <p14:tracePt t="25028" x="3556000" y="3384550"/>
          <p14:tracePt t="25028" x="3556000" y="3416300"/>
          <p14:tracePt t="25045" x="3556000" y="3448050"/>
          <p14:tracePt t="25045" x="3556000" y="3492500"/>
          <p14:tracePt t="25061" x="3562350" y="3511550"/>
          <p14:tracePt t="25061" x="3568700" y="3524250"/>
          <p14:tracePt t="25077" x="3581400" y="3536950"/>
          <p14:tracePt t="25077" x="3594100" y="3549650"/>
          <p14:tracePt t="25094" x="3619500" y="3556000"/>
          <p14:tracePt t="25094" x="3644900" y="3562350"/>
          <p14:tracePt t="25111" x="3670300" y="3568700"/>
          <p14:tracePt t="25111" x="3746500" y="3581400"/>
          <p14:tracePt t="25128" x="3797300" y="3594100"/>
          <p14:tracePt t="25128" x="3848100" y="3600450"/>
          <p14:tracePt t="25145" x="3905250" y="3613150"/>
          <p14:tracePt t="25145" x="3968750" y="3619500"/>
          <p14:tracePt t="25161" x="4038600" y="3632200"/>
          <p14:tracePt t="25161" x="4191000" y="3657600"/>
          <p14:tracePt t="25179" x="4273550" y="3670300"/>
          <p14:tracePt t="25179" x="4362450" y="3683000"/>
          <p14:tracePt t="25195" x="4457700" y="3695700"/>
          <p14:tracePt t="25195" x="4546600" y="3714750"/>
          <p14:tracePt t="25211" x="4641850" y="3727450"/>
          <p14:tracePt t="25211" x="4737100" y="3746500"/>
          <p14:tracePt t="25228" x="4832350" y="3759200"/>
          <p14:tracePt t="25228" x="5022850" y="3790950"/>
          <p14:tracePt t="25248" x="5111750" y="3803650"/>
          <p14:tracePt t="25260" x="5194300" y="3816350"/>
          <p14:tracePt t="25260" x="5359400" y="3835400"/>
          <p14:tracePt t="25279" x="5429250" y="3848100"/>
          <p14:tracePt t="25279" x="5499100" y="3854450"/>
          <p14:tracePt t="25295" x="5568950" y="3860800"/>
          <p14:tracePt t="25295" x="5626100" y="3867150"/>
          <p14:tracePt t="25311" x="5683250" y="3867150"/>
          <p14:tracePt t="25311" x="5734050" y="3867150"/>
          <p14:tracePt t="25329" x="5784850" y="3860800"/>
          <p14:tracePt t="25329" x="5829300" y="3860800"/>
          <p14:tracePt t="25329" x="5867400" y="3848100"/>
          <p14:tracePt t="25347" x="5905500" y="3841750"/>
          <p14:tracePt t="25347" x="5943600" y="3835400"/>
          <p14:tracePt t="25362" x="5975350" y="3829050"/>
          <p14:tracePt t="25362" x="6013450" y="3822700"/>
          <p14:tracePt t="25379" x="6038850" y="3816350"/>
          <p14:tracePt t="25379" x="6070600" y="3810000"/>
          <p14:tracePt t="25395" x="6096000" y="3803650"/>
          <p14:tracePt t="25395" x="6121400" y="3797300"/>
          <p14:tracePt t="25412" x="6146800" y="3790950"/>
          <p14:tracePt t="25412" x="6184900" y="3784600"/>
          <p14:tracePt t="25429" x="6210300" y="3778250"/>
          <p14:tracePt t="25429" x="6229350" y="3771900"/>
          <p14:tracePt t="25446" x="6248400" y="3771900"/>
          <p14:tracePt t="25446" x="6267450" y="3765550"/>
          <p14:tracePt t="25462" x="6292850" y="3765550"/>
          <p14:tracePt t="25462" x="6337300" y="3752850"/>
          <p14:tracePt t="25479" x="6362700" y="3752850"/>
          <p14:tracePt t="25479" x="6394450" y="3746500"/>
          <p14:tracePt t="25498" x="6426200" y="3740150"/>
          <p14:tracePt t="25498" x="6451600" y="3733800"/>
          <p14:tracePt t="25513" x="6483350" y="3727450"/>
          <p14:tracePt t="25513" x="6515100" y="3721100"/>
          <p14:tracePt t="25530" x="6546850" y="3708400"/>
          <p14:tracePt t="25530" x="6578600" y="3702050"/>
          <p14:tracePt t="25547" x="6642100" y="3676650"/>
          <p14:tracePt t="25547" x="6673850" y="3663950"/>
          <p14:tracePt t="25563" x="6711950" y="3651250"/>
          <p14:tracePt t="25563" x="6743700" y="3638550"/>
          <p14:tracePt t="25579" x="6781800" y="3619500"/>
          <p14:tracePt t="25579" x="6819900" y="3606800"/>
          <p14:tracePt t="25596" x="6858000" y="3594100"/>
          <p14:tracePt t="25596" x="6896100" y="3581400"/>
          <p14:tracePt t="25613" x="6940550" y="3562350"/>
          <p14:tracePt t="25613" x="6978650" y="3549650"/>
          <p14:tracePt t="25613" x="7023100" y="3536950"/>
          <p14:tracePt t="25631" x="7061200" y="3524250"/>
          <p14:tracePt t="25645" x="7105650" y="3517900"/>
          <p14:tracePt t="25645" x="7188200" y="3505200"/>
          <p14:tracePt t="25663" x="7232650" y="3505200"/>
          <p14:tracePt t="25663" x="7270750" y="3505200"/>
          <p14:tracePt t="25680" x="7315200" y="3505200"/>
          <p14:tracePt t="25680" x="7353300" y="3511550"/>
          <p14:tracePt t="25696" x="7397750" y="3511550"/>
          <p14:tracePt t="25696" x="7435850" y="3517900"/>
          <p14:tracePt t="25713" x="7473950" y="3517900"/>
          <p14:tracePt t="25713" x="7550150" y="3530600"/>
          <p14:tracePt t="25730" x="7588250" y="3530600"/>
          <p14:tracePt t="25730" x="7620000" y="3536950"/>
          <p14:tracePt t="25747" x="7645400" y="3543300"/>
          <p14:tracePt t="25747" x="7677150" y="3549650"/>
          <p14:tracePt t="25763" x="7702550" y="3549650"/>
          <p14:tracePt t="25763" x="7747000" y="3556000"/>
          <p14:tracePt t="25780" x="7759700" y="3562350"/>
          <p14:tracePt t="25780" x="7778750" y="3562350"/>
          <p14:tracePt t="25797" x="7791450" y="3562350"/>
          <p14:tracePt t="25797" x="7804150" y="3562350"/>
          <p14:tracePt t="25813" x="7810500" y="3562350"/>
          <p14:tracePt t="25813" x="7823200" y="3562350"/>
          <p14:tracePt t="25830" x="7829550" y="3562350"/>
          <p14:tracePt t="25847" x="7829550" y="3568700"/>
          <p14:tracePt t="25863" x="7823200" y="3575050"/>
          <p14:tracePt t="25879" x="7816850" y="3581400"/>
          <p14:tracePt t="25896" x="7810500" y="3587750"/>
          <p14:tracePt t="25896" x="7797800" y="3587750"/>
          <p14:tracePt t="25896" x="7791450" y="3594100"/>
          <p14:tracePt t="25915" x="7785100" y="3600450"/>
          <p14:tracePt t="25915" x="7772400" y="3600450"/>
          <p14:tracePt t="25931" x="7766050" y="3606800"/>
          <p14:tracePt t="25931" x="7759700" y="3613150"/>
          <p14:tracePt t="25947" x="7747000" y="3613150"/>
          <p14:tracePt t="25947" x="7740650" y="3619500"/>
          <p14:tracePt t="25964" x="7727950" y="3625850"/>
          <p14:tracePt t="25964" x="7715250" y="3625850"/>
          <p14:tracePt t="25980" x="7708900" y="3632200"/>
          <p14:tracePt t="25980" x="7696200" y="3638550"/>
          <p14:tracePt t="25980" x="7683500" y="3638550"/>
          <p14:tracePt t="26000" x="7670800" y="3644900"/>
          <p14:tracePt t="26000" x="7658100" y="3651250"/>
          <p14:tracePt t="26015" x="7645400" y="3657600"/>
          <p14:tracePt t="26015" x="7632700" y="3657600"/>
          <p14:tracePt t="26032" x="7620000" y="3663950"/>
          <p14:tracePt t="26032" x="7607300" y="3670300"/>
          <p14:tracePt t="26047" x="7594600" y="3670300"/>
          <p14:tracePt t="26047" x="7581900" y="3676650"/>
          <p14:tracePt t="26064" x="7569200" y="3683000"/>
          <p14:tracePt t="26064" x="7550150" y="3683000"/>
          <p14:tracePt t="26081" x="7537450" y="3689350"/>
          <p14:tracePt t="26081" x="7531100" y="3689350"/>
          <p14:tracePt t="26098" x="7524750" y="3689350"/>
          <p14:tracePt t="26098" x="7512050" y="3689350"/>
          <p14:tracePt t="26115" x="7505700" y="3695700"/>
          <p14:tracePt t="26115" x="7499350" y="3695700"/>
          <p14:tracePt t="26131" x="7493000" y="3695700"/>
          <p14:tracePt t="26131" x="7480300" y="3702050"/>
          <p14:tracePt t="26148" x="7473950" y="3702050"/>
          <p14:tracePt t="26148" x="7467600" y="3702050"/>
          <p14:tracePt t="26164" x="7461250" y="3708400"/>
          <p14:tracePt t="26164" x="7454900" y="3708400"/>
          <p14:tracePt t="26181" x="7448550" y="3714750"/>
          <p14:tracePt t="26181" x="7435850" y="3714750"/>
          <p14:tracePt t="26199" x="7429500" y="3714750"/>
          <p14:tracePt t="26199" x="7423150" y="3721100"/>
          <p14:tracePt t="26215" x="7416800" y="3721100"/>
          <p14:tracePt t="26215" x="7404100" y="3727450"/>
          <p14:tracePt t="26231" x="7397750" y="3727450"/>
          <p14:tracePt t="26231" x="7385050" y="3733800"/>
          <p14:tracePt t="26248" x="7372350" y="3733800"/>
          <p14:tracePt t="26248" x="7353300" y="3740150"/>
          <p14:tracePt t="26264" x="7340600" y="3746500"/>
          <p14:tracePt t="26264" x="7321550" y="3746500"/>
          <p14:tracePt t="26264" x="7302500" y="3752850"/>
          <p14:tracePt t="26283" x="7283450" y="3759200"/>
          <p14:tracePt t="26283" x="7264400" y="3759200"/>
          <p14:tracePt t="26298" x="7245350" y="3765550"/>
          <p14:tracePt t="26298" x="7226300" y="3765550"/>
          <p14:tracePt t="26315" x="7207250" y="3771900"/>
          <p14:tracePt t="26315" x="7188200" y="3771900"/>
          <p14:tracePt t="26331" x="7169150" y="3771900"/>
          <p14:tracePt t="26331" x="7150100" y="3771900"/>
          <p14:tracePt t="26349" x="7137400" y="3771900"/>
          <p14:tracePt t="26349" x="7118350" y="3771900"/>
          <p14:tracePt t="26349" x="7099300" y="3771900"/>
          <p14:tracePt t="26368" x="7086600" y="3771900"/>
          <p14:tracePt t="26368" x="7067550" y="3771900"/>
          <p14:tracePt t="26382" x="7054850" y="3771900"/>
          <p14:tracePt t="26382" x="7042150" y="3765550"/>
          <p14:tracePt t="26399" x="7023100" y="3765550"/>
          <p14:tracePt t="26399" x="7010400" y="3759200"/>
          <p14:tracePt t="26415" x="6997700" y="3759200"/>
          <p14:tracePt t="26415" x="6985000" y="3752850"/>
          <p14:tracePt t="26432" x="6965950" y="3752850"/>
          <p14:tracePt t="26432" x="6940550" y="3746500"/>
          <p14:tracePt t="26448" x="6927850" y="3740150"/>
          <p14:tracePt t="26448" x="6915150" y="3740150"/>
          <p14:tracePt t="26465" x="6896100" y="3740150"/>
          <p14:tracePt t="26465" x="6883400" y="3740150"/>
          <p14:tracePt t="26482" x="6870700" y="3740150"/>
          <p14:tracePt t="26482" x="6832600" y="3733800"/>
          <p14:tracePt t="26499" x="6813550" y="3733800"/>
          <p14:tracePt t="26499" x="6794500" y="3733800"/>
          <p14:tracePt t="26516" x="6775450" y="3733800"/>
          <p14:tracePt t="26516" x="6756400" y="3727450"/>
          <p14:tracePt t="26532" x="6737350" y="3727450"/>
          <p14:tracePt t="26532" x="6711950" y="3721100"/>
          <p14:tracePt t="26549" x="6692900" y="3721100"/>
          <p14:tracePt t="26549" x="6667500" y="3721100"/>
          <p14:tracePt t="26567" x="6629400" y="3721100"/>
          <p14:tracePt t="26567" x="6604000" y="3714750"/>
          <p14:tracePt t="26583" x="6584950" y="3721100"/>
          <p14:tracePt t="26583" x="6559550" y="3721100"/>
          <p14:tracePt t="26599" x="6540500" y="3721100"/>
          <p14:tracePt t="26599" x="6515100" y="3727450"/>
          <p14:tracePt t="26599" x="6496050" y="3727450"/>
          <p14:tracePt t="26619" x="6470650" y="3733800"/>
          <p14:tracePt t="26631" x="6445250" y="3740150"/>
          <p14:tracePt t="26631" x="6426200" y="3746500"/>
          <p14:tracePt t="26631" x="6400800" y="3752850"/>
          <p14:tracePt t="26651" x="6381750" y="3752850"/>
          <p14:tracePt t="26665" x="6356350" y="3752850"/>
          <p14:tracePt t="26665" x="6324600" y="3759200"/>
          <p14:tracePt t="26683" x="6305550" y="3759200"/>
          <p14:tracePt t="26683" x="6292850" y="3765550"/>
          <p14:tracePt t="26700" x="6273800" y="3765550"/>
          <p14:tracePt t="26700" x="6261100" y="3765550"/>
          <p14:tracePt t="26716" x="6242050" y="3771900"/>
          <p14:tracePt t="26716" x="6229350" y="3771900"/>
          <p14:tracePt t="26716" x="6216650" y="3771900"/>
          <p14:tracePt t="26735" x="6203950" y="3771900"/>
          <p14:tracePt t="26735" x="6191250" y="3778250"/>
          <p14:tracePt t="26750" x="6178550" y="3778250"/>
          <p14:tracePt t="26750" x="6165850" y="3771900"/>
          <p14:tracePt t="26766" x="6153150" y="3771900"/>
          <p14:tracePt t="26766" x="6146800" y="3771900"/>
          <p14:tracePt t="26783" x="6140450" y="3771900"/>
          <p14:tracePt t="26783" x="6127750" y="3771900"/>
          <p14:tracePt t="26800" x="6121400" y="3771900"/>
          <p14:tracePt t="26800" x="6115050" y="3771900"/>
          <p14:tracePt t="26816" x="6102350" y="3771900"/>
          <p14:tracePt t="26816" x="6096000" y="3771900"/>
          <p14:tracePt t="26833" x="6089650" y="3771900"/>
          <p14:tracePt t="26833" x="6076950" y="3771900"/>
          <p14:tracePt t="26850" x="6070600" y="3771900"/>
          <p14:tracePt t="26850" x="6045200" y="3765550"/>
          <p14:tracePt t="26868" x="6032500" y="3765550"/>
          <p14:tracePt t="26868" x="6026150" y="3759200"/>
          <p14:tracePt t="26884" x="6013450" y="3759200"/>
          <p14:tracePt t="26884" x="6007100" y="3752850"/>
          <p14:tracePt t="26900" x="5994400" y="3746500"/>
          <p14:tracePt t="26900" x="5988050" y="3740150"/>
          <p14:tracePt t="26900" x="5988050" y="3727450"/>
          <p14:tracePt t="26919" x="5981700" y="3721100"/>
          <p14:tracePt t="26932" x="5975350" y="3714750"/>
          <p14:tracePt t="26932" x="5969000" y="3708400"/>
          <p14:tracePt t="26951" x="5962650" y="3702050"/>
          <p14:tracePt t="26966" x="5962650" y="3695700"/>
          <p14:tracePt t="26982" x="5975350" y="3695700"/>
          <p14:tracePt t="27000" x="5981700" y="3702050"/>
          <p14:tracePt t="27000" x="6007100" y="3702050"/>
          <p14:tracePt t="27019" x="6019800" y="3702050"/>
          <p14:tracePt t="27019" x="6038850" y="3702050"/>
          <p14:tracePt t="27035" x="6057900" y="3695700"/>
          <p14:tracePt t="27035" x="6076950" y="3695700"/>
          <p14:tracePt t="27051" x="6102350" y="3695700"/>
          <p14:tracePt t="27051" x="6121400" y="3695700"/>
          <p14:tracePt t="27067" x="6146800" y="3695700"/>
          <p14:tracePt t="27067" x="6172200" y="3702050"/>
          <p14:tracePt t="27084" x="6197600" y="3708400"/>
          <p14:tracePt t="27084" x="6254750" y="3714750"/>
          <p14:tracePt t="27101" x="6280150" y="3721100"/>
          <p14:tracePt t="27101" x="6311900" y="3727450"/>
          <p14:tracePt t="27119" x="6343650" y="3727450"/>
          <p14:tracePt t="27119" x="6375400" y="3733800"/>
          <p14:tracePt t="27134" x="6407150" y="3740150"/>
          <p14:tracePt t="27134" x="6438900" y="3746500"/>
          <p14:tracePt t="27151" x="6470650" y="3752850"/>
          <p14:tracePt t="27151" x="6521450" y="3765550"/>
          <p14:tracePt t="27167" x="6540500" y="3771900"/>
          <p14:tracePt t="27167" x="6559550" y="3778250"/>
          <p14:tracePt t="27184" x="6572250" y="3778250"/>
          <p14:tracePt t="27184" x="6584950" y="3784600"/>
          <p14:tracePt t="27201" x="6597650" y="3784600"/>
          <p14:tracePt t="27201" x="6616700" y="3784600"/>
          <p14:tracePt t="27219" x="6623050" y="3790950"/>
          <p14:tracePt t="27234" x="6616700" y="3790950"/>
          <p14:tracePt t="27258" x="6610350" y="3797300"/>
          <p14:tracePt t="27267" x="6604000" y="3797300"/>
          <p14:tracePt t="27267" x="6591300" y="3803650"/>
          <p14:tracePt t="27284" x="6578600" y="3803650"/>
          <p14:tracePt t="27284" x="6565900" y="3803650"/>
          <p14:tracePt t="27284" x="6546850" y="3803650"/>
          <p14:tracePt t="27303" x="6521450" y="3810000"/>
          <p14:tracePt t="27303" x="6502400" y="3803650"/>
          <p14:tracePt t="27318" x="6470650" y="3803650"/>
          <p14:tracePt t="27318" x="6445250" y="3797300"/>
          <p14:tracePt t="27335" x="6413500" y="3797300"/>
          <p14:tracePt t="27335" x="6381750" y="3790950"/>
          <p14:tracePt t="27352" x="6343650" y="3790950"/>
          <p14:tracePt t="27352" x="6299200" y="3784600"/>
          <p14:tracePt t="27352" x="6254750" y="3778250"/>
          <p14:tracePt t="27372" x="6203950" y="3771900"/>
          <p14:tracePt t="27384" x="6146800" y="3759200"/>
          <p14:tracePt t="27384" x="6026150" y="3740150"/>
          <p14:tracePt t="27402" x="5962650" y="3727450"/>
          <p14:tracePt t="27402" x="5892800" y="3708400"/>
          <p14:tracePt t="27419" x="5829300" y="3689350"/>
          <p14:tracePt t="27419" x="5759450" y="3670300"/>
          <p14:tracePt t="27436" x="5689600" y="3638550"/>
          <p14:tracePt t="27436" x="5619750" y="3613150"/>
          <p14:tracePt t="27453" x="5549900" y="3581400"/>
          <p14:tracePt t="27453" x="5410200" y="3524250"/>
          <p14:tracePt t="27469" x="5340350" y="3492500"/>
          <p14:tracePt t="27469" x="5264150" y="3460750"/>
          <p14:tracePt t="27485" x="5194300" y="3435350"/>
          <p14:tracePt t="27485" x="5118100" y="3416300"/>
          <p14:tracePt t="27502" x="5041900" y="3403600"/>
          <p14:tracePt t="27502" x="4895850" y="3384550"/>
          <p14:tracePt t="27519" x="4819650" y="3384550"/>
          <p14:tracePt t="27519" x="4743450" y="3378200"/>
          <p14:tracePt t="27536" x="4673600" y="3384550"/>
          <p14:tracePt t="27536" x="4603750" y="3390900"/>
          <p14:tracePt t="27552" x="4533900" y="3390900"/>
          <p14:tracePt t="27552" x="4464050" y="3397250"/>
          <p14:tracePt t="27569" x="4394200" y="3403600"/>
          <p14:tracePt t="27569" x="4324350" y="3403600"/>
          <p14:tracePt t="27569" x="4254500" y="3403600"/>
          <p14:tracePt t="27587" x="4178300" y="3403600"/>
          <p14:tracePt t="27587" x="4108450" y="3403600"/>
          <p14:tracePt t="27602" x="4032250" y="3403600"/>
          <p14:tracePt t="27602" x="3949700" y="3403600"/>
          <p14:tracePt t="27619" x="3873500" y="3397250"/>
          <p14:tracePt t="27619" x="3790950" y="3397250"/>
          <p14:tracePt t="27635" x="3708400" y="3403600"/>
          <p14:tracePt t="27635" x="3625850" y="3403600"/>
          <p14:tracePt t="27652" x="3556000" y="3409950"/>
          <p14:tracePt t="27652" x="3479800" y="3422650"/>
          <p14:tracePt t="27668" x="3409950" y="3435350"/>
          <p14:tracePt t="27668" x="3276600" y="3473450"/>
          <p14:tracePt t="27686" x="3219450" y="3498850"/>
          <p14:tracePt t="27686" x="3162300" y="3524250"/>
          <p14:tracePt t="27702" x="3105150" y="3556000"/>
          <p14:tracePt t="27702" x="3054350" y="3581400"/>
          <p14:tracePt t="27719" x="3003550" y="3613150"/>
          <p14:tracePt t="27719" x="2959100" y="3651250"/>
          <p14:tracePt t="27736" x="2914650" y="3676650"/>
          <p14:tracePt t="27736" x="2876550" y="3708400"/>
          <p14:tracePt t="27753" x="2838450" y="3733800"/>
          <p14:tracePt t="27753" x="2774950" y="3778250"/>
          <p14:tracePt t="27769" x="2749550" y="3790950"/>
          <p14:tracePt t="27769" x="2724150" y="3803650"/>
          <p14:tracePt t="27787" x="2698750" y="3816350"/>
          <p14:tracePt t="27787" x="2679700" y="3829050"/>
          <p14:tracePt t="27804" x="2654300" y="3841750"/>
          <p14:tracePt t="27804" x="2609850" y="3867150"/>
          <p14:tracePt t="27820" x="2584450" y="3873500"/>
          <p14:tracePt t="27820" x="2552700" y="3886200"/>
          <p14:tracePt t="27837" x="2527300" y="3898900"/>
          <p14:tracePt t="27837" x="2495550" y="3911600"/>
          <p14:tracePt t="27854" x="2463800" y="3924300"/>
          <p14:tracePt t="27854" x="2425700" y="3930650"/>
          <p14:tracePt t="27870" x="2387600" y="3937000"/>
          <p14:tracePt t="27870" x="2305050" y="3943350"/>
          <p14:tracePt t="27887" x="2260600" y="3943350"/>
          <p14:tracePt t="27887" x="2216150" y="3937000"/>
          <p14:tracePt t="27904" x="2171700" y="3924300"/>
          <p14:tracePt t="27904" x="2127250" y="3911600"/>
          <p14:tracePt t="27921" x="2082800" y="3886200"/>
          <p14:tracePt t="27921" x="2038350" y="3854450"/>
          <p14:tracePt t="27921" x="2000250" y="3822700"/>
          <p14:tracePt t="27940" x="1962150" y="3778250"/>
          <p14:tracePt t="27952" x="1930400" y="3727450"/>
          <p14:tracePt t="27952" x="1885950" y="3619500"/>
          <p14:tracePt t="27971" x="1873250" y="3562350"/>
          <p14:tracePt t="27971" x="1873250" y="3505200"/>
          <p14:tracePt t="27987" x="1873250" y="3448050"/>
          <p14:tracePt t="27987" x="1885950" y="3397250"/>
          <p14:tracePt t="28004" x="1898650" y="3346450"/>
          <p14:tracePt t="28004" x="1924050" y="3295650"/>
          <p14:tracePt t="28004" x="1955800" y="3251200"/>
          <p14:tracePt t="28023" x="1993900" y="3213100"/>
          <p14:tracePt t="28036" x="2032000" y="3168650"/>
          <p14:tracePt t="28036" x="2082800" y="3136900"/>
          <p14:tracePt t="28054" x="2197100" y="3073400"/>
          <p14:tracePt t="28054" x="2260600" y="3048000"/>
          <p14:tracePt t="28071" x="2330450" y="3028950"/>
          <p14:tracePt t="28071" x="2413000" y="3016250"/>
          <p14:tracePt t="28088" x="2489200" y="3016250"/>
          <p14:tracePt t="28088" x="2578100" y="3016250"/>
          <p14:tracePt t="28104" x="2667000" y="3028950"/>
          <p14:tracePt t="28104" x="2844800" y="3067050"/>
          <p14:tracePt t="28121" x="2927350" y="3092450"/>
          <p14:tracePt t="28121" x="3009900" y="3124200"/>
          <p14:tracePt t="28137" x="3086100" y="3155950"/>
          <p14:tracePt t="28137" x="3155950" y="3187700"/>
          <p14:tracePt t="28154" x="3219450" y="3219450"/>
          <p14:tracePt t="28154" x="3276600" y="3257550"/>
          <p14:tracePt t="28171" x="3327400" y="3295650"/>
          <p14:tracePt t="28171" x="3416300" y="3371850"/>
          <p14:tracePt t="28188" x="3448050" y="3416300"/>
          <p14:tracePt t="28188" x="3473450" y="3454400"/>
          <p14:tracePt t="28205" x="3486150" y="3498850"/>
          <p14:tracePt t="28205" x="3498850" y="3536950"/>
          <p14:tracePt t="28221" x="3505200" y="3575050"/>
          <p14:tracePt t="28221" x="3511550" y="3606800"/>
          <p14:tracePt t="28239" x="3498850" y="3657600"/>
          <p14:tracePt t="28239" x="3492500" y="3670300"/>
          <p14:tracePt t="28255" x="3486150" y="3683000"/>
          <p14:tracePt t="28255" x="3479800" y="3683000"/>
          <p14:tracePt t="28271" x="3473450" y="3683000"/>
          <p14:tracePt t="28287" x="3467100" y="3670300"/>
          <p14:tracePt t="28287" x="3473450" y="3663950"/>
          <p14:tracePt t="28287" x="3479800" y="3657600"/>
          <p14:tracePt t="28307" x="3492500" y="3644900"/>
          <p14:tracePt t="28320" x="3505200" y="3632200"/>
          <p14:tracePt t="28320" x="3549650" y="3613150"/>
          <p14:tracePt t="28339" x="3575050" y="3606800"/>
          <p14:tracePt t="28339" x="3606800" y="3600450"/>
          <p14:tracePt t="28355" x="3638550" y="3587750"/>
          <p14:tracePt t="28355" x="3676650" y="3581400"/>
          <p14:tracePt t="28355" x="3727450" y="3568700"/>
          <p14:tracePt t="28375" x="3771900" y="3562350"/>
          <p14:tracePt t="28387" x="3822700" y="3556000"/>
          <p14:tracePt t="28387" x="3879850" y="3549650"/>
          <p14:tracePt t="28387" x="3943350" y="3536950"/>
          <p14:tracePt t="28407" x="4000500" y="3524250"/>
          <p14:tracePt t="28407" x="4064000" y="3517900"/>
          <p14:tracePt t="28422" x="4127500" y="3511550"/>
          <p14:tracePt t="28422" x="4197350" y="3498850"/>
          <p14:tracePt t="28439" x="4267200" y="3486150"/>
          <p14:tracePt t="28439" x="4337050" y="3479800"/>
          <p14:tracePt t="28455" x="4406900" y="3467100"/>
          <p14:tracePt t="28455" x="4483100" y="3460750"/>
          <p14:tracePt t="28471" x="4559300" y="3454400"/>
          <p14:tracePt t="28471" x="4718050" y="3435350"/>
          <p14:tracePt t="28489" x="4794250" y="3429000"/>
          <p14:tracePt t="28489" x="4876800" y="3429000"/>
          <p14:tracePt t="28507" x="4953000" y="3422650"/>
          <p14:tracePt t="28507" x="5029200" y="3429000"/>
          <p14:tracePt t="28523" x="5105400" y="3429000"/>
          <p14:tracePt t="28523" x="5238750" y="3435350"/>
          <p14:tracePt t="28540" x="5302250" y="3441700"/>
          <p14:tracePt t="28540" x="5353050" y="3454400"/>
          <p14:tracePt t="28556" x="5403850" y="3460750"/>
          <p14:tracePt t="28556" x="5448300" y="3467100"/>
          <p14:tracePt t="28573" x="5486400" y="3473450"/>
          <p14:tracePt t="28573" x="5524500" y="3479800"/>
          <p14:tracePt t="28589" x="5549900" y="3486150"/>
          <p14:tracePt t="28589" x="5594350" y="3498850"/>
          <p14:tracePt t="28607" x="5613400" y="3505200"/>
          <p14:tracePt t="28607" x="5632450" y="3511550"/>
          <p14:tracePt t="28623" x="5645150" y="3511550"/>
          <p14:tracePt t="28623" x="5657850" y="3517900"/>
          <p14:tracePt t="28640" x="5664200" y="3524250"/>
          <p14:tracePt t="28640" x="5670550" y="3524250"/>
          <p14:tracePt t="28656" x="5676900" y="3530600"/>
          <p14:tracePt t="28672" x="5683250" y="3536950"/>
          <p14:tracePt t="28672" x="5683250" y="3543300"/>
          <p14:tracePt t="28672" x="5676900" y="3549650"/>
          <p14:tracePt t="28691" x="5676900" y="3556000"/>
          <p14:tracePt t="28705" x="5670550" y="3562350"/>
          <p14:tracePt t="28705" x="5664200" y="3568700"/>
          <p14:tracePt t="28723" x="5657850" y="3575050"/>
          <p14:tracePt t="28723" x="5651500" y="3581400"/>
          <p14:tracePt t="28742" x="5645150" y="3587750"/>
          <p14:tracePt t="28759" x="5657850" y="3587750"/>
          <p14:tracePt t="28786" x="5664200" y="3581400"/>
          <p14:tracePt t="28802" x="5670550" y="3581400"/>
          <p14:tracePt t="28810" x="5676900" y="3581400"/>
          <p14:tracePt t="28822" x="5683250" y="3575050"/>
          <p14:tracePt t="28822" x="5695950" y="3568700"/>
          <p14:tracePt t="28840" x="5702300" y="3568700"/>
          <p14:tracePt t="28840" x="5715000" y="3562350"/>
          <p14:tracePt t="28857" x="5721350" y="3562350"/>
          <p14:tracePt t="28857" x="5734050" y="3562350"/>
          <p14:tracePt t="28873" x="5740400" y="3556000"/>
          <p14:tracePt t="28873" x="5753100" y="3556000"/>
          <p14:tracePt t="28890" x="5759450" y="3549650"/>
          <p14:tracePt t="28890" x="5778500" y="3549650"/>
          <p14:tracePt t="28908" x="5784850" y="3549650"/>
          <p14:tracePt t="28908" x="5797550" y="3543300"/>
          <p14:tracePt t="28924" x="5803900" y="3543300"/>
          <p14:tracePt t="28924" x="5810250" y="3543300"/>
          <p14:tracePt t="28941" x="5816600" y="3543300"/>
          <p14:tracePt t="28941" x="5822950" y="3543300"/>
          <p14:tracePt t="28957" x="5829300" y="3543300"/>
          <p14:tracePt t="28972" x="5835650" y="3543300"/>
          <p14:tracePt t="28993" x="5842000" y="3543300"/>
          <p14:tracePt t="29007" x="5848350" y="3536950"/>
          <p14:tracePt t="29023" x="5854700" y="3530600"/>
          <p14:tracePt t="29040" x="5861050" y="3524250"/>
          <p14:tracePt t="29056" x="5867400" y="3517900"/>
          <p14:tracePt t="29073" x="5873750" y="3511550"/>
          <p14:tracePt t="29090" x="5880100" y="3511550"/>
          <p14:tracePt t="29110" x="5886450" y="3511550"/>
          <p14:tracePt t="29134" x="5892800" y="3505200"/>
          <p14:tracePt t="29146" x="5899150" y="3505200"/>
          <p14:tracePt t="29162" x="5905500" y="3505200"/>
          <p14:tracePt t="29178" x="5911850" y="3505200"/>
          <p14:tracePt t="29194" x="5918200" y="3505200"/>
          <p14:tracePt t="29222" x="5930900" y="3505200"/>
          <p14:tracePt t="29238" x="5937250" y="3511550"/>
          <p14:tracePt t="29254" x="5943600" y="3511550"/>
          <p14:tracePt t="29266" x="5949950" y="3511550"/>
          <p14:tracePt t="29275" x="5956300" y="3511550"/>
          <p14:tracePt t="29275" x="5962650" y="3511550"/>
          <p14:tracePt t="29291" x="5969000" y="3511550"/>
          <p14:tracePt t="29291" x="5975350" y="3511550"/>
          <p14:tracePt t="29308" x="5981700" y="3511550"/>
          <p14:tracePt t="29308" x="5988050" y="3511550"/>
          <p14:tracePt t="29308" x="5994400" y="3511550"/>
          <p14:tracePt t="29327" x="6000750" y="3517900"/>
          <p14:tracePt t="29340" x="6007100" y="3524250"/>
          <p14:tracePt t="29340" x="6019800" y="3530600"/>
          <p14:tracePt t="29358" x="6026150" y="3536950"/>
          <p14:tracePt t="29358" x="6038850" y="3543300"/>
          <p14:tracePt t="29376" x="6045200" y="3543300"/>
          <p14:tracePt t="29376" x="6057900" y="3543300"/>
          <p14:tracePt t="29392" x="6064250" y="3543300"/>
          <p14:tracePt t="29392" x="6076950" y="3543300"/>
          <p14:tracePt t="29409" x="6089650" y="3543300"/>
          <p14:tracePt t="29409" x="6096000" y="3543300"/>
          <p14:tracePt t="29409" x="6108700" y="3549650"/>
          <p14:tracePt t="29427" x="6121400" y="3549650"/>
          <p14:tracePt t="29427" x="6127750" y="3549650"/>
          <p14:tracePt t="29442" x="6140450" y="3549650"/>
          <p14:tracePt t="29442" x="6146800" y="3549650"/>
          <p14:tracePt t="29459" x="6153150" y="3549650"/>
          <p14:tracePt t="29459" x="6159500" y="3556000"/>
          <p14:tracePt t="29475" x="6165850" y="3556000"/>
          <p14:tracePt t="29475" x="6178550" y="3556000"/>
          <p14:tracePt t="29494" x="6184900" y="3562350"/>
          <p14:tracePt t="29508" x="6191250" y="3568700"/>
          <p14:tracePt t="29525" x="6197600" y="3575050"/>
          <p14:tracePt t="29525" x="6197600" y="3581400"/>
          <p14:tracePt t="29543" x="6197600" y="3587750"/>
          <p14:tracePt t="29543" x="6191250" y="3594100"/>
          <p14:tracePt t="29559" x="6191250" y="3600450"/>
          <p14:tracePt t="29559" x="6184900" y="3606800"/>
          <p14:tracePt t="29576" x="6184900" y="3613150"/>
          <p14:tracePt t="29576" x="6178550" y="3619500"/>
          <p14:tracePt t="29592" x="6172200" y="3625850"/>
          <p14:tracePt t="29592" x="6159500" y="3625850"/>
          <p14:tracePt t="29609" x="6153150" y="3632200"/>
          <p14:tracePt t="29609" x="6134100" y="3638550"/>
          <p14:tracePt t="29627" x="6121400" y="3644900"/>
          <p14:tracePt t="29627" x="6108700" y="3644900"/>
          <p14:tracePt t="29643" x="6096000" y="3651250"/>
          <p14:tracePt t="29643" x="6083300" y="3651250"/>
          <p14:tracePt t="29659" x="6064250" y="3651250"/>
          <p14:tracePt t="29659" x="6051550" y="3657600"/>
          <p14:tracePt t="29676" x="6038850" y="3657600"/>
          <p14:tracePt t="29676" x="6019800" y="3657600"/>
          <p14:tracePt t="29692" x="6007100" y="3657600"/>
          <p14:tracePt t="29692" x="5988050" y="3657600"/>
          <p14:tracePt t="29692" x="5969000" y="3663950"/>
          <p14:tracePt t="29711" x="5956300" y="3663950"/>
          <p14:tracePt t="29711" x="5930900" y="3663950"/>
          <p14:tracePt t="29727" x="5911850" y="3663950"/>
          <p14:tracePt t="29727" x="5892800" y="3670300"/>
          <p14:tracePt t="29727" x="5867400" y="3670300"/>
          <p14:tracePt t="29747" x="5842000" y="3670300"/>
          <p14:tracePt t="29758" x="5816600" y="3676650"/>
          <p14:tracePt t="29758" x="5784850" y="3676650"/>
          <p14:tracePt t="29776" x="5753100" y="3676650"/>
          <p14:tracePt t="29776" x="5721350" y="3676650"/>
          <p14:tracePt t="29776" x="5689600" y="3670300"/>
          <p14:tracePt t="29794" x="5651500" y="3670300"/>
          <p14:tracePt t="29794" x="5613400" y="3670300"/>
          <p14:tracePt t="29810" x="5568950" y="3663950"/>
          <p14:tracePt t="29810" x="5530850" y="3663950"/>
          <p14:tracePt t="29826" x="5480050" y="3657600"/>
          <p14:tracePt t="29826" x="5435600" y="3657600"/>
          <p14:tracePt t="29843" x="5391150" y="3651250"/>
          <p14:tracePt t="29843" x="5289550" y="3644900"/>
          <p14:tracePt t="29860" x="5245100" y="3638550"/>
          <p14:tracePt t="29860" x="5194300" y="3632200"/>
          <p14:tracePt t="29877" x="5143500" y="3625850"/>
          <p14:tracePt t="29877" x="5099050" y="3613150"/>
          <p14:tracePt t="29893" x="5048250" y="3600450"/>
          <p14:tracePt t="29893" x="5003800" y="3587750"/>
          <p14:tracePt t="29910" x="4965700" y="3575050"/>
          <p14:tracePt t="29910" x="4889500" y="3536950"/>
          <p14:tracePt t="29927" x="4857750" y="3517900"/>
          <p14:tracePt t="29927" x="4832350" y="3492500"/>
          <p14:tracePt t="29944" x="4800600" y="3467100"/>
          <p14:tracePt t="29944" x="4775200" y="3441700"/>
          <p14:tracePt t="29961" x="4756150" y="3409950"/>
          <p14:tracePt t="29961" x="4737100" y="3378200"/>
          <p14:tracePt t="29961" x="4718050" y="3340100"/>
          <p14:tracePt t="29979" x="4705350" y="3308350"/>
          <p14:tracePt t="29979" x="4692650" y="3276600"/>
          <p14:tracePt t="29996" x="4692650" y="3244850"/>
          <p14:tracePt t="29996" x="4692650" y="3213100"/>
          <p14:tracePt t="30010" x="4705350" y="3187700"/>
          <p14:tracePt t="30010" x="4718050" y="3155950"/>
          <p14:tracePt t="30027" x="4737100" y="3130550"/>
          <p14:tracePt t="30027" x="4762500" y="3111500"/>
          <p14:tracePt t="30044" x="4794250" y="3086100"/>
          <p14:tracePt t="30044" x="4826000" y="3067050"/>
          <p14:tracePt t="30060" x="4864100" y="3048000"/>
          <p14:tracePt t="30060" x="4908550" y="3022600"/>
          <p14:tracePt t="30060" x="4953000" y="3003550"/>
          <p14:tracePt t="30079" x="4997450" y="2978150"/>
          <p14:tracePt t="30093" x="5048250" y="2959100"/>
          <p14:tracePt t="30093" x="5156200" y="2914650"/>
          <p14:tracePt t="30110" x="5213350" y="2895600"/>
          <p14:tracePt t="30110" x="5276850" y="2876550"/>
          <p14:tracePt t="30128" x="5334000" y="2863850"/>
          <p14:tracePt t="30128" x="5397500" y="2851150"/>
          <p14:tracePt t="30144" x="5461000" y="2844800"/>
          <p14:tracePt t="30144" x="5581650" y="2832100"/>
          <p14:tracePt t="30160" x="5645150" y="2825750"/>
          <p14:tracePt t="30160" x="5708650" y="2825750"/>
          <p14:tracePt t="30178" x="5765800" y="2825750"/>
          <p14:tracePt t="30178" x="5829300" y="2825750"/>
          <p14:tracePt t="30194" x="5892800" y="2825750"/>
          <p14:tracePt t="30194" x="5956300" y="2832100"/>
          <p14:tracePt t="30211" x="6019800" y="2832100"/>
          <p14:tracePt t="30211" x="6140450" y="2838450"/>
          <p14:tracePt t="30228" x="6203950" y="2838450"/>
          <p14:tracePt t="30228" x="6261100" y="2844800"/>
          <p14:tracePt t="30247" x="6318250" y="2851150"/>
          <p14:tracePt t="30247" x="6375400" y="2857500"/>
          <p14:tracePt t="30261" x="6432550" y="2857500"/>
          <p14:tracePt t="30261" x="6540500" y="2870200"/>
          <p14:tracePt t="30279" x="6584950" y="2876550"/>
          <p14:tracePt t="30279" x="6635750" y="2882900"/>
          <p14:tracePt t="30295" x="6680200" y="2889250"/>
          <p14:tracePt t="30295" x="6718300" y="2895600"/>
          <p14:tracePt t="30311" x="6756400" y="2908300"/>
          <p14:tracePt t="30311" x="6794500" y="2914650"/>
          <p14:tracePt t="30328" x="6826250" y="2933700"/>
          <p14:tracePt t="30328" x="6858000" y="2946400"/>
          <p14:tracePt t="30345" x="6883400" y="2959100"/>
          <p14:tracePt t="30345" x="6908800" y="2978150"/>
          <p14:tracePt t="30345" x="6934200" y="2990850"/>
          <p14:tracePt t="30363" x="6959600" y="3009900"/>
          <p14:tracePt t="30363" x="6985000" y="3022600"/>
          <p14:tracePt t="30378" x="7010400" y="3035300"/>
          <p14:tracePt t="30378" x="7029450" y="3048000"/>
          <p14:tracePt t="30394" x="7054850" y="3060700"/>
          <p14:tracePt t="30394" x="7073900" y="3073400"/>
          <p14:tracePt t="30411" x="7092950" y="3086100"/>
          <p14:tracePt t="30411" x="7112000" y="3092450"/>
          <p14:tracePt t="30428" x="7131050" y="3105150"/>
          <p14:tracePt t="30428" x="7143750" y="3117850"/>
          <p14:tracePt t="30444" x="7156450" y="3130550"/>
          <p14:tracePt t="30444" x="7181850" y="3162300"/>
          <p14:tracePt t="30461" x="7194550" y="3175000"/>
          <p14:tracePt t="30461" x="7207250" y="3194050"/>
          <p14:tracePt t="30478" x="7213600" y="3213100"/>
          <p14:tracePt t="30478" x="7219950" y="3232150"/>
          <p14:tracePt t="30496" x="7226300" y="3257550"/>
          <p14:tracePt t="30496" x="7239000" y="3302000"/>
          <p14:tracePt t="30512" x="7239000" y="3321050"/>
          <p14:tracePt t="30512" x="7239000" y="3346450"/>
          <p14:tracePt t="30528" x="7232650" y="3365500"/>
          <p14:tracePt t="30528" x="7232650" y="3384550"/>
          <p14:tracePt t="30545" x="7226300" y="3403600"/>
          <p14:tracePt t="30545" x="7213600" y="3422650"/>
          <p14:tracePt t="30562" x="7207250" y="3441700"/>
          <p14:tracePt t="30562" x="7181850" y="3479800"/>
          <p14:tracePt t="30579" x="7169150" y="3498850"/>
          <p14:tracePt t="30579" x="7156450" y="3511550"/>
          <p14:tracePt t="30595" x="7137400" y="3530600"/>
          <p14:tracePt t="30595" x="7118350" y="3549650"/>
          <p14:tracePt t="30613" x="7099300" y="3562350"/>
          <p14:tracePt t="30613" x="7054850" y="3600450"/>
          <p14:tracePt t="30631" x="7029450" y="3619500"/>
          <p14:tracePt t="30645" x="6997700" y="3632200"/>
          <p14:tracePt t="30645" x="6940550" y="3663950"/>
          <p14:tracePt t="30663" x="6915150" y="3683000"/>
          <p14:tracePt t="30663" x="6883400" y="3695700"/>
          <p14:tracePt t="30679" x="6851650" y="3714750"/>
          <p14:tracePt t="30679" x="6813550" y="3727450"/>
          <p14:tracePt t="30696" x="6781800" y="3746500"/>
          <p14:tracePt t="30696" x="6743700" y="3759200"/>
          <p14:tracePt t="30712" x="6711950" y="3771900"/>
          <p14:tracePt t="30712" x="6673850" y="3784600"/>
          <p14:tracePt t="30712" x="6642100" y="3797300"/>
          <p14:tracePt t="30731" x="6604000" y="3803650"/>
          <p14:tracePt t="30745" x="6565900" y="3816350"/>
          <p14:tracePt t="30745" x="6489700" y="3835400"/>
          <p14:tracePt t="30763" x="6445250" y="3848100"/>
          <p14:tracePt t="30763" x="6400800" y="3854450"/>
          <p14:tracePt t="30779" x="6350000" y="3860800"/>
          <p14:tracePt t="30779" x="6299200" y="3860800"/>
          <p14:tracePt t="30796" x="6248400" y="3867150"/>
          <p14:tracePt t="30796" x="6140450" y="3860800"/>
          <p14:tracePt t="30813" x="6083300" y="3854450"/>
          <p14:tracePt t="30813" x="6026150" y="3848100"/>
          <p14:tracePt t="30829" x="5969000" y="3841750"/>
          <p14:tracePt t="30829" x="5911850" y="3835400"/>
          <p14:tracePt t="30847" x="5861050" y="3822700"/>
          <p14:tracePt t="30847" x="5810250" y="3810000"/>
          <p14:tracePt t="30863" x="5759450" y="3797300"/>
          <p14:tracePt t="30863" x="5664200" y="3765550"/>
          <p14:tracePt t="30881" x="5619750" y="3752850"/>
          <p14:tracePt t="30881" x="5575300" y="3733800"/>
          <p14:tracePt t="30896" x="5537200" y="3721100"/>
          <p14:tracePt t="30896" x="5505450" y="3702050"/>
          <p14:tracePt t="30913" x="5473700" y="3676650"/>
          <p14:tracePt t="30913" x="5416550" y="3638550"/>
          <p14:tracePt t="30931" x="5397500" y="3625850"/>
          <p14:tracePt t="30931" x="5384800" y="3613150"/>
          <p14:tracePt t="30948" x="5372100" y="3600450"/>
          <p14:tracePt t="30948" x="5365750" y="3587750"/>
          <p14:tracePt t="30963" x="5365750" y="3575050"/>
          <p14:tracePt t="30963" x="5372100" y="3568700"/>
          <p14:tracePt t="30981" x="5378450" y="3562350"/>
          <p14:tracePt t="30981" x="5391150" y="3556000"/>
          <p14:tracePt t="30981" x="5403850" y="3549650"/>
          <p14:tracePt t="31000" x="5422900" y="3543300"/>
          <p14:tracePt t="31013" x="5441950" y="3536950"/>
          <p14:tracePt t="31013" x="5486400" y="3530600"/>
          <p14:tracePt t="31031" x="5518150" y="3530600"/>
          <p14:tracePt t="31031" x="5543550" y="3536950"/>
          <p14:tracePt t="31047" x="5575300" y="3543300"/>
          <p14:tracePt t="31047" x="5613400" y="3549650"/>
          <p14:tracePt t="31064" x="5651500" y="3556000"/>
          <p14:tracePt t="31064" x="5689600" y="3568700"/>
          <p14:tracePt t="31081" x="5734050" y="3581400"/>
          <p14:tracePt t="31081" x="5778500" y="3594100"/>
          <p14:tracePt t="31081" x="5822950" y="3606800"/>
          <p14:tracePt t="31099" x="5873750" y="3613150"/>
          <p14:tracePt t="31099" x="5918200" y="3625850"/>
          <p14:tracePt t="31114" x="5962650" y="3632200"/>
          <p14:tracePt t="31114" x="6013450" y="3638550"/>
          <p14:tracePt t="31131" x="6057900" y="3638550"/>
          <p14:tracePt t="31131" x="6102350" y="3644900"/>
          <p14:tracePt t="31147" x="6153150" y="3644900"/>
          <p14:tracePt t="31147" x="6197600" y="3651250"/>
          <p14:tracePt t="31164" x="6242050" y="3657600"/>
          <p14:tracePt t="31164" x="6343650" y="3670300"/>
          <p14:tracePt t="31181" x="6388100" y="3676650"/>
          <p14:tracePt t="31181" x="6438900" y="3683000"/>
          <p14:tracePt t="31197" x="6483350" y="3689350"/>
          <p14:tracePt t="31197" x="6527800" y="3695700"/>
          <p14:tracePt t="31214" x="6565900" y="3702050"/>
          <p14:tracePt t="31214" x="6642100" y="3708400"/>
          <p14:tracePt t="31232" x="6673850" y="3714750"/>
          <p14:tracePt t="31232" x="6699250" y="3714750"/>
          <p14:tracePt t="31249" x="6724650" y="3714750"/>
          <p14:tracePt t="31249" x="6743700" y="3714750"/>
          <p14:tracePt t="31264" x="6756400" y="3714750"/>
          <p14:tracePt t="31264" x="6769100" y="3714750"/>
          <p14:tracePt t="31281" x="6775450" y="3714750"/>
          <p14:tracePt t="31281" x="6781800" y="3714750"/>
          <p14:tracePt t="31299" x="6788150" y="3714750"/>
          <p14:tracePt t="31299" x="6794500" y="3714750"/>
          <p14:tracePt t="31315" x="6800850" y="3708400"/>
          <p14:tracePt t="31346" x="6794500" y="3708400"/>
          <p14:tracePt t="31358" x="6788150" y="3708400"/>
          <p14:tracePt t="31368" x="6781800" y="3708400"/>
          <p14:tracePt t="31380" x="6775450" y="3708400"/>
          <p14:tracePt t="31380" x="6756400" y="3708400"/>
          <p14:tracePt t="31398" x="6750050" y="3708400"/>
          <p14:tracePt t="31398" x="6737350" y="3714750"/>
          <p14:tracePt t="31415" x="6731000" y="3714750"/>
          <p14:tracePt t="31415" x="6724650" y="3714750"/>
          <p14:tracePt t="31431" x="6711950" y="3714750"/>
          <p14:tracePt t="31431" x="6705600" y="3714750"/>
          <p14:tracePt t="31448" x="6699250" y="3714750"/>
          <p14:tracePt t="31448" x="6692900" y="3721100"/>
          <p14:tracePt t="31465" x="6686550" y="3721100"/>
          <p14:tracePt t="31465" x="6673850" y="3721100"/>
          <p14:tracePt t="31482" x="6667500" y="3727450"/>
          <p14:tracePt t="31482" x="6661150" y="3727450"/>
          <p14:tracePt t="31499" x="6654800" y="3727450"/>
          <p14:tracePt t="31499" x="6648450" y="3727450"/>
          <p14:tracePt t="31515" x="6642100" y="3727450"/>
          <p14:tracePt t="31531" x="6648450" y="3721100"/>
          <p14:tracePt t="31578" x="6654800" y="3721100"/>
          <p14:tracePt t="31594" x="6661150" y="3721100"/>
          <p14:tracePt t="31606" x="6667500" y="3727450"/>
          <p14:tracePt t="31654" x="6667500" y="3733800"/>
          <p14:tracePt t="31674" x="6661150" y="3740150"/>
          <p14:tracePt t="31726" x="6654800" y="3733800"/>
          <p14:tracePt t="31770" x="6661150" y="3740150"/>
          <p14:tracePt t="31818" x="6661150" y="3746500"/>
          <p14:tracePt t="31846" x="6661150" y="3752850"/>
          <p14:tracePt t="31886" x="6654800" y="3759200"/>
          <p14:tracePt t="31946" x="6648450" y="3765550"/>
          <p14:tracePt t="31958" x="6642100" y="3765550"/>
          <p14:tracePt t="31974" x="6635750" y="3771900"/>
          <p14:tracePt t="31992" x="6629400" y="3771900"/>
          <p14:tracePt t="32006" x="6623050" y="3778250"/>
          <p14:tracePt t="32019" x="6616700" y="3778250"/>
          <p14:tracePt t="32050" x="6610350" y="3778250"/>
          <p14:tracePt t="32066" x="6604000" y="3778250"/>
          <p14:tracePt t="32086" x="6604000" y="3771900"/>
          <p14:tracePt t="32118" x="6610350" y="3765550"/>
          <p14:tracePt t="32138" x="6616700" y="3759200"/>
          <p14:tracePt t="32162" x="6623050" y="3752850"/>
          <p14:tracePt t="32358" x="6623050" y="3746500"/>
          <p14:tracePt t="32402" x="6629400" y="3746500"/>
          <p14:tracePt t="32418" x="6629400" y="3740150"/>
          <p14:tracePt t="32430" x="6635750" y="3733800"/>
          <p14:tracePt t="32446" x="6642100" y="3721100"/>
          <p14:tracePt t="32462" x="6648450" y="3714750"/>
          <p14:tracePt t="32478" x="6654800" y="3714750"/>
          <p14:tracePt t="32492" x="6661150" y="3708400"/>
          <p14:tracePt t="32506" x="6667500" y="3708400"/>
          <p14:tracePt t="32522" x="6667500" y="3702050"/>
          <p14:tracePt t="32550" x="6667500" y="3695700"/>
          <p14:tracePt t="32590" x="6673850" y="3695700"/>
          <p14:tracePt t="32702" x="6680200" y="3695700"/>
          <p14:tracePt t="32726" x="6686550" y="3695700"/>
          <p14:tracePt t="32770" x="6692900" y="3695700"/>
          <p14:tracePt t="32786" x="6699250" y="3689350"/>
          <p14:tracePt t="32806" x="6705600" y="3689350"/>
          <p14:tracePt t="32822" x="6711950" y="3683000"/>
          <p14:tracePt t="32838" x="6718300" y="3683000"/>
          <p14:tracePt t="32846" x="6724650" y="3683000"/>
          <p14:tracePt t="32852" x="6737350" y="3683000"/>
          <p14:tracePt t="32852" x="6743700" y="3683000"/>
          <p14:tracePt t="32870" x="6750050" y="3683000"/>
          <p14:tracePt t="32870" x="6756400" y="3683000"/>
          <p14:tracePt t="32886" x="6769100" y="3676650"/>
          <p14:tracePt t="32886" x="6775450" y="3676650"/>
          <p14:tracePt t="32903" x="6781800" y="3676650"/>
          <p14:tracePt t="32903" x="6800850" y="3676650"/>
          <p14:tracePt t="32919" x="6807200" y="3676650"/>
          <p14:tracePt t="32919" x="6819900" y="3670300"/>
          <p14:tracePt t="32936" x="6826250" y="3670300"/>
          <p14:tracePt t="32936" x="6832600" y="3670300"/>
          <p14:tracePt t="32953" x="6838950" y="3663950"/>
          <p14:tracePt t="32953" x="6851650" y="3663950"/>
          <p14:tracePt t="32971" x="6858000" y="3663950"/>
          <p14:tracePt t="32971" x="6864350" y="3663950"/>
          <p14:tracePt t="32987" x="6870700" y="3663950"/>
          <p14:tracePt t="32987" x="6877050" y="3663950"/>
          <p14:tracePt t="33005" x="6883400" y="3657600"/>
          <p14:tracePt t="33005" x="6889750" y="3657600"/>
          <p14:tracePt t="33021" x="6896100" y="3657600"/>
          <p14:tracePt t="33021" x="6902450" y="3657600"/>
          <p14:tracePt t="33021" x="6908800" y="3657600"/>
          <p14:tracePt t="33039" x="6915150" y="3657600"/>
          <p14:tracePt t="33053" x="6921500" y="3657600"/>
          <p14:tracePt t="33053" x="6934200" y="3657600"/>
          <p14:tracePt t="33071" x="6940550" y="3657600"/>
          <p14:tracePt t="33087" x="6946900" y="3657600"/>
          <p14:tracePt t="33087" x="6953250" y="3657600"/>
          <p14:tracePt t="33104" x="6959600" y="3657600"/>
          <p14:tracePt t="33104" x="6965950" y="3663950"/>
          <p14:tracePt t="33104" x="6972300" y="3663950"/>
          <p14:tracePt t="33123" x="6978650" y="3663950"/>
          <p14:tracePt t="33136" x="6985000" y="3663950"/>
          <p14:tracePt t="33136" x="6997700" y="3670300"/>
          <p14:tracePt t="33154" x="7010400" y="3670300"/>
          <p14:tracePt t="33154" x="7016750" y="3670300"/>
          <p14:tracePt t="33171" x="7023100" y="3676650"/>
          <p14:tracePt t="33171" x="7029450" y="3676650"/>
          <p14:tracePt t="33187" x="7042150" y="3676650"/>
          <p14:tracePt t="33187" x="7054850" y="3683000"/>
          <p14:tracePt t="33204" x="7061200" y="3683000"/>
          <p14:tracePt t="33204" x="7086600" y="3689350"/>
          <p14:tracePt t="33220" x="7099300" y="3695700"/>
          <p14:tracePt t="33220" x="7112000" y="3695700"/>
          <p14:tracePt t="33237" x="7124700" y="3702050"/>
          <p14:tracePt t="33237" x="7137400" y="3702050"/>
          <p14:tracePt t="33254" x="7150100" y="3708400"/>
          <p14:tracePt t="33254" x="7175500" y="3714750"/>
          <p14:tracePt t="33271" x="7188200" y="3721100"/>
          <p14:tracePt t="33271" x="7207250" y="3727450"/>
          <p14:tracePt t="33288" x="7219950" y="3727450"/>
          <p14:tracePt t="33288" x="7232650" y="3733800"/>
          <p14:tracePt t="33304" x="7245350" y="3733800"/>
          <p14:tracePt t="33304" x="7258050" y="3740150"/>
          <p14:tracePt t="33321" x="7270750" y="3733800"/>
          <p14:tracePt t="33321" x="7283450" y="3740150"/>
          <p14:tracePt t="33321" x="7296150" y="3740150"/>
          <p14:tracePt t="33339" x="7308850" y="3740150"/>
          <p14:tracePt t="33339" x="7321550" y="3740150"/>
          <p14:tracePt t="33355" x="7334250" y="3733800"/>
          <p14:tracePt t="33355" x="7340600" y="3733800"/>
          <p14:tracePt t="33372" x="7353300" y="3733800"/>
          <p14:tracePt t="33372" x="7359650" y="3740150"/>
          <p14:tracePt t="33388" x="7366000" y="3740150"/>
          <p14:tracePt t="33388" x="7372350" y="3740150"/>
          <p14:tracePt t="33405" x="7378700" y="3740150"/>
          <p14:tracePt t="33420" x="7385050" y="3746500"/>
          <p14:tracePt t="33438" x="7378700" y="3752850"/>
          <p14:tracePt t="33474" x="7372350" y="3752850"/>
          <p14:tracePt t="33490" x="7372350" y="3759200"/>
          <p14:tracePt t="33498" x="7366000" y="3759200"/>
          <p14:tracePt t="33507" x="7359650" y="3765550"/>
          <p14:tracePt t="33521" x="7346950" y="3771900"/>
          <p14:tracePt t="33537" x="7340600" y="3778250"/>
          <p14:tracePt t="33554" x="7334250" y="3778250"/>
          <p14:tracePt t="33571" x="7327900" y="3784600"/>
          <p14:tracePt t="33588" x="7321550" y="3784600"/>
          <p14:tracePt t="33610" x="7315200" y="3784600"/>
          <p14:tracePt t="33654" x="7308850" y="3784600"/>
          <p14:tracePt t="33670" x="7296150" y="3790950"/>
          <p14:tracePt t="33686" x="7289800" y="3790950"/>
          <p14:tracePt t="33691" x="7283450" y="3790950"/>
          <p14:tracePt t="33704" x="7270750" y="3797300"/>
          <p14:tracePt t="33704" x="7245350" y="3803650"/>
          <p14:tracePt t="33722" x="7226300" y="3810000"/>
          <p14:tracePt t="33722" x="7207250" y="3816350"/>
          <p14:tracePt t="33739" x="7181850" y="3822700"/>
          <p14:tracePt t="33739" x="7150100" y="3835400"/>
          <p14:tracePt t="33756" x="7112000" y="3848100"/>
          <p14:tracePt t="33756" x="7067550" y="3860800"/>
          <p14:tracePt t="33772" x="7023100" y="3879850"/>
          <p14:tracePt t="33772" x="6965950" y="3892550"/>
          <p14:tracePt t="33789" x="6908800" y="3905250"/>
          <p14:tracePt t="33789" x="6775450" y="3937000"/>
          <p14:tracePt t="33806" x="6699250" y="3949700"/>
          <p14:tracePt t="33806" x="6616700" y="3962400"/>
          <p14:tracePt t="33823" x="6540500" y="3975100"/>
          <p14:tracePt t="33823" x="6451600" y="3981450"/>
          <p14:tracePt t="33839" x="6362700" y="3994150"/>
          <p14:tracePt t="33839" x="6273800" y="4000500"/>
          <p14:tracePt t="33855" x="6178550" y="4006850"/>
          <p14:tracePt t="33855" x="5975350" y="4025900"/>
          <p14:tracePt t="33874" x="5873750" y="4032250"/>
          <p14:tracePt t="33874" x="5765800" y="4038600"/>
          <p14:tracePt t="33889" x="5664200" y="4051300"/>
          <p14:tracePt t="33889" x="5556250" y="4057650"/>
          <p14:tracePt t="33906" x="5454650" y="4064000"/>
          <p14:tracePt t="33906" x="5353050" y="4070350"/>
          <p14:tracePt t="33923" x="5251450" y="4076700"/>
          <p14:tracePt t="33923" x="5048250" y="4076700"/>
          <p14:tracePt t="33940" x="4946650" y="4076700"/>
          <p14:tracePt t="33940" x="4845050" y="4076700"/>
          <p14:tracePt t="33956" x="4743450" y="4070350"/>
          <p14:tracePt t="33972" x="4629150" y="4064000"/>
          <p14:tracePt t="33988" x="4521200" y="4089400"/>
          <p14:tracePt t="34058" x="4318000" y="4076700"/>
          <p14:tracePt t="34066" x="4108450" y="4064000"/>
          <p14:tracePt t="34074" x="3905250" y="4051300"/>
          <p14:tracePt t="34089" x="3708400" y="4044950"/>
          <p14:tracePt t="34089" x="3340100" y="4038600"/>
          <p14:tracePt t="34107" x="3175000" y="4038600"/>
          <p14:tracePt t="34107" x="3016250" y="4013200"/>
          <p14:tracePt t="34123" x="2952750" y="4025900"/>
          <p14:tracePt t="34123" x="2908300" y="4038600"/>
          <p14:tracePt t="34140" x="2857500" y="4044950"/>
          <p14:tracePt t="34140" x="2813050" y="4057650"/>
          <p14:tracePt t="34156" x="2768600" y="4064000"/>
          <p14:tracePt t="34156" x="2686050" y="4064000"/>
          <p14:tracePt t="34173" x="2654300" y="4064000"/>
          <p14:tracePt t="34173" x="2616200" y="4064000"/>
          <p14:tracePt t="34190" x="2584450" y="4064000"/>
          <p14:tracePt t="34190" x="2559050" y="4064000"/>
          <p14:tracePt t="34207" x="2533650" y="4064000"/>
          <p14:tracePt t="34207" x="2508250" y="4064000"/>
          <p14:tracePt t="34225" x="2489200" y="4064000"/>
          <p14:tracePt t="34225" x="2451100" y="4064000"/>
          <p14:tracePt t="34242" x="2432050" y="4064000"/>
          <p14:tracePt t="34242" x="2419350" y="4057650"/>
          <p14:tracePt t="34257" x="2400300" y="4057650"/>
          <p14:tracePt t="34257" x="2387600" y="4051300"/>
          <p14:tracePt t="34274" x="2374900" y="4051300"/>
          <p14:tracePt t="34274" x="2355850" y="4044950"/>
          <p14:tracePt t="34291" x="2349500" y="4044950"/>
          <p14:tracePt t="34291" x="2343150" y="4038600"/>
          <p14:tracePt t="34307" x="2336800" y="4038600"/>
          <p14:tracePt t="34323" x="2336800" y="4032250"/>
          <p14:tracePt t="34346" x="2343150" y="4025900"/>
          <p14:tracePt t="34374" x="2349500" y="4019550"/>
          <p14:tracePt t="34398" x="2362200" y="4019550"/>
          <p14:tracePt t="34410" x="2374900" y="4019550"/>
          <p14:tracePt t="34418" x="2387600" y="4019550"/>
          <p14:tracePt t="34427" x="2406650" y="4025900"/>
          <p14:tracePt t="34440" x="2425700" y="4025900"/>
          <p14:tracePt t="34440" x="2451100" y="4025900"/>
          <p14:tracePt t="34440" x="2482850" y="4025900"/>
          <p14:tracePt t="34459" x="2520950" y="4025900"/>
          <p14:tracePt t="34459" x="2565400" y="4032250"/>
          <p14:tracePt t="34475" x="2616200" y="4032250"/>
          <p14:tracePt t="34475" x="2667000" y="4038600"/>
          <p14:tracePt t="34491" x="2724150" y="4051300"/>
          <p14:tracePt t="34491" x="2787650" y="4057650"/>
          <p14:tracePt t="34509" x="2851150" y="4070350"/>
          <p14:tracePt t="34509" x="2984500" y="4089400"/>
          <p14:tracePt t="34527" x="3048000" y="4102100"/>
          <p14:tracePt t="34527" x="3111500" y="4114800"/>
          <p14:tracePt t="34542" x="3175000" y="4127500"/>
          <p14:tracePt t="34542" x="3238500" y="4140200"/>
          <p14:tracePt t="34559" x="3302000" y="4152900"/>
          <p14:tracePt t="34559" x="3359150" y="4165600"/>
          <p14:tracePt t="34575" x="3422650" y="4178300"/>
          <p14:tracePt t="34575" x="3536950" y="4197350"/>
          <p14:tracePt t="34593" x="3587750" y="4203700"/>
          <p14:tracePt t="34593" x="3638550" y="4216400"/>
          <p14:tracePt t="34609" x="3689350" y="4222750"/>
          <p14:tracePt t="34609" x="3733800" y="4222750"/>
          <p14:tracePt t="34626" x="3778250" y="4229100"/>
          <p14:tracePt t="34626" x="3816350" y="4229100"/>
          <p14:tracePt t="34642" x="3848100" y="4229100"/>
          <p14:tracePt t="34642" x="3905250" y="4222750"/>
          <p14:tracePt t="34659" x="3930650" y="4222750"/>
          <p14:tracePt t="34659" x="3956050" y="4216400"/>
          <p14:tracePt t="34676" x="3975100" y="4210050"/>
          <p14:tracePt t="34676" x="3987800" y="4203700"/>
          <p14:tracePt t="34692" x="4006850" y="4197350"/>
          <p14:tracePt t="34692" x="4019550" y="4191000"/>
          <p14:tracePt t="34692" x="4032250" y="4191000"/>
          <p14:tracePt t="34711" x="4038600" y="4184650"/>
          <p14:tracePt t="34725" x="4051300" y="4184650"/>
          <p14:tracePt t="34725" x="4064000" y="4184650"/>
          <p14:tracePt t="34744" x="4070350" y="4191000"/>
          <p14:tracePt t="34758" x="4076700" y="4197350"/>
          <p14:tracePt t="34775" x="4070350" y="4197350"/>
          <p14:tracePt t="34830" x="4064000" y="4191000"/>
          <p14:tracePt t="34846" x="4057650" y="4184650"/>
          <p14:tracePt t="34854" x="4051300" y="4184650"/>
          <p14:tracePt t="34862" x="4044950" y="4178300"/>
          <p14:tracePt t="34875" x="4038600" y="4171950"/>
          <p14:tracePt t="34875" x="4025900" y="4165600"/>
          <p14:tracePt t="34893" x="4013200" y="4159250"/>
          <p14:tracePt t="34893" x="4000500" y="4152900"/>
          <p14:tracePt t="34910" x="3994150" y="4146550"/>
          <p14:tracePt t="34910" x="3981450" y="4140200"/>
          <p14:tracePt t="34927" x="3962400" y="4133850"/>
          <p14:tracePt t="34927" x="3949700" y="4127500"/>
          <p14:tracePt t="34943" x="3930650" y="4121150"/>
          <p14:tracePt t="34943" x="3898900" y="4108450"/>
          <p14:tracePt t="34960" x="3886200" y="4095750"/>
          <p14:tracePt t="34960" x="3867150" y="4089400"/>
          <p14:tracePt t="34977" x="3848100" y="4076700"/>
          <p14:tracePt t="34977" x="3829050" y="4064000"/>
          <p14:tracePt t="34995" x="3803650" y="4044950"/>
          <p14:tracePt t="34995" x="3784600" y="4032250"/>
          <p14:tracePt t="35011" x="3733800" y="4000500"/>
          <p14:tracePt t="35011" x="3708400" y="3981450"/>
          <p14:tracePt t="35027" x="3683000" y="3968750"/>
          <p14:tracePt t="35027" x="3657600" y="3949700"/>
          <p14:tracePt t="35043" x="3632200" y="3937000"/>
          <p14:tracePt t="35043" x="3613150" y="3924300"/>
          <p14:tracePt t="35060" x="3594100" y="3911600"/>
          <p14:tracePt t="35060" x="3581400" y="3898900"/>
          <p14:tracePt t="35060" x="3568700" y="3892550"/>
          <p14:tracePt t="35079" x="3556000" y="3886200"/>
          <p14:tracePt t="35092" x="3549650" y="3879850"/>
          <p14:tracePt t="35092" x="3536950" y="3873500"/>
          <p14:tracePt t="35110" x="3530600" y="3867150"/>
          <p14:tracePt t="35127" x="3536950" y="3867150"/>
          <p14:tracePt t="35146" x="3543300" y="3873500"/>
          <p14:tracePt t="35159" x="3556000" y="3873500"/>
          <p14:tracePt t="35159" x="3568700" y="3873500"/>
          <p14:tracePt t="35159" x="3587750" y="3879850"/>
          <p14:tracePt t="35179" x="3606800" y="3886200"/>
          <p14:tracePt t="35179" x="3632200" y="3886200"/>
          <p14:tracePt t="35193" x="3657600" y="3892550"/>
          <p14:tracePt t="35193" x="3689350" y="3898900"/>
          <p14:tracePt t="35211" x="3721100" y="3911600"/>
          <p14:tracePt t="35211" x="3752850" y="3917950"/>
          <p14:tracePt t="35227" x="3784600" y="3924300"/>
          <p14:tracePt t="35227" x="3816350" y="3930650"/>
          <p14:tracePt t="35245" x="3854450" y="3937000"/>
          <p14:tracePt t="35245" x="3911600" y="3949700"/>
          <p14:tracePt t="35260" x="3943350" y="3949700"/>
          <p14:tracePt t="35260" x="3968750" y="3956050"/>
          <p14:tracePt t="35277" x="3987800" y="3962400"/>
          <p14:tracePt t="35277" x="4006850" y="3968750"/>
          <p14:tracePt t="35294" x="4025900" y="3968750"/>
          <p14:tracePt t="35294" x="4057650" y="3975100"/>
          <p14:tracePt t="35311" x="4064000" y="3981450"/>
          <p14:tracePt t="35311" x="4076700" y="3981450"/>
          <p14:tracePt t="35328" x="4083050" y="3981450"/>
          <p14:tracePt t="35328" x="4089400" y="3981450"/>
          <p14:tracePt t="35344" x="4095750" y="3981450"/>
          <p14:tracePt t="35360" x="4102100" y="3981450"/>
          <p14:tracePt t="35378" x="4108450" y="3987800"/>
          <p14:tracePt t="35394" x="4114800" y="3987800"/>
          <p14:tracePt t="35411" x="4121150" y="3987800"/>
          <p14:tracePt t="35438" x="4121150" y="3994150"/>
          <p14:tracePt t="35462" x="4127500" y="4000500"/>
          <p14:tracePt t="35478" x="4140200" y="4000500"/>
          <p14:tracePt t="35491" x="4146550" y="4000500"/>
          <p14:tracePt t="35498" x="4152900" y="4000500"/>
          <p14:tracePt t="35510" x="4159250" y="4000500"/>
          <p14:tracePt t="35527" x="4165600" y="4006850"/>
          <p14:tracePt t="35527" x="4171950" y="4006850"/>
          <p14:tracePt t="35545" x="4178300" y="4006850"/>
          <p14:tracePt t="35561" x="4178300" y="4013200"/>
          <p14:tracePt t="35577" x="4171950" y="4013200"/>
          <p14:tracePt t="35594" x="4165600" y="4019550"/>
          <p14:tracePt t="35594" x="4152900" y="4025900"/>
          <p14:tracePt t="35612" x="4146550" y="4032250"/>
          <p14:tracePt t="35612" x="4140200" y="4032250"/>
          <p14:tracePt t="35629" x="4127500" y="4038600"/>
          <p14:tracePt t="35629" x="4121150" y="4038600"/>
          <p14:tracePt t="35645" x="4108450" y="4044950"/>
          <p14:tracePt t="35645" x="4095750" y="4044950"/>
          <p14:tracePt t="35662" x="4089400" y="4044950"/>
          <p14:tracePt t="35662" x="4064000" y="4051300"/>
          <p14:tracePt t="35679" x="4057650" y="4051300"/>
          <p14:tracePt t="35679" x="4044950" y="4051300"/>
          <p14:tracePt t="35696" x="4038600" y="4051300"/>
          <p14:tracePt t="35696" x="4032250" y="4051300"/>
          <p14:tracePt t="35712" x="4019550" y="4051300"/>
          <p14:tracePt t="35712" x="4013200" y="4051300"/>
          <p14:tracePt t="35712" x="4006850" y="4051300"/>
          <p14:tracePt t="35731" x="4000500" y="4051300"/>
          <p14:tracePt t="35745" x="3994150" y="4051300"/>
          <p14:tracePt t="35745" x="3981450" y="4044950"/>
          <p14:tracePt t="35763" x="3975100" y="4038600"/>
          <p14:tracePt t="35763" x="3968750" y="4038600"/>
          <p14:tracePt t="35779" x="3956050" y="4032250"/>
          <p14:tracePt t="35799" x="3949700" y="4025900"/>
          <p14:tracePt t="35815" x="3949700" y="4032250"/>
          <p14:tracePt t="35831" x="3943350" y="4032250"/>
          <p14:tracePt t="35847" x="3937000" y="4032250"/>
          <p14:tracePt t="35862" x="3930650" y="4032250"/>
          <p14:tracePt t="35883" x="3937000" y="4032250"/>
          <p14:tracePt t="35986" x="3943350" y="4032250"/>
          <p14:tracePt t="36010" x="3949700" y="4032250"/>
          <p14:tracePt t="36026" x="3943350" y="4032250"/>
          <p14:tracePt t="36138" x="3937000" y="4025900"/>
          <p14:tracePt t="36150" x="3930650" y="4025900"/>
          <p14:tracePt t="36166" x="3924300" y="4025900"/>
          <p14:tracePt t="36182" x="3917950" y="4019550"/>
          <p14:tracePt t="36198" x="3911600" y="4006850"/>
          <p14:tracePt t="36210" x="3911600" y="4000500"/>
          <p14:tracePt t="36226" x="3911600" y="3994150"/>
          <p14:tracePt t="36234" x="3905250" y="3987800"/>
          <p14:tracePt t="36246" x="3905250" y="3981450"/>
          <p14:tracePt t="36263" x="3905250" y="3975100"/>
          <p14:tracePt t="36263" x="3911600" y="3968750"/>
          <p14:tracePt t="36281" x="3911600" y="3962400"/>
          <p14:tracePt t="36296" x="3911600" y="3956050"/>
          <p14:tracePt t="36296" x="3917950" y="3949700"/>
          <p14:tracePt t="36314" x="3917950" y="3937000"/>
          <p14:tracePt t="36314" x="3924300" y="3924300"/>
          <p14:tracePt t="36331" x="3930650" y="3917950"/>
          <p14:tracePt t="36331" x="3930650" y="3911600"/>
          <p14:tracePt t="36347" x="3937000" y="3905250"/>
          <p14:tracePt t="36347" x="3943350" y="3898900"/>
          <p14:tracePt t="36364" x="3949700" y="3892550"/>
          <p14:tracePt t="36364" x="3956050" y="3892550"/>
          <p14:tracePt t="36382" x="3962400" y="3886200"/>
          <p14:tracePt t="36382" x="3968750" y="3886200"/>
          <p14:tracePt t="36399" x="3981450" y="3886200"/>
          <p14:tracePt t="36415" x="3987800" y="3892550"/>
          <p14:tracePt t="36415" x="3994150" y="3905250"/>
          <p14:tracePt t="36432" x="3994150" y="3911600"/>
          <p14:tracePt t="36432" x="3994150" y="3924300"/>
          <p14:tracePt t="36449" x="3994150" y="3930650"/>
          <p14:tracePt t="36449" x="3994150" y="3943350"/>
          <p14:tracePt t="36449" x="3994150" y="3956050"/>
          <p14:tracePt t="36467" x="3987800" y="3968750"/>
          <p14:tracePt t="36480" x="3987800" y="3981450"/>
          <p14:tracePt t="36480" x="3975100" y="4006850"/>
          <p14:tracePt t="36499" x="3975100" y="4013200"/>
          <p14:tracePt t="36499" x="3968750" y="4025900"/>
          <p14:tracePt t="36515" x="3962400" y="4032250"/>
          <p14:tracePt t="36515" x="3962400" y="4038600"/>
          <p14:tracePt t="36532" x="3956050" y="4051300"/>
          <p14:tracePt t="36547" x="3956050" y="4057650"/>
          <p14:tracePt t="36547" x="3956050" y="4064000"/>
          <p14:tracePt t="36547" x="3956050" y="4070350"/>
          <p14:tracePt t="36567" x="3956050" y="4076700"/>
          <p14:tracePt t="36567" x="3956050" y="4083050"/>
          <p14:tracePt t="36582" x="3956050" y="4095750"/>
          <p14:tracePt t="36582" x="3956050" y="4102100"/>
          <p14:tracePt t="36598" x="3956050" y="4108450"/>
          <p14:tracePt t="36598" x="3962400" y="4114800"/>
          <p14:tracePt t="36617" x="3962400" y="4121150"/>
          <p14:tracePt t="36617" x="3962400" y="4140200"/>
          <p14:tracePt t="36632" x="3962400" y="4146550"/>
          <p14:tracePt t="36648" x="3962400" y="4152900"/>
          <p14:tracePt t="36664" x="3956050" y="4165600"/>
          <p14:tracePt t="36681" x="3949700" y="4171950"/>
          <p14:tracePt t="36681" x="3943350" y="4178300"/>
          <p14:tracePt t="36699" x="3937000" y="4178300"/>
          <p14:tracePt t="36699" x="3930650" y="4184650"/>
          <p14:tracePt t="36715" x="3917950" y="4184650"/>
          <p14:tracePt t="36715" x="3911600" y="4191000"/>
          <p14:tracePt t="36732" x="3898900" y="4197350"/>
          <p14:tracePt t="36732" x="3892550" y="4197350"/>
          <p14:tracePt t="36749" x="3879850" y="4203700"/>
          <p14:tracePt t="36749" x="3854450" y="4203700"/>
          <p14:tracePt t="36767" x="3841750" y="4210050"/>
          <p14:tracePt t="36767" x="3822700" y="4210050"/>
          <p14:tracePt t="36783" x="3803650" y="4210050"/>
          <p14:tracePt t="36783" x="3784600" y="4210050"/>
          <p14:tracePt t="36799" x="3765550" y="4210050"/>
          <p14:tracePt t="36799" x="3740150" y="4210050"/>
          <p14:tracePt t="36816" x="3714750" y="4210050"/>
          <p14:tracePt t="36816" x="3689350" y="4216400"/>
          <p14:tracePt t="36832" x="3663950" y="4216400"/>
          <p14:tracePt t="36832" x="3638550" y="4222750"/>
          <p14:tracePt t="36832" x="3606800" y="4222750"/>
          <p14:tracePt t="36851" x="3575050" y="4222750"/>
          <p14:tracePt t="36865" x="3543300" y="4222750"/>
          <p14:tracePt t="36865" x="3473450" y="4222750"/>
          <p14:tracePt t="36883" x="3435350" y="4222750"/>
          <p14:tracePt t="36883" x="3403600" y="4229100"/>
          <p14:tracePt t="36899" x="3365500" y="4235450"/>
          <p14:tracePt t="36899" x="3333750" y="4241800"/>
          <p14:tracePt t="36916" x="3295650" y="4248150"/>
          <p14:tracePt t="36916" x="3225800" y="4260850"/>
          <p14:tracePt t="36933" x="3187700" y="4273550"/>
          <p14:tracePt t="36933" x="3155950" y="4286250"/>
          <p14:tracePt t="36950" x="3124200" y="4298950"/>
          <p14:tracePt t="36950" x="3092450" y="4311650"/>
          <p14:tracePt t="36966" x="3060700" y="4318000"/>
          <p14:tracePt t="36966" x="3028950" y="4337050"/>
          <p14:tracePt t="36983" x="3003550" y="4343400"/>
          <p14:tracePt t="36983" x="2946400" y="4375150"/>
          <p14:tracePt t="37001" x="2921000" y="4387850"/>
          <p14:tracePt t="37001" x="2901950" y="4400550"/>
          <p14:tracePt t="37017" x="2876550" y="4413250"/>
          <p14:tracePt t="37017" x="2863850" y="4419600"/>
          <p14:tracePt t="37034" x="2844800" y="4432300"/>
          <p14:tracePt t="37034" x="2806700" y="4457700"/>
          <p14:tracePt t="37051" x="2787650" y="4464050"/>
          <p14:tracePt t="37051" x="2768600" y="4470400"/>
          <p14:tracePt t="37067" x="2749550" y="4476750"/>
          <p14:tracePt t="37067" x="2730500" y="4476750"/>
          <p14:tracePt t="37083" x="2711450" y="4489450"/>
          <p14:tracePt t="37083" x="2686050" y="4489450"/>
          <p14:tracePt t="37100" x="2667000" y="4495800"/>
          <p14:tracePt t="37100" x="2628900" y="4502150"/>
          <p14:tracePt t="37120" x="2616200" y="4508500"/>
          <p14:tracePt t="37132" x="2597150" y="4514850"/>
          <p14:tracePt t="37132" x="2571750" y="4521200"/>
          <p14:tracePt t="37151" x="2559050" y="4527550"/>
          <p14:tracePt t="37151" x="2552700" y="4533900"/>
          <p14:tracePt t="37167" x="2540000" y="4533900"/>
          <p14:tracePt t="37167" x="2533650" y="4540250"/>
          <p14:tracePt t="37184" x="2520950" y="4546600"/>
          <p14:tracePt t="37184" x="2514600" y="4552950"/>
          <p14:tracePt t="37200" x="2508250" y="4552950"/>
          <p14:tracePt t="37216" x="2495550" y="4552950"/>
          <p14:tracePt t="37233" x="2489200" y="4546600"/>
          <p14:tracePt t="37286" x="2482850" y="4540250"/>
          <p14:tracePt t="37298" x="2476500" y="4533900"/>
          <p14:tracePt t="37306" x="2476500" y="4527550"/>
          <p14:tracePt t="37316" x="2470150" y="4514850"/>
          <p14:tracePt t="37316" x="2463800" y="4508500"/>
          <p14:tracePt t="37334" x="2457450" y="4489450"/>
          <p14:tracePt t="37334" x="2438400" y="4451350"/>
          <p14:tracePt t="37351" x="2419350" y="4425950"/>
          <p14:tracePt t="37351" x="2406650" y="4400550"/>
          <p14:tracePt t="37369" x="2387600" y="4375150"/>
          <p14:tracePt t="37369" x="2368550" y="4343400"/>
          <p14:tracePt t="37384" x="2349500" y="4318000"/>
          <p14:tracePt t="37400" x="2355850" y="4279900"/>
          <p14:tracePt t="37478" x="2330450" y="4279900"/>
          <p14:tracePt t="37486" x="2311400" y="4286250"/>
          <p14:tracePt t="37486" x="2292350" y="4298950"/>
          <p14:tracePt t="37503" x="2279650" y="4324350"/>
          <p14:tracePt t="37503" x="2273300" y="4349750"/>
          <p14:tracePt t="37520" x="2260600" y="4375150"/>
          <p14:tracePt t="37520" x="2260600" y="4413250"/>
          <p14:tracePt t="37535" x="2228850" y="4464050"/>
          <p14:tracePt t="37535" x="2235200" y="4489450"/>
          <p14:tracePt t="37552" x="2241550" y="4508500"/>
          <p14:tracePt t="37552" x="2247900" y="4540250"/>
          <p14:tracePt t="37569" x="2254250" y="4565650"/>
          <p14:tracePt t="37569" x="2260600" y="4591050"/>
          <p14:tracePt t="37569" x="2273300" y="4622800"/>
          <p14:tracePt t="37587" x="2279650" y="4654550"/>
          <p14:tracePt t="37587" x="2286000" y="4686300"/>
          <p14:tracePt t="37602" x="2292350" y="4711700"/>
          <p14:tracePt t="37602" x="2292350" y="4743450"/>
          <p14:tracePt t="37620" x="2298700" y="4768850"/>
          <p14:tracePt t="37620" x="2305050" y="4794250"/>
          <p14:tracePt t="37636" x="2305050" y="4819650"/>
          <p14:tracePt t="37636" x="2311400" y="4857750"/>
          <p14:tracePt t="37652" x="2311400" y="4876800"/>
          <p14:tracePt t="37652" x="2311400" y="4889500"/>
          <p14:tracePt t="37669" x="2311400" y="4908550"/>
          <p14:tracePt t="37669" x="2311400" y="4921250"/>
          <p14:tracePt t="37686" x="2311400" y="4933950"/>
          <p14:tracePt t="37686" x="2311400" y="4953000"/>
          <p14:tracePt t="37702" x="2305050" y="4965700"/>
          <p14:tracePt t="37702" x="2305050" y="4997450"/>
          <p14:tracePt t="37721" x="2305050" y="5010150"/>
          <p14:tracePt t="37721" x="2298700" y="5029200"/>
          <p14:tracePt t="37735" x="2298700" y="5041900"/>
          <p14:tracePt t="37735" x="2298700" y="5054600"/>
          <p14:tracePt t="37753" x="2292350" y="5073650"/>
          <p14:tracePt t="37753" x="2292350" y="5086350"/>
          <p14:tracePt t="37753" x="2292350" y="5099050"/>
          <p14:tracePt t="37771" x="2292350" y="5105400"/>
          <p14:tracePt t="37784" x="2286000" y="5118100"/>
          <p14:tracePt t="37784" x="2286000" y="5137150"/>
          <p14:tracePt t="37803" x="2286000" y="5143500"/>
          <p14:tracePt t="37803" x="2279650" y="5149850"/>
          <p14:tracePt t="37819" x="2279650" y="5162550"/>
          <p14:tracePt t="37819" x="2273300" y="5168900"/>
          <p14:tracePt t="37836" x="2273300" y="5175250"/>
          <p14:tracePt t="37836" x="2266950" y="5187950"/>
          <p14:tracePt t="37853" x="2260600" y="5194300"/>
          <p14:tracePt t="37853" x="2254250" y="5207000"/>
          <p14:tracePt t="37872" x="2247900" y="5213350"/>
          <p14:tracePt t="37885" x="2241550" y="5219700"/>
          <p14:tracePt t="37885" x="2235200" y="5232400"/>
          <p14:tracePt t="37902" x="2235200" y="5245100"/>
          <p14:tracePt t="37918" x="2228850" y="5245100"/>
          <p14:tracePt t="37935" x="2235200" y="5238750"/>
          <p14:tracePt t="37982" x="2241550" y="5232400"/>
          <p14:tracePt t="37998" x="2247900" y="5226050"/>
          <p14:tracePt t="38006" x="2254250" y="5219700"/>
          <p14:tracePt t="38006" x="2254250" y="5213350"/>
          <p14:tracePt t="38020" x="2260600" y="5213350"/>
          <p14:tracePt t="38020" x="2266950" y="5207000"/>
          <p14:tracePt t="38037" x="2273300" y="5200650"/>
          <p14:tracePt t="38037" x="2279650" y="5200650"/>
          <p14:tracePt t="38053" x="2286000" y="5200650"/>
          <p14:tracePt t="38053" x="2292350" y="5194300"/>
          <p14:tracePt t="38070" x="2298700" y="5194300"/>
          <p14:tracePt t="38087" x="2305050" y="5181600"/>
          <p14:tracePt t="38110" x="2311400" y="5175250"/>
          <p14:tracePt t="38130" x="2305050" y="5168900"/>
          <p14:tracePt t="38154" x="2298700" y="5162550"/>
          <p14:tracePt t="38198" x="2292350" y="5162550"/>
          <p14:tracePt t="38214" x="2286000" y="5156200"/>
          <p14:tracePt t="38230" x="2286000" y="5149850"/>
          <p14:tracePt t="38247" x="2286000" y="5137150"/>
          <p14:tracePt t="38258" x="2279650" y="5130800"/>
          <p14:tracePt t="38274" x="2279650" y="5124450"/>
          <p14:tracePt t="38290" x="2279650" y="5118100"/>
          <p14:tracePt t="38303" x="2273300" y="5111750"/>
          <p14:tracePt t="38303" x="2273300" y="5105400"/>
          <p14:tracePt t="38320" x="2273300" y="5099050"/>
          <p14:tracePt t="38336" x="2273300" y="5086350"/>
          <p14:tracePt t="38353" x="2266950" y="5080000"/>
          <p14:tracePt t="38353" x="2266950" y="5073650"/>
          <p14:tracePt t="38371" x="2260600" y="5067300"/>
          <p14:tracePt t="38387" x="2260600" y="5054600"/>
          <p14:tracePt t="38403" x="2260600" y="5048250"/>
          <p14:tracePt t="38420" x="2254250" y="5041900"/>
          <p14:tracePt t="38437" x="2254250" y="5029200"/>
          <p14:tracePt t="38437" x="2254250" y="5022850"/>
          <p14:tracePt t="38455" x="2254250" y="5016500"/>
          <p14:tracePt t="38471" x="2254250" y="5010150"/>
          <p14:tracePt t="38487" x="2260600" y="5010150"/>
          <p14:tracePt t="38504" x="2260600" y="5003800"/>
          <p14:tracePt t="38520" x="2266950" y="5003800"/>
          <p14:tracePt t="38538" x="2266950" y="4997450"/>
          <p14:tracePt t="38553" x="2273300" y="4991100"/>
          <p14:tracePt t="38570" x="2279650" y="4984750"/>
          <p14:tracePt t="38587" x="2279650" y="4978400"/>
          <p14:tracePt t="38604" x="2286000" y="4972050"/>
          <p14:tracePt t="38604" x="2292350" y="4959350"/>
          <p14:tracePt t="38622" x="2298700" y="4959350"/>
          <p14:tracePt t="38622" x="2305050" y="4953000"/>
          <p14:tracePt t="38638" x="2305050" y="4946650"/>
          <p14:tracePt t="38638" x="2311400" y="4946650"/>
          <p14:tracePt t="38655" x="2317750" y="4940300"/>
          <p14:tracePt t="38655" x="2330450" y="4927600"/>
          <p14:tracePt t="38672" x="2336800" y="4921250"/>
          <p14:tracePt t="38672" x="2343150" y="4914900"/>
          <p14:tracePt t="38688" x="2349500" y="4908550"/>
          <p14:tracePt t="38688" x="2355850" y="4902200"/>
          <p14:tracePt t="38705" x="2368550" y="4902200"/>
          <p14:tracePt t="38705" x="2374900" y="4902200"/>
          <p14:tracePt t="38722" x="2381250" y="4895850"/>
          <p14:tracePt t="38722" x="2393950" y="4889500"/>
          <p14:tracePt t="38739" x="2400300" y="4883150"/>
          <p14:tracePt t="38739" x="2406650" y="4883150"/>
          <p14:tracePt t="38756" x="2413000" y="4883150"/>
          <p14:tracePt t="38756" x="2413000" y="4876800"/>
          <p14:tracePt t="38772" x="2419350" y="4870450"/>
          <p14:tracePt t="38772" x="2425700" y="4870450"/>
          <p14:tracePt t="38772" x="2432050" y="4870450"/>
          <p14:tracePt t="38791" x="2438400" y="4864100"/>
          <p14:tracePt t="38804" x="2438400" y="4857750"/>
          <p14:tracePt t="38804" x="2451100" y="4851400"/>
          <p14:tracePt t="38822" x="2457450" y="4851400"/>
          <p14:tracePt t="38822" x="2463800" y="4845050"/>
          <p14:tracePt t="38839" x="2470150" y="4838700"/>
          <p14:tracePt t="38854" x="2476500" y="4832350"/>
          <p14:tracePt t="38872" x="2482850" y="4826000"/>
          <p14:tracePt t="38898" x="2476500" y="4832350"/>
          <p14:tracePt t="38966" x="2470150" y="4838700"/>
          <p14:tracePt t="38986" x="2463800" y="4838700"/>
          <p14:tracePt t="39004" x="2457450" y="4838700"/>
          <p14:tracePt t="39010" x="2451100" y="4845050"/>
          <p14:tracePt t="39026" x="2444750" y="4851400"/>
          <p14:tracePt t="39039" x="2438400" y="4857750"/>
          <p14:tracePt t="39055" x="2425700" y="4864100"/>
          <p14:tracePt t="39055" x="2425700" y="4870450"/>
          <p14:tracePt t="39073" x="2419350" y="4870450"/>
          <p14:tracePt t="39073" x="2406650" y="4876800"/>
          <p14:tracePt t="39091" x="2400300" y="4883150"/>
          <p14:tracePt t="39106" x="2393950" y="4883150"/>
          <p14:tracePt t="39123" x="2387600" y="4889500"/>
          <p14:tracePt t="39139" x="2381250" y="4889500"/>
          <p14:tracePt t="39159" x="2387600" y="4883150"/>
          <p14:tracePt t="39210" x="2393950" y="4883150"/>
          <p14:tracePt t="39234" x="2400300" y="4876800"/>
          <p14:tracePt t="39250" x="2406650" y="4870450"/>
          <p14:tracePt t="39266" x="2413000" y="4864100"/>
          <p14:tracePt t="39278" x="2419350" y="4864100"/>
          <p14:tracePt t="39294" x="2425700" y="4870450"/>
          <p14:tracePt t="39318" x="2425700" y="4876800"/>
          <p14:tracePt t="39346" x="2425700" y="4883150"/>
          <p14:tracePt t="39362" x="2425700" y="4889500"/>
          <p14:tracePt t="39378" x="2419350" y="4895850"/>
          <p14:tracePt t="39390" x="2419350" y="4902200"/>
          <p14:tracePt t="39398" x="2419350" y="4914900"/>
          <p14:tracePt t="39414" x="2413000" y="4921250"/>
          <p14:tracePt t="39423" x="2413000" y="4927600"/>
          <p14:tracePt t="39440" x="2413000" y="4933950"/>
          <p14:tracePt t="39440" x="2413000" y="4940300"/>
          <p14:tracePt t="39459" x="2406650" y="4946650"/>
          <p14:tracePt t="39459" x="2406650" y="4953000"/>
          <p14:tracePt t="39475" x="2406650" y="4959350"/>
          <p14:tracePt t="39493" x="2400300" y="4965700"/>
          <p14:tracePt t="39507" x="2400300" y="4972050"/>
          <p14:tracePt t="39524" x="2400300" y="4978400"/>
          <p14:tracePt t="39540" x="2393950" y="4984750"/>
          <p14:tracePt t="39557" x="2387600" y="4978400"/>
          <p14:tracePt t="39574" x="2387600" y="4972050"/>
          <p14:tracePt t="39610" x="2381250" y="4978400"/>
          <p14:tracePt t="39654" x="2387600" y="4972050"/>
          <p14:tracePt t="39714" x="2393950" y="4959350"/>
          <p14:tracePt t="39730" x="2400300" y="4959350"/>
          <p14:tracePt t="39738" x="2400300" y="4953000"/>
          <p14:tracePt t="39746" x="2406650" y="4946650"/>
          <p14:tracePt t="39746" x="2413000" y="4940300"/>
          <p14:tracePt t="39759" x="2425700" y="4933950"/>
          <p14:tracePt t="39759" x="2432050" y="4927600"/>
          <p14:tracePt t="39776" x="2444750" y="4914900"/>
          <p14:tracePt t="39776" x="2457450" y="4908550"/>
          <p14:tracePt t="39792" x="2470150" y="4895850"/>
          <p14:tracePt t="39792" x="2482850" y="4883150"/>
          <p14:tracePt t="39809" x="2501900" y="4876800"/>
          <p14:tracePt t="39809" x="2546350" y="4845050"/>
          <p14:tracePt t="39827" x="2571750" y="4832350"/>
          <p14:tracePt t="39827" x="2597150" y="4819650"/>
          <p14:tracePt t="39843" x="2628900" y="4800600"/>
          <p14:tracePt t="39843" x="2660650" y="4787900"/>
          <p14:tracePt t="39859" x="2692400" y="4775200"/>
          <p14:tracePt t="39859" x="2724150" y="4762500"/>
          <p14:tracePt t="39876" x="2762250" y="4749800"/>
          <p14:tracePt t="39876" x="2800350" y="4743450"/>
          <p14:tracePt t="39892" x="2838450" y="4730750"/>
          <p14:tracePt t="39892" x="2882900" y="4718050"/>
          <p14:tracePt t="39892" x="2927350" y="4705350"/>
          <p14:tracePt t="39911" x="2971800" y="4692650"/>
          <p14:tracePt t="39911" x="3016250" y="4679950"/>
          <p14:tracePt t="39926" x="3060700" y="4667250"/>
          <p14:tracePt t="39926" x="3105150" y="4660900"/>
          <p14:tracePt t="39942" x="3149600" y="4648200"/>
          <p14:tracePt t="39942" x="3194050" y="4641850"/>
          <p14:tracePt t="39959" x="3238500" y="4629150"/>
          <p14:tracePt t="39959" x="3282950" y="4616450"/>
          <p14:tracePt t="39977" x="3327400" y="4603750"/>
          <p14:tracePt t="39977" x="3422650" y="4584700"/>
          <p14:tracePt t="39996" x="3467100" y="4572000"/>
          <p14:tracePt t="39996" x="3511550" y="4559300"/>
          <p14:tracePt t="40010" x="3556000" y="4546600"/>
          <p14:tracePt t="40010" x="3600450" y="4533900"/>
          <p14:tracePt t="40027" x="3644900" y="4521200"/>
          <p14:tracePt t="40027" x="3695700" y="4514850"/>
          <p14:tracePt t="40043" x="3733800" y="4508500"/>
          <p14:tracePt t="40043" x="3822700" y="4489450"/>
          <p14:tracePt t="40060" x="3867150" y="4483100"/>
          <p14:tracePt t="40060" x="3905250" y="4476750"/>
          <p14:tracePt t="40076" x="3949700" y="4470400"/>
          <p14:tracePt t="40076" x="3994150" y="4464050"/>
          <p14:tracePt t="40093" x="4032250" y="4451350"/>
          <p14:tracePt t="40093" x="4114800" y="4432300"/>
          <p14:tracePt t="40111" x="4152900" y="4425950"/>
          <p14:tracePt t="40111" x="4197350" y="4413250"/>
          <p14:tracePt t="40127" x="4235450" y="4400550"/>
          <p14:tracePt t="40127" x="4273550" y="4387850"/>
          <p14:tracePt t="40143" x="4311650" y="4375150"/>
          <p14:tracePt t="40143" x="4349750" y="4362450"/>
          <p14:tracePt t="40160" x="4381500" y="4349750"/>
          <p14:tracePt t="40160" x="4419600" y="4343400"/>
          <p14:tracePt t="40160" x="4451350" y="4337050"/>
          <p14:tracePt t="40178" x="4483100" y="4324350"/>
          <p14:tracePt t="40192" x="4508500" y="4318000"/>
          <p14:tracePt t="40192" x="4565650" y="4298950"/>
          <p14:tracePt t="40210" x="4597400" y="4292600"/>
          <p14:tracePt t="40210" x="4622800" y="4286250"/>
          <p14:tracePt t="40227" x="4648200" y="4273550"/>
          <p14:tracePt t="40227" x="4673600" y="4267200"/>
          <p14:tracePt t="40245" x="4692650" y="4260850"/>
          <p14:tracePt t="40245" x="4718050" y="4254500"/>
          <p14:tracePt t="40260" x="4737100" y="4248150"/>
          <p14:tracePt t="40260" x="4749800" y="4241800"/>
          <p14:tracePt t="40260" x="4768850" y="4235450"/>
          <p14:tracePt t="40279" x="4781550" y="4229100"/>
          <p14:tracePt t="40279" x="4787900" y="4229100"/>
          <p14:tracePt t="40294" x="4800600" y="4229100"/>
          <p14:tracePt t="40294" x="4806950" y="4222750"/>
          <p14:tracePt t="40310" x="4813300" y="4222750"/>
          <p14:tracePt t="40310" x="4819650" y="4222750"/>
          <p14:tracePt t="40327" x="4826000" y="4216400"/>
          <p14:tracePt t="40343" x="4826000" y="4210050"/>
          <p14:tracePt t="40343" x="4826000" y="4197350"/>
          <p14:tracePt t="40360" x="4826000" y="4191000"/>
          <p14:tracePt t="40376" x="4819650" y="4184650"/>
          <p14:tracePt t="40393" x="4813300" y="4178300"/>
          <p14:tracePt t="40410" x="4806950" y="4171950"/>
          <p14:tracePt t="40427" x="4813300" y="4165600"/>
          <p14:tracePt t="40427" x="4819650" y="4159250"/>
          <p14:tracePt t="40444" x="4826000" y="4152900"/>
          <p14:tracePt t="40444" x="4838700" y="4140200"/>
          <p14:tracePt t="40461" x="4851400" y="4127500"/>
          <p14:tracePt t="40461" x="4870450" y="4114800"/>
          <p14:tracePt t="40461" x="4895850" y="4108450"/>
          <p14:tracePt t="40479" x="4921250" y="4095750"/>
          <p14:tracePt t="40479" x="4940300" y="4083050"/>
          <p14:tracePt t="40495" x="4972050" y="4070350"/>
          <p14:tracePt t="40495" x="4997450" y="4064000"/>
          <p14:tracePt t="40513" x="5029200" y="4064000"/>
          <p14:tracePt t="40513" x="5054600" y="4057650"/>
          <p14:tracePt t="40528" x="5092700" y="4057650"/>
          <p14:tracePt t="40528" x="5124450" y="4057650"/>
          <p14:tracePt t="40545" x="5162550" y="4057650"/>
          <p14:tracePt t="40545" x="5207000" y="4057650"/>
          <p14:tracePt t="40545" x="5245100" y="4057650"/>
          <p14:tracePt t="40563" x="5295900" y="4057650"/>
          <p14:tracePt t="40563" x="5340350" y="4057650"/>
          <p14:tracePt t="40578" x="5391150" y="4057650"/>
          <p14:tracePt t="40578" x="5435600" y="4057650"/>
          <p14:tracePt t="40595" x="5486400" y="4057650"/>
          <p14:tracePt t="40595" x="5530850" y="4051300"/>
          <p14:tracePt t="40612" x="5575300" y="4057650"/>
          <p14:tracePt t="40612" x="5619750" y="4057650"/>
          <p14:tracePt t="40628" x="5664200" y="4057650"/>
          <p14:tracePt t="40628" x="5702300" y="4064000"/>
          <p14:tracePt t="40645" x="5734050" y="4064000"/>
          <p14:tracePt t="40645" x="5803900" y="4076700"/>
          <p14:tracePt t="40662" x="5829300" y="4083050"/>
          <p14:tracePt t="40662" x="5854700" y="4089400"/>
          <p14:tracePt t="40679" x="5880100" y="4089400"/>
          <p14:tracePt t="40679" x="5918200" y="4102100"/>
          <p14:tracePt t="40700" x="5930900" y="4108450"/>
          <p14:tracePt t="40700" x="5943600" y="4114800"/>
          <p14:tracePt t="40712" x="5956300" y="4114800"/>
          <p14:tracePt t="40712" x="5956300" y="4121150"/>
          <p14:tracePt t="40728" x="5962650" y="4127500"/>
          <p14:tracePt t="40728" x="5962650" y="4133850"/>
          <p14:tracePt t="40745" x="5962650" y="4140200"/>
          <p14:tracePt t="40745" x="5956300" y="4146550"/>
          <p14:tracePt t="40762" x="5949950" y="4152900"/>
          <p14:tracePt t="40762" x="5930900" y="4165600"/>
          <p14:tracePt t="40779" x="5924550" y="4171950"/>
          <p14:tracePt t="40779" x="5911850" y="4178300"/>
          <p14:tracePt t="40795" x="5899150" y="4184650"/>
          <p14:tracePt t="40795" x="5886450" y="4184650"/>
          <p14:tracePt t="40812" x="5873750" y="4191000"/>
          <p14:tracePt t="40812" x="5861050" y="4197350"/>
          <p14:tracePt t="40829" x="5848350" y="4203700"/>
          <p14:tracePt t="40829" x="5835650" y="4203700"/>
          <p14:tracePt t="40829" x="5829300" y="4203700"/>
          <p14:tracePt t="40847" x="5822950" y="4203700"/>
          <p14:tracePt t="40847" x="5816600" y="4203700"/>
          <p14:tracePt t="40863" x="5816600" y="4197350"/>
          <p14:tracePt t="40879" x="5816600" y="4191000"/>
          <p14:tracePt t="40894" x="5822950" y="4184650"/>
          <p14:tracePt t="40911" x="5829300" y="4178300"/>
          <p14:tracePt t="40911" x="5835650" y="4178300"/>
          <p14:tracePt t="40911" x="5848350" y="4171950"/>
          <p14:tracePt t="40931" x="5861050" y="4165600"/>
          <p14:tracePt t="40945" x="5867400" y="4165600"/>
          <p14:tracePt t="40945" x="5899150" y="4152900"/>
          <p14:tracePt t="40962" x="5911850" y="4146550"/>
          <p14:tracePt t="40962" x="5924550" y="4140200"/>
          <p14:tracePt t="40979" x="5937250" y="4140200"/>
          <p14:tracePt t="40979" x="5956300" y="4133850"/>
          <p14:tracePt t="40979" x="5969000" y="4127500"/>
          <p14:tracePt t="41001" x="5981700" y="4127500"/>
          <p14:tracePt t="41001" x="5988050" y="4127500"/>
          <p14:tracePt t="41013" x="6000750" y="4127500"/>
          <p14:tracePt t="41013" x="6013450" y="4127500"/>
          <p14:tracePt t="41029" x="6026150" y="4133850"/>
          <p14:tracePt t="41029" x="6032500" y="4140200"/>
          <p14:tracePt t="41046" x="6038850" y="4146550"/>
          <p14:tracePt t="41046" x="6051550" y="4152900"/>
          <p14:tracePt t="41063" x="6057900" y="4159250"/>
          <p14:tracePt t="41063" x="6064250" y="4165600"/>
          <p14:tracePt t="41079" x="6070600" y="4171950"/>
          <p14:tracePt t="41079" x="6070600" y="4178300"/>
          <p14:tracePt t="41096" x="6070600" y="4184650"/>
          <p14:tracePt t="41096" x="6070600" y="4191000"/>
          <p14:tracePt t="41113" x="6070600" y="4197350"/>
          <p14:tracePt t="41130" x="6064250" y="4210050"/>
          <p14:tracePt t="41146" x="6057900" y="4210050"/>
          <p14:tracePt t="41162" x="6051550" y="4216400"/>
          <p14:tracePt t="41179" x="6045200" y="4210050"/>
          <p14:tracePt t="41206" x="6045200" y="4203700"/>
          <p14:tracePt t="41222" x="6051550" y="4197350"/>
          <p14:tracePt t="41238" x="6051550" y="4191000"/>
          <p14:tracePt t="41247" x="6051550" y="4184650"/>
          <p14:tracePt t="41247" x="6057900" y="4178300"/>
          <p14:tracePt t="41263" x="6064250" y="4171950"/>
          <p14:tracePt t="41263" x="6070600" y="4165600"/>
          <p14:tracePt t="41280" x="6076950" y="4165600"/>
          <p14:tracePt t="41280" x="6083300" y="4159250"/>
          <p14:tracePt t="41297" x="6089650" y="4152900"/>
          <p14:tracePt t="41297" x="6102350" y="4146550"/>
          <p14:tracePt t="41313" x="6108700" y="4146550"/>
          <p14:tracePt t="41313" x="6121400" y="4140200"/>
          <p14:tracePt t="41330" x="6127750" y="4140200"/>
          <p14:tracePt t="41330" x="6140450" y="4140200"/>
          <p14:tracePt t="41347" x="6146800" y="4133850"/>
          <p14:tracePt t="41347" x="6159500" y="4133850"/>
          <p14:tracePt t="41364" x="6172200" y="4133850"/>
          <p14:tracePt t="41364" x="6191250" y="4127500"/>
          <p14:tracePt t="41382" x="6203950" y="4127500"/>
          <p14:tracePt t="41382" x="6210300" y="4127500"/>
          <p14:tracePt t="41397" x="6223000" y="4121150"/>
          <p14:tracePt t="41397" x="6229350" y="4121150"/>
          <p14:tracePt t="41413" x="6235700" y="4121150"/>
          <p14:tracePt t="41413" x="6254750" y="4127500"/>
          <p14:tracePt t="41430" x="6261100" y="4127500"/>
          <p14:tracePt t="41446" x="6267450" y="4133850"/>
          <p14:tracePt t="41446" x="6273800" y="4133850"/>
          <p14:tracePt t="41463" x="6280150" y="4133850"/>
          <p14:tracePt t="41463" x="6286500" y="4140200"/>
          <p14:tracePt t="41480" x="6292850" y="4140200"/>
          <p14:tracePt t="41480" x="6299200" y="4140200"/>
          <p14:tracePt t="41498" x="6311900" y="4140200"/>
          <p14:tracePt t="41498" x="6318250" y="4140200"/>
          <p14:tracePt t="41514" x="6324600" y="4140200"/>
          <p14:tracePt t="41531" x="6330950" y="4140200"/>
          <p14:tracePt t="41531" x="6337300" y="4140200"/>
          <p14:tracePt t="41547" x="6350000" y="4133850"/>
          <p14:tracePt t="41563" x="6356350" y="4133850"/>
          <p14:tracePt t="41580" x="6362700" y="4127500"/>
          <p14:tracePt t="41596" x="6369050" y="4121150"/>
          <p14:tracePt t="41596" x="6375400" y="4114800"/>
          <p14:tracePt t="41615" x="6381750" y="4114800"/>
          <p14:tracePt t="41615" x="6388100" y="4108450"/>
          <p14:tracePt t="41631" x="6394450" y="4102100"/>
          <p14:tracePt t="41631" x="6400800" y="4102100"/>
          <p14:tracePt t="41647" x="6400800" y="4095750"/>
          <p14:tracePt t="41647" x="6407150" y="4089400"/>
          <p14:tracePt t="41664" x="6413500" y="4083050"/>
          <p14:tracePt t="41664" x="6419850" y="4076700"/>
          <p14:tracePt t="41681" x="6426200" y="4070350"/>
          <p14:tracePt t="41697" x="6432550" y="4064000"/>
          <p14:tracePt t="41714" x="6445250" y="4057650"/>
          <p14:tracePt t="41714" x="6451600" y="4051300"/>
          <p14:tracePt t="41731" x="6457950" y="4044950"/>
          <p14:tracePt t="41747" x="6464300" y="4044950"/>
          <p14:tracePt t="41764" x="6470650" y="4038600"/>
          <p14:tracePt t="41780" x="6477000" y="4038600"/>
          <p14:tracePt t="41780" x="6489700" y="4032250"/>
          <p14:tracePt t="41798" x="6496050" y="4032250"/>
          <p14:tracePt t="41798" x="6502400" y="4032250"/>
          <p14:tracePt t="41815" x="6508750" y="4025900"/>
          <p14:tracePt t="41815" x="6515100" y="4025900"/>
          <p14:tracePt t="41832" x="6521450" y="4019550"/>
          <p14:tracePt t="41832" x="6534150" y="4019550"/>
          <p14:tracePt t="41848" x="6546850" y="4013200"/>
          <p14:tracePt t="41848" x="6559550" y="4013200"/>
          <p14:tracePt t="41848" x="6565900" y="4006850"/>
          <p14:tracePt t="41868" x="6578600" y="4000500"/>
          <p14:tracePt t="41868" x="6591300" y="3994150"/>
          <p14:tracePt t="41882" x="6610350" y="3994150"/>
          <p14:tracePt t="41882" x="6623050" y="3987800"/>
          <p14:tracePt t="41898" x="6635750" y="3981450"/>
          <p14:tracePt t="41898" x="6654800" y="3975100"/>
          <p14:tracePt t="41915" x="6667500" y="3968750"/>
          <p14:tracePt t="41915" x="6686550" y="3962400"/>
          <p14:tracePt t="41932" x="6705600" y="3956050"/>
          <p14:tracePt t="41932" x="6718300" y="3956050"/>
          <p14:tracePt t="41948" x="6737350" y="3949700"/>
          <p14:tracePt t="41948" x="6756400" y="3943350"/>
          <p14:tracePt t="41948" x="6769100" y="3943350"/>
          <p14:tracePt t="41966" x="6781800" y="3943350"/>
          <p14:tracePt t="41966" x="6800850" y="3937000"/>
          <p14:tracePt t="41982" x="6813550" y="3943350"/>
          <p14:tracePt t="41982" x="6826250" y="3943350"/>
          <p14:tracePt t="42000" x="6838950" y="3943350"/>
          <p14:tracePt t="42000" x="6851650" y="3943350"/>
          <p14:tracePt t="42016" x="6858000" y="3943350"/>
          <p14:tracePt t="42016" x="6883400" y="3943350"/>
          <p14:tracePt t="42032" x="6889750" y="3943350"/>
          <p14:tracePt t="42032" x="6902450" y="3943350"/>
          <p14:tracePt t="42049" x="6908800" y="3943350"/>
          <p14:tracePt t="42049" x="6921500" y="3943350"/>
          <p14:tracePt t="42065" x="6927850" y="3949700"/>
          <p14:tracePt t="42065" x="6934200" y="3949700"/>
          <p14:tracePt t="42082" x="6940550" y="3949700"/>
          <p14:tracePt t="42082" x="6946900" y="3956050"/>
          <p14:tracePt t="42099" x="6953250" y="3956050"/>
          <p14:tracePt t="42099" x="6959600" y="3962400"/>
          <p14:tracePt t="42117" x="6965950" y="3968750"/>
          <p14:tracePt t="42117" x="6972300" y="3968750"/>
          <p14:tracePt t="42132" x="6978650" y="3975100"/>
          <p14:tracePt t="42148" x="6985000" y="3975100"/>
          <p14:tracePt t="42148" x="6997700" y="3981450"/>
          <p14:tracePt t="42166" x="7004050" y="3981450"/>
          <p14:tracePt t="42166" x="7016750" y="3981450"/>
          <p14:tracePt t="42183" x="7023100" y="3981450"/>
          <p14:tracePt t="42183" x="7029450" y="3981450"/>
          <p14:tracePt t="42200" x="7042150" y="3981450"/>
          <p14:tracePt t="42200" x="7048500" y="3981450"/>
          <p14:tracePt t="42217" x="7061200" y="3975100"/>
          <p14:tracePt t="42217" x="7086600" y="3975100"/>
          <p14:tracePt t="42235" x="7099300" y="3975100"/>
          <p14:tracePt t="42249" x="7112000" y="3975100"/>
          <p14:tracePt t="42249" x="7131050" y="3968750"/>
          <p14:tracePt t="42267" x="7143750" y="3968750"/>
          <p14:tracePt t="42267" x="7156450" y="3968750"/>
          <p14:tracePt t="42284" x="7169150" y="3968750"/>
          <p14:tracePt t="42284" x="7181850" y="3968750"/>
          <p14:tracePt t="42300" x="7188200" y="3968750"/>
          <p14:tracePt t="42300" x="7200900" y="3968750"/>
          <p14:tracePt t="42317" x="7213600" y="3968750"/>
          <p14:tracePt t="42317" x="7232650" y="3975100"/>
          <p14:tracePt t="42334" x="7239000" y="3975100"/>
          <p14:tracePt t="42334" x="7251700" y="3975100"/>
          <p14:tracePt t="42350" x="7258050" y="3975100"/>
          <p14:tracePt t="42350" x="7270750" y="3975100"/>
          <p14:tracePt t="42368" x="7277100" y="3975100"/>
          <p14:tracePt t="42368" x="7283450" y="3981450"/>
          <p14:tracePt t="42383" x="7289800" y="3981450"/>
          <p14:tracePt t="42383" x="7302500" y="3981450"/>
          <p14:tracePt t="42400" x="7308850" y="3981450"/>
          <p14:tracePt t="42400" x="7308850" y="3987800"/>
          <p14:tracePt t="42417" x="7321550" y="3987800"/>
          <p14:tracePt t="42433" x="7327900" y="3994150"/>
          <p14:tracePt t="42450" x="7334250" y="3994150"/>
          <p14:tracePt t="42466" x="7340600" y="3987800"/>
          <p14:tracePt t="42483" x="7346950" y="3987800"/>
          <p14:tracePt t="42500" x="7346950" y="3994150"/>
          <p14:tracePt t="42534" x="7340600" y="4000500"/>
          <p14:tracePt t="42558" x="7340600" y="4006850"/>
          <p14:tracePt t="42594" x="7334250" y="4013200"/>
          <p14:tracePt t="42610" x="7327900" y="4019550"/>
          <p14:tracePt t="42631" x="7327900" y="4025900"/>
          <p14:tracePt t="42662" x="7327900" y="4032250"/>
          <p14:tracePt t="42678" x="7334250" y="4032250"/>
          <p14:tracePt t="42698" x="7340600" y="4032250"/>
          <p14:tracePt t="42722" x="7340600" y="4044950"/>
          <p14:tracePt t="42746" x="7346950" y="4057650"/>
          <p14:tracePt t="42810" x="7340600" y="4064000"/>
          <p14:tracePt t="42858" x="7334250" y="4070350"/>
          <p14:tracePt t="42894" x="7334250" y="4083050"/>
          <p14:tracePt t="42962" x="7340600" y="4083050"/>
          <p14:tracePt t="42990" x="7346950" y="4089400"/>
          <p14:tracePt t="43030" x="7353300" y="4083050"/>
          <p14:tracePt t="43058" x="7366000" y="4083050"/>
          <p14:tracePt t="43098" x="7372350" y="4083050"/>
          <p14:tracePt t="43110" x="7378700" y="4076700"/>
          <p14:tracePt t="43126" x="7385050" y="4076700"/>
          <p14:tracePt t="43135" x="7391400" y="4070350"/>
          <p14:tracePt t="43135" x="7397750" y="4070350"/>
          <p14:tracePt t="43153" x="7404100" y="4070350"/>
          <p14:tracePt t="43169" x="7410450" y="4070350"/>
          <p14:tracePt t="43169" x="7416800" y="4070350"/>
          <p14:tracePt t="43187" x="7423150" y="4076700"/>
          <p14:tracePt t="43210" x="7429500" y="4083050"/>
          <p14:tracePt t="43230" x="7423150" y="4089400"/>
          <p14:tracePt t="43262" x="7416800" y="4089400"/>
          <p14:tracePt t="43298" x="7410450" y="4089400"/>
          <p14:tracePt t="43322" x="7404100" y="4089400"/>
          <p14:tracePt t="43338" x="7397750" y="4089400"/>
          <p14:tracePt t="43350" x="7391400" y="4089400"/>
          <p14:tracePt t="43366" x="7385050" y="4089400"/>
          <p14:tracePt t="43398" x="7378700" y="4095750"/>
          <p14:tracePt t="43410" x="7372350" y="4102100"/>
          <p14:tracePt t="43420" x="7366000" y="4102100"/>
          <p14:tracePt t="43420" x="7366000" y="4108450"/>
          <p14:tracePt t="43437" x="7353300" y="4108450"/>
          <p14:tracePt t="43437" x="7346950" y="4114800"/>
          <p14:tracePt t="43454" x="7340600" y="4121150"/>
          <p14:tracePt t="43454" x="7321550" y="4127500"/>
          <p14:tracePt t="43471" x="7308850" y="4127500"/>
          <p14:tracePt t="43471" x="7302500" y="4133850"/>
          <p14:tracePt t="43487" x="7283450" y="4133850"/>
          <p14:tracePt t="43487" x="7270750" y="4140200"/>
          <p14:tracePt t="43504" x="7258050" y="4146550"/>
          <p14:tracePt t="43504" x="7239000" y="4146550"/>
          <p14:tracePt t="43522" x="7219950" y="4152900"/>
          <p14:tracePt t="43522" x="7175500" y="4159250"/>
          <p14:tracePt t="43539" x="7150100" y="4165600"/>
          <p14:tracePt t="43539" x="7124700" y="4165600"/>
          <p14:tracePt t="43554" x="7092950" y="4171950"/>
          <p14:tracePt t="43554" x="7054850" y="4178300"/>
          <p14:tracePt t="43571" x="7016750" y="4178300"/>
          <p14:tracePt t="43571" x="6965950" y="4178300"/>
          <p14:tracePt t="43587" x="6915150" y="4178300"/>
          <p14:tracePt t="43587" x="6851650" y="4178300"/>
          <p14:tracePt t="43604" x="6781800" y="4178300"/>
          <p14:tracePt t="43604" x="6623050" y="4159250"/>
          <p14:tracePt t="43624" x="6534150" y="4152900"/>
          <p14:tracePt t="43637" x="6438900" y="4140200"/>
          <p14:tracePt t="43637" x="6229350" y="4121150"/>
          <p14:tracePt t="43655" x="6115050" y="4108450"/>
          <p14:tracePt t="43655" x="5988050" y="4095750"/>
          <p14:tracePt t="43671" x="5867400" y="4089400"/>
          <p14:tracePt t="43671" x="5734050" y="4083050"/>
          <p14:tracePt t="43958" x="1924050" y="4514850"/>
          <p14:tracePt t="43971" x="1911350" y="4521200"/>
          <p14:tracePt t="43971" x="1898650" y="4527550"/>
          <p14:tracePt t="43989" x="1879600" y="4533900"/>
          <p14:tracePt t="43989" x="1860550" y="4540250"/>
          <p14:tracePt t="43989" x="1841500" y="4546600"/>
          <p14:tracePt t="44008" x="1816100" y="4552950"/>
          <p14:tracePt t="44008" x="1790700" y="4559300"/>
          <p14:tracePt t="44022" x="1771650" y="4559300"/>
          <p14:tracePt t="44022" x="1752600" y="4565650"/>
          <p14:tracePt t="44038" x="1727200" y="4572000"/>
          <p14:tracePt t="44038" x="1714500" y="4572000"/>
          <p14:tracePt t="44055" x="1695450" y="4572000"/>
          <p14:tracePt t="44055" x="1657350" y="4578350"/>
          <p14:tracePt t="44072" x="1644650" y="4578350"/>
          <p14:tracePt t="44072" x="1631950" y="4584700"/>
          <p14:tracePt t="44089" x="1619250" y="4584700"/>
          <p14:tracePt t="44089" x="1606550" y="4591050"/>
          <p14:tracePt t="44105" x="1593850" y="4597400"/>
          <p14:tracePt t="44105" x="1587500" y="4610100"/>
          <p14:tracePt t="44122" x="1574800" y="4622800"/>
          <p14:tracePt t="44122" x="1562100" y="4641850"/>
          <p14:tracePt t="44139" x="1555750" y="4654550"/>
          <p14:tracePt t="44139" x="1555750" y="4667250"/>
          <p14:tracePt t="44156" x="1549400" y="4673600"/>
          <p14:tracePt t="44156" x="1549400" y="4686300"/>
          <p14:tracePt t="44173" x="1549400" y="4699000"/>
          <p14:tracePt t="44173" x="1555750" y="4711700"/>
          <p14:tracePt t="44191" x="1562100" y="4724400"/>
          <p14:tracePt t="44191" x="1568450" y="4724400"/>
          <p14:tracePt t="44206" x="1574800" y="4730750"/>
          <p14:tracePt t="44206" x="1581150" y="4730750"/>
          <p14:tracePt t="44223" x="1587500" y="4730750"/>
          <p14:tracePt t="44223" x="1600200" y="4730750"/>
          <p14:tracePt t="44240" x="1606550" y="4730750"/>
          <p14:tracePt t="44240" x="1619250" y="4730750"/>
          <p14:tracePt t="44240" x="1631950" y="4724400"/>
          <p14:tracePt t="44259" x="1644650" y="4724400"/>
          <p14:tracePt t="44272" x="1657350" y="4718050"/>
          <p14:tracePt t="44272" x="1670050" y="4711700"/>
          <p14:tracePt t="44290" x="1695450" y="4705350"/>
          <p14:tracePt t="44290" x="1708150" y="4699000"/>
          <p14:tracePt t="44307" x="1714500" y="4699000"/>
          <p14:tracePt t="44307" x="1727200" y="4692650"/>
          <p14:tracePt t="44323" x="1739900" y="4686300"/>
          <p14:tracePt t="44323" x="1752600" y="4686300"/>
          <p14:tracePt t="44340" x="1758950" y="4679950"/>
          <p14:tracePt t="44340" x="1771650" y="4673600"/>
          <p14:tracePt t="44357" x="1778000" y="4673600"/>
          <p14:tracePt t="44357" x="1803400" y="4660900"/>
          <p14:tracePt t="44374" x="1809750" y="4654550"/>
          <p14:tracePt t="44374" x="1822450" y="4648200"/>
          <p14:tracePt t="44390" x="1828800" y="4641850"/>
          <p14:tracePt t="44390" x="1841500" y="4635500"/>
          <p14:tracePt t="44407" x="1854200" y="4629150"/>
          <p14:tracePt t="44407" x="1866900" y="4622800"/>
          <p14:tracePt t="44424" x="1879600" y="4616450"/>
          <p14:tracePt t="44424" x="1911350" y="4603750"/>
          <p14:tracePt t="44440" x="1930400" y="4597400"/>
          <p14:tracePt t="44440" x="1949450" y="4591050"/>
          <p14:tracePt t="44457" x="1974850" y="4584700"/>
          <p14:tracePt t="44457" x="2000250" y="4584700"/>
          <p14:tracePt t="44474" x="2032000" y="4584700"/>
          <p14:tracePt t="44474" x="2095500" y="4591050"/>
          <p14:tracePt t="44493" x="2127250" y="4597400"/>
          <p14:tracePt t="44493" x="2165350" y="4597400"/>
          <p14:tracePt t="44507" x="2197100" y="4603750"/>
          <p14:tracePt t="44507" x="2228850" y="4610100"/>
          <p14:tracePt t="44525" x="2260600" y="4616450"/>
          <p14:tracePt t="44525" x="2286000" y="4622800"/>
          <p14:tracePt t="44541" x="2317750" y="4622800"/>
          <p14:tracePt t="44541" x="2368550" y="4629150"/>
          <p14:tracePt t="44559" x="2387600" y="4629150"/>
          <p14:tracePt t="44559" x="2413000" y="4629150"/>
          <p14:tracePt t="44574" x="2432050" y="4622800"/>
          <p14:tracePt t="44574" x="2451100" y="4622800"/>
          <p14:tracePt t="44592" x="2470150" y="4616450"/>
          <p14:tracePt t="44592" x="2489200" y="4610100"/>
          <p14:tracePt t="44607" x="2508250" y="4610100"/>
          <p14:tracePt t="44607" x="2527300" y="4603750"/>
          <p14:tracePt t="44624" x="2546350" y="4597400"/>
          <p14:tracePt t="44624" x="2565400" y="4597400"/>
          <p14:tracePt t="44624" x="2578100" y="4591050"/>
          <p14:tracePt t="44643" x="2590800" y="4584700"/>
          <p14:tracePt t="44657" x="2603500" y="4584700"/>
          <p14:tracePt t="44657" x="2628900" y="4578350"/>
          <p14:tracePt t="44675" x="2641600" y="4578350"/>
          <p14:tracePt t="44675" x="2654300" y="4584700"/>
          <p14:tracePt t="44691" x="2660650" y="4584700"/>
          <p14:tracePt t="44691" x="2667000" y="4584700"/>
          <p14:tracePt t="44708" x="2673350" y="4584700"/>
          <p14:tracePt t="44708" x="2679700" y="4591050"/>
          <p14:tracePt t="44724" x="2686050" y="4597400"/>
          <p14:tracePt t="44741" x="2679700" y="4603750"/>
          <p14:tracePt t="44757" x="2673350" y="4610100"/>
          <p14:tracePt t="44774" x="2667000" y="4610100"/>
          <p14:tracePt t="44774" x="2647950" y="4616450"/>
          <p14:tracePt t="44792" x="2635250" y="4616450"/>
          <p14:tracePt t="44792" x="2616200" y="4622800"/>
          <p14:tracePt t="44809" x="2603500" y="4622800"/>
          <p14:tracePt t="44809" x="2584450" y="4629150"/>
          <p14:tracePt t="44825" x="2565400" y="4629150"/>
          <p14:tracePt t="44825" x="2546350" y="4635500"/>
          <p14:tracePt t="44842" x="2520950" y="4641850"/>
          <p14:tracePt t="44842" x="2476500" y="4648200"/>
          <p14:tracePt t="44858" x="2451100" y="4654550"/>
          <p14:tracePt t="44858" x="2425700" y="4654550"/>
          <p14:tracePt t="44875" x="2400300" y="4660900"/>
          <p14:tracePt t="44875" x="2368550" y="4660900"/>
          <p14:tracePt t="44892" x="2343150" y="4667250"/>
          <p14:tracePt t="44892" x="2317750" y="4673600"/>
          <p14:tracePt t="44908" x="2286000" y="4673600"/>
          <p14:tracePt t="44908" x="2260600" y="4679950"/>
          <p14:tracePt t="44908" x="2235200" y="4686300"/>
          <p14:tracePt t="44927" x="2209800" y="4692650"/>
          <p14:tracePt t="44927" x="2184400" y="4692650"/>
          <p14:tracePt t="44942" x="2165350" y="4699000"/>
          <p14:tracePt t="44942" x="2139950" y="4705350"/>
          <p14:tracePt t="44959" x="2120900" y="4705350"/>
          <p14:tracePt t="44959" x="2101850" y="4711700"/>
          <p14:tracePt t="44976" x="2082800" y="4711700"/>
          <p14:tracePt t="44976" x="2044700" y="4711700"/>
          <p14:tracePt t="44997" x="2032000" y="4711700"/>
          <p14:tracePt t="45008" x="2019300" y="4711700"/>
          <p14:tracePt t="45008" x="2000250" y="4705350"/>
          <p14:tracePt t="45027" x="1987550" y="4705350"/>
          <p14:tracePt t="45027" x="1981200" y="4699000"/>
          <p14:tracePt t="45043" x="1974850" y="4692650"/>
          <p14:tracePt t="45062" x="1968500" y="4686300"/>
          <p14:tracePt t="45075" x="1968500" y="4679950"/>
          <p14:tracePt t="45075" x="1968500" y="4673600"/>
          <p14:tracePt t="45092" x="1962150" y="4667250"/>
          <p14:tracePt t="45108" x="1955800" y="4660900"/>
          <p14:tracePt t="45130" x="1955800" y="4667250"/>
          <p14:tracePt t="45146" x="1949450" y="4673600"/>
          <p14:tracePt t="45159" x="1949450" y="4679950"/>
          <p14:tracePt t="45175" x="1955800" y="4686300"/>
          <p14:tracePt t="45192" x="1962150" y="4692650"/>
          <p14:tracePt t="45192" x="1968500" y="4705350"/>
          <p14:tracePt t="45192" x="1974850" y="4711700"/>
          <p14:tracePt t="45211" x="1981200" y="4718050"/>
          <p14:tracePt t="45211" x="1993900" y="4724400"/>
          <p14:tracePt t="45227" x="2006600" y="4730750"/>
          <p14:tracePt t="45227" x="2019300" y="4737100"/>
          <p14:tracePt t="45243" x="2038350" y="4737100"/>
          <p14:tracePt t="45243" x="2057400" y="4743450"/>
          <p14:tracePt t="45260" x="2076450" y="4743450"/>
          <p14:tracePt t="45260" x="2095500" y="4743450"/>
          <p14:tracePt t="45277" x="2114550" y="4743450"/>
          <p14:tracePt t="45277" x="2133600" y="4743450"/>
          <p14:tracePt t="45277" x="2159000" y="4737100"/>
          <p14:tracePt t="45294" x="2178050" y="4730750"/>
          <p14:tracePt t="45294" x="2203450" y="4718050"/>
          <p14:tracePt t="45310" x="2222500" y="4711700"/>
          <p14:tracePt t="45310" x="2247900" y="4705350"/>
          <p14:tracePt t="45327" x="2266950" y="4699000"/>
          <p14:tracePt t="45327" x="2298700" y="4692650"/>
          <p14:tracePt t="45343" x="2324100" y="4686300"/>
          <p14:tracePt t="45343" x="2349500" y="4679950"/>
          <p14:tracePt t="45360" x="2381250" y="4673600"/>
          <p14:tracePt t="45360" x="2413000" y="4673600"/>
          <p14:tracePt t="45377" x="2444750" y="4679950"/>
          <p14:tracePt t="45377" x="2514600" y="4692650"/>
          <p14:tracePt t="45394" x="2552700" y="4699000"/>
          <p14:tracePt t="45394" x="2590800" y="4711700"/>
          <p14:tracePt t="45410" x="2628900" y="4718050"/>
          <p14:tracePt t="45410" x="2673350" y="4730750"/>
          <p14:tracePt t="45427" x="2717800" y="4743450"/>
          <p14:tracePt t="45427" x="2762250" y="4749800"/>
          <p14:tracePt t="45444" x="2806700" y="4756150"/>
          <p14:tracePt t="45444" x="2901950" y="4775200"/>
          <p14:tracePt t="45460" x="2952750" y="4781550"/>
          <p14:tracePt t="45460" x="2997200" y="4787900"/>
          <p14:tracePt t="45477" x="3048000" y="4794250"/>
          <p14:tracePt t="45477" x="3092450" y="4800600"/>
          <p14:tracePt t="45494" x="3143250" y="4806950"/>
          <p14:tracePt t="45494" x="3244850" y="4826000"/>
          <p14:tracePt t="45511" x="3295650" y="4832350"/>
          <p14:tracePt t="45511" x="3346450" y="4838700"/>
          <p14:tracePt t="45527" x="3397250" y="4845050"/>
          <p14:tracePt t="45527" x="3448050" y="4851400"/>
          <p14:tracePt t="45545" x="3492500" y="4851400"/>
          <p14:tracePt t="45545" x="3543300" y="4851400"/>
          <p14:tracePt t="45561" x="3594100" y="4845050"/>
          <p14:tracePt t="45561" x="3689350" y="4838700"/>
          <p14:tracePt t="45579" x="3733800" y="4832350"/>
          <p14:tracePt t="45579" x="3784600" y="4826000"/>
          <p14:tracePt t="45595" x="3822700" y="4813300"/>
          <p14:tracePt t="45595" x="3867150" y="4806950"/>
          <p14:tracePt t="45611" x="3911600" y="4800600"/>
          <p14:tracePt t="45611" x="3949700" y="4787900"/>
          <p14:tracePt t="45628" x="3987800" y="4781550"/>
          <p14:tracePt t="45628" x="4025900" y="4775200"/>
          <p14:tracePt t="45645" x="4064000" y="4768850"/>
          <p14:tracePt t="45645" x="4102100" y="4762500"/>
          <p14:tracePt t="45661" x="4133850" y="4749800"/>
          <p14:tracePt t="45661" x="4203700" y="4743450"/>
          <p14:tracePt t="45678" x="4241800" y="4737100"/>
          <p14:tracePt t="45678" x="4273550" y="4730750"/>
          <p14:tracePt t="45694" x="4305300" y="4724400"/>
          <p14:tracePt t="45694" x="4337050" y="4724400"/>
          <p14:tracePt t="45711" x="4368800" y="4718050"/>
          <p14:tracePt t="45711" x="4400550" y="4718050"/>
          <p14:tracePt t="45728" x="4425950" y="4711700"/>
          <p14:tracePt t="45728" x="4457700" y="4705350"/>
          <p14:tracePt t="45728" x="4483100" y="4699000"/>
          <p14:tracePt t="45748" x="4508500" y="4699000"/>
          <p14:tracePt t="45748" x="4527550" y="4692650"/>
          <p14:tracePt t="45762" x="4552950" y="4686300"/>
          <p14:tracePt t="45762" x="4572000" y="4679950"/>
          <p14:tracePt t="45778" x="4591050" y="4673600"/>
          <p14:tracePt t="45778" x="4610100" y="4667250"/>
          <p14:tracePt t="45795" x="4629150" y="4660900"/>
          <p14:tracePt t="45795" x="4660900" y="4654550"/>
          <p14:tracePt t="45812" x="4679950" y="4648200"/>
          <p14:tracePt t="45812" x="4692650" y="4648200"/>
          <p14:tracePt t="45828" x="4705350" y="4641850"/>
          <p14:tracePt t="45828" x="4718050" y="4641850"/>
          <p14:tracePt t="45845" x="4724400" y="4635500"/>
          <p14:tracePt t="45845" x="4730750" y="4641850"/>
          <p14:tracePt t="45862" x="4737100" y="4635500"/>
          <p14:tracePt t="45862" x="4743450" y="4635500"/>
          <p14:tracePt t="45878" x="4749800" y="4635500"/>
          <p14:tracePt t="45894" x="4756150" y="4629150"/>
          <p14:tracePt t="45918" x="4749800" y="4629150"/>
          <p14:tracePt t="45946" x="4743450" y="4629150"/>
          <p14:tracePt t="45962" x="4737100" y="4629150"/>
          <p14:tracePt t="45978" x="4730750" y="4629150"/>
          <p14:tracePt t="45990" x="4724400" y="4635500"/>
          <p14:tracePt t="46014" x="4730750" y="4629150"/>
          <p14:tracePt t="46074" x="4737100" y="4622800"/>
          <p14:tracePt t="46098" x="4743450" y="4616450"/>
          <p14:tracePt t="46110" x="4743450" y="4610100"/>
          <p14:tracePt t="46126" x="4749800" y="4603750"/>
          <p14:tracePt t="46142" x="4756150" y="4597400"/>
          <p14:tracePt t="46166" x="4749800" y="4591050"/>
          <p14:tracePt t="46238" x="4743450" y="4584700"/>
          <p14:tracePt t="46270" x="4730750" y="4584700"/>
          <p14:tracePt t="46286" x="4724400" y="4584700"/>
          <p14:tracePt t="46291" x="4718050" y="4584700"/>
          <p14:tracePt t="46299" x="4711700" y="4584700"/>
          <p14:tracePt t="46312" x="4705350" y="4584700"/>
          <p14:tracePt t="46312" x="4686300" y="4584700"/>
          <p14:tracePt t="46330" x="4673600" y="4584700"/>
          <p14:tracePt t="46330" x="4660900" y="4578350"/>
          <p14:tracePt t="46346" x="4648200" y="4578350"/>
          <p14:tracePt t="46346" x="4635500" y="4578350"/>
          <p14:tracePt t="46363" x="4616450" y="4578350"/>
          <p14:tracePt t="46363" x="4603750" y="4578350"/>
          <p14:tracePt t="46380" x="4591050" y="4572000"/>
          <p14:tracePt t="46380" x="4578350" y="4572000"/>
          <p14:tracePt t="46380" x="4559300" y="4572000"/>
          <p14:tracePt t="46398" x="4546600" y="4572000"/>
          <p14:tracePt t="46398" x="4533900" y="4572000"/>
          <p14:tracePt t="46414" x="4521200" y="4572000"/>
          <p14:tracePt t="46414" x="4508500" y="4572000"/>
          <p14:tracePt t="46430" x="4495800" y="4572000"/>
          <p14:tracePt t="46430" x="4483100" y="4572000"/>
          <p14:tracePt t="46447" x="4470400" y="4572000"/>
          <p14:tracePt t="46447" x="4464050" y="4572000"/>
          <p14:tracePt t="46463" x="4457700" y="4572000"/>
          <p14:tracePt t="46463" x="4438650" y="4572000"/>
          <p14:tracePt t="46481" x="4432300" y="4572000"/>
          <p14:tracePt t="46502" x="4432300" y="4565650"/>
          <p14:tracePt t="46526" x="4438650" y="4559300"/>
          <p14:tracePt t="46531" x="4445000" y="4552950"/>
          <p14:tracePt t="46547" x="4451350" y="4546600"/>
          <p14:tracePt t="46547" x="4457700" y="4546600"/>
          <p14:tracePt t="46564" x="4464050" y="4540250"/>
          <p14:tracePt t="46564" x="4470400" y="4540250"/>
          <p14:tracePt t="46581" x="4483100" y="4540250"/>
          <p14:tracePt t="46581" x="4489450" y="4540250"/>
          <p14:tracePt t="46581" x="4495800" y="4533900"/>
          <p14:tracePt t="46599" x="4502150" y="4533900"/>
          <p14:tracePt t="46599" x="4508500" y="4533900"/>
          <p14:tracePt t="46614" x="4514850" y="4527550"/>
          <p14:tracePt t="46614" x="4521200" y="4527550"/>
          <p14:tracePt t="46631" x="4527550" y="4521200"/>
          <p14:tracePt t="46647" x="4533900" y="4521200"/>
          <p14:tracePt t="46647" x="4540250" y="4521200"/>
          <p14:tracePt t="46664" x="4546600" y="4521200"/>
          <p14:tracePt t="46664" x="4546600" y="4514850"/>
          <p14:tracePt t="46664" x="4552950" y="4514850"/>
          <p14:tracePt t="46683" x="4559300" y="4514850"/>
          <p14:tracePt t="46697" x="4565650" y="4514850"/>
          <p14:tracePt t="46714" x="4572000" y="4514850"/>
          <p14:tracePt t="46730" x="4578350" y="4514850"/>
          <p14:tracePt t="46747" x="4578350" y="4508500"/>
          <p14:tracePt t="46767" x="4565650" y="4502150"/>
          <p14:tracePt t="46780" x="4559300" y="4502150"/>
          <p14:tracePt t="46780" x="4552950" y="4495800"/>
          <p14:tracePt t="46798" x="4540250" y="4495800"/>
          <p14:tracePt t="46798" x="4527550" y="4489450"/>
          <p14:tracePt t="46815" x="4514850" y="4489450"/>
          <p14:tracePt t="46815" x="4476750" y="4483100"/>
          <p14:tracePt t="46832" x="4457700" y="4476750"/>
          <p14:tracePt t="46832" x="4432300" y="4470400"/>
          <p14:tracePt t="46848" x="4406900" y="4464050"/>
          <p14:tracePt t="46848" x="4375150" y="4464050"/>
          <p14:tracePt t="46867" x="4343400" y="4457700"/>
          <p14:tracePt t="46867" x="4305300" y="4457700"/>
          <p14:tracePt t="46881" x="4267200" y="4451350"/>
          <p14:tracePt t="46881" x="4184650" y="4438650"/>
          <p14:tracePt t="46899" x="4146550" y="4432300"/>
          <p14:tracePt t="46899" x="4102100" y="4425950"/>
          <p14:tracePt t="46915" x="4064000" y="4413250"/>
          <p14:tracePt t="46915" x="4019550" y="4406900"/>
          <p14:tracePt t="46932" x="3981450" y="4394200"/>
          <p14:tracePt t="46932" x="3943350" y="4387850"/>
          <p14:tracePt t="46932" x="3905250" y="4375150"/>
          <p14:tracePt t="46951" x="3867150" y="4368800"/>
          <p14:tracePt t="46964" x="3835400" y="4356100"/>
          <p14:tracePt t="46964" x="3765550" y="4337050"/>
          <p14:tracePt t="46982" x="3733800" y="4330700"/>
          <p14:tracePt t="46982" x="3702050" y="4318000"/>
          <p14:tracePt t="47000" x="3670300" y="4311650"/>
          <p14:tracePt t="47000" x="3644900" y="4305300"/>
          <p14:tracePt t="47016" x="3613150" y="4298950"/>
          <p14:tracePt t="47016" x="3587750" y="4292600"/>
          <p14:tracePt t="47032" x="3556000" y="4292600"/>
          <p14:tracePt t="47032" x="3530600" y="4292600"/>
          <p14:tracePt t="47032" x="3511550" y="4292600"/>
          <p14:tracePt t="47051" x="3486150" y="4292600"/>
          <p14:tracePt t="47064" x="3460750" y="4298950"/>
          <p14:tracePt t="47064" x="3409950" y="4305300"/>
          <p14:tracePt t="47082" x="3384550" y="4305300"/>
          <p14:tracePt t="47082" x="3359150" y="4311650"/>
          <p14:tracePt t="47099" x="3327400" y="4318000"/>
          <p14:tracePt t="47099" x="3295650" y="4324350"/>
          <p14:tracePt t="47099" x="3263900" y="4324350"/>
          <p14:tracePt t="47119" x="3225800" y="4337050"/>
          <p14:tracePt t="47119" x="3187700" y="4343400"/>
          <p14:tracePt t="47132" x="3155950" y="4356100"/>
          <p14:tracePt t="47132" x="3117850" y="4368800"/>
          <p14:tracePt t="47149" x="3086100" y="4381500"/>
          <p14:tracePt t="47149" x="3048000" y="4400550"/>
          <p14:tracePt t="47166" x="3016250" y="4413250"/>
          <p14:tracePt t="47166" x="2984500" y="4425950"/>
          <p14:tracePt t="47183" x="2959100" y="4445000"/>
          <p14:tracePt t="47183" x="2908300" y="4470400"/>
          <p14:tracePt t="47199" x="2882900" y="4483100"/>
          <p14:tracePt t="47199" x="2857500" y="4495800"/>
          <p14:tracePt t="47216" x="2832100" y="4514850"/>
          <p14:tracePt t="47216" x="2813050" y="4527550"/>
          <p14:tracePt t="47233" x="2794000" y="4546600"/>
          <p14:tracePt t="47233" x="2755900" y="4584700"/>
          <p14:tracePt t="47251" x="2743200" y="4603750"/>
          <p14:tracePt t="47251" x="2724150" y="4616450"/>
          <p14:tracePt t="47267" x="2711450" y="4635500"/>
          <p14:tracePt t="47267" x="2692400" y="4648200"/>
          <p14:tracePt t="47283" x="2679700" y="4660900"/>
          <p14:tracePt t="47283" x="2667000" y="4673600"/>
          <p14:tracePt t="47299" x="2654300" y="4679950"/>
          <p14:tracePt t="47299" x="2641600" y="4692650"/>
          <p14:tracePt t="47316" x="2628900" y="4692650"/>
          <p14:tracePt t="47316" x="2616200" y="4699000"/>
          <p14:tracePt t="47316" x="2597150" y="4699000"/>
          <p14:tracePt t="47335" x="2584450" y="4705350"/>
          <p14:tracePt t="47335" x="2565400" y="4705350"/>
          <p14:tracePt t="47350" x="2552700" y="4705350"/>
          <p14:tracePt t="47350" x="2540000" y="4705350"/>
          <p14:tracePt t="47369" x="2520950" y="4705350"/>
          <p14:tracePt t="47369" x="2501900" y="4705350"/>
          <p14:tracePt t="47383" x="2482850" y="4705350"/>
          <p14:tracePt t="47383" x="2470150" y="4711700"/>
          <p14:tracePt t="47400" x="2451100" y="4705350"/>
          <p14:tracePt t="47400" x="2432050" y="4711700"/>
          <p14:tracePt t="47417" x="2413000" y="4705350"/>
          <p14:tracePt t="47417" x="2374900" y="4705350"/>
          <p14:tracePt t="47434" x="2355850" y="4705350"/>
          <p14:tracePt t="47434" x="2336800" y="4705350"/>
          <p14:tracePt t="47450" x="2311400" y="4705350"/>
          <p14:tracePt t="47450" x="2292350" y="4705350"/>
          <p14:tracePt t="47467" x="2266950" y="4711700"/>
          <p14:tracePt t="47467" x="2247900" y="4711700"/>
          <p14:tracePt t="47484" x="2228850" y="4718050"/>
          <p14:tracePt t="47484" x="2184400" y="4730750"/>
          <p14:tracePt t="47501" x="2165350" y="4737100"/>
          <p14:tracePt t="47501" x="2146300" y="4743450"/>
          <p14:tracePt t="47517" x="2120900" y="4749800"/>
          <p14:tracePt t="47517" x="2101850" y="4756150"/>
          <p14:tracePt t="47535" x="2076450" y="4762500"/>
          <p14:tracePt t="47535" x="2032000" y="4768850"/>
          <p14:tracePt t="47555" x="2012950" y="4775200"/>
          <p14:tracePt t="47555" x="1987550" y="4775200"/>
          <p14:tracePt t="47572" x="1968500" y="4781550"/>
          <p14:tracePt t="47572" x="1949450" y="4781550"/>
          <p14:tracePt t="47588" x="1936750" y="4787900"/>
          <p14:tracePt t="47588" x="1917700" y="4794250"/>
          <p14:tracePt t="47600" x="1905000" y="4794250"/>
          <p14:tracePt t="47600" x="1873250" y="4800600"/>
          <p14:tracePt t="47620" x="1860550" y="4806950"/>
          <p14:tracePt t="47620" x="1847850" y="4806950"/>
          <p14:tracePt t="47634" x="1828800" y="4813300"/>
          <p14:tracePt t="47634" x="1816100" y="4813300"/>
          <p14:tracePt t="47651" x="1797050" y="4813300"/>
          <p14:tracePt t="47651" x="1784350" y="4813300"/>
          <p14:tracePt t="47668" x="1765300" y="4819650"/>
          <p14:tracePt t="47668" x="1752600" y="4819650"/>
          <p14:tracePt t="47684" x="1733550" y="4826000"/>
          <p14:tracePt t="47684" x="1720850" y="4826000"/>
          <p14:tracePt t="47684" x="1701800" y="4832350"/>
          <p14:tracePt t="47703" x="1689100" y="4838700"/>
          <p14:tracePt t="47716" x="1676400" y="4851400"/>
          <p14:tracePt t="47716" x="1644650" y="4870450"/>
          <p14:tracePt t="47734" x="1631950" y="4876800"/>
          <p14:tracePt t="47734" x="1619250" y="4889500"/>
          <p14:tracePt t="47751" x="1606550" y="4902200"/>
          <p14:tracePt t="47751" x="1587500" y="4908550"/>
          <p14:tracePt t="47768" x="1574800" y="4921250"/>
          <p14:tracePt t="47768" x="1562100" y="4921250"/>
          <p14:tracePt t="47784" x="1549400" y="4927600"/>
          <p14:tracePt t="47784" x="1524000" y="4940300"/>
          <p14:tracePt t="47802" x="1511300" y="4940300"/>
          <p14:tracePt t="47802" x="1498600" y="4946650"/>
          <p14:tracePt t="47818" x="1492250" y="4946650"/>
          <p14:tracePt t="47818" x="1485900" y="4946650"/>
          <p14:tracePt t="47835" x="1479550" y="4946650"/>
          <p14:tracePt t="47835" x="1473200" y="4946650"/>
          <p14:tracePt t="47852" x="1473200" y="4940300"/>
          <p14:tracePt t="47868" x="1479550" y="4940300"/>
          <p14:tracePt t="47868" x="1485900" y="4933950"/>
          <p14:tracePt t="47885" x="1498600" y="4927600"/>
          <p14:tracePt t="47885" x="1504950" y="4927600"/>
          <p14:tracePt t="47902" x="1517650" y="4921250"/>
          <p14:tracePt t="47902" x="1549400" y="4908550"/>
          <p14:tracePt t="47919" x="1568450" y="4902200"/>
          <p14:tracePt t="47919" x="1581150" y="4895850"/>
          <p14:tracePt t="47936" x="1600200" y="4889500"/>
          <p14:tracePt t="47936" x="1619250" y="4889500"/>
          <p14:tracePt t="47951" x="1638300" y="4883150"/>
          <p14:tracePt t="47951" x="1657350" y="4883150"/>
          <p14:tracePt t="47968" x="1676400" y="4883150"/>
          <p14:tracePt t="47968" x="1701800" y="4883150"/>
          <p14:tracePt t="47987" x="1720850" y="4883150"/>
          <p14:tracePt t="47987" x="1727200" y="4883150"/>
          <p14:tracePt t="48003" x="1739900" y="4889500"/>
          <p14:tracePt t="48003" x="1746250" y="4895850"/>
          <p14:tracePt t="48019" x="1752600" y="4902200"/>
          <p14:tracePt t="48019" x="1758950" y="4908550"/>
          <p14:tracePt t="48036" x="1758950" y="4921250"/>
          <p14:tracePt t="48036" x="1758950" y="4933950"/>
          <p14:tracePt t="48052" x="1752600" y="4940300"/>
          <p14:tracePt t="48052" x="1752600" y="4953000"/>
          <p14:tracePt t="48069" x="1746250" y="4965700"/>
          <p14:tracePt t="48069" x="1727200" y="4997450"/>
          <p14:tracePt t="48087" x="1714500" y="5010150"/>
          <p14:tracePt t="48087" x="1701800" y="5022850"/>
          <p14:tracePt t="48103" x="1689100" y="5041900"/>
          <p14:tracePt t="48103" x="1676400" y="5060950"/>
          <p14:tracePt t="48120" x="1663700" y="5080000"/>
          <p14:tracePt t="48120" x="1651000" y="5099050"/>
          <p14:tracePt t="48136" x="1644650" y="5111750"/>
          <p14:tracePt t="48136" x="1625600" y="5137150"/>
          <p14:tracePt t="48153" x="1619250" y="5149850"/>
          <p14:tracePt t="48153" x="1612900" y="5156200"/>
          <p14:tracePt t="48169" x="1606550" y="5162550"/>
          <p14:tracePt t="48169" x="1606550" y="5175250"/>
          <p14:tracePt t="48186" x="1606550" y="5181600"/>
          <p14:tracePt t="48186" x="1606550" y="5187950"/>
          <p14:tracePt t="48202" x="1606550" y="5200650"/>
          <p14:tracePt t="48202" x="1619250" y="5232400"/>
          <p14:tracePt t="48219" x="1631950" y="5251450"/>
          <p14:tracePt t="48219" x="1638300" y="5276850"/>
          <p14:tracePt t="48236" x="1657350" y="5302250"/>
          <p14:tracePt t="48236" x="1670050" y="5334000"/>
          <p14:tracePt t="48253" x="1682750" y="5359400"/>
          <p14:tracePt t="48253" x="1701800" y="5391150"/>
          <p14:tracePt t="48253" x="1720850" y="5416550"/>
          <p14:tracePt t="48271" x="1739900" y="5441950"/>
          <p14:tracePt t="48271" x="1758950" y="5467350"/>
          <p14:tracePt t="48287" x="1784350" y="5486400"/>
          <p14:tracePt t="48287" x="1803400" y="5505450"/>
          <p14:tracePt t="48303" x="1822450" y="5524500"/>
          <p14:tracePt t="48303" x="1841500" y="5543550"/>
          <p14:tracePt t="48319" x="1860550" y="5562600"/>
          <p14:tracePt t="48319" x="1879600" y="5575300"/>
          <p14:tracePt t="48337" x="1898650" y="5588000"/>
          <p14:tracePt t="48337" x="1917700" y="5607050"/>
          <p14:tracePt t="48337" x="1943100" y="5619750"/>
          <p14:tracePt t="48355" x="1962150" y="5626100"/>
          <p14:tracePt t="48355" x="1981200" y="5638800"/>
          <p14:tracePt t="48371" x="2006600" y="5645150"/>
          <p14:tracePt t="48371" x="2032000" y="5651500"/>
          <p14:tracePt t="48387" x="2057400" y="5651500"/>
          <p14:tracePt t="48387" x="2082800" y="5651500"/>
          <p14:tracePt t="48403" x="2108200" y="5651500"/>
          <p14:tracePt t="48403" x="2133600" y="5645150"/>
          <p14:tracePt t="48421" x="2159000" y="5638800"/>
          <p14:tracePt t="48421" x="2178050" y="5626100"/>
          <p14:tracePt t="48421" x="2203450" y="5613400"/>
          <p14:tracePt t="48439" x="2222500" y="5600700"/>
          <p14:tracePt t="48439" x="2235200" y="5588000"/>
          <p14:tracePt t="48454" x="2254250" y="5575300"/>
          <p14:tracePt t="48454" x="2266950" y="5562600"/>
          <p14:tracePt t="48471" x="2273300" y="5549900"/>
          <p14:tracePt t="48471" x="2286000" y="5537200"/>
          <p14:tracePt t="48487" x="2292350" y="5524500"/>
          <p14:tracePt t="48487" x="2298700" y="5511800"/>
          <p14:tracePt t="48504" x="2305050" y="5505450"/>
          <p14:tracePt t="48504" x="2311400" y="5480050"/>
          <p14:tracePt t="48521" x="2311400" y="5473700"/>
          <p14:tracePt t="48521" x="2311400" y="5467350"/>
          <p14:tracePt t="48537" x="2305050" y="5461000"/>
          <p14:tracePt t="48537" x="2305050" y="5448300"/>
          <p14:tracePt t="48554" x="2298700" y="5441950"/>
          <p14:tracePt t="48554" x="2292350" y="5422900"/>
          <p14:tracePt t="48571" x="2286000" y="5416550"/>
          <p14:tracePt t="48571" x="2279650" y="5410200"/>
          <p14:tracePt t="48587" x="2273300" y="5397500"/>
          <p14:tracePt t="48587" x="2266950" y="5391150"/>
          <p14:tracePt t="48604" x="2260600" y="5378450"/>
          <p14:tracePt t="48604" x="2254250" y="5372100"/>
          <p14:tracePt t="48621" x="2247900" y="5365750"/>
          <p14:tracePt t="48621" x="2241550" y="5359400"/>
          <p14:tracePt t="48621" x="2235200" y="5353050"/>
          <p14:tracePt t="48639" x="2228850" y="5346700"/>
          <p14:tracePt t="48639" x="2222500" y="5340350"/>
          <p14:tracePt t="48655" x="2222500" y="5334000"/>
          <p14:tracePt t="48655" x="2216150" y="5327650"/>
          <p14:tracePt t="48671" x="2216150" y="5321300"/>
          <p14:tracePt t="48671" x="2209800" y="5314950"/>
          <p14:tracePt t="48688" x="2209800" y="5308600"/>
          <p14:tracePt t="48688" x="2203450" y="5302250"/>
          <p14:tracePt t="48704" x="2203450" y="5295900"/>
          <p14:tracePt t="48704" x="2203450" y="5289550"/>
          <p14:tracePt t="48704" x="2197100" y="5283200"/>
          <p14:tracePt t="48723" x="2197100" y="5276850"/>
          <p14:tracePt t="48737" x="2190750" y="5270500"/>
          <p14:tracePt t="48754" x="2178050" y="5264150"/>
          <p14:tracePt t="48770" x="2171700" y="5257800"/>
          <p14:tracePt t="48770" x="2165350" y="5257800"/>
          <p14:tracePt t="48788" x="2159000" y="5257800"/>
          <p14:tracePt t="48788" x="2152650" y="5257800"/>
          <p14:tracePt t="48805" x="2146300" y="5257800"/>
          <p14:tracePt t="48805" x="2133600" y="5257800"/>
          <p14:tracePt t="48822" x="2127250" y="5257800"/>
          <p14:tracePt t="48822" x="2120900" y="5257800"/>
          <p14:tracePt t="48839" x="2108200" y="5257800"/>
          <p14:tracePt t="48839" x="2101850" y="5257800"/>
          <p14:tracePt t="48856" x="2095500" y="5257800"/>
          <p14:tracePt t="48856" x="2082800" y="5264150"/>
          <p14:tracePt t="48872" x="2070100" y="5264150"/>
          <p14:tracePt t="48872" x="2063750" y="5264150"/>
          <p14:tracePt t="48889" x="2057400" y="5270500"/>
          <p14:tracePt t="48889" x="2051050" y="5270500"/>
          <p14:tracePt t="48906" x="2044700" y="5270500"/>
          <p14:tracePt t="48906" x="2038350" y="5270500"/>
          <p14:tracePt t="48922" x="2032000" y="5270500"/>
          <p14:tracePt t="48922" x="2025650" y="5264150"/>
          <p14:tracePt t="48939" x="2019300" y="5264150"/>
          <p14:tracePt t="48939" x="2012950" y="5257800"/>
          <p14:tracePt t="48956" x="2012950" y="5251450"/>
          <p14:tracePt t="48956" x="2006600" y="5245100"/>
          <p14:tracePt t="48972" x="2000250" y="5238750"/>
          <p14:tracePt t="48972" x="1993900" y="5232400"/>
          <p14:tracePt t="48989" x="1987550" y="5226050"/>
          <p14:tracePt t="48989" x="1981200" y="5226050"/>
          <p14:tracePt t="48989" x="1981200" y="5219700"/>
          <p14:tracePt t="49008" x="1974850" y="5219700"/>
          <p14:tracePt t="49022" x="1968500" y="5213350"/>
          <p14:tracePt t="49022" x="1955800" y="5207000"/>
          <p14:tracePt t="49040" x="1949450" y="5200650"/>
          <p14:tracePt t="49040" x="1943100" y="5200650"/>
          <p14:tracePt t="49056" x="1936750" y="5194300"/>
          <p14:tracePt t="49072" x="1930400" y="5187950"/>
          <p14:tracePt t="49072" x="1924050" y="5181600"/>
          <p14:tracePt t="49089" x="1917700" y="5175250"/>
          <p14:tracePt t="49105" x="1911350" y="5168900"/>
          <p14:tracePt t="49105" x="1911350" y="5162550"/>
          <p14:tracePt t="49123" x="1905000" y="5156200"/>
          <p14:tracePt t="49139" x="1905000" y="5162550"/>
          <p14:tracePt t="49203" x="1911350" y="5156200"/>
          <p14:tracePt t="49263" x="1917700" y="5149850"/>
          <p14:tracePt t="49279" x="1924050" y="5143500"/>
          <p14:tracePt t="49288" x="1930400" y="5137150"/>
          <p14:tracePt t="49291" x="1936750" y="5137150"/>
          <p14:tracePt t="49291" x="1949450" y="5137150"/>
          <p14:tracePt t="49307" x="1968500" y="5137150"/>
          <p14:tracePt t="49307" x="1981200" y="5137150"/>
          <p14:tracePt t="49324" x="2006600" y="5137150"/>
          <p14:tracePt t="49324" x="2025650" y="5143500"/>
          <p14:tracePt t="49340" x="2057400" y="5149850"/>
          <p14:tracePt t="49340" x="2082800" y="5162550"/>
          <p14:tracePt t="49358" x="2114550" y="5168900"/>
          <p14:tracePt t="49358" x="2152650" y="5175250"/>
          <p14:tracePt t="49358" x="2190750" y="5181600"/>
          <p14:tracePt t="49375" x="2228850" y="5187950"/>
          <p14:tracePt t="49389" x="2266950" y="5194300"/>
          <p14:tracePt t="49389" x="2343150" y="5200650"/>
          <p14:tracePt t="49407" x="2387600" y="5207000"/>
          <p14:tracePt t="49407" x="2425700" y="5219700"/>
          <p14:tracePt t="49424" x="2470150" y="5226050"/>
          <p14:tracePt t="49424" x="2514600" y="5232400"/>
          <p14:tracePt t="49440" x="2559050" y="5245100"/>
          <p14:tracePt t="49440" x="2603500" y="5251450"/>
          <p14:tracePt t="49457" x="2647950" y="5264150"/>
          <p14:tracePt t="49457" x="2736850" y="5276850"/>
          <p14:tracePt t="49474" x="2781300" y="5276850"/>
          <p14:tracePt t="49474" x="2819400" y="5283200"/>
          <p14:tracePt t="49490" x="2857500" y="5283200"/>
          <p14:tracePt t="49490" x="2895600" y="5276850"/>
          <p14:tracePt t="49508" x="2927350" y="5276850"/>
          <p14:tracePt t="49508" x="2959100" y="5276850"/>
          <p14:tracePt t="49524" x="2984500" y="5276850"/>
          <p14:tracePt t="49524" x="3028950" y="5270500"/>
          <p14:tracePt t="49541" x="3048000" y="5264150"/>
          <p14:tracePt t="49541" x="3060700" y="5264150"/>
          <p14:tracePt t="49557" x="3079750" y="5257800"/>
          <p14:tracePt t="49557" x="3092450" y="5257800"/>
          <p14:tracePt t="49574" x="3105150" y="5251450"/>
          <p14:tracePt t="49574" x="3124200" y="5238750"/>
          <p14:tracePt t="49591" x="3130550" y="5232400"/>
          <p14:tracePt t="49591" x="3136900" y="5226050"/>
          <p14:tracePt t="49607" x="3143250" y="5219700"/>
          <p14:tracePt t="49607" x="3149600" y="5219700"/>
          <p14:tracePt t="49624" x="3155950" y="5213350"/>
          <p14:tracePt t="49640" x="3162300" y="5207000"/>
          <p14:tracePt t="49657" x="3168650" y="5200650"/>
          <p14:tracePt t="49657" x="3175000" y="5200650"/>
          <p14:tracePt t="49675" x="3187700" y="5194300"/>
          <p14:tracePt t="49691" x="3194050" y="5187950"/>
          <p14:tracePt t="49707" x="3200400" y="5181600"/>
          <p14:tracePt t="49724" x="3206750" y="5175250"/>
          <p14:tracePt t="49724" x="3213100" y="5168900"/>
          <p14:tracePt t="49724" x="3213100" y="5162550"/>
          <p14:tracePt t="49744" x="3219450" y="5162550"/>
          <p14:tracePt t="49757" x="3225800" y="5156200"/>
          <p14:tracePt t="49757" x="3238500" y="5149850"/>
          <p14:tracePt t="49775" x="3244850" y="5149850"/>
          <p14:tracePt t="49775" x="3251200" y="5143500"/>
          <p14:tracePt t="49792" x="3257550" y="5137150"/>
          <p14:tracePt t="49792" x="3263900" y="5137150"/>
          <p14:tracePt t="49809" x="3276600" y="5130800"/>
          <p14:tracePt t="49809" x="3282950" y="5124450"/>
          <p14:tracePt t="49825" x="3295650" y="5124450"/>
          <p14:tracePt t="49825" x="3314700" y="5111750"/>
          <p14:tracePt t="49843" x="3321050" y="5111750"/>
          <p14:tracePt t="49843" x="3333750" y="5105400"/>
          <p14:tracePt t="49859" x="3346450" y="5105400"/>
          <p14:tracePt t="49859" x="3352800" y="5105400"/>
          <p14:tracePt t="49876" x="3365500" y="5105400"/>
          <p14:tracePt t="49876" x="3384550" y="5099050"/>
          <p14:tracePt t="49892" x="3390900" y="5099050"/>
          <p14:tracePt t="49892" x="3397250" y="5099050"/>
          <p14:tracePt t="49909" x="3409950" y="5099050"/>
          <p14:tracePt t="49909" x="3416300" y="5099050"/>
          <p14:tracePt t="49926" x="3422650" y="5099050"/>
          <p14:tracePt t="49926" x="3429000" y="5099050"/>
          <p14:tracePt t="49942" x="3435350" y="5099050"/>
          <p14:tracePt t="49942" x="3441700" y="5099050"/>
          <p14:tracePt t="49960" x="3441700" y="5105400"/>
          <p14:tracePt t="49991" x="3435350" y="5111750"/>
          <p14:tracePt t="50007" x="3429000" y="5111750"/>
          <p14:tracePt t="50012" x="3422650" y="5118100"/>
          <p14:tracePt t="50025" x="3416300" y="5124450"/>
          <p14:tracePt t="50025" x="3390900" y="5130800"/>
          <p14:tracePt t="50043" x="3384550" y="5137150"/>
          <p14:tracePt t="50043" x="3365500" y="5143500"/>
          <p14:tracePt t="50060" x="3352800" y="5149850"/>
          <p14:tracePt t="50060" x="3333750" y="5156200"/>
          <p14:tracePt t="50076" x="3314700" y="5156200"/>
          <p14:tracePt t="50076" x="3289300" y="5162550"/>
          <p14:tracePt t="50093" x="3263900" y="5162550"/>
          <p14:tracePt t="50093" x="3232150" y="5162550"/>
          <p14:tracePt t="50093" x="3206750" y="5162550"/>
          <p14:tracePt t="50112" x="3168650" y="5162550"/>
          <p14:tracePt t="50125" x="3136900" y="5162550"/>
          <p14:tracePt t="50125" x="3060700" y="5149850"/>
          <p14:tracePt t="50143" x="3022600" y="5143500"/>
          <p14:tracePt t="50143" x="2978150" y="5130800"/>
          <p14:tracePt t="50160" x="2940050" y="5111750"/>
          <p14:tracePt t="50160" x="2901950" y="5092700"/>
          <p14:tracePt t="50177" x="2863850" y="5067300"/>
          <p14:tracePt t="50177" x="2794000" y="5016500"/>
          <p14:tracePt t="50193" x="2755900" y="4984750"/>
          <p14:tracePt t="50193" x="2730500" y="4953000"/>
          <p14:tracePt t="50210" x="2698750" y="4921250"/>
          <p14:tracePt t="50210" x="2673350" y="4883150"/>
          <p14:tracePt t="50227" x="2654300" y="4845050"/>
          <p14:tracePt t="50227" x="2641600" y="4813300"/>
          <p14:tracePt t="50245" x="2635250" y="4775200"/>
          <p14:tracePt t="50245" x="2635250" y="4692650"/>
          <p14:tracePt t="50260" x="2647950" y="4654550"/>
          <p14:tracePt t="50260" x="2667000" y="4616450"/>
          <p14:tracePt t="50277" x="2686050" y="4578350"/>
          <p14:tracePt t="50277" x="2717800" y="4546600"/>
          <p14:tracePt t="50293" x="2749550" y="4514850"/>
          <p14:tracePt t="50293" x="2787650" y="4483100"/>
          <p14:tracePt t="50293" x="2832100" y="4451350"/>
          <p14:tracePt t="50312" x="2876550" y="4425950"/>
          <p14:tracePt t="50312" x="2927350" y="4400550"/>
          <p14:tracePt t="50328" x="2978150" y="4381500"/>
          <p14:tracePt t="50328" x="3028950" y="4362450"/>
          <p14:tracePt t="50344" x="3086100" y="4349750"/>
          <p14:tracePt t="50344" x="3143250" y="4343400"/>
          <p14:tracePt t="50361" x="3200400" y="4337050"/>
          <p14:tracePt t="50361" x="3263900" y="4337050"/>
          <p14:tracePt t="50378" x="3321050" y="4337050"/>
          <p14:tracePt t="50378" x="3378200" y="4343400"/>
          <p14:tracePt t="50378" x="3435350" y="4356100"/>
          <p14:tracePt t="50395" x="3486150" y="4375150"/>
          <p14:tracePt t="50410" x="3543300" y="4400550"/>
          <p14:tracePt t="50410" x="3638550" y="4457700"/>
          <p14:tracePt t="50428" x="3683000" y="4489450"/>
          <p14:tracePt t="50428" x="3721100" y="4527550"/>
          <p14:tracePt t="50444" x="3759200" y="4565650"/>
          <p14:tracePt t="50444" x="3790950" y="4597400"/>
          <p14:tracePt t="50461" x="3816350" y="4629150"/>
          <p14:tracePt t="50461" x="3835400" y="4660900"/>
          <p14:tracePt t="50461" x="3854450" y="4692650"/>
          <p14:tracePt t="50479" x="3867150" y="4724400"/>
          <p14:tracePt t="50479" x="3873500" y="4756150"/>
          <p14:tracePt t="50496" x="3873500" y="4781550"/>
          <p14:tracePt t="50496" x="3867150" y="4806950"/>
          <p14:tracePt t="50511" x="3860800" y="4838700"/>
          <p14:tracePt t="50511" x="3841750" y="4864100"/>
          <p14:tracePt t="50528" x="3822700" y="4889500"/>
          <p14:tracePt t="50528" x="3803650" y="4914900"/>
          <p14:tracePt t="50545" x="3778250" y="4940300"/>
          <p14:tracePt t="50545" x="3721100" y="4991100"/>
          <p14:tracePt t="50561" x="3689350" y="5016500"/>
          <p14:tracePt t="50561" x="3657600" y="5041900"/>
          <p14:tracePt t="50578" x="3619500" y="5067300"/>
          <p14:tracePt t="50578" x="3587750" y="5092700"/>
          <p14:tracePt t="50594" x="3549650" y="5111750"/>
          <p14:tracePt t="50594" x="3473450" y="5156200"/>
          <p14:tracePt t="50612" x="3441700" y="5168900"/>
          <p14:tracePt t="50612" x="3409950" y="5187950"/>
          <p14:tracePt t="50629" x="3378200" y="5194300"/>
          <p14:tracePt t="50629" x="3352800" y="5207000"/>
          <p14:tracePt t="50645" x="3327400" y="5213350"/>
          <p14:tracePt t="50645" x="3308350" y="5219700"/>
          <p14:tracePt t="50662" x="3289300" y="5226050"/>
          <p14:tracePt t="50662" x="3276600" y="5226050"/>
          <p14:tracePt t="50680" x="3263900" y="5226050"/>
          <p14:tracePt t="50694" x="3263900" y="5219700"/>
          <p14:tracePt t="50694" x="3270250" y="5213350"/>
          <p14:tracePt t="50712" x="3276600" y="5207000"/>
          <p14:tracePt t="50712" x="3282950" y="5194300"/>
          <p14:tracePt t="50728" x="3295650" y="5187950"/>
          <p14:tracePt t="50728" x="3308350" y="5175250"/>
          <p14:tracePt t="50728" x="3321050" y="5168900"/>
          <p14:tracePt t="50749" x="3333750" y="5162550"/>
          <p14:tracePt t="50761" x="3346450" y="5149850"/>
          <p14:tracePt t="50761" x="3378200" y="5137150"/>
          <p14:tracePt t="50780" x="3397250" y="5124450"/>
          <p14:tracePt t="50780" x="3416300" y="5118100"/>
          <p14:tracePt t="50795" x="3429000" y="5111750"/>
          <p14:tracePt t="50795" x="3448050" y="5105400"/>
          <p14:tracePt t="50812" x="3460750" y="5105400"/>
          <p14:tracePt t="50812" x="3479800" y="5099050"/>
          <p14:tracePt t="50829" x="3498850" y="5092700"/>
          <p14:tracePt t="50829" x="3511550" y="5092700"/>
          <p14:tracePt t="50829" x="3536950" y="5086350"/>
          <p14:tracePt t="50848" x="3556000" y="5086350"/>
          <p14:tracePt t="50848" x="3575050" y="5086350"/>
          <p14:tracePt t="50862" x="3600450" y="5086350"/>
          <p14:tracePt t="50862" x="3625850" y="5086350"/>
          <p14:tracePt t="50879" x="3651250" y="5092700"/>
          <p14:tracePt t="50879" x="3683000" y="5092700"/>
          <p14:tracePt t="50896" x="3714750" y="5099050"/>
          <p14:tracePt t="50896" x="3778250" y="5111750"/>
          <p14:tracePt t="50912" x="3816350" y="5118100"/>
          <p14:tracePt t="50912" x="3854450" y="5124450"/>
          <p14:tracePt t="50929" x="3898900" y="5130800"/>
          <p14:tracePt t="50929" x="3937000" y="5137150"/>
          <p14:tracePt t="50946" x="3981450" y="5143500"/>
          <p14:tracePt t="50946" x="4025900" y="5143500"/>
          <p14:tracePt t="50963" x="4064000" y="5149850"/>
          <p14:tracePt t="50963" x="4146550" y="5156200"/>
          <p14:tracePt t="50979" x="4184650" y="5156200"/>
          <p14:tracePt t="50979" x="4222750" y="5162550"/>
          <p14:tracePt t="50998" x="4254500" y="5162550"/>
          <p14:tracePt t="50998" x="4286250" y="5162550"/>
          <p14:tracePt t="51014" x="4318000" y="5162550"/>
          <p14:tracePt t="51014" x="4343400" y="5162550"/>
          <p14:tracePt t="51030" x="4368800" y="5162550"/>
          <p14:tracePt t="51030" x="4406900" y="5162550"/>
          <p14:tracePt t="51048" x="4419600" y="5156200"/>
          <p14:tracePt t="51062" x="4432300" y="5156200"/>
          <p14:tracePt t="51079" x="4413250" y="5162550"/>
          <p14:tracePt t="51095" x="4400550" y="5168900"/>
          <p14:tracePt t="51095" x="4381500" y="5175250"/>
          <p14:tracePt t="51113" x="4362450" y="5181600"/>
          <p14:tracePt t="51113" x="4337050" y="5187950"/>
          <p14:tracePt t="51130" x="4311650" y="5194300"/>
          <p14:tracePt t="51130" x="4286250" y="5194300"/>
          <p14:tracePt t="51130" x="4260850" y="5194300"/>
          <p14:tracePt t="51148" x="4235450" y="5194300"/>
          <p14:tracePt t="51148" x="4210050" y="5194300"/>
          <p14:tracePt t="51163" x="4178300" y="5187950"/>
          <p14:tracePt t="51163" x="4152900" y="5175250"/>
          <p14:tracePt t="51180" x="4127500" y="5156200"/>
          <p14:tracePt t="51180" x="4102100" y="5137150"/>
          <p14:tracePt t="51197" x="4083050" y="5111750"/>
          <p14:tracePt t="51197" x="4038600" y="5048250"/>
          <p14:tracePt t="51213" x="4025900" y="5010150"/>
          <p14:tracePt t="51213" x="4013200" y="4972050"/>
          <p14:tracePt t="51230" x="4000500" y="4927600"/>
          <p14:tracePt t="51230" x="4000500" y="4883150"/>
          <p14:tracePt t="51249" x="4000500" y="4838700"/>
          <p14:tracePt t="51249" x="4000500" y="4787900"/>
          <p14:tracePt t="51263" x="4013200" y="4743450"/>
          <p14:tracePt t="51263" x="4051300" y="4654550"/>
          <p14:tracePt t="51280" x="4076700" y="4616450"/>
          <p14:tracePt t="51280" x="4108450" y="4578350"/>
          <p14:tracePt t="51297" x="4140200" y="4540250"/>
          <p14:tracePt t="51297" x="4184650" y="4508500"/>
          <p14:tracePt t="51314" x="4222750" y="4483100"/>
          <p14:tracePt t="51314" x="4318000" y="4438650"/>
          <p14:tracePt t="51332" x="4368800" y="4425950"/>
          <p14:tracePt t="51332" x="4419600" y="4419600"/>
          <p14:tracePt t="51348" x="4470400" y="4419600"/>
          <p14:tracePt t="51348" x="4527550" y="4432300"/>
          <p14:tracePt t="51365" x="4578350" y="4445000"/>
          <p14:tracePt t="51365" x="4635500" y="4470400"/>
          <p14:tracePt t="51382" x="4686300" y="4495800"/>
          <p14:tracePt t="51382" x="4730750" y="4527550"/>
          <p14:tracePt t="51397" x="4781550" y="4565650"/>
          <p14:tracePt t="51397" x="4819650" y="4603750"/>
          <p14:tracePt t="51397" x="4857750" y="4641850"/>
          <p14:tracePt t="51416" x="4889500" y="4686300"/>
          <p14:tracePt t="51429" x="4921250" y="4724400"/>
          <p14:tracePt t="51429" x="4959350" y="4800600"/>
          <p14:tracePt t="51448" x="4965700" y="4838700"/>
          <p14:tracePt t="51448" x="4972050" y="4870450"/>
          <p14:tracePt t="51464" x="4972050" y="4902200"/>
          <p14:tracePt t="51464" x="4972050" y="4933950"/>
          <p14:tracePt t="51481" x="4959350" y="4959350"/>
          <p14:tracePt t="51481" x="4946650" y="4984750"/>
          <p14:tracePt t="51481" x="4933950" y="5003800"/>
          <p14:tracePt t="51500" x="4921250" y="5022850"/>
          <p14:tracePt t="51500" x="4902200" y="5041900"/>
          <p14:tracePt t="51515" x="4883150" y="5054600"/>
          <p14:tracePt t="51515" x="4870450" y="5073650"/>
          <p14:tracePt t="51531" x="4851400" y="5080000"/>
          <p14:tracePt t="51531" x="4832350" y="5092700"/>
          <p14:tracePt t="51548" x="4813300" y="5099050"/>
          <p14:tracePt t="51548" x="4800600" y="5105400"/>
          <p14:tracePt t="51565" x="4781550" y="5111750"/>
          <p14:tracePt t="51565" x="4756150" y="5118100"/>
          <p14:tracePt t="51581" x="4749800" y="5118100"/>
          <p14:tracePt t="51581" x="4737100" y="5118100"/>
          <p14:tracePt t="51598" x="4730750" y="5124450"/>
          <p14:tracePt t="51614" x="4724400" y="5124450"/>
          <p14:tracePt t="51632" x="4730750" y="5118100"/>
          <p14:tracePt t="51632" x="4737100" y="5118100"/>
          <p14:tracePt t="51648" x="4749800" y="5111750"/>
          <p14:tracePt t="51648" x="4756150" y="5105400"/>
          <p14:tracePt t="51665" x="4768850" y="5099050"/>
          <p14:tracePt t="51665" x="4781550" y="5099050"/>
          <p14:tracePt t="51682" x="4800600" y="5092700"/>
          <p14:tracePt t="51682" x="4813300" y="5092700"/>
          <p14:tracePt t="51682" x="4832350" y="5086350"/>
          <p14:tracePt t="51700" x="4851400" y="5086350"/>
          <p14:tracePt t="51700" x="4870450" y="5086350"/>
          <p14:tracePt t="51715" x="4895850" y="5086350"/>
          <p14:tracePt t="51715" x="4914900" y="5086350"/>
          <p14:tracePt t="51732" x="4940300" y="5086350"/>
          <p14:tracePt t="51732" x="4965700" y="5086350"/>
          <p14:tracePt t="51732" x="4991100" y="5080000"/>
          <p14:tracePt t="51752" x="5022850" y="5080000"/>
          <p14:tracePt t="51764" x="5048250" y="5073650"/>
          <p14:tracePt t="51764" x="5080000" y="5073650"/>
          <p14:tracePt t="51764" x="5111750" y="5067300"/>
          <p14:tracePt t="51784" x="5143500" y="5067300"/>
          <p14:tracePt t="51797" x="5175250" y="5067300"/>
          <p14:tracePt t="51797" x="5245100" y="5080000"/>
          <p14:tracePt t="51816" x="5283200" y="5086350"/>
          <p14:tracePt t="51816" x="5314950" y="5092700"/>
          <p14:tracePt t="51832" x="5353050" y="5099050"/>
          <p14:tracePt t="51832" x="5391150" y="5105400"/>
          <p14:tracePt t="51849" x="5429250" y="5111750"/>
          <p14:tracePt t="51849" x="5467350" y="5111750"/>
          <p14:tracePt t="51865" x="5505450" y="5111750"/>
          <p14:tracePt t="51865" x="5588000" y="5105400"/>
          <p14:tracePt t="51882" x="5626100" y="5099050"/>
          <p14:tracePt t="51882" x="5670550" y="5099050"/>
          <p14:tracePt t="51899" x="5708650" y="5092700"/>
          <p14:tracePt t="51899" x="5753100" y="5086350"/>
          <p14:tracePt t="51916" x="5797550" y="5086350"/>
          <p14:tracePt t="51916" x="5886450" y="5086350"/>
          <p14:tracePt t="51933" x="5924550" y="5080000"/>
          <p14:tracePt t="51933" x="5962650" y="5080000"/>
          <p14:tracePt t="51950" x="6007100" y="5080000"/>
          <p14:tracePt t="51950" x="6045200" y="5073650"/>
          <p14:tracePt t="51966" x="6076950" y="5073650"/>
          <p14:tracePt t="51966" x="6115050" y="5067300"/>
          <p14:tracePt t="51982" x="6153150" y="5060950"/>
          <p14:tracePt t="51982" x="6223000" y="5048250"/>
          <p14:tracePt t="52002" x="6254750" y="5041900"/>
          <p14:tracePt t="52002" x="6292850" y="5041900"/>
          <p14:tracePt t="52017" x="6324600" y="5035550"/>
          <p14:tracePt t="52017" x="6362700" y="5035550"/>
          <p14:tracePt t="52033" x="6400800" y="5035550"/>
          <p14:tracePt t="52033" x="6432550" y="5035550"/>
          <p14:tracePt t="52049" x="6470650" y="5029200"/>
          <p14:tracePt t="52049" x="6502400" y="5029200"/>
          <p14:tracePt t="52049" x="6540500" y="5029200"/>
          <p14:tracePt t="52068" x="6572250" y="5022850"/>
          <p14:tracePt t="52068" x="6604000" y="5022850"/>
          <p14:tracePt t="52084" x="6642100" y="5016500"/>
          <p14:tracePt t="52084" x="6673850" y="5010150"/>
          <p14:tracePt t="52100" x="6711950" y="5010150"/>
          <p14:tracePt t="52100" x="6743700" y="5010150"/>
          <p14:tracePt t="52116" x="6775450" y="5003800"/>
          <p14:tracePt t="52116" x="6807200" y="5003800"/>
          <p14:tracePt t="52133" x="6838950" y="5010150"/>
          <p14:tracePt t="52133" x="6864350" y="5010150"/>
          <p14:tracePt t="52133" x="6889750" y="5016500"/>
          <p14:tracePt t="52151" x="6915150" y="5016500"/>
          <p14:tracePt t="52165" x="6934200" y="5016500"/>
          <p14:tracePt t="52165" x="6972300" y="5022850"/>
          <p14:tracePt t="52183" x="6985000" y="5022850"/>
          <p14:tracePt t="52183" x="7004050" y="5029200"/>
          <p14:tracePt t="52200" x="7016750" y="5029200"/>
          <p14:tracePt t="52200" x="7029450" y="5029200"/>
          <p14:tracePt t="52217" x="7035800" y="5029200"/>
          <p14:tracePt t="52217" x="7054850" y="5029200"/>
          <p14:tracePt t="52233" x="7061200" y="5035550"/>
          <p14:tracePt t="52233" x="7067550" y="5035550"/>
          <p14:tracePt t="52251" x="7073900" y="5035550"/>
          <p14:tracePt t="52251" x="7080250" y="5041900"/>
          <p14:tracePt t="52266" x="7086600" y="5048250"/>
          <p14:tracePt t="52282" x="7092950" y="5048250"/>
          <p14:tracePt t="52299" x="7099300" y="5048250"/>
          <p14:tracePt t="52316" x="7099300" y="5041900"/>
          <p14:tracePt t="52339" x="7105650" y="5041900"/>
          <p14:tracePt t="52359" x="7112000" y="5041900"/>
          <p14:tracePt t="52383" x="7118350" y="5035550"/>
          <p14:tracePt t="52407" x="7124700" y="5035550"/>
          <p14:tracePt t="52427" x="7124700" y="5041900"/>
          <p14:tracePt t="52503" x="7131050" y="5041900"/>
          <p14:tracePt t="52587" x="7137400" y="5041900"/>
          <p14:tracePt t="52599" x="7143750" y="5041900"/>
          <p14:tracePt t="52615" x="7150100" y="5048250"/>
          <p14:tracePt t="52631" x="7156450" y="5048250"/>
          <p14:tracePt t="52639" x="7162800" y="5048250"/>
          <p14:tracePt t="52639" x="7169150" y="5054600"/>
          <p14:tracePt t="52651" x="7175500" y="5054600"/>
          <p14:tracePt t="52651" x="7188200" y="5060950"/>
          <p14:tracePt t="52668" x="7194550" y="5060950"/>
          <p14:tracePt t="52668" x="7207250" y="5067300"/>
          <p14:tracePt t="52685" x="7213600" y="5067300"/>
          <p14:tracePt t="52685" x="7226300" y="5073650"/>
          <p14:tracePt t="52702" x="7239000" y="5073650"/>
          <p14:tracePt t="52702" x="7245350" y="5073650"/>
          <p14:tracePt t="52702" x="7258050" y="5080000"/>
          <p14:tracePt t="52720" x="7270750" y="5080000"/>
          <p14:tracePt t="52720" x="7283450" y="5080000"/>
          <p14:tracePt t="52735" x="7289800" y="5073650"/>
          <p14:tracePt t="52735" x="7302500" y="5073650"/>
          <p14:tracePt t="52752" x="7315200" y="5073650"/>
          <p14:tracePt t="52752" x="7327900" y="5067300"/>
          <p14:tracePt t="52769" x="7340600" y="5060950"/>
          <p14:tracePt t="52769" x="7353300" y="5060950"/>
          <p14:tracePt t="52785" x="7366000" y="5054600"/>
          <p14:tracePt t="52785" x="7378700" y="5054600"/>
          <p14:tracePt t="52802" x="7385050" y="5048250"/>
          <p14:tracePt t="52802" x="7404100" y="5048250"/>
          <p14:tracePt t="52820" x="7410450" y="5048250"/>
          <p14:tracePt t="52834" x="7416800" y="5048250"/>
          <p14:tracePt t="52851" x="7423150" y="5054600"/>
          <p14:tracePt t="52872" x="7416800" y="5054600"/>
          <p14:tracePt t="52899" x="7416800" y="5048250"/>
          <p14:tracePt t="52983" x="7423150" y="5041900"/>
          <p14:tracePt t="53008" x="7416800" y="5048250"/>
          <p14:tracePt t="53079" x="7416800" y="5054600"/>
          <p14:tracePt t="53179" x="7423150" y="5060950"/>
          <p14:tracePt t="53207" x="7423150" y="5067300"/>
          <p14:tracePt t="53247" x="7429500" y="5067300"/>
          <p14:tracePt t="53299" x="7435850" y="5073650"/>
          <p14:tracePt t="53395" x="7435850" y="5080000"/>
          <p14:tracePt t="53455" x="7442200" y="5080000"/>
          <p14:tracePt t="53479" x="7448550" y="5080000"/>
          <p14:tracePt t="53491" x="7454900" y="5080000"/>
          <p14:tracePt t="53507" x="7461250" y="5080000"/>
          <p14:tracePt t="53523" x="7467600" y="5086350"/>
          <p14:tracePt t="53531" x="7473950" y="5086350"/>
          <p14:tracePt t="53540" x="7480300" y="5086350"/>
          <p14:tracePt t="53540" x="7486650" y="5092700"/>
          <p14:tracePt t="53554" x="7493000" y="5092700"/>
          <p14:tracePt t="53554" x="7499350" y="5092700"/>
          <p14:tracePt t="53571" x="7505700" y="5099050"/>
          <p14:tracePt t="53571" x="7518400" y="5099050"/>
          <p14:tracePt t="53587" x="7524750" y="5099050"/>
          <p14:tracePt t="53587" x="7537450" y="5105400"/>
          <p14:tracePt t="53604" x="7550150" y="5105400"/>
          <p14:tracePt t="53604" x="7556500" y="5105400"/>
          <p14:tracePt t="53621" x="7569200" y="5105400"/>
          <p14:tracePt t="53621" x="7581900" y="5105400"/>
          <p14:tracePt t="53637" x="7594600" y="5105400"/>
          <p14:tracePt t="53637" x="7607300" y="5105400"/>
          <p14:tracePt t="53655" x="7620000" y="5111750"/>
          <p14:tracePt t="53655" x="7645400" y="5118100"/>
          <p14:tracePt t="53671" x="7664450" y="5118100"/>
          <p14:tracePt t="53671" x="7677150" y="5124450"/>
          <p14:tracePt t="53687" x="7689850" y="5124450"/>
          <p14:tracePt t="53687" x="7708900" y="5130800"/>
          <p14:tracePt t="53704" x="7721600" y="5130800"/>
          <p14:tracePt t="53704" x="7740650" y="5130800"/>
          <p14:tracePt t="53721" x="7753350" y="5130800"/>
          <p14:tracePt t="53721" x="7766050" y="5124450"/>
          <p14:tracePt t="53721" x="7785100" y="5124450"/>
          <p14:tracePt t="53740" x="7797800" y="5124450"/>
          <p14:tracePt t="53754" x="7804150" y="5118100"/>
          <p14:tracePt t="53754" x="7823200" y="5118100"/>
          <p14:tracePt t="53772" x="7835900" y="5111750"/>
          <p14:tracePt t="53787" x="7842250" y="5111750"/>
          <p14:tracePt t="53804" x="7848600" y="5105400"/>
          <p14:tracePt t="53821" x="7854950" y="5105400"/>
          <p14:tracePt t="53837" x="7861300" y="5099050"/>
          <p14:tracePt t="53837" x="7867650" y="5092700"/>
          <p14:tracePt t="53855" x="7867650" y="5086350"/>
          <p14:tracePt t="53883" x="7874000" y="5080000"/>
          <p14:tracePt t="53899" x="7874000" y="5073650"/>
          <p14:tracePt t="53911" x="7874000" y="5067300"/>
          <p14:tracePt t="53927" x="7880350" y="5060950"/>
          <p14:tracePt t="53943" x="7880350" y="5054600"/>
          <p14:tracePt t="53959" x="7886700" y="5048250"/>
          <p14:tracePt t="53971" x="7893050" y="5035550"/>
          <p14:tracePt t="53988" x="7899400" y="5035550"/>
          <p14:tracePt t="54005" x="7905750" y="5029200"/>
          <p14:tracePt t="54022" x="7905750" y="5022850"/>
          <p14:tracePt t="54039" x="7912100" y="5016500"/>
          <p14:tracePt t="54055" x="7918450" y="5010150"/>
          <p14:tracePt t="54072" x="7924800" y="5003800"/>
          <p14:tracePt t="54088" x="7931150" y="4991100"/>
          <p14:tracePt t="54088" x="7937500" y="4991100"/>
          <p14:tracePt t="54106" x="7943850" y="4978400"/>
          <p14:tracePt t="54122" x="7950200" y="4978400"/>
          <p14:tracePt t="54122" x="7962900" y="4972050"/>
          <p14:tracePt t="54140" x="7969250" y="4965700"/>
          <p14:tracePt t="54140" x="7975600" y="4965700"/>
          <p14:tracePt t="54156" x="7981950" y="4965700"/>
          <p14:tracePt t="54156" x="7994650" y="4965700"/>
          <p14:tracePt t="54173" x="8001000" y="4965700"/>
          <p14:tracePt t="54173" x="8007350" y="4965700"/>
          <p14:tracePt t="54190" x="8013700" y="4965700"/>
          <p14:tracePt t="54190" x="8032750" y="4965700"/>
          <p14:tracePt t="54206" x="8039100" y="4965700"/>
          <p14:tracePt t="54206" x="8045450" y="4965700"/>
          <p14:tracePt t="54223" x="8051800" y="4959350"/>
          <p14:tracePt t="54223" x="8064500" y="4959350"/>
          <p14:tracePt t="54240" x="8070850" y="4959350"/>
          <p14:tracePt t="54240" x="8077200" y="4959350"/>
          <p14:tracePt t="54257" x="8089900" y="4959350"/>
          <p14:tracePt t="54257" x="8102600" y="4959350"/>
          <p14:tracePt t="54273" x="8115300" y="4959350"/>
          <p14:tracePt t="54273" x="8121650" y="4959350"/>
          <p14:tracePt t="54290" x="8128000" y="4959350"/>
          <p14:tracePt t="54290" x="8134350" y="4959350"/>
          <p14:tracePt t="54307" x="8140700" y="4959350"/>
          <p14:tracePt t="54323" x="8147050" y="4959350"/>
          <p14:tracePt t="54323" x="8140700" y="4965700"/>
          <p14:tracePt t="54340" x="8134350" y="4972050"/>
          <p14:tracePt t="54340" x="8128000" y="4978400"/>
          <p14:tracePt t="54357" x="8115300" y="4984750"/>
          <p14:tracePt t="54357" x="8102600" y="4991100"/>
          <p14:tracePt t="54374" x="8083550" y="5003800"/>
          <p14:tracePt t="54374" x="8064500" y="5010150"/>
          <p14:tracePt t="54374" x="8039100" y="5022850"/>
          <p14:tracePt t="54392" x="8007350" y="5035550"/>
          <p14:tracePt t="54392" x="7975600" y="5048250"/>
          <p14:tracePt t="54407" x="7937500" y="5060950"/>
          <p14:tracePt t="54407" x="7893050" y="5080000"/>
          <p14:tracePt t="54424" x="7848600" y="5092700"/>
          <p14:tracePt t="54424" x="7797800" y="5111750"/>
          <p14:tracePt t="54441" x="7740650" y="5130800"/>
          <p14:tracePt t="54441" x="7683500" y="5149850"/>
          <p14:tracePt t="54457" x="7620000" y="5168900"/>
          <p14:tracePt t="54457" x="7556500" y="5187950"/>
          <p14:tracePt t="54474" x="7486650" y="5200650"/>
          <p14:tracePt t="54474" x="7416800" y="5213350"/>
          <p14:tracePt t="54491" x="7277100" y="5232400"/>
          <p14:tracePt t="54491" x="7200900" y="5238750"/>
          <p14:tracePt t="54508" x="7124700" y="5245100"/>
          <p14:tracePt t="54508" x="7042150" y="5245100"/>
          <p14:tracePt t="54524" x="6965950" y="5245100"/>
          <p14:tracePt t="54524" x="6877050" y="5245100"/>
          <p14:tracePt t="54541" x="6794500" y="5238750"/>
          <p14:tracePt t="54541" x="6705600" y="5226050"/>
          <p14:tracePt t="54557" x="6610350" y="5213350"/>
          <p14:tracePt t="54557" x="6419850" y="5181600"/>
          <p14:tracePt t="54574" x="6318250" y="5168900"/>
          <p14:tracePt t="54574" x="6216650" y="5149850"/>
          <p14:tracePt t="54590" x="6115050" y="5137150"/>
          <p14:tracePt t="54590" x="6019800" y="5118100"/>
          <p14:tracePt t="54607" x="5918200" y="5105400"/>
          <p14:tracePt t="54607" x="5734050" y="5086350"/>
          <p14:tracePt t="54624" x="5645150" y="5073650"/>
          <p14:tracePt t="54624" x="5556250" y="5067300"/>
          <p14:tracePt t="54641" x="5473700" y="5060950"/>
          <p14:tracePt t="54641" x="5391150" y="5048250"/>
          <p14:tracePt t="54876" x="2089150" y="5384800"/>
          <p14:tracePt t="54876" x="2063750" y="5397500"/>
          <p14:tracePt t="54891" x="2038350" y="5416550"/>
          <p14:tracePt t="54891" x="2000250" y="5435600"/>
          <p14:tracePt t="54908" x="1968500" y="5454650"/>
          <p14:tracePt t="54908" x="1936750" y="5473700"/>
          <p14:tracePt t="54925" x="1905000" y="5486400"/>
          <p14:tracePt t="54925" x="1885950" y="5499100"/>
          <p14:tracePt t="54942" x="1873250" y="5511800"/>
          <p14:tracePt t="54942" x="1866900" y="5518150"/>
          <p14:tracePt t="54959" x="1860550" y="5524500"/>
          <p14:tracePt t="54959" x="1866900" y="5524500"/>
          <p14:tracePt t="54977" x="1879600" y="5524500"/>
          <p14:tracePt t="54977" x="1892300" y="5524500"/>
          <p14:tracePt t="54977" x="1911350" y="5524500"/>
          <p14:tracePt t="54997" x="1930400" y="5518150"/>
          <p14:tracePt t="55008" x="1955800" y="5518150"/>
          <p14:tracePt t="55008" x="1987550" y="5511800"/>
          <p14:tracePt t="55008" x="2012950" y="5505450"/>
          <p14:tracePt t="55028" x="2051050" y="5505450"/>
          <p14:tracePt t="55042" x="2082800" y="5499100"/>
          <p14:tracePt t="55042" x="2165350" y="5492750"/>
          <p14:tracePt t="55059" x="2203450" y="5492750"/>
          <p14:tracePt t="55059" x="2247900" y="5492750"/>
          <p14:tracePt t="55077" x="2292350" y="5492750"/>
          <p14:tracePt t="55077" x="2336800" y="5499100"/>
          <p14:tracePt t="55093" x="2381250" y="5505450"/>
          <p14:tracePt t="55093" x="2476500" y="5518150"/>
          <p14:tracePt t="55110" x="2520950" y="5530850"/>
          <p14:tracePt t="55110" x="2571750" y="5537200"/>
          <p14:tracePt t="55126" x="2616200" y="5549900"/>
          <p14:tracePt t="55126" x="2654300" y="5556250"/>
          <p14:tracePt t="55142" x="2698750" y="5556250"/>
          <p14:tracePt t="55142" x="2730500" y="5562600"/>
          <p14:tracePt t="55160" x="2768600" y="5568950"/>
          <p14:tracePt t="55160" x="2819400" y="5568950"/>
          <p14:tracePt t="55176" x="2844800" y="5568950"/>
          <p14:tracePt t="55176" x="2857500" y="5568950"/>
          <p14:tracePt t="55193" x="2876550" y="5568950"/>
          <p14:tracePt t="55193" x="2889250" y="5568950"/>
          <p14:tracePt t="55210" x="2895600" y="5562600"/>
          <p14:tracePt t="55210" x="2901950" y="5562600"/>
          <p14:tracePt t="55228" x="2908300" y="5562600"/>
          <p14:tracePt t="55243" x="2901950" y="5568950"/>
          <p14:tracePt t="55259" x="2895600" y="5575300"/>
          <p14:tracePt t="55275" x="2889250" y="5575300"/>
          <p14:tracePt t="55275" x="2882900" y="5581650"/>
          <p14:tracePt t="55293" x="2876550" y="5581650"/>
          <p14:tracePt t="55293" x="2876550" y="5588000"/>
          <p14:tracePt t="55293" x="2870200" y="5594350"/>
          <p14:tracePt t="55311" x="2857500" y="5600700"/>
          <p14:tracePt t="55328" x="2851150" y="5607050"/>
          <p14:tracePt t="55343" x="2844800" y="5607050"/>
          <p14:tracePt t="55359" x="2844800" y="5600700"/>
          <p14:tracePt t="55403" x="2844800" y="5594350"/>
          <p14:tracePt t="55415" x="2844800" y="5588000"/>
          <p14:tracePt t="55431" x="2844800" y="5581650"/>
          <p14:tracePt t="55439" x="2851150" y="5575300"/>
          <p14:tracePt t="55455" x="2857500" y="5568950"/>
          <p14:tracePt t="55467" x="2863850" y="5562600"/>
          <p14:tracePt t="55483" x="2870200" y="5562600"/>
          <p14:tracePt t="55499" x="2876550" y="5556250"/>
          <p14:tracePt t="55515" x="2882900" y="5549900"/>
          <p14:tracePt t="55528" x="2895600" y="5549900"/>
          <p14:tracePt t="55544" x="2901950" y="5543550"/>
          <p14:tracePt t="55560" x="2908300" y="5543550"/>
          <p14:tracePt t="55577" x="2914650" y="5537200"/>
          <p14:tracePt t="55577" x="2921000" y="5537200"/>
          <p14:tracePt t="55595" x="2933700" y="5537200"/>
          <p14:tracePt t="55612" x="2946400" y="5537200"/>
          <p14:tracePt t="55635" x="2952750" y="5537200"/>
          <p14:tracePt t="55647" x="2959100" y="5530850"/>
          <p14:tracePt t="55663" x="2965450" y="5524500"/>
          <p14:tracePt t="55703" x="2971800" y="5524500"/>
          <p14:tracePt t="55723" x="2978150" y="5518150"/>
          <p14:tracePt t="55739" x="2984500" y="5511800"/>
          <p14:tracePt t="55755" x="2990850" y="5511800"/>
          <p14:tracePt t="55767" x="2997200" y="5505450"/>
          <p14:tracePt t="55783" x="3003550" y="5505450"/>
          <p14:tracePt t="55794" x="3009900" y="5505450"/>
          <p14:tracePt t="55794" x="3016250" y="5505450"/>
          <p14:tracePt t="55811" x="3022600" y="5499100"/>
          <p14:tracePt t="55811" x="3035300" y="5499100"/>
          <p14:tracePt t="55829" x="3048000" y="5499100"/>
          <p14:tracePt t="55829" x="3054350" y="5492750"/>
          <p14:tracePt t="55845" x="3067050" y="5492750"/>
          <p14:tracePt t="55845" x="3079750" y="5492750"/>
          <p14:tracePt t="55862" x="3092450" y="5492750"/>
          <p14:tracePt t="55862" x="3105150" y="5492750"/>
          <p14:tracePt t="55880" x="3117850" y="5492750"/>
          <p14:tracePt t="55880" x="3149600" y="5492750"/>
          <p14:tracePt t="55896" x="3168650" y="5492750"/>
          <p14:tracePt t="55896" x="3187700" y="5492750"/>
          <p14:tracePt t="55912" x="3206750" y="5492750"/>
          <p14:tracePt t="55912" x="3232150" y="5492750"/>
          <p14:tracePt t="55929" x="3251200" y="5492750"/>
          <p14:tracePt t="55929" x="3276600" y="5492750"/>
          <p14:tracePt t="55929" x="3295650" y="5499100"/>
          <p14:tracePt t="55948" x="3314700" y="5499100"/>
          <p14:tracePt t="55961" x="3340100" y="5499100"/>
          <p14:tracePt t="55961" x="3359150" y="5499100"/>
          <p14:tracePt t="55979" x="3397250" y="5505450"/>
          <p14:tracePt t="55979" x="3416300" y="5505450"/>
          <p14:tracePt t="55998" x="3435350" y="5499100"/>
          <p14:tracePt t="55998" x="3454400" y="5499100"/>
          <p14:tracePt t="56013" x="3479800" y="5499100"/>
          <p14:tracePt t="56013" x="3498850" y="5499100"/>
          <p14:tracePt t="56029" x="3517900" y="5499100"/>
          <p14:tracePt t="56029" x="3543300" y="5499100"/>
          <p14:tracePt t="56029" x="3568700" y="5505450"/>
          <p14:tracePt t="56047" x="3594100" y="5505450"/>
          <p14:tracePt t="56061" x="3619500" y="5505450"/>
          <p14:tracePt t="56061" x="3670300" y="5511800"/>
          <p14:tracePt t="56079" x="3702050" y="5511800"/>
          <p14:tracePt t="56079" x="3727450" y="5511800"/>
          <p14:tracePt t="56096" x="3759200" y="5518150"/>
          <p14:tracePt t="56096" x="3784600" y="5518150"/>
          <p14:tracePt t="56113" x="3816350" y="5518150"/>
          <p14:tracePt t="56113" x="3879850" y="5524500"/>
          <p14:tracePt t="56130" x="3917950" y="5524500"/>
          <p14:tracePt t="56130" x="3949700" y="5530850"/>
          <p14:tracePt t="56146" x="3981450" y="5530850"/>
          <p14:tracePt t="56146" x="4019550" y="5524500"/>
          <p14:tracePt t="56163" x="4051300" y="5524500"/>
          <p14:tracePt t="56163" x="4083050" y="5518150"/>
          <p14:tracePt t="56179" x="4121150" y="5518150"/>
          <p14:tracePt t="56179" x="4178300" y="5511800"/>
          <p14:tracePt t="56196" x="4210050" y="5511800"/>
          <p14:tracePt t="56196" x="4241800" y="5505450"/>
          <p14:tracePt t="56213" x="4267200" y="5505450"/>
          <p14:tracePt t="56213" x="4298950" y="5499100"/>
          <p14:tracePt t="56229" x="4324350" y="5499100"/>
          <p14:tracePt t="56229" x="4356100" y="5492750"/>
          <p14:tracePt t="56246" x="4387850" y="5486400"/>
          <p14:tracePt t="56246" x="4445000" y="5480050"/>
          <p14:tracePt t="56264" x="4470400" y="5473700"/>
          <p14:tracePt t="56264" x="4495800" y="5467350"/>
          <p14:tracePt t="56280" x="4521200" y="5461000"/>
          <p14:tracePt t="56280" x="4546600" y="5454650"/>
          <p14:tracePt t="56296" x="4572000" y="5454650"/>
          <p14:tracePt t="56296" x="4591050" y="5448300"/>
          <p14:tracePt t="56313" x="4616450" y="5441950"/>
          <p14:tracePt t="56313" x="4635500" y="5441950"/>
          <p14:tracePt t="56313" x="4660900" y="5435600"/>
          <p14:tracePt t="56332" x="4686300" y="5429250"/>
          <p14:tracePt t="56346" x="4705350" y="5422900"/>
          <p14:tracePt t="56346" x="4749800" y="5410200"/>
          <p14:tracePt t="56364" x="4768850" y="5410200"/>
          <p14:tracePt t="56364" x="4787900" y="5403850"/>
          <p14:tracePt t="56380" x="4806950" y="5403850"/>
          <p14:tracePt t="56380" x="4819650" y="5397500"/>
          <p14:tracePt t="56397" x="4838700" y="5397500"/>
          <p14:tracePt t="56397" x="4851400" y="5397500"/>
          <p14:tracePt t="56413" x="4864100" y="5397500"/>
          <p14:tracePt t="56413" x="4889500" y="5391150"/>
          <p14:tracePt t="56430" x="4908550" y="5391150"/>
          <p14:tracePt t="56430" x="4921250" y="5397500"/>
          <p14:tracePt t="56448" x="4933950" y="5397500"/>
          <p14:tracePt t="56448" x="4946650" y="5397500"/>
          <p14:tracePt t="56464" x="4959350" y="5397500"/>
          <p14:tracePt t="56464" x="4972050" y="5403850"/>
          <p14:tracePt t="56480" x="4991100" y="5403850"/>
          <p14:tracePt t="56480" x="5016500" y="5416550"/>
          <p14:tracePt t="56499" x="5035550" y="5416550"/>
          <p14:tracePt t="56499" x="5048250" y="5416550"/>
          <p14:tracePt t="56515" x="5067300" y="5422900"/>
          <p14:tracePt t="56515" x="5086350" y="5422900"/>
          <p14:tracePt t="56531" x="5105400" y="5422900"/>
          <p14:tracePt t="56531" x="5149850" y="5422900"/>
          <p14:tracePt t="56548" x="5175250" y="5422900"/>
          <p14:tracePt t="56548" x="5200650" y="5422900"/>
          <p14:tracePt t="56564" x="5226050" y="5422900"/>
          <p14:tracePt t="56564" x="5251450" y="5429250"/>
          <p14:tracePt t="56581" x="5276850" y="5429250"/>
          <p14:tracePt t="56581" x="5302250" y="5429250"/>
          <p14:tracePt t="56597" x="5327650" y="5429250"/>
          <p14:tracePt t="56597" x="5353050" y="5429250"/>
          <p14:tracePt t="56597" x="5378450" y="5429250"/>
          <p14:tracePt t="56618" x="5403850" y="5435600"/>
          <p14:tracePt t="56618" x="5422900" y="5435600"/>
          <p14:tracePt t="56631" x="5441950" y="5429250"/>
          <p14:tracePt t="56631" x="5467350" y="5429250"/>
          <p14:tracePt t="56648" x="5486400" y="5429250"/>
          <p14:tracePt t="56648" x="5505450" y="5429250"/>
          <p14:tracePt t="56664" x="5524500" y="5422900"/>
          <p14:tracePt t="56664" x="5537200" y="5422900"/>
          <p14:tracePt t="56681" x="5556250" y="5422900"/>
          <p14:tracePt t="56681" x="5568950" y="5422900"/>
          <p14:tracePt t="56681" x="5581650" y="5422900"/>
          <p14:tracePt t="56700" x="5594350" y="5422900"/>
          <p14:tracePt t="56713" x="5607050" y="5416550"/>
          <p14:tracePt t="56713" x="5626100" y="5416550"/>
          <p14:tracePt t="56731" x="5632450" y="5416550"/>
          <p14:tracePt t="56731" x="5638800" y="5422900"/>
          <p14:tracePt t="56748" x="5645150" y="5422900"/>
          <p14:tracePt t="56748" x="5651500" y="5422900"/>
          <p14:tracePt t="56765" x="5657850" y="5422900"/>
          <p14:tracePt t="56765" x="5664200" y="5422900"/>
          <p14:tracePt t="56781" x="5670550" y="5422900"/>
          <p14:tracePt t="56781" x="5676900" y="5422900"/>
          <p14:tracePt t="56798" x="5683250" y="5422900"/>
          <p14:tracePt t="56814" x="5689600" y="5422900"/>
          <p14:tracePt t="56830" x="5695950" y="5422900"/>
          <p14:tracePt t="56848" x="5702300" y="5422900"/>
          <p14:tracePt t="56871" x="5695950" y="5422900"/>
          <p14:tracePt t="56963" x="5689600" y="5429250"/>
          <p14:tracePt t="56975" x="5683250" y="5429250"/>
          <p14:tracePt t="56993" x="5676900" y="5429250"/>
          <p14:tracePt t="57007" x="5670550" y="5435600"/>
          <p14:tracePt t="57023" x="5664200" y="5435600"/>
          <p14:tracePt t="57043" x="5664200" y="5429250"/>
          <p14:tracePt t="57095" x="5670550" y="5422900"/>
          <p14:tracePt t="57128" x="5676900" y="5416550"/>
          <p14:tracePt t="57179" x="5676900" y="5422900"/>
          <p14:tracePt t="57255" x="5670550" y="5429250"/>
          <p14:tracePt t="57291" x="5676900" y="5422900"/>
          <p14:tracePt t="57375" x="5683250" y="5429250"/>
          <p14:tracePt t="57395" x="5670550" y="5435600"/>
          <p14:tracePt t="57419" x="5664200" y="5441950"/>
          <p14:tracePt t="57427" x="5657850" y="5441950"/>
          <p14:tracePt t="57436" x="5645150" y="5448300"/>
          <p14:tracePt t="57436" x="5632450" y="5448300"/>
          <p14:tracePt t="57450" x="5613400" y="5454650"/>
          <p14:tracePt t="57450" x="5588000" y="5454650"/>
          <p14:tracePt t="57467" x="5568950" y="5461000"/>
          <p14:tracePt t="57467" x="5537200" y="5454650"/>
          <p14:tracePt t="57484" x="5505450" y="5454650"/>
          <p14:tracePt t="57484" x="5467350" y="5448300"/>
          <p14:tracePt t="57501" x="5429250" y="5441950"/>
          <p14:tracePt t="57501" x="5334000" y="5416550"/>
          <p14:tracePt t="57517" x="5283200" y="5403850"/>
          <p14:tracePt t="57517" x="5226050" y="5378450"/>
          <p14:tracePt t="57534" x="5162550" y="5359400"/>
          <p14:tracePt t="57534" x="5099050" y="5334000"/>
          <p14:tracePt t="57551" x="5029200" y="5302250"/>
          <p14:tracePt t="57551" x="4883150" y="5251450"/>
          <p14:tracePt t="57567" x="4806950" y="5226050"/>
          <p14:tracePt t="57567" x="4730750" y="5200650"/>
          <p14:tracePt t="57584" x="4641850" y="5175250"/>
          <p14:tracePt t="57584" x="4559300" y="5156200"/>
          <p14:tracePt t="57601" x="4476750" y="5137150"/>
          <p14:tracePt t="57601" x="4387850" y="5118100"/>
          <p14:tracePt t="57619" x="4305300" y="5099050"/>
          <p14:tracePt t="57619" x="4222750" y="5073650"/>
          <p14:tracePt t="57619" x="4140200" y="5054600"/>
          <p14:tracePt t="57636" x="4064000" y="5029200"/>
          <p14:tracePt t="57636" x="3987800" y="5010150"/>
          <p14:tracePt t="57651" x="3924300" y="4991100"/>
          <p14:tracePt t="57651" x="3860800" y="4972050"/>
          <p14:tracePt t="57668" x="3803650" y="4959350"/>
          <p14:tracePt t="57668" x="3752850" y="4953000"/>
          <p14:tracePt t="57684" x="3702050" y="4953000"/>
          <p14:tracePt t="57684" x="3657600" y="4953000"/>
          <p14:tracePt t="57701" x="3619500" y="4965700"/>
          <p14:tracePt t="57701" x="3581400" y="4978400"/>
          <p14:tracePt t="57701" x="3549650" y="4991100"/>
          <p14:tracePt t="57720" x="3517900" y="5003800"/>
          <p14:tracePt t="57733" x="3492500" y="5022850"/>
          <p14:tracePt t="57733" x="3441700" y="5054600"/>
          <p14:tracePt t="57751" x="3422650" y="5067300"/>
          <p14:tracePt t="57751" x="3403600" y="5080000"/>
          <p14:tracePt t="57768" x="3384550" y="5086350"/>
          <p14:tracePt t="57768" x="3365500" y="5099050"/>
          <p14:tracePt t="57785" x="3346450" y="5111750"/>
          <p14:tracePt t="57785" x="3327400" y="5118100"/>
          <p14:tracePt t="57802" x="3308350" y="5124450"/>
          <p14:tracePt t="57802" x="3257550" y="5143500"/>
          <p14:tracePt t="57818" x="3232150" y="5149850"/>
          <p14:tracePt t="57818" x="3206750" y="5156200"/>
          <p14:tracePt t="57835" x="3181350" y="5162550"/>
          <p14:tracePt t="57835" x="3149600" y="5168900"/>
          <p14:tracePt t="57852" x="3124200" y="5168900"/>
          <p14:tracePt t="57852" x="3073400" y="5175250"/>
          <p14:tracePt t="57868" x="3041650" y="5175250"/>
          <p14:tracePt t="57868" x="3016250" y="5168900"/>
          <p14:tracePt t="57885" x="2984500" y="5162550"/>
          <p14:tracePt t="57885" x="2952750" y="5149850"/>
          <p14:tracePt t="57902" x="2927350" y="5130800"/>
          <p14:tracePt t="57902" x="2889250" y="5111750"/>
          <p14:tracePt t="57919" x="2857500" y="5092700"/>
          <p14:tracePt t="57919" x="2794000" y="5041900"/>
          <p14:tracePt t="57935" x="2762250" y="5010150"/>
          <p14:tracePt t="57935" x="2730500" y="4978400"/>
          <p14:tracePt t="57952" x="2711450" y="4946650"/>
          <p14:tracePt t="57952" x="2692400" y="4908550"/>
          <p14:tracePt t="57969" x="2679700" y="4864100"/>
          <p14:tracePt t="57969" x="2673350" y="4819650"/>
          <p14:tracePt t="57969" x="2679700" y="4775200"/>
          <p14:tracePt t="57988" x="2692400" y="4724400"/>
          <p14:tracePt t="57988" x="2711450" y="4667250"/>
          <p14:tracePt t="58004" x="2743200" y="4616450"/>
          <p14:tracePt t="58004" x="2781300" y="4565650"/>
          <p14:tracePt t="58020" x="2825750" y="4514850"/>
          <p14:tracePt t="58020" x="2876550" y="4464050"/>
          <p14:tracePt t="58036" x="2933700" y="4419600"/>
          <p14:tracePt t="58036" x="2997200" y="4381500"/>
          <p14:tracePt t="58053" x="3073400" y="4349750"/>
          <p14:tracePt t="58053" x="3143250" y="4318000"/>
          <p14:tracePt t="58069" x="3225800" y="4298950"/>
          <p14:tracePt t="58069" x="3314700" y="4279900"/>
          <p14:tracePt t="58069" x="3397250" y="4267200"/>
          <p14:tracePt t="58088" x="3492500" y="4260850"/>
          <p14:tracePt t="58101" x="3587750" y="4260850"/>
          <p14:tracePt t="58101" x="3778250" y="4273550"/>
          <p14:tracePt t="58119" x="3879850" y="4292600"/>
          <p14:tracePt t="58119" x="3975100" y="4318000"/>
          <p14:tracePt t="58136" x="4076700" y="4343400"/>
          <p14:tracePt t="58136" x="4171950" y="4381500"/>
          <p14:tracePt t="58153" x="4260850" y="4425950"/>
          <p14:tracePt t="58153" x="4425950" y="4527550"/>
          <p14:tracePt t="58169" x="4502150" y="4578350"/>
          <p14:tracePt t="58169" x="4565650" y="4629150"/>
          <p14:tracePt t="58186" x="4616450" y="4679950"/>
          <p14:tracePt t="58186" x="4660900" y="4730750"/>
          <p14:tracePt t="58203" x="4692650" y="4775200"/>
          <p14:tracePt t="58203" x="4718050" y="4813300"/>
          <p14:tracePt t="58219" x="4730750" y="4851400"/>
          <p14:tracePt t="58219" x="4724400" y="4921250"/>
          <p14:tracePt t="58236" x="4705350" y="4953000"/>
          <p14:tracePt t="58236" x="4679950" y="4978400"/>
          <p14:tracePt t="58253" x="4641850" y="5003800"/>
          <p14:tracePt t="58253" x="4597400" y="5029200"/>
          <p14:tracePt t="58269" x="4546600" y="5048250"/>
          <p14:tracePt t="58269" x="4489450" y="5060950"/>
          <p14:tracePt t="58269" x="4425950" y="5080000"/>
          <p14:tracePt t="58288" x="4356100" y="5086350"/>
          <p14:tracePt t="58288" x="4286250" y="5099050"/>
          <p14:tracePt t="58303" x="4210050" y="5105400"/>
          <p14:tracePt t="58303" x="4133850" y="5118100"/>
          <p14:tracePt t="58320" x="4064000" y="5118100"/>
          <p14:tracePt t="58320" x="3994150" y="5124450"/>
          <p14:tracePt t="58336" x="3930650" y="5130800"/>
          <p14:tracePt t="58336" x="3873500" y="5130800"/>
          <p14:tracePt t="58353" x="3822700" y="5137150"/>
          <p14:tracePt t="58353" x="3784600" y="5137150"/>
          <p14:tracePt t="58372" x="3727450" y="5143500"/>
          <p14:tracePt t="58385" x="3708400" y="5149850"/>
          <p14:tracePt t="58385" x="3702050" y="5149850"/>
          <p14:tracePt t="58404" x="3708400" y="5156200"/>
          <p14:tracePt t="58404" x="3727450" y="5162550"/>
          <p14:tracePt t="58420" x="3746500" y="5162550"/>
          <p14:tracePt t="58420" x="3778250" y="5168900"/>
          <p14:tracePt t="58437" x="3816350" y="5181600"/>
          <p14:tracePt t="58437" x="3867150" y="5194300"/>
          <p14:tracePt t="58454" x="3917950" y="5213350"/>
          <p14:tracePt t="58454" x="4057650" y="5270500"/>
          <p14:tracePt t="58470" x="4133850" y="5302250"/>
          <p14:tracePt t="58470" x="4216400" y="5340350"/>
          <p14:tracePt t="58487" x="4305300" y="5372100"/>
          <p14:tracePt t="58487" x="4394200" y="5403850"/>
          <p14:tracePt t="58504" x="4489450" y="5435600"/>
          <p14:tracePt t="58504" x="4584700" y="5461000"/>
          <p14:tracePt t="58521" x="4679950" y="5480050"/>
          <p14:tracePt t="58521" x="4864100" y="5505450"/>
          <p14:tracePt t="58537" x="4953000" y="5511800"/>
          <p14:tracePt t="58537" x="5041900" y="5518150"/>
          <p14:tracePt t="58554" x="5130800" y="5524500"/>
          <p14:tracePt t="58554" x="5213350" y="5530850"/>
          <p14:tracePt t="58571" x="5302250" y="5530850"/>
          <p14:tracePt t="58571" x="5461000" y="5530850"/>
          <p14:tracePt t="58588" x="5530850" y="5530850"/>
          <p14:tracePt t="58588" x="5607050" y="5530850"/>
          <p14:tracePt t="58604" x="5676900" y="5530850"/>
          <p14:tracePt t="58604" x="5746750" y="5530850"/>
          <p14:tracePt t="58622" x="5810250" y="5524500"/>
          <p14:tracePt t="58622" x="5867400" y="5518150"/>
          <p14:tracePt t="58637" x="5924550" y="5511800"/>
          <p14:tracePt t="58637" x="5969000" y="5499100"/>
          <p14:tracePt t="58637" x="6007100" y="5492750"/>
          <p14:tracePt t="58656" x="6045200" y="5486400"/>
          <p14:tracePt t="58670" x="6070600" y="5480050"/>
          <p14:tracePt t="58670" x="6108700" y="5467350"/>
          <p14:tracePt t="58688" x="6121400" y="5461000"/>
          <p14:tracePt t="58688" x="6134100" y="5461000"/>
          <p14:tracePt t="58704" x="6140450" y="5461000"/>
          <p14:tracePt t="58704" x="6146800" y="5454650"/>
          <p14:tracePt t="58721" x="6153150" y="5454650"/>
          <p14:tracePt t="58737" x="6146800" y="5448300"/>
          <p14:tracePt t="58783" x="6146800" y="5454650"/>
          <p14:tracePt t="58823" x="6153150" y="5461000"/>
          <p14:tracePt t="58828" x="6159500" y="5461000"/>
          <p14:tracePt t="58837" x="6165850" y="5461000"/>
          <p14:tracePt t="58837" x="6172200" y="5461000"/>
          <p14:tracePt t="58854" x="6184900" y="5461000"/>
          <p14:tracePt t="58854" x="6191250" y="5461000"/>
          <p14:tracePt t="58871" x="6197600" y="5461000"/>
          <p14:tracePt t="58871" x="6216650" y="5454650"/>
          <p14:tracePt t="58888" x="6223000" y="5454650"/>
          <p14:tracePt t="58888" x="6235700" y="5454650"/>
          <p14:tracePt t="58905" x="6242050" y="5448300"/>
          <p14:tracePt t="58905" x="6248400" y="5448300"/>
          <p14:tracePt t="58922" x="6254750" y="5448300"/>
          <p14:tracePt t="58922" x="6261100" y="5448300"/>
          <p14:tracePt t="58938" x="6267450" y="5448300"/>
          <p14:tracePt t="58938" x="6280150" y="5448300"/>
          <p14:tracePt t="58955" x="6286500" y="5441950"/>
          <p14:tracePt t="58955" x="6292850" y="5441950"/>
          <p14:tracePt t="58972" x="6299200" y="5441950"/>
          <p14:tracePt t="58972" x="6305550" y="5441950"/>
          <p14:tracePt t="58988" x="6311900" y="5448300"/>
          <p14:tracePt t="58988" x="6318250" y="5448300"/>
          <p14:tracePt t="58988" x="6330950" y="5454650"/>
          <p14:tracePt t="59009" x="6337300" y="5454650"/>
          <p14:tracePt t="59021" x="6343650" y="5461000"/>
          <p14:tracePt t="59021" x="6362700" y="5467350"/>
          <p14:tracePt t="59040" x="6375400" y="5473700"/>
          <p14:tracePt t="59040" x="6388100" y="5473700"/>
          <p14:tracePt t="59056" x="6400800" y="5473700"/>
          <p14:tracePt t="59056" x="6413500" y="5480050"/>
          <p14:tracePt t="59072" x="6426200" y="5480050"/>
          <p14:tracePt t="59072" x="6438900" y="5480050"/>
          <p14:tracePt t="59089" x="6457950" y="5486400"/>
          <p14:tracePt t="59089" x="6477000" y="5486400"/>
          <p14:tracePt t="59105" x="6496050" y="5486400"/>
          <p14:tracePt t="59105" x="6508750" y="5486400"/>
          <p14:tracePt t="59105" x="6527800" y="5486400"/>
          <p14:tracePt t="59124" x="6553200" y="5486400"/>
          <p14:tracePt t="59124" x="6572250" y="5486400"/>
          <p14:tracePt t="59139" x="6591300" y="5492750"/>
          <p14:tracePt t="59139" x="6616700" y="5492750"/>
          <p14:tracePt t="59155" x="6642100" y="5492750"/>
          <p14:tracePt t="59155" x="6667500" y="5499100"/>
          <p14:tracePt t="59172" x="6692900" y="5505450"/>
          <p14:tracePt t="59172" x="6750050" y="5511800"/>
          <p14:tracePt t="59189" x="6781800" y="5511800"/>
          <p14:tracePt t="59189" x="6807200" y="5511800"/>
          <p14:tracePt t="59206" x="6838950" y="5511800"/>
          <p14:tracePt t="59206" x="6870700" y="5511800"/>
          <p14:tracePt t="59223" x="6896100" y="5511800"/>
          <p14:tracePt t="59223" x="6927850" y="5511800"/>
          <p14:tracePt t="59239" x="6953250" y="5511800"/>
          <p14:tracePt t="59239" x="7016750" y="5505450"/>
          <p14:tracePt t="59258" x="7042150" y="5499100"/>
          <p14:tracePt t="59258" x="7067550" y="5492750"/>
          <p14:tracePt t="59273" x="7099300" y="5486400"/>
          <p14:tracePt t="59273" x="7124700" y="5480050"/>
          <p14:tracePt t="59290" x="7150100" y="5473700"/>
          <p14:tracePt t="59290" x="7169150" y="5467350"/>
          <p14:tracePt t="59290" x="7194550" y="5461000"/>
          <p14:tracePt t="59308" x="7207250" y="5454650"/>
          <p14:tracePt t="59308" x="7219950" y="5448300"/>
          <p14:tracePt t="59324" x="7232650" y="5448300"/>
          <p14:tracePt t="59339" x="7213600" y="5454650"/>
          <p14:tracePt t="59363" x="7200900" y="5461000"/>
          <p14:tracePt t="59372" x="7181850" y="5467350"/>
          <p14:tracePt t="59372" x="7150100" y="5473700"/>
          <p14:tracePt t="59390" x="7118350" y="5480050"/>
          <p14:tracePt t="59390" x="7080250" y="5492750"/>
          <p14:tracePt t="59390" x="7035800" y="5499100"/>
          <p14:tracePt t="59407" x="6978650" y="5511800"/>
          <p14:tracePt t="59407" x="6921500" y="5524500"/>
          <p14:tracePt t="59423" x="6851650" y="5537200"/>
          <p14:tracePt t="59423" x="6775450" y="5549900"/>
          <p14:tracePt t="59440" x="6699250" y="5562600"/>
          <p14:tracePt t="59440" x="6610350" y="5568950"/>
          <p14:tracePt t="59456" x="6521450" y="5575300"/>
          <p14:tracePt t="59456" x="6419850" y="5575300"/>
          <p14:tracePt t="59473" x="6318250" y="5575300"/>
          <p14:tracePt t="59473" x="6096000" y="5549900"/>
          <p14:tracePt t="59491" x="5975350" y="5530850"/>
          <p14:tracePt t="59491" x="5854700" y="5505450"/>
          <p14:tracePt t="59506" x="5734050" y="5480050"/>
          <p14:tracePt t="59506" x="5607050" y="5448300"/>
          <p14:tracePt t="59523" x="5480050" y="5416550"/>
          <p14:tracePt t="59523" x="5353050" y="5384800"/>
          <p14:tracePt t="59540" x="5226050" y="5346700"/>
          <p14:tracePt t="59540" x="4978400" y="5264150"/>
          <p14:tracePt t="59557" x="4857750" y="5226050"/>
          <p14:tracePt t="59557" x="4730750" y="5175250"/>
          <p14:tracePt t="59573" x="4603750" y="5130800"/>
          <p14:tracePt t="59573" x="4476750" y="5086350"/>
          <p14:tracePt t="59590" x="4349750" y="5035550"/>
          <p14:tracePt t="59590" x="4095750" y="4946650"/>
          <p14:tracePt t="59607" x="3968750" y="4908550"/>
          <p14:tracePt t="59623" x="3879850" y="4883150"/>
          <p14:tracePt t="59623" x="3759200" y="4857750"/>
          <p14:tracePt t="59640" x="3651250" y="4845050"/>
          <p14:tracePt t="59640" x="3543300" y="4838700"/>
          <p14:tracePt t="59657" x="3441700" y="4838700"/>
          <p14:tracePt t="59657" x="3340100" y="4838700"/>
          <p14:tracePt t="59674" x="3244850" y="4845050"/>
          <p14:tracePt t="59674" x="3149600" y="4845050"/>
          <p14:tracePt t="59674" x="3028950" y="4845050"/>
          <p14:tracePt t="59691" x="2940050" y="4845050"/>
          <p14:tracePt t="59691" x="2857500" y="4845050"/>
          <p14:tracePt t="59707" x="2774950" y="4838700"/>
          <p14:tracePt t="59707" x="2698750" y="4838700"/>
          <p14:tracePt t="59724" x="2635250" y="4845050"/>
          <p14:tracePt t="59724" x="2571750" y="4851400"/>
          <p14:tracePt t="59742" x="2520950" y="4851400"/>
          <p14:tracePt t="59742" x="2476500" y="4864100"/>
          <p14:tracePt t="59757" x="2438400" y="4876800"/>
          <p14:tracePt t="59757" x="2400300" y="4883150"/>
          <p14:tracePt t="59757" x="2374900" y="4895850"/>
          <p14:tracePt t="59776" x="2343150" y="4908550"/>
          <p14:tracePt t="59776" x="2324100" y="4914900"/>
          <p14:tracePt t="59791" x="2298700" y="4927600"/>
          <p14:tracePt t="59791" x="2286000" y="4940300"/>
          <p14:tracePt t="59807" x="2273300" y="4946650"/>
          <p14:tracePt t="59807" x="2260600" y="4959350"/>
          <p14:tracePt t="59824" x="2260600" y="4965700"/>
          <p14:tracePt t="59824" x="2260600" y="4972050"/>
          <p14:tracePt t="59841" x="2260600" y="4984750"/>
          <p14:tracePt t="59841" x="2279650" y="4997450"/>
          <p14:tracePt t="59857" x="2292350" y="4997450"/>
          <p14:tracePt t="59857" x="2311400" y="5003800"/>
          <p14:tracePt t="59874" x="2324100" y="5010150"/>
          <p14:tracePt t="59874" x="2343150" y="5016500"/>
          <p14:tracePt t="59891" x="2355850" y="5016500"/>
          <p14:tracePt t="59891" x="2381250" y="5022850"/>
          <p14:tracePt t="59908" x="2393950" y="5029200"/>
          <p14:tracePt t="59908" x="2400300" y="5035550"/>
          <p14:tracePt t="59924" x="2406650" y="5041900"/>
          <p14:tracePt t="59924" x="2413000" y="5048250"/>
          <p14:tracePt t="59941" x="2419350" y="5054600"/>
          <p14:tracePt t="59941" x="2419350" y="5067300"/>
          <p14:tracePt t="59958" x="2419350" y="5073650"/>
          <p14:tracePt t="59958" x="2413000" y="5086350"/>
          <p14:tracePt t="59975" x="2387600" y="5118100"/>
          <p14:tracePt t="59975" x="2368550" y="5130800"/>
          <p14:tracePt t="59994" x="2349500" y="5149850"/>
          <p14:tracePt t="59994" x="2317750" y="5162550"/>
          <p14:tracePt t="60008" x="2286000" y="5175250"/>
          <p14:tracePt t="60008" x="2254250" y="5194300"/>
          <p14:tracePt t="60025" x="2216150" y="5200650"/>
          <p14:tracePt t="60025" x="2171700" y="5213350"/>
          <p14:tracePt t="60025" x="2127250" y="5219700"/>
          <p14:tracePt t="60043" x="2082800" y="5219700"/>
          <p14:tracePt t="60057" x="2038350" y="5213350"/>
          <p14:tracePt t="60057" x="1955800" y="5194300"/>
          <p14:tracePt t="60075" x="1917700" y="5175250"/>
          <p14:tracePt t="60075" x="1885950" y="5149850"/>
          <p14:tracePt t="60092" x="1860550" y="5124450"/>
          <p14:tracePt t="60092" x="1835150" y="5092700"/>
          <p14:tracePt t="60108" x="1822450" y="5054600"/>
          <p14:tracePt t="60108" x="1816100" y="5016500"/>
          <p14:tracePt t="60125" x="1816100" y="4972050"/>
          <p14:tracePt t="60125" x="1822450" y="4921250"/>
          <p14:tracePt t="60125" x="1841500" y="4864100"/>
          <p14:tracePt t="60143" x="1866900" y="4813300"/>
          <p14:tracePt t="60143" x="1898650" y="4756150"/>
          <p14:tracePt t="60158" x="1943100" y="4699000"/>
          <p14:tracePt t="60158" x="1987550" y="4648200"/>
          <p14:tracePt t="60176" x="2044700" y="4597400"/>
          <p14:tracePt t="60176" x="2101850" y="4559300"/>
          <p14:tracePt t="60193" x="2159000" y="4521200"/>
          <p14:tracePt t="60193" x="2292350" y="4483100"/>
          <p14:tracePt t="60209" x="2362200" y="4476750"/>
          <p14:tracePt t="60209" x="2425700" y="4483100"/>
          <p14:tracePt t="60227" x="2495550" y="4495800"/>
          <p14:tracePt t="60227" x="2565400" y="4514850"/>
          <p14:tracePt t="60243" x="2628900" y="4546600"/>
          <p14:tracePt t="60243" x="2698750" y="4584700"/>
          <p14:tracePt t="60259" x="2762250" y="4622800"/>
          <p14:tracePt t="60259" x="2882900" y="4718050"/>
          <p14:tracePt t="60277" x="2933700" y="4768850"/>
          <p14:tracePt t="60277" x="2990850" y="4819650"/>
          <p14:tracePt t="60293" x="3035300" y="4870450"/>
          <p14:tracePt t="60293" x="3079750" y="4914900"/>
          <p14:tracePt t="60310" x="3130550" y="4959350"/>
          <p14:tracePt t="60310" x="3175000" y="5003800"/>
          <p14:tracePt t="60310" x="3219450" y="5041900"/>
          <p14:tracePt t="60328" x="3270250" y="5073650"/>
          <p14:tracePt t="60328" x="3321050" y="5105400"/>
          <p14:tracePt t="60343" x="3371850" y="5130800"/>
          <p14:tracePt t="60343" x="3429000" y="5156200"/>
          <p14:tracePt t="60360" x="3492500" y="5187950"/>
          <p14:tracePt t="60360" x="3556000" y="5213350"/>
          <p14:tracePt t="60376" x="3632200" y="5245100"/>
          <p14:tracePt t="60376" x="3708400" y="5276850"/>
          <p14:tracePt t="60393" x="3790950" y="5314950"/>
          <p14:tracePt t="60393" x="3886200" y="5353050"/>
          <p14:tracePt t="60409" x="3981450" y="5391150"/>
          <p14:tracePt t="60409" x="4184650" y="5461000"/>
          <p14:tracePt t="60428" x="4292600" y="5486400"/>
          <p14:tracePt t="60428" x="4406900" y="5511800"/>
          <p14:tracePt t="60444" x="4521200" y="5530850"/>
          <p14:tracePt t="60444" x="4641850" y="5543550"/>
          <p14:tracePt t="60460" x="4768850" y="5556250"/>
          <p14:tracePt t="60460" x="4895850" y="5562600"/>
          <p14:tracePt t="60477" x="5022850" y="5575300"/>
          <p14:tracePt t="60477" x="5156200" y="5581650"/>
          <p14:tracePt t="60477" x="5289550" y="5594350"/>
          <p14:tracePt t="60496" x="5416550" y="5600700"/>
          <p14:tracePt t="60496" x="5543550" y="5613400"/>
          <p14:tracePt t="60511" x="5664200" y="5632450"/>
          <p14:tracePt t="60511" x="5778500" y="5645150"/>
          <p14:tracePt t="60528" x="5886450" y="5664200"/>
          <p14:tracePt t="60528" x="5988050" y="5676900"/>
          <p14:tracePt t="60544" x="6083300" y="5689600"/>
          <p14:tracePt t="60544" x="6165850" y="5695950"/>
          <p14:tracePt t="60560" x="6248400" y="5695950"/>
          <p14:tracePt t="60560" x="6400800" y="5695950"/>
          <p14:tracePt t="60577" x="6470650" y="5695950"/>
          <p14:tracePt t="60577" x="6534150" y="5689600"/>
          <p14:tracePt t="60594" x="6597650" y="5683250"/>
          <p14:tracePt t="60594" x="6654800" y="5683250"/>
          <p14:tracePt t="60611" x="6711950" y="5676900"/>
          <p14:tracePt t="60611" x="6813550" y="5670550"/>
          <p14:tracePt t="60628" x="6858000" y="5664200"/>
          <p14:tracePt t="60628" x="6902450" y="5657850"/>
          <p14:tracePt t="60644" x="6946900" y="5657850"/>
          <p14:tracePt t="60644" x="6985000" y="5651500"/>
          <p14:tracePt t="60661" x="7016750" y="5645150"/>
          <p14:tracePt t="60661" x="7054850" y="5638800"/>
          <p14:tracePt t="60678" x="7080250" y="5638800"/>
          <p14:tracePt t="60678" x="7118350" y="5638800"/>
          <p14:tracePt t="60696" x="7124700" y="5638800"/>
          <p14:tracePt t="60710" x="7124700" y="5645150"/>
          <p14:tracePt t="60710" x="7105650" y="5664200"/>
          <p14:tracePt t="60728" x="7080250" y="5676900"/>
          <p14:tracePt t="60728" x="7054850" y="5689600"/>
          <p14:tracePt t="60745" x="7016750" y="5708650"/>
          <p14:tracePt t="60745" x="6972300" y="5727700"/>
          <p14:tracePt t="60761" x="6921500" y="5746750"/>
          <p14:tracePt t="60761" x="6864350" y="5772150"/>
          <p14:tracePt t="60778" x="6800850" y="5797550"/>
          <p14:tracePt t="60778" x="6724650" y="5816600"/>
          <p14:tracePt t="60778" x="6648450" y="5842000"/>
          <p14:tracePt t="60796" x="6559550" y="5867400"/>
          <p14:tracePt t="60796" x="6464300" y="5886450"/>
          <p14:tracePt t="60811" x="6362700" y="5899150"/>
          <p14:tracePt t="60811" x="6254750" y="5911850"/>
          <p14:tracePt t="60828" x="6140450" y="5918200"/>
          <p14:tracePt t="60828" x="6019800" y="5918200"/>
          <p14:tracePt t="60845" x="5899150" y="5911850"/>
          <p14:tracePt t="60845" x="5772150" y="5905500"/>
          <p14:tracePt t="60861" x="5645150" y="5892800"/>
          <p14:tracePt t="60861" x="5391150" y="5861050"/>
          <p14:tracePt t="60878" x="5257800" y="5842000"/>
          <p14:tracePt t="60878" x="5130800" y="5829300"/>
          <p14:tracePt t="60895" x="4997450" y="5810250"/>
          <p14:tracePt t="60895" x="4870450" y="5791200"/>
          <p14:tracePt t="60912" x="4737100" y="5784850"/>
          <p14:tracePt t="60912" x="4483100" y="5759450"/>
          <p14:tracePt t="60928" x="4356100" y="5753100"/>
          <p14:tracePt t="60928" x="4229100" y="5740400"/>
          <p14:tracePt t="60945" x="4108450" y="5734050"/>
          <p14:tracePt t="60945" x="3987800" y="5727700"/>
          <p14:tracePt t="60961" x="3867150" y="5721350"/>
          <p14:tracePt t="60961" x="3752850" y="5715000"/>
          <p14:tracePt t="60979" x="3638550" y="5702300"/>
          <p14:tracePt t="60979" x="3416300" y="5683250"/>
          <p14:tracePt t="60998" x="3308350" y="5676900"/>
          <p14:tracePt t="60998" x="3200400" y="5670550"/>
          <p14:tracePt t="61013" x="3092450" y="5664200"/>
          <p14:tracePt t="61013" x="2990850" y="5664200"/>
          <p14:tracePt t="61029" x="2889250" y="5664200"/>
          <p14:tracePt t="61029" x="2794000" y="5670550"/>
          <p14:tracePt t="61046" x="2705100" y="5683250"/>
          <p14:tracePt t="61046" x="2622550" y="5695950"/>
          <p14:tracePt t="61046" x="2546350" y="5715000"/>
          <p14:tracePt t="61063" x="2476500" y="5727700"/>
          <p14:tracePt t="61077" x="2419350" y="5753100"/>
          <p14:tracePt t="61077" x="2311400" y="5784850"/>
          <p14:tracePt t="61096" x="2260600" y="5803900"/>
          <p14:tracePt t="61096" x="2216150" y="5822950"/>
          <p14:tracePt t="61112" x="2171700" y="5835650"/>
          <p14:tracePt t="61112" x="2133600" y="5842000"/>
          <p14:tracePt t="61129" x="2095500" y="5854700"/>
          <p14:tracePt t="61129" x="2057400" y="5867400"/>
          <p14:tracePt t="61129" x="2019300" y="5873750"/>
          <p14:tracePt t="61148" x="1981200" y="5873750"/>
          <p14:tracePt t="61161" x="1943100" y="5880100"/>
          <p14:tracePt t="61161" x="1879600" y="5880100"/>
          <p14:tracePt t="61179" x="1847850" y="5880100"/>
          <p14:tracePt t="61179" x="1816100" y="5880100"/>
          <p14:tracePt t="61196" x="1790700" y="5880100"/>
          <p14:tracePt t="61196" x="1765300" y="5886450"/>
          <p14:tracePt t="61212" x="1739900" y="5892800"/>
          <p14:tracePt t="61212" x="1689100" y="5892800"/>
          <p14:tracePt t="61229" x="1670050" y="5892800"/>
          <p14:tracePt t="61229" x="1651000" y="5892800"/>
          <p14:tracePt t="61248" x="1625600" y="5892800"/>
          <p14:tracePt t="61248" x="1612900" y="5892800"/>
          <p14:tracePt t="61263" x="1593850" y="5892800"/>
          <p14:tracePt t="61263" x="1581150" y="5886450"/>
          <p14:tracePt t="61279" x="1568450" y="5886450"/>
          <p14:tracePt t="61279" x="1549400" y="5892800"/>
          <p14:tracePt t="61296" x="1549400" y="5899150"/>
          <p14:tracePt t="61312" x="1555750" y="5905500"/>
          <p14:tracePt t="61312" x="1568450" y="5911850"/>
          <p14:tracePt t="61330" x="1587500" y="5911850"/>
          <p14:tracePt t="61330" x="1606550" y="5918200"/>
          <p14:tracePt t="61330" x="1631950" y="5924550"/>
          <p14:tracePt t="61348" x="1670050" y="5930900"/>
          <p14:tracePt t="61348" x="1714500" y="5943600"/>
          <p14:tracePt t="61363" x="1758950" y="5949950"/>
          <p14:tracePt t="61363" x="1816100" y="5962650"/>
          <p14:tracePt t="61380" x="1873250" y="5975350"/>
          <p14:tracePt t="61380" x="1936750" y="5988050"/>
          <p14:tracePt t="61396" x="2006600" y="6000750"/>
          <p14:tracePt t="61396" x="2070100" y="6013450"/>
          <p14:tracePt t="61413" x="2133600" y="6026150"/>
          <p14:tracePt t="61413" x="2197100" y="6032500"/>
          <p14:tracePt t="61413" x="2260600" y="6038850"/>
          <p14:tracePt t="61432" x="2324100" y="6045200"/>
          <p14:tracePt t="61446" x="2381250" y="6045200"/>
          <p14:tracePt t="61446" x="2495550" y="6045200"/>
          <p14:tracePt t="61463" x="2546350" y="6045200"/>
          <p14:tracePt t="61463" x="2597150" y="6038850"/>
          <p14:tracePt t="61480" x="2641600" y="6038850"/>
          <p14:tracePt t="61480" x="2686050" y="6038850"/>
          <p14:tracePt t="61498" x="2724150" y="6038850"/>
          <p14:tracePt t="61498" x="2762250" y="6038850"/>
          <p14:tracePt t="61514" x="2794000" y="6032500"/>
          <p14:tracePt t="61514" x="2851150" y="6032500"/>
          <p14:tracePt t="61530" x="2870200" y="6026150"/>
          <p14:tracePt t="61530" x="2895600" y="6019800"/>
          <p14:tracePt t="61547" x="2908300" y="6013450"/>
          <p14:tracePt t="61547" x="2927350" y="6007100"/>
          <p14:tracePt t="61564" x="2940050" y="6000750"/>
          <p14:tracePt t="61564" x="2959100" y="5994400"/>
          <p14:tracePt t="61580" x="2971800" y="5988050"/>
          <p14:tracePt t="61580" x="2997200" y="5975350"/>
          <p14:tracePt t="61597" x="3009900" y="5969000"/>
          <p14:tracePt t="61597" x="3016250" y="5969000"/>
          <p14:tracePt t="61614" x="3028950" y="5969000"/>
          <p14:tracePt t="61614" x="3041650" y="5969000"/>
          <p14:tracePt t="61631" x="3054350" y="5969000"/>
          <p14:tracePt t="61631" x="3086100" y="5975350"/>
          <p14:tracePt t="61648" x="3098800" y="5975350"/>
          <p14:tracePt t="61648" x="3111500" y="5975350"/>
          <p14:tracePt t="61664" x="3130550" y="5975350"/>
          <p14:tracePt t="61664" x="3149600" y="5981700"/>
          <p14:tracePt t="61681" x="3168650" y="5981700"/>
          <p14:tracePt t="61681" x="3187700" y="5981700"/>
          <p14:tracePt t="61697" x="3206750" y="5975350"/>
          <p14:tracePt t="61697" x="3225800" y="5975350"/>
          <p14:tracePt t="61697" x="3244850" y="5969000"/>
          <p14:tracePt t="61716" x="3263900" y="5969000"/>
          <p14:tracePt t="61716" x="3282950" y="5956300"/>
          <p14:tracePt t="61731" x="3302000" y="5949950"/>
          <p14:tracePt t="61731" x="3321050" y="5943600"/>
          <p14:tracePt t="61748" x="3333750" y="5937250"/>
          <p14:tracePt t="61748" x="3346450" y="5930900"/>
          <p14:tracePt t="61764" x="3359150" y="5930900"/>
          <p14:tracePt t="61764" x="3365500" y="5924550"/>
          <p14:tracePt t="61781" x="3378200" y="5930900"/>
          <p14:tracePt t="61781" x="3384550" y="5930900"/>
          <p14:tracePt t="61781" x="3390900" y="5930900"/>
          <p14:tracePt t="61800" x="3397250" y="5930900"/>
          <p14:tracePt t="61813" x="3409950" y="5924550"/>
          <p14:tracePt t="61813" x="3429000" y="5924550"/>
          <p14:tracePt t="61831" x="3441700" y="5918200"/>
          <p14:tracePt t="61831" x="3454400" y="5918200"/>
          <p14:tracePt t="61848" x="3473450" y="5918200"/>
          <p14:tracePt t="61848" x="3486150" y="5911850"/>
          <p14:tracePt t="61865" x="3498850" y="5911850"/>
          <p14:tracePt t="61865" x="3517900" y="5918200"/>
          <p14:tracePt t="61865" x="3530600" y="5924550"/>
          <p14:tracePt t="61884" x="3549650" y="5930900"/>
          <p14:tracePt t="61884" x="3562350" y="5937250"/>
          <p14:tracePt t="61898" x="3575050" y="5949950"/>
          <p14:tracePt t="61898" x="3587750" y="5956300"/>
          <p14:tracePt t="61915" x="3600450" y="5969000"/>
          <p14:tracePt t="61915" x="3606800" y="5975350"/>
          <p14:tracePt t="61931" x="3619500" y="5981700"/>
          <p14:tracePt t="61931" x="3632200" y="6000750"/>
          <p14:tracePt t="61949" x="3632200" y="6007100"/>
          <p14:tracePt t="61949" x="3638550" y="6013450"/>
          <p14:tracePt t="61965" x="3638550" y="6019800"/>
          <p14:tracePt t="61965" x="3632200" y="6032500"/>
          <p14:tracePt t="61982" x="3625850" y="6038850"/>
          <p14:tracePt t="61982" x="3619500" y="6045200"/>
          <p14:tracePt t="62000" x="3606800" y="6051550"/>
          <p14:tracePt t="62000" x="3575050" y="6064250"/>
          <p14:tracePt t="62016" x="3556000" y="6064250"/>
          <p14:tracePt t="62016" x="3536950" y="6070600"/>
          <p14:tracePt t="62033" x="3505200" y="6070600"/>
          <p14:tracePt t="62033" x="3479800" y="6076950"/>
          <p14:tracePt t="62049" x="3448050" y="6083300"/>
          <p14:tracePt t="62049" x="3416300" y="6083300"/>
          <p14:tracePt t="62065" x="3378200" y="6089650"/>
          <p14:tracePt t="62065" x="3340100" y="6089650"/>
          <p14:tracePt t="62082" x="3302000" y="6089650"/>
          <p14:tracePt t="62082" x="3219450" y="6083300"/>
          <p14:tracePt t="62099" x="3175000" y="6076950"/>
          <p14:tracePt t="62099" x="3130550" y="6064250"/>
          <p14:tracePt t="62116" x="3092450" y="6051550"/>
          <p14:tracePt t="62116" x="3048000" y="6032500"/>
          <p14:tracePt t="62133" x="3009900" y="6013450"/>
          <p14:tracePt t="62133" x="2971800" y="5981700"/>
          <p14:tracePt t="62149" x="2940050" y="5956300"/>
          <p14:tracePt t="62149" x="2908300" y="5918200"/>
          <p14:tracePt t="62149" x="2882900" y="5880100"/>
          <p14:tracePt t="62167" x="2863850" y="5842000"/>
          <p14:tracePt t="62181" x="2851150" y="5797550"/>
          <p14:tracePt t="62181" x="2844800" y="5708650"/>
          <p14:tracePt t="62199" x="2851150" y="5670550"/>
          <p14:tracePt t="62199" x="2857500" y="5626100"/>
          <p14:tracePt t="62216" x="2876550" y="5588000"/>
          <p14:tracePt t="62216" x="2895600" y="5549900"/>
          <p14:tracePt t="62233" x="2927350" y="5511800"/>
          <p14:tracePt t="62233" x="2997200" y="5435600"/>
          <p14:tracePt t="62250" x="3035300" y="5397500"/>
          <p14:tracePt t="62250" x="3079750" y="5365750"/>
          <p14:tracePt t="62266" x="3130550" y="5334000"/>
          <p14:tracePt t="62266" x="3181350" y="5314950"/>
          <p14:tracePt t="62282" x="3225800" y="5295900"/>
          <p14:tracePt t="62282" x="3276600" y="5283200"/>
          <p14:tracePt t="62299" x="3327400" y="5283200"/>
          <p14:tracePt t="62299" x="3429000" y="5295900"/>
          <p14:tracePt t="62316" x="3479800" y="5314950"/>
          <p14:tracePt t="62316" x="3524250" y="5340350"/>
          <p14:tracePt t="62333" x="3575050" y="5365750"/>
          <p14:tracePt t="62333" x="3619500" y="5397500"/>
          <p14:tracePt t="62349" x="3657600" y="5429250"/>
          <p14:tracePt t="62349" x="3702050" y="5467350"/>
          <p14:tracePt t="62349" x="3740150" y="5499100"/>
          <p14:tracePt t="62369" x="3771900" y="5537200"/>
          <p14:tracePt t="62369" x="3803650" y="5568950"/>
          <p14:tracePt t="62384" x="3829050" y="5607050"/>
          <p14:tracePt t="62384" x="3848100" y="5638800"/>
          <p14:tracePt t="62400" x="3867150" y="5676900"/>
          <p14:tracePt t="62400" x="3879850" y="5715000"/>
          <p14:tracePt t="62416" x="3886200" y="5753100"/>
          <p14:tracePt t="62416" x="3886200" y="5784850"/>
          <p14:tracePt t="62433" x="3886200" y="5822950"/>
          <p14:tracePt t="62433" x="3873500" y="5861050"/>
          <p14:tracePt t="62433" x="3860800" y="5899150"/>
          <p14:tracePt t="62452" x="3841750" y="5930900"/>
          <p14:tracePt t="62465" x="3816350" y="5962650"/>
          <p14:tracePt t="62465" x="3765550" y="6026150"/>
          <p14:tracePt t="62483" x="3740150" y="6057900"/>
          <p14:tracePt t="62483" x="3714750" y="6083300"/>
          <p14:tracePt t="62501" x="3683000" y="6108700"/>
          <p14:tracePt t="62501" x="3657600" y="6134100"/>
          <p14:tracePt t="62517" x="3632200" y="6153150"/>
          <p14:tracePt t="62517" x="3600450" y="6178550"/>
          <p14:tracePt t="62536" x="3549650" y="6203950"/>
          <p14:tracePt t="62536" x="3530600" y="6216650"/>
          <p14:tracePt t="62552" x="3505200" y="6223000"/>
          <p14:tracePt t="62552" x="3467100" y="6235700"/>
          <p14:tracePt t="62573" x="3454400" y="6242050"/>
          <p14:tracePt t="62583" x="3435350" y="6248400"/>
          <p14:tracePt t="62583" x="3429000" y="6248400"/>
          <p14:tracePt t="62601" x="3416300" y="6248400"/>
          <p14:tracePt t="62601" x="3397250" y="6242050"/>
          <p14:tracePt t="62624" x="3390900" y="6242050"/>
          <p14:tracePt t="62637" x="3384550" y="6235700"/>
          <p14:tracePt t="62650" x="3384550" y="6223000"/>
          <p14:tracePt t="62669" x="3384550" y="6216650"/>
          <p14:tracePt t="62683" x="3390900" y="6210300"/>
          <p14:tracePt t="62700" x="3390900" y="6203950"/>
          <p14:tracePt t="62717" x="3390900" y="6197600"/>
          <p14:tracePt t="62717" x="3390900" y="6191250"/>
          <p14:tracePt t="62735" x="3390900" y="6184900"/>
          <p14:tracePt t="62750" x="3384550" y="6184900"/>
          <p14:tracePt t="62787" x="3378200" y="6178550"/>
          <p14:tracePt t="62803" x="3371850" y="6172200"/>
          <p14:tracePt t="62811" x="3371850" y="6159500"/>
          <p14:tracePt t="62820" x="3365500" y="6153150"/>
          <p14:tracePt t="62833" x="3365500" y="6140450"/>
          <p14:tracePt t="62833" x="3365500" y="6121400"/>
          <p14:tracePt t="62851" x="3365500" y="6108700"/>
          <p14:tracePt t="63052" x="3663950" y="6000750"/>
          <p14:tracePt t="63067" x="3670300" y="6013450"/>
          <p14:tracePt t="63083" x="3676650" y="6013450"/>
          <p14:tracePt t="63091" x="3683000" y="6019800"/>
          <p14:tracePt t="63101" x="3689350" y="6019800"/>
          <p14:tracePt t="63101" x="3695700" y="6026150"/>
          <p14:tracePt t="63120" x="3702050" y="6032500"/>
          <p14:tracePt t="63135" x="3708400" y="6032500"/>
          <p14:tracePt t="63151" x="3714750" y="6032500"/>
          <p14:tracePt t="63168" x="3721100" y="6032500"/>
          <p14:tracePt t="63185" x="3727450" y="6026150"/>
          <p14:tracePt t="63185" x="3733800" y="6026150"/>
          <p14:tracePt t="63204" x="3746500" y="6013450"/>
          <p14:tracePt t="63204" x="3752850" y="6013450"/>
          <p14:tracePt t="63219" x="3752850" y="6000750"/>
          <p14:tracePt t="63219" x="3759200" y="6000750"/>
          <p14:tracePt t="63236" x="3771900" y="5988050"/>
          <p14:tracePt t="63236" x="3778250" y="5981700"/>
          <p14:tracePt t="63252" x="3784600" y="5975350"/>
          <p14:tracePt t="63252" x="3790950" y="5969000"/>
          <p14:tracePt t="63269" x="3797300" y="5962650"/>
          <p14:tracePt t="63269" x="3816350" y="5949950"/>
          <p14:tracePt t="63286" x="3829050" y="5949950"/>
          <p14:tracePt t="63286" x="3835400" y="5943600"/>
          <p14:tracePt t="63303" x="3854450" y="5930900"/>
          <p14:tracePt t="63303" x="3867150" y="5930900"/>
          <p14:tracePt t="63319" x="3879850" y="5924550"/>
          <p14:tracePt t="63319" x="3892550" y="5924550"/>
          <p14:tracePt t="63336" x="3911600" y="5918200"/>
          <p14:tracePt t="63336" x="3943350" y="5911850"/>
          <p14:tracePt t="63352" x="3962400" y="5911850"/>
          <p14:tracePt t="63352" x="3987800" y="5911850"/>
          <p14:tracePt t="63371" x="4006850" y="5911850"/>
          <p14:tracePt t="63371" x="4032250" y="5911850"/>
          <p14:tracePt t="63386" x="4057650" y="5911850"/>
          <p14:tracePt t="63386" x="4102100" y="5918200"/>
          <p14:tracePt t="63403" x="4127500" y="5918200"/>
          <p14:tracePt t="63403" x="4146550" y="5918200"/>
          <p14:tracePt t="63420" x="4165600" y="5918200"/>
          <p14:tracePt t="63420" x="4184650" y="5918200"/>
          <p14:tracePt t="63437" x="4203700" y="5918200"/>
          <p14:tracePt t="63437" x="4216400" y="5924550"/>
          <p14:tracePt t="63453" x="4235450" y="5924550"/>
          <p14:tracePt t="63453" x="4248150" y="5924550"/>
          <p14:tracePt t="63453" x="4260850" y="5930900"/>
          <p14:tracePt t="63472" x="4267200" y="5930900"/>
          <p14:tracePt t="63485" x="4279900" y="5937250"/>
          <p14:tracePt t="63485" x="4298950" y="5949950"/>
          <p14:tracePt t="63505" x="4305300" y="5956300"/>
          <p14:tracePt t="63505" x="4311650" y="5962650"/>
          <p14:tracePt t="63520" x="4318000" y="5969000"/>
          <p14:tracePt t="63520" x="4324350" y="5969000"/>
          <p14:tracePt t="63536" x="4330700" y="5975350"/>
          <p14:tracePt t="63536" x="4343400" y="5981700"/>
          <p14:tracePt t="63554" x="4349750" y="5981700"/>
          <p14:tracePt t="63554" x="4368800" y="5981700"/>
          <p14:tracePt t="63554" x="4381500" y="5988050"/>
          <p14:tracePt t="63571" x="4400550" y="5988050"/>
          <p14:tracePt t="63571" x="4419600" y="5988050"/>
          <p14:tracePt t="63587" x="4438650" y="5994400"/>
          <p14:tracePt t="63587" x="4464050" y="5994400"/>
          <p14:tracePt t="63603" x="4483100" y="5994400"/>
          <p14:tracePt t="63603" x="4508500" y="5994400"/>
          <p14:tracePt t="63620" x="4533900" y="6000750"/>
          <p14:tracePt t="63620" x="4559300" y="6007100"/>
          <p14:tracePt t="63637" x="4584700" y="6013450"/>
          <p14:tracePt t="63637" x="4629150" y="6026150"/>
          <p14:tracePt t="63653" x="4648200" y="6032500"/>
          <p14:tracePt t="63653" x="4673600" y="6038850"/>
          <p14:tracePt t="63670" x="4692650" y="6051550"/>
          <p14:tracePt t="63670" x="4711700" y="6057900"/>
          <p14:tracePt t="63687" x="4730750" y="6064250"/>
          <p14:tracePt t="63687" x="4768850" y="6076950"/>
          <p14:tracePt t="63704" x="4781550" y="6083300"/>
          <p14:tracePt t="63704" x="4800600" y="6096000"/>
          <p14:tracePt t="63720" x="4813300" y="6102350"/>
          <p14:tracePt t="63720" x="4826000" y="6102350"/>
          <p14:tracePt t="63737" x="4838700" y="6108700"/>
          <p14:tracePt t="63737" x="4851400" y="6115050"/>
          <p14:tracePt t="63754" x="4857750" y="6121400"/>
          <p14:tracePt t="63754" x="4870450" y="6134100"/>
          <p14:tracePt t="63771" x="4876800" y="6134100"/>
          <p14:tracePt t="63771" x="4883150" y="6146800"/>
          <p14:tracePt t="63787" x="4889500" y="6153150"/>
          <p14:tracePt t="63819" x="4895850" y="6159500"/>
          <p14:tracePt t="63871" x="4889500" y="6153150"/>
          <p14:tracePt t="63923" x="4889500" y="6146800"/>
          <p14:tracePt t="63931" x="4895850" y="6140450"/>
          <p14:tracePt t="63951" x="4902200" y="6140450"/>
          <p14:tracePt t="63967" x="4908550" y="6140450"/>
          <p14:tracePt t="63983" x="4914900" y="6140450"/>
          <p14:tracePt t="63999" x="4914900" y="6134100"/>
          <p14:tracePt t="64004" x="4921250" y="6127750"/>
          <p14:tracePt t="64020" x="4927600" y="6121400"/>
          <p14:tracePt t="64037" x="4940300" y="6121400"/>
          <p14:tracePt t="64054" x="4940300" y="6115050"/>
          <p14:tracePt t="64054" x="4946650" y="6108700"/>
          <p14:tracePt t="64072" x="4959350" y="6102350"/>
          <p14:tracePt t="64087" x="4965700" y="6096000"/>
          <p14:tracePt t="64104" x="4965700" y="6089650"/>
          <p14:tracePt t="64121" x="4972050" y="6089650"/>
          <p14:tracePt t="64139" x="4978400" y="6089650"/>
          <p14:tracePt t="64155" x="4984750" y="6096000"/>
          <p14:tracePt t="64171" x="4991100" y="6096000"/>
          <p14:tracePt t="64188" x="4997450" y="6096000"/>
          <p14:tracePt t="64208" x="5003800" y="6096000"/>
          <p14:tracePt t="64223" x="5010150" y="6096000"/>
          <p14:tracePt t="64240" x="5010150" y="6089650"/>
          <p14:tracePt t="64255" x="5016500" y="6089650"/>
          <p14:tracePt t="64272" x="5022850" y="6089650"/>
          <p14:tracePt t="64288" x="5035550" y="6096000"/>
          <p14:tracePt t="64288" x="5041900" y="6089650"/>
          <p14:tracePt t="64306" x="5048250" y="6089650"/>
          <p14:tracePt t="64322" x="5054600" y="6083300"/>
          <p14:tracePt t="64322" x="5060950" y="6083300"/>
          <p14:tracePt t="64340" x="5067300" y="6070600"/>
          <p14:tracePt t="64355" x="5073650" y="6070600"/>
          <p14:tracePt t="64355" x="5080000" y="6064250"/>
          <p14:tracePt t="64373" x="5086350" y="6064250"/>
          <p14:tracePt t="64373" x="5092700" y="6064250"/>
          <p14:tracePt t="64390" x="5099050" y="6051550"/>
          <p14:tracePt t="64390" x="5105400" y="6051550"/>
          <p14:tracePt t="64406" x="5111750" y="6051550"/>
          <p14:tracePt t="64406" x="5124450" y="6045200"/>
          <p14:tracePt t="64423" x="5130800" y="6038850"/>
          <p14:tracePt t="64423" x="5137150" y="6038850"/>
          <p14:tracePt t="64440" x="5149850" y="6032500"/>
          <p14:tracePt t="64440" x="5156200" y="6032500"/>
          <p14:tracePt t="64456" x="5162550" y="6026150"/>
          <p14:tracePt t="64456" x="5175250" y="6019800"/>
          <p14:tracePt t="64473" x="5181600" y="6019800"/>
          <p14:tracePt t="64473" x="5194300" y="6007100"/>
          <p14:tracePt t="64490" x="5200650" y="6007100"/>
          <p14:tracePt t="64490" x="5219700" y="6000750"/>
          <p14:tracePt t="64508" x="5232400" y="5994400"/>
          <p14:tracePt t="64508" x="5245100" y="5988050"/>
          <p14:tracePt t="64524" x="5251450" y="5988050"/>
          <p14:tracePt t="64524" x="5264150" y="5981700"/>
          <p14:tracePt t="64540" x="5276850" y="5988050"/>
          <p14:tracePt t="64540" x="5283200" y="5981700"/>
          <p14:tracePt t="64557" x="5295900" y="5981700"/>
          <p14:tracePt t="64557" x="5308600" y="5981700"/>
          <p14:tracePt t="64573" x="5321300" y="5975350"/>
          <p14:tracePt t="64573" x="5327650" y="5975350"/>
          <p14:tracePt t="64573" x="5334000" y="5969000"/>
          <p14:tracePt t="64591" x="5346700" y="5969000"/>
          <p14:tracePt t="64591" x="5353050" y="5962650"/>
          <p14:tracePt t="64607" x="5359400" y="5962650"/>
          <p14:tracePt t="64607" x="5372100" y="5956300"/>
          <p14:tracePt t="64624" x="5378450" y="5956300"/>
          <p14:tracePt t="64624" x="5378450" y="5949950"/>
          <p14:tracePt t="64640" x="5384800" y="5949950"/>
          <p14:tracePt t="64656" x="5378450" y="5949950"/>
          <p14:tracePt t="64719" x="5372100" y="5943600"/>
          <p14:tracePt t="64731" x="5365750" y="5943600"/>
          <p14:tracePt t="64747" x="5359400" y="5943600"/>
          <p14:tracePt t="64756" x="5346700" y="5943600"/>
          <p14:tracePt t="64779" x="5340350" y="5943600"/>
          <p14:tracePt t="64791" x="5334000" y="5937250"/>
          <p14:tracePt t="64807" x="5334000" y="5930900"/>
          <p14:tracePt t="64823" x="5334000" y="5924550"/>
          <p14:tracePt t="64840" x="5334000" y="5918200"/>
          <p14:tracePt t="64856" x="5340350" y="5905500"/>
          <p14:tracePt t="64873" x="5346700" y="5905500"/>
          <p14:tracePt t="64873" x="5353050" y="5905500"/>
          <p14:tracePt t="64891" x="5359400" y="5905500"/>
          <p14:tracePt t="64907" x="5365750" y="5899150"/>
          <p14:tracePt t="64907" x="5372100" y="5899150"/>
          <p14:tracePt t="64924" x="5384800" y="5899150"/>
          <p14:tracePt t="64924" x="5391150" y="5892800"/>
          <p14:tracePt t="64941" x="5397500" y="5892800"/>
          <p14:tracePt t="64941" x="5403850" y="5886450"/>
          <p14:tracePt t="64941" x="5410200" y="5886450"/>
          <p14:tracePt t="64960" x="5416550" y="5880100"/>
          <p14:tracePt t="64960" x="5422900" y="5880100"/>
          <p14:tracePt t="64975" x="5429250" y="5873750"/>
          <p14:tracePt t="64975" x="5435600" y="5873750"/>
          <p14:tracePt t="64991" x="5441950" y="5867400"/>
          <p14:tracePt t="64991" x="5448300" y="5861050"/>
          <p14:tracePt t="65010" x="5454650" y="5867400"/>
          <p14:tracePt t="65010" x="5454650" y="5873750"/>
          <p14:tracePt t="65025" x="5461000" y="5880100"/>
          <p14:tracePt t="65041" x="5461000" y="5886450"/>
          <p14:tracePt t="65057" x="5454650" y="5886450"/>
          <p14:tracePt t="65115" x="5448300" y="5886450"/>
          <p14:tracePt t="65143" x="5448300" y="5892800"/>
          <p14:tracePt t="65175" x="5441950" y="5899150"/>
          <p14:tracePt t="65199" x="5435600" y="5892800"/>
          <p14:tracePt t="65227" x="5429250" y="5892800"/>
          <p14:tracePt t="65259" x="5422900" y="5892800"/>
          <p14:tracePt t="65331" x="5416550" y="5892800"/>
          <p14:tracePt t="65355" x="5410200" y="58928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a:t>
            </a:r>
            <a:r>
              <a:rPr lang="ja-JP" altLang="en-US" dirty="0" smtClean="0"/>
              <a:t>で</a:t>
            </a:r>
            <a:r>
              <a:rPr lang="ja-JP" altLang="en-US" dirty="0"/>
              <a:t>示す</a:t>
            </a:r>
            <a:endParaRPr kumimoji="1" lang="ja-JP" altLang="en-US" dirty="0"/>
          </a:p>
        </p:txBody>
      </p:sp>
      <p:pic>
        <p:nvPicPr>
          <p:cNvPr id="543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177204"/>
            <a:ext cx="2088232" cy="528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23528" y="1412776"/>
            <a:ext cx="5832648" cy="3046988"/>
          </a:xfrm>
          <a:prstGeom prst="rect">
            <a:avLst/>
          </a:prstGeom>
        </p:spPr>
        <p:txBody>
          <a:bodyPr wrap="square">
            <a:spAutoFit/>
          </a:bodyPr>
          <a:lstStyle/>
          <a:p>
            <a:r>
              <a:rPr lang="en-US" altLang="ja-JP" dirty="0"/>
              <a:t>20</a:t>
            </a:r>
            <a:r>
              <a:rPr lang="ja-JP" altLang="en-US" dirty="0"/>
              <a:t>個のシロクマチョコレートを買うと</a:t>
            </a:r>
            <a:r>
              <a:rPr lang="en-US" altLang="ja-JP" dirty="0"/>
              <a:t>1</a:t>
            </a:r>
            <a:r>
              <a:rPr lang="ja-JP" altLang="en-US" dirty="0"/>
              <a:t>個ぬいぐるみが当たる確率が一番高いといっても</a:t>
            </a:r>
            <a:r>
              <a:rPr lang="en-US" altLang="ja-JP" dirty="0"/>
              <a:t>0.377</a:t>
            </a:r>
            <a:r>
              <a:rPr lang="ja-JP" altLang="en-US" dirty="0"/>
              <a:t>の確率であり，それほど確実に起こることではない</a:t>
            </a:r>
            <a:r>
              <a:rPr lang="ja-JP" altLang="en-US" dirty="0" smtClean="0"/>
              <a:t>．</a:t>
            </a:r>
            <a:endParaRPr lang="en-US" altLang="ja-JP" dirty="0" smtClean="0"/>
          </a:p>
          <a:p>
            <a:endParaRPr lang="en-US" altLang="ja-JP" dirty="0"/>
          </a:p>
          <a:p>
            <a:endParaRPr lang="en-US" altLang="ja-JP" dirty="0" smtClean="0"/>
          </a:p>
          <a:p>
            <a:r>
              <a:rPr lang="ja-JP" altLang="en-US" dirty="0" smtClean="0"/>
              <a:t>そこ</a:t>
            </a:r>
            <a:r>
              <a:rPr lang="ja-JP" altLang="en-US" dirty="0"/>
              <a:t>で</a:t>
            </a:r>
            <a:r>
              <a:rPr lang="en-US" altLang="ja-JP" dirty="0"/>
              <a:t>92</a:t>
            </a:r>
            <a:r>
              <a:rPr lang="ja-JP" altLang="en-US" dirty="0"/>
              <a:t>％の確率で</a:t>
            </a:r>
            <a:r>
              <a:rPr lang="en-US" altLang="ja-JP" dirty="0"/>
              <a:t>0</a:t>
            </a:r>
            <a:r>
              <a:rPr lang="ja-JP" altLang="en-US" dirty="0"/>
              <a:t>個から</a:t>
            </a:r>
            <a:r>
              <a:rPr lang="en-US" altLang="ja-JP" dirty="0"/>
              <a:t>2</a:t>
            </a:r>
            <a:r>
              <a:rPr lang="ja-JP" altLang="en-US" dirty="0"/>
              <a:t>個当たるというように確率を宣言して，範囲で示す．</a:t>
            </a:r>
          </a:p>
        </p:txBody>
      </p:sp>
      <p:sp>
        <p:nvSpPr>
          <p:cNvPr id="4" name="テキスト ボックス 3"/>
          <p:cNvSpPr txBox="1"/>
          <p:nvPr/>
        </p:nvSpPr>
        <p:spPr>
          <a:xfrm>
            <a:off x="899591" y="4892051"/>
            <a:ext cx="4217821" cy="1569660"/>
          </a:xfrm>
          <a:prstGeom prst="rect">
            <a:avLst/>
          </a:prstGeom>
          <a:noFill/>
        </p:spPr>
        <p:txBody>
          <a:bodyPr wrap="none" rtlCol="0">
            <a:spAutoFit/>
          </a:bodyPr>
          <a:lstStyle/>
          <a:p>
            <a:r>
              <a:rPr lang="en-US" altLang="ja-JP" dirty="0" smtClean="0"/>
              <a:t>73.5</a:t>
            </a:r>
            <a:r>
              <a:rPr lang="ja-JP" altLang="en-US" dirty="0" smtClean="0"/>
              <a:t>％</a:t>
            </a:r>
            <a:r>
              <a:rPr lang="ja-JP" altLang="en-US" dirty="0"/>
              <a:t>の確率で　</a:t>
            </a:r>
            <a:r>
              <a:rPr lang="en-US" altLang="ja-JP" dirty="0"/>
              <a:t>0</a:t>
            </a:r>
            <a:r>
              <a:rPr lang="ja-JP" altLang="en-US" dirty="0" smtClean="0"/>
              <a:t>～</a:t>
            </a:r>
            <a:r>
              <a:rPr lang="en-US" altLang="ja-JP" dirty="0" smtClean="0"/>
              <a:t>1</a:t>
            </a:r>
            <a:r>
              <a:rPr lang="ja-JP" altLang="en-US" dirty="0" smtClean="0"/>
              <a:t>個</a:t>
            </a:r>
            <a:r>
              <a:rPr lang="ja-JP" altLang="en-US" dirty="0"/>
              <a:t>当たる</a:t>
            </a:r>
            <a:endParaRPr lang="en-US" altLang="ja-JP" dirty="0"/>
          </a:p>
          <a:p>
            <a:r>
              <a:rPr kumimoji="1" lang="en-US" altLang="ja-JP" dirty="0" smtClean="0"/>
              <a:t>92.5</a:t>
            </a:r>
            <a:r>
              <a:rPr kumimoji="1" lang="ja-JP" altLang="en-US" dirty="0" smtClean="0"/>
              <a:t>％の確率で　</a:t>
            </a:r>
            <a:r>
              <a:rPr kumimoji="1" lang="en-US" altLang="ja-JP" dirty="0" smtClean="0"/>
              <a:t>0</a:t>
            </a:r>
            <a:r>
              <a:rPr kumimoji="1" lang="ja-JP" altLang="en-US" dirty="0" smtClean="0"/>
              <a:t>～</a:t>
            </a:r>
            <a:r>
              <a:rPr kumimoji="1" lang="en-US" altLang="ja-JP" dirty="0" smtClean="0"/>
              <a:t>2</a:t>
            </a:r>
            <a:r>
              <a:rPr kumimoji="1" lang="ja-JP" altLang="en-US" dirty="0" smtClean="0"/>
              <a:t>個当たる</a:t>
            </a:r>
            <a:endParaRPr kumimoji="1" lang="en-US" altLang="ja-JP" dirty="0" smtClean="0"/>
          </a:p>
          <a:p>
            <a:r>
              <a:rPr lang="en-US" altLang="ja-JP" dirty="0" smtClean="0"/>
              <a:t>98.4</a:t>
            </a:r>
            <a:r>
              <a:rPr lang="ja-JP" altLang="en-US" dirty="0" smtClean="0"/>
              <a:t>％の</a:t>
            </a:r>
            <a:r>
              <a:rPr lang="ja-JP" altLang="en-US" dirty="0"/>
              <a:t>確率</a:t>
            </a:r>
            <a:r>
              <a:rPr lang="ja-JP" altLang="en-US" dirty="0" smtClean="0"/>
              <a:t>で　</a:t>
            </a:r>
            <a:r>
              <a:rPr lang="en-US" altLang="ja-JP" dirty="0" smtClean="0"/>
              <a:t>0</a:t>
            </a:r>
            <a:r>
              <a:rPr lang="ja-JP" altLang="en-US" dirty="0" smtClean="0"/>
              <a:t>～</a:t>
            </a:r>
            <a:r>
              <a:rPr lang="en-US" altLang="ja-JP" dirty="0" smtClean="0"/>
              <a:t>3</a:t>
            </a:r>
            <a:r>
              <a:rPr lang="ja-JP" altLang="en-US" dirty="0" smtClean="0"/>
              <a:t>個当たる</a:t>
            </a:r>
            <a:endParaRPr lang="en-US" altLang="ja-JP" dirty="0" smtClean="0"/>
          </a:p>
          <a:p>
            <a:r>
              <a:rPr kumimoji="1" lang="en-US" altLang="ja-JP" dirty="0" smtClean="0"/>
              <a:t>99.7</a:t>
            </a:r>
            <a:r>
              <a:rPr kumimoji="1" lang="ja-JP" altLang="en-US" dirty="0" smtClean="0"/>
              <a:t>％の確率で　</a:t>
            </a:r>
            <a:r>
              <a:rPr kumimoji="1" lang="en-US" altLang="ja-JP" dirty="0" smtClean="0"/>
              <a:t>0</a:t>
            </a:r>
            <a:r>
              <a:rPr kumimoji="1" lang="ja-JP" altLang="en-US" dirty="0" smtClean="0"/>
              <a:t>～</a:t>
            </a:r>
            <a:r>
              <a:rPr kumimoji="1" lang="en-US" altLang="ja-JP" dirty="0" smtClean="0"/>
              <a:t>4</a:t>
            </a:r>
            <a:r>
              <a:rPr kumimoji="1" lang="ja-JP" altLang="en-US" dirty="0" smtClean="0"/>
              <a:t>個当たる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31964907"/>
      </p:ext>
    </p:extLst>
  </p:cSld>
  <p:clrMapOvr>
    <a:masterClrMapping/>
  </p:clrMapOvr>
  <mc:AlternateContent xmlns:mc="http://schemas.openxmlformats.org/markup-compatibility/2006">
    <mc:Choice xmlns:p14="http://schemas.microsoft.com/office/powerpoint/2010/main" Requires="p14">
      <p:transition spd="slow" p14:dur="2000" advTm="54985"/>
    </mc:Choice>
    <mc:Fallback>
      <p:transition spd="slow" advTm="54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3796" x="3740150" y="1924050"/>
          <p14:tracePt t="3804" x="3759200" y="1924050"/>
          <p14:tracePt t="3812" x="3784600" y="1924050"/>
          <p14:tracePt t="3820" x="3816350" y="1930400"/>
          <p14:tracePt t="3820" x="3854450" y="1930400"/>
          <p14:tracePt t="3836" x="3892550" y="1930400"/>
          <p14:tracePt t="3836" x="3937000" y="1924050"/>
          <p14:tracePt t="3853" x="3981450" y="1917700"/>
          <p14:tracePt t="3853" x="4032250" y="1911350"/>
          <p14:tracePt t="3870" x="4076700" y="1898650"/>
          <p14:tracePt t="3870" x="4127500" y="1885950"/>
          <p14:tracePt t="3870" x="4178300" y="1873250"/>
          <p14:tracePt t="3888" x="4229100" y="1854200"/>
          <p14:tracePt t="3888" x="4286250" y="1841500"/>
          <p14:tracePt t="3903" x="4343400" y="1822450"/>
          <p14:tracePt t="3903" x="4400550" y="1803400"/>
          <p14:tracePt t="3920" x="4464050" y="1790700"/>
          <p14:tracePt t="3920" x="4533900" y="1771650"/>
          <p14:tracePt t="3937" x="4603750" y="1758950"/>
          <p14:tracePt t="3937" x="4756150" y="1739900"/>
          <p14:tracePt t="3953" x="4832350" y="1733550"/>
          <p14:tracePt t="3953" x="4914900" y="1727200"/>
          <p14:tracePt t="3969" x="5003800" y="1720850"/>
          <p14:tracePt t="3969" x="5086350" y="1714500"/>
          <p14:tracePt t="3986" x="5175250" y="1708150"/>
          <p14:tracePt t="3986" x="5264150" y="1701800"/>
          <p14:tracePt t="4003" x="5353050" y="1695450"/>
          <p14:tracePt t="4003" x="5530850" y="1676400"/>
          <p14:tracePt t="4019" x="5619750" y="1676400"/>
          <p14:tracePt t="4019" x="5708650" y="1670050"/>
          <p14:tracePt t="4037" x="5797550" y="1663700"/>
          <p14:tracePt t="4037" x="5886450" y="1663700"/>
          <p14:tracePt t="4054" x="5969000" y="1670050"/>
          <p14:tracePt t="4054" x="6057900" y="1670050"/>
          <p14:tracePt t="4070" x="6140450" y="1682750"/>
          <p14:tracePt t="4070" x="6223000" y="1695450"/>
          <p14:tracePt t="4088" x="6388100" y="1727200"/>
          <p14:tracePt t="4088" x="6464300" y="1746250"/>
          <p14:tracePt t="4104" x="6540500" y="1771650"/>
          <p14:tracePt t="4104" x="6610350" y="1797050"/>
          <p14:tracePt t="4120" x="6680200" y="1828800"/>
          <p14:tracePt t="4120" x="6743700" y="1866900"/>
          <p14:tracePt t="4138" x="6807200" y="1898650"/>
          <p14:tracePt t="4138" x="6864350" y="1936750"/>
          <p14:tracePt t="4138" x="6921500" y="1968500"/>
          <p14:tracePt t="4156" x="6972300" y="2000250"/>
          <p14:tracePt t="4170" x="7016750" y="2032000"/>
          <p14:tracePt t="4170" x="7099300" y="2101850"/>
          <p14:tracePt t="4189" x="7137400" y="2133600"/>
          <p14:tracePt t="4189" x="7175500" y="2171700"/>
          <p14:tracePt t="4205" x="7207250" y="2209800"/>
          <p14:tracePt t="4205" x="7232650" y="2254250"/>
          <p14:tracePt t="4222" x="7258050" y="2298700"/>
          <p14:tracePt t="4222" x="7283450" y="2343150"/>
          <p14:tracePt t="4222" x="7302500" y="2393950"/>
          <p14:tracePt t="4240" x="7321550" y="2444750"/>
          <p14:tracePt t="4240" x="7334250" y="2489200"/>
          <p14:tracePt t="4255" x="7353300" y="2540000"/>
          <p14:tracePt t="4255" x="7366000" y="2590800"/>
          <p14:tracePt t="4272" x="7378700" y="2641600"/>
          <p14:tracePt t="4272" x="7391400" y="2692400"/>
          <p14:tracePt t="4290" x="7404100" y="2755900"/>
          <p14:tracePt t="4290" x="7410450" y="2819400"/>
          <p14:tracePt t="4306" x="7423150" y="2895600"/>
          <p14:tracePt t="4306" x="7429500" y="3086100"/>
          <p14:tracePt t="4322" x="7435850" y="3187700"/>
          <p14:tracePt t="4322" x="7435850" y="3302000"/>
          <p14:tracePt t="4339" x="7435850" y="3416300"/>
          <p14:tracePt t="4339" x="7435850" y="3530600"/>
          <p14:tracePt t="4355" x="7435850" y="3644900"/>
          <p14:tracePt t="4355" x="7435850" y="3867150"/>
          <p14:tracePt t="4372" x="7442200" y="3981450"/>
          <p14:tracePt t="4372" x="7442200" y="4095750"/>
          <p14:tracePt t="4389" x="7448550" y="4216400"/>
          <p14:tracePt t="4389" x="7448550" y="4343400"/>
          <p14:tracePt t="4406" x="7461250" y="4476750"/>
          <p14:tracePt t="4406" x="7467600" y="4616450"/>
          <p14:tracePt t="4424" x="7480300" y="4756150"/>
          <p14:tracePt t="4424" x="7493000" y="4895850"/>
          <p14:tracePt t="4424" x="7499350" y="5029200"/>
          <p14:tracePt t="4441" x="7512050" y="5156200"/>
          <p14:tracePt t="4441" x="7524750" y="5276850"/>
          <p14:tracePt t="4456" x="7537450" y="5378450"/>
          <p14:tracePt t="4456" x="7543800" y="5473700"/>
          <p14:tracePt t="4473" x="7550150" y="5556250"/>
          <p14:tracePt t="4473" x="7556500" y="5632450"/>
          <p14:tracePt t="4490" x="7562850" y="5708650"/>
          <p14:tracePt t="4490" x="7562850" y="5784850"/>
          <p14:tracePt t="4490" x="7562850" y="5848350"/>
          <p14:tracePt t="4508" x="7562850" y="5918200"/>
          <p14:tracePt t="4522" x="7562850" y="5981700"/>
          <p14:tracePt t="4522" x="7550150" y="6096000"/>
          <p14:tracePt t="4543" x="7537450" y="6134100"/>
          <p14:tracePt t="4543" x="7518400" y="6165850"/>
          <p14:tracePt t="4556" x="7505700" y="6197600"/>
          <p14:tracePt t="4556" x="7480300" y="6216650"/>
          <p14:tracePt t="4573" x="7461250" y="6235700"/>
          <p14:tracePt t="4573" x="7429500" y="6242050"/>
          <p14:tracePt t="4590" x="7404100" y="6254750"/>
          <p14:tracePt t="4590" x="7366000" y="6261100"/>
          <p14:tracePt t="4607" x="7327900" y="6261100"/>
          <p14:tracePt t="4607" x="7251700" y="6261100"/>
          <p14:tracePt t="4623" x="7207250" y="6254750"/>
          <p14:tracePt t="4623" x="7156450" y="6242050"/>
          <p14:tracePt t="4640" x="7112000" y="6235700"/>
          <p14:tracePt t="4640" x="7067550" y="6210300"/>
          <p14:tracePt t="4657" x="7023100" y="6184900"/>
          <p14:tracePt t="4657" x="6927850" y="6102350"/>
          <p14:tracePt t="4674" x="6883400" y="6045200"/>
          <p14:tracePt t="4674" x="6832600" y="5975350"/>
          <p14:tracePt t="4690" x="6781800" y="5892800"/>
          <p14:tracePt t="4690" x="6731000" y="5791200"/>
          <p14:tracePt t="4707" x="6680200" y="5683250"/>
          <p14:tracePt t="4707" x="6629400" y="5562600"/>
          <p14:tracePt t="4724" x="6578600" y="5429250"/>
          <p14:tracePt t="4724" x="6489700" y="5137150"/>
          <p14:tracePt t="4740" x="6457950" y="4984750"/>
          <p14:tracePt t="4740" x="6426200" y="4826000"/>
          <p14:tracePt t="4757" x="6400800" y="4667250"/>
          <p14:tracePt t="4757" x="6381750" y="4502150"/>
          <p14:tracePt t="4773" x="6362700" y="4337050"/>
          <p14:tracePt t="4773" x="6350000" y="4178300"/>
          <p14:tracePt t="4773" x="6343650" y="4013200"/>
          <p14:tracePt t="4794" x="6337300" y="3854450"/>
          <p14:tracePt t="4806" x="6324600" y="3689350"/>
          <p14:tracePt t="4806" x="6311900" y="3378200"/>
          <p14:tracePt t="4824" x="6311900" y="3225800"/>
          <p14:tracePt t="4824" x="6311900" y="3079750"/>
          <p14:tracePt t="4841" x="6318250" y="2927350"/>
          <p14:tracePt t="4841" x="6330950" y="2781300"/>
          <p14:tracePt t="4857" x="6343650" y="2635250"/>
          <p14:tracePt t="4857" x="6362700" y="2489200"/>
          <p14:tracePt t="4874" x="6388100" y="2349500"/>
          <p14:tracePt t="4874" x="6407150" y="2216150"/>
          <p14:tracePt t="4874" x="6432550" y="2082800"/>
          <p14:tracePt t="4893" x="6457950" y="1968500"/>
          <p14:tracePt t="4906" x="6489700" y="1854200"/>
          <p14:tracePt t="4906" x="6565900" y="1670050"/>
          <p14:tracePt t="4924" x="6604000" y="1587500"/>
          <p14:tracePt t="4924" x="6654800" y="1517650"/>
          <p14:tracePt t="4940" x="6705600" y="1447800"/>
          <p14:tracePt t="4940" x="6756400" y="1384300"/>
          <p14:tracePt t="4957" x="6813550" y="1320800"/>
          <p14:tracePt t="4957" x="6927850" y="1219200"/>
          <p14:tracePt t="4974" x="6985000" y="1168400"/>
          <p14:tracePt t="4974" x="7042150" y="1130300"/>
          <p14:tracePt t="4991" x="7099300" y="1092200"/>
          <p14:tracePt t="4991" x="7156450" y="1060450"/>
          <p14:tracePt t="5007" x="7213600" y="1035050"/>
          <p14:tracePt t="5007" x="7277100" y="1009650"/>
          <p14:tracePt t="5024" x="7334250" y="990600"/>
          <p14:tracePt t="5024" x="7454900" y="965200"/>
          <p14:tracePt t="5043" x="7518400" y="958850"/>
          <p14:tracePt t="5043" x="7581900" y="958850"/>
          <p14:tracePt t="5058" x="7639050" y="965200"/>
          <p14:tracePt t="5058" x="7702550" y="971550"/>
          <p14:tracePt t="5074" x="7759700" y="984250"/>
          <p14:tracePt t="5074" x="7816850" y="996950"/>
          <p14:tracePt t="5074" x="7874000" y="1016000"/>
          <p14:tracePt t="5093" x="7931150" y="1028700"/>
          <p14:tracePt t="5093" x="7981950" y="1054100"/>
          <p14:tracePt t="5108" x="8039100" y="1073150"/>
          <p14:tracePt t="5108" x="8096250" y="1098550"/>
          <p14:tracePt t="5124" x="8147050" y="1130300"/>
          <p14:tracePt t="5124" x="8197850" y="1155700"/>
          <p14:tracePt t="5141" x="8248650" y="1193800"/>
          <p14:tracePt t="5141" x="8299450" y="1238250"/>
          <p14:tracePt t="5158" x="8350250" y="1282700"/>
          <p14:tracePt t="5158" x="8388350" y="1333500"/>
          <p14:tracePt t="5175" x="8432800" y="1390650"/>
          <p14:tracePt t="5175" x="8470900" y="1460500"/>
          <p14:tracePt t="5175" x="8502650" y="1530350"/>
          <p14:tracePt t="5193" x="8540750" y="1606550"/>
          <p14:tracePt t="5193" x="8572500" y="1676400"/>
          <p14:tracePt t="5208" x="8597900" y="1758950"/>
          <p14:tracePt t="5208" x="8629650" y="1835150"/>
          <p14:tracePt t="5225" x="8655050" y="1917700"/>
          <p14:tracePt t="5225" x="8686800" y="2000250"/>
          <p14:tracePt t="5241" x="8712200" y="2082800"/>
          <p14:tracePt t="5241" x="8737600" y="2171700"/>
          <p14:tracePt t="5258" x="8763000" y="2260600"/>
          <p14:tracePt t="5258" x="8813800" y="2470150"/>
          <p14:tracePt t="5275" x="8832850" y="2578100"/>
          <p14:tracePt t="5275" x="8851900" y="2692400"/>
          <p14:tracePt t="5293" x="8864600" y="2800350"/>
          <p14:tracePt t="5293" x="8877300" y="2914650"/>
          <p14:tracePt t="5308" x="8890000" y="3022600"/>
          <p14:tracePt t="5308" x="8896350" y="3136900"/>
          <p14:tracePt t="5325" x="8902700" y="3244850"/>
          <p14:tracePt t="5325" x="8902700" y="3460750"/>
          <p14:tracePt t="5342" x="8896350" y="3575050"/>
          <p14:tracePt t="5342" x="8883650" y="3689350"/>
          <p14:tracePt t="5358" x="8870950" y="3803650"/>
          <p14:tracePt t="5358" x="8851900" y="3917950"/>
          <p14:tracePt t="5375" x="8832850" y="4032250"/>
          <p14:tracePt t="5375" x="8788400" y="4248150"/>
          <p14:tracePt t="5392" x="8756650" y="4356100"/>
          <p14:tracePt t="5392" x="8731250" y="4451350"/>
          <p14:tracePt t="5408" x="8705850" y="4546600"/>
          <p14:tracePt t="5408" x="8680450" y="4641850"/>
          <p14:tracePt t="5426" x="8655050" y="4737100"/>
          <p14:tracePt t="5426" x="8629650" y="4826000"/>
          <p14:tracePt t="5442" x="8604250" y="4914900"/>
          <p14:tracePt t="5442" x="8578850" y="5010150"/>
          <p14:tracePt t="5442" x="8547100" y="5099050"/>
          <p14:tracePt t="5460" x="8521700" y="5187950"/>
          <p14:tracePt t="5474" x="8489950" y="5276850"/>
          <p14:tracePt t="5474" x="8426450" y="5435600"/>
          <p14:tracePt t="5493" x="8401050" y="5511800"/>
          <p14:tracePt t="5493" x="8369300" y="5588000"/>
          <p14:tracePt t="5509" x="8337550" y="5664200"/>
          <p14:tracePt t="5509" x="8312150" y="5734050"/>
          <p14:tracePt t="5509" x="8280400" y="5803900"/>
          <p14:tracePt t="5529" x="8255000" y="5873750"/>
          <p14:tracePt t="5529" x="8223250" y="5949950"/>
          <p14:tracePt t="5546" x="8197850" y="6007100"/>
          <p14:tracePt t="5558" x="8159750" y="6076950"/>
          <p14:tracePt t="5558" x="8096250" y="6191250"/>
          <p14:tracePt t="5577" x="8058150" y="6248400"/>
          <p14:tracePt t="5577" x="8020050" y="6292850"/>
          <p14:tracePt t="5593" x="7981950" y="6343650"/>
          <p14:tracePt t="5593" x="7943850" y="6381750"/>
          <p14:tracePt t="5610" x="7899400" y="6426200"/>
          <p14:tracePt t="5610" x="7854950" y="6457950"/>
          <p14:tracePt t="5610" x="7810500" y="6489700"/>
          <p14:tracePt t="5628" x="7759700" y="6521450"/>
          <p14:tracePt t="5628" x="7708900" y="6546850"/>
          <p14:tracePt t="5644" x="7651750" y="6565900"/>
          <p14:tracePt t="5644" x="7594600" y="6584950"/>
          <p14:tracePt t="5660" x="7531100" y="6597650"/>
          <p14:tracePt t="5660" x="7461250" y="6604000"/>
          <p14:tracePt t="5677" x="7391400" y="6616700"/>
          <p14:tracePt t="5677" x="7245350" y="6616700"/>
          <p14:tracePt t="5694" x="7162800" y="6616700"/>
          <p14:tracePt t="5694" x="7086600" y="6610350"/>
          <p14:tracePt t="5710" x="7010400" y="6604000"/>
          <p14:tracePt t="5710" x="6934200" y="6591300"/>
          <p14:tracePt t="5728" x="6864350" y="6578600"/>
          <p14:tracePt t="5728" x="6794500" y="6553200"/>
          <p14:tracePt t="5744" x="6731000" y="6527800"/>
          <p14:tracePt t="5744" x="6604000" y="6445250"/>
          <p14:tracePt t="5761" x="6546850" y="6394450"/>
          <p14:tracePt t="5761" x="6489700" y="6337300"/>
          <p14:tracePt t="5778" x="6426200" y="6273800"/>
          <p14:tracePt t="5778" x="6369050" y="6203950"/>
          <p14:tracePt t="5796" x="6311900" y="6134100"/>
          <p14:tracePt t="5796" x="6254750" y="6057900"/>
          <p14:tracePt t="5796" x="6203950" y="5994400"/>
          <p14:tracePt t="5813" x="6165850" y="5930900"/>
          <p14:tracePt t="5826" x="6127750" y="5873750"/>
          <p14:tracePt t="5826" x="6083300" y="5784850"/>
          <p14:tracePt t="5845" x="6070600" y="5746750"/>
          <p14:tracePt t="5845" x="6070600" y="5721350"/>
          <p14:tracePt t="5861" x="6076950" y="5702300"/>
          <p14:tracePt t="5861" x="6083300" y="5683250"/>
          <p14:tracePt t="5877" x="6096000" y="5670550"/>
          <p14:tracePt t="5877" x="6108700" y="5657850"/>
          <p14:tracePt t="5894" x="6121400" y="5645150"/>
          <p14:tracePt t="5894" x="6134100" y="5632450"/>
          <p14:tracePt t="5910" x="6153150" y="5619750"/>
          <p14:tracePt t="5910" x="6172200" y="5607050"/>
          <p14:tracePt t="5928" x="6210300" y="5588000"/>
          <p14:tracePt t="5928" x="6229350" y="5581650"/>
          <p14:tracePt t="5943" x="6242050" y="5568950"/>
          <p14:tracePt t="5943" x="6261100" y="5556250"/>
          <p14:tracePt t="5961" x="6280150" y="5543550"/>
          <p14:tracePt t="5961" x="6292850" y="5530850"/>
          <p14:tracePt t="5977" x="6311900" y="5518150"/>
          <p14:tracePt t="5977" x="6337300" y="5492750"/>
          <p14:tracePt t="5994" x="6350000" y="5473700"/>
          <p14:tracePt t="5994" x="6362700" y="5454650"/>
          <p14:tracePt t="6012" x="6375400" y="5441950"/>
          <p14:tracePt t="6012" x="6388100" y="5429250"/>
          <p14:tracePt t="6029" x="6394450" y="5410200"/>
          <p14:tracePt t="6029" x="6407150" y="5391150"/>
          <p14:tracePt t="6046" x="6413500" y="5372100"/>
          <p14:tracePt t="6046" x="6426200" y="5334000"/>
          <p14:tracePt t="6061" x="6438900" y="5314950"/>
          <p14:tracePt t="6061" x="6445250" y="5289550"/>
          <p14:tracePt t="6078" x="6451600" y="5264150"/>
          <p14:tracePt t="6078" x="6451600" y="5238750"/>
          <p14:tracePt t="6094" x="6457950" y="5207000"/>
          <p14:tracePt t="6094" x="6464300" y="5175250"/>
          <p14:tracePt t="6094" x="6464300" y="5137150"/>
          <p14:tracePt t="6113" x="6464300" y="5092700"/>
          <p14:tracePt t="6113" x="6464300" y="5048250"/>
          <p14:tracePt t="6129" x="6457950" y="4997450"/>
          <p14:tracePt t="6129" x="6457950" y="4953000"/>
          <p14:tracePt t="6145" x="6445250" y="4895850"/>
          <p14:tracePt t="6145" x="6432550" y="4845050"/>
          <p14:tracePt t="6161" x="6419850" y="4787900"/>
          <p14:tracePt t="6161" x="6407150" y="4730750"/>
          <p14:tracePt t="6178" x="6388100" y="4667250"/>
          <p14:tracePt t="6178" x="6369050" y="4603750"/>
          <p14:tracePt t="6178" x="6350000" y="4527550"/>
          <p14:tracePt t="6197" x="6324600" y="4445000"/>
          <p14:tracePt t="6210" x="6299200" y="4356100"/>
          <p14:tracePt t="6210" x="6242050" y="4159250"/>
          <p14:tracePt t="6229" x="6216650" y="4057650"/>
          <p14:tracePt t="6229" x="6184900" y="3949700"/>
          <p14:tracePt t="6245" x="6153150" y="3841750"/>
          <p14:tracePt t="6245" x="6121400" y="3740150"/>
          <p14:tracePt t="6261" x="6089650" y="3632200"/>
          <p14:tracePt t="6261" x="6057900" y="3524250"/>
          <p14:tracePt t="6261" x="6019800" y="3422650"/>
          <p14:tracePt t="6281" x="5981700" y="3321050"/>
          <p14:tracePt t="6281" x="5943600" y="3219450"/>
          <p14:tracePt t="6295" x="5899150" y="3117850"/>
          <p14:tracePt t="6295" x="5848350" y="3022600"/>
          <p14:tracePt t="6312" x="5797550" y="2933700"/>
          <p14:tracePt t="6312" x="5740400" y="2844800"/>
          <p14:tracePt t="6328" x="5676900" y="2768600"/>
          <p14:tracePt t="6328" x="5613400" y="2686050"/>
          <p14:tracePt t="6345" x="5549900" y="2609850"/>
          <p14:tracePt t="6345" x="5403850" y="2457450"/>
          <p14:tracePt t="6362" x="5334000" y="2387600"/>
          <p14:tracePt t="6362" x="5251450" y="2317750"/>
          <p14:tracePt t="6379" x="5175250" y="2247900"/>
          <p14:tracePt t="6379" x="5086350" y="2178050"/>
          <p14:tracePt t="6395" x="5003800" y="2114550"/>
          <p14:tracePt t="6395" x="4826000" y="1993900"/>
          <p14:tracePt t="6413" x="4743450" y="1943100"/>
          <p14:tracePt t="6413" x="4648200" y="1892300"/>
          <p14:tracePt t="6429" x="4546600" y="1879600"/>
          <p14:tracePt t="6445" x="4470400" y="1841500"/>
          <p14:tracePt t="6462" x="4362450" y="1816100"/>
          <p14:tracePt t="6462" x="4248150" y="1790700"/>
          <p14:tracePt t="6462" x="4140200" y="1771650"/>
          <p14:tracePt t="6480" x="4032250" y="1765300"/>
          <p14:tracePt t="6494" x="3930650" y="1765300"/>
          <p14:tracePt t="6494" x="3733800" y="1739900"/>
          <p14:tracePt t="6513" x="3625850" y="1739900"/>
          <p14:tracePt t="6513" x="3556000" y="1746250"/>
          <p14:tracePt t="6530" x="3486150" y="1752600"/>
          <p14:tracePt t="6530" x="3422650" y="1752600"/>
          <p14:tracePt t="6530" x="3352800" y="1758950"/>
          <p14:tracePt t="6549" x="3289300" y="1758950"/>
          <p14:tracePt t="6562" x="3232150" y="1765300"/>
          <p14:tracePt t="6562" x="3124200" y="1771650"/>
          <p14:tracePt t="6581" x="3073400" y="1778000"/>
          <p14:tracePt t="6581" x="3022600" y="1784350"/>
          <p14:tracePt t="6596" x="2978150" y="1790700"/>
          <p14:tracePt t="6596" x="2940050" y="1790700"/>
          <p14:tracePt t="6613" x="2908300" y="1790700"/>
          <p14:tracePt t="6613" x="2876550" y="1784350"/>
          <p14:tracePt t="6630" x="2851150" y="1778000"/>
          <p14:tracePt t="6630" x="2832100" y="1771650"/>
          <p14:tracePt t="6646" x="2813050" y="1758950"/>
          <p14:tracePt t="6646" x="2806700" y="1746250"/>
          <p14:tracePt t="6663" x="2806700" y="1739900"/>
          <p14:tracePt t="6663" x="2819400" y="1727200"/>
          <p14:tracePt t="6680" x="2832100" y="1720850"/>
          <p14:tracePt t="6680" x="2851150" y="1714500"/>
          <p14:tracePt t="6697" x="2870200" y="1708150"/>
          <p14:tracePt t="6697" x="2933700" y="1695450"/>
          <p14:tracePt t="6713" x="2965450" y="1689100"/>
          <p14:tracePt t="6713" x="3003550" y="1676400"/>
          <p14:tracePt t="6730" x="3048000" y="1676400"/>
          <p14:tracePt t="6730" x="3092450" y="1670050"/>
          <p14:tracePt t="6746" x="3143250" y="1663700"/>
          <p14:tracePt t="6746" x="3194050" y="1657350"/>
          <p14:tracePt t="6763" x="3251200" y="1651000"/>
          <p14:tracePt t="6763" x="3365500" y="1644650"/>
          <p14:tracePt t="6780" x="3429000" y="1638300"/>
          <p14:tracePt t="6780" x="3492500" y="1638300"/>
          <p14:tracePt t="6798" x="3549650" y="1631950"/>
          <p14:tracePt t="6798" x="3613150" y="1625600"/>
          <p14:tracePt t="6814" x="3676650" y="1625600"/>
          <p14:tracePt t="6814" x="3733800" y="1619250"/>
          <p14:tracePt t="6830" x="3797300" y="1612900"/>
          <p14:tracePt t="6830" x="3848100" y="1606550"/>
          <p14:tracePt t="6830" x="3905250" y="1600200"/>
          <p14:tracePt t="6849" x="3956050" y="1593850"/>
          <p14:tracePt t="6862" x="4006850" y="1587500"/>
          <p14:tracePt t="6862" x="4108450" y="1568450"/>
          <p14:tracePt t="6881" x="4152900" y="1555750"/>
          <p14:tracePt t="6881" x="4191000" y="1543050"/>
          <p14:tracePt t="6898" x="4235450" y="1536700"/>
          <p14:tracePt t="6898" x="4267200" y="1524000"/>
          <p14:tracePt t="6898" x="4298950" y="1517650"/>
          <p14:tracePt t="6917" x="4330700" y="1504950"/>
          <p14:tracePt t="6929" x="4356100" y="1498600"/>
          <p14:tracePt t="6929" x="4375150" y="1492250"/>
          <p14:tracePt t="6929" x="4394200" y="1485900"/>
          <p14:tracePt t="6949" x="4413250" y="1485900"/>
          <p14:tracePt t="6949" x="4425950" y="1479550"/>
          <p14:tracePt t="6964" x="4432300" y="1479550"/>
          <p14:tracePt t="6964" x="4445000" y="1479550"/>
          <p14:tracePt t="6981" x="4451350" y="1479550"/>
          <p14:tracePt t="6997" x="4451350" y="1485900"/>
          <p14:tracePt t="7013" x="4451350" y="1492250"/>
          <p14:tracePt t="7030" x="4445000" y="1498600"/>
          <p14:tracePt t="7047" x="4445000" y="1504950"/>
          <p14:tracePt t="7047" x="4438650" y="1511300"/>
          <p14:tracePt t="7064" x="4438650" y="1517650"/>
          <p14:tracePt t="7064" x="4438650" y="1530350"/>
          <p14:tracePt t="7083" x="4432300" y="1536700"/>
          <p14:tracePt t="7083" x="4432300" y="1543050"/>
          <p14:tracePt t="7098" x="4432300" y="1549400"/>
          <p14:tracePt t="7114" x="4432300" y="1555750"/>
          <p14:tracePt t="7130" x="4438650" y="1568450"/>
          <p14:tracePt t="7130" x="4445000" y="1568450"/>
          <p14:tracePt t="7148" x="4451350" y="1574800"/>
          <p14:tracePt t="7148" x="4457700" y="1574800"/>
          <p14:tracePt t="7166" x="4464050" y="1574800"/>
          <p14:tracePt t="7166" x="4470400" y="1574800"/>
          <p14:tracePt t="7182" x="4476750" y="1574800"/>
          <p14:tracePt t="7182" x="4483100" y="1574800"/>
          <p14:tracePt t="7198" x="4495800" y="1574800"/>
          <p14:tracePt t="7198" x="4502150" y="1574800"/>
          <p14:tracePt t="7198" x="4508500" y="1574800"/>
          <p14:tracePt t="7217" x="4514850" y="1574800"/>
          <p14:tracePt t="7230" x="4521200" y="1574800"/>
          <p14:tracePt t="7230" x="4533900" y="1574800"/>
          <p14:tracePt t="7249" x="4540250" y="1574800"/>
          <p14:tracePt t="7264" x="4546600" y="1574800"/>
          <p14:tracePt t="7264" x="4552950" y="1574800"/>
          <p14:tracePt t="7282" x="4559300" y="1574800"/>
          <p14:tracePt t="7299" x="4565650" y="1574800"/>
          <p14:tracePt t="7299" x="4572000" y="1574800"/>
          <p14:tracePt t="7315" x="4578350" y="1574800"/>
          <p14:tracePt t="7331" x="4584700" y="1581150"/>
          <p14:tracePt t="7348" x="4591050" y="1587500"/>
          <p14:tracePt t="7364" x="4597400" y="1587500"/>
          <p14:tracePt t="7364" x="4610100" y="1587500"/>
          <p14:tracePt t="7382" x="4616450" y="1587500"/>
          <p14:tracePt t="7382" x="4622800" y="1587500"/>
          <p14:tracePt t="7399" x="4629150" y="1587500"/>
          <p14:tracePt t="7399" x="4635500" y="1587500"/>
          <p14:tracePt t="7417" x="4641850" y="1587500"/>
          <p14:tracePt t="7417" x="4654550" y="1587500"/>
          <p14:tracePt t="7433" x="4660900" y="1587500"/>
          <p14:tracePt t="7449" x="4667250" y="1587500"/>
          <p14:tracePt t="7449" x="4673600" y="1587500"/>
          <p14:tracePt t="7466" x="4679950" y="1581150"/>
          <p14:tracePt t="7466" x="4686300" y="1581150"/>
          <p14:tracePt t="7482" x="4699000" y="1581150"/>
          <p14:tracePt t="7500" x="4705350" y="1581150"/>
          <p14:tracePt t="7516" x="4699000" y="1587500"/>
          <p14:tracePt t="7552" x="4692650" y="1593850"/>
          <p14:tracePt t="7568" x="4686300" y="1600200"/>
          <p14:tracePt t="7576" x="4679950" y="1600200"/>
          <p14:tracePt t="7584" x="4673600" y="1606550"/>
          <p14:tracePt t="7598" x="4667250" y="1612900"/>
          <p14:tracePt t="7615" x="4660900" y="1619250"/>
          <p14:tracePt t="7632" x="4654550" y="1625600"/>
          <p14:tracePt t="7649" x="4648200" y="1631950"/>
          <p14:tracePt t="7667" x="4648200" y="1638300"/>
          <p14:tracePt t="7682" x="4654550" y="1644650"/>
          <p14:tracePt t="7699" x="4660900" y="1644650"/>
          <p14:tracePt t="7699" x="4667250" y="1644650"/>
          <p14:tracePt t="7716" x="4673600" y="1644650"/>
          <p14:tracePt t="7716" x="4692650" y="1644650"/>
          <p14:tracePt t="7733" x="4705350" y="1644650"/>
          <p14:tracePt t="7733" x="4724400" y="1644650"/>
          <p14:tracePt t="7750" x="4737100" y="1644650"/>
          <p14:tracePt t="7750" x="4756150" y="1644650"/>
          <p14:tracePt t="7766" x="4781550" y="1651000"/>
          <p14:tracePt t="7766" x="4800600" y="1651000"/>
          <p14:tracePt t="7784" x="4826000" y="1651000"/>
          <p14:tracePt t="7784" x="4883150" y="1657350"/>
          <p14:tracePt t="7800" x="4908550" y="1663700"/>
          <p14:tracePt t="7800" x="4940300" y="1663700"/>
          <p14:tracePt t="7817" x="4978400" y="1670050"/>
          <p14:tracePt t="7817" x="5010150" y="1676400"/>
          <p14:tracePt t="7834" x="5048250" y="1682750"/>
          <p14:tracePt t="7834" x="5080000" y="1682750"/>
          <p14:tracePt t="7850" x="5118100" y="1689100"/>
          <p14:tracePt t="7850" x="5156200" y="1695450"/>
          <p14:tracePt t="7850" x="5194300" y="1701800"/>
          <p14:tracePt t="7868" x="5232400" y="1701800"/>
          <p14:tracePt t="7882" x="5270500" y="1708150"/>
          <p14:tracePt t="7882" x="5346700" y="1720850"/>
          <p14:tracePt t="7900" x="5384800" y="1720850"/>
          <p14:tracePt t="7900" x="5422900" y="1727200"/>
          <p14:tracePt t="7918" x="5461000" y="1727200"/>
          <p14:tracePt t="7918" x="5492750" y="1733550"/>
          <p14:tracePt t="7933" x="5524500" y="1733550"/>
          <p14:tracePt t="7933" x="5562600" y="1733550"/>
          <p14:tracePt t="7950" x="5594350" y="1733550"/>
          <p14:tracePt t="7950" x="5626100" y="1733550"/>
          <p14:tracePt t="7950" x="5657850" y="1733550"/>
          <p14:tracePt t="7968" x="5683250" y="1733550"/>
          <p14:tracePt t="7968" x="5715000" y="1733550"/>
          <p14:tracePt t="7983" x="5746750" y="1739900"/>
          <p14:tracePt t="7983" x="5772150" y="1739900"/>
          <p14:tracePt t="8000" x="5803900" y="1739900"/>
          <p14:tracePt t="8000" x="5835650" y="1739900"/>
          <p14:tracePt t="8018" x="5867400" y="1739900"/>
          <p14:tracePt t="8018" x="5937250" y="1746250"/>
          <p14:tracePt t="8034" x="5975350" y="1752600"/>
          <p14:tracePt t="8034" x="6013450" y="1752600"/>
          <p14:tracePt t="8051" x="6051550" y="1758950"/>
          <p14:tracePt t="8051" x="6096000" y="1765300"/>
          <p14:tracePt t="8067" x="6134100" y="1771650"/>
          <p14:tracePt t="8067" x="6184900" y="1771650"/>
          <p14:tracePt t="8084" x="6235700" y="1778000"/>
          <p14:tracePt t="8084" x="6343650" y="1784350"/>
          <p14:tracePt t="8101" x="6400800" y="1784350"/>
          <p14:tracePt t="8101" x="6464300" y="1790700"/>
          <p14:tracePt t="8118" x="6527800" y="1790700"/>
          <p14:tracePt t="8118" x="6597650" y="1790700"/>
          <p14:tracePt t="8134" x="6661150" y="1790700"/>
          <p14:tracePt t="8134" x="6724650" y="1797050"/>
          <p14:tracePt t="8134" x="6788150" y="1797050"/>
          <p14:tracePt t="8152" x="6851650" y="1803400"/>
          <p14:tracePt t="8152" x="6915150" y="1803400"/>
          <p14:tracePt t="8169" x="6972300" y="1809750"/>
          <p14:tracePt t="8169" x="7029450" y="1809750"/>
          <p14:tracePt t="8184" x="7080250" y="1816100"/>
          <p14:tracePt t="8184" x="7137400" y="1816100"/>
          <p14:tracePt t="8201" x="7188200" y="1822450"/>
          <p14:tracePt t="8201" x="7239000" y="1822450"/>
          <p14:tracePt t="8217" x="7289800" y="1822450"/>
          <p14:tracePt t="8217" x="7334250" y="1822450"/>
          <p14:tracePt t="8234" x="7385050" y="1822450"/>
          <p14:tracePt t="8234" x="7423150" y="1822450"/>
          <p14:tracePt t="8234" x="7467600" y="1822450"/>
          <p14:tracePt t="8252" x="7505700" y="1828800"/>
          <p14:tracePt t="8252" x="7537450" y="1828800"/>
          <p14:tracePt t="8268" x="7569200" y="1835150"/>
          <p14:tracePt t="8268" x="7594600" y="1841500"/>
          <p14:tracePt t="8285" x="7620000" y="1841500"/>
          <p14:tracePt t="8285" x="7645400" y="1847850"/>
          <p14:tracePt t="8301" x="7664450" y="1854200"/>
          <p14:tracePt t="8301" x="7683500" y="1854200"/>
          <p14:tracePt t="8318" x="7696200" y="1860550"/>
          <p14:tracePt t="8318" x="7721600" y="1866900"/>
          <p14:tracePt t="8335" x="7734300" y="1866900"/>
          <p14:tracePt t="8335" x="7740650" y="1873250"/>
          <p14:tracePt t="8351" x="7747000" y="1873250"/>
          <p14:tracePt t="8367" x="7753350" y="1879600"/>
          <p14:tracePt t="8384" x="7759700" y="1879600"/>
          <p14:tracePt t="8401" x="7766050" y="1879600"/>
          <p14:tracePt t="8448" x="7772400" y="1879600"/>
          <p14:tracePt t="8512" x="7778750" y="1879600"/>
          <p14:tracePt t="8528" x="7785100" y="1879600"/>
          <p14:tracePt t="8544" x="7797800" y="1879600"/>
          <p14:tracePt t="8560" x="7810500" y="1885950"/>
          <p14:tracePt t="8580" x="7816850" y="1885950"/>
          <p14:tracePt t="8596" x="7823200" y="1892300"/>
          <p14:tracePt t="8605" x="7829550" y="1892300"/>
          <p14:tracePt t="8605" x="7842250" y="1892300"/>
          <p14:tracePt t="8621" x="7854950" y="1892300"/>
          <p14:tracePt t="8621" x="7867650" y="1898650"/>
          <p14:tracePt t="8636" x="7880350" y="1898650"/>
          <p14:tracePt t="8636" x="7899400" y="1898650"/>
          <p14:tracePt t="8653" x="7924800" y="1898650"/>
          <p14:tracePt t="8653" x="7943850" y="1898650"/>
          <p14:tracePt t="8653" x="7969250" y="1898650"/>
          <p14:tracePt t="8673" x="7994650" y="1898650"/>
          <p14:tracePt t="8685" x="8020050" y="1905000"/>
          <p14:tracePt t="8685" x="8083550" y="1905000"/>
          <p14:tracePt t="8703" x="8115300" y="1905000"/>
          <p14:tracePt t="8703" x="8153400" y="1905000"/>
          <p14:tracePt t="8720" x="8191500" y="1905000"/>
          <p14:tracePt t="8720" x="8229600" y="1905000"/>
          <p14:tracePt t="8736" x="8261350" y="1905000"/>
          <p14:tracePt t="8736" x="8331200" y="1905000"/>
          <p14:tracePt t="8753" x="8362950" y="1905000"/>
          <p14:tracePt t="8753" x="8394700" y="1905000"/>
          <p14:tracePt t="8770" x="8420100" y="1911350"/>
          <p14:tracePt t="8770" x="8445500" y="1911350"/>
          <p14:tracePt t="8786" x="8470900" y="1911350"/>
          <p14:tracePt t="8786" x="8489950" y="1911350"/>
          <p14:tracePt t="8803" x="8509000" y="1911350"/>
          <p14:tracePt t="8803" x="8540750" y="1917700"/>
          <p14:tracePt t="8820" x="8553450" y="1917700"/>
          <p14:tracePt t="8820" x="8566150" y="1917700"/>
          <p14:tracePt t="8837" x="8572500" y="1917700"/>
          <p14:tracePt t="8837" x="8578850" y="1917700"/>
          <p14:tracePt t="8853" x="8585200" y="1917700"/>
          <p14:tracePt t="8869" x="8572500" y="1917700"/>
          <p14:tracePt t="8904" x="8572500" y="1924050"/>
          <p14:tracePt t="8912" x="8559800" y="1924050"/>
          <p14:tracePt t="8928" x="8553450" y="1924050"/>
          <p14:tracePt t="8940" x="8553450" y="1930400"/>
          <p14:tracePt t="8964" x="8547100" y="1936750"/>
          <p14:tracePt t="8992" x="8547100" y="1943100"/>
          <p14:tracePt t="9008" x="8540750" y="1949450"/>
          <p14:tracePt t="9041" x="8534400" y="1955800"/>
          <p14:tracePt t="9052" x="8528050" y="1962150"/>
          <p14:tracePt t="9060" x="8521700" y="1968500"/>
          <p14:tracePt t="9076" x="8509000" y="1968500"/>
          <p14:tracePt t="9086" x="8496300" y="1974850"/>
          <p14:tracePt t="9086" x="8483600" y="1974850"/>
          <p14:tracePt t="9104" x="8470900" y="1981200"/>
          <p14:tracePt t="9104" x="8439150" y="1987550"/>
          <p14:tracePt t="9121" x="8413750" y="1993900"/>
          <p14:tracePt t="9121" x="8394700" y="2000250"/>
          <p14:tracePt t="9138" x="8369300" y="2006600"/>
          <p14:tracePt t="9138" x="8343900" y="2006600"/>
          <p14:tracePt t="9154" x="8318500" y="2012950"/>
          <p14:tracePt t="9154" x="8261350" y="2019300"/>
          <p14:tracePt t="9173" x="8229600" y="2019300"/>
          <p14:tracePt t="9173" x="8197850" y="2019300"/>
          <p14:tracePt t="9188" x="8166100" y="2019300"/>
          <p14:tracePt t="9188" x="8140700" y="2012950"/>
          <p14:tracePt t="9205" x="8108950" y="2012950"/>
          <p14:tracePt t="9205" x="8083550" y="2006600"/>
          <p14:tracePt t="9221" x="8058150" y="2000250"/>
          <p14:tracePt t="9221" x="8039100" y="1993900"/>
          <p14:tracePt t="9238" x="8020050" y="1981200"/>
          <p14:tracePt t="9238" x="8001000" y="1974850"/>
          <p14:tracePt t="9238" x="7981950" y="1962150"/>
          <p14:tracePt t="9256" x="7969250" y="1949450"/>
          <p14:tracePt t="9270" x="7956550" y="1936750"/>
          <p14:tracePt t="9270" x="7937500" y="1905000"/>
          <p14:tracePt t="9288" x="7931150" y="1892300"/>
          <p14:tracePt t="9288" x="7924800" y="1873250"/>
          <p14:tracePt t="9305" x="7924800" y="1860550"/>
          <p14:tracePt t="9305" x="7924800" y="1841500"/>
          <p14:tracePt t="9321" x="7924800" y="1828800"/>
          <p14:tracePt t="9321" x="7924800" y="1809750"/>
          <p14:tracePt t="9338" x="7931150" y="1790700"/>
          <p14:tracePt t="9338" x="7950200" y="1758950"/>
          <p14:tracePt t="9355" x="7956550" y="1746250"/>
          <p14:tracePt t="9355" x="7969250" y="1727200"/>
          <p14:tracePt t="9372" x="7988300" y="1714500"/>
          <p14:tracePt t="9372" x="8007350" y="1701800"/>
          <p14:tracePt t="9389" x="8026400" y="1682750"/>
          <p14:tracePt t="9389" x="8045450" y="1670050"/>
          <p14:tracePt t="9405" x="8064500" y="1657350"/>
          <p14:tracePt t="9405" x="8115300" y="1638300"/>
          <p14:tracePt t="9423" x="8140700" y="1631950"/>
          <p14:tracePt t="9423" x="8166100" y="1625600"/>
          <p14:tracePt t="9439" x="8191500" y="1619250"/>
          <p14:tracePt t="9439" x="8216900" y="1619250"/>
          <p14:tracePt t="9455" x="8242300" y="1619250"/>
          <p14:tracePt t="9455" x="8299450" y="1625600"/>
          <p14:tracePt t="9472" x="8318500" y="1631950"/>
          <p14:tracePt t="9472" x="8343900" y="1638300"/>
          <p14:tracePt t="9489" x="8369300" y="1651000"/>
          <p14:tracePt t="9489" x="8394700" y="1663700"/>
          <p14:tracePt t="9506" x="8420100" y="1670050"/>
          <p14:tracePt t="9506" x="8439150" y="1682750"/>
          <p14:tracePt t="9523" x="8464550" y="1695450"/>
          <p14:tracePt t="9523" x="8502650" y="1714500"/>
          <p14:tracePt t="9541" x="8521700" y="1720850"/>
          <p14:tracePt t="9541" x="8540750" y="1733550"/>
          <p14:tracePt t="9557" x="8553450" y="1746250"/>
          <p14:tracePt t="9557" x="8566150" y="1758950"/>
          <p14:tracePt t="9573" x="8578850" y="1765300"/>
          <p14:tracePt t="9573" x="8585200" y="1778000"/>
          <p14:tracePt t="9589" x="8591550" y="1790700"/>
          <p14:tracePt t="9589" x="8597900" y="1803400"/>
          <p14:tracePt t="9606" x="8604250" y="1809750"/>
          <p14:tracePt t="9606" x="8604250" y="1822450"/>
          <p14:tracePt t="9606" x="8604250" y="1835150"/>
          <p14:tracePt t="9625" x="8604250" y="1841500"/>
          <p14:tracePt t="9638" x="8604250" y="1854200"/>
          <p14:tracePt t="9638" x="8591550" y="1866900"/>
          <p14:tracePt t="9656" x="8585200" y="1873250"/>
          <p14:tracePt t="9656" x="8578850" y="1885950"/>
          <p14:tracePt t="9674" x="8572500" y="1892300"/>
          <p14:tracePt t="9674" x="8566150" y="1898650"/>
          <p14:tracePt t="9689" x="8559800" y="1905000"/>
          <p14:tracePt t="9689" x="8553450" y="1911350"/>
          <p14:tracePt t="9706" x="8540750" y="1917700"/>
          <p14:tracePt t="9706" x="8528050" y="1924050"/>
          <p14:tracePt t="9723" x="8521700" y="1930400"/>
          <p14:tracePt t="9723" x="8515350" y="1930400"/>
          <p14:tracePt t="9740" x="8509000" y="1936750"/>
          <p14:tracePt t="9755" x="8509000" y="1943100"/>
          <p14:tracePt t="9773" x="8515350" y="1949450"/>
          <p14:tracePt t="9796" x="8521700" y="1949450"/>
          <p14:tracePt t="9812" x="8534400" y="1955800"/>
          <p14:tracePt t="9832" x="8540750" y="1955800"/>
          <p14:tracePt t="9840" x="8547100" y="1955800"/>
          <p14:tracePt t="9864" x="8547100" y="1962150"/>
          <p14:tracePt t="9892" x="8540750" y="1968500"/>
          <p14:tracePt t="9908" x="8534400" y="1968500"/>
          <p14:tracePt t="9924" x="8528050" y="1968500"/>
          <p14:tracePt t="9932" x="8521700" y="1968500"/>
          <p14:tracePt t="9940" x="8515350" y="1974850"/>
          <p14:tracePt t="9940" x="8509000" y="1974850"/>
          <p14:tracePt t="9957" x="8502650" y="1974850"/>
          <p14:tracePt t="9957" x="8496300" y="1974850"/>
          <p14:tracePt t="9974" x="8489950" y="1974850"/>
          <p14:tracePt t="9974" x="8477250" y="1974850"/>
          <p14:tracePt t="9991" x="8470900" y="1974850"/>
          <p14:tracePt t="9991" x="8464550" y="1974850"/>
          <p14:tracePt t="9991" x="8458200" y="1974850"/>
          <p14:tracePt t="10009" x="8451850" y="1974850"/>
          <p14:tracePt t="10009" x="8445500" y="1974850"/>
          <p14:tracePt t="10025" x="8439150" y="1974850"/>
          <p14:tracePt t="10025" x="8432800" y="1974850"/>
          <p14:tracePt t="10043" x="8426450" y="1974850"/>
          <p14:tracePt t="10043" x="8420100" y="1974850"/>
          <p14:tracePt t="10057" x="8407400" y="1974850"/>
          <p14:tracePt t="10073" x="8401050" y="1968500"/>
          <p14:tracePt t="10090" x="8394700" y="1962150"/>
          <p14:tracePt t="10112" x="8394700" y="1955800"/>
          <p14:tracePt t="10140" x="8388350" y="1949450"/>
          <p14:tracePt t="10156" x="8388350" y="1943100"/>
          <p14:tracePt t="10180" x="8382000" y="1936750"/>
          <p14:tracePt t="10208" x="8375650" y="1936750"/>
          <p14:tracePt t="10360" x="8369300" y="1943100"/>
          <p14:tracePt t="10396" x="8375650" y="1936750"/>
          <p14:tracePt t="10472" x="8382000" y="1936750"/>
          <p14:tracePt t="10488" x="8388350" y="1936750"/>
          <p14:tracePt t="10500" x="8394700" y="1930400"/>
          <p14:tracePt t="10516" x="8401050" y="1930400"/>
          <p14:tracePt t="10532" x="8394700" y="1930400"/>
          <p14:tracePt t="10612" x="8388350" y="1930400"/>
          <p14:tracePt t="10628" x="8382000" y="1930400"/>
          <p14:tracePt t="10644" x="8375650" y="1930400"/>
          <p14:tracePt t="10660" x="8369300" y="1930400"/>
          <p14:tracePt t="10672" x="8362950" y="1930400"/>
          <p14:tracePt t="10688" x="8362950" y="1924050"/>
          <p14:tracePt t="10732" x="8362950" y="1917700"/>
          <p14:tracePt t="10764" x="8356600" y="1911350"/>
          <p14:tracePt t="10792" x="8350250" y="1905000"/>
          <p14:tracePt t="10808" x="8343900" y="1898650"/>
          <p14:tracePt t="10816" x="8331200" y="1892300"/>
          <p14:tracePt t="10826" x="8324850" y="1892300"/>
          <p14:tracePt t="10826" x="8312150" y="1885950"/>
          <p14:tracePt t="10843" x="8299450" y="1879600"/>
          <p14:tracePt t="10843" x="8267700" y="1866900"/>
          <p14:tracePt t="10860" x="8248650" y="1860550"/>
          <p14:tracePt t="10860" x="8229600" y="1854200"/>
          <p14:tracePt t="10877" x="8204200" y="1847850"/>
          <p14:tracePt t="10877" x="8185150" y="1835150"/>
          <p14:tracePt t="10894" x="8166100" y="1822450"/>
          <p14:tracePt t="10894" x="8147050" y="1816100"/>
          <p14:tracePt t="10910" x="8128000" y="1803400"/>
          <p14:tracePt t="10910" x="8108950" y="1790700"/>
          <p14:tracePt t="10910" x="8089900" y="1778000"/>
          <p14:tracePt t="10929" x="8077200" y="1765300"/>
          <p14:tracePt t="10929" x="8058150" y="1752600"/>
          <p14:tracePt t="10944" x="8045450" y="1746250"/>
          <p14:tracePt t="10944" x="8032750" y="1739900"/>
          <p14:tracePt t="10961" x="8026400" y="1727200"/>
          <p14:tracePt t="10961" x="8013700" y="1727200"/>
          <p14:tracePt t="10977" x="8007350" y="1720850"/>
          <p14:tracePt t="10977" x="8007350" y="1714500"/>
          <p14:tracePt t="10994" x="8001000" y="1714500"/>
          <p14:tracePt t="11013" x="8007350" y="1708150"/>
          <p14:tracePt t="11029" x="8013700" y="1708150"/>
          <p14:tracePt t="11043" x="8020050" y="1701800"/>
          <p14:tracePt t="11059" x="8026400" y="1701800"/>
          <p14:tracePt t="11075" x="8039100" y="1708150"/>
          <p14:tracePt t="11092" x="8045450" y="1714500"/>
          <p14:tracePt t="11115" x="8039100" y="1720850"/>
          <p14:tracePt t="11139" x="8026400" y="1727200"/>
          <p14:tracePt t="11151" x="8020050" y="1727200"/>
          <p14:tracePt t="11159" x="8013700" y="1727200"/>
          <p14:tracePt t="11176" x="8001000" y="1733550"/>
          <p14:tracePt t="11176" x="7994650" y="1733550"/>
          <p14:tracePt t="11194" x="7988300" y="1733550"/>
          <p14:tracePt t="11194" x="7975600" y="1739900"/>
          <p14:tracePt t="11194" x="7969250" y="1739900"/>
          <p14:tracePt t="11212" x="7956550" y="1739900"/>
          <p14:tracePt t="11212" x="7943850" y="1739900"/>
          <p14:tracePt t="11227" x="7937500" y="1739900"/>
          <p14:tracePt t="11227" x="7924800" y="1739900"/>
          <p14:tracePt t="11244" x="7912100" y="1739900"/>
          <p14:tracePt t="11244" x="7899400" y="1733550"/>
          <p14:tracePt t="11260" x="7886700" y="1733550"/>
          <p14:tracePt t="11260" x="7874000" y="1733550"/>
          <p14:tracePt t="11277" x="7867650" y="1733550"/>
          <p14:tracePt t="11277" x="7854950" y="1727200"/>
          <p14:tracePt t="11297" x="7829550" y="1720850"/>
          <p14:tracePt t="11297" x="7816850" y="1720850"/>
          <p14:tracePt t="11311" x="7804150" y="1714500"/>
          <p14:tracePt t="11311" x="7791450" y="1714500"/>
          <p14:tracePt t="11328" x="7778750" y="1708150"/>
          <p14:tracePt t="11328" x="7772400" y="1701800"/>
          <p14:tracePt t="11344" x="7759700" y="1689100"/>
          <p14:tracePt t="11344" x="7753350" y="1682750"/>
          <p14:tracePt t="11360" x="7747000" y="1676400"/>
          <p14:tracePt t="11360" x="7740650" y="1663700"/>
          <p14:tracePt t="11377" x="7734300" y="1651000"/>
          <p14:tracePt t="11377" x="7727950" y="1625600"/>
          <p14:tracePt t="11395" x="7727950" y="1612900"/>
          <p14:tracePt t="11395" x="7727950" y="1600200"/>
          <p14:tracePt t="11411" x="7727950" y="1587500"/>
          <p14:tracePt t="11411" x="7727950" y="1568450"/>
          <p14:tracePt t="11428" x="7734300" y="1549400"/>
          <p14:tracePt t="11428" x="7740650" y="1536700"/>
          <p14:tracePt t="11444" x="7740650" y="1517650"/>
          <p14:tracePt t="11444" x="7759700" y="1479550"/>
          <p14:tracePt t="11461" x="7766050" y="1460500"/>
          <p14:tracePt t="11461" x="7778750" y="1441450"/>
          <p14:tracePt t="11478" x="7791450" y="1422400"/>
          <p14:tracePt t="11478" x="7810500" y="1403350"/>
          <p14:tracePt t="11495" x="7829550" y="1384300"/>
          <p14:tracePt t="11495" x="7867650" y="1346200"/>
          <p14:tracePt t="11512" x="7893050" y="1327150"/>
          <p14:tracePt t="11512" x="7918450" y="1308100"/>
          <p14:tracePt t="11529" x="7943850" y="1295400"/>
          <p14:tracePt t="11529" x="7969250" y="1276350"/>
          <p14:tracePt t="11547" x="7994650" y="1263650"/>
          <p14:tracePt t="11547" x="8020050" y="1250950"/>
          <p14:tracePt t="11561" x="8045450" y="1244600"/>
          <p14:tracePt t="11561" x="8077200" y="1231900"/>
          <p14:tracePt t="11561" x="8102600" y="1225550"/>
          <p14:tracePt t="11580" x="8134350" y="1225550"/>
          <p14:tracePt t="11593" x="8159750" y="1219200"/>
          <p14:tracePt t="11593" x="8216900" y="1212850"/>
          <p14:tracePt t="11612" x="8248650" y="1212850"/>
          <p14:tracePt t="11612" x="8274050" y="1212850"/>
          <p14:tracePt t="11628" x="8305800" y="1212850"/>
          <p14:tracePt t="11628" x="8331200" y="1219200"/>
          <p14:tracePt t="11645" x="8356600" y="1219200"/>
          <p14:tracePt t="11645" x="8388350" y="1225550"/>
          <p14:tracePt t="11661" x="8413750" y="1225550"/>
          <p14:tracePt t="11661" x="8464550" y="1238250"/>
          <p14:tracePt t="11679" x="8483600" y="1244600"/>
          <p14:tracePt t="11679" x="8509000" y="1250950"/>
          <p14:tracePt t="11695" x="8528050" y="1257300"/>
          <p14:tracePt t="11695" x="8547100" y="1263650"/>
          <p14:tracePt t="11712" x="8566150" y="1276350"/>
          <p14:tracePt t="11712" x="8578850" y="1289050"/>
          <p14:tracePt t="11728" x="8597900" y="1295400"/>
          <p14:tracePt t="11728" x="8610600" y="1314450"/>
          <p14:tracePt t="11745" x="8623300" y="1327150"/>
          <p14:tracePt t="11745" x="8642350" y="1365250"/>
          <p14:tracePt t="11762" x="8655050" y="1377950"/>
          <p14:tracePt t="11762" x="8661400" y="1397000"/>
          <p14:tracePt t="11779" x="8667750" y="1409700"/>
          <p14:tracePt t="11779" x="8667750" y="1428750"/>
          <p14:tracePt t="11797" x="8674100" y="1441450"/>
          <p14:tracePt t="11797" x="8674100" y="1473200"/>
          <p14:tracePt t="11812" x="8674100" y="1485900"/>
          <p14:tracePt t="11812" x="8667750" y="1498600"/>
          <p14:tracePt t="11829" x="8667750" y="1511300"/>
          <p14:tracePt t="11829" x="8661400" y="1524000"/>
          <p14:tracePt t="11845" x="8648700" y="1536700"/>
          <p14:tracePt t="11845" x="8642350" y="1549400"/>
          <p14:tracePt t="11862" x="8629650" y="1562100"/>
          <p14:tracePt t="11862" x="8604250" y="1581150"/>
          <p14:tracePt t="11879" x="8591550" y="1593850"/>
          <p14:tracePt t="11879" x="8578850" y="1606550"/>
          <p14:tracePt t="11896" x="8559800" y="1619250"/>
          <p14:tracePt t="11896" x="8547100" y="1625600"/>
          <p14:tracePt t="11912" x="8528050" y="1638300"/>
          <p14:tracePt t="11912" x="8515350" y="1644650"/>
          <p14:tracePt t="11929" x="8496300" y="1657350"/>
          <p14:tracePt t="11929" x="8477250" y="1663700"/>
          <p14:tracePt t="11945" x="8458200" y="1670050"/>
          <p14:tracePt t="11945" x="8420100" y="1689100"/>
          <p14:tracePt t="11964" x="8401050" y="1695450"/>
          <p14:tracePt t="11964" x="8375650" y="1701800"/>
          <p14:tracePt t="11979" x="8356600" y="1708150"/>
          <p14:tracePt t="11979" x="8337550" y="1714500"/>
          <p14:tracePt t="11996" x="8312150" y="1720850"/>
          <p14:tracePt t="11996" x="8293100" y="1720850"/>
          <p14:tracePt t="12013" x="8267700" y="1727200"/>
          <p14:tracePt t="12013" x="8248650" y="1733550"/>
          <p14:tracePt t="12013" x="8223250" y="1733550"/>
          <p14:tracePt t="12031" x="8204200" y="1739900"/>
          <p14:tracePt t="12046" x="8178800" y="1739900"/>
          <p14:tracePt t="12046" x="8134350" y="1739900"/>
          <p14:tracePt t="12063" x="8115300" y="1739900"/>
          <p14:tracePt t="12063" x="8089900" y="1733550"/>
          <p14:tracePt t="12079" x="8070850" y="1733550"/>
          <p14:tracePt t="12079" x="8051800" y="1727200"/>
          <p14:tracePt t="12097" x="8039100" y="1720850"/>
          <p14:tracePt t="12097" x="8001000" y="1714500"/>
          <p14:tracePt t="12113" x="7988300" y="1714500"/>
          <p14:tracePt t="12113" x="7975600" y="1708150"/>
          <p14:tracePt t="12130" x="7962900" y="1708150"/>
          <p14:tracePt t="12130" x="7956550" y="1701800"/>
          <p14:tracePt t="12147" x="7943850" y="1695450"/>
          <p14:tracePt t="12147" x="7937500" y="1695450"/>
          <p14:tracePt t="12163" x="7931150" y="1689100"/>
          <p14:tracePt t="12163" x="7924800" y="1676400"/>
          <p14:tracePt t="12180" x="7918450" y="1670050"/>
          <p14:tracePt t="12180" x="7918450" y="1663700"/>
          <p14:tracePt t="12196" x="7918450" y="1657350"/>
          <p14:tracePt t="12212" x="7918450" y="1651000"/>
          <p14:tracePt t="12229" x="7924800" y="1644650"/>
          <p14:tracePt t="12229" x="7924800" y="1638300"/>
          <p14:tracePt t="12247" x="7931150" y="1631950"/>
          <p14:tracePt t="12271" x="7937500" y="1631950"/>
          <p14:tracePt t="12287" x="7943850" y="1631950"/>
          <p14:tracePt t="12300" x="7950200" y="1625600"/>
          <p14:tracePt t="12316" x="7956550" y="1625600"/>
          <p14:tracePt t="12351" x="7962900" y="1625600"/>
          <p14:tracePt t="12367" x="7969250" y="1625600"/>
          <p14:tracePt t="12383" x="7975600" y="1625600"/>
          <p14:tracePt t="12391" x="7981950" y="1625600"/>
          <p14:tracePt t="12400" x="7988300" y="1631950"/>
          <p14:tracePt t="12400" x="7994650" y="1631950"/>
          <p14:tracePt t="12416" x="8001000" y="1631950"/>
          <p14:tracePt t="12416" x="8007350" y="1638300"/>
          <p14:tracePt t="12432" x="8020050" y="1644650"/>
          <p14:tracePt t="12432" x="8026400" y="1644650"/>
          <p14:tracePt t="12447" x="8039100" y="1651000"/>
          <p14:tracePt t="12447" x="8051800" y="1657350"/>
          <p14:tracePt t="12464" x="8058150" y="1663700"/>
          <p14:tracePt t="12464" x="8083550" y="1670050"/>
          <p14:tracePt t="12481" x="8089900" y="1676400"/>
          <p14:tracePt t="12481" x="8102600" y="1676400"/>
          <p14:tracePt t="12498" x="8108950" y="1676400"/>
          <p14:tracePt t="12498" x="8121650" y="1676400"/>
          <p14:tracePt t="12515" x="8128000" y="1676400"/>
          <p14:tracePt t="12515" x="8147050" y="1676400"/>
          <p14:tracePt t="12532" x="8159750" y="1676400"/>
          <p14:tracePt t="12532" x="8166100" y="1676400"/>
          <p14:tracePt t="12548" x="8172450" y="1676400"/>
          <p14:tracePt t="12548" x="8178800" y="1682750"/>
          <p14:tracePt t="12564" x="8185150" y="1682750"/>
          <p14:tracePt t="12580" x="8197850" y="1689100"/>
          <p14:tracePt t="12597" x="8204200" y="1689100"/>
          <p14:tracePt t="12631" x="8210550" y="1682750"/>
          <p14:tracePt t="12659" x="8216900" y="1682750"/>
          <p14:tracePt t="12719" x="8223250" y="1682750"/>
          <p14:tracePt t="12743" x="8229600" y="1682750"/>
          <p14:tracePt t="12759" x="8235950" y="1682750"/>
          <p14:tracePt t="12771" x="8242300" y="1682750"/>
          <p14:tracePt t="12787" x="8255000" y="1689100"/>
          <p14:tracePt t="12803" x="8255000" y="1682750"/>
          <p14:tracePt t="12814" x="8261350" y="1682750"/>
          <p14:tracePt t="12814" x="8274050" y="1682750"/>
          <p14:tracePt t="12832" x="8280400" y="1682750"/>
          <p14:tracePt t="12848" x="8286750" y="1682750"/>
          <p14:tracePt t="12848" x="8293100" y="1682750"/>
          <p14:tracePt t="12865" x="8299450" y="1689100"/>
          <p14:tracePt t="12865" x="8305800" y="1689100"/>
          <p14:tracePt t="12882" x="8312150" y="1682750"/>
          <p14:tracePt t="12882" x="8324850" y="1682750"/>
          <p14:tracePt t="12899" x="8331200" y="1682750"/>
          <p14:tracePt t="12899" x="8337550" y="1682750"/>
          <p14:tracePt t="12918" x="8343900" y="1682750"/>
          <p14:tracePt t="12918" x="8350250" y="1676400"/>
          <p14:tracePt t="12932" x="8356600" y="1676400"/>
          <p14:tracePt t="12932" x="8362950" y="1676400"/>
          <p14:tracePt t="12949" x="8369300" y="1676400"/>
          <p14:tracePt t="12965" x="8375650" y="1670050"/>
          <p14:tracePt t="12981" x="8382000" y="1670050"/>
          <p14:tracePt t="12998" x="8375650" y="1676400"/>
          <p14:tracePt t="13051" x="8362950" y="1682750"/>
          <p14:tracePt t="13067" x="8356600" y="1682750"/>
          <p14:tracePt t="13071" x="8350250" y="1682750"/>
          <p14:tracePt t="13081" x="8343900" y="1689100"/>
          <p14:tracePt t="13081" x="8337550" y="1689100"/>
          <p14:tracePt t="13099" x="8331200" y="1689100"/>
          <p14:tracePt t="13099" x="8324850" y="1695450"/>
          <p14:tracePt t="13116" x="8312150" y="1695450"/>
          <p14:tracePt t="13116" x="8299450" y="1701800"/>
          <p14:tracePt t="13134" x="8293100" y="1701800"/>
          <p14:tracePt t="13134" x="8286750" y="1701800"/>
          <p14:tracePt t="13149" x="8280400" y="1708150"/>
          <p14:tracePt t="13149" x="8274050" y="1708150"/>
          <p14:tracePt t="13167" x="8261350" y="1708150"/>
          <p14:tracePt t="13167" x="8255000" y="1708150"/>
          <p14:tracePt t="13183" x="8248650" y="1714500"/>
          <p14:tracePt t="13183" x="8229600" y="1714500"/>
          <p14:tracePt t="13200" x="8223250" y="1720850"/>
          <p14:tracePt t="13200" x="8216900" y="1720850"/>
          <p14:tracePt t="13217" x="8210550" y="1720850"/>
          <p14:tracePt t="13232" x="8210550" y="1714500"/>
          <p14:tracePt t="13275" x="8223250" y="1708150"/>
          <p14:tracePt t="13291" x="8229600" y="1708150"/>
          <p14:tracePt t="13299" x="8235950" y="1701800"/>
          <p14:tracePt t="13307" x="8242300" y="1701800"/>
          <p14:tracePt t="13316" x="8248650" y="1695450"/>
          <p14:tracePt t="13316" x="8261350" y="1695450"/>
          <p14:tracePt t="13334" x="8267700" y="1689100"/>
          <p14:tracePt t="13334" x="8286750" y="1689100"/>
          <p14:tracePt t="13352" x="8293100" y="1689100"/>
          <p14:tracePt t="13352" x="8299450" y="1682750"/>
          <p14:tracePt t="13367" x="8305800" y="1682750"/>
          <p14:tracePt t="13367" x="8312150" y="1682750"/>
          <p14:tracePt t="13384" x="8318500" y="1682750"/>
          <p14:tracePt t="13403" x="8324850" y="1682750"/>
          <p14:tracePt t="13419" x="8331200" y="1676400"/>
          <p14:tracePt t="13541" x="8343900" y="1676400"/>
          <p14:tracePt t="13551" x="8350250" y="1670050"/>
          <p14:tracePt t="13567" x="8356600" y="1670050"/>
          <p14:tracePt t="13575" x="8362950" y="1670050"/>
          <p14:tracePt t="13583" x="8375650" y="1670050"/>
          <p14:tracePt t="13583" x="8382000" y="1663700"/>
          <p14:tracePt t="13601" x="8388350" y="1670050"/>
          <p14:tracePt t="13601" x="8394700" y="1663700"/>
          <p14:tracePt t="13601" x="8401050" y="1663700"/>
          <p14:tracePt t="13620" x="8407400" y="1670050"/>
          <p14:tracePt t="13633" x="8413750" y="1663700"/>
          <p14:tracePt t="13633" x="8426450" y="1670050"/>
          <p14:tracePt t="13652" x="8432800" y="1670050"/>
          <p14:tracePt t="13667" x="8439150" y="1676400"/>
          <p14:tracePt t="13684" x="8439150" y="1682750"/>
          <p14:tracePt t="13731" x="8426450" y="1689100"/>
          <p14:tracePt t="13747" x="8413750" y="1695450"/>
          <p14:tracePt t="13771" x="8407400" y="1695450"/>
          <p14:tracePt t="13787" x="8394700" y="1701800"/>
          <p14:tracePt t="13799" x="8394700" y="1708150"/>
          <p14:tracePt t="13807" x="8382000" y="1708150"/>
          <p14:tracePt t="13823" x="8375650" y="1708150"/>
          <p14:tracePt t="13834" x="8369300" y="1714500"/>
          <p14:tracePt t="13834" x="8362950" y="1714500"/>
          <p14:tracePt t="13852" x="8356600" y="1714500"/>
          <p14:tracePt t="13868" x="8356600" y="1708150"/>
          <p14:tracePt t="13903" x="8362950" y="1701800"/>
          <p14:tracePt t="13911" x="8369300" y="1701800"/>
          <p14:tracePt t="13919" x="8375650" y="1695450"/>
          <p14:tracePt t="13919" x="8382000" y="1689100"/>
          <p14:tracePt t="13936" x="8388350" y="1689100"/>
          <p14:tracePt t="13936" x="8394700" y="1682750"/>
          <p14:tracePt t="13953" x="8407400" y="1676400"/>
          <p14:tracePt t="13953" x="8413750" y="1670050"/>
          <p14:tracePt t="13953" x="8426450" y="1663700"/>
          <p14:tracePt t="13972" x="8432800" y="1657350"/>
          <p14:tracePt t="13985" x="8445500" y="1651000"/>
          <p14:tracePt t="13985" x="8464550" y="1638300"/>
          <p14:tracePt t="14004" x="8470900" y="1638300"/>
          <p14:tracePt t="14004" x="8477250" y="1631950"/>
          <p14:tracePt t="14020" x="8489950" y="1631950"/>
          <p14:tracePt t="14020" x="8496300" y="1631950"/>
          <p14:tracePt t="14037" x="8502650" y="1625600"/>
          <p14:tracePt t="14037" x="8509000" y="1619250"/>
          <p14:tracePt t="14053" x="8515350" y="1612900"/>
          <p14:tracePt t="14068" x="8521700" y="1606550"/>
          <p14:tracePt t="14068" x="8528050" y="1606550"/>
          <p14:tracePt t="14086" x="8528050" y="1593850"/>
          <p14:tracePt t="14102" x="8528050" y="1587500"/>
          <p14:tracePt t="14123" x="8528050" y="1581150"/>
          <p14:tracePt t="14139" x="8528050" y="1574800"/>
          <p14:tracePt t="14152" x="8528050" y="1568450"/>
          <p14:tracePt t="14169" x="8534400" y="1562100"/>
          <p14:tracePt t="14203" x="8540750" y="1562100"/>
          <p14:tracePt t="14219" x="8547100" y="1562100"/>
          <p14:tracePt t="14235" x="8553450" y="1562100"/>
          <p14:tracePt t="14251" x="8559800" y="1555750"/>
          <p14:tracePt t="14263" x="8566150" y="1549400"/>
          <p14:tracePt t="14279" x="8572500" y="1549400"/>
          <p14:tracePt t="14295" x="8578850" y="1543050"/>
          <p14:tracePt t="14319" x="8585200" y="1549400"/>
          <p14:tracePt t="14407" x="8591550" y="1562100"/>
          <p14:tracePt t="14424" x="8585200" y="1568450"/>
          <p14:tracePt t="14431" x="8585200" y="1574800"/>
          <p14:tracePt t="14439" x="8585200" y="1587500"/>
          <p14:tracePt t="14439" x="8591550" y="1593850"/>
          <p14:tracePt t="14454" x="8591550" y="1606550"/>
          <p14:tracePt t="14454" x="8591550" y="1612900"/>
          <p14:tracePt t="14471" x="8591550" y="1619250"/>
          <p14:tracePt t="14471" x="8591550" y="1631950"/>
          <p14:tracePt t="14487" x="8591550" y="1644650"/>
          <p14:tracePt t="14487" x="8597900" y="1663700"/>
          <p14:tracePt t="14504" x="8597900" y="1670050"/>
          <p14:tracePt t="14504" x="8597900" y="1682750"/>
          <p14:tracePt t="14521" x="8597900" y="1695450"/>
          <p14:tracePt t="14521" x="8597900" y="1708150"/>
          <p14:tracePt t="14538" x="8597900" y="1714500"/>
          <p14:tracePt t="14538" x="8597900" y="1727200"/>
          <p14:tracePt t="14557" x="8597900" y="1733550"/>
          <p14:tracePt t="14557" x="8591550" y="1752600"/>
          <p14:tracePt t="14572" x="8591550" y="1758950"/>
          <p14:tracePt t="14572" x="8585200" y="1765300"/>
          <p14:tracePt t="14588" x="8578850" y="1771650"/>
          <p14:tracePt t="14588" x="8572500" y="1778000"/>
          <p14:tracePt t="14605" x="8559800" y="1784350"/>
          <p14:tracePt t="14605" x="8553450" y="1790700"/>
          <p14:tracePt t="14621" x="8547100" y="1803400"/>
          <p14:tracePt t="14621" x="8534400" y="1809750"/>
          <p14:tracePt t="14621" x="8528050" y="1816100"/>
          <p14:tracePt t="14640" x="8515350" y="1822450"/>
          <p14:tracePt t="14653" x="8502650" y="1828800"/>
          <p14:tracePt t="14653" x="8483600" y="1841500"/>
          <p14:tracePt t="14672" x="8470900" y="1854200"/>
          <p14:tracePt t="14672" x="8458200" y="1860550"/>
          <p14:tracePt t="14688" x="8451850" y="1860550"/>
          <p14:tracePt t="14688" x="8439150" y="1866900"/>
          <p14:tracePt t="14705" x="8426450" y="1873250"/>
          <p14:tracePt t="14705" x="8420100" y="1879600"/>
          <p14:tracePt t="14705" x="8413750" y="1879600"/>
          <p14:tracePt t="14723" x="8407400" y="1879600"/>
          <p14:tracePt t="14737" x="8401050" y="1879600"/>
          <p14:tracePt t="14737" x="8394700" y="1885950"/>
          <p14:tracePt t="14755" x="8394700" y="1879600"/>
          <p14:tracePt t="14791" x="8407400" y="1873250"/>
          <p14:tracePt t="14803" x="8420100" y="1873250"/>
          <p14:tracePt t="14819" x="8426450" y="1866900"/>
          <p14:tracePt t="14827" x="8432800" y="1866900"/>
          <p14:tracePt t="14837" x="8445500" y="1860550"/>
          <p14:tracePt t="14837" x="8451850" y="1860550"/>
          <p14:tracePt t="14855" x="8464550" y="1854200"/>
          <p14:tracePt t="14855" x="8489950" y="1841500"/>
          <p14:tracePt t="14872" x="8502650" y="1835150"/>
          <p14:tracePt t="14872" x="8515350" y="1828800"/>
          <p14:tracePt t="14889" x="8528050" y="1816100"/>
          <p14:tracePt t="14889" x="8534400" y="1809750"/>
          <p14:tracePt t="14905" x="8547100" y="1803400"/>
          <p14:tracePt t="14905" x="8566150" y="1778000"/>
          <p14:tracePt t="14924" x="8578850" y="1771650"/>
          <p14:tracePt t="14937" x="8585200" y="1765300"/>
          <p14:tracePt t="14937" x="8597900" y="1746250"/>
          <p14:tracePt t="14956" x="8597900" y="1739900"/>
          <p14:tracePt t="14956" x="8604250" y="1727200"/>
          <p14:tracePt t="14972" x="8604250" y="1720850"/>
          <p14:tracePt t="14972" x="8604250" y="1714500"/>
          <p14:tracePt t="14989" x="8604250" y="1708150"/>
          <p14:tracePt t="14989" x="8597900" y="1695450"/>
          <p14:tracePt t="15005" x="8591550" y="1689100"/>
          <p14:tracePt t="15005" x="8591550" y="1676400"/>
          <p14:tracePt t="15005" x="8585200" y="1670050"/>
          <p14:tracePt t="15023" x="8572500" y="1663700"/>
          <p14:tracePt t="15023" x="8566150" y="1651000"/>
          <p14:tracePt t="15041" x="8559800" y="1644650"/>
          <p14:tracePt t="15041" x="8547100" y="1631950"/>
          <p14:tracePt t="15055" x="8540750" y="1625600"/>
          <p14:tracePt t="15055" x="8528050" y="1619250"/>
          <p14:tracePt t="15072" x="8521700" y="1612900"/>
          <p14:tracePt t="15072" x="8515350" y="1612900"/>
          <p14:tracePt t="15089" x="8509000" y="1606550"/>
          <p14:tracePt t="15105" x="8496300" y="1600200"/>
          <p14:tracePt t="15122" x="8502650" y="1600200"/>
          <p14:tracePt t="15168" x="8509000" y="1600200"/>
          <p14:tracePt t="15172" x="8515350" y="1606550"/>
          <p14:tracePt t="15172" x="8521700" y="1606550"/>
          <p14:tracePt t="15190" x="8528050" y="1606550"/>
          <p14:tracePt t="15190" x="8534400" y="1606550"/>
          <p14:tracePt t="15206" x="8540750" y="1612900"/>
          <p14:tracePt t="15206" x="8553450" y="1612900"/>
          <p14:tracePt t="15223" x="8559800" y="1619250"/>
          <p14:tracePt t="15223" x="8572500" y="1625600"/>
          <p14:tracePt t="15240" x="8578850" y="1638300"/>
          <p14:tracePt t="15240" x="8585200" y="1638300"/>
          <p14:tracePt t="15256" x="8591550" y="1651000"/>
          <p14:tracePt t="15256" x="8597900" y="1663700"/>
          <p14:tracePt t="15273" x="8597900" y="1670050"/>
          <p14:tracePt t="15273" x="8604250" y="1689100"/>
          <p14:tracePt t="15293" x="8604250" y="1701800"/>
          <p14:tracePt t="15293" x="8604250" y="1714500"/>
          <p14:tracePt t="15307" x="8597900" y="1727200"/>
          <p14:tracePt t="15307" x="8597900" y="1733550"/>
          <p14:tracePt t="15324" x="8591550" y="1746250"/>
          <p14:tracePt t="15324" x="8591550" y="1752600"/>
          <p14:tracePt t="15340" x="8585200" y="1765300"/>
          <p14:tracePt t="15340" x="8578850" y="1778000"/>
          <p14:tracePt t="15357" x="8566150" y="1784350"/>
          <p14:tracePt t="15357" x="8559800" y="1797050"/>
          <p14:tracePt t="15357" x="8547100" y="1803400"/>
          <p14:tracePt t="15376" x="8534400" y="1816100"/>
          <p14:tracePt t="15389" x="8521700" y="1822450"/>
          <p14:tracePt t="15389" x="8496300" y="1841500"/>
          <p14:tracePt t="15407" x="8477250" y="1847850"/>
          <p14:tracePt t="15407" x="8464550" y="1854200"/>
          <p14:tracePt t="15424" x="8451850" y="1860550"/>
          <p14:tracePt t="15424" x="8432800" y="1866900"/>
          <p14:tracePt t="15440" x="8420100" y="1873250"/>
          <p14:tracePt t="15440" x="8407400" y="1873250"/>
          <p14:tracePt t="15457" x="8394700" y="1879600"/>
          <p14:tracePt t="15457" x="8375650" y="1885950"/>
          <p14:tracePt t="15474" x="8362950" y="1885950"/>
          <p14:tracePt t="15474" x="8356600" y="1892300"/>
          <p14:tracePt t="15491" x="8343900" y="1892300"/>
          <p14:tracePt t="15491" x="8337550" y="1892300"/>
          <p14:tracePt t="15508" x="8331200" y="1892300"/>
          <p14:tracePt t="15508" x="8324850" y="1892300"/>
          <p14:tracePt t="15525" x="8318500" y="1885950"/>
          <p14:tracePt t="15555" x="8324850" y="1879600"/>
          <p14:tracePt t="15579" x="8331200" y="1873250"/>
          <p14:tracePt t="15591" x="8331200" y="1866900"/>
          <p14:tracePt t="15599" x="8337550" y="1860550"/>
          <p14:tracePt t="15607" x="8337550" y="1854200"/>
          <p14:tracePt t="15607" x="8343900" y="1854200"/>
          <p14:tracePt t="15624" x="8350250" y="1847850"/>
          <p14:tracePt t="15624" x="8356600" y="1841500"/>
          <p14:tracePt t="15641" x="8356600" y="1835150"/>
          <p14:tracePt t="15641" x="8362950" y="1828800"/>
          <p14:tracePt t="15658" x="8369300" y="1816100"/>
          <p14:tracePt t="15673" x="8375650" y="1809750"/>
          <p14:tracePt t="15691" x="8382000" y="1803400"/>
          <p14:tracePt t="15707" x="8388350" y="1803400"/>
          <p14:tracePt t="15727" x="8388350" y="1797050"/>
          <p14:tracePt t="15759" x="8388350" y="1790700"/>
          <p14:tracePt t="15823" x="8382000" y="1784350"/>
          <p14:tracePt t="15847" x="8382000" y="1790700"/>
          <p14:tracePt t="15863" x="8375650" y="1784350"/>
          <p14:tracePt t="15883" x="8369300" y="1784350"/>
          <p14:tracePt t="15907" x="8362950" y="1778000"/>
          <p14:tracePt t="15976" x="8369300" y="1778000"/>
          <p14:tracePt t="15999" x="8375650" y="1765300"/>
          <p14:tracePt t="16011" x="8369300" y="1758950"/>
          <p14:tracePt t="16059" x="8362950" y="1758950"/>
          <p14:tracePt t="16063" x="8356600" y="1765300"/>
          <p14:tracePt t="16075" x="8350250" y="1765300"/>
          <p14:tracePt t="16075" x="8337550" y="1765300"/>
          <p14:tracePt t="16093" x="8318500" y="1765300"/>
          <p14:tracePt t="16093" x="8299450" y="1771650"/>
          <p14:tracePt t="16109" x="8280400" y="1778000"/>
          <p14:tracePt t="16109" x="8216900" y="1778000"/>
          <p14:tracePt t="16126" x="8172450" y="1778000"/>
          <p14:tracePt t="16126" x="8128000" y="1784350"/>
          <p14:tracePt t="16143" x="8070850" y="1790700"/>
          <p14:tracePt t="16143" x="8007350" y="1797050"/>
          <p14:tracePt t="16159" x="7931150" y="1803400"/>
          <p14:tracePt t="16159" x="7848600" y="1803400"/>
          <p14:tracePt t="16176" x="7753350" y="1809750"/>
          <p14:tracePt t="16176" x="7550150" y="1816100"/>
          <p14:tracePt t="16193" x="7442200" y="1816100"/>
          <p14:tracePt t="16193" x="7327900" y="1816100"/>
          <p14:tracePt t="16210" x="7219950" y="1828800"/>
          <p14:tracePt t="16210" x="7105650" y="1835150"/>
          <p14:tracePt t="16447" x="4387850" y="2298700"/>
          <p14:tracePt t="16459" x="4368800" y="2305050"/>
          <p14:tracePt t="16459" x="4356100" y="2311400"/>
          <p14:tracePt t="16477" x="4330700" y="2311400"/>
          <p14:tracePt t="16477" x="4311650" y="2317750"/>
          <p14:tracePt t="16477" x="4279900" y="2324100"/>
          <p14:tracePt t="16496" x="4254500" y="2330450"/>
          <p14:tracePt t="16496" x="4222750" y="2336800"/>
          <p14:tracePt t="16511" x="4197350" y="2343150"/>
          <p14:tracePt t="16511" x="4178300" y="2343150"/>
          <p14:tracePt t="16527" x="4152900" y="2349500"/>
          <p14:tracePt t="16527" x="4133850" y="2355850"/>
          <p14:tracePt t="16527" x="4114800" y="2362200"/>
          <p14:tracePt t="16549" x="4102100" y="2362200"/>
          <p14:tracePt t="16549" x="4083050" y="2362200"/>
          <p14:tracePt t="16561" x="4070350" y="2362200"/>
          <p14:tracePt t="16561" x="4057650" y="2362200"/>
          <p14:tracePt t="16578" x="4044950" y="2362200"/>
          <p14:tracePt t="16578" x="4038600" y="2362200"/>
          <p14:tracePt t="16594" x="4025900" y="2355850"/>
          <p14:tracePt t="16594" x="4019550" y="2355850"/>
          <p14:tracePt t="16611" x="4013200" y="2349500"/>
          <p14:tracePt t="16627" x="4006850" y="2343150"/>
          <p14:tracePt t="16644" x="4006850" y="2336800"/>
          <p14:tracePt t="16660" x="4013200" y="2330450"/>
          <p14:tracePt t="16660" x="4019550" y="2317750"/>
          <p14:tracePt t="16660" x="4032250" y="2311400"/>
          <p14:tracePt t="16680" x="4038600" y="2305050"/>
          <p14:tracePt t="16693" x="4057650" y="2292350"/>
          <p14:tracePt t="16693" x="4089400" y="2266950"/>
          <p14:tracePt t="16711" x="4108450" y="2260600"/>
          <p14:tracePt t="16711" x="4133850" y="2247900"/>
          <p14:tracePt t="16728" x="4159250" y="2241550"/>
          <p14:tracePt t="16728" x="4178300" y="2228850"/>
          <p14:tracePt t="16745" x="4203700" y="2222500"/>
          <p14:tracePt t="16745" x="4229100" y="2209800"/>
          <p14:tracePt t="16745" x="4248150" y="2197100"/>
          <p14:tracePt t="16763" x="4273550" y="2190750"/>
          <p14:tracePt t="16777" x="4298950" y="2178050"/>
          <p14:tracePt t="16777" x="4343400" y="2159000"/>
          <p14:tracePt t="16797" x="4368800" y="2146300"/>
          <p14:tracePt t="16797" x="4387850" y="2127250"/>
          <p14:tracePt t="16812" x="4413250" y="2114550"/>
          <p14:tracePt t="16812" x="4438650" y="2095500"/>
          <p14:tracePt t="16828" x="4457700" y="2076450"/>
          <p14:tracePt t="16828" x="4483100" y="2057400"/>
          <p14:tracePt t="16845" x="4508500" y="2038350"/>
          <p14:tracePt t="16845" x="4552950" y="1993900"/>
          <p14:tracePt t="16862" x="4578350" y="1968500"/>
          <p14:tracePt t="16862" x="4603750" y="1949450"/>
          <p14:tracePt t="16879" x="4622800" y="1930400"/>
          <p14:tracePt t="16879" x="4648200" y="1905000"/>
          <p14:tracePt t="16895" x="4673600" y="1885950"/>
          <p14:tracePt t="16895" x="4699000" y="1860550"/>
          <p14:tracePt t="16912" x="4724400" y="1841500"/>
          <p14:tracePt t="16912" x="4781550" y="1803400"/>
          <p14:tracePt t="16931" x="4813300" y="1784350"/>
          <p14:tracePt t="16931" x="4838700" y="1765300"/>
          <p14:tracePt t="16945" x="4870450" y="1752600"/>
          <p14:tracePt t="16945" x="4895850" y="1733550"/>
          <p14:tracePt t="16962" x="4921250" y="1714500"/>
          <p14:tracePt t="16962" x="4965700" y="1682750"/>
          <p14:tracePt t="16979" x="4991100" y="1670050"/>
          <p14:tracePt t="16979" x="5003800" y="1657350"/>
          <p14:tracePt t="16996" x="5022850" y="1644650"/>
          <p14:tracePt t="16996" x="5035550" y="1631950"/>
          <p14:tracePt t="17013" x="5041900" y="1619250"/>
          <p14:tracePt t="17013" x="5054600" y="1606550"/>
          <p14:tracePt t="17030" x="5060950" y="1600200"/>
          <p14:tracePt t="17030" x="5067300" y="1581150"/>
          <p14:tracePt t="17048" x="5073650" y="1568450"/>
          <p14:tracePt t="17061" x="5073650" y="1555750"/>
          <p14:tracePt t="17061" x="5073650" y="1530350"/>
          <p14:tracePt t="17080" x="5073650" y="1517650"/>
          <p14:tracePt t="17080" x="5073650" y="1511300"/>
          <p14:tracePt t="17096" x="5067300" y="1504950"/>
          <p14:tracePt t="17096" x="5060950" y="1492250"/>
          <p14:tracePt t="17112" x="5054600" y="1492250"/>
          <p14:tracePt t="17112" x="5048250" y="1485900"/>
          <p14:tracePt t="17129" x="5041900" y="1485900"/>
          <p14:tracePt t="17129" x="5035550" y="1479550"/>
          <p14:tracePt t="17129" x="5022850" y="1485900"/>
          <p14:tracePt t="17147" x="5016500" y="1485900"/>
          <p14:tracePt t="17147" x="5003800" y="1485900"/>
          <p14:tracePt t="17164" x="4997450" y="1492250"/>
          <p14:tracePt t="17164" x="4991100" y="1498600"/>
          <p14:tracePt t="17180" x="4978400" y="1504950"/>
          <p14:tracePt t="17180" x="4972050" y="1517650"/>
          <p14:tracePt t="17196" x="4965700" y="1530350"/>
          <p14:tracePt t="17196" x="4953000" y="1543050"/>
          <p14:tracePt t="17213" x="4946650" y="1562100"/>
          <p14:tracePt t="17213" x="4933950" y="1587500"/>
          <p14:tracePt t="17230" x="4933950" y="1606550"/>
          <p14:tracePt t="17230" x="4927600" y="1619250"/>
          <p14:tracePt t="17247" x="4921250" y="1631950"/>
          <p14:tracePt t="17247" x="4921250" y="1638300"/>
          <p14:tracePt t="17263" x="4921250" y="1651000"/>
          <p14:tracePt t="17263" x="4914900" y="1663700"/>
          <p14:tracePt t="17280" x="4914900" y="1670050"/>
          <p14:tracePt t="17296" x="4908550" y="1670050"/>
          <p14:tracePt t="17296" x="4908550" y="1663700"/>
          <p14:tracePt t="17314" x="4908550" y="1657350"/>
          <p14:tracePt t="17314" x="4902200" y="1651000"/>
          <p14:tracePt t="17330" x="4895850" y="1644650"/>
          <p14:tracePt t="17330" x="4889500" y="1625600"/>
          <p14:tracePt t="17348" x="4883150" y="1625600"/>
          <p14:tracePt t="17363" x="4876800" y="1625600"/>
          <p14:tracePt t="17363" x="4870450" y="1631950"/>
          <p14:tracePt t="17380" x="4864100" y="1638300"/>
          <p14:tracePt t="17380" x="4851400" y="1651000"/>
          <p14:tracePt t="17397" x="4838700" y="1670050"/>
          <p14:tracePt t="17397" x="4826000" y="1682750"/>
          <p14:tracePt t="17413" x="4813300" y="1695450"/>
          <p14:tracePt t="17413" x="4794250" y="1714500"/>
          <p14:tracePt t="17413" x="4775200" y="1739900"/>
          <p14:tracePt t="17432" x="4756150" y="1758950"/>
          <p14:tracePt t="17432" x="4730750" y="1784350"/>
          <p14:tracePt t="17447" x="4705350" y="1809750"/>
          <p14:tracePt t="17447" x="4679950" y="1835150"/>
          <p14:tracePt t="17463" x="4654550" y="1866900"/>
          <p14:tracePt t="17463" x="4622800" y="1892300"/>
          <p14:tracePt t="17480" x="4597400" y="1917700"/>
          <p14:tracePt t="17480" x="4565650" y="1936750"/>
          <p14:tracePt t="17497" x="4533900" y="1955800"/>
          <p14:tracePt t="17497" x="4476750" y="1993900"/>
          <p14:tracePt t="17516" x="4445000" y="2006600"/>
          <p14:tracePt t="17516" x="4419600" y="2019300"/>
          <p14:tracePt t="17531" x="4394200" y="2032000"/>
          <p14:tracePt t="17531" x="4368800" y="2038350"/>
          <p14:tracePt t="17547" x="4349750" y="2044700"/>
          <p14:tracePt t="17547" x="4324350" y="2051050"/>
          <p14:tracePt t="17547" x="4298950" y="2057400"/>
          <p14:tracePt t="17567" x="4273550" y="2057400"/>
          <p14:tracePt t="17567" x="4248150" y="2063750"/>
          <p14:tracePt t="17581" x="4216400" y="2063750"/>
          <p14:tracePt t="17581" x="4184650" y="2070100"/>
          <p14:tracePt t="17597" x="4146550" y="2076450"/>
          <p14:tracePt t="17597" x="4108450" y="2076450"/>
          <p14:tracePt t="17615" x="4070350" y="2082800"/>
          <p14:tracePt t="17615" x="4032250" y="2089150"/>
          <p14:tracePt t="17631" x="3994150" y="2095500"/>
          <p14:tracePt t="17631" x="3930650" y="2108200"/>
          <p14:tracePt t="17648" x="3898900" y="2108200"/>
          <p14:tracePt t="17648" x="3873500" y="2114550"/>
          <p14:tracePt t="17666" x="3841750" y="2120900"/>
          <p14:tracePt t="17666" x="3816350" y="2120900"/>
          <p14:tracePt t="17681" x="3784600" y="2127250"/>
          <p14:tracePt t="17681" x="3752850" y="2127250"/>
          <p14:tracePt t="17681" x="3727450" y="2127250"/>
          <p14:tracePt t="17699" x="3695700" y="2127250"/>
          <p14:tracePt t="17713" x="3670300" y="2133600"/>
          <p14:tracePt t="17713" x="3625850" y="2133600"/>
          <p14:tracePt t="17732" x="3600450" y="2133600"/>
          <p14:tracePt t="17732" x="3581400" y="2133600"/>
          <p14:tracePt t="17748" x="3562350" y="2133600"/>
          <p14:tracePt t="17748" x="3549650" y="2133600"/>
          <p14:tracePt t="17764" x="3530600" y="2133600"/>
          <p14:tracePt t="17764" x="3517900" y="2127250"/>
          <p14:tracePt t="17781" x="3505200" y="2127250"/>
          <p14:tracePt t="17781" x="3479800" y="2120900"/>
          <p14:tracePt t="17801" x="3467100" y="2120900"/>
          <p14:tracePt t="17801" x="3460750" y="2120900"/>
          <p14:tracePt t="17815" x="3448050" y="2120900"/>
          <p14:tracePt t="17815" x="3441700" y="2120900"/>
          <p14:tracePt t="17831" x="3435350" y="2127250"/>
          <p14:tracePt t="17831" x="3429000" y="2127250"/>
          <p14:tracePt t="17848" x="3422650" y="2133600"/>
          <p14:tracePt t="17864" x="3416300" y="2133600"/>
          <p14:tracePt t="17881" x="3416300" y="2146300"/>
          <p14:tracePt t="17898" x="3416300" y="2152650"/>
          <p14:tracePt t="17916" x="3409950" y="2159000"/>
          <p14:tracePt t="17931" x="3403600" y="2165350"/>
          <p14:tracePt t="17948" x="3397250" y="2171700"/>
          <p14:tracePt t="17948" x="3390900" y="2171700"/>
          <p14:tracePt t="17965" x="3384550" y="2184400"/>
          <p14:tracePt t="17965" x="3384550" y="2190750"/>
          <p14:tracePt t="17982" x="3378200" y="2190750"/>
          <p14:tracePt t="17982" x="3365500" y="2197100"/>
          <p14:tracePt t="17999" x="3359150" y="2203450"/>
          <p14:tracePt t="17999" x="3359150" y="2209800"/>
          <p14:tracePt t="18016" x="3346450" y="2216150"/>
          <p14:tracePt t="18031" x="3346450" y="2222500"/>
          <p14:tracePt t="18048" x="3340100" y="2228850"/>
          <p14:tracePt t="18064" x="3346450" y="2228850"/>
          <p14:tracePt t="18135" x="3352800" y="2228850"/>
          <p14:tracePt t="18151" x="3365500" y="2228850"/>
          <p14:tracePt t="18167" x="3371850" y="2228850"/>
          <p14:tracePt t="18179" x="3378200" y="2228850"/>
          <p14:tracePt t="18187" x="3384550" y="2228850"/>
          <p14:tracePt t="18198" x="3390900" y="2228850"/>
          <p14:tracePt t="18198" x="3403600" y="2228850"/>
          <p14:tracePt t="18216" x="3409950" y="2228850"/>
          <p14:tracePt t="18216" x="3422650" y="2228850"/>
          <p14:tracePt t="18233" x="3441700" y="2228850"/>
          <p14:tracePt t="18233" x="3486150" y="2235200"/>
          <p14:tracePt t="18249" x="3511550" y="2241550"/>
          <p14:tracePt t="18249" x="3543300" y="2254250"/>
          <p14:tracePt t="18266" x="3575050" y="2266950"/>
          <p14:tracePt t="18266" x="3613150" y="2279650"/>
          <p14:tracePt t="18283" x="3651250" y="2298700"/>
          <p14:tracePt t="18283" x="3733800" y="2349500"/>
          <p14:tracePt t="18300" x="3778250" y="2368550"/>
          <p14:tracePt t="18300" x="3810000" y="2393950"/>
          <p14:tracePt t="18316" x="3848100" y="2413000"/>
          <p14:tracePt t="18316" x="3879850" y="2438400"/>
          <p14:tracePt t="18333" x="3905250" y="2457450"/>
          <p14:tracePt t="18333" x="3930650" y="2476500"/>
          <p14:tracePt t="18350" x="3949700" y="2489200"/>
          <p14:tracePt t="18350" x="3962400" y="2508250"/>
          <p14:tracePt t="18367" x="3975100" y="2533650"/>
          <p14:tracePt t="18367" x="3975100" y="2546350"/>
          <p14:tracePt t="18384" x="3975100" y="2559050"/>
          <p14:tracePt t="18384" x="3962400" y="2571750"/>
          <p14:tracePt t="18400" x="3956050" y="2590800"/>
          <p14:tracePt t="18400" x="3937000" y="2603500"/>
          <p14:tracePt t="18400" x="3924300" y="2616200"/>
          <p14:tracePt t="18421" x="3905250" y="2628900"/>
          <p14:tracePt t="18433" x="3886200" y="2641600"/>
          <p14:tracePt t="18433" x="3860800" y="2654300"/>
          <p14:tracePt t="18433" x="3841750" y="2667000"/>
          <p14:tracePt t="18451" x="3816350" y="2679700"/>
          <p14:tracePt t="18451" x="3790950" y="2692400"/>
          <p14:tracePt t="18467" x="3765550" y="2705100"/>
          <p14:tracePt t="18467" x="3740150" y="2717800"/>
          <p14:tracePt t="18484" x="3721100" y="2724150"/>
          <p14:tracePt t="18484" x="3695700" y="2736850"/>
          <p14:tracePt t="18500" x="3676650" y="2743200"/>
          <p14:tracePt t="18500" x="3663950" y="2749550"/>
          <p14:tracePt t="18500" x="3644900" y="2755900"/>
          <p14:tracePt t="18520" x="3638550" y="2762250"/>
          <p14:tracePt t="18533" x="3632200" y="2768600"/>
          <p14:tracePt t="18552" x="3644900" y="2768600"/>
          <p14:tracePt t="18552" x="3657600" y="2768600"/>
          <p14:tracePt t="18568" x="3676650" y="2762250"/>
          <p14:tracePt t="18568" x="3702050" y="2755900"/>
          <p14:tracePt t="18584" x="3727450" y="2749550"/>
          <p14:tracePt t="18584" x="3797300" y="2736850"/>
          <p14:tracePt t="18601" x="3841750" y="2736850"/>
          <p14:tracePt t="18601" x="3892550" y="2730500"/>
          <p14:tracePt t="18618" x="3943350" y="2730500"/>
          <p14:tracePt t="18618" x="4000500" y="2730500"/>
          <p14:tracePt t="18634" x="4057650" y="2730500"/>
          <p14:tracePt t="18634" x="4127500" y="2736850"/>
          <p14:tracePt t="18651" x="4197350" y="2743200"/>
          <p14:tracePt t="18651" x="4349750" y="2762250"/>
          <p14:tracePt t="18668" x="4432300" y="2768600"/>
          <p14:tracePt t="18668" x="4521200" y="2781300"/>
          <p14:tracePt t="18684" x="4603750" y="2787650"/>
          <p14:tracePt t="18684" x="4686300" y="2794000"/>
          <p14:tracePt t="18701" x="4775200" y="2800350"/>
          <p14:tracePt t="18701" x="4857750" y="2806700"/>
          <p14:tracePt t="18717" x="4940300" y="2813050"/>
          <p14:tracePt t="18717" x="5022850" y="2819400"/>
          <p14:tracePt t="18717" x="5099050" y="2819400"/>
          <p14:tracePt t="18736" x="5175250" y="2825750"/>
          <p14:tracePt t="18736" x="5251450" y="2825750"/>
          <p14:tracePt t="18751" x="5321300" y="2825750"/>
          <p14:tracePt t="18751" x="5384800" y="2819400"/>
          <p14:tracePt t="18767" x="5448300" y="2819400"/>
          <p14:tracePt t="18767" x="5511800" y="2813050"/>
          <p14:tracePt t="18784" x="5568950" y="2806700"/>
          <p14:tracePt t="18784" x="5619750" y="2806700"/>
          <p14:tracePt t="18801" x="5670550" y="2800350"/>
          <p14:tracePt t="18801" x="5721350" y="2794000"/>
          <p14:tracePt t="18801" x="5765800" y="2794000"/>
          <p14:tracePt t="18819" x="5810250" y="2794000"/>
          <p14:tracePt t="18833" x="5848350" y="2787650"/>
          <p14:tracePt t="18833" x="5918200" y="2781300"/>
          <p14:tracePt t="18851" x="5949950" y="2781300"/>
          <p14:tracePt t="18851" x="5975350" y="2781300"/>
          <p14:tracePt t="18868" x="6000750" y="2781300"/>
          <p14:tracePt t="18868" x="6019800" y="2774950"/>
          <p14:tracePt t="18885" x="6038850" y="2774950"/>
          <p14:tracePt t="18885" x="6057900" y="2774950"/>
          <p14:tracePt t="18901" x="6064250" y="2774950"/>
          <p14:tracePt t="18917" x="6064250" y="2781300"/>
          <p14:tracePt t="18939" x="6057900" y="2781300"/>
          <p14:tracePt t="18950" x="6051550" y="2787650"/>
          <p14:tracePt t="18950" x="6032500" y="2794000"/>
          <p14:tracePt t="18968" x="6019800" y="2800350"/>
          <p14:tracePt t="18968" x="6013450" y="2806700"/>
          <p14:tracePt t="18986" x="6000750" y="2813050"/>
          <p14:tracePt t="18986" x="5988050" y="2813050"/>
          <p14:tracePt t="19002" x="5975350" y="2819400"/>
          <p14:tracePt t="19002" x="5949950" y="2825750"/>
          <p14:tracePt t="19019" x="5937250" y="2832100"/>
          <p14:tracePt t="19019" x="5930900" y="2832100"/>
          <p14:tracePt t="19035" x="5918200" y="2838450"/>
          <p14:tracePt t="19035" x="5911850" y="2844800"/>
          <p14:tracePt t="19052" x="5905500" y="2844800"/>
          <p14:tracePt t="19052" x="5899150" y="2851150"/>
          <p14:tracePt t="19069" x="5892800" y="2851150"/>
          <p14:tracePt t="19084" x="5899150" y="2844800"/>
          <p14:tracePt t="19103" x="5905500" y="2838450"/>
          <p14:tracePt t="19103" x="5918200" y="2832100"/>
          <p14:tracePt t="19119" x="5930900" y="2832100"/>
          <p14:tracePt t="19119" x="5943600" y="2825750"/>
          <p14:tracePt t="19136" x="5956300" y="2819400"/>
          <p14:tracePt t="19136" x="5975350" y="2813050"/>
          <p14:tracePt t="19152" x="5994400" y="2806700"/>
          <p14:tracePt t="19152" x="6013450" y="2806700"/>
          <p14:tracePt t="19169" x="6038850" y="2800350"/>
          <p14:tracePt t="19169" x="6064250" y="2794000"/>
          <p14:tracePt t="19169" x="6083300" y="2794000"/>
          <p14:tracePt t="19188" x="6108700" y="2794000"/>
          <p14:tracePt t="19188" x="6134100" y="2794000"/>
          <p14:tracePt t="19203" x="6159500" y="2794000"/>
          <p14:tracePt t="19203" x="6184900" y="2794000"/>
          <p14:tracePt t="19220" x="6210300" y="2794000"/>
          <p14:tracePt t="19220" x="6235700" y="2794000"/>
          <p14:tracePt t="19236" x="6261100" y="2800350"/>
          <p14:tracePt t="19236" x="6286500" y="2800350"/>
          <p14:tracePt t="19253" x="6311900" y="2806700"/>
          <p14:tracePt t="19253" x="6362700" y="2813050"/>
          <p14:tracePt t="19270" x="6388100" y="2813050"/>
          <p14:tracePt t="19270" x="6419850" y="2813050"/>
          <p14:tracePt t="19287" x="6445250" y="2806700"/>
          <p14:tracePt t="19287" x="6477000" y="2806700"/>
          <p14:tracePt t="19303" x="6508750" y="2794000"/>
          <p14:tracePt t="19303" x="6578600" y="2768600"/>
          <p14:tracePt t="19320" x="6616700" y="2749550"/>
          <p14:tracePt t="19320" x="6654800" y="2724150"/>
          <p14:tracePt t="19337" x="6699250" y="2692400"/>
          <p14:tracePt t="19337" x="6743700" y="2660650"/>
          <p14:tracePt t="19354" x="6794500" y="2622550"/>
          <p14:tracePt t="19354" x="6845300" y="2578100"/>
          <p14:tracePt t="19370" x="6896100" y="2540000"/>
          <p14:tracePt t="19370" x="6946900" y="2495550"/>
          <p14:tracePt t="19387" x="7048500" y="2400300"/>
          <p14:tracePt t="19387" x="7092950" y="2362200"/>
          <p14:tracePt t="19404" x="7137400" y="2317750"/>
          <p14:tracePt t="19404" x="7181850" y="2286000"/>
          <p14:tracePt t="19422" x="7219950" y="2247900"/>
          <p14:tracePt t="19422" x="7258050" y="2216150"/>
          <p14:tracePt t="19437" x="7289800" y="2184400"/>
          <p14:tracePt t="19437" x="7321550" y="2159000"/>
          <p14:tracePt t="19453" x="7353300" y="2133600"/>
          <p14:tracePt t="19453" x="7378700" y="2114550"/>
          <p14:tracePt t="19453" x="7404100" y="2089150"/>
          <p14:tracePt t="19472" x="7423150" y="2070100"/>
          <p14:tracePt t="19472" x="7442200" y="2051050"/>
          <p14:tracePt t="19488" x="7461250" y="2032000"/>
          <p14:tracePt t="19488" x="7473950" y="2019300"/>
          <p14:tracePt t="19503" x="7486650" y="2006600"/>
          <p14:tracePt t="19503" x="7493000" y="1987550"/>
          <p14:tracePt t="19521" x="7499350" y="1981200"/>
          <p14:tracePt t="19521" x="7505700" y="1968500"/>
          <p14:tracePt t="19537" x="7512050" y="1955800"/>
          <p14:tracePt t="19537" x="7512050" y="1949450"/>
          <p14:tracePt t="19537" x="7512050" y="1936750"/>
          <p14:tracePt t="19557" x="7512050" y="1930400"/>
          <p14:tracePt t="19557" x="7512050" y="1924050"/>
          <p14:tracePt t="19570" x="7512050" y="1917700"/>
          <p14:tracePt t="19570" x="7512050" y="1911350"/>
          <p14:tracePt t="19587" x="7512050" y="1905000"/>
          <p14:tracePt t="19587" x="7512050" y="1898650"/>
          <p14:tracePt t="19604" x="7512050" y="1892300"/>
          <p14:tracePt t="19604" x="7512050" y="1885950"/>
          <p14:tracePt t="19620" x="7505700" y="1885950"/>
          <p14:tracePt t="19643" x="7499350" y="1885950"/>
          <p14:tracePt t="19653" x="7493000" y="1885950"/>
          <p14:tracePt t="19653" x="7480300" y="1885950"/>
          <p14:tracePt t="19671" x="7473950" y="1892300"/>
          <p14:tracePt t="19671" x="7448550" y="1892300"/>
          <p14:tracePt t="19688" x="7435850" y="1892300"/>
          <p14:tracePt t="19688" x="7416800" y="1892300"/>
          <p14:tracePt t="19704" x="7397750" y="1885950"/>
          <p14:tracePt t="19704" x="7378700" y="1879600"/>
          <p14:tracePt t="19721" x="7353300" y="1873250"/>
          <p14:tracePt t="19721" x="7327900" y="1860550"/>
          <p14:tracePt t="19737" x="7302500" y="1847850"/>
          <p14:tracePt t="19737" x="7277100" y="1835150"/>
          <p14:tracePt t="19737" x="7251700" y="1822450"/>
          <p14:tracePt t="19755" x="7232650" y="1803400"/>
          <p14:tracePt t="19755" x="7213600" y="1790700"/>
          <p14:tracePt t="19771" x="7194550" y="1771650"/>
          <p14:tracePt t="19771" x="7188200" y="1752600"/>
          <p14:tracePt t="19787" x="7175500" y="1733550"/>
          <p14:tracePt t="19787" x="7175500" y="1714500"/>
          <p14:tracePt t="19804" x="7175500" y="1695450"/>
          <p14:tracePt t="19804" x="7181850" y="1676400"/>
          <p14:tracePt t="19821" x="7188200" y="1657350"/>
          <p14:tracePt t="19821" x="7200900" y="1638300"/>
          <p14:tracePt t="19821" x="7213600" y="1619250"/>
          <p14:tracePt t="19839" x="7226300" y="1600200"/>
          <p14:tracePt t="19853" x="7245350" y="1581150"/>
          <p14:tracePt t="19853" x="7296150" y="1549400"/>
          <p14:tracePt t="19871" x="7327900" y="1536700"/>
          <p14:tracePt t="19871" x="7359650" y="1524000"/>
          <p14:tracePt t="19888" x="7391400" y="1504950"/>
          <p14:tracePt t="19888" x="7423150" y="1498600"/>
          <p14:tracePt t="19904" x="7461250" y="1492250"/>
          <p14:tracePt t="19904" x="7531100" y="1485900"/>
          <p14:tracePt t="19922" x="7562850" y="1492250"/>
          <p14:tracePt t="19922" x="7600950" y="1498600"/>
          <p14:tracePt t="19938" x="7632700" y="1517650"/>
          <p14:tracePt t="19938" x="7664450" y="1530350"/>
          <p14:tracePt t="19955" x="7689850" y="1549400"/>
          <p14:tracePt t="19955" x="7715250" y="1568450"/>
          <p14:tracePt t="19972" x="7734300" y="1593850"/>
          <p14:tracePt t="19972" x="7766050" y="1631950"/>
          <p14:tracePt t="19989" x="7778750" y="1657350"/>
          <p14:tracePt t="19989" x="7791450" y="1676400"/>
          <p14:tracePt t="20006" x="7797800" y="1701800"/>
          <p14:tracePt t="20006" x="7797800" y="1720850"/>
          <p14:tracePt t="20023" x="7797800" y="1739900"/>
          <p14:tracePt t="20023" x="7778750" y="1784350"/>
          <p14:tracePt t="20042" x="7766050" y="1803400"/>
          <p14:tracePt t="20042" x="7747000" y="1822450"/>
          <p14:tracePt t="20056" x="7727950" y="1841500"/>
          <p14:tracePt t="20056" x="7702550" y="1866900"/>
          <p14:tracePt t="20072" x="7677150" y="1885950"/>
          <p14:tracePt t="20072" x="7651750" y="1898650"/>
          <p14:tracePt t="20089" x="7626350" y="1917700"/>
          <p14:tracePt t="20089" x="7600950" y="1936750"/>
          <p14:tracePt t="20105" x="7575550" y="1949450"/>
          <p14:tracePt t="20105" x="7524750" y="1974850"/>
          <p14:tracePt t="20123" x="7505700" y="1987550"/>
          <p14:tracePt t="20123" x="7480300" y="1993900"/>
          <p14:tracePt t="20139" x="7467600" y="2006600"/>
          <p14:tracePt t="20139" x="7448550" y="2012950"/>
          <p14:tracePt t="20156" x="7429500" y="2019300"/>
          <p14:tracePt t="20156" x="7416800" y="2019300"/>
          <p14:tracePt t="20173" x="7404100" y="2025650"/>
          <p14:tracePt t="20173" x="7397750" y="2025650"/>
          <p14:tracePt t="20189" x="7391400" y="2032000"/>
          <p14:tracePt t="20189" x="7385050" y="2032000"/>
          <p14:tracePt t="20189" x="7378700" y="2032000"/>
          <p14:tracePt t="20207" x="7378700" y="2025650"/>
          <p14:tracePt t="20235" x="7385050" y="2019300"/>
          <p14:tracePt t="20251" x="7391400" y="2019300"/>
          <p14:tracePt t="20267" x="7404100" y="2012950"/>
          <p14:tracePt t="20279" x="7410450" y="2006600"/>
          <p14:tracePt t="20295" x="7416800" y="2000250"/>
          <p14:tracePt t="20311" x="7423150" y="2000250"/>
          <p14:tracePt t="20335" x="7429500" y="1993900"/>
          <p14:tracePt t="20355" x="7435850" y="1993900"/>
          <p14:tracePt t="20379" x="7435850" y="2000250"/>
          <p14:tracePt t="20423" x="7429500" y="2000250"/>
          <p14:tracePt t="20475" x="7423150" y="2000250"/>
          <p14:tracePt t="20491" x="7416800" y="2000250"/>
          <p14:tracePt t="20519" x="7410450" y="2000250"/>
          <p14:tracePt t="20535" x="7404100" y="2000250"/>
          <p14:tracePt t="20551" x="7397750" y="2006600"/>
          <p14:tracePt t="20567" x="7391400" y="2006600"/>
          <p14:tracePt t="20579" x="7391400" y="2012950"/>
          <p14:tracePt t="20611" x="7397750" y="2012950"/>
          <p14:tracePt t="20639" x="7404100" y="2012950"/>
          <p14:tracePt t="20655" x="7410450" y="2012950"/>
          <p14:tracePt t="20671" x="7416800" y="2006600"/>
          <p14:tracePt t="20687" x="7423150" y="2000250"/>
          <p14:tracePt t="20699" x="7416800" y="2000250"/>
          <p14:tracePt t="20767" x="7404100" y="2006600"/>
          <p14:tracePt t="20783" x="7397750" y="2006600"/>
          <p14:tracePt t="20792" x="7391400" y="2006600"/>
          <p14:tracePt t="20799" x="7385050" y="2006600"/>
          <p14:tracePt t="20807" x="7378700" y="2006600"/>
          <p14:tracePt t="20807" x="7372350" y="2006600"/>
          <p14:tracePt t="20825" x="7366000" y="2006600"/>
          <p14:tracePt t="20825" x="7359650" y="2006600"/>
          <p14:tracePt t="20825" x="7353300" y="2006600"/>
          <p14:tracePt t="20844" x="7346950" y="2006600"/>
          <p14:tracePt t="20859" x="7346950" y="2000250"/>
          <p14:tracePt t="20875" x="7353300" y="1993900"/>
          <p14:tracePt t="20890" x="7366000" y="1981200"/>
          <p14:tracePt t="20907" x="7372350" y="1974850"/>
          <p14:tracePt t="20924" x="7378700" y="1968500"/>
          <p14:tracePt t="20924" x="7391400" y="1962150"/>
          <p14:tracePt t="20941" x="7397750" y="1955800"/>
          <p14:tracePt t="20941" x="7404100" y="1955800"/>
          <p14:tracePt t="20958" x="7410450" y="1949450"/>
          <p14:tracePt t="20974" x="7404100" y="1949450"/>
          <p14:tracePt t="21023" x="7397750" y="1949450"/>
          <p14:tracePt t="21042" x="7391400" y="1949450"/>
          <p14:tracePt t="21047" x="7385050" y="1949450"/>
          <p14:tracePt t="21047" x="7378700" y="1949450"/>
          <p14:tracePt t="21059" x="7372350" y="1955800"/>
          <p14:tracePt t="21059" x="7366000" y="1955800"/>
          <p14:tracePt t="21076" x="7359650" y="1955800"/>
          <p14:tracePt t="21076" x="7353300" y="1955800"/>
          <p14:tracePt t="21092" x="7346950" y="1955800"/>
          <p14:tracePt t="21092" x="7340600" y="1955800"/>
          <p14:tracePt t="21109" x="7334250" y="1955800"/>
          <p14:tracePt t="21125" x="7327900" y="1955800"/>
          <p14:tracePt t="21141" x="7321550" y="1962150"/>
          <p14:tracePt t="21159" x="7315200" y="1968500"/>
          <p14:tracePt t="21175" x="7315200" y="1974850"/>
          <p14:tracePt t="21191" x="7308850" y="1974850"/>
          <p14:tracePt t="21211" x="7302500" y="1981200"/>
          <p14:tracePt t="21227" x="7296150" y="1987550"/>
          <p14:tracePt t="21242" x="7289800" y="1987550"/>
          <p14:tracePt t="21242" x="7283450" y="1993900"/>
          <p14:tracePt t="21260" x="7277100" y="1993900"/>
          <p14:tracePt t="21260" x="7264400" y="2000250"/>
          <p14:tracePt t="21276" x="7258050" y="2000250"/>
          <p14:tracePt t="21276" x="7232650" y="2006600"/>
          <p14:tracePt t="21296" x="7219950" y="2012950"/>
          <p14:tracePt t="21296" x="7200900" y="2025650"/>
          <p14:tracePt t="21309" x="7181850" y="2038350"/>
          <p14:tracePt t="21309" x="7156450" y="2051050"/>
          <p14:tracePt t="21327" x="7131050" y="2063750"/>
          <p14:tracePt t="21327" x="7099300" y="2082800"/>
          <p14:tracePt t="21343" x="7061200" y="2101850"/>
          <p14:tracePt t="21343" x="6965950" y="2159000"/>
          <p14:tracePt t="21360" x="6908800" y="2190750"/>
          <p14:tracePt t="21360" x="6845300" y="2228850"/>
          <p14:tracePt t="21377" x="6775450" y="2273300"/>
          <p14:tracePt t="21377" x="6699250" y="2324100"/>
          <p14:tracePt t="21393" x="6610350" y="2374900"/>
          <p14:tracePt t="21393" x="6515100" y="2432050"/>
          <p14:tracePt t="21669" x="2857500" y="3822700"/>
          <p14:tracePt t="21676" x="2838450" y="3822700"/>
          <p14:tracePt t="21676" x="2800350" y="3829050"/>
          <p14:tracePt t="21696" x="2774950" y="3835400"/>
          <p14:tracePt t="21710" x="2749550" y="3835400"/>
          <p14:tracePt t="21710" x="2692400" y="3848100"/>
          <p14:tracePt t="21728" x="2673350" y="3854450"/>
          <p14:tracePt t="21728" x="2647950" y="3860800"/>
          <p14:tracePt t="21744" x="2628900" y="3860800"/>
          <p14:tracePt t="21744" x="2603500" y="3860800"/>
          <p14:tracePt t="21761" x="2578100" y="3860800"/>
          <p14:tracePt t="21761" x="2559050" y="3860800"/>
          <p14:tracePt t="21777" x="2533650" y="3867150"/>
          <p14:tracePt t="21777" x="2482850" y="3879850"/>
          <p14:tracePt t="21795" x="2457450" y="3886200"/>
          <p14:tracePt t="21795" x="2438400" y="3892550"/>
          <p14:tracePt t="21811" x="2413000" y="3898900"/>
          <p14:tracePt t="21811" x="2393950" y="3905250"/>
          <p14:tracePt t="21827" x="2374900" y="3911600"/>
          <p14:tracePt t="21827" x="2355850" y="3917950"/>
          <p14:tracePt t="21844" x="2336800" y="3917950"/>
          <p14:tracePt t="21844" x="2317750" y="3924300"/>
          <p14:tracePt t="21861" x="2298700" y="3924300"/>
          <p14:tracePt t="21861" x="2254250" y="3930650"/>
          <p14:tracePt t="21878" x="2235200" y="3937000"/>
          <p14:tracePt t="21878" x="2216150" y="3943350"/>
          <p14:tracePt t="21895" x="2190750" y="3949700"/>
          <p14:tracePt t="21895" x="2165350" y="3956050"/>
          <p14:tracePt t="21911" x="2139950" y="3962400"/>
          <p14:tracePt t="21911" x="2114550" y="3975100"/>
          <p14:tracePt t="21929" x="2089150" y="3981450"/>
          <p14:tracePt t="21929" x="2038350" y="3994150"/>
          <p14:tracePt t="21945" x="2012950" y="4006850"/>
          <p14:tracePt t="21945" x="1987550" y="4013200"/>
          <p14:tracePt t="21961" x="1962150" y="4019550"/>
          <p14:tracePt t="21961" x="1943100" y="4025900"/>
          <p14:tracePt t="21978" x="1917700" y="4025900"/>
          <p14:tracePt t="21978" x="1873250" y="4044950"/>
          <p14:tracePt t="21995" x="1847850" y="4051300"/>
          <p14:tracePt t="21995" x="1822450" y="4057650"/>
          <p14:tracePt t="22013" x="1803400" y="4064000"/>
          <p14:tracePt t="22013" x="1784350" y="4076700"/>
          <p14:tracePt t="22028" x="1765300" y="4083050"/>
          <p14:tracePt t="22028" x="1746250" y="4089400"/>
          <p14:tracePt t="22045" x="1727200" y="4095750"/>
          <p14:tracePt t="22045" x="1714500" y="4102100"/>
          <p14:tracePt t="22045" x="1701800" y="4108450"/>
          <p14:tracePt t="22063" x="1695450" y="4108450"/>
          <p14:tracePt t="22063" x="1689100" y="4114800"/>
          <p14:tracePt t="22079" x="1682750" y="4114800"/>
          <p14:tracePt t="22079" x="1676400" y="4114800"/>
          <p14:tracePt t="22095" x="1670050" y="4121150"/>
          <p14:tracePt t="22111" x="1663700" y="4121150"/>
          <p14:tracePt t="22128" x="1657350" y="4127500"/>
          <p14:tracePt t="22144" x="1657350" y="4121150"/>
          <p14:tracePt t="22171" x="1657350" y="4114800"/>
          <p14:tracePt t="22182" x="1651000" y="4108450"/>
          <p14:tracePt t="22198" x="1644650" y="4102100"/>
          <p14:tracePt t="22215" x="1638300" y="4095750"/>
          <p14:tracePt t="22231" x="1631950" y="4095750"/>
          <p14:tracePt t="22244" x="1625600" y="4089400"/>
          <p14:tracePt t="22261" x="1619250" y="4089400"/>
          <p14:tracePt t="22278" x="1612900" y="4089400"/>
          <p14:tracePt t="22295" x="1606550" y="4083050"/>
          <p14:tracePt t="22311" x="1606550" y="4076700"/>
          <p14:tracePt t="22335" x="1600200" y="4070350"/>
          <p14:tracePt t="22354" x="1587500" y="4070350"/>
          <p14:tracePt t="22371" x="1581150" y="4070350"/>
          <p14:tracePt t="22379" x="1574800" y="4070350"/>
          <p14:tracePt t="22379" x="1568450" y="4076700"/>
          <p14:tracePt t="22396" x="1562100" y="4076700"/>
          <p14:tracePt t="22396" x="1549400" y="4076700"/>
          <p14:tracePt t="22413" x="1536700" y="4083050"/>
          <p14:tracePt t="22413" x="1517650" y="4089400"/>
          <p14:tracePt t="22429" x="1504950" y="4089400"/>
          <p14:tracePt t="22429" x="1466850" y="4095750"/>
          <p14:tracePt t="22447" x="1447800" y="4102100"/>
          <p14:tracePt t="22447" x="1422400" y="4102100"/>
          <p14:tracePt t="22463" x="1403350" y="4108450"/>
          <p14:tracePt t="22463" x="1377950" y="4102100"/>
          <p14:tracePt t="22480" x="1358900" y="4095750"/>
          <p14:tracePt t="22480" x="1333500" y="4089400"/>
          <p14:tracePt t="22497" x="1308100" y="4083050"/>
          <p14:tracePt t="22497" x="1282700" y="4070350"/>
          <p14:tracePt t="22497" x="1257300" y="4057650"/>
          <p14:tracePt t="22515" x="1225550" y="4038600"/>
          <p14:tracePt t="22529" x="1200150" y="4019550"/>
          <p14:tracePt t="22529" x="1149350" y="3981450"/>
          <p14:tracePt t="22548" x="1130300" y="3962400"/>
          <p14:tracePt t="22548" x="1104900" y="3937000"/>
          <p14:tracePt t="22563" x="1085850" y="3905250"/>
          <p14:tracePt t="22563" x="1066800" y="3879850"/>
          <p14:tracePt t="22580" x="1054100" y="3848100"/>
          <p14:tracePt t="22580" x="1028700" y="3778250"/>
          <p14:tracePt t="22597" x="1022350" y="3746500"/>
          <p14:tracePt t="22597" x="1016000" y="3714750"/>
          <p14:tracePt t="22613" x="1016000" y="3676650"/>
          <p14:tracePt t="22613" x="1016000" y="3644900"/>
          <p14:tracePt t="22630" x="1022350" y="3613150"/>
          <p14:tracePt t="22630" x="1028700" y="3581400"/>
          <p14:tracePt t="22647" x="1041400" y="3549650"/>
          <p14:tracePt t="22647" x="1079500" y="3486150"/>
          <p14:tracePt t="22665" x="1104900" y="3454400"/>
          <p14:tracePt t="22665" x="1136650" y="3429000"/>
          <p14:tracePt t="22680" x="1168400" y="3403600"/>
          <p14:tracePt t="22680" x="1200150" y="3384550"/>
          <p14:tracePt t="22697" x="1238250" y="3365500"/>
          <p14:tracePt t="22697" x="1276350" y="3352800"/>
          <p14:tracePt t="22697" x="1314450" y="3346450"/>
          <p14:tracePt t="22715" x="1352550" y="3340100"/>
          <p14:tracePt t="22715" x="1390650" y="3333750"/>
          <p14:tracePt t="22731" x="1435100" y="3340100"/>
          <p14:tracePt t="22731" x="1473200" y="3346450"/>
          <p14:tracePt t="22748" x="1511300" y="3359150"/>
          <p14:tracePt t="22748" x="1555750" y="3378200"/>
          <p14:tracePt t="22764" x="1587500" y="3403600"/>
          <p14:tracePt t="22764" x="1625600" y="3422650"/>
          <p14:tracePt t="22781" x="1663700" y="3454400"/>
          <p14:tracePt t="22781" x="1695450" y="3486150"/>
          <p14:tracePt t="22781" x="1720850" y="3517900"/>
          <p14:tracePt t="22799" x="1752600" y="3549650"/>
          <p14:tracePt t="22813" x="1778000" y="3581400"/>
          <p14:tracePt t="22813" x="1822450" y="3644900"/>
          <p14:tracePt t="22831" x="1841500" y="3670300"/>
          <p14:tracePt t="22831" x="1860550" y="3695700"/>
          <p14:tracePt t="22848" x="1866900" y="3721100"/>
          <p14:tracePt t="22848" x="1873250" y="3746500"/>
          <p14:tracePt t="22865" x="1879600" y="3765550"/>
          <p14:tracePt t="22865" x="1879600" y="3790950"/>
          <p14:tracePt t="22881" x="1879600" y="3816350"/>
          <p14:tracePt t="22881" x="1866900" y="3860800"/>
          <p14:tracePt t="22898" x="1854200" y="3886200"/>
          <p14:tracePt t="22898" x="1841500" y="3905250"/>
          <p14:tracePt t="22915" x="1835150" y="3924300"/>
          <p14:tracePt t="22915" x="1816100" y="3943350"/>
          <p14:tracePt t="22932" x="1803400" y="3956050"/>
          <p14:tracePt t="22932" x="1790700" y="3975100"/>
          <p14:tracePt t="22948" x="1778000" y="3987800"/>
          <p14:tracePt t="22948" x="1746250" y="4013200"/>
          <p14:tracePt t="22965" x="1733550" y="4025900"/>
          <p14:tracePt t="22965" x="1720850" y="4032250"/>
          <p14:tracePt t="22981" x="1714500" y="4038600"/>
          <p14:tracePt t="22981" x="1708150" y="4051300"/>
          <p14:tracePt t="22998" x="1701800" y="4051300"/>
          <p14:tracePt t="22998" x="1695450" y="4057650"/>
          <p14:tracePt t="23016" x="1701800" y="4057650"/>
          <p14:tracePt t="23047" x="1708150" y="4051300"/>
          <p14:tracePt t="23055" x="1720850" y="4044950"/>
          <p14:tracePt t="23064" x="1733550" y="4038600"/>
          <p14:tracePt t="23064" x="1746250" y="4038600"/>
          <p14:tracePt t="23064" x="1765300" y="4032250"/>
          <p14:tracePt t="23083" x="1784350" y="4025900"/>
          <p14:tracePt t="23083" x="1803400" y="4019550"/>
          <p14:tracePt t="23099" x="1828800" y="4013200"/>
          <p14:tracePt t="23099" x="1854200" y="4013200"/>
          <p14:tracePt t="23116" x="1879600" y="4006850"/>
          <p14:tracePt t="23116" x="1911350" y="4006850"/>
          <p14:tracePt t="23132" x="1949450" y="4000500"/>
          <p14:tracePt t="23132" x="1981200" y="3994150"/>
          <p14:tracePt t="23149" x="2025650" y="3994150"/>
          <p14:tracePt t="23149" x="2063750" y="3994150"/>
          <p14:tracePt t="23165" x="2114550" y="3994150"/>
          <p14:tracePt t="23165" x="2216150" y="3994150"/>
          <p14:tracePt t="23184" x="2266950" y="4000500"/>
          <p14:tracePt t="23184" x="2324100" y="4000500"/>
          <p14:tracePt t="23199" x="2387600" y="4006850"/>
          <p14:tracePt t="23199" x="2451100" y="4013200"/>
          <p14:tracePt t="23216" x="2514600" y="4025900"/>
          <p14:tracePt t="23216" x="2584450" y="4032250"/>
          <p14:tracePt t="23233" x="2660650" y="4032250"/>
          <p14:tracePt t="23233" x="2730500" y="4038600"/>
          <p14:tracePt t="23249" x="2806700" y="4032250"/>
          <p14:tracePt t="23249" x="2952750" y="4025900"/>
          <p14:tracePt t="23266" x="3022600" y="4019550"/>
          <p14:tracePt t="23266" x="3092450" y="4013200"/>
          <p14:tracePt t="23283" x="3162300" y="4006850"/>
          <p14:tracePt t="23283" x="3225800" y="4000500"/>
          <p14:tracePt t="23299" x="3289300" y="3987800"/>
          <p14:tracePt t="23299" x="3409950" y="3981450"/>
          <p14:tracePt t="23316" x="3467100" y="3975100"/>
          <p14:tracePt t="23316" x="3524250" y="3968750"/>
          <p14:tracePt t="23333" x="3581400" y="3962400"/>
          <p14:tracePt t="23333" x="3632200" y="3956050"/>
          <p14:tracePt t="23349" x="3683000" y="3949700"/>
          <p14:tracePt t="23349" x="3733800" y="3943350"/>
          <p14:tracePt t="23366" x="3778250" y="3943350"/>
          <p14:tracePt t="23366" x="3860800" y="3930650"/>
          <p14:tracePt t="23383" x="3898900" y="3930650"/>
          <p14:tracePt t="23383" x="3930650" y="3924300"/>
          <p14:tracePt t="23400" x="3962400" y="3924300"/>
          <p14:tracePt t="23400" x="3987800" y="3917950"/>
          <p14:tracePt t="23417" x="4013200" y="3917950"/>
          <p14:tracePt t="23417" x="4032250" y="3917950"/>
          <p14:tracePt t="23433" x="4051300" y="3917950"/>
          <p14:tracePt t="23433" x="4070350" y="3917950"/>
          <p14:tracePt t="23433" x="4083050" y="3917950"/>
          <p14:tracePt t="23451" x="4102100" y="3917950"/>
          <p14:tracePt t="23465" x="4108450" y="3911600"/>
          <p14:tracePt t="23465" x="4127500" y="3911600"/>
          <p14:tracePt t="23484" x="4133850" y="3917950"/>
          <p14:tracePt t="23484" x="4140200" y="3917950"/>
          <p14:tracePt t="23500" x="4152900" y="3917950"/>
          <p14:tracePt t="23516" x="4152900" y="3924300"/>
          <p14:tracePt t="23532" x="4159250" y="3924300"/>
          <p14:tracePt t="23551" x="4159250" y="3937000"/>
          <p14:tracePt t="23571" x="4165600" y="3943350"/>
          <p14:tracePt t="23615" x="4165600" y="3949700"/>
          <p14:tracePt t="23639" x="4165600" y="3956050"/>
          <p14:tracePt t="23663" x="4165600" y="3962400"/>
          <p14:tracePt t="23675" x="4171950" y="3968750"/>
          <p14:tracePt t="23699" x="4171950" y="3975100"/>
          <p14:tracePt t="23715" x="4171950" y="3981450"/>
          <p14:tracePt t="23767" x="4171950" y="3987800"/>
          <p14:tracePt t="23811" x="4165600" y="3987800"/>
          <p14:tracePt t="23855" x="4171950" y="3987800"/>
          <p14:tracePt t="23915" x="4178300" y="3981450"/>
          <p14:tracePt t="23931" x="4184650" y="3981450"/>
          <p14:tracePt t="23947" x="4191000" y="3981450"/>
          <p14:tracePt t="23963" x="4197350" y="3981450"/>
          <p14:tracePt t="23971" x="4203700" y="3981450"/>
          <p14:tracePt t="23971" x="4203700" y="3975100"/>
          <p14:tracePt t="23985" x="4210050" y="3975100"/>
          <p14:tracePt t="23985" x="4216400" y="3975100"/>
          <p14:tracePt t="24002" x="4222750" y="3975100"/>
          <p14:tracePt t="24002" x="4229100" y="3975100"/>
          <p14:tracePt t="24019" x="4235450" y="3981450"/>
          <p14:tracePt t="24019" x="4254500" y="3981450"/>
          <p14:tracePt t="24035" x="4260850" y="3987800"/>
          <p14:tracePt t="24035" x="4273550" y="3987800"/>
          <p14:tracePt t="24052" x="4286250" y="3987800"/>
          <p14:tracePt t="24052" x="4298950" y="3987800"/>
          <p14:tracePt t="24068" x="4318000" y="3987800"/>
          <p14:tracePt t="24068" x="4337050" y="3987800"/>
          <p14:tracePt t="24085" x="4362450" y="3981450"/>
          <p14:tracePt t="24085" x="4425950" y="3975100"/>
          <p14:tracePt t="24103" x="4464050" y="3968750"/>
          <p14:tracePt t="24117" x="4508500" y="3949700"/>
          <p14:tracePt t="24117" x="4616450" y="3911600"/>
          <p14:tracePt t="24135" x="4679950" y="3879850"/>
          <p14:tracePt t="24135" x="4749800" y="3848100"/>
          <p14:tracePt t="24151" x="4826000" y="3810000"/>
          <p14:tracePt t="24151" x="4908550" y="3759200"/>
          <p14:tracePt t="24169" x="5003800" y="3708400"/>
          <p14:tracePt t="24169" x="5099050" y="3657600"/>
          <p14:tracePt t="24185" x="5207000" y="3594100"/>
          <p14:tracePt t="24185" x="5327650" y="3530600"/>
          <p14:tracePt t="24185" x="5448300" y="3454400"/>
          <p14:tracePt t="24203" x="5581650" y="3378200"/>
          <p14:tracePt t="24203" x="5715000" y="3302000"/>
          <p14:tracePt t="24219" x="5848350" y="3219450"/>
          <p14:tracePt t="24219" x="5988050" y="3136900"/>
          <p14:tracePt t="24235" x="6121400" y="3048000"/>
          <p14:tracePt t="24235" x="6254750" y="2965450"/>
          <p14:tracePt t="24252" x="6381750" y="2876550"/>
          <p14:tracePt t="24252" x="6496050" y="2794000"/>
          <p14:tracePt t="24269" x="6604000" y="2711450"/>
          <p14:tracePt t="24269" x="6794500" y="2552700"/>
          <p14:tracePt t="24285" x="6883400" y="2482850"/>
          <p14:tracePt t="24285" x="6959600" y="2413000"/>
          <p14:tracePt t="24302" x="7029450" y="2343150"/>
          <p14:tracePt t="24302" x="7099300" y="2279650"/>
          <p14:tracePt t="24319" x="7156450" y="2216150"/>
          <p14:tracePt t="24319" x="7264400" y="2114550"/>
          <p14:tracePt t="24335" x="7308850" y="2070100"/>
          <p14:tracePt t="24335" x="7346950" y="2025650"/>
          <p14:tracePt t="24353" x="7378700" y="1993900"/>
          <p14:tracePt t="24353" x="7404100" y="1962150"/>
          <p14:tracePt t="24369" x="7423150" y="1930400"/>
          <p14:tracePt t="24369" x="7429500" y="1905000"/>
          <p14:tracePt t="24386" x="7442200" y="1879600"/>
          <p14:tracePt t="24386" x="7442200" y="1841500"/>
          <p14:tracePt t="24403" x="7435850" y="1822450"/>
          <p14:tracePt t="24403" x="7435850" y="1803400"/>
          <p14:tracePt t="24419" x="7429500" y="1784350"/>
          <p14:tracePt t="24419" x="7423150" y="1771650"/>
          <p14:tracePt t="24436" x="7423150" y="1758950"/>
          <p14:tracePt t="24436" x="7423150" y="1739900"/>
          <p14:tracePt t="24453" x="7416800" y="1720850"/>
          <p14:tracePt t="24453" x="7416800" y="1708150"/>
          <p14:tracePt t="24469" x="7416800" y="1689100"/>
          <p14:tracePt t="24469" x="7416800" y="1670050"/>
          <p14:tracePt t="24469" x="7410450" y="1651000"/>
          <p14:tracePt t="24487" x="7410450" y="1638300"/>
          <p14:tracePt t="24487" x="7404100" y="1619250"/>
          <p14:tracePt t="24503" x="7404100" y="1606550"/>
          <p14:tracePt t="24503" x="7397750" y="1593850"/>
          <p14:tracePt t="24520" x="7391400" y="1581150"/>
          <p14:tracePt t="24520" x="7391400" y="1574800"/>
          <p14:tracePt t="24536" x="7385050" y="1562100"/>
          <p14:tracePt t="24536" x="7385050" y="1555750"/>
          <p14:tracePt t="24536" x="7385050" y="1543050"/>
          <p14:tracePt t="24555" x="7385050" y="1536700"/>
          <p14:tracePt t="24569" x="7391400" y="1530350"/>
          <p14:tracePt t="24569" x="7391400" y="1517650"/>
          <p14:tracePt t="24586" x="7397750" y="1511300"/>
          <p14:tracePt t="24586" x="7397750" y="1504950"/>
          <p14:tracePt t="24603" x="7404100" y="1498600"/>
          <p14:tracePt t="24603" x="7404100" y="1492250"/>
          <p14:tracePt t="24620" x="7404100" y="1485900"/>
          <p14:tracePt t="24636" x="7404100" y="1479550"/>
          <p14:tracePt t="24653" x="7397750" y="1479550"/>
          <p14:tracePt t="24691" x="7391400" y="1479550"/>
          <p14:tracePt t="24710" x="7385050" y="1485900"/>
          <p14:tracePt t="24727" x="7378700" y="1485900"/>
          <p14:tracePt t="24743" x="7366000" y="1492250"/>
          <p14:tracePt t="24755" x="7366000" y="1498600"/>
          <p14:tracePt t="24771" x="7353300" y="1498600"/>
          <p14:tracePt t="24787" x="7346950" y="1504950"/>
          <p14:tracePt t="24803" x="7340600" y="1511300"/>
          <p14:tracePt t="24811" x="7340600" y="1517650"/>
          <p14:tracePt t="24820" x="7334250" y="1517650"/>
          <p14:tracePt t="24820" x="7321550" y="1524000"/>
          <p14:tracePt t="24837" x="7315200" y="1530350"/>
          <p14:tracePt t="24837" x="7308850" y="1530350"/>
          <p14:tracePt t="24837" x="7302500" y="1543050"/>
          <p14:tracePt t="24855" x="7289800" y="1549400"/>
          <p14:tracePt t="24855" x="7283450" y="1555750"/>
          <p14:tracePt t="24871" x="7277100" y="1568450"/>
          <p14:tracePt t="24871" x="7264400" y="1574800"/>
          <p14:tracePt t="24888" x="7251700" y="1587500"/>
          <p14:tracePt t="24888" x="7245350" y="1606550"/>
          <p14:tracePt t="24904" x="7232650" y="1625600"/>
          <p14:tracePt t="24904" x="7219950" y="1644650"/>
          <p14:tracePt t="24921" x="7213600" y="1663700"/>
          <p14:tracePt t="24921" x="7194550" y="1708150"/>
          <p14:tracePt t="24937" x="7181850" y="1733550"/>
          <p14:tracePt t="24937" x="7175500" y="1758950"/>
          <p14:tracePt t="24954" x="7169150" y="1784350"/>
          <p14:tracePt t="24954" x="7169150" y="1809750"/>
          <p14:tracePt t="24971" x="7169150" y="1828800"/>
          <p14:tracePt t="24971" x="7169150" y="1854200"/>
          <p14:tracePt t="24988" x="7169150" y="1879600"/>
          <p14:tracePt t="24988" x="7175500" y="1924050"/>
          <p14:tracePt t="25005" x="7181850" y="1943100"/>
          <p14:tracePt t="25005" x="7188200" y="1962150"/>
          <p14:tracePt t="25021" x="7194550" y="1981200"/>
          <p14:tracePt t="25021" x="7200900" y="2000250"/>
          <p14:tracePt t="25038" x="7213600" y="2012950"/>
          <p14:tracePt t="25038" x="7239000" y="2044700"/>
          <p14:tracePt t="25055" x="7251700" y="2057400"/>
          <p14:tracePt t="25055" x="7264400" y="2070100"/>
          <p14:tracePt t="25071" x="7283450" y="2082800"/>
          <p14:tracePt t="25071" x="7296150" y="2095500"/>
          <p14:tracePt t="25088" x="7315200" y="2101850"/>
          <p14:tracePt t="25088" x="7327900" y="2108200"/>
          <p14:tracePt t="25105" x="7346950" y="2108200"/>
          <p14:tracePt t="25105" x="7366000" y="2114550"/>
          <p14:tracePt t="25105" x="7378700" y="2114550"/>
          <p14:tracePt t="25123" x="7391400" y="2114550"/>
          <p14:tracePt t="25137" x="7404100" y="2114550"/>
          <p14:tracePt t="25137" x="7429500" y="2108200"/>
          <p14:tracePt t="25154" x="7435850" y="2108200"/>
          <p14:tracePt t="25154" x="7442200" y="2108200"/>
          <p14:tracePt t="25171" x="7448550" y="2114550"/>
          <p14:tracePt t="25171" x="7461250" y="2108200"/>
          <p14:tracePt t="25188" x="7461250" y="2114550"/>
          <p14:tracePt t="25204" x="7467600" y="2114550"/>
          <p14:tracePt t="25221" x="7461250" y="2120900"/>
          <p14:tracePt t="25259" x="7454900" y="2120900"/>
          <p14:tracePt t="25275" x="7448550" y="2127250"/>
          <p14:tracePt t="25291" x="7442200" y="2127250"/>
          <p14:tracePt t="25303" x="7435850" y="2127250"/>
          <p14:tracePt t="25318" x="7429500" y="2133600"/>
          <p14:tracePt t="25343" x="7423150" y="2133600"/>
          <p14:tracePt t="25416" x="7423150" y="2139950"/>
          <p14:tracePt t="25463" x="7416800" y="2139950"/>
          <p14:tracePt t="25543" x="7416800" y="2133600"/>
          <p14:tracePt t="25583" x="7423150" y="2127250"/>
          <p14:tracePt t="25651" x="7416800" y="2120900"/>
          <p14:tracePt t="25715" x="7410450" y="2120900"/>
          <p14:tracePt t="25732" x="7404100" y="2120900"/>
          <p14:tracePt t="25747" x="7397750" y="2120900"/>
          <p14:tracePt t="25765" x="7391400" y="2127250"/>
          <p14:tracePt t="25773" x="7385050" y="2127250"/>
          <p14:tracePt t="25773" x="7366000" y="2139950"/>
          <p14:tracePt t="25796" x="7359650" y="2139950"/>
          <p14:tracePt t="25796" x="7346950" y="2146300"/>
          <p14:tracePt t="25811" x="7334250" y="2152650"/>
          <p14:tracePt t="25811" x="7321550" y="2165350"/>
          <p14:tracePt t="25828" x="7302500" y="2171700"/>
          <p14:tracePt t="25828" x="7289800" y="2178050"/>
          <p14:tracePt t="25828" x="7270750" y="2190750"/>
          <p14:tracePt t="25843" x="7251700" y="2203450"/>
          <p14:tracePt t="25857" x="7232650" y="2209800"/>
          <p14:tracePt t="25857" x="7194550" y="2235200"/>
          <p14:tracePt t="25876" x="7169150" y="2254250"/>
          <p14:tracePt t="25876" x="7143750" y="2266950"/>
          <p14:tracePt t="25892" x="7112000" y="2286000"/>
          <p14:tracePt t="25892" x="7080250" y="2311400"/>
          <p14:tracePt t="25908" x="7048500" y="2330450"/>
          <p14:tracePt t="25908" x="7010400" y="2362200"/>
          <p14:tracePt t="25908" x="6972300" y="2387600"/>
          <p14:tracePt t="25927" x="6921500" y="2413000"/>
          <p14:tracePt t="25941" x="6877050" y="2444750"/>
          <p14:tracePt t="25941" x="6769100" y="2514600"/>
          <p14:tracePt t="25958" x="6711950" y="2546350"/>
          <p14:tracePt t="25958" x="6654800" y="2584450"/>
          <p14:tracePt t="25976" x="6597650" y="2622550"/>
          <p14:tracePt t="25976" x="6534150" y="2667000"/>
          <p14:tracePt t="25992" x="6464300" y="2711450"/>
          <p14:tracePt t="25992" x="6400800" y="2755900"/>
          <p14:tracePt t="25992" x="6337300" y="2806700"/>
          <p14:tracePt t="26011" x="6267450" y="2857500"/>
          <p14:tracePt t="26011" x="6191250" y="2914650"/>
          <p14:tracePt t="26026" x="6121400" y="2971800"/>
          <p14:tracePt t="26026" x="6045200" y="3028950"/>
          <p14:tracePt t="26042" x="5969000" y="3092450"/>
          <p14:tracePt t="26042" x="5892800" y="3155950"/>
          <p14:tracePt t="26059" x="5816600" y="3225800"/>
          <p14:tracePt t="26059" x="5670550" y="3352800"/>
          <p14:tracePt t="26076" x="5600700" y="3422650"/>
          <p14:tracePt t="26076" x="5537200" y="3479800"/>
          <p14:tracePt t="26093" x="5473700" y="3549650"/>
          <p14:tracePt t="26093" x="5410200" y="3613150"/>
          <p14:tracePt t="26109" x="5353050" y="3676650"/>
          <p14:tracePt t="26109" x="5289550" y="3733800"/>
          <p14:tracePt t="26126" x="5232400" y="3797300"/>
          <p14:tracePt t="26126" x="5124450" y="3911600"/>
          <p14:tracePt t="26144" x="5067300" y="3962400"/>
          <p14:tracePt t="26144" x="5016500" y="4013200"/>
          <p14:tracePt t="26159" x="4972050" y="4064000"/>
          <p14:tracePt t="26159" x="4927600" y="4095750"/>
          <p14:tracePt t="26177" x="4889500" y="4133850"/>
          <p14:tracePt t="26177" x="4857750" y="4165600"/>
          <p14:tracePt t="26192" x="4826000" y="4191000"/>
          <p14:tracePt t="26192" x="4800600" y="4210050"/>
          <p14:tracePt t="26209" x="4781550" y="4229100"/>
          <p14:tracePt t="26209" x="4762500" y="4248150"/>
          <p14:tracePt t="26209" x="4749800" y="4260850"/>
          <p14:tracePt t="26228" x="4737100" y="4267200"/>
          <p14:tracePt t="26241" x="4724400" y="4279900"/>
          <p14:tracePt t="26241" x="4699000" y="4305300"/>
          <p14:tracePt t="26259" x="4692650" y="4311650"/>
          <p14:tracePt t="26259" x="4686300" y="4324350"/>
          <p14:tracePt t="26276" x="4673600" y="4330700"/>
          <p14:tracePt t="26276" x="4667250" y="4343400"/>
          <p14:tracePt t="26293" x="4660900" y="4349750"/>
          <p14:tracePt t="26293" x="4654550" y="4356100"/>
          <p14:tracePt t="26309" x="4654550" y="4362450"/>
          <p14:tracePt t="26325" x="4654550" y="4368800"/>
          <p14:tracePt t="26342" x="4660900" y="4368800"/>
          <p14:tracePt t="26358" x="4673600" y="4368800"/>
          <p14:tracePt t="26358" x="4679950" y="4368800"/>
          <p14:tracePt t="26376" x="4686300" y="4368800"/>
          <p14:tracePt t="26392" x="4699000" y="4368800"/>
          <p14:tracePt t="26409" x="4699000" y="4362450"/>
          <p14:tracePt t="26409" x="4705350" y="4362450"/>
          <p14:tracePt t="26426" x="4711700" y="4362450"/>
          <p14:tracePt t="26426" x="4724400" y="4349750"/>
          <p14:tracePt t="26443" x="4737100" y="4349750"/>
          <p14:tracePt t="26443" x="4743450" y="4343400"/>
          <p14:tracePt t="26460" x="4749800" y="4337050"/>
          <p14:tracePt t="26460" x="4762500" y="4324350"/>
          <p14:tracePt t="26476" x="4768850" y="4318000"/>
          <p14:tracePt t="26476" x="4781550" y="4311650"/>
          <p14:tracePt t="26476" x="4794250" y="4305300"/>
          <p14:tracePt t="26495" x="4800600" y="4298950"/>
          <p14:tracePt t="26509" x="4813300" y="4292600"/>
          <p14:tracePt t="26509" x="4845050" y="4273550"/>
          <p14:tracePt t="26527" x="4857750" y="4260850"/>
          <p14:tracePt t="26527" x="4876800" y="4254500"/>
          <p14:tracePt t="26547" x="4895850" y="4248150"/>
          <p14:tracePt t="26547" x="4921250" y="4235450"/>
          <p14:tracePt t="26560" x="4946650" y="4222750"/>
          <p14:tracePt t="26560" x="4972050" y="4216400"/>
          <p14:tracePt t="26577" x="4991100" y="4210050"/>
          <p14:tracePt t="26577" x="5016500" y="4203700"/>
          <p14:tracePt t="26593" x="5041900" y="4197350"/>
          <p14:tracePt t="26593" x="5086350" y="4191000"/>
          <p14:tracePt t="26612" x="5111750" y="4191000"/>
          <p14:tracePt t="26612" x="5130800" y="4184650"/>
          <p14:tracePt t="26627" x="5143500" y="4184650"/>
          <p14:tracePt t="26627" x="5162550" y="4184650"/>
          <p14:tracePt t="26643" x="5181600" y="4184650"/>
          <p14:tracePt t="26643" x="5194300" y="4178300"/>
          <p14:tracePt t="26660" x="5213350" y="4178300"/>
          <p14:tracePt t="26660" x="5238750" y="4178300"/>
          <p14:tracePt t="26677" x="5251450" y="4178300"/>
          <p14:tracePt t="26677" x="5264150" y="4171950"/>
          <p14:tracePt t="26693" x="5270500" y="4171950"/>
          <p14:tracePt t="26693" x="5283200" y="4171950"/>
          <p14:tracePt t="26710" x="5289550" y="4171950"/>
          <p14:tracePt t="26710" x="5295900" y="4171950"/>
          <p14:tracePt t="26727" x="5302250" y="4171950"/>
          <p14:tracePt t="26727" x="5314950" y="4171950"/>
          <p14:tracePt t="26744" x="5321300" y="4171950"/>
          <p14:tracePt t="26759" x="5321300" y="4178300"/>
          <p14:tracePt t="26776" x="5321300" y="4184650"/>
          <p14:tracePt t="26795" x="5314950" y="4191000"/>
          <p14:tracePt t="26795" x="5314950" y="4197350"/>
          <p14:tracePt t="26811" x="5308600" y="4203700"/>
          <p14:tracePt t="26811" x="5302250" y="4210050"/>
          <p14:tracePt t="26828" x="5295900" y="4216400"/>
          <p14:tracePt t="26828" x="5289550" y="4222750"/>
          <p14:tracePt t="26844" x="5283200" y="4229100"/>
          <p14:tracePt t="26844" x="5276850" y="4235450"/>
          <p14:tracePt t="26861" x="5264150" y="4241800"/>
          <p14:tracePt t="26861" x="5257800" y="4241800"/>
          <p14:tracePt t="26877" x="5251450" y="4248150"/>
          <p14:tracePt t="26877" x="5238750" y="4254500"/>
          <p14:tracePt t="26896" x="5232400" y="4254500"/>
          <p14:tracePt t="26896" x="5226050" y="4254500"/>
          <p14:tracePt t="26913" x="5219700" y="4254500"/>
          <p14:tracePt t="26913" x="5219700" y="4260850"/>
          <p14:tracePt t="26928" x="5213350" y="4254500"/>
          <p14:tracePt t="26944" x="5207000" y="4254500"/>
          <p14:tracePt t="26960" x="5200650" y="4254500"/>
          <p14:tracePt t="26960" x="5194300" y="4254500"/>
          <p14:tracePt t="26978" x="5187950" y="4254500"/>
          <p14:tracePt t="26994" x="5175250" y="4254500"/>
          <p14:tracePt t="27010" x="5168900" y="4254500"/>
          <p14:tracePt t="27010" x="5162550" y="4248150"/>
          <p14:tracePt t="27029" x="5149850" y="4248150"/>
          <p14:tracePt t="27029" x="5130800" y="4248150"/>
          <p14:tracePt t="27046" x="5111750" y="4248150"/>
          <p14:tracePt t="27046" x="5099050" y="4248150"/>
          <p14:tracePt t="27062" x="5080000" y="4248150"/>
          <p14:tracePt t="27062" x="5060950" y="4248150"/>
          <p14:tracePt t="27078" x="5041900" y="4248150"/>
          <p14:tracePt t="27078" x="4991100" y="4254500"/>
          <p14:tracePt t="27095" x="4965700" y="4254500"/>
          <p14:tracePt t="27095" x="4940300" y="4260850"/>
          <p14:tracePt t="27112" x="4914900" y="4267200"/>
          <p14:tracePt t="27112" x="4883150" y="4267200"/>
          <p14:tracePt t="27129" x="4851400" y="4273550"/>
          <p14:tracePt t="27129" x="4819650" y="4279900"/>
          <p14:tracePt t="27145" x="4787900" y="4286250"/>
          <p14:tracePt t="27145" x="4749800" y="4292600"/>
          <p14:tracePt t="27145" x="4718050" y="4292600"/>
          <p14:tracePt t="27164" x="4679950" y="4298950"/>
          <p14:tracePt t="27177" x="4648200" y="4298950"/>
          <p14:tracePt t="27177" x="4572000" y="4305300"/>
          <p14:tracePt t="27196" x="4533900" y="4311650"/>
          <p14:tracePt t="27196" x="4495800" y="4311650"/>
          <p14:tracePt t="27212" x="4451350" y="4318000"/>
          <p14:tracePt t="27212" x="4406900" y="4324350"/>
          <p14:tracePt t="27229" x="4368800" y="4330700"/>
          <p14:tracePt t="27229" x="4324350" y="4330700"/>
          <p14:tracePt t="27245" x="4279900" y="4337050"/>
          <p14:tracePt t="27245" x="4235450" y="4343400"/>
          <p14:tracePt t="27245" x="4184650" y="4349750"/>
          <p14:tracePt t="27263" x="4140200" y="4356100"/>
          <p14:tracePt t="27263" x="4089400" y="4362450"/>
          <p14:tracePt t="27279" x="4044950" y="4368800"/>
          <p14:tracePt t="27279" x="3994150" y="4375150"/>
          <p14:tracePt t="27296" x="3937000" y="4381500"/>
          <p14:tracePt t="27296" x="3886200" y="4387850"/>
          <p14:tracePt t="27313" x="3829050" y="4400550"/>
          <p14:tracePt t="27313" x="3771900" y="4406900"/>
          <p14:tracePt t="27329" x="3714750" y="4413250"/>
          <p14:tracePt t="27329" x="3600450" y="4432300"/>
          <p14:tracePt t="27345" x="3543300" y="4445000"/>
          <p14:tracePt t="27345" x="3492500" y="4451350"/>
          <p14:tracePt t="27363" x="3441700" y="4464050"/>
          <p14:tracePt t="27363" x="3390900" y="4476750"/>
          <p14:tracePt t="27379" x="3346450" y="4489450"/>
          <p14:tracePt t="27379" x="3251200" y="4502150"/>
          <p14:tracePt t="27396" x="3206750" y="4508500"/>
          <p14:tracePt t="27396" x="3162300" y="4521200"/>
          <p14:tracePt t="27414" x="3111500" y="4527550"/>
          <p14:tracePt t="27414" x="3067050" y="4533900"/>
          <p14:tracePt t="27430" x="3016250" y="4540250"/>
          <p14:tracePt t="27430" x="2965450" y="4552950"/>
          <p14:tracePt t="27446" x="2921000" y="4565650"/>
          <p14:tracePt t="27446" x="2825750" y="4578350"/>
          <p14:tracePt t="27463" x="2781300" y="4591050"/>
          <p14:tracePt t="27463" x="2736850" y="4591050"/>
          <p14:tracePt t="27479" x="2698750" y="4597400"/>
          <p14:tracePt t="27479" x="2660650" y="4597400"/>
          <p14:tracePt t="27496" x="2622550" y="4591050"/>
          <p14:tracePt t="27496" x="2584450" y="4584700"/>
          <p14:tracePt t="27496" x="2546350" y="4578350"/>
          <p14:tracePt t="27516" x="2514600" y="4578350"/>
          <p14:tracePt t="27529" x="2482850" y="4565650"/>
          <p14:tracePt t="27529" x="2413000" y="4559300"/>
          <p14:tracePt t="27549" x="2387600" y="4559300"/>
          <p14:tracePt t="27549" x="2355850" y="4559300"/>
          <p14:tracePt t="27564" x="2324100" y="4559300"/>
          <p14:tracePt t="27564" x="2298700" y="4559300"/>
          <p14:tracePt t="27580" x="2266950" y="4552950"/>
          <p14:tracePt t="27580" x="2241550" y="4559300"/>
          <p14:tracePt t="27597" x="2216150" y="4559300"/>
          <p14:tracePt t="27597" x="2184400" y="4559300"/>
          <p14:tracePt t="27613" x="2159000" y="4552950"/>
          <p14:tracePt t="27613" x="2133600" y="4552950"/>
          <p14:tracePt t="27613" x="2108200" y="4552950"/>
          <p14:tracePt t="27632" x="2082800" y="4552950"/>
          <p14:tracePt t="27632" x="2057400" y="4552950"/>
          <p14:tracePt t="27647" x="2032000" y="4552950"/>
          <p14:tracePt t="27647" x="2006600" y="4552950"/>
          <p14:tracePt t="27665" x="1981200" y="4559300"/>
          <p14:tracePt t="27665" x="1962150" y="4565650"/>
          <p14:tracePt t="27680" x="1936750" y="4565650"/>
          <p14:tracePt t="27680" x="1898650" y="4572000"/>
          <p14:tracePt t="27697" x="1873250" y="4578350"/>
          <p14:tracePt t="27697" x="1854200" y="4578350"/>
          <p14:tracePt t="27714" x="1828800" y="4584700"/>
          <p14:tracePt t="27714" x="1809750" y="4584700"/>
          <p14:tracePt t="27730" x="1784350" y="4584700"/>
          <p14:tracePt t="27730" x="1765300" y="4591050"/>
          <p14:tracePt t="27747" x="1746250" y="4584700"/>
          <p14:tracePt t="27747" x="1701800" y="4578350"/>
          <p14:tracePt t="27764" x="1689100" y="4578350"/>
          <p14:tracePt t="27764" x="1670050" y="4578350"/>
          <p14:tracePt t="27780" x="1657350" y="4578350"/>
          <p14:tracePt t="27780" x="1644650" y="4578350"/>
          <p14:tracePt t="27797" x="1631950" y="4572000"/>
          <p14:tracePt t="27797" x="1625600" y="4572000"/>
          <p14:tracePt t="27815" x="1619250" y="4565650"/>
          <p14:tracePt t="27815" x="1619250" y="4559300"/>
          <p14:tracePt t="27831" x="1625600" y="4552950"/>
          <p14:tracePt t="27831" x="1631950" y="4546600"/>
          <p14:tracePt t="27848" x="1644650" y="4540250"/>
          <p14:tracePt t="27848" x="1657350" y="4533900"/>
          <p14:tracePt t="27864" x="1670050" y="4527550"/>
          <p14:tracePt t="27864" x="1689100" y="4527550"/>
          <p14:tracePt t="27881" x="1714500" y="4521200"/>
          <p14:tracePt t="27881" x="1746250" y="4521200"/>
          <p14:tracePt t="27898" x="1778000" y="4521200"/>
          <p14:tracePt t="27898" x="1860550" y="4514850"/>
          <p14:tracePt t="27917" x="1905000" y="4514850"/>
          <p14:tracePt t="27917" x="1955800" y="4514850"/>
          <p14:tracePt t="27931" x="2006600" y="4514850"/>
          <p14:tracePt t="27931" x="2063750" y="4521200"/>
          <p14:tracePt t="27947" x="2114550" y="4527550"/>
          <p14:tracePt t="27947" x="2171700" y="4533900"/>
          <p14:tracePt t="27964" x="2228850" y="4540250"/>
          <p14:tracePt t="27964" x="2286000" y="4546600"/>
          <p14:tracePt t="27981" x="2336800" y="4552950"/>
          <p14:tracePt t="27981" x="2444750" y="4552950"/>
          <p14:tracePt t="27997" x="2495550" y="4546600"/>
          <p14:tracePt t="27997" x="2546350" y="4540250"/>
          <p14:tracePt t="28014" x="2597150" y="4527550"/>
          <p14:tracePt t="28014" x="2647950" y="4514850"/>
          <p14:tracePt t="28031" x="2692400" y="4495800"/>
          <p14:tracePt t="28031" x="2736850" y="4476750"/>
          <p14:tracePt t="28048" x="2774950" y="4464050"/>
          <p14:tracePt t="28048" x="2851150" y="4432300"/>
          <p14:tracePt t="28065" x="2882900" y="4419600"/>
          <p14:tracePt t="28065" x="2908300" y="4400550"/>
          <p14:tracePt t="28081" x="2933700" y="4394200"/>
          <p14:tracePt t="28081" x="2952750" y="4381500"/>
          <p14:tracePt t="28098" x="2971800" y="4375150"/>
          <p14:tracePt t="28098" x="3009900" y="4362450"/>
          <p14:tracePt t="28115" x="3022600" y="4362450"/>
          <p14:tracePt t="28115" x="3028950" y="4362450"/>
          <p14:tracePt t="28132" x="3035300" y="4362450"/>
          <p14:tracePt t="28132" x="3048000" y="4362450"/>
          <p14:tracePt t="28148" x="3054350" y="4368800"/>
          <p14:tracePt t="28171" x="3054350" y="4375150"/>
          <p14:tracePt t="28181" x="3054350" y="4381500"/>
          <p14:tracePt t="28198" x="3054350" y="4394200"/>
          <p14:tracePt t="28214" x="3048000" y="4400550"/>
          <p14:tracePt t="28232" x="3048000" y="4406900"/>
          <p14:tracePt t="28232" x="3048000" y="4413250"/>
          <p14:tracePt t="28249" x="3041650" y="4419600"/>
          <p14:tracePt t="28264" x="3041650" y="4425950"/>
          <p14:tracePt t="28281" x="3048000" y="4432300"/>
          <p14:tracePt t="28303" x="3054350" y="4438650"/>
          <p14:tracePt t="28327" x="3067050" y="4438650"/>
          <p14:tracePt t="28355" x="3073400" y="4438650"/>
          <p14:tracePt t="28371" x="3079750" y="4438650"/>
          <p14:tracePt t="28387" x="3092450" y="4438650"/>
          <p14:tracePt t="28395" x="3098800" y="4432300"/>
          <p14:tracePt t="28403" x="3105150" y="4432300"/>
          <p14:tracePt t="28403" x="3117850" y="4425950"/>
          <p14:tracePt t="28418" x="3124200" y="4425950"/>
          <p14:tracePt t="28418" x="3136900" y="4425950"/>
          <p14:tracePt t="28433" x="3149600" y="4419600"/>
          <p14:tracePt t="28433" x="3162300" y="4419600"/>
          <p14:tracePt t="28449" x="3175000" y="4413250"/>
          <p14:tracePt t="28449" x="3194050" y="4413250"/>
          <p14:tracePt t="28449" x="3213100" y="4413250"/>
          <p14:tracePt t="28468" x="3232150" y="4413250"/>
          <p14:tracePt t="28468" x="3251200" y="4413250"/>
          <p14:tracePt t="28483" x="3276600" y="4406900"/>
          <p14:tracePt t="28483" x="3302000" y="4406900"/>
          <p14:tracePt t="28500" x="3321050" y="4413250"/>
          <p14:tracePt t="28500" x="3352800" y="4413250"/>
          <p14:tracePt t="28517" x="3378200" y="4419600"/>
          <p14:tracePt t="28517" x="3403600" y="4419600"/>
          <p14:tracePt t="28517" x="3435350" y="4425950"/>
          <p14:tracePt t="28535" x="3467100" y="4432300"/>
          <p14:tracePt t="28549" x="3498850" y="4432300"/>
          <p14:tracePt t="28549" x="3568700" y="4438650"/>
          <p14:tracePt t="28567" x="3606800" y="4445000"/>
          <p14:tracePt t="28567" x="3644900" y="4445000"/>
          <p14:tracePt t="28583" x="3683000" y="4445000"/>
          <p14:tracePt t="28583" x="3721100" y="4445000"/>
          <p14:tracePt t="28600" x="3759200" y="4451350"/>
          <p14:tracePt t="28600" x="3797300" y="4457700"/>
          <p14:tracePt t="28617" x="3835400" y="4464050"/>
          <p14:tracePt t="28617" x="3873500" y="4476750"/>
          <p14:tracePt t="28633" x="3911600" y="4483100"/>
          <p14:tracePt t="28633" x="3949700" y="4495800"/>
          <p14:tracePt t="28633" x="3987800" y="4502150"/>
          <p14:tracePt t="28652" x="4019550" y="4514850"/>
          <p14:tracePt t="28652" x="4057650" y="4527550"/>
          <p14:tracePt t="28668" x="4089400" y="4533900"/>
          <p14:tracePt t="28668" x="4127500" y="4540250"/>
          <p14:tracePt t="28683" x="4159250" y="4546600"/>
          <p14:tracePt t="28683" x="4191000" y="4552950"/>
          <p14:tracePt t="28700" x="4222750" y="4552950"/>
          <p14:tracePt t="28700" x="4286250" y="4546600"/>
          <p14:tracePt t="28717" x="4318000" y="4546600"/>
          <p14:tracePt t="28717" x="4349750" y="4540250"/>
          <p14:tracePt t="28734" x="4375150" y="4533900"/>
          <p14:tracePt t="28734" x="4406900" y="4527550"/>
          <p14:tracePt t="28751" x="4432300" y="4521200"/>
          <p14:tracePt t="28751" x="4457700" y="4514850"/>
          <p14:tracePt t="28767" x="4483100" y="4508500"/>
          <p14:tracePt t="28767" x="4527550" y="4495800"/>
          <p14:tracePt t="28784" x="4552950" y="4489450"/>
          <p14:tracePt t="28784" x="4578350" y="4483100"/>
          <p14:tracePt t="28802" x="4603750" y="4476750"/>
          <p14:tracePt t="28802" x="4629150" y="4476750"/>
          <p14:tracePt t="28817" x="4654550" y="4470400"/>
          <p14:tracePt t="28817" x="4679950" y="4464050"/>
          <p14:tracePt t="28817" x="4705350" y="4464050"/>
          <p14:tracePt t="28836" x="4730750" y="4464050"/>
          <p14:tracePt t="28836" x="4756150" y="4464050"/>
          <p14:tracePt t="28851" x="4781550" y="4464050"/>
          <p14:tracePt t="28851" x="4806950" y="4464050"/>
          <p14:tracePt t="28868" x="4826000" y="4464050"/>
          <p14:tracePt t="28868" x="4851400" y="4464050"/>
          <p14:tracePt t="28885" x="4876800" y="4464050"/>
          <p14:tracePt t="28885" x="4902200" y="4464050"/>
          <p14:tracePt t="28901" x="4927600" y="4457700"/>
          <p14:tracePt t="28901" x="4972050" y="4457700"/>
          <p14:tracePt t="28919" x="4997450" y="4457700"/>
          <p14:tracePt t="28933" x="5022850" y="4457700"/>
          <p14:tracePt t="28933" x="5060950" y="4457700"/>
          <p14:tracePt t="28951" x="5080000" y="4457700"/>
          <p14:tracePt t="28951" x="5092700" y="4457700"/>
          <p14:tracePt t="28967" x="5111750" y="4457700"/>
          <p14:tracePt t="28967" x="5124450" y="4457700"/>
          <p14:tracePt t="28984" x="5143500" y="4451350"/>
          <p14:tracePt t="28984" x="5156200" y="4451350"/>
          <p14:tracePt t="29001" x="5168900" y="4451350"/>
          <p14:tracePt t="29001" x="5194300" y="4451350"/>
          <p14:tracePt t="29019" x="5200650" y="4451350"/>
          <p14:tracePt t="29019" x="5213350" y="4451350"/>
          <p14:tracePt t="29034" x="5219700" y="4457700"/>
          <p14:tracePt t="29051" x="5219700" y="4464050"/>
          <p14:tracePt t="29070" x="5213350" y="4470400"/>
          <p14:tracePt t="29070" x="5207000" y="4476750"/>
          <p14:tracePt t="29084" x="5200650" y="4483100"/>
          <p14:tracePt t="29084" x="5194300" y="4489450"/>
          <p14:tracePt t="29101" x="5187950" y="4489450"/>
          <p14:tracePt t="29101" x="5175250" y="4495800"/>
          <p14:tracePt t="29118" x="5162550" y="4508500"/>
          <p14:tracePt t="29118" x="5137150" y="4521200"/>
          <p14:tracePt t="29135" x="5118100" y="4533900"/>
          <p14:tracePt t="29135" x="5092700" y="4540250"/>
          <p14:tracePt t="29151" x="5067300" y="4552950"/>
          <p14:tracePt t="29151" x="5035550" y="4565650"/>
          <p14:tracePt t="29168" x="5003800" y="4578350"/>
          <p14:tracePt t="29168" x="4965700" y="4591050"/>
          <p14:tracePt t="29185" x="4921250" y="4603750"/>
          <p14:tracePt t="29185" x="4870450" y="4622800"/>
          <p14:tracePt t="29185" x="4813300" y="4641850"/>
          <p14:tracePt t="29203" x="4756150" y="4654550"/>
          <p14:tracePt t="29217" x="4686300" y="4673600"/>
          <p14:tracePt t="29217" x="4533900" y="4711700"/>
          <p14:tracePt t="29235" x="4445000" y="4737100"/>
          <p14:tracePt t="29235" x="4356100" y="4756150"/>
          <p14:tracePt t="29251" x="4260850" y="4781550"/>
          <p14:tracePt t="29251" x="4159250" y="4806950"/>
          <p14:tracePt t="29268" x="4051300" y="4832350"/>
          <p14:tracePt t="29268" x="3949700" y="4864100"/>
          <p14:tracePt t="29285" x="3841750" y="4889500"/>
          <p14:tracePt t="29285" x="3733800" y="4914900"/>
          <p14:tracePt t="29285" x="3632200" y="4940300"/>
          <p14:tracePt t="29303" x="3524250" y="4965700"/>
          <p14:tracePt t="29303" x="3422650" y="4997450"/>
          <p14:tracePt t="29318" x="3321050" y="5022850"/>
          <p14:tracePt t="29318" x="3213100" y="5048250"/>
          <p14:tracePt t="29335" x="3111500" y="5073650"/>
          <p14:tracePt t="29335" x="3003550" y="5105400"/>
          <p14:tracePt t="29352" x="2901950" y="5130800"/>
          <p14:tracePt t="29352" x="2800350" y="5156200"/>
          <p14:tracePt t="29368" x="2705100" y="5181600"/>
          <p14:tracePt t="29368" x="2533650" y="5219700"/>
          <p14:tracePt t="29386" x="2451100" y="5232400"/>
          <p14:tracePt t="29386" x="2381250" y="5245100"/>
          <p14:tracePt t="29402" x="2317750" y="5251450"/>
          <p14:tracePt t="29402" x="2254250" y="5251450"/>
          <p14:tracePt t="29419" x="2197100" y="5257800"/>
          <p14:tracePt t="29419" x="2095500" y="5257800"/>
          <p14:tracePt t="29436" x="2051050" y="5251450"/>
          <p14:tracePt t="29436" x="2012950" y="5251450"/>
          <p14:tracePt t="29452" x="1981200" y="5251450"/>
          <p14:tracePt t="29452" x="1949450" y="5251450"/>
          <p14:tracePt t="29470" x="1924050" y="5251450"/>
          <p14:tracePt t="29470" x="1905000" y="5251450"/>
          <p14:tracePt t="29486" x="1892300" y="5251450"/>
          <p14:tracePt t="29486" x="1885950" y="5257800"/>
          <p14:tracePt t="29503" x="1879600" y="5257800"/>
          <p14:tracePt t="29503" x="1873250" y="5264150"/>
          <p14:tracePt t="29520" x="1885950" y="5270500"/>
          <p14:tracePt t="29535" x="1898650" y="5270500"/>
          <p14:tracePt t="29535" x="1911350" y="5270500"/>
          <p14:tracePt t="29553" x="1930400" y="5270500"/>
          <p14:tracePt t="29553" x="1949450" y="5270500"/>
          <p14:tracePt t="29553" x="1974850" y="5264150"/>
          <p14:tracePt t="29571" x="2000250" y="5270500"/>
          <p14:tracePt t="29585" x="2032000" y="5270500"/>
          <p14:tracePt t="29585" x="2108200" y="5270500"/>
          <p14:tracePt t="29604" x="2146300" y="5270500"/>
          <p14:tracePt t="29604" x="2190750" y="5276850"/>
          <p14:tracePt t="29619" x="2241550" y="5276850"/>
          <p14:tracePt t="29619" x="2286000" y="5276850"/>
          <p14:tracePt t="29636" x="2343150" y="5276850"/>
          <p14:tracePt t="29636" x="2393950" y="5276850"/>
          <p14:tracePt t="29653" x="2451100" y="5276850"/>
          <p14:tracePt t="29653" x="2578100" y="5283200"/>
          <p14:tracePt t="29671" x="2641600" y="5283200"/>
          <p14:tracePt t="29671" x="2705100" y="5289550"/>
          <p14:tracePt t="29687" x="2774950" y="5289550"/>
          <p14:tracePt t="29687" x="2844800" y="5295900"/>
          <p14:tracePt t="29703" x="2908300" y="5302250"/>
          <p14:tracePt t="29703" x="2978150" y="5302250"/>
          <p14:tracePt t="29720" x="3035300" y="5302250"/>
          <p14:tracePt t="29720" x="3149600" y="5302250"/>
          <p14:tracePt t="29737" x="3200400" y="5295900"/>
          <p14:tracePt t="29737" x="3244850" y="5289550"/>
          <p14:tracePt t="29754" x="3282950" y="5289550"/>
          <p14:tracePt t="29754" x="3321050" y="5289550"/>
          <p14:tracePt t="29770" x="3352800" y="5283200"/>
          <p14:tracePt t="29770" x="3384550" y="5283200"/>
          <p14:tracePt t="29787" x="3403600" y="5276850"/>
          <p14:tracePt t="29787" x="3441700" y="5276850"/>
          <p14:tracePt t="29804" x="3454400" y="5276850"/>
          <p14:tracePt t="29804" x="3467100" y="5276850"/>
          <p14:tracePt t="29820" x="3479800" y="5276850"/>
          <p14:tracePt t="29820" x="3486150" y="5276850"/>
          <p14:tracePt t="29837" x="3492500" y="5276850"/>
          <p14:tracePt t="29837" x="3498850" y="5276850"/>
          <p14:tracePt t="29855" x="3505200" y="5283200"/>
          <p14:tracePt t="29887" x="3505200" y="5289550"/>
          <p14:tracePt t="29903" x="3511550" y="5295900"/>
          <p14:tracePt t="29914" x="3517900" y="5302250"/>
          <p14:tracePt t="29931" x="3524250" y="5308600"/>
          <p14:tracePt t="29939" x="3530600" y="5314950"/>
          <p14:tracePt t="29953" x="3543300" y="5314950"/>
          <p14:tracePt t="29953" x="3562350" y="5321300"/>
          <p14:tracePt t="29971" x="3581400" y="5327650"/>
          <p14:tracePt t="29971" x="3594100" y="5334000"/>
          <p14:tracePt t="29988" x="3613150" y="5334000"/>
          <p14:tracePt t="29988" x="3625850" y="5340350"/>
          <p14:tracePt t="30004" x="3644900" y="5340350"/>
          <p14:tracePt t="30004" x="3657600" y="5346700"/>
          <p14:tracePt t="30022" x="3676650" y="5346700"/>
          <p14:tracePt t="30022" x="3714750" y="5353050"/>
          <p14:tracePt t="30039" x="3727450" y="5346700"/>
          <p14:tracePt t="30039" x="3746500" y="5353050"/>
          <p14:tracePt t="30055" x="3765550" y="5353050"/>
          <p14:tracePt t="30055" x="3778250" y="5346700"/>
          <p14:tracePt t="30071" x="3797300" y="5346700"/>
          <p14:tracePt t="30071" x="3810000" y="5346700"/>
          <p14:tracePt t="30088" x="3822700" y="5340350"/>
          <p14:tracePt t="30088" x="3854450" y="5334000"/>
          <p14:tracePt t="30105" x="3860800" y="5327650"/>
          <p14:tracePt t="30105" x="3873500" y="5321300"/>
          <p14:tracePt t="30122" x="3879850" y="5321300"/>
          <p14:tracePt t="30122" x="3886200" y="5314950"/>
          <p14:tracePt t="30138" x="3886200" y="5308600"/>
          <p14:tracePt t="30138" x="3892550" y="5289550"/>
          <p14:tracePt t="30155" x="3892550" y="5283200"/>
          <p14:tracePt t="30155" x="3886200" y="5276850"/>
          <p14:tracePt t="30172" x="3886200" y="5270500"/>
          <p14:tracePt t="30172" x="3879850" y="5257800"/>
          <p14:tracePt t="30189" x="3873500" y="5251450"/>
          <p14:tracePt t="30189" x="3867150" y="5245100"/>
          <p14:tracePt t="30205" x="3854450" y="5232400"/>
          <p14:tracePt t="30205" x="3841750" y="5226050"/>
          <p14:tracePt t="30205" x="3829050" y="5207000"/>
          <p14:tracePt t="30223" x="3816350" y="5194300"/>
          <p14:tracePt t="30237" x="3797300" y="5181600"/>
          <p14:tracePt t="30237" x="3752850" y="5143500"/>
          <p14:tracePt t="30256" x="3727450" y="5124450"/>
          <p14:tracePt t="30256" x="3708400" y="5099050"/>
          <p14:tracePt t="30272" x="3683000" y="5073650"/>
          <p14:tracePt t="30272" x="3657600" y="5041900"/>
          <p14:tracePt t="30272" x="3632200" y="5003800"/>
          <p14:tracePt t="30292" x="3606800" y="4972050"/>
          <p14:tracePt t="30304" x="3581400" y="4933950"/>
          <p14:tracePt t="30304" x="3556000" y="4889500"/>
          <p14:tracePt t="30304" x="3530600" y="4851400"/>
          <p14:tracePt t="30324" x="3505200" y="4813300"/>
          <p14:tracePt t="30324" x="3473450" y="4768850"/>
          <p14:tracePt t="30339" x="3448050" y="4730750"/>
          <p14:tracePt t="30339" x="3422650" y="4699000"/>
          <p14:tracePt t="30356" x="3397250" y="4660900"/>
          <p14:tracePt t="30356" x="3378200" y="4629150"/>
          <p14:tracePt t="30372" x="3359150" y="4591050"/>
          <p14:tracePt t="30372" x="3340100" y="4508500"/>
          <p14:tracePt t="30389" x="3327400" y="4464050"/>
          <p14:tracePt t="30389" x="3321050" y="4419600"/>
          <p14:tracePt t="30406" x="3308350" y="4375150"/>
          <p14:tracePt t="30406" x="3302000" y="4330700"/>
          <p14:tracePt t="30422" x="3282950" y="4286250"/>
          <p14:tracePt t="30422" x="3263900" y="4254500"/>
          <p14:tracePt t="30439" x="3238500" y="4222750"/>
          <p14:tracePt t="30439" x="3175000" y="4178300"/>
          <p14:tracePt t="30456" x="3130550" y="4165600"/>
          <p14:tracePt t="30456" x="3086100" y="4159250"/>
          <p14:tracePt t="30473" x="3035300" y="4159250"/>
          <p14:tracePt t="30473" x="2978150" y="4152900"/>
          <p14:tracePt t="30490" x="2921000" y="4152900"/>
          <p14:tracePt t="30490" x="2863850" y="4146550"/>
          <p14:tracePt t="30506" x="2800350" y="4146550"/>
          <p14:tracePt t="30506" x="2673350" y="4133850"/>
          <p14:tracePt t="30524" x="2609850" y="4121150"/>
          <p14:tracePt t="30524" x="2552700" y="4102100"/>
          <p14:tracePt t="30543" x="2489200" y="4089400"/>
          <p14:tracePt t="30543" x="2432050" y="4070350"/>
          <p14:tracePt t="30556" x="2381250" y="4057650"/>
          <p14:tracePt t="30556" x="2330450" y="4038600"/>
          <p14:tracePt t="30573" x="2286000" y="4019550"/>
          <p14:tracePt t="30573" x="2241550" y="4000500"/>
          <p14:tracePt t="30573" x="2209800" y="3981450"/>
          <p14:tracePt t="30591" x="2178050" y="3968750"/>
          <p14:tracePt t="30591" x="2152650" y="3949700"/>
          <p14:tracePt t="30608" x="2139950" y="3937000"/>
          <p14:tracePt t="30608" x="2127250" y="3917950"/>
          <p14:tracePt t="30624" x="2120900" y="3905250"/>
          <p14:tracePt t="30624" x="2120900" y="3892550"/>
          <p14:tracePt t="30640" x="2120900" y="3873500"/>
          <p14:tracePt t="30640" x="2133600" y="3860800"/>
          <p14:tracePt t="30656" x="2146300" y="3854450"/>
          <p14:tracePt t="30656" x="2159000" y="3841750"/>
          <p14:tracePt t="30673" x="2178050" y="3829050"/>
          <p14:tracePt t="30673" x="2228850" y="3803650"/>
          <p14:tracePt t="30690" x="2254250" y="3797300"/>
          <p14:tracePt t="30690" x="2286000" y="3790950"/>
          <p14:tracePt t="30707" x="2317750" y="3784600"/>
          <p14:tracePt t="30707" x="2355850" y="3778250"/>
          <p14:tracePt t="30723" x="2387600" y="3765550"/>
          <p14:tracePt t="30723" x="2425700" y="3765550"/>
          <p14:tracePt t="30740" x="2470150" y="3765550"/>
          <p14:tracePt t="30740" x="2546350" y="3759200"/>
          <p14:tracePt t="30757" x="2590800" y="3759200"/>
          <p14:tracePt t="30757" x="2628900" y="3759200"/>
          <p14:tracePt t="30774" x="2667000" y="3752850"/>
          <p14:tracePt t="30774" x="2698750" y="3746500"/>
          <p14:tracePt t="30792" x="2724150" y="3740150"/>
          <p14:tracePt t="30792" x="2749550" y="3733800"/>
          <p14:tracePt t="30807" x="2768600" y="3727450"/>
          <p14:tracePt t="30807" x="2787650" y="3721100"/>
          <p14:tracePt t="30824" x="2781300" y="3721100"/>
          <p14:tracePt t="30847" x="2768600" y="3727450"/>
          <p14:tracePt t="30856" x="2755900" y="3733800"/>
          <p14:tracePt t="30856" x="2730500" y="3740150"/>
          <p14:tracePt t="30876" x="2673350" y="3759200"/>
          <p14:tracePt t="30876" x="2641600" y="3765550"/>
          <p14:tracePt t="30891" x="2603500" y="3778250"/>
          <p14:tracePt t="30891" x="2565400" y="3784600"/>
          <p14:tracePt t="30908" x="2520950" y="3797300"/>
          <p14:tracePt t="30908" x="2476500" y="3810000"/>
          <p14:tracePt t="30925" x="2425700" y="3829050"/>
          <p14:tracePt t="30925" x="2374900" y="3841750"/>
          <p14:tracePt t="30941" x="2330450" y="3854450"/>
          <p14:tracePt t="30941" x="2279650" y="3873500"/>
          <p14:tracePt t="30957" x="2222500" y="3886200"/>
          <p14:tracePt t="30957" x="2127250" y="3924300"/>
          <p14:tracePt t="30976" x="2076450" y="3937000"/>
          <p14:tracePt t="30976" x="2032000" y="3949700"/>
          <p14:tracePt t="30991" x="1987550" y="3962400"/>
          <p14:tracePt t="30991" x="1949450" y="3968750"/>
          <p14:tracePt t="31008" x="1905000" y="3981450"/>
          <p14:tracePt t="31008" x="1866900" y="3987800"/>
          <p14:tracePt t="31025" x="1835150" y="3994150"/>
          <p14:tracePt t="31025" x="1803400" y="4000500"/>
          <p14:tracePt t="31041" x="1771650" y="4000500"/>
          <p14:tracePt t="31041" x="1720850" y="4006850"/>
          <p14:tracePt t="31059" x="1701800" y="4006850"/>
          <p14:tracePt t="31059" x="1682750" y="4006850"/>
          <p14:tracePt t="31075" x="1670050" y="4013200"/>
          <p14:tracePt t="31075" x="1657350" y="4013200"/>
          <p14:tracePt t="31091" x="1651000" y="4013200"/>
          <p14:tracePt t="31091" x="1631950" y="4019550"/>
          <p14:tracePt t="31108" x="1619250" y="4025900"/>
          <p14:tracePt t="31108" x="1612900" y="4032250"/>
          <p14:tracePt t="31125" x="1600200" y="4038600"/>
          <p14:tracePt t="31125" x="1593850" y="4044950"/>
          <p14:tracePt t="31141" x="1581150" y="4051300"/>
          <p14:tracePt t="31141" x="1568450" y="4057650"/>
          <p14:tracePt t="31158" x="1555750" y="4064000"/>
          <p14:tracePt t="31158" x="1517650" y="4076700"/>
          <p14:tracePt t="31175" x="1492250" y="4083050"/>
          <p14:tracePt t="31175" x="1466850" y="4089400"/>
          <p14:tracePt t="31192" x="1441450" y="4102100"/>
          <p14:tracePt t="31192" x="1416050" y="4108450"/>
          <p14:tracePt t="31208" x="1384300" y="4114800"/>
          <p14:tracePt t="31208" x="1352550" y="4121150"/>
          <p14:tracePt t="31225" x="1327150" y="4121150"/>
          <p14:tracePt t="31225" x="1295400" y="4121150"/>
          <p14:tracePt t="31241" x="1263650" y="4121150"/>
          <p14:tracePt t="31241" x="1231900" y="4108450"/>
          <p14:tracePt t="31241" x="1200150" y="4095750"/>
          <p14:tracePt t="31259" x="1168400" y="4083050"/>
          <p14:tracePt t="31259" x="1143000" y="4064000"/>
          <p14:tracePt t="31275" x="1117600" y="4044950"/>
          <p14:tracePt t="31275" x="1092200" y="4025900"/>
          <p14:tracePt t="31293" x="1073150" y="4000500"/>
          <p14:tracePt t="31293" x="1054100" y="3981450"/>
          <p14:tracePt t="31308" x="1041400" y="3949700"/>
          <p14:tracePt t="31308" x="1035050" y="3924300"/>
          <p14:tracePt t="31325" x="1028700" y="3886200"/>
          <p14:tracePt t="31325" x="1022350" y="3854450"/>
          <p14:tracePt t="31325" x="1028700" y="3810000"/>
          <p14:tracePt t="31343" x="1028700" y="3771900"/>
          <p14:tracePt t="31343" x="1041400" y="3727450"/>
          <p14:tracePt t="31358" x="1054100" y="3683000"/>
          <p14:tracePt t="31358" x="1066800" y="3644900"/>
          <p14:tracePt t="31375" x="1092200" y="3600450"/>
          <p14:tracePt t="31375" x="1117600" y="3562350"/>
          <p14:tracePt t="31392" x="1143000" y="3524250"/>
          <p14:tracePt t="31392" x="1212850" y="3460750"/>
          <p14:tracePt t="31409" x="1250950" y="3435350"/>
          <p14:tracePt t="31409" x="1295400" y="3416300"/>
          <p14:tracePt t="31425" x="1346200" y="3397250"/>
          <p14:tracePt t="31425" x="1397000" y="3384550"/>
          <p14:tracePt t="31442" x="1454150" y="3378200"/>
          <p14:tracePt t="31442" x="1511300" y="3371850"/>
          <p14:tracePt t="31459" x="1568450" y="3378200"/>
          <p14:tracePt t="31459" x="1682750" y="3397250"/>
          <p14:tracePt t="31475" x="1733550" y="3409950"/>
          <p14:tracePt t="31475" x="1790700" y="3429000"/>
          <p14:tracePt t="31492" x="1835150" y="3454400"/>
          <p14:tracePt t="31492" x="1879600" y="3486150"/>
          <p14:tracePt t="31509" x="1924050" y="3517900"/>
          <p14:tracePt t="31509" x="1993900" y="3581400"/>
          <p14:tracePt t="31527" x="2025650" y="3619500"/>
          <p14:tracePt t="31541" x="2051050" y="3651250"/>
          <p14:tracePt t="31541" x="2089150" y="3714750"/>
          <p14:tracePt t="31560" x="2108200" y="3740150"/>
          <p14:tracePt t="31560" x="2114550" y="3765550"/>
          <p14:tracePt t="31576" x="2120900" y="3790950"/>
          <p14:tracePt t="31576" x="2120900" y="3816350"/>
          <p14:tracePt t="31592" x="2120900" y="3835400"/>
          <p14:tracePt t="31592" x="2114550" y="3854450"/>
          <p14:tracePt t="31609" x="2114550" y="3867150"/>
          <p14:tracePt t="31609" x="2108200" y="3886200"/>
          <p14:tracePt t="31609" x="2108200" y="3892550"/>
          <p14:tracePt t="31627" x="2101850" y="3905250"/>
          <p14:tracePt t="31627" x="2101850" y="3911600"/>
          <p14:tracePt t="31643" x="2108200" y="3917950"/>
          <p14:tracePt t="31658" x="2114550" y="3911600"/>
          <p14:tracePt t="31658" x="2120900" y="3905250"/>
          <p14:tracePt t="31676" x="2133600" y="3898900"/>
          <p14:tracePt t="31676" x="2146300" y="3892550"/>
          <p14:tracePt t="31693" x="2165350" y="3879850"/>
          <p14:tracePt t="31693" x="2209800" y="3860800"/>
          <p14:tracePt t="31709" x="2235200" y="3848100"/>
          <p14:tracePt t="31709" x="2260600" y="3835400"/>
          <p14:tracePt t="31726" x="2292350" y="3822700"/>
          <p14:tracePt t="31726" x="2324100" y="3810000"/>
          <p14:tracePt t="31745" x="2355850" y="3797300"/>
          <p14:tracePt t="31745" x="2387600" y="3784600"/>
          <p14:tracePt t="31760" x="2419350" y="3771900"/>
          <p14:tracePt t="31760" x="2495550" y="3746500"/>
          <p14:tracePt t="31776" x="2533650" y="3733800"/>
          <p14:tracePt t="31776" x="2571750" y="3721100"/>
          <p14:tracePt t="31794" x="2609850" y="3714750"/>
          <p14:tracePt t="31794" x="2654300" y="3702050"/>
          <p14:tracePt t="31810" x="2692400" y="3695700"/>
          <p14:tracePt t="31810" x="2787650" y="3683000"/>
          <p14:tracePt t="31827" x="2838450" y="3683000"/>
          <p14:tracePt t="31827" x="2889250" y="3683000"/>
          <p14:tracePt t="31843" x="2946400" y="3689350"/>
          <p14:tracePt t="31843" x="2997200" y="3695700"/>
          <p14:tracePt t="31860" x="3054350" y="3708400"/>
          <p14:tracePt t="31860" x="3105150" y="3714750"/>
          <p14:tracePt t="31877" x="3162300" y="3727450"/>
          <p14:tracePt t="31877" x="3213100" y="3733800"/>
          <p14:tracePt t="31893" x="3257550" y="3740150"/>
          <p14:tracePt t="31893" x="3352800" y="3752850"/>
          <p14:tracePt t="31911" x="3397250" y="3752850"/>
          <p14:tracePt t="31911" x="3441700" y="3752850"/>
          <p14:tracePt t="31927" x="3479800" y="3752850"/>
          <p14:tracePt t="31927" x="3524250" y="3759200"/>
          <p14:tracePt t="31943" x="3556000" y="3765550"/>
          <p14:tracePt t="31943" x="3594100" y="3765550"/>
          <p14:tracePt t="31960" x="3632200" y="3771900"/>
          <p14:tracePt t="31960" x="3663950" y="3778250"/>
          <p14:tracePt t="31976" x="3689350" y="3790950"/>
          <p14:tracePt t="31976" x="3714750" y="3797300"/>
          <p14:tracePt t="31993" x="3740150" y="3803650"/>
          <p14:tracePt t="31993" x="3778250" y="3822700"/>
          <p14:tracePt t="32011" x="3797300" y="3829050"/>
          <p14:tracePt t="32011" x="3810000" y="3829050"/>
          <p14:tracePt t="32027" x="3816350" y="3829050"/>
          <p14:tracePt t="32027" x="3822700" y="3835400"/>
          <p14:tracePt t="32044" x="3822700" y="3841750"/>
          <p14:tracePt t="32059" x="3810000" y="3848100"/>
          <p14:tracePt t="32059" x="3803650" y="3854450"/>
          <p14:tracePt t="32077" x="3790950" y="3860800"/>
          <p14:tracePt t="32077" x="3778250" y="3873500"/>
          <p14:tracePt t="32094" x="3759200" y="3886200"/>
          <p14:tracePt t="32094" x="3746500" y="3892550"/>
          <p14:tracePt t="32111" x="3727450" y="3905250"/>
          <p14:tracePt t="32111" x="3689350" y="3937000"/>
          <p14:tracePt t="32127" x="3670300" y="3949700"/>
          <p14:tracePt t="32127" x="3651250" y="3962400"/>
          <p14:tracePt t="32144" x="3632200" y="3975100"/>
          <p14:tracePt t="32144" x="3613150" y="3981450"/>
          <p14:tracePt t="32161" x="3600450" y="3994150"/>
          <p14:tracePt t="32161" x="3581400" y="4006850"/>
          <p14:tracePt t="32177" x="3568700" y="4013200"/>
          <p14:tracePt t="32177" x="3536950" y="4032250"/>
          <p14:tracePt t="32194" x="3524250" y="4044950"/>
          <p14:tracePt t="32194" x="3511550" y="4051300"/>
          <p14:tracePt t="32211" x="3498850" y="4064000"/>
          <p14:tracePt t="32211" x="3479800" y="4076700"/>
          <p14:tracePt t="32227" x="3467100" y="4083050"/>
          <p14:tracePt t="32227" x="3454400" y="4095750"/>
          <p14:tracePt t="32244" x="3435350" y="4102100"/>
          <p14:tracePt t="32244" x="3422650" y="4108450"/>
          <p14:tracePt t="32261" x="3403600" y="4121150"/>
          <p14:tracePt t="32261" x="3384550" y="4127500"/>
          <p14:tracePt t="32261" x="3359150" y="4133850"/>
          <p14:tracePt t="32279" x="3333750" y="4133850"/>
          <p14:tracePt t="32279" x="3308350" y="4140200"/>
          <p14:tracePt t="32295" x="3282950" y="4140200"/>
          <p14:tracePt t="32295" x="3257550" y="4133850"/>
          <p14:tracePt t="32311" x="3225800" y="4133850"/>
          <p14:tracePt t="32311" x="3194050" y="4121150"/>
          <p14:tracePt t="32328" x="3162300" y="4108450"/>
          <p14:tracePt t="32328" x="3130550" y="4089400"/>
          <p14:tracePt t="32344" x="3105150" y="4064000"/>
          <p14:tracePt t="32344" x="3073400" y="4032250"/>
          <p14:tracePt t="32344" x="3054350" y="3994150"/>
          <p14:tracePt t="32363" x="3035300" y="3949700"/>
          <p14:tracePt t="32363" x="3022600" y="3905250"/>
          <p14:tracePt t="32378" x="3009900" y="3854450"/>
          <p14:tracePt t="32378" x="3003550" y="3803650"/>
          <p14:tracePt t="32395" x="3003550" y="3759200"/>
          <p14:tracePt t="32395" x="3009900" y="3708400"/>
          <p14:tracePt t="32411" x="3016250" y="3663950"/>
          <p14:tracePt t="32411" x="3028950" y="3625850"/>
          <p14:tracePt t="32428" x="3048000" y="3581400"/>
          <p14:tracePt t="32428" x="3105150" y="3505200"/>
          <p14:tracePt t="32445" x="3143250" y="3467100"/>
          <p14:tracePt t="32445" x="3181350" y="3435350"/>
          <p14:tracePt t="32461" x="3232150" y="3403600"/>
          <p14:tracePt t="32461" x="3282950" y="3378200"/>
          <p14:tracePt t="32478" x="3340100" y="3352800"/>
          <p14:tracePt t="32478" x="3473450" y="3321050"/>
          <p14:tracePt t="32495" x="3549650" y="3314700"/>
          <p14:tracePt t="32495" x="3619500" y="3321050"/>
          <p14:tracePt t="32512" x="3702050" y="3327400"/>
          <p14:tracePt t="32512" x="3778250" y="3340100"/>
          <p14:tracePt t="32530" x="3854450" y="3359150"/>
          <p14:tracePt t="32530" x="4000500" y="3403600"/>
          <p14:tracePt t="32549" x="4070350" y="3422650"/>
          <p14:tracePt t="32549" x="4133850" y="3435350"/>
          <p14:tracePt t="32563" x="4203700" y="3454400"/>
          <p14:tracePt t="32563" x="4260850" y="3473450"/>
          <p14:tracePt t="32580" x="4318000" y="3486150"/>
          <p14:tracePt t="32580" x="4375150" y="3498850"/>
          <p14:tracePt t="32596" x="4419600" y="3511550"/>
          <p14:tracePt t="32596" x="4464050" y="3530600"/>
          <p14:tracePt t="32613" x="4495800" y="3549650"/>
          <p14:tracePt t="32613" x="4527550" y="3575050"/>
          <p14:tracePt t="32629" x="4552950" y="3600450"/>
          <p14:tracePt t="32629" x="4572000" y="3625850"/>
          <p14:tracePt t="32629" x="4578350" y="3651250"/>
          <p14:tracePt t="32648" x="4591050" y="3683000"/>
          <p14:tracePt t="32648" x="4591050" y="3708400"/>
          <p14:tracePt t="32663" x="4584700" y="3740150"/>
          <p14:tracePt t="32663" x="4578350" y="3765550"/>
          <p14:tracePt t="32680" x="4565650" y="3790950"/>
          <p14:tracePt t="32680" x="4552950" y="3816350"/>
          <p14:tracePt t="32696" x="4533900" y="3841750"/>
          <p14:tracePt t="32696" x="4508500" y="3867150"/>
          <p14:tracePt t="32713" x="4483100" y="3898900"/>
          <p14:tracePt t="32713" x="4425950" y="3956050"/>
          <p14:tracePt t="32730" x="4394200" y="3981450"/>
          <p14:tracePt t="32730" x="4356100" y="4013200"/>
          <p14:tracePt t="32747" x="4324350" y="4044950"/>
          <p14:tracePt t="32747" x="4286250" y="4070350"/>
          <p14:tracePt t="32764" x="4248150" y="4095750"/>
          <p14:tracePt t="32764" x="4203700" y="4127500"/>
          <p14:tracePt t="32780" x="4165600" y="4146550"/>
          <p14:tracePt t="32780" x="4083050" y="4184650"/>
          <p14:tracePt t="32797" x="4038600" y="4197350"/>
          <p14:tracePt t="32797" x="4000500" y="4210050"/>
          <p14:tracePt t="32814" x="3962400" y="4216400"/>
          <p14:tracePt t="32814" x="3924300" y="4222750"/>
          <p14:tracePt t="32830" x="3886200" y="4229100"/>
          <p14:tracePt t="32830" x="3848100" y="4235450"/>
          <p14:tracePt t="32847" x="3816350" y="4235450"/>
          <p14:tracePt t="32847" x="3746500" y="4229100"/>
          <p14:tracePt t="32864" x="3721100" y="4229100"/>
          <p14:tracePt t="32864" x="3695700" y="4222750"/>
          <p14:tracePt t="32880" x="3670300" y="4222750"/>
          <p14:tracePt t="32880" x="3657600" y="4210050"/>
          <p14:tracePt t="32897" x="3638550" y="4203700"/>
          <p14:tracePt t="32897" x="3619500" y="4191000"/>
          <p14:tracePt t="32916" x="3619500" y="4184650"/>
          <p14:tracePt t="32929" x="3613150" y="4178300"/>
          <p14:tracePt t="32929" x="3619500" y="4165600"/>
          <p14:tracePt t="32948" x="3619500" y="4159250"/>
          <p14:tracePt t="32948" x="3625850" y="4146550"/>
          <p14:tracePt t="32964" x="3632200" y="4140200"/>
          <p14:tracePt t="32964" x="3644900" y="4133850"/>
          <p14:tracePt t="32981" x="3651250" y="4127500"/>
          <p14:tracePt t="32981" x="3657600" y="4127500"/>
          <p14:tracePt t="32981" x="3670300" y="4121150"/>
          <p14:tracePt t="33000" x="3676650" y="4121150"/>
          <p14:tracePt t="33013" x="3689350" y="4114800"/>
          <p14:tracePt t="33013" x="3702050" y="4108450"/>
          <p14:tracePt t="33032" x="3714750" y="4108450"/>
          <p14:tracePt t="33032" x="3721100" y="4108450"/>
          <p14:tracePt t="33048" x="3727450" y="4108450"/>
          <p14:tracePt t="33048" x="3733800" y="4108450"/>
          <p14:tracePt t="33065" x="3740150" y="4114800"/>
          <p14:tracePt t="33080" x="3740150" y="4121150"/>
          <p14:tracePt t="33080" x="3740150" y="4127500"/>
          <p14:tracePt t="33098" x="3746500" y="4133850"/>
          <p14:tracePt t="33113" x="3746500" y="4140200"/>
          <p14:tracePt t="33113" x="3746500" y="4146550"/>
          <p14:tracePt t="33131" x="3746500" y="4152900"/>
          <p14:tracePt t="33131" x="3746500" y="4165600"/>
          <p14:tracePt t="33148" x="3740150" y="4171950"/>
          <p14:tracePt t="33164" x="3733800" y="4178300"/>
          <p14:tracePt t="33187" x="3733800" y="4171950"/>
          <p14:tracePt t="33206" x="3733800" y="4165600"/>
          <p14:tracePt t="33223" x="3740150" y="4159250"/>
          <p14:tracePt t="33247" x="3733800" y="4159250"/>
          <p14:tracePt t="33351" x="3727450" y="4159250"/>
          <p14:tracePt t="33387" x="3733800" y="4159250"/>
          <p14:tracePt t="33454" x="3740150" y="4159250"/>
          <p14:tracePt t="33471" x="3740150" y="4152900"/>
          <p14:tracePt t="33487" x="3746500" y="4146550"/>
          <p14:tracePt t="33503" x="3752850" y="4146550"/>
          <p14:tracePt t="33523" x="3746500" y="4152900"/>
          <p14:tracePt t="33635" x="3746500" y="4146550"/>
          <p14:tracePt t="33686" x="3752850" y="4140200"/>
          <p14:tracePt t="33719" x="3759200" y="4140200"/>
          <p14:tracePt t="33742" x="3752850" y="4140200"/>
          <p14:tracePt t="33855" x="3752850" y="4133850"/>
          <p14:tracePt t="33891" x="3752850" y="4127500"/>
          <p14:tracePt t="33915" x="3759200" y="4121150"/>
          <p14:tracePt t="33935" x="3765550" y="4114800"/>
          <p14:tracePt t="33951" x="3771900" y="4114800"/>
          <p14:tracePt t="33967" x="3778250" y="4108450"/>
          <p14:tracePt t="33983" x="3784600" y="4095750"/>
          <p14:tracePt t="33995" x="3790950" y="4089400"/>
          <p14:tracePt t="34019" x="3797300" y="4083050"/>
          <p14:tracePt t="34026" x="3803650" y="4076700"/>
          <p14:tracePt t="34035" x="3810000" y="4070350"/>
          <p14:tracePt t="34035" x="3816350" y="4064000"/>
          <p14:tracePt t="34052" x="3822700" y="4057650"/>
          <p14:tracePt t="34052" x="3835400" y="4051300"/>
          <p14:tracePt t="34067" x="3841750" y="4044950"/>
          <p14:tracePt t="34067" x="3854450" y="4032250"/>
          <p14:tracePt t="34084" x="3867150" y="4025900"/>
          <p14:tracePt t="34084" x="3879850" y="4019550"/>
          <p14:tracePt t="34101" x="3898900" y="4006850"/>
          <p14:tracePt t="34101" x="3930650" y="3994150"/>
          <p14:tracePt t="34118" x="3949700" y="3981450"/>
          <p14:tracePt t="34118" x="3968750" y="3981450"/>
          <p14:tracePt t="34134" x="3987800" y="3975100"/>
          <p14:tracePt t="34134" x="4006850" y="3975100"/>
          <p14:tracePt t="34151" x="4025900" y="3975100"/>
          <p14:tracePt t="34151" x="4044950" y="3975100"/>
          <p14:tracePt t="34168" x="4064000" y="3975100"/>
          <p14:tracePt t="34168" x="4095750" y="3968750"/>
          <p14:tracePt t="34185" x="4108450" y="3968750"/>
          <p14:tracePt t="34185" x="4121150" y="3968750"/>
          <p14:tracePt t="34201" x="4133850" y="3962400"/>
          <p14:tracePt t="34201" x="4140200" y="3962400"/>
          <p14:tracePt t="34218" x="4146550" y="3962400"/>
          <p14:tracePt t="34218" x="4152900" y="3962400"/>
          <p14:tracePt t="34235" x="4159250" y="3968750"/>
          <p14:tracePt t="34251" x="4159250" y="3975100"/>
          <p14:tracePt t="34275" x="4159250" y="3981450"/>
          <p14:tracePt t="34295" x="4165600" y="3975100"/>
          <p14:tracePt t="34379" x="4171950" y="3975100"/>
          <p14:tracePt t="34394" x="4178300" y="3968750"/>
          <p14:tracePt t="34406" x="4184650" y="3968750"/>
          <p14:tracePt t="34446" x="4191000" y="3962400"/>
          <p14:tracePt t="34475" x="4197350" y="3968750"/>
          <p14:tracePt t="34507" x="4203700" y="3968750"/>
          <p14:tracePt t="34522" x="4210050" y="3975100"/>
          <p14:tracePt t="34527" x="4216400" y="3981450"/>
          <p14:tracePt t="34535" x="4222750" y="3987800"/>
          <p14:tracePt t="34535" x="4229100" y="3994150"/>
          <p14:tracePt t="34555" x="4241800" y="4000500"/>
          <p14:tracePt t="34555" x="4254500" y="4006850"/>
          <p14:tracePt t="34569" x="4260850" y="4019550"/>
          <p14:tracePt t="34569" x="4279900" y="4025900"/>
          <p14:tracePt t="34585" x="4292600" y="4032250"/>
          <p14:tracePt t="34585" x="4324350" y="4051300"/>
          <p14:tracePt t="34603" x="4343400" y="4057650"/>
          <p14:tracePt t="34603" x="4356100" y="4070350"/>
          <p14:tracePt t="34619" x="4375150" y="4076700"/>
          <p14:tracePt t="34619" x="4394200" y="4089400"/>
          <p14:tracePt t="34635" x="4406900" y="4095750"/>
          <p14:tracePt t="34635" x="4419600" y="4108450"/>
          <p14:tracePt t="34652" x="4432300" y="4114800"/>
          <p14:tracePt t="34652" x="4451350" y="4127500"/>
          <p14:tracePt t="34652" x="4457700" y="4140200"/>
          <p14:tracePt t="34671" x="4470400" y="4146550"/>
          <p14:tracePt t="34685" x="4483100" y="4159250"/>
          <p14:tracePt t="34685" x="4502150" y="4178300"/>
          <p14:tracePt t="34703" x="4514850" y="4191000"/>
          <p14:tracePt t="34703" x="4521200" y="4203700"/>
          <p14:tracePt t="34719" x="4527550" y="4216400"/>
          <p14:tracePt t="34719" x="4533900" y="4229100"/>
          <p14:tracePt t="34736" x="4533900" y="4241800"/>
          <p14:tracePt t="34736" x="4540250" y="4260850"/>
          <p14:tracePt t="34753" x="4540250" y="4273550"/>
          <p14:tracePt t="34753" x="4540250" y="4298950"/>
          <p14:tracePt t="34770" x="4540250" y="4311650"/>
          <p14:tracePt t="34770" x="4540250" y="4324350"/>
          <p14:tracePt t="34787" x="4540250" y="4330700"/>
          <p14:tracePt t="34787" x="4533900" y="4343400"/>
          <p14:tracePt t="34803" x="4533900" y="4349750"/>
          <p14:tracePt t="34803" x="4533900" y="4356100"/>
          <p14:tracePt t="34820" x="4533900" y="4362450"/>
          <p14:tracePt t="34836" x="4540250" y="4368800"/>
          <p14:tracePt t="34858" x="4546600" y="4362450"/>
          <p14:tracePt t="34875" x="4552950" y="4362450"/>
          <p14:tracePt t="34888" x="4559300" y="4362450"/>
          <p14:tracePt t="34903" x="4565650" y="4356100"/>
          <p14:tracePt t="34919" x="4572000" y="4349750"/>
          <p14:tracePt t="34936" x="4572000" y="4343400"/>
          <p14:tracePt t="34936" x="4578350" y="4343400"/>
          <p14:tracePt t="34955" x="4584700" y="4337050"/>
          <p14:tracePt t="34969" x="4591050" y="4330700"/>
          <p14:tracePt t="34969" x="4597400" y="4318000"/>
          <p14:tracePt t="34987" x="4597400" y="4311650"/>
          <p14:tracePt t="34987" x="4603750" y="4311650"/>
          <p14:tracePt t="35004" x="4603750" y="4305300"/>
          <p14:tracePt t="35020" x="4603750" y="4298950"/>
          <p14:tracePt t="35036" x="4603750" y="4292600"/>
          <p14:tracePt t="35056" x="4597400" y="4286250"/>
          <p14:tracePt t="35056" x="4591050" y="4286250"/>
          <p14:tracePt t="35071" x="4584700" y="4286250"/>
          <p14:tracePt t="35071" x="4578350" y="4286250"/>
          <p14:tracePt t="35088" x="4572000" y="4279900"/>
          <p14:tracePt t="35088" x="4565650" y="4279900"/>
          <p14:tracePt t="35105" x="4559300" y="4273550"/>
          <p14:tracePt t="35105" x="4546600" y="4273550"/>
          <p14:tracePt t="35121" x="4540250" y="4267200"/>
          <p14:tracePt t="35121" x="4521200" y="4260850"/>
          <p14:tracePt t="35138" x="4514850" y="4254500"/>
          <p14:tracePt t="35138" x="4508500" y="4248150"/>
          <p14:tracePt t="35154" x="4502150" y="4241800"/>
          <p14:tracePt t="35154" x="4495800" y="4235450"/>
          <p14:tracePt t="35171" x="4489450" y="4229100"/>
          <p14:tracePt t="35171" x="4476750" y="4216400"/>
          <p14:tracePt t="35188" x="4470400" y="4210050"/>
          <p14:tracePt t="35188" x="4464050" y="4203700"/>
          <p14:tracePt t="35205" x="4457700" y="4197350"/>
          <p14:tracePt t="35205" x="4457700" y="4191000"/>
          <p14:tracePt t="35222" x="4451350" y="4184650"/>
          <p14:tracePt t="35237" x="4445000" y="4178300"/>
          <p14:tracePt t="35254" x="4438650" y="4171950"/>
          <p14:tracePt t="35271" x="4438650" y="4165600"/>
          <p14:tracePt t="35287" x="4432300" y="4165600"/>
          <p14:tracePt t="35308" x="4425950" y="4165600"/>
          <p14:tracePt t="35330" x="4419600" y="4165600"/>
          <p14:tracePt t="35346" x="4413250" y="4165600"/>
          <p14:tracePt t="35366" x="4406900" y="4165600"/>
          <p14:tracePt t="35399" x="4400550" y="4171950"/>
          <p14:tracePt t="35450" x="4394200" y="4178300"/>
          <p14:tracePt t="35467" x="4387850" y="4184650"/>
          <p14:tracePt t="35475" x="4375150" y="4184650"/>
          <p14:tracePt t="35475" x="4368800" y="4191000"/>
          <p14:tracePt t="35489" x="4356100" y="4197350"/>
          <p14:tracePt t="35489" x="4343400" y="4210050"/>
          <p14:tracePt t="35506" x="4324350" y="4216400"/>
          <p14:tracePt t="35506" x="4311650" y="4229100"/>
          <p14:tracePt t="35523" x="4292600" y="4241800"/>
          <p14:tracePt t="35523" x="4267200" y="4254500"/>
          <p14:tracePt t="35523" x="4241800" y="4267200"/>
          <p14:tracePt t="35544" x="4216400" y="4286250"/>
          <p14:tracePt t="35544" x="4184650" y="4298950"/>
          <p14:tracePt t="35556" x="4146550" y="4318000"/>
          <p14:tracePt t="35556" x="4108450" y="4343400"/>
          <p14:tracePt t="35572" x="4064000" y="4368800"/>
          <p14:tracePt t="35572" x="4013200" y="4387850"/>
          <p14:tracePt t="35589" x="3962400" y="4419600"/>
          <p14:tracePt t="35589" x="3898900" y="4445000"/>
          <p14:tracePt t="35589" x="3835400" y="4476750"/>
          <p14:tracePt t="35608" x="3765550" y="4508500"/>
          <p14:tracePt t="35608" x="3689350" y="4540250"/>
          <p14:tracePt t="35623" x="3613150" y="4572000"/>
          <p14:tracePt t="35623" x="3536950" y="4597400"/>
          <p14:tracePt t="35640" x="3454400" y="4629150"/>
          <p14:tracePt t="35640" x="3365500" y="4654550"/>
          <p14:tracePt t="35656" x="3276600" y="4686300"/>
          <p14:tracePt t="35656" x="3181350" y="4724400"/>
          <p14:tracePt t="35673" x="3086100" y="4749800"/>
          <p14:tracePt t="35673" x="2990850" y="4787900"/>
          <p14:tracePt t="35673" x="2895600" y="4819650"/>
          <p14:tracePt t="35692" x="2800350" y="4851400"/>
          <p14:tracePt t="35705" x="2711450" y="4889500"/>
          <p14:tracePt t="35705" x="2540000" y="4940300"/>
          <p14:tracePt t="35723" x="2463800" y="4965700"/>
          <p14:tracePt t="35723" x="2387600" y="4984750"/>
          <p14:tracePt t="35740" x="2317750" y="5003800"/>
          <p14:tracePt t="35740" x="2247900" y="5029200"/>
          <p14:tracePt t="35756" x="2184400" y="5041900"/>
          <p14:tracePt t="35756" x="2120900" y="5060950"/>
          <p14:tracePt t="35773" x="2063750" y="5080000"/>
          <p14:tracePt t="35773" x="1955800" y="5118100"/>
          <p14:tracePt t="35792" x="1905000" y="5137150"/>
          <p14:tracePt t="35792" x="1860550" y="5149850"/>
          <p14:tracePt t="35806" x="1822450" y="5168900"/>
          <p14:tracePt t="35806" x="1784350" y="5181600"/>
          <p14:tracePt t="35823" x="1752600" y="5194300"/>
          <p14:tracePt t="35823" x="1714500" y="5200650"/>
          <p14:tracePt t="35840" x="1689100" y="5213350"/>
          <p14:tracePt t="35840" x="1638300" y="5232400"/>
          <p14:tracePt t="35856" x="1612900" y="5238750"/>
          <p14:tracePt t="35856" x="1593850" y="5251450"/>
          <p14:tracePt t="35873" x="1581150" y="5257800"/>
          <p14:tracePt t="35873" x="1562100" y="5264150"/>
          <p14:tracePt t="35891" x="1549400" y="5270500"/>
          <p14:tracePt t="35891" x="1536700" y="5283200"/>
          <p14:tracePt t="35907" x="1530350" y="5289550"/>
          <p14:tracePt t="35907" x="1530350" y="5295900"/>
          <p14:tracePt t="35924" x="1530350" y="5302250"/>
          <p14:tracePt t="35939" x="1530350" y="5308600"/>
          <p14:tracePt t="35939" x="1536700" y="5308600"/>
          <p14:tracePt t="35957" x="1543050" y="5314950"/>
          <p14:tracePt t="35973" x="1549400" y="5314950"/>
          <p14:tracePt t="35973" x="1555750" y="5321300"/>
          <p14:tracePt t="35991" x="1549400" y="5334000"/>
          <p14:tracePt t="36015" x="1536700" y="5346700"/>
          <p14:tracePt t="36027" x="1524000" y="5353050"/>
          <p14:tracePt t="36041" x="1504950" y="5359400"/>
          <p14:tracePt t="36041" x="1479550" y="5365750"/>
          <p14:tracePt t="36057" x="1454150" y="5372100"/>
          <p14:tracePt t="36057" x="1422400" y="5378450"/>
          <p14:tracePt t="36057" x="1390650" y="5384800"/>
          <p14:tracePt t="36076" x="1352550" y="5391150"/>
          <p14:tracePt t="36076" x="1320800" y="5397500"/>
          <p14:tracePt t="36091" x="1276350" y="5403850"/>
          <p14:tracePt t="36091" x="1238250" y="5410200"/>
          <p14:tracePt t="36107" x="1200150" y="5410200"/>
          <p14:tracePt t="36107" x="1162050" y="5403850"/>
          <p14:tracePt t="36125" x="1123950" y="5397500"/>
          <p14:tracePt t="36125" x="1085850" y="5384800"/>
          <p14:tracePt t="36141" x="1047750" y="5365750"/>
          <p14:tracePt t="36141" x="977900" y="5308600"/>
          <p14:tracePt t="36158" x="946150" y="5270500"/>
          <p14:tracePt t="36158" x="920750" y="5238750"/>
          <p14:tracePt t="36175" x="895350" y="5200650"/>
          <p14:tracePt t="36175" x="876300" y="5168900"/>
          <p14:tracePt t="36192" x="857250" y="5130800"/>
          <p14:tracePt t="36192" x="850900" y="5060950"/>
          <p14:tracePt t="36208" x="850900" y="5022850"/>
          <p14:tracePt t="36208" x="863600" y="4984750"/>
          <p14:tracePt t="36226" x="882650" y="4946650"/>
          <p14:tracePt t="36226" x="901700" y="4908550"/>
          <p14:tracePt t="36242" x="933450" y="4864100"/>
          <p14:tracePt t="36242" x="971550" y="4826000"/>
          <p14:tracePt t="36258" x="1009650" y="4781550"/>
          <p14:tracePt t="36258" x="1104900" y="4711700"/>
          <p14:tracePt t="36276" x="1162050" y="4679950"/>
          <p14:tracePt t="36276" x="1219200" y="4660900"/>
          <p14:tracePt t="36294" x="1276350" y="4648200"/>
          <p14:tracePt t="36294" x="1339850" y="4648200"/>
          <p14:tracePt t="36308" x="1403350" y="4648200"/>
          <p14:tracePt t="36308" x="1460500" y="4660900"/>
          <p14:tracePt t="36325" x="1517650" y="4679950"/>
          <p14:tracePt t="36325" x="1574800" y="4699000"/>
          <p14:tracePt t="36325" x="1625600" y="4724400"/>
          <p14:tracePt t="36343" x="1676400" y="4743450"/>
          <p14:tracePt t="36357" x="1714500" y="4768850"/>
          <p14:tracePt t="36357" x="1778000" y="4819650"/>
          <p14:tracePt t="36375" x="1803400" y="4851400"/>
          <p14:tracePt t="36375" x="1816100" y="4876800"/>
          <p14:tracePt t="36391" x="1828800" y="4902200"/>
          <p14:tracePt t="36391" x="1828800" y="4933950"/>
          <p14:tracePt t="36409" x="1828800" y="4965700"/>
          <p14:tracePt t="36409" x="1828800" y="4991100"/>
          <p14:tracePt t="36409" x="1816100" y="5022850"/>
          <p14:tracePt t="36428" x="1803400" y="5048250"/>
          <p14:tracePt t="36441" x="1790700" y="5073650"/>
          <p14:tracePt t="36441" x="1758950" y="5111750"/>
          <p14:tracePt t="36459" x="1746250" y="5124450"/>
          <p14:tracePt t="36459" x="1727200" y="5137150"/>
          <p14:tracePt t="36476" x="1714500" y="5149850"/>
          <p14:tracePt t="36476" x="1701800" y="5156200"/>
          <p14:tracePt t="36492" x="1689100" y="5162550"/>
          <p14:tracePt t="36492" x="1676400" y="5168900"/>
          <p14:tracePt t="36509" x="1676400" y="5162550"/>
          <p14:tracePt t="36531" x="1682750" y="5156200"/>
          <p14:tracePt t="36541" x="1689100" y="5149850"/>
          <p14:tracePt t="36541" x="1701800" y="5143500"/>
          <p14:tracePt t="36560" x="1714500" y="5137150"/>
          <p14:tracePt t="36560" x="1746250" y="5118100"/>
          <p14:tracePt t="36577" x="1765300" y="5105400"/>
          <p14:tracePt t="36577" x="1790700" y="5099050"/>
          <p14:tracePt t="36593" x="1816100" y="5086350"/>
          <p14:tracePt t="36593" x="1841500" y="5073650"/>
          <p14:tracePt t="36609" x="1866900" y="5060950"/>
          <p14:tracePt t="36609" x="1892300" y="5054600"/>
          <p14:tracePt t="36609" x="1911350" y="5041900"/>
          <p14:tracePt t="36628" x="1936750" y="5035550"/>
          <p14:tracePt t="36641" x="1962150" y="5029200"/>
          <p14:tracePt t="36641" x="2000250" y="5022850"/>
          <p14:tracePt t="36660" x="2019300" y="5016500"/>
          <p14:tracePt t="36660" x="2044700" y="5016500"/>
          <p14:tracePt t="36676" x="2063750" y="5010150"/>
          <p14:tracePt t="36676" x="2082800" y="5010150"/>
          <p14:tracePt t="36693" x="2101850" y="5010150"/>
          <p14:tracePt t="36693" x="2127250" y="5010150"/>
          <p14:tracePt t="36693" x="2152650" y="5003800"/>
          <p14:tracePt t="36711" x="2171700" y="5010150"/>
          <p14:tracePt t="36725" x="2203450" y="5010150"/>
          <p14:tracePt t="36725" x="2266950" y="5022850"/>
          <p14:tracePt t="36743" x="2305050" y="5029200"/>
          <p14:tracePt t="36743" x="2343150" y="5041900"/>
          <p14:tracePt t="36760" x="2393950" y="5054600"/>
          <p14:tracePt t="36760" x="2444750" y="5067300"/>
          <p14:tracePt t="36776" x="2501900" y="5080000"/>
          <p14:tracePt t="36776" x="2628900" y="5099050"/>
          <p14:tracePt t="36796" x="2698750" y="5111750"/>
          <p14:tracePt t="36796" x="2774950" y="5118100"/>
          <p14:tracePt t="36810" x="2844800" y="5118100"/>
          <p14:tracePt t="36810" x="2921000" y="5124450"/>
          <p14:tracePt t="36826" x="2990850" y="5124450"/>
          <p14:tracePt t="36826" x="3067050" y="5130800"/>
          <p14:tracePt t="36843" x="3143250" y="5130800"/>
          <p14:tracePt t="36843" x="3213100" y="5130800"/>
          <p14:tracePt t="36860" x="3282950" y="5137150"/>
          <p14:tracePt t="36860" x="3422650" y="5137150"/>
          <p14:tracePt t="36877" x="3486150" y="5137150"/>
          <p14:tracePt t="36877" x="3549650" y="5130800"/>
          <p14:tracePt t="36894" x="3613150" y="5130800"/>
          <p14:tracePt t="36894" x="3670300" y="5130800"/>
          <p14:tracePt t="36911" x="3721100" y="5124450"/>
          <p14:tracePt t="36911" x="3816350" y="5118100"/>
          <p14:tracePt t="36928" x="3860800" y="5111750"/>
          <p14:tracePt t="36928" x="3898900" y="5111750"/>
          <p14:tracePt t="36944" x="3930650" y="5111750"/>
          <p14:tracePt t="36944" x="3962400" y="5105400"/>
          <p14:tracePt t="36960" x="3994150" y="5105400"/>
          <p14:tracePt t="36960" x="4013200" y="5099050"/>
          <p14:tracePt t="36977" x="4038600" y="5092700"/>
          <p14:tracePt t="36977" x="4057650" y="5092700"/>
          <p14:tracePt t="36977" x="4076700" y="5086350"/>
          <p14:tracePt t="36996" x="4089400" y="5080000"/>
          <p14:tracePt t="36996" x="4102100" y="5080000"/>
          <p14:tracePt t="37012" x="4108450" y="5080000"/>
          <p14:tracePt t="37012" x="4114800" y="5080000"/>
          <p14:tracePt t="37028" x="4121150" y="5086350"/>
          <p14:tracePt t="37043" x="4114800" y="5092700"/>
          <p14:tracePt t="37043" x="4114800" y="5099050"/>
          <p14:tracePt t="37061" x="4114800" y="5105400"/>
          <p14:tracePt t="37061" x="4108450" y="5111750"/>
          <p14:tracePt t="37077" x="4102100" y="5118100"/>
          <p14:tracePt t="37077" x="4095750" y="5130800"/>
          <p14:tracePt t="37077" x="4089400" y="5137150"/>
          <p14:tracePt t="37096" x="4083050" y="5143500"/>
          <p14:tracePt t="37096" x="4076700" y="5149850"/>
          <p14:tracePt t="37111" x="4064000" y="5162550"/>
          <p14:tracePt t="37111" x="4057650" y="5168900"/>
          <p14:tracePt t="37128" x="4044950" y="5181600"/>
          <p14:tracePt t="37128" x="4032250" y="5187950"/>
          <p14:tracePt t="37144" x="4019550" y="5200650"/>
          <p14:tracePt t="37144" x="4000500" y="5207000"/>
          <p14:tracePt t="37161" x="3987800" y="5219700"/>
          <p14:tracePt t="37161" x="3949700" y="5238750"/>
          <p14:tracePt t="37178" x="3924300" y="5251450"/>
          <p14:tracePt t="37178" x="3898900" y="5257800"/>
          <p14:tracePt t="37194" x="3873500" y="5270500"/>
          <p14:tracePt t="37194" x="3841750" y="5276850"/>
          <p14:tracePt t="37211" x="3810000" y="5289550"/>
          <p14:tracePt t="37211" x="3733800" y="5302250"/>
          <p14:tracePt t="37228" x="3695700" y="5308600"/>
          <p14:tracePt t="37228" x="3657600" y="5308600"/>
          <p14:tracePt t="37245" x="3619500" y="5308600"/>
          <p14:tracePt t="37245" x="3581400" y="5308600"/>
          <p14:tracePt t="37261" x="3543300" y="5302250"/>
          <p14:tracePt t="37261" x="3505200" y="5295900"/>
          <p14:tracePt t="37278" x="3473450" y="5283200"/>
          <p14:tracePt t="37278" x="3409950" y="5257800"/>
          <p14:tracePt t="37295" x="3378200" y="5238750"/>
          <p14:tracePt t="37295" x="3346450" y="5213350"/>
          <p14:tracePt t="37312" x="3327400" y="5194300"/>
          <p14:tracePt t="37312" x="3302000" y="5168900"/>
          <p14:tracePt t="37328" x="3282950" y="5137150"/>
          <p14:tracePt t="37328" x="3270250" y="5111750"/>
          <p14:tracePt t="37345" x="3257550" y="5080000"/>
          <p14:tracePt t="37345" x="3251200" y="5054600"/>
          <p14:tracePt t="37345" x="3257550" y="5022850"/>
          <p14:tracePt t="37364" x="3257550" y="4991100"/>
          <p14:tracePt t="37377" x="3270250" y="4959350"/>
          <p14:tracePt t="37377" x="3302000" y="4895850"/>
          <p14:tracePt t="37396" x="3327400" y="4864100"/>
          <p14:tracePt t="37396" x="3359150" y="4832350"/>
          <p14:tracePt t="37412" x="3390900" y="4800600"/>
          <p14:tracePt t="37412" x="3422650" y="4768850"/>
          <p14:tracePt t="37429" x="3467100" y="4743450"/>
          <p14:tracePt t="37429" x="3511550" y="4711700"/>
          <p14:tracePt t="37445" x="3556000" y="4686300"/>
          <p14:tracePt t="37445" x="3663950" y="4641850"/>
          <p14:tracePt t="37464" x="3721100" y="4622800"/>
          <p14:tracePt t="37464" x="3771900" y="4610100"/>
          <p14:tracePt t="37478" x="3829050" y="4603750"/>
          <p14:tracePt t="37478" x="3879850" y="4597400"/>
          <p14:tracePt t="37496" x="3930650" y="4603750"/>
          <p14:tracePt t="37496" x="3981450" y="4603750"/>
          <p14:tracePt t="37513" x="4032250" y="4610100"/>
          <p14:tracePt t="37513" x="4121150" y="4629150"/>
          <p14:tracePt t="37529" x="4159250" y="4641850"/>
          <p14:tracePt t="37529" x="4203700" y="4654550"/>
          <p14:tracePt t="37547" x="4235450" y="4673600"/>
          <p14:tracePt t="37547" x="4267200" y="4692650"/>
          <p14:tracePt t="37563" x="4298950" y="4711700"/>
          <p14:tracePt t="37563" x="4324350" y="4730750"/>
          <p14:tracePt t="37579" x="4343400" y="4756150"/>
          <p14:tracePt t="37579" x="4375150" y="4806950"/>
          <p14:tracePt t="37596" x="4381500" y="4832350"/>
          <p14:tracePt t="37596" x="4381500" y="4857750"/>
          <p14:tracePt t="37613" x="4381500" y="4889500"/>
          <p14:tracePt t="37613" x="4375150" y="4914900"/>
          <p14:tracePt t="37629" x="4362450" y="4940300"/>
          <p14:tracePt t="37629" x="4349750" y="4965700"/>
          <p14:tracePt t="37629" x="4330700" y="4991100"/>
          <p14:tracePt t="37647" x="4311650" y="5016500"/>
          <p14:tracePt t="37661" x="4292600" y="5041900"/>
          <p14:tracePt t="37661" x="4241800" y="5099050"/>
          <p14:tracePt t="37680" x="4216400" y="5124450"/>
          <p14:tracePt t="37680" x="4191000" y="5149850"/>
          <p14:tracePt t="37696" x="4159250" y="5175250"/>
          <p14:tracePt t="37696" x="4127500" y="5200650"/>
          <p14:tracePt t="37713" x="4095750" y="5226050"/>
          <p14:tracePt t="37713" x="4064000" y="5245100"/>
          <p14:tracePt t="37729" x="4032250" y="5270500"/>
          <p14:tracePt t="37729" x="3994150" y="5289550"/>
          <p14:tracePt t="37729" x="3962400" y="5308600"/>
          <p14:tracePt t="37747" x="3924300" y="5327650"/>
          <p14:tracePt t="37747" x="3892550" y="5340350"/>
          <p14:tracePt t="37763" x="3860800" y="5353050"/>
          <p14:tracePt t="37763" x="3822700" y="5365750"/>
          <p14:tracePt t="37779" x="3790950" y="5372100"/>
          <p14:tracePt t="37779" x="3765550" y="5384800"/>
          <p14:tracePt t="37797" x="3733800" y="5391150"/>
          <p14:tracePt t="37797" x="3714750" y="5391150"/>
          <p14:tracePt t="37813" x="3689350" y="5397500"/>
          <p14:tracePt t="37813" x="3657600" y="5397500"/>
          <p14:tracePt t="37830" x="3638550" y="5397500"/>
          <p14:tracePt t="37830" x="3632200" y="5397500"/>
          <p14:tracePt t="37846" x="3619500" y="5397500"/>
          <p14:tracePt t="37846" x="3619500" y="5391150"/>
          <p14:tracePt t="37863" x="3613150" y="5384800"/>
          <p14:tracePt t="37879" x="3619500" y="5384800"/>
          <p14:tracePt t="37879" x="3625850" y="5378450"/>
          <p14:tracePt t="37897" x="3632200" y="5378450"/>
          <p14:tracePt t="37897" x="3638550" y="5372100"/>
          <p14:tracePt t="37913" x="3651250" y="5372100"/>
          <p14:tracePt t="37913" x="3657600" y="5372100"/>
          <p14:tracePt t="37929" x="3670300" y="5372100"/>
          <p14:tracePt t="37929" x="3683000" y="5372100"/>
          <p14:tracePt t="37946" x="3689350" y="5372100"/>
          <p14:tracePt t="37946" x="3695700" y="5372100"/>
          <p14:tracePt t="37963" x="3702050" y="5372100"/>
          <p14:tracePt t="37963" x="3708400" y="5372100"/>
          <p14:tracePt t="37980" x="3721100" y="5372100"/>
          <p14:tracePt t="38002" x="3727450" y="5372100"/>
          <p14:tracePt t="38015" x="3727450" y="5378450"/>
          <p14:tracePt t="38126" x="3727450" y="5384800"/>
          <p14:tracePt t="38158" x="3727450" y="5378450"/>
          <p14:tracePt t="38203" x="3733800" y="5372100"/>
          <p14:tracePt t="38235" x="3740150" y="5372100"/>
          <p14:tracePt t="38255" x="3746500" y="5365750"/>
          <p14:tracePt t="38270" x="3746500" y="5359400"/>
          <p14:tracePt t="38287" x="3752850" y="5359400"/>
          <p14:tracePt t="38303" x="3759200" y="5359400"/>
          <p14:tracePt t="38315" x="3771900" y="5353050"/>
          <p14:tracePt t="38331" x="3778250" y="5353050"/>
          <p14:tracePt t="38347" x="3784600" y="5346700"/>
          <p14:tracePt t="38355" x="3790950" y="5346700"/>
          <p14:tracePt t="38364" x="3797300" y="5346700"/>
          <p14:tracePt t="38364" x="3810000" y="5340350"/>
          <p14:tracePt t="38364" x="3816350" y="5340350"/>
          <p14:tracePt t="38383" x="3829050" y="5334000"/>
          <p14:tracePt t="38397" x="3841750" y="5334000"/>
          <p14:tracePt t="38397" x="3860800" y="5321300"/>
          <p14:tracePt t="38415" x="3873500" y="5314950"/>
          <p14:tracePt t="38415" x="3886200" y="5308600"/>
          <p14:tracePt t="38432" x="3898900" y="5302250"/>
          <p14:tracePt t="38432" x="3917950" y="5295900"/>
          <p14:tracePt t="38448" x="3930650" y="5289550"/>
          <p14:tracePt t="38448" x="3943350" y="5283200"/>
          <p14:tracePt t="38465" x="3956050" y="5276850"/>
          <p14:tracePt t="38465" x="3975100" y="5276850"/>
          <p14:tracePt t="38465" x="3994150" y="5270500"/>
          <p14:tracePt t="38484" x="4006850" y="5270500"/>
          <p14:tracePt t="38484" x="4025900" y="5270500"/>
          <p14:tracePt t="38499" x="4044950" y="5270500"/>
          <p14:tracePt t="38499" x="4070350" y="5276850"/>
          <p14:tracePt t="38515" x="4089400" y="5276850"/>
          <p14:tracePt t="38515" x="4108450" y="5283200"/>
          <p14:tracePt t="38533" x="4127500" y="5283200"/>
          <p14:tracePt t="38533" x="4171950" y="5295900"/>
          <p14:tracePt t="38551" x="4191000" y="5302250"/>
          <p14:tracePt t="38551" x="4216400" y="5302250"/>
          <p14:tracePt t="38566" x="4235450" y="5308600"/>
          <p14:tracePt t="38566" x="4254500" y="5308600"/>
          <p14:tracePt t="38582" x="4279900" y="5308600"/>
          <p14:tracePt t="38582" x="4305300" y="5314950"/>
          <p14:tracePt t="38599" x="4324350" y="5314950"/>
          <p14:tracePt t="38599" x="4381500" y="5314950"/>
          <p14:tracePt t="38616" x="4406900" y="5321300"/>
          <p14:tracePt t="38616" x="4438650" y="5321300"/>
          <p14:tracePt t="38632" x="4464050" y="5321300"/>
          <p14:tracePt t="38632" x="4489450" y="5321300"/>
          <p14:tracePt t="38649" x="4521200" y="5321300"/>
          <p14:tracePt t="38649" x="4546600" y="5314950"/>
          <p14:tracePt t="38649" x="4565650" y="5308600"/>
          <p14:tracePt t="38668" x="4591050" y="5308600"/>
          <p14:tracePt t="38681" x="4610100" y="5302250"/>
          <p14:tracePt t="38681" x="4654550" y="5283200"/>
          <p14:tracePt t="38699" x="4679950" y="5276850"/>
          <p14:tracePt t="38699" x="4699000" y="5270500"/>
          <p14:tracePt t="38716" x="4718050" y="5257800"/>
          <p14:tracePt t="38716" x="4743450" y="5251450"/>
          <p14:tracePt t="38733" x="4762500" y="5238750"/>
          <p14:tracePt t="38733" x="4787900" y="5226050"/>
          <p14:tracePt t="38733" x="4813300" y="5219700"/>
          <p14:tracePt t="38751" x="4838700" y="5207000"/>
          <p14:tracePt t="38765" x="4864100" y="5194300"/>
          <p14:tracePt t="38765" x="4921250" y="5162550"/>
          <p14:tracePt t="38783" x="4946650" y="5149850"/>
          <p14:tracePt t="38783" x="4972050" y="5137150"/>
          <p14:tracePt t="38800" x="5003800" y="5124450"/>
          <p14:tracePt t="38800" x="5035550" y="5105400"/>
          <p14:tracePt t="38816" x="5060950" y="5086350"/>
          <p14:tracePt t="38816" x="5092700" y="5060950"/>
          <p14:tracePt t="38833" x="5124450" y="5035550"/>
          <p14:tracePt t="38833" x="5194300" y="4978400"/>
          <p14:tracePt t="38850" x="5232400" y="4940300"/>
          <p14:tracePt t="38850" x="5276850" y="4902200"/>
          <p14:tracePt t="38866" x="5321300" y="4857750"/>
          <p14:tracePt t="38866" x="5365750" y="4813300"/>
          <p14:tracePt t="38883" x="5416550" y="4768850"/>
          <p14:tracePt t="38883" x="5461000" y="4718050"/>
          <p14:tracePt t="38900" x="5518150" y="4660900"/>
          <p14:tracePt t="38900" x="5619750" y="4552950"/>
          <p14:tracePt t="38916" x="5670550" y="4489450"/>
          <p14:tracePt t="38916" x="5721350" y="4425950"/>
          <p14:tracePt t="38933" x="5778500" y="4356100"/>
          <p14:tracePt t="38933" x="5829300" y="4279900"/>
          <p14:tracePt t="38950" x="5886450" y="4203700"/>
          <p14:tracePt t="38950" x="6000750" y="4025900"/>
          <p14:tracePt t="38967" x="6057900" y="3937000"/>
          <p14:tracePt t="38967" x="6115050" y="3835400"/>
          <p14:tracePt t="38984" x="6178550" y="3740150"/>
          <p14:tracePt t="38984" x="6235700" y="3644900"/>
          <p14:tracePt t="39000" x="6299200" y="3549650"/>
          <p14:tracePt t="39000" x="6362700" y="3454400"/>
          <p14:tracePt t="39018" x="6426200" y="3359150"/>
          <p14:tracePt t="39018" x="6483350" y="3270250"/>
          <p14:tracePt t="39018" x="6546850" y="3175000"/>
          <p14:tracePt t="39036" x="6610350" y="3086100"/>
          <p14:tracePt t="39049" x="6673850" y="2997200"/>
          <p14:tracePt t="39049" x="6794500" y="2819400"/>
          <p14:tracePt t="39068" x="6858000" y="2736850"/>
          <p14:tracePt t="39068" x="6915150" y="2660650"/>
          <p14:tracePt t="39084" x="6972300" y="2584450"/>
          <p14:tracePt t="39084" x="7023100" y="2514600"/>
          <p14:tracePt t="39101" x="7073900" y="2457450"/>
          <p14:tracePt t="39101" x="7124700" y="2400300"/>
          <p14:tracePt t="39117" x="7169150" y="2355850"/>
          <p14:tracePt t="39117" x="7245350" y="2279650"/>
          <p14:tracePt t="39135" x="7277100" y="2254250"/>
          <p14:tracePt t="39135" x="7308850" y="2228850"/>
          <p14:tracePt t="39151" x="7334250" y="2216150"/>
          <p14:tracePt t="39151" x="7359650" y="2197100"/>
          <p14:tracePt t="39169" x="7385050" y="2190750"/>
          <p14:tracePt t="39169" x="7404100" y="2184400"/>
          <p14:tracePt t="39184" x="7423150" y="2178050"/>
          <p14:tracePt t="39184" x="7442200" y="2178050"/>
          <p14:tracePt t="39201" x="7461250" y="2178050"/>
          <p14:tracePt t="39201" x="7493000" y="2178050"/>
          <p14:tracePt t="39218" x="7505700" y="2184400"/>
          <p14:tracePt t="39218" x="7524750" y="2184400"/>
          <p14:tracePt t="39234" x="7537450" y="2190750"/>
          <p14:tracePt t="39234" x="7550150" y="2190750"/>
          <p14:tracePt t="39251" x="7562850" y="2197100"/>
          <p14:tracePt t="39251" x="7588250" y="2203450"/>
          <p14:tracePt t="39267" x="7594600" y="2216150"/>
          <p14:tracePt t="39283" x="7600950" y="2235200"/>
          <p14:tracePt t="39283" x="7600950" y="2241550"/>
          <p14:tracePt t="39302" x="7594600" y="2254250"/>
          <p14:tracePt t="39302" x="7594600" y="2260600"/>
          <p14:tracePt t="39318" x="7588250" y="2273300"/>
          <p14:tracePt t="39318" x="7569200" y="2305050"/>
          <p14:tracePt t="39335" x="7562850" y="2317750"/>
          <p14:tracePt t="39335" x="7550150" y="2330450"/>
          <p14:tracePt t="39352" x="7537450" y="2349500"/>
          <p14:tracePt t="39352" x="7524750" y="2362200"/>
          <p14:tracePt t="39368" x="7512050" y="2381250"/>
          <p14:tracePt t="39368" x="7493000" y="2387600"/>
          <p14:tracePt t="39385" x="7480300" y="2400300"/>
          <p14:tracePt t="39385" x="7461250" y="2419350"/>
          <p14:tracePt t="39401" x="7435850" y="2438400"/>
          <p14:tracePt t="39401" x="7391400" y="2470150"/>
          <p14:tracePt t="39419" x="7366000" y="2495550"/>
          <p14:tracePt t="39419" x="7334250" y="2514600"/>
          <p14:tracePt t="39435" x="7308850" y="2540000"/>
          <p14:tracePt t="39435" x="7270750" y="2565400"/>
          <p14:tracePt t="39451" x="7245350" y="2584450"/>
          <p14:tracePt t="39451" x="7207250" y="2616200"/>
          <p14:tracePt t="39469" x="7175500" y="2635250"/>
          <p14:tracePt t="39469" x="7143750" y="2660650"/>
          <p14:tracePt t="39485" x="7118350" y="2686050"/>
          <p14:tracePt t="39485" x="7086600" y="2711450"/>
          <p14:tracePt t="39485" x="7054850" y="2736850"/>
          <p14:tracePt t="39503" x="7023100" y="2762250"/>
          <p14:tracePt t="39503" x="6997700" y="2787650"/>
          <p14:tracePt t="39519" x="6965950" y="2813050"/>
          <p14:tracePt t="39519" x="6940550" y="2838450"/>
          <p14:tracePt t="39535" x="6908800" y="2870200"/>
          <p14:tracePt t="39535" x="6877050" y="2901950"/>
          <p14:tracePt t="39535" x="6845300" y="2933700"/>
          <p14:tracePt t="39555" x="6819900" y="2965450"/>
          <p14:tracePt t="39555" x="6788150" y="2997200"/>
          <p14:tracePt t="39569" x="6756400" y="3028950"/>
          <p14:tracePt t="39569" x="6731000" y="3060700"/>
          <p14:tracePt t="39586" x="6699250" y="3086100"/>
          <p14:tracePt t="39586" x="6673850" y="3111500"/>
          <p14:tracePt t="39602" x="6648450" y="3136900"/>
          <p14:tracePt t="39602" x="6623050" y="3162300"/>
          <p14:tracePt t="39619" x="6597650" y="3181350"/>
          <p14:tracePt t="41439" x="7340600" y="1790700"/>
          <p14:tracePt t="41454" x="7346950" y="1790700"/>
          <p14:tracePt t="41462" x="7353300" y="1784350"/>
          <p14:tracePt t="41473" x="7366000" y="1784350"/>
          <p14:tracePt t="41473" x="7391400" y="1778000"/>
          <p14:tracePt t="41491" x="7410450" y="1778000"/>
          <p14:tracePt t="41491" x="7423150" y="1765300"/>
          <p14:tracePt t="41507" x="7442200" y="1765300"/>
          <p14:tracePt t="41507" x="7454900" y="1758950"/>
          <p14:tracePt t="41524" x="7467600" y="1758950"/>
          <p14:tracePt t="41524" x="7480300" y="1752600"/>
          <p14:tracePt t="41524" x="7493000" y="1752600"/>
          <p14:tracePt t="41543" x="7499350" y="1746250"/>
          <p14:tracePt t="41557" x="7505700" y="1746250"/>
          <p14:tracePt t="41557" x="7512050" y="1746250"/>
          <p14:tracePt t="41574" x="7505700" y="1746250"/>
          <p14:tracePt t="41602" x="7493000" y="1752600"/>
          <p14:tracePt t="41611" x="7473950" y="1752600"/>
          <p14:tracePt t="41624" x="7461250" y="1758950"/>
          <p14:tracePt t="41624" x="7442200" y="1758950"/>
          <p14:tracePt t="41641" x="7423150" y="1765300"/>
          <p14:tracePt t="41641" x="7404100" y="1771650"/>
          <p14:tracePt t="41641" x="7378700" y="1771650"/>
          <p14:tracePt t="41659" x="7359650" y="1778000"/>
          <p14:tracePt t="41659" x="7340600" y="1778000"/>
          <p14:tracePt t="41675" x="7315200" y="1778000"/>
          <p14:tracePt t="41675" x="7296150" y="1784350"/>
          <p14:tracePt t="41691" x="7277100" y="1784350"/>
          <p14:tracePt t="41691" x="7258050" y="1790700"/>
          <p14:tracePt t="41708" x="7239000" y="1797050"/>
          <p14:tracePt t="41708" x="7213600" y="1803400"/>
          <p14:tracePt t="41725" x="7194550" y="1809750"/>
          <p14:tracePt t="41725" x="7181850" y="1816100"/>
          <p14:tracePt t="41742" x="7169150" y="1822450"/>
          <p14:tracePt t="41742" x="7162800" y="1822450"/>
          <p14:tracePt t="41759" x="7150100" y="1828800"/>
          <p14:tracePt t="41759" x="7143750" y="1835150"/>
          <p14:tracePt t="41776" x="7137400" y="1835150"/>
          <p14:tracePt t="41776" x="7131050" y="1847850"/>
          <p14:tracePt t="41794" x="7124700" y="1854200"/>
          <p14:tracePt t="41794" x="7124700" y="1860550"/>
          <p14:tracePt t="41809" x="7124700" y="1866900"/>
          <p14:tracePt t="41809" x="7124700" y="1873250"/>
          <p14:tracePt t="41826" x="7124700" y="1879600"/>
          <p14:tracePt t="41826" x="7124700" y="1892300"/>
          <p14:tracePt t="41843" x="7124700" y="1905000"/>
          <p14:tracePt t="41843" x="7124700" y="1911350"/>
          <p14:tracePt t="41860" x="7124700" y="1917700"/>
          <p14:tracePt t="41875" x="7124700" y="1924050"/>
          <p14:tracePt t="41875" x="7124700" y="1930400"/>
          <p14:tracePt t="41893" x="7131050" y="1936750"/>
          <p14:tracePt t="41908" x="7131050" y="1949450"/>
          <p14:tracePt t="41927" x="7124700" y="1955800"/>
          <p14:tracePt t="41943" x="7124700" y="1968500"/>
          <p14:tracePt t="41959" x="7124700" y="1974850"/>
          <p14:tracePt t="41976" x="7124700" y="1981200"/>
          <p14:tracePt t="41993" x="7124700" y="1987550"/>
          <p14:tracePt t="41993" x="7124700" y="1993900"/>
          <p14:tracePt t="42011" x="7131050" y="2000250"/>
          <p14:tracePt t="42026" x="7143750" y="2000250"/>
          <p14:tracePt t="42043" x="7150100" y="2000250"/>
          <p14:tracePt t="42059" x="7156450" y="2006600"/>
          <p14:tracePt t="42059" x="7162800" y="2006600"/>
          <p14:tracePt t="42077" x="7169150" y="2006600"/>
          <p14:tracePt t="42077" x="7181850" y="2006600"/>
          <p14:tracePt t="42093" x="7194550" y="2012950"/>
          <p14:tracePt t="42093" x="7200900" y="2012950"/>
          <p14:tracePt t="42110" x="7207250" y="2012950"/>
          <p14:tracePt t="42110" x="7213600" y="2012950"/>
          <p14:tracePt t="42127" x="7226300" y="2012950"/>
          <p14:tracePt t="42127" x="7245350" y="2006600"/>
          <p14:tracePt t="42144" x="7258050" y="2006600"/>
          <p14:tracePt t="42144" x="7264400" y="2006600"/>
          <p14:tracePt t="42160" x="7277100" y="2006600"/>
          <p14:tracePt t="42160" x="7289800" y="2006600"/>
          <p14:tracePt t="42178" x="7302500" y="2006600"/>
          <p14:tracePt t="42178" x="7321550" y="2006600"/>
          <p14:tracePt t="42194" x="7334250" y="2012950"/>
          <p14:tracePt t="42194" x="7366000" y="2019300"/>
          <p14:tracePt t="42211" x="7378700" y="2025650"/>
          <p14:tracePt t="42211" x="7391400" y="2032000"/>
          <p14:tracePt t="42228" x="7404100" y="2032000"/>
          <p14:tracePt t="42228" x="7416800" y="2038350"/>
          <p14:tracePt t="42244" x="7423150" y="2044700"/>
          <p14:tracePt t="42244" x="7429500" y="2051050"/>
          <p14:tracePt t="42261" x="7435850" y="2057400"/>
          <p14:tracePt t="42261" x="7442200" y="2063750"/>
          <p14:tracePt t="42261" x="7442200" y="2070100"/>
          <p14:tracePt t="42279" x="7442200" y="2076450"/>
          <p14:tracePt t="42279" x="7442200" y="2082800"/>
          <p14:tracePt t="42297" x="7435850" y="2089150"/>
          <p14:tracePt t="42310" x="7429500" y="2095500"/>
          <p14:tracePt t="42310" x="7423150" y="2101850"/>
          <p14:tracePt t="42328" x="7416800" y="2101850"/>
          <p14:tracePt t="42328" x="7410450" y="2108200"/>
          <p14:tracePt t="42344" x="7404100" y="2108200"/>
          <p14:tracePt t="42344" x="7391400" y="2114550"/>
          <p14:tracePt t="42361" x="7385050" y="2114550"/>
          <p14:tracePt t="42361" x="7366000" y="2114550"/>
          <p14:tracePt t="42379" x="7353300" y="2120900"/>
          <p14:tracePt t="42379" x="7346950" y="2120900"/>
          <p14:tracePt t="42395" x="7334250" y="2120900"/>
          <p14:tracePt t="42395" x="7327900" y="2120900"/>
          <p14:tracePt t="42411" x="7315200" y="2120900"/>
          <p14:tracePt t="42411" x="7308850" y="2114550"/>
          <p14:tracePt t="42428" x="7296150" y="2114550"/>
          <p14:tracePt t="42428" x="7270750" y="2108200"/>
          <p14:tracePt t="42445" x="7258050" y="2101850"/>
          <p14:tracePt t="42445" x="7245350" y="2095500"/>
          <p14:tracePt t="42461" x="7226300" y="2082800"/>
          <p14:tracePt t="42461" x="7213600" y="2070100"/>
          <p14:tracePt t="42478" x="7194550" y="2057400"/>
          <p14:tracePt t="42478" x="7175500" y="2044700"/>
          <p14:tracePt t="42495" x="7150100" y="2025650"/>
          <p14:tracePt t="42495" x="7112000" y="1993900"/>
          <p14:tracePt t="42512" x="7092950" y="1974850"/>
          <p14:tracePt t="42512" x="7073900" y="1955800"/>
          <p14:tracePt t="42528" x="7054850" y="1943100"/>
          <p14:tracePt t="42528" x="7042150" y="1924050"/>
          <p14:tracePt t="42547" x="7035800" y="1911350"/>
          <p14:tracePt t="42547" x="7029450" y="1892300"/>
          <p14:tracePt t="42547" x="7023100" y="1873250"/>
          <p14:tracePt t="42563" x="7023100" y="1847850"/>
          <p14:tracePt t="42577" x="7029450" y="1828800"/>
          <p14:tracePt t="42577" x="7048500" y="1778000"/>
          <p14:tracePt t="42595" x="7061200" y="1752600"/>
          <p14:tracePt t="42595" x="7073900" y="1727200"/>
          <p14:tracePt t="42611" x="7092950" y="1708150"/>
          <p14:tracePt t="42611" x="7118350" y="1682750"/>
          <p14:tracePt t="42628" x="7143750" y="1657350"/>
          <p14:tracePt t="42628" x="7169150" y="1638300"/>
          <p14:tracePt t="42645" x="7200900" y="1612900"/>
          <p14:tracePt t="42645" x="7232650" y="1593850"/>
          <p14:tracePt t="42645" x="7270750" y="1568450"/>
          <p14:tracePt t="42663" x="7302500" y="1549400"/>
          <p14:tracePt t="42663" x="7340600" y="1536700"/>
          <p14:tracePt t="42679" x="7385050" y="1517650"/>
          <p14:tracePt t="42679" x="7423150" y="1504950"/>
          <p14:tracePt t="42695" x="7461250" y="1498600"/>
          <p14:tracePt t="42695" x="7499350" y="1492250"/>
          <p14:tracePt t="42712" x="7537450" y="1485900"/>
          <p14:tracePt t="42712" x="7575550" y="1485900"/>
          <p14:tracePt t="42729" x="7607300" y="1492250"/>
          <p14:tracePt t="42729" x="7670800" y="1504950"/>
          <p14:tracePt t="42745" x="7702550" y="1524000"/>
          <p14:tracePt t="42745" x="7727950" y="1543050"/>
          <p14:tracePt t="42762" x="7747000" y="1568450"/>
          <p14:tracePt t="42762" x="7766050" y="1593850"/>
          <p14:tracePt t="42779" x="7778750" y="1619250"/>
          <p14:tracePt t="42779" x="7791450" y="1651000"/>
          <p14:tracePt t="42797" x="7797800" y="1682750"/>
          <p14:tracePt t="42797" x="7804150" y="1746250"/>
          <p14:tracePt t="42812" x="7797800" y="1771650"/>
          <p14:tracePt t="42812" x="7797800" y="1803400"/>
          <p14:tracePt t="42829" x="7791450" y="1828800"/>
          <p14:tracePt t="42829" x="7778750" y="1854200"/>
          <p14:tracePt t="42846" x="7772400" y="1879600"/>
          <p14:tracePt t="42846" x="7740650" y="1924050"/>
          <p14:tracePt t="42863" x="7715250" y="1949450"/>
          <p14:tracePt t="42863" x="7696200" y="1968500"/>
          <p14:tracePt t="42879" x="7670800" y="1987550"/>
          <p14:tracePt t="42879" x="7645400" y="2006600"/>
          <p14:tracePt t="42897" x="7620000" y="2019300"/>
          <p14:tracePt t="42897" x="7588250" y="2038350"/>
          <p14:tracePt t="42912" x="7562850" y="2057400"/>
          <p14:tracePt t="42912" x="7531100" y="2070100"/>
          <p14:tracePt t="42912" x="7499350" y="2082800"/>
          <p14:tracePt t="42932" x="7467600" y="2089150"/>
          <p14:tracePt t="42945" x="7435850" y="2101850"/>
          <p14:tracePt t="42945" x="7372350" y="2114550"/>
          <p14:tracePt t="42963" x="7340600" y="2114550"/>
          <p14:tracePt t="42963" x="7308850" y="2114550"/>
          <p14:tracePt t="42980" x="7283450" y="2114550"/>
          <p14:tracePt t="42980" x="7258050" y="2114550"/>
          <p14:tracePt t="42997" x="7239000" y="2114550"/>
          <p14:tracePt t="42997" x="7207250" y="2101850"/>
          <p14:tracePt t="43015" x="7194550" y="2101850"/>
          <p14:tracePt t="43029" x="7188200" y="2095500"/>
          <p14:tracePt t="43029" x="7188200" y="2076450"/>
          <p14:tracePt t="43047" x="7188200" y="2070100"/>
          <p14:tracePt t="43047" x="7194550" y="2063750"/>
          <p14:tracePt t="43064" x="7194550" y="2051050"/>
          <p14:tracePt t="43064" x="7207250" y="2044700"/>
          <p14:tracePt t="43080" x="7213600" y="2038350"/>
          <p14:tracePt t="43080" x="7219950" y="2032000"/>
          <p14:tracePt t="43097" x="7226300" y="2025650"/>
          <p14:tracePt t="43097" x="7239000" y="2012950"/>
          <p14:tracePt t="43113" x="7251700" y="2012950"/>
          <p14:tracePt t="43113" x="7258050" y="2012950"/>
          <p14:tracePt t="43130" x="7264400" y="2006600"/>
          <p14:tracePt t="43130" x="7270750" y="2006600"/>
          <p14:tracePt t="43147" x="7283450" y="2000250"/>
          <p14:tracePt t="43147" x="7302500" y="2000250"/>
          <p14:tracePt t="43164" x="7308850" y="2000250"/>
          <p14:tracePt t="43164" x="7315200" y="1993900"/>
          <p14:tracePt t="43181" x="7327900" y="1993900"/>
          <p14:tracePt t="43181" x="7334250" y="1993900"/>
          <p14:tracePt t="43197" x="7340600" y="1993900"/>
          <p14:tracePt t="43213" x="7353300" y="1993900"/>
          <p14:tracePt t="43230" x="7359650" y="1993900"/>
          <p14:tracePt t="43254" x="7366000" y="2000250"/>
          <p14:tracePt t="43279" x="7372350" y="2000250"/>
          <p14:tracePt t="43299" x="7378700" y="2000250"/>
          <p14:tracePt t="43323" x="7385050" y="2000250"/>
          <p14:tracePt t="43342" x="7391400" y="2006600"/>
          <p14:tracePt t="43366" x="7397750" y="2006600"/>
          <p14:tracePt t="43426" x="7404100" y="2000250"/>
          <p14:tracePt t="43451" x="7410450" y="2000250"/>
          <p14:tracePt t="43511" x="7410450" y="1993900"/>
          <p14:tracePt t="43538" x="7416800" y="1987550"/>
          <p14:tracePt t="43563" x="7423150" y="1981200"/>
          <p14:tracePt t="43590" x="7429500" y="1974850"/>
          <p14:tracePt t="43607" x="7435850" y="1968500"/>
          <p14:tracePt t="43622" x="7442200" y="1968500"/>
          <p14:tracePt t="43638" x="7448550" y="1962150"/>
          <p14:tracePt t="43650" x="7454900" y="1962150"/>
          <p14:tracePt t="43667" x="7461250" y="1962150"/>
          <p14:tracePt t="43710" x="7461250" y="1955800"/>
          <p14:tracePt t="43786" x="7454900" y="1955800"/>
          <p14:tracePt t="43878" x="7448550" y="1955800"/>
          <p14:tracePt t="43942" x="7448550" y="1962150"/>
          <p14:tracePt t="43967" x="7442200" y="1968500"/>
          <p14:tracePt t="43991" x="7435850" y="1974850"/>
          <p14:tracePt t="44002" x="7429500" y="1981200"/>
          <p14:tracePt t="44019" x="7429500" y="1987550"/>
          <p14:tracePt t="44035" x="7423150" y="1993900"/>
          <p14:tracePt t="44058" x="7423150" y="2000250"/>
          <p14:tracePt t="44071" x="7423150" y="2006600"/>
          <p14:tracePt t="44103" x="7429500" y="2012950"/>
          <p14:tracePt t="44119" x="7435850" y="2019300"/>
          <p14:tracePt t="44139" x="7435850" y="2032000"/>
          <p14:tracePt t="44155" x="7435850" y="2038350"/>
          <p14:tracePt t="44178" x="7435850" y="2044700"/>
          <p14:tracePt t="44199" x="7429500" y="2051050"/>
          <p14:tracePt t="44206" x="7423150" y="2063750"/>
          <p14:tracePt t="44223" x="7416800" y="2063750"/>
          <p14:tracePt t="44233" x="7410450" y="2070100"/>
          <p14:tracePt t="44233" x="7397750" y="2082800"/>
          <p14:tracePt t="44251" x="7391400" y="2082800"/>
          <p14:tracePt t="44251" x="7385050" y="2082800"/>
          <p14:tracePt t="44268" x="7372350" y="2089150"/>
          <p14:tracePt t="44268" x="7366000" y="2089150"/>
          <p14:tracePt t="44284" x="7359650" y="2089150"/>
          <p14:tracePt t="44284" x="7353300" y="2089150"/>
          <p14:tracePt t="44301" x="7346950" y="2089150"/>
          <p14:tracePt t="44301" x="7340600" y="2082800"/>
          <p14:tracePt t="44301" x="7327900" y="2082800"/>
          <p14:tracePt t="44319" x="7321550" y="2082800"/>
          <p14:tracePt t="44333" x="7315200" y="2082800"/>
          <p14:tracePt t="44333" x="7302500" y="2082800"/>
          <p14:tracePt t="44351" x="7296150" y="2082800"/>
          <p14:tracePt t="44367" x="7289800" y="2082800"/>
          <p14:tracePt t="44384" x="7283450" y="2070100"/>
          <p14:tracePt t="44384" x="7277100" y="2070100"/>
          <p14:tracePt t="44401" x="7277100" y="2057400"/>
          <p14:tracePt t="44401" x="7264400" y="2044700"/>
          <p14:tracePt t="44421" x="7264400" y="2038350"/>
          <p14:tracePt t="44421" x="7258050" y="2025650"/>
          <p14:tracePt t="44435" x="7251700" y="2012950"/>
          <p14:tracePt t="44435" x="7245350" y="2000250"/>
          <p14:tracePt t="44451" x="7239000" y="1987550"/>
          <p14:tracePt t="44451" x="7232650" y="1974850"/>
          <p14:tracePt t="44468" x="7226300" y="1955800"/>
          <p14:tracePt t="44468" x="7207250" y="1917700"/>
          <p14:tracePt t="44485" x="7200900" y="1892300"/>
          <p14:tracePt t="44485" x="7194550" y="1873250"/>
          <p14:tracePt t="44502" x="7188200" y="1847850"/>
          <p14:tracePt t="44502" x="7181850" y="1828800"/>
          <p14:tracePt t="44519" x="7175500" y="1803400"/>
          <p14:tracePt t="44519" x="7175500" y="1784350"/>
          <p14:tracePt t="44535" x="7181850" y="1758950"/>
          <p14:tracePt t="44535" x="7188200" y="1720850"/>
          <p14:tracePt t="44553" x="7200900" y="1701800"/>
          <p14:tracePt t="44553" x="7207250" y="1682750"/>
          <p14:tracePt t="44568" x="7219950" y="1670050"/>
          <p14:tracePt t="44568" x="7232650" y="1657350"/>
          <p14:tracePt t="44585" x="7245350" y="1644650"/>
          <p14:tracePt t="44585" x="7264400" y="1631950"/>
          <p14:tracePt t="44585" x="7283450" y="1625600"/>
          <p14:tracePt t="44604" x="7308850" y="1612900"/>
          <p14:tracePt t="44604" x="7334250" y="1606550"/>
          <p14:tracePt t="44619" x="7359650" y="1600200"/>
          <p14:tracePt t="44619" x="7385050" y="1587500"/>
          <p14:tracePt t="44635" x="7416800" y="1581150"/>
          <p14:tracePt t="44635" x="7448550" y="1574800"/>
          <p14:tracePt t="44652" x="7480300" y="1574800"/>
          <p14:tracePt t="44652" x="7505700" y="1568450"/>
          <p14:tracePt t="44669" x="7537450" y="1574800"/>
          <p14:tracePt t="44669" x="7569200" y="1581150"/>
          <p14:tracePt t="44685" x="7600950" y="1587500"/>
          <p14:tracePt t="44685" x="7626350" y="1600200"/>
          <p14:tracePt t="44685" x="7651750" y="1612900"/>
          <p14:tracePt t="44704" x="7677150" y="1638300"/>
          <p14:tracePt t="44704" x="7702550" y="1657350"/>
          <p14:tracePt t="44719" x="7721600" y="1682750"/>
          <p14:tracePt t="44719" x="7740650" y="1701800"/>
          <p14:tracePt t="44735" x="7759700" y="1727200"/>
          <p14:tracePt t="44735" x="7772400" y="1758950"/>
          <p14:tracePt t="44752" x="7785100" y="1784350"/>
          <p14:tracePt t="44752" x="7797800" y="1809750"/>
          <p14:tracePt t="44769" x="7804150" y="1828800"/>
          <p14:tracePt t="44769" x="7816850" y="1873250"/>
          <p14:tracePt t="44786" x="7816850" y="1892300"/>
          <p14:tracePt t="44786" x="7816850" y="1911350"/>
          <p14:tracePt t="44802" x="7816850" y="1924050"/>
          <p14:tracePt t="44802" x="7816850" y="1936750"/>
          <p14:tracePt t="44819" x="7810500" y="1943100"/>
          <p14:tracePt t="44819" x="7810500" y="1949450"/>
          <p14:tracePt t="44836" x="7804150" y="1962150"/>
          <p14:tracePt t="44836" x="7791450" y="1968500"/>
          <p14:tracePt t="44853" x="7778750" y="1974850"/>
          <p14:tracePt t="44853" x="7772400" y="1974850"/>
          <p14:tracePt t="44869" x="7766050" y="1974850"/>
          <p14:tracePt t="44869" x="7753350" y="1974850"/>
          <p14:tracePt t="44886" x="7747000" y="1981200"/>
          <p14:tracePt t="44886" x="7727950" y="1981200"/>
          <p14:tracePt t="44903" x="7721600" y="1981200"/>
          <p14:tracePt t="44903" x="7708900" y="1987550"/>
          <p14:tracePt t="44920" x="7702550" y="1987550"/>
          <p14:tracePt t="44920" x="7696200" y="1993900"/>
          <p14:tracePt t="44936" x="7689850" y="1993900"/>
          <p14:tracePt t="44936" x="7683500" y="1993900"/>
          <p14:tracePt t="44953" x="7677150" y="1993900"/>
          <p14:tracePt t="44953" x="7670800" y="1993900"/>
          <p14:tracePt t="44971" x="7664450" y="2000250"/>
          <p14:tracePt t="44986" x="7658100" y="2000250"/>
          <p14:tracePt t="45002" x="7664450" y="1993900"/>
          <p14:tracePt t="45040" x="7670800" y="1993900"/>
          <p14:tracePt t="45054" x="7677150" y="1993900"/>
          <p14:tracePt t="45071" x="7683500" y="1987550"/>
          <p14:tracePt t="45078" x="7689850" y="1987550"/>
          <p14:tracePt t="45086" x="7702550" y="1987550"/>
          <p14:tracePt t="45086" x="7708900" y="1981200"/>
          <p14:tracePt t="45103" x="7715250" y="1981200"/>
          <p14:tracePt t="45103" x="7727950" y="1974850"/>
          <p14:tracePt t="45120" x="7740650" y="1974850"/>
          <p14:tracePt t="45120" x="7753350" y="1974850"/>
          <p14:tracePt t="45137" x="7766050" y="1974850"/>
          <p14:tracePt t="45137" x="7797800" y="1968500"/>
          <p14:tracePt t="45153" x="7810500" y="1968500"/>
          <p14:tracePt t="45153" x="7829550" y="1968500"/>
          <p14:tracePt t="45172" x="7848600" y="1968500"/>
          <p14:tracePt t="45172" x="7867650" y="1968500"/>
          <p14:tracePt t="45187" x="7893050" y="1968500"/>
          <p14:tracePt t="45187" x="7937500" y="1968500"/>
          <p14:tracePt t="45203" x="7962900" y="1968500"/>
          <p14:tracePt t="45203" x="7981950" y="1968500"/>
          <p14:tracePt t="45220" x="8007350" y="1968500"/>
          <p14:tracePt t="45220" x="8032750" y="1968500"/>
          <p14:tracePt t="45237" x="8058150" y="1968500"/>
          <p14:tracePt t="45237" x="8083550" y="1974850"/>
          <p14:tracePt t="45254" x="8102600" y="1974850"/>
          <p14:tracePt t="45254" x="8147050" y="1987550"/>
          <p14:tracePt t="45271" x="8172450" y="1993900"/>
          <p14:tracePt t="45271" x="8197850" y="1993900"/>
          <p14:tracePt t="45288" x="8216900" y="2000250"/>
          <p14:tracePt t="45288" x="8242300" y="2006600"/>
          <p14:tracePt t="45304" x="8267700" y="2012950"/>
          <p14:tracePt t="45304" x="8286750" y="2012950"/>
          <p14:tracePt t="45321" x="8312150" y="2019300"/>
          <p14:tracePt t="45321" x="8331200" y="2019300"/>
          <p14:tracePt t="45321" x="8356600" y="2025650"/>
          <p14:tracePt t="45339" x="8375650" y="2025650"/>
          <p14:tracePt t="45353" x="8401050" y="2032000"/>
          <p14:tracePt t="45353" x="8439150" y="2032000"/>
          <p14:tracePt t="45371" x="8458200" y="2038350"/>
          <p14:tracePt t="45371" x="8477250" y="2038350"/>
          <p14:tracePt t="45388" x="8496300" y="2038350"/>
          <p14:tracePt t="45388" x="8509000" y="2044700"/>
          <p14:tracePt t="45404" x="8521700" y="2044700"/>
          <p14:tracePt t="45404" x="8534400" y="2044700"/>
          <p14:tracePt t="45421" x="8547100" y="2051050"/>
          <p14:tracePt t="45421" x="8553450" y="2051050"/>
          <p14:tracePt t="45421" x="8566150" y="2051050"/>
          <p14:tracePt t="45439" x="8572500" y="2057400"/>
          <p14:tracePt t="45439" x="8578850" y="2057400"/>
          <p14:tracePt t="45454" x="8585200" y="2057400"/>
          <p14:tracePt t="45470" x="8591550" y="2063750"/>
          <p14:tracePt t="45487" x="8597900" y="2070100"/>
          <p14:tracePt t="45487" x="8597900" y="2076450"/>
          <p14:tracePt t="45505" x="8591550" y="2082800"/>
          <p14:tracePt t="45521" x="8585200" y="2089150"/>
          <p14:tracePt t="45537" x="8578850" y="2089150"/>
          <p14:tracePt t="45556" x="8572500" y="2095500"/>
          <p14:tracePt t="45556" x="8566150" y="2101850"/>
          <p14:tracePt t="45572" x="8559800" y="2101850"/>
          <p14:tracePt t="45587" x="8553450" y="2101850"/>
          <p14:tracePt t="45604" x="8547100" y="2101850"/>
          <p14:tracePt t="45621" x="8534400" y="2101850"/>
          <p14:tracePt t="45638" x="8528050" y="2101850"/>
          <p14:tracePt t="45638" x="8521700" y="2108200"/>
          <p14:tracePt t="45655" x="8515350" y="2101850"/>
          <p14:tracePt t="45655" x="8509000" y="2101850"/>
          <p14:tracePt t="45672" x="8502650" y="2108200"/>
          <p14:tracePt t="45672" x="8496300" y="2108200"/>
          <p14:tracePt t="45688" x="8483600" y="2108200"/>
          <p14:tracePt t="45688" x="8470900" y="2108200"/>
          <p14:tracePt t="45705" x="8464550" y="2108200"/>
          <p14:tracePt t="45705" x="8432800" y="2108200"/>
          <p14:tracePt t="45723" x="8420100" y="2108200"/>
          <p14:tracePt t="45723" x="8401050" y="2108200"/>
          <p14:tracePt t="45739" x="8382000" y="2108200"/>
          <p14:tracePt t="45739" x="8369300" y="2108200"/>
          <p14:tracePt t="45756" x="8350250" y="2114550"/>
          <p14:tracePt t="45756" x="8331200" y="2114550"/>
          <p14:tracePt t="45772" x="8312150" y="2114550"/>
          <p14:tracePt t="45772" x="8267700" y="2108200"/>
          <p14:tracePt t="45792" x="8248650" y="2108200"/>
          <p14:tracePt t="45792" x="8223250" y="2108200"/>
          <p14:tracePt t="45806" x="8197850" y="2101850"/>
          <p14:tracePt t="45806" x="8172450" y="2101850"/>
          <p14:tracePt t="45822" x="8147050" y="2095500"/>
          <p14:tracePt t="45822" x="8121650" y="2089150"/>
          <p14:tracePt t="45839" x="8096250" y="2082800"/>
          <p14:tracePt t="45839" x="8070850" y="2076450"/>
          <p14:tracePt t="45856" x="8045450" y="2070100"/>
          <p14:tracePt t="45856" x="8007350" y="2057400"/>
          <p14:tracePt t="45872" x="7988300" y="2051050"/>
          <p14:tracePt t="45872" x="7975600" y="2044700"/>
          <p14:tracePt t="45889" x="7962900" y="2044700"/>
          <p14:tracePt t="45889" x="7956550" y="2038350"/>
          <p14:tracePt t="45906" x="7943850" y="2032000"/>
          <p14:tracePt t="45906" x="7937500" y="2032000"/>
          <p14:tracePt t="45923" x="7931150" y="2025650"/>
          <p14:tracePt t="45939" x="7937500" y="2019300"/>
          <p14:tracePt t="45955" x="7943850" y="2019300"/>
          <p14:tracePt t="45972" x="7950200" y="2012950"/>
          <p14:tracePt t="45988" x="7956550" y="2012950"/>
          <p14:tracePt t="46005" x="7962900" y="2012950"/>
          <p14:tracePt t="46023" x="7956550" y="2019300"/>
          <p14:tracePt t="46044" x="7950200" y="2019300"/>
          <p14:tracePt t="46055" x="7943850" y="2025650"/>
          <p14:tracePt t="46055" x="7937500" y="2025650"/>
          <p14:tracePt t="46073" x="7924800" y="2025650"/>
          <p14:tracePt t="46073" x="7899400" y="2019300"/>
          <p14:tracePt t="46091" x="7880350" y="2012950"/>
          <p14:tracePt t="46091" x="7861300" y="2006600"/>
          <p14:tracePt t="46106" x="7848600" y="2006600"/>
          <p14:tracePt t="46106" x="7829550" y="1993900"/>
          <p14:tracePt t="46123" x="7810500" y="1987550"/>
          <p14:tracePt t="46123" x="7791450" y="1974850"/>
          <p14:tracePt t="46140" x="7778750" y="1968500"/>
          <p14:tracePt t="46140" x="7759700" y="1962150"/>
          <p14:tracePt t="46157" x="7753350" y="1949450"/>
          <p14:tracePt t="46157" x="7734300" y="1930400"/>
          <p14:tracePt t="46173" x="7727950" y="1924050"/>
          <p14:tracePt t="46173" x="7721600" y="1917700"/>
          <p14:tracePt t="46190" x="7721600" y="1905000"/>
          <p14:tracePt t="46190" x="7721600" y="1892300"/>
          <p14:tracePt t="46207" x="7721600" y="1879600"/>
          <p14:tracePt t="46207" x="7727950" y="1854200"/>
          <p14:tracePt t="46224" x="7734300" y="1841500"/>
          <p14:tracePt t="46224" x="7740650" y="1828800"/>
          <p14:tracePt t="46240" x="7747000" y="1816100"/>
          <p14:tracePt t="46240" x="7759700" y="1803400"/>
          <p14:tracePt t="46257" x="7772400" y="1790700"/>
          <p14:tracePt t="46257" x="7791450" y="1778000"/>
          <p14:tracePt t="46274" x="7804150" y="1765300"/>
          <p14:tracePt t="46274" x="7842250" y="1739900"/>
          <p14:tracePt t="46293" x="7867650" y="1727200"/>
          <p14:tracePt t="46293" x="7886700" y="1720850"/>
          <p14:tracePt t="46308" x="7912100" y="1708150"/>
          <p14:tracePt t="46308" x="7937500" y="1695450"/>
          <p14:tracePt t="46324" x="7962900" y="1689100"/>
          <p14:tracePt t="46324" x="7994650" y="1682750"/>
          <p14:tracePt t="46341" x="8026400" y="1676400"/>
          <p14:tracePt t="46341" x="8058150" y="1670050"/>
          <p14:tracePt t="46341" x="8089900" y="1663700"/>
          <p14:tracePt t="46359" x="8128000" y="1657350"/>
          <p14:tracePt t="46373" x="8159750" y="1651000"/>
          <p14:tracePt t="46373" x="8229600" y="1644650"/>
          <p14:tracePt t="46391" x="8261350" y="1644650"/>
          <p14:tracePt t="46391" x="8286750" y="1644650"/>
          <p14:tracePt t="46407" x="8318500" y="1651000"/>
          <p14:tracePt t="46407" x="8343900" y="1651000"/>
          <p14:tracePt t="46425" x="8369300" y="1663700"/>
          <p14:tracePt t="46425" x="8394700" y="1670050"/>
          <p14:tracePt t="46441" x="8420100" y="1682750"/>
          <p14:tracePt t="46441" x="8445500" y="1695450"/>
          <p14:tracePt t="46441" x="8464550" y="1708150"/>
          <p14:tracePt t="46460" x="8483600" y="1720850"/>
          <p14:tracePt t="46460" x="8502650" y="1733550"/>
          <p14:tracePt t="46475" x="8521700" y="1746250"/>
          <p14:tracePt t="46475" x="8540750" y="1758950"/>
          <p14:tracePt t="46491" x="8553450" y="1771650"/>
          <p14:tracePt t="46491" x="8566150" y="1784350"/>
          <p14:tracePt t="46508" x="8578850" y="1797050"/>
          <p14:tracePt t="46508" x="8597900" y="1816100"/>
          <p14:tracePt t="46525" x="8604250" y="1828800"/>
          <p14:tracePt t="46525" x="8610600" y="1835150"/>
          <p14:tracePt t="46544" x="8610600" y="1841500"/>
          <p14:tracePt t="46544" x="8616950" y="1854200"/>
          <p14:tracePt t="46558" x="8616950" y="1860550"/>
          <p14:tracePt t="46558" x="8616950" y="1866900"/>
          <p14:tracePt t="46575" x="8616950" y="1879600"/>
          <p14:tracePt t="46575" x="8604250" y="1892300"/>
          <p14:tracePt t="46592" x="8591550" y="1898650"/>
          <p14:tracePt t="46592" x="8578850" y="1911350"/>
          <p14:tracePt t="46608" x="8572500" y="1917700"/>
          <p14:tracePt t="46608" x="8553450" y="1924050"/>
          <p14:tracePt t="46625" x="8540750" y="1936750"/>
          <p14:tracePt t="46625" x="8521700" y="1943100"/>
          <p14:tracePt t="46625" x="8509000" y="1949450"/>
          <p14:tracePt t="46644" x="8489950" y="1955800"/>
          <p14:tracePt t="46644" x="8470900" y="1962150"/>
          <p14:tracePt t="46659" x="8451850" y="1968500"/>
          <p14:tracePt t="46659" x="8432800" y="1974850"/>
          <p14:tracePt t="46676" x="8413750" y="1981200"/>
          <p14:tracePt t="46676" x="8394700" y="1993900"/>
          <p14:tracePt t="46692" x="8369300" y="2000250"/>
          <p14:tracePt t="46692" x="8343900" y="2006600"/>
          <p14:tracePt t="46709" x="8324850" y="2012950"/>
          <p14:tracePt t="46709" x="8293100" y="2019300"/>
          <p14:tracePt t="46709" x="8267700" y="2025650"/>
          <p14:tracePt t="46727" x="8235950" y="2032000"/>
          <p14:tracePt t="46741" x="8210550" y="2038350"/>
          <p14:tracePt t="46741" x="8153400" y="2044700"/>
          <p14:tracePt t="46759" x="8121650" y="2051050"/>
          <p14:tracePt t="46759" x="8096250" y="2051050"/>
          <p14:tracePt t="46775" x="8064500" y="2051050"/>
          <p14:tracePt t="46775" x="8039100" y="2051050"/>
          <p14:tracePt t="46793" x="8013700" y="2051050"/>
          <p14:tracePt t="46793" x="7994650" y="2051050"/>
          <p14:tracePt t="46809" x="7969250" y="2051050"/>
          <p14:tracePt t="46809" x="7912100" y="2044700"/>
          <p14:tracePt t="46826" x="7886700" y="2038350"/>
          <p14:tracePt t="46826" x="7861300" y="2032000"/>
          <p14:tracePt t="46842" x="7835900" y="2025650"/>
          <p14:tracePt t="46842" x="7804150" y="2012950"/>
          <p14:tracePt t="46859" x="7778750" y="2000250"/>
          <p14:tracePt t="46859" x="7753350" y="1987550"/>
          <p14:tracePt t="46876" x="7727950" y="1981200"/>
          <p14:tracePt t="46876" x="7683500" y="1955800"/>
          <p14:tracePt t="46892" x="7670800" y="1943100"/>
          <p14:tracePt t="46892" x="7658100" y="1930400"/>
          <p14:tracePt t="46909" x="7645400" y="1917700"/>
          <p14:tracePt t="46909" x="7632700" y="1905000"/>
          <p14:tracePt t="46926" x="7632700" y="1885950"/>
          <p14:tracePt t="46926" x="7626350" y="1847850"/>
          <p14:tracePt t="46943" x="7620000" y="1822450"/>
          <p14:tracePt t="46943" x="7626350" y="1803400"/>
          <p14:tracePt t="46960" x="7626350" y="1784350"/>
          <p14:tracePt t="46960" x="7632700" y="1758950"/>
          <p14:tracePt t="46977" x="7639050" y="1746250"/>
          <p14:tracePt t="46977" x="7645400" y="1733550"/>
          <p14:tracePt t="46993" x="7658100" y="1714500"/>
          <p14:tracePt t="46993" x="7689850" y="1695450"/>
          <p14:tracePt t="47011" x="7708900" y="1682750"/>
          <p14:tracePt t="47011" x="7734300" y="1670050"/>
          <p14:tracePt t="47027" x="7759700" y="1663700"/>
          <p14:tracePt t="47027" x="7791450" y="1657350"/>
          <p14:tracePt t="47045" x="7823200" y="1651000"/>
          <p14:tracePt t="47045" x="7854950" y="1644650"/>
          <p14:tracePt t="47060" x="7893050" y="1638300"/>
          <p14:tracePt t="47060" x="7931150" y="1631950"/>
          <p14:tracePt t="47077" x="7969250" y="1631950"/>
          <p14:tracePt t="47077" x="8007350" y="1619250"/>
          <p14:tracePt t="47093" x="8039100" y="1619250"/>
          <p14:tracePt t="47093" x="8077200" y="1612900"/>
          <p14:tracePt t="47093" x="8115300" y="1612900"/>
          <p14:tracePt t="47111" x="8147050" y="1612900"/>
          <p14:tracePt t="47111" x="8178800" y="1612900"/>
          <p14:tracePt t="47126" x="8216900" y="1612900"/>
          <p14:tracePt t="47126" x="8248650" y="1619250"/>
          <p14:tracePt t="47144" x="8280400" y="1625600"/>
          <p14:tracePt t="47144" x="8312150" y="1625600"/>
          <p14:tracePt t="47160" x="8337550" y="1638300"/>
          <p14:tracePt t="47160" x="8369300" y="1644650"/>
          <p14:tracePt t="47177" x="8394700" y="1651000"/>
          <p14:tracePt t="47177" x="8439150" y="1670050"/>
          <p14:tracePt t="47194" x="8458200" y="1682750"/>
          <p14:tracePt t="47194" x="8477250" y="1695450"/>
          <p14:tracePt t="47211" x="8489950" y="1714500"/>
          <p14:tracePt t="47211" x="8502650" y="1727200"/>
          <p14:tracePt t="47227" x="8509000" y="1739900"/>
          <p14:tracePt t="47227" x="8515350" y="1771650"/>
          <p14:tracePt t="47244" x="8515350" y="1784350"/>
          <p14:tracePt t="47244" x="8515350" y="1803400"/>
          <p14:tracePt t="47261" x="8515350" y="1816100"/>
          <p14:tracePt t="47261" x="8515350" y="1828800"/>
          <p14:tracePt t="47277" x="8515350" y="1847850"/>
          <p14:tracePt t="47277" x="8509000" y="1860550"/>
          <p14:tracePt t="47296" x="8502650" y="1873250"/>
          <p14:tracePt t="47296" x="8483600" y="1898650"/>
          <p14:tracePt t="47311" x="8470900" y="1917700"/>
          <p14:tracePt t="47311" x="8451850" y="1930400"/>
          <p14:tracePt t="47328" x="8432800" y="1949450"/>
          <p14:tracePt t="47328" x="8413750" y="1962150"/>
          <p14:tracePt t="47344" x="8394700" y="1981200"/>
          <p14:tracePt t="47344" x="8369300" y="1993900"/>
          <p14:tracePt t="47361" x="8350250" y="2012950"/>
          <p14:tracePt t="47361" x="8318500" y="2025650"/>
          <p14:tracePt t="47361" x="8299450" y="2038350"/>
          <p14:tracePt t="47379" x="8274050" y="2051050"/>
          <p14:tracePt t="47393" x="8248650" y="2063750"/>
          <p14:tracePt t="47393" x="8191500" y="2082800"/>
          <p14:tracePt t="47411" x="8159750" y="2095500"/>
          <p14:tracePt t="47411" x="8128000" y="2108200"/>
          <p14:tracePt t="47428" x="8096250" y="2120900"/>
          <p14:tracePt t="47428" x="8058150" y="2133600"/>
          <p14:tracePt t="47444" x="8020050" y="2139950"/>
          <p14:tracePt t="47444" x="7981950" y="2152650"/>
          <p14:tracePt t="47461" x="7943850" y="2159000"/>
          <p14:tracePt t="47461" x="7905750" y="2165350"/>
          <p14:tracePt t="47461" x="7874000" y="2171700"/>
          <p14:tracePt t="47480" x="7835900" y="2178050"/>
          <p14:tracePt t="47480" x="7797800" y="2178050"/>
          <p14:tracePt t="47495" x="7766050" y="2178050"/>
          <p14:tracePt t="47495" x="7734300" y="2178050"/>
          <p14:tracePt t="47512" x="7702550" y="2178050"/>
          <p14:tracePt t="47512" x="7670800" y="2178050"/>
          <p14:tracePt t="47528" x="7639050" y="2171700"/>
          <p14:tracePt t="47528" x="7581900" y="2159000"/>
          <p14:tracePt t="47547" x="7556500" y="2152650"/>
          <p14:tracePt t="47547" x="7531100" y="2139950"/>
          <p14:tracePt t="47562" x="7499350" y="2133600"/>
          <p14:tracePt t="47562" x="7480300" y="2120900"/>
          <p14:tracePt t="47891" x="8299450" y="1727200"/>
          <p14:tracePt t="47913" x="8312150" y="1727200"/>
          <p14:tracePt t="47919" x="8324850" y="1733550"/>
          <p14:tracePt t="47928" x="8337550" y="1739900"/>
          <p14:tracePt t="47928" x="8356600" y="1746250"/>
          <p14:tracePt t="47945" x="8375650" y="1752600"/>
          <p14:tracePt t="47945" x="8413750" y="1771650"/>
          <p14:tracePt t="47962" x="8426450" y="1784350"/>
          <p14:tracePt t="47962" x="8432800" y="1797050"/>
          <p14:tracePt t="47979" x="8445500" y="1809750"/>
          <p14:tracePt t="47979" x="8451850" y="1822450"/>
          <p14:tracePt t="47996" x="8464550" y="1841500"/>
          <p14:tracePt t="47996" x="8464550" y="1854200"/>
          <p14:tracePt t="48012" x="8470900" y="1873250"/>
          <p14:tracePt t="48012" x="8470900" y="1879600"/>
          <p14:tracePt t="48029" x="8470900" y="1898650"/>
          <p14:tracePt t="48029" x="8464550" y="1924050"/>
          <p14:tracePt t="48047" x="8464550" y="1930400"/>
          <p14:tracePt t="48047" x="8458200" y="1936750"/>
          <p14:tracePt t="48063" x="8451850" y="1949450"/>
          <p14:tracePt t="48063" x="8445500" y="1955800"/>
          <p14:tracePt t="48079" x="8432800" y="1968500"/>
          <p14:tracePt t="48079" x="8420100" y="1981200"/>
          <p14:tracePt t="48096" x="8407400" y="1987550"/>
          <p14:tracePt t="48096" x="8394700" y="1993900"/>
          <p14:tracePt t="48114" x="8375650" y="2006600"/>
          <p14:tracePt t="48114" x="8356600" y="2012950"/>
          <p14:tracePt t="48114" x="8343900" y="2025650"/>
          <p14:tracePt t="48132" x="8324850" y="2032000"/>
          <p14:tracePt t="48132" x="8305800" y="2044700"/>
          <p14:tracePt t="48147" x="8293100" y="2051050"/>
          <p14:tracePt t="48147" x="8274050" y="2057400"/>
          <p14:tracePt t="48164" x="8255000" y="2063750"/>
          <p14:tracePt t="48164" x="8235950" y="2076450"/>
          <p14:tracePt t="48181" x="8216900" y="2089150"/>
          <p14:tracePt t="48181" x="8172450" y="2108200"/>
          <p14:tracePt t="48198" x="8147050" y="2120900"/>
          <p14:tracePt t="48198" x="8115300" y="2133600"/>
          <p14:tracePt t="48215" x="8089900" y="2152650"/>
          <p14:tracePt t="48215" x="8064500" y="2159000"/>
          <p14:tracePt t="48231" x="8032750" y="2171700"/>
          <p14:tracePt t="48231" x="8001000" y="2184400"/>
          <p14:tracePt t="48248" x="7962900" y="2190750"/>
          <p14:tracePt t="48248" x="7899400" y="2203450"/>
          <p14:tracePt t="48264" x="7867650" y="2203450"/>
          <p14:tracePt t="48264" x="7829550" y="2203450"/>
          <p14:tracePt t="48282" x="7791450" y="2203450"/>
          <p14:tracePt t="48282" x="7759700" y="2197100"/>
          <p14:tracePt t="48299" x="7721600" y="2190750"/>
          <p14:tracePt t="48299" x="7689850" y="2178050"/>
          <p14:tracePt t="48299" x="7664450" y="2165350"/>
          <p14:tracePt t="48317" x="7632700" y="2146300"/>
          <p14:tracePt t="48317" x="7607300" y="2127250"/>
          <p14:tracePt t="48332" x="7588250" y="2108200"/>
          <p14:tracePt t="48332" x="7569200" y="2082800"/>
          <p14:tracePt t="48349" x="7550150" y="2057400"/>
          <p14:tracePt t="48349" x="7531100" y="2032000"/>
          <p14:tracePt t="48365" x="7518400" y="2012950"/>
          <p14:tracePt t="48365" x="7505700" y="1981200"/>
          <p14:tracePt t="48382" x="7499350" y="1955800"/>
          <p14:tracePt t="48382" x="7486650" y="1930400"/>
          <p14:tracePt t="48382" x="7480300" y="1905000"/>
          <p14:tracePt t="48400" x="7480300" y="1879600"/>
          <p14:tracePt t="48414" x="7480300" y="1854200"/>
          <p14:tracePt t="48414" x="7486650" y="1809750"/>
          <p14:tracePt t="48432" x="7499350" y="1790700"/>
          <p14:tracePt t="48432" x="7512050" y="1778000"/>
          <p14:tracePt t="48449" x="7524750" y="1758950"/>
          <p14:tracePt t="48449" x="7543800" y="1746250"/>
          <p14:tracePt t="48465" x="7569200" y="1727200"/>
          <p14:tracePt t="48465" x="7588250" y="1714500"/>
          <p14:tracePt t="48482" x="7620000" y="1708150"/>
          <p14:tracePt t="48482" x="7677150" y="1682750"/>
          <p14:tracePt t="48499" x="7715250" y="1670050"/>
          <p14:tracePt t="48499" x="7747000" y="1663700"/>
          <p14:tracePt t="48516" x="7785100" y="1657350"/>
          <p14:tracePt t="48516" x="7823200" y="1651000"/>
          <p14:tracePt t="48533" x="7861300" y="1651000"/>
          <p14:tracePt t="48533" x="7899400" y="1644650"/>
          <p14:tracePt t="48533" x="7937500" y="1644650"/>
          <p14:tracePt t="48552" x="7975600" y="1651000"/>
          <p14:tracePt t="48552" x="8007350" y="1657350"/>
          <p14:tracePt t="48566" x="8039100" y="1663700"/>
          <p14:tracePt t="48566" x="8070850" y="1670050"/>
          <p14:tracePt t="48583" x="8102600" y="1676400"/>
          <p14:tracePt t="48583" x="8128000" y="1689100"/>
          <p14:tracePt t="48599" x="8153400" y="1701800"/>
          <p14:tracePt t="48599" x="8204200" y="1714500"/>
          <p14:tracePt t="48617" x="8229600" y="1727200"/>
          <p14:tracePt t="48617" x="8255000" y="1739900"/>
          <p14:tracePt t="48633" x="8274050" y="1746250"/>
          <p14:tracePt t="48633" x="8286750" y="1758950"/>
          <p14:tracePt t="48650" x="8305800" y="1765300"/>
          <p14:tracePt t="48650" x="8318500" y="1778000"/>
          <p14:tracePt t="48666" x="8331200" y="1790700"/>
          <p14:tracePt t="48666" x="8337550" y="1803400"/>
          <p14:tracePt t="48666" x="8343900" y="1809750"/>
          <p14:tracePt t="48684" x="8350250" y="1822450"/>
          <p14:tracePt t="48684" x="8350250" y="1835150"/>
          <p14:tracePt t="48700" x="8350250" y="1847850"/>
          <p14:tracePt t="48700" x="8350250" y="1866900"/>
          <p14:tracePt t="48716" x="8343900" y="1879600"/>
          <p14:tracePt t="48716" x="8337550" y="1892300"/>
          <p14:tracePt t="48733" x="8331200" y="1905000"/>
          <p14:tracePt t="48733" x="8324850" y="1911350"/>
          <p14:tracePt t="48749" x="8312150" y="1924050"/>
          <p14:tracePt t="48749" x="8299450" y="1930400"/>
          <p14:tracePt t="48749" x="8286750" y="1943100"/>
          <p14:tracePt t="48768" x="8274050" y="1949450"/>
          <p14:tracePt t="48782" x="8255000" y="1955800"/>
          <p14:tracePt t="48782" x="8216900" y="1968500"/>
          <p14:tracePt t="48800" x="8197850" y="1981200"/>
          <p14:tracePt t="48800" x="8172450" y="1987550"/>
          <p14:tracePt t="48816" x="8153400" y="1993900"/>
          <p14:tracePt t="48816" x="8128000" y="2000250"/>
          <p14:tracePt t="48833" x="8102600" y="2006600"/>
          <p14:tracePt t="48833" x="8077200" y="2012950"/>
          <p14:tracePt t="48850" x="8051800" y="2019300"/>
          <p14:tracePt t="48850" x="8001000" y="2038350"/>
          <p14:tracePt t="48866" x="7975600" y="2044700"/>
          <p14:tracePt t="48866" x="7950200" y="2051050"/>
          <p14:tracePt t="48884" x="7924800" y="2051050"/>
          <p14:tracePt t="48884" x="7899400" y="2051050"/>
          <p14:tracePt t="48900" x="7867650" y="2051050"/>
          <p14:tracePt t="48900" x="7816850" y="2051050"/>
          <p14:tracePt t="48917" x="7791450" y="2051050"/>
          <p14:tracePt t="48917" x="7772400" y="2044700"/>
          <p14:tracePt t="48934" x="7747000" y="2044700"/>
          <p14:tracePt t="48934" x="7727950" y="2038350"/>
          <p14:tracePt t="48950" x="7708900" y="2038350"/>
          <p14:tracePt t="48950" x="7689850" y="2032000"/>
          <p14:tracePt t="48967" x="7670800" y="2032000"/>
          <p14:tracePt t="48967" x="7645400" y="2025650"/>
          <p14:tracePt t="48984" x="7632700" y="2019300"/>
          <p14:tracePt t="48984" x="7620000" y="2012950"/>
          <p14:tracePt t="49001" x="7613650" y="2012950"/>
          <p14:tracePt t="49001" x="7607300" y="2006600"/>
          <p14:tracePt t="49018" x="7594600" y="2006600"/>
          <p14:tracePt t="49018" x="7588250" y="2006600"/>
          <p14:tracePt t="49034" x="7581900" y="2006600"/>
          <p14:tracePt t="49034" x="7575550" y="2000250"/>
          <p14:tracePt t="49034" x="7569200" y="2000250"/>
          <p14:tracePt t="49054" x="7562850" y="2006600"/>
          <p14:tracePt t="49066" x="7550150" y="2006600"/>
          <p14:tracePt t="49066" x="7537450" y="2012950"/>
          <p14:tracePt t="49084" x="7524750" y="2019300"/>
          <p14:tracePt t="49084" x="7512050" y="2019300"/>
          <p14:tracePt t="49101" x="7499350" y="2025650"/>
          <p14:tracePt t="49101" x="7493000" y="2032000"/>
          <p14:tracePt t="49118" x="7480300" y="2038350"/>
          <p14:tracePt t="49118" x="7467600" y="2044700"/>
          <p14:tracePt t="49134" x="7454900" y="2044700"/>
          <p14:tracePt t="49134" x="7442200" y="2051050"/>
          <p14:tracePt t="49134" x="7429500" y="2057400"/>
          <p14:tracePt t="49153" x="7416800" y="2063750"/>
          <p14:tracePt t="49153" x="7410450" y="2070100"/>
          <p14:tracePt t="49167" x="7404100" y="2076450"/>
          <p14:tracePt t="49167" x="7397750" y="2082800"/>
          <p14:tracePt t="49185" x="7391400" y="2089150"/>
          <p14:tracePt t="49185" x="7385050" y="2095500"/>
          <p14:tracePt t="49201" x="7378700" y="2101850"/>
          <p14:tracePt t="49201" x="7372350" y="2108200"/>
          <p14:tracePt t="49218" x="7366000" y="2108200"/>
          <p14:tracePt t="49218" x="7353300" y="2114550"/>
          <p14:tracePt t="49234" x="7346950" y="2127250"/>
          <p14:tracePt t="49234" x="7340600" y="2133600"/>
          <p14:tracePt t="49251" x="7334250" y="2133600"/>
          <p14:tracePt t="49251" x="7321550" y="2139950"/>
          <p14:tracePt t="49268" x="7315200" y="2139950"/>
          <p14:tracePt t="49268" x="7296150" y="2159000"/>
          <p14:tracePt t="49285" x="7289800" y="2165350"/>
          <p14:tracePt t="49285" x="7283450" y="2165350"/>
          <p14:tracePt t="49301" x="7277100" y="2171700"/>
          <p14:tracePt t="49301" x="7264400" y="2178050"/>
          <p14:tracePt t="49318" x="7258050" y="2190750"/>
          <p14:tracePt t="49318" x="7251700" y="2197100"/>
          <p14:tracePt t="49318" x="7245350" y="2203450"/>
          <p14:tracePt t="49336" x="7232650" y="2216150"/>
          <p14:tracePt t="49350" x="7219950" y="2222500"/>
          <p14:tracePt t="49350" x="7194550" y="2247900"/>
          <p14:tracePt t="49369" x="7181850" y="2260600"/>
          <p14:tracePt t="49369" x="7162800" y="2273300"/>
          <p14:tracePt t="49385" x="7150100" y="2286000"/>
          <p14:tracePt t="49385" x="7131050" y="2292350"/>
          <p14:tracePt t="49401" x="7112000" y="2305050"/>
          <p14:tracePt t="49401" x="7080250" y="2324100"/>
          <p14:tracePt t="49422" x="7061200" y="2343150"/>
          <p14:tracePt t="49434" x="7042150" y="2349500"/>
          <p14:tracePt t="49434" x="7016750" y="2368550"/>
          <p14:tracePt t="49452" x="7004050" y="2374900"/>
          <p14:tracePt t="49452" x="6991350" y="2381250"/>
          <p14:tracePt t="49469" x="6985000" y="2387600"/>
          <p14:tracePt t="49469" x="6972300" y="2387600"/>
          <p14:tracePt t="49485" x="6965950" y="2387600"/>
          <p14:tracePt t="49485" x="6959600" y="2387600"/>
          <p14:tracePt t="49502" x="6953250" y="2393950"/>
          <p14:tracePt t="49518" x="6946900" y="2400300"/>
          <p14:tracePt t="49518" x="6940550" y="2406650"/>
          <p14:tracePt t="49535" x="6934200" y="2406650"/>
          <p14:tracePt t="49551" x="6934200" y="2413000"/>
          <p14:tracePt t="49572" x="6921500" y="2413000"/>
          <p14:tracePt t="49607" x="6915150" y="2413000"/>
          <p14:tracePt t="49616" x="6908800" y="2419350"/>
          <p14:tracePt t="49624" x="6902450" y="2413000"/>
          <p14:tracePt t="49624" x="6896100" y="2419350"/>
          <p14:tracePt t="49636" x="6883400" y="2425700"/>
          <p14:tracePt t="49652" x="6870700" y="2438400"/>
          <p14:tracePt t="50116" x="5378450" y="5041900"/>
          <p14:tracePt t="50132" x="5372100" y="5048250"/>
          <p14:tracePt t="50140" x="5359400" y="5060950"/>
          <p14:tracePt t="50140" x="5353050" y="5073650"/>
          <p14:tracePt t="50153" x="5340350" y="5086350"/>
          <p14:tracePt t="50153" x="5327650" y="5099050"/>
          <p14:tracePt t="50172" x="5308600" y="5111750"/>
          <p14:tracePt t="50172" x="5289550" y="5130800"/>
          <p14:tracePt t="50187" x="5270500" y="5143500"/>
          <p14:tracePt t="50187" x="5232400" y="5168900"/>
          <p14:tracePt t="50204" x="5207000" y="5181600"/>
          <p14:tracePt t="50204" x="5175250" y="5194300"/>
          <p14:tracePt t="50220" x="5149850" y="5200650"/>
          <p14:tracePt t="50220" x="5118100" y="5207000"/>
          <p14:tracePt t="50238" x="5080000" y="5213350"/>
          <p14:tracePt t="50238" x="5048250" y="5219700"/>
          <p14:tracePt t="50254" x="5003800" y="5219700"/>
          <p14:tracePt t="50254" x="4965700" y="5213350"/>
          <p14:tracePt t="50254" x="4914900" y="5213350"/>
          <p14:tracePt t="50272" x="4870450" y="5207000"/>
          <p14:tracePt t="50272" x="4819650" y="5200650"/>
          <p14:tracePt t="50288" x="4762500" y="5194300"/>
          <p14:tracePt t="50288" x="4705350" y="5194300"/>
          <p14:tracePt t="50305" x="4648200" y="5194300"/>
          <p14:tracePt t="50305" x="4584700" y="5194300"/>
          <p14:tracePt t="50321" x="4527550" y="5200650"/>
          <p14:tracePt t="50321" x="4464050" y="5213350"/>
          <p14:tracePt t="50337" x="4400550" y="5226050"/>
          <p14:tracePt t="50337" x="4337050" y="5245100"/>
          <p14:tracePt t="50337" x="4273550" y="5270500"/>
          <p14:tracePt t="50356" x="4216400" y="5289550"/>
          <p14:tracePt t="50370" x="4152900" y="5308600"/>
          <p14:tracePt t="50370" x="4032250" y="5346700"/>
          <p14:tracePt t="50388" x="3975100" y="5365750"/>
          <p14:tracePt t="50388" x="3911600" y="5372100"/>
          <p14:tracePt t="50404" x="3848100" y="5384800"/>
          <p14:tracePt t="50404" x="3784600" y="5391150"/>
          <p14:tracePt t="50421" x="3721100" y="5391150"/>
          <p14:tracePt t="50421" x="3657600" y="5391150"/>
          <p14:tracePt t="50438" x="3594100" y="5391150"/>
          <p14:tracePt t="50438" x="3473450" y="5378450"/>
          <p14:tracePt t="50455" x="3416300" y="5372100"/>
          <p14:tracePt t="50455" x="3359150" y="5372100"/>
          <p14:tracePt t="50471" x="3302000" y="5365750"/>
          <p14:tracePt t="50471" x="3244850" y="5359400"/>
          <p14:tracePt t="50488" x="3187700" y="5359400"/>
          <p14:tracePt t="50488" x="3073400" y="5353050"/>
          <p14:tracePt t="50505" x="3009900" y="5353050"/>
          <p14:tracePt t="50505" x="2946400" y="5353050"/>
          <p14:tracePt t="50522" x="2882900" y="5353050"/>
          <p14:tracePt t="50522" x="2825750" y="5365750"/>
          <p14:tracePt t="50539" x="2768600" y="5372100"/>
          <p14:tracePt t="50539" x="2654300" y="5397500"/>
          <p14:tracePt t="50556" x="2609850" y="5416550"/>
          <p14:tracePt t="50556" x="2565400" y="5441950"/>
          <p14:tracePt t="50572" x="2520950" y="5461000"/>
          <p14:tracePt t="50572" x="2476500" y="5480050"/>
          <p14:tracePt t="50589" x="2438400" y="5492750"/>
          <p14:tracePt t="50589" x="2393950" y="5511800"/>
          <p14:tracePt t="50605" x="2349500" y="5530850"/>
          <p14:tracePt t="50605" x="2311400" y="5543550"/>
          <p14:tracePt t="50605" x="2266950" y="5556250"/>
          <p14:tracePt t="50624" x="2216150" y="5568950"/>
          <p14:tracePt t="50638" x="2171700" y="5581650"/>
          <p14:tracePt t="50638" x="2082800" y="5613400"/>
          <p14:tracePt t="50656" x="2038350" y="5619750"/>
          <p14:tracePt t="50656" x="1987550" y="5638800"/>
          <p14:tracePt t="50673" x="1943100" y="5645150"/>
          <p14:tracePt t="50673" x="1898650" y="5657850"/>
          <p14:tracePt t="50689" x="1854200" y="5670550"/>
          <p14:tracePt t="50689" x="1809750" y="5683250"/>
          <p14:tracePt t="50706" x="1765300" y="5702300"/>
          <p14:tracePt t="50706" x="1727200" y="5715000"/>
          <p14:tracePt t="50706" x="1682750" y="5740400"/>
          <p14:tracePt t="50724" x="1638300" y="5759450"/>
          <p14:tracePt t="50724" x="1600200" y="5784850"/>
          <p14:tracePt t="50739" x="1555750" y="5803900"/>
          <p14:tracePt t="50739" x="1517650" y="5829300"/>
          <p14:tracePt t="50756" x="1473200" y="5848350"/>
          <p14:tracePt t="50756" x="1435100" y="5867400"/>
          <p14:tracePt t="50773" x="1390650" y="5886450"/>
          <p14:tracePt t="50773" x="1352550" y="5899150"/>
          <p14:tracePt t="50773" x="1308100" y="5911850"/>
          <p14:tracePt t="50793" x="1270000" y="5924550"/>
          <p14:tracePt t="50793" x="1231900" y="5943600"/>
          <p14:tracePt t="50806" x="1200150" y="5956300"/>
          <p14:tracePt t="50806" x="1162050" y="5969000"/>
          <p14:tracePt t="50823" x="1130300" y="5988050"/>
          <p14:tracePt t="50823" x="1098550" y="6000750"/>
          <p14:tracePt t="50840" x="1073150" y="6013450"/>
          <p14:tracePt t="50840" x="1041400" y="6019800"/>
          <p14:tracePt t="50856" x="1016000" y="6026150"/>
          <p14:tracePt t="50856" x="952500" y="6026150"/>
          <p14:tracePt t="50873" x="920750" y="6019800"/>
          <p14:tracePt t="50873" x="895350" y="6013450"/>
          <p14:tracePt t="50890" x="863600" y="6007100"/>
          <p14:tracePt t="50890" x="831850" y="6000750"/>
          <p14:tracePt t="50906" x="806450" y="5988050"/>
          <p14:tracePt t="50906" x="749300" y="5969000"/>
          <p14:tracePt t="50925" x="730250" y="5949950"/>
          <p14:tracePt t="50925" x="704850" y="5924550"/>
          <p14:tracePt t="50940" x="679450" y="5899150"/>
          <p14:tracePt t="50940" x="660400" y="5867400"/>
          <p14:tracePt t="50956" x="635000" y="5829300"/>
          <p14:tracePt t="50956" x="615950" y="5791200"/>
          <p14:tracePt t="50973" x="603250" y="5746750"/>
          <p14:tracePt t="50973" x="590550" y="5695950"/>
          <p14:tracePt t="50990" x="584200" y="5651500"/>
          <p14:tracePt t="50990" x="584200" y="5600700"/>
          <p14:tracePt t="50990" x="584200" y="5556250"/>
          <p14:tracePt t="51009" x="596900" y="5505450"/>
          <p14:tracePt t="51009" x="615950" y="5454650"/>
          <p14:tracePt t="51024" x="635000" y="5410200"/>
          <p14:tracePt t="51024" x="660400" y="5365750"/>
          <p14:tracePt t="51041" x="692150" y="5314950"/>
          <p14:tracePt t="51041" x="723900" y="5270500"/>
          <p14:tracePt t="51058" x="755650" y="5226050"/>
          <p14:tracePt t="51058" x="793750" y="5187950"/>
          <p14:tracePt t="51073" x="831850" y="5143500"/>
          <p14:tracePt t="51073" x="876300" y="5105400"/>
          <p14:tracePt t="51092" x="971550" y="5035550"/>
          <p14:tracePt t="51092" x="1028700" y="5003800"/>
          <p14:tracePt t="51107" x="1085850" y="4972050"/>
          <p14:tracePt t="51107" x="1149350" y="4946650"/>
          <p14:tracePt t="51124" x="1212850" y="4914900"/>
          <p14:tracePt t="51124" x="1276350" y="4889500"/>
          <p14:tracePt t="51140" x="1352550" y="4864100"/>
          <p14:tracePt t="51140" x="1492250" y="4819650"/>
          <p14:tracePt t="51158" x="1568450" y="4800600"/>
          <p14:tracePt t="51158" x="1644650" y="4781550"/>
          <p14:tracePt t="51174" x="1720850" y="4768850"/>
          <p14:tracePt t="51174" x="1797050" y="4756150"/>
          <p14:tracePt t="51191" x="1873250" y="4743450"/>
          <p14:tracePt t="51191" x="1949450" y="4730750"/>
          <p14:tracePt t="51207" x="2025650" y="4724400"/>
          <p14:tracePt t="51207" x="2178050" y="4718050"/>
          <p14:tracePt t="51224" x="2260600" y="4718050"/>
          <p14:tracePt t="51224" x="2336800" y="4718050"/>
          <p14:tracePt t="51241" x="2419350" y="4724400"/>
          <p14:tracePt t="51241" x="2495550" y="4737100"/>
          <p14:tracePt t="51258" x="2578100" y="4749800"/>
          <p14:tracePt t="51258" x="2654300" y="4768850"/>
          <p14:tracePt t="51274" x="2730500" y="4787900"/>
          <p14:tracePt t="51274" x="2876550" y="4838700"/>
          <p14:tracePt t="51293" x="2940050" y="4870450"/>
          <p14:tracePt t="51293" x="2997200" y="4902200"/>
          <p14:tracePt t="51308" x="3048000" y="4940300"/>
          <p14:tracePt t="51308" x="3092450" y="4978400"/>
          <p14:tracePt t="51325" x="3130550" y="5016500"/>
          <p14:tracePt t="51325" x="3168650" y="5054600"/>
          <p14:tracePt t="51341" x="3194050" y="5092700"/>
          <p14:tracePt t="51341" x="3219450" y="5130800"/>
          <p14:tracePt t="51358" x="3238500" y="5175250"/>
          <p14:tracePt t="51358" x="3251200" y="5219700"/>
          <p14:tracePt t="51358" x="3263900" y="5264150"/>
          <p14:tracePt t="51377" x="3270250" y="5314950"/>
          <p14:tracePt t="51390" x="3270250" y="5365750"/>
          <p14:tracePt t="51390" x="3251200" y="5480050"/>
          <p14:tracePt t="51408" x="3232150" y="5530850"/>
          <p14:tracePt t="51408" x="3213100" y="5588000"/>
          <p14:tracePt t="51425" x="3187700" y="5638800"/>
          <p14:tracePt t="51425" x="3162300" y="5689600"/>
          <p14:tracePt t="51442" x="3130550" y="5734050"/>
          <p14:tracePt t="51442" x="3060700" y="5816600"/>
          <p14:tracePt t="51458" x="3022600" y="5848350"/>
          <p14:tracePt t="51458" x="2984500" y="58737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真偽を推測する（統計的検定）</a:t>
            </a:r>
            <a:endParaRPr kumimoji="1" lang="ja-JP" altLang="en-US" dirty="0"/>
          </a:p>
        </p:txBody>
      </p:sp>
      <p:sp>
        <p:nvSpPr>
          <p:cNvPr id="3" name="正方形/長方形 2"/>
          <p:cNvSpPr/>
          <p:nvPr/>
        </p:nvSpPr>
        <p:spPr>
          <a:xfrm>
            <a:off x="323528" y="1124744"/>
            <a:ext cx="8352928" cy="1938992"/>
          </a:xfrm>
          <a:prstGeom prst="rect">
            <a:avLst/>
          </a:prstGeom>
        </p:spPr>
        <p:txBody>
          <a:bodyPr wrap="square">
            <a:spAutoFit/>
          </a:bodyPr>
          <a:lstStyle/>
          <a:p>
            <a:r>
              <a:rPr lang="ja-JP" altLang="en-US" dirty="0" smtClean="0"/>
              <a:t>例：シロクマチョコレートを買うと，</a:t>
            </a:r>
            <a:r>
              <a:rPr lang="en-US" altLang="ja-JP" dirty="0" smtClean="0"/>
              <a:t>20 </a:t>
            </a:r>
            <a:r>
              <a:rPr lang="ja-JP" altLang="en-US" dirty="0" smtClean="0"/>
              <a:t>個に</a:t>
            </a:r>
            <a:r>
              <a:rPr lang="en-US" altLang="ja-JP" dirty="0" smtClean="0"/>
              <a:t>1 </a:t>
            </a:r>
            <a:r>
              <a:rPr lang="ja-JP" altLang="en-US" dirty="0" smtClean="0"/>
              <a:t>個の割合でシロクマのぬいぐるみが当たる．どうしてもシロクマのぬいぐるみがほしいＡさんはシロクマチョコレートを</a:t>
            </a:r>
            <a:r>
              <a:rPr lang="en-US" altLang="ja-JP" dirty="0" smtClean="0"/>
              <a:t>50</a:t>
            </a:r>
            <a:r>
              <a:rPr lang="ja-JP" altLang="en-US" dirty="0" smtClean="0"/>
              <a:t>個買ったのに</a:t>
            </a:r>
            <a:r>
              <a:rPr lang="en-US" altLang="ja-JP" dirty="0" smtClean="0"/>
              <a:t>1</a:t>
            </a:r>
            <a:r>
              <a:rPr lang="ja-JP" altLang="en-US" dirty="0" err="1" smtClean="0"/>
              <a:t>つも</a:t>
            </a:r>
            <a:r>
              <a:rPr lang="ja-JP" altLang="en-US" dirty="0" smtClean="0"/>
              <a:t>当たらなかった．Ａさんはシロクマチョコレート株式会社はうそつきだと断定した．しかし，その推論は正しいか？</a:t>
            </a:r>
            <a:endParaRPr lang="ja-JP" altLang="en-US" dirty="0"/>
          </a:p>
        </p:txBody>
      </p:sp>
      <p:sp>
        <p:nvSpPr>
          <p:cNvPr id="4" name="テキスト ボックス 3"/>
          <p:cNvSpPr txBox="1"/>
          <p:nvPr/>
        </p:nvSpPr>
        <p:spPr>
          <a:xfrm>
            <a:off x="395536" y="3429000"/>
            <a:ext cx="3744416" cy="461665"/>
          </a:xfrm>
          <a:prstGeom prst="rect">
            <a:avLst/>
          </a:prstGeom>
          <a:noFill/>
        </p:spPr>
        <p:txBody>
          <a:bodyPr wrap="square" rtlCol="0">
            <a:spAutoFit/>
          </a:bodyPr>
          <a:lstStyle/>
          <a:p>
            <a:r>
              <a:rPr kumimoji="1" lang="ja-JP" altLang="en-US" dirty="0" smtClean="0"/>
              <a:t>自分の考えはどうか？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126"/>
    </mc:Choice>
    <mc:Fallback>
      <p:transition spd="slow" advTm="51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340" x="5054600" y="1670050"/>
          <p14:tracePt t="2359" x="5054600" y="1663700"/>
          <p14:tracePt t="2368" x="5048250" y="1657350"/>
          <p14:tracePt t="2411" x="5048250" y="1651000"/>
          <p14:tracePt t="2443" x="5041900" y="1651000"/>
          <p14:tracePt t="2471" x="5035550" y="1657350"/>
          <p14:tracePt t="2487" x="5029200" y="1663700"/>
          <p14:tracePt t="2495" x="5022850" y="1663700"/>
          <p14:tracePt t="2512" x="5010150" y="1663700"/>
          <p14:tracePt t="2527" x="5003800" y="1670050"/>
          <p14:tracePt t="2540" x="4997450" y="1663700"/>
          <p14:tracePt t="2552" x="4991100" y="1663700"/>
          <p14:tracePt t="2552" x="4978400" y="1663700"/>
          <p14:tracePt t="2570" x="4972050" y="1663700"/>
          <p14:tracePt t="2570" x="4965700" y="1663700"/>
          <p14:tracePt t="2587" x="4953000" y="1657350"/>
          <p14:tracePt t="2587" x="4946650" y="1657350"/>
          <p14:tracePt t="2603" x="4940300" y="1657350"/>
          <p14:tracePt t="2619" x="4940300" y="1651000"/>
          <p14:tracePt t="2635" x="4933950" y="1651000"/>
          <p14:tracePt t="2652" x="4940300" y="1644650"/>
          <p14:tracePt t="2668" x="4946650" y="1644650"/>
          <p14:tracePt t="2690" x="4946650" y="1651000"/>
          <p14:tracePt t="2707" x="4953000" y="1657350"/>
          <p14:tracePt t="2707" x="4953000" y="1663700"/>
          <p14:tracePt t="2720" x="4953000" y="1670050"/>
          <p14:tracePt t="2736" x="4959350" y="1676400"/>
          <p14:tracePt t="2736" x="4959350" y="1682750"/>
          <p14:tracePt t="2753" x="4965700" y="1689100"/>
          <p14:tracePt t="2769" x="4972050" y="1695450"/>
          <p14:tracePt t="2769" x="4984750" y="1695450"/>
          <p14:tracePt t="2787" x="4991100" y="1701800"/>
          <p14:tracePt t="2787" x="4997450" y="1701800"/>
          <p14:tracePt t="2803" x="5003800" y="1708150"/>
          <p14:tracePt t="2803" x="5010150" y="1708150"/>
          <p14:tracePt t="2822" x="5016500" y="1720850"/>
          <p14:tracePt t="2822" x="5022850" y="1720850"/>
          <p14:tracePt t="2837" x="5029200" y="1727200"/>
          <p14:tracePt t="2837" x="5029200" y="1733550"/>
          <p14:tracePt t="2837" x="5035550" y="1739900"/>
          <p14:tracePt t="2856" x="5041900" y="1746250"/>
          <p14:tracePt t="2871" x="5048250" y="1746250"/>
          <p14:tracePt t="2887" x="5054600" y="1746250"/>
          <p14:tracePt t="2902" x="5067300" y="1739900"/>
          <p14:tracePt t="2919" x="5073650" y="1739900"/>
          <p14:tracePt t="2936" x="5080000" y="1733550"/>
          <p14:tracePt t="2936" x="5092700" y="1727200"/>
          <p14:tracePt t="2954" x="5099050" y="1727200"/>
          <p14:tracePt t="2954" x="5105400" y="1720850"/>
          <p14:tracePt t="2971" x="5111750" y="1727200"/>
          <p14:tracePt t="2971" x="5118100" y="1720850"/>
          <p14:tracePt t="2988" x="5124450" y="1727200"/>
          <p14:tracePt t="3003" x="5130800" y="1727200"/>
          <p14:tracePt t="3003" x="5137150" y="1733550"/>
          <p14:tracePt t="3021" x="5143500" y="1739900"/>
          <p14:tracePt t="3037" x="5149850" y="1739900"/>
          <p14:tracePt t="3054" x="5143500" y="1739900"/>
          <p14:tracePt t="3094" x="5137150" y="1733550"/>
          <p14:tracePt t="3110" x="5124450" y="1727200"/>
          <p14:tracePt t="3127" x="5118100" y="1727200"/>
          <p14:tracePt t="3138" x="5111750" y="1720850"/>
          <p14:tracePt t="3146" x="5105400" y="1720850"/>
          <p14:tracePt t="3155" x="5092700" y="1720850"/>
          <p14:tracePt t="3155" x="5086350" y="1720850"/>
          <p14:tracePt t="3172" x="5080000" y="1720850"/>
          <p14:tracePt t="3172" x="5073650" y="1720850"/>
          <p14:tracePt t="3188" x="5067300" y="1720850"/>
          <p14:tracePt t="3188" x="5060950" y="1720850"/>
          <p14:tracePt t="3188" x="5054600" y="1720850"/>
          <p14:tracePt t="3207" x="5048250" y="1720850"/>
          <p14:tracePt t="3220" x="5060950" y="1714500"/>
          <p14:tracePt t="3258" x="5067300" y="1708150"/>
          <p14:tracePt t="3266" x="5080000" y="1708150"/>
          <p14:tracePt t="3275" x="5086350" y="1701800"/>
          <p14:tracePt t="3287" x="5105400" y="1701800"/>
          <p14:tracePt t="3287" x="5118100" y="1701800"/>
          <p14:tracePt t="3305" x="5137150" y="1701800"/>
          <p14:tracePt t="3305" x="5175250" y="1701800"/>
          <p14:tracePt t="3324" x="5200650" y="1701800"/>
          <p14:tracePt t="3324" x="5226050" y="1701800"/>
          <p14:tracePt t="3338" x="5251450" y="1708150"/>
          <p14:tracePt t="3338" x="5283200" y="1708150"/>
          <p14:tracePt t="3355" x="5314950" y="1714500"/>
          <p14:tracePt t="3355" x="5384800" y="1720850"/>
          <p14:tracePt t="3372" x="5422900" y="1720850"/>
          <p14:tracePt t="3372" x="5461000" y="1720850"/>
          <p14:tracePt t="3389" x="5499100" y="1720850"/>
          <p14:tracePt t="3389" x="5537200" y="1727200"/>
          <p14:tracePt t="3406" x="5568950" y="1727200"/>
          <p14:tracePt t="3406" x="5607050" y="1727200"/>
          <p14:tracePt t="3422" x="5638800" y="1727200"/>
          <p14:tracePt t="3422" x="5708650" y="1727200"/>
          <p14:tracePt t="3439" x="5746750" y="1733550"/>
          <p14:tracePt t="3439" x="5778500" y="1733550"/>
          <p14:tracePt t="3456" x="5810250" y="1733550"/>
          <p14:tracePt t="3456" x="5842000" y="1739900"/>
          <p14:tracePt t="3472" x="5873750" y="1746250"/>
          <p14:tracePt t="3472" x="5905500" y="1746250"/>
          <p14:tracePt t="3489" x="5937250" y="1746250"/>
          <p14:tracePt t="3489" x="5969000" y="1746250"/>
          <p14:tracePt t="3489" x="5994400" y="1746250"/>
          <p14:tracePt t="3508" x="6019800" y="1746250"/>
          <p14:tracePt t="3508" x="6045200" y="1739900"/>
          <p14:tracePt t="3523" x="6070600" y="1739900"/>
          <p14:tracePt t="3523" x="6096000" y="1733550"/>
          <p14:tracePt t="3539" x="6115050" y="1727200"/>
          <p14:tracePt t="3539" x="6140450" y="1727200"/>
          <p14:tracePt t="3556" x="6159500" y="1727200"/>
          <p14:tracePt t="3556" x="6184900" y="1727200"/>
          <p14:tracePt t="3572" x="6203950" y="1727200"/>
          <p14:tracePt t="3572" x="6223000" y="1727200"/>
          <p14:tracePt t="3589" x="6242050" y="1727200"/>
          <p14:tracePt t="3589" x="6280150" y="1733550"/>
          <p14:tracePt t="3607" x="6299200" y="1733550"/>
          <p14:tracePt t="3607" x="6318250" y="1739900"/>
          <p14:tracePt t="3623" x="6330950" y="1739900"/>
          <p14:tracePt t="3623" x="6350000" y="1739900"/>
          <p14:tracePt t="3639" x="6362700" y="1739900"/>
          <p14:tracePt t="3639" x="6381750" y="1739900"/>
          <p14:tracePt t="3656" x="6394450" y="1739900"/>
          <p14:tracePt t="3656" x="6419850" y="1739900"/>
          <p14:tracePt t="3673" x="6432550" y="1739900"/>
          <p14:tracePt t="3673" x="6445250" y="1739900"/>
          <p14:tracePt t="3690" x="6457950" y="1739900"/>
          <p14:tracePt t="3690" x="6470650" y="1739900"/>
          <p14:tracePt t="3707" x="6483350" y="1739900"/>
          <p14:tracePt t="3707" x="6496050" y="1746250"/>
          <p14:tracePt t="3723" x="6508750" y="1746250"/>
          <p14:tracePt t="3723" x="6527800" y="1746250"/>
          <p14:tracePt t="3740" x="6534150" y="1746250"/>
          <p14:tracePt t="3740" x="6546850" y="1739900"/>
          <p14:tracePt t="3756" x="6553200" y="1739900"/>
          <p14:tracePt t="3756" x="6559550" y="1739900"/>
          <p14:tracePt t="3773" x="6572250" y="1739900"/>
          <p14:tracePt t="3773" x="6578600" y="1733550"/>
          <p14:tracePt t="3773" x="6584950" y="1733550"/>
          <p14:tracePt t="3792" x="6591300" y="1733550"/>
          <p14:tracePt t="3792" x="6597650" y="1733550"/>
          <p14:tracePt t="3807" x="6604000" y="1733550"/>
          <p14:tracePt t="3807" x="6610350" y="1733550"/>
          <p14:tracePt t="3825" x="6616700" y="1733550"/>
          <p14:tracePt t="3839" x="6623050" y="1733550"/>
          <p14:tracePt t="3856" x="6623050" y="1739900"/>
          <p14:tracePt t="3906" x="6616700" y="1746250"/>
          <p14:tracePt t="3926" x="6610350" y="1739900"/>
          <p14:tracePt t="3951" x="6616700" y="1739900"/>
          <p14:tracePt t="4002" x="6629400" y="1746250"/>
          <p14:tracePt t="4018" x="6635750" y="1746250"/>
          <p14:tracePt t="4030" x="6642100" y="1739900"/>
          <p14:tracePt t="4046" x="6654800" y="1739900"/>
          <p14:tracePt t="4062" x="6661150" y="1739900"/>
          <p14:tracePt t="4079" x="6667500" y="1733550"/>
          <p14:tracePt t="4090" x="6673850" y="1733550"/>
          <p14:tracePt t="4107" x="6680200" y="1733550"/>
          <p14:tracePt t="4123" x="6686550" y="1727200"/>
          <p14:tracePt t="4140" x="6692900" y="1727200"/>
          <p14:tracePt t="4156" x="6705600" y="1720850"/>
          <p14:tracePt t="4174" x="6711950" y="1720850"/>
          <p14:tracePt t="4199" x="6718300" y="1720850"/>
          <p14:tracePt t="4218" x="6724650" y="1720850"/>
          <p14:tracePt t="4234" x="6731000" y="1720850"/>
          <p14:tracePt t="4250" x="6737350" y="1720850"/>
          <p14:tracePt t="4266" x="6743700" y="1720850"/>
          <p14:tracePt t="4273" x="6750050" y="1720850"/>
          <p14:tracePt t="4290" x="6756400" y="1714500"/>
          <p14:tracePt t="4290" x="6762750" y="1714500"/>
          <p14:tracePt t="4308" x="6769100" y="1714500"/>
          <p14:tracePt t="4308" x="6775450" y="1714500"/>
          <p14:tracePt t="4325" x="6781800" y="1708150"/>
          <p14:tracePt t="4325" x="6794500" y="1708150"/>
          <p14:tracePt t="4341" x="6800850" y="1708150"/>
          <p14:tracePt t="4341" x="6807200" y="1701800"/>
          <p14:tracePt t="4358" x="6813550" y="1701800"/>
          <p14:tracePt t="4374" x="6819900" y="1701800"/>
          <p14:tracePt t="4374" x="6832600" y="1701800"/>
          <p14:tracePt t="4392" x="6838950" y="1701800"/>
          <p14:tracePt t="4408" x="6845300" y="1695450"/>
          <p14:tracePt t="4408" x="6851650" y="1695450"/>
          <p14:tracePt t="4425" x="6858000" y="1695450"/>
          <p14:tracePt t="4425" x="6864350" y="1695450"/>
          <p14:tracePt t="4442" x="6870700" y="1695450"/>
          <p14:tracePt t="4442" x="6883400" y="1689100"/>
          <p14:tracePt t="4459" x="6889750" y="1689100"/>
          <p14:tracePt t="4459" x="6896100" y="1689100"/>
          <p14:tracePt t="4475" x="6902450" y="1689100"/>
          <p14:tracePt t="4475" x="6908800" y="1689100"/>
          <p14:tracePt t="4492" x="6915150" y="1689100"/>
          <p14:tracePt t="4492" x="6921500" y="1682750"/>
          <p14:tracePt t="4492" x="6934200" y="1682750"/>
          <p14:tracePt t="4512" x="6940550" y="1676400"/>
          <p14:tracePt t="4525" x="6953250" y="1676400"/>
          <p14:tracePt t="4525" x="6972300" y="1670050"/>
          <p14:tracePt t="4543" x="6991350" y="1663700"/>
          <p14:tracePt t="4543" x="7004050" y="1663700"/>
          <p14:tracePt t="4560" x="7016750" y="1657350"/>
          <p14:tracePt t="4560" x="7029450" y="1657350"/>
          <p14:tracePt t="4560" x="7042150" y="1657350"/>
          <p14:tracePt t="4579" x="7054850" y="1657350"/>
          <p14:tracePt t="4591" x="7067550" y="1657350"/>
          <p14:tracePt t="4591" x="7080250" y="1657350"/>
          <p14:tracePt t="4609" x="7092950" y="1657350"/>
          <p14:tracePt t="4609" x="7105650" y="1657350"/>
          <p14:tracePt t="4627" x="7137400" y="1657350"/>
          <p14:tracePt t="4627" x="7150100" y="1657350"/>
          <p14:tracePt t="4643" x="7162800" y="1657350"/>
          <p14:tracePt t="4643" x="7175500" y="1657350"/>
          <p14:tracePt t="4659" x="7188200" y="1663700"/>
          <p14:tracePt t="4659" x="7200900" y="1663700"/>
          <p14:tracePt t="4676" x="7219950" y="1663700"/>
          <p14:tracePt t="4676" x="7245350" y="1663700"/>
          <p14:tracePt t="4693" x="7251700" y="1670050"/>
          <p14:tracePt t="4693" x="7264400" y="1670050"/>
          <p14:tracePt t="4711" x="7277100" y="1670050"/>
          <p14:tracePt t="4711" x="7289800" y="1676400"/>
          <p14:tracePt t="4726" x="7302500" y="1676400"/>
          <p14:tracePt t="4726" x="7315200" y="1676400"/>
          <p14:tracePt t="4743" x="7327900" y="1676400"/>
          <p14:tracePt t="4743" x="7346950" y="1676400"/>
          <p14:tracePt t="4760" x="7359650" y="1682750"/>
          <p14:tracePt t="4760" x="7366000" y="1676400"/>
          <p14:tracePt t="4776" x="7372350" y="1682750"/>
          <p14:tracePt t="4776" x="7378700" y="1682750"/>
          <p14:tracePt t="4794" x="7385050" y="1682750"/>
          <p14:tracePt t="4809" x="7391400" y="1689100"/>
          <p14:tracePt t="4828" x="7397750" y="1689100"/>
          <p14:tracePt t="4902" x="7397750" y="1676400"/>
          <p14:tracePt t="4927" x="7404100" y="1676400"/>
          <p14:tracePt t="4998" x="7410450" y="1676400"/>
          <p14:tracePt t="5047" x="7404100" y="1682750"/>
          <p14:tracePt t="5083" x="7404100" y="1676400"/>
          <p14:tracePt t="5106" x="7397750" y="1682750"/>
          <p14:tracePt t="5218" x="7391400" y="1682750"/>
          <p14:tracePt t="5231" x="7385050" y="1682750"/>
          <p14:tracePt t="5246" x="7378700" y="1689100"/>
          <p14:tracePt t="5262" x="7372350" y="1695450"/>
          <p14:tracePt t="5278" x="7372350" y="1701800"/>
          <p14:tracePt t="5298" x="7366000" y="1701800"/>
          <p14:tracePt t="5330" x="7366000" y="1708150"/>
          <p14:tracePt t="5398" x="7372350" y="1708150"/>
          <p14:tracePt t="5418" x="7378700" y="1708150"/>
          <p14:tracePt t="5458" x="7385050" y="1701800"/>
          <p14:tracePt t="5510" x="7385050" y="1695450"/>
          <p14:tracePt t="5538" x="7391400" y="1689100"/>
          <p14:tracePt t="5658" x="7397750" y="1682750"/>
          <p14:tracePt t="5700" x="7404100" y="1682750"/>
          <p14:tracePt t="5726" x="7410450" y="1676400"/>
          <p14:tracePt t="5758" x="7416800" y="1676400"/>
          <p14:tracePt t="5778" x="7423150" y="1670050"/>
          <p14:tracePt t="5802" x="7429500" y="1670050"/>
          <p14:tracePt t="5947" x="7435850" y="1670050"/>
          <p14:tracePt t="5974" x="7442200" y="1663700"/>
          <p14:tracePt t="6010" x="7435850" y="1663700"/>
          <p14:tracePt t="6102" x="7429500" y="1670050"/>
          <p14:tracePt t="6154" x="7429500" y="1676400"/>
          <p14:tracePt t="6186" x="7429500" y="1682750"/>
          <p14:tracePt t="6206" x="7435850" y="1676400"/>
          <p14:tracePt t="6342" x="7442200" y="1682750"/>
          <p14:tracePt t="6366" x="7448550" y="1682750"/>
          <p14:tracePt t="6378" x="7454900" y="1682750"/>
          <p14:tracePt t="6386" x="7461250" y="1682750"/>
          <p14:tracePt t="6402" x="7467600" y="1676400"/>
          <p14:tracePt t="6414" x="7473950" y="1676400"/>
          <p14:tracePt t="6414" x="7480300" y="1670050"/>
          <p14:tracePt t="6431" x="7486650" y="1670050"/>
          <p14:tracePt t="6449" x="7493000" y="1663700"/>
          <p14:tracePt t="6449" x="7499350" y="1663700"/>
          <p14:tracePt t="6465" x="7505700" y="1670050"/>
          <p14:tracePt t="6481" x="7512050" y="1670050"/>
          <p14:tracePt t="6498" x="7518400" y="1670050"/>
          <p14:tracePt t="6515" x="7524750" y="1676400"/>
          <p14:tracePt t="6531" x="7531100" y="1676400"/>
          <p14:tracePt t="6531" x="7537450" y="1676400"/>
          <p14:tracePt t="6549" x="7543800" y="1676400"/>
          <p14:tracePt t="6564" x="7550150" y="1670050"/>
          <p14:tracePt t="6582" x="7556500" y="1663700"/>
          <p14:tracePt t="6598" x="7569200" y="1663700"/>
          <p14:tracePt t="6619" x="7569200" y="1657350"/>
          <p14:tracePt t="6631" x="7581900" y="1657350"/>
          <p14:tracePt t="6649" x="7588250" y="1657350"/>
          <p14:tracePt t="6649" x="7600950" y="1657350"/>
          <p14:tracePt t="6667" x="7613650" y="1651000"/>
          <p14:tracePt t="6667" x="7620000" y="1651000"/>
          <p14:tracePt t="6683" x="7632700" y="1657350"/>
          <p14:tracePt t="6683" x="7645400" y="1657350"/>
          <p14:tracePt t="6700" x="7658100" y="1657350"/>
          <p14:tracePt t="6700" x="7670800" y="1663700"/>
          <p14:tracePt t="6717" x="7683500" y="1663700"/>
          <p14:tracePt t="6717" x="7715250" y="1676400"/>
          <p14:tracePt t="6733" x="7734300" y="1682750"/>
          <p14:tracePt t="6733" x="7747000" y="1689100"/>
          <p14:tracePt t="6750" x="7766050" y="1695450"/>
          <p14:tracePt t="6750" x="7791450" y="1701800"/>
          <p14:tracePt t="6766" x="7810500" y="1714500"/>
          <p14:tracePt t="6766" x="7829550" y="1720850"/>
          <p14:tracePt t="6783" x="7854950" y="1720850"/>
          <p14:tracePt t="6783" x="7899400" y="1733550"/>
          <p14:tracePt t="6799" x="7924800" y="1739900"/>
          <p14:tracePt t="6799" x="7943850" y="1739900"/>
          <p14:tracePt t="6816" x="7969250" y="1746250"/>
          <p14:tracePt t="6816" x="7988300" y="1746250"/>
          <p14:tracePt t="6833" x="8013700" y="1752600"/>
          <p14:tracePt t="6833" x="8032750" y="1752600"/>
          <p14:tracePt t="6851" x="8070850" y="1758950"/>
          <p14:tracePt t="6851" x="8089900" y="1758950"/>
          <p14:tracePt t="6867" x="8102600" y="1758950"/>
          <p14:tracePt t="6867" x="8121650" y="1758950"/>
          <p14:tracePt t="6883" x="8134350" y="1758950"/>
          <p14:tracePt t="6883" x="8153400" y="1758950"/>
          <p14:tracePt t="6900" x="8166100" y="1765300"/>
          <p14:tracePt t="6900" x="8178800" y="1765300"/>
          <p14:tracePt t="6900" x="8185150" y="1765300"/>
          <p14:tracePt t="6919" x="8191500" y="1765300"/>
          <p14:tracePt t="6933" x="8204200" y="1765300"/>
          <p14:tracePt t="6933" x="8216900" y="1765300"/>
          <p14:tracePt t="6951" x="8223250" y="1771650"/>
          <p14:tracePt t="6967" x="8216900" y="1778000"/>
          <p14:tracePt t="7038" x="8210550" y="1778000"/>
          <p14:tracePt t="7062" x="8204200" y="1784350"/>
          <p14:tracePt t="7078" x="8197850" y="1784350"/>
          <p14:tracePt t="7090" x="8185150" y="1790700"/>
          <p14:tracePt t="7106" x="8178800" y="1797050"/>
          <p14:tracePt t="7138" x="8172450" y="1797050"/>
          <p14:tracePt t="7151" x="8166100" y="1797050"/>
          <p14:tracePt t="7166" x="8159750" y="1803400"/>
          <p14:tracePt t="7198" x="8153400" y="1803400"/>
          <p14:tracePt t="7210" x="8147050" y="1803400"/>
          <p14:tracePt t="7226" x="8140700" y="1797050"/>
          <p14:tracePt t="7242" x="8134350" y="1797050"/>
          <p14:tracePt t="7259" x="8128000" y="1797050"/>
          <p14:tracePt t="7271" x="8121650" y="1803400"/>
          <p14:tracePt t="7287" x="8115300" y="1803400"/>
          <p14:tracePt t="7303" x="8108950" y="1809750"/>
          <p14:tracePt t="7330" x="8102600" y="1809750"/>
          <p14:tracePt t="7346" x="8096250" y="1816100"/>
          <p14:tracePt t="7362" x="8089900" y="1816100"/>
          <p14:tracePt t="7378" x="8083550" y="1816100"/>
          <p14:tracePt t="7390" x="8077200" y="1816100"/>
          <p14:tracePt t="7414" x="8077200" y="1809750"/>
          <p14:tracePt t="7438" x="8070850" y="1803400"/>
          <p14:tracePt t="7467" x="8077200" y="1803400"/>
          <p14:tracePt t="7570" x="8083550" y="1803400"/>
          <p14:tracePt t="7602" x="8089900" y="1797050"/>
          <p14:tracePt t="7631" x="8077200" y="1797050"/>
          <p14:tracePt t="7730" x="8070850" y="1797050"/>
          <p14:tracePt t="7746" x="8064500" y="1797050"/>
          <p14:tracePt t="7752" x="8058150" y="1803400"/>
          <p14:tracePt t="7752" x="8051800" y="1797050"/>
          <p14:tracePt t="7769" x="8039100" y="1797050"/>
          <p14:tracePt t="7769" x="8032750" y="1797050"/>
          <p14:tracePt t="7786" x="8020050" y="1797050"/>
          <p14:tracePt t="7786" x="8001000" y="1790700"/>
          <p14:tracePt t="7803" x="7981950" y="1790700"/>
          <p14:tracePt t="7803" x="7931150" y="1784350"/>
          <p14:tracePt t="7820" x="7899400" y="1784350"/>
          <p14:tracePt t="7820" x="7861300" y="1778000"/>
          <p14:tracePt t="7836" x="7823200" y="1778000"/>
          <p14:tracePt t="7836" x="7772400" y="1784350"/>
          <p14:tracePt t="7853" x="7721600" y="1784350"/>
          <p14:tracePt t="7853" x="7607300" y="1784350"/>
          <p14:tracePt t="7871" x="7550150" y="1784350"/>
          <p14:tracePt t="7871" x="7480300" y="1784350"/>
          <p14:tracePt t="7887" x="7416800" y="1784350"/>
          <p14:tracePt t="7887" x="7346950" y="1784350"/>
          <p14:tracePt t="7903" x="7270750" y="1784350"/>
          <p14:tracePt t="7903" x="7194550" y="1784350"/>
          <p14:tracePt t="7920" x="7118350" y="1784350"/>
          <p14:tracePt t="7920" x="7042150" y="1784350"/>
          <p14:tracePt t="7936" x="6959600" y="1784350"/>
          <p14:tracePt t="7936" x="6877050" y="1778000"/>
          <p14:tracePt t="7936" x="6794500" y="1771650"/>
          <p14:tracePt t="7956" x="6711950" y="1771650"/>
          <p14:tracePt t="7956" x="6629400" y="1771650"/>
          <p14:tracePt t="7971" x="6540500" y="1765300"/>
          <p14:tracePt t="7971" x="6457950" y="1771650"/>
          <p14:tracePt t="7987" x="6375400" y="1778000"/>
          <p14:tracePt t="7987" x="6292850" y="1784350"/>
          <p14:tracePt t="8004" x="6210300" y="1790700"/>
          <p14:tracePt t="8004" x="6127750" y="1797050"/>
          <p14:tracePt t="8020" x="6045200" y="1803400"/>
          <p14:tracePt t="8020" x="5962650" y="1809750"/>
          <p14:tracePt t="8037" x="5880100" y="1822450"/>
          <p14:tracePt t="8037" x="5708650" y="1841500"/>
          <p14:tracePt t="8054" x="5626100" y="1847850"/>
          <p14:tracePt t="8054" x="5543550" y="1860550"/>
          <p14:tracePt t="8072" x="5461000" y="1873250"/>
          <p14:tracePt t="8072" x="5378450" y="1879600"/>
          <p14:tracePt t="8087" x="5302250" y="1892300"/>
          <p14:tracePt t="8087" x="5219700" y="1898650"/>
          <p14:tracePt t="8104" x="5143500" y="1905000"/>
          <p14:tracePt t="8104" x="4997450" y="1917700"/>
          <p14:tracePt t="8121" x="4927600" y="1917700"/>
          <p14:tracePt t="8121" x="4857750" y="1917700"/>
          <p14:tracePt t="8138" x="4787900" y="1917700"/>
          <p14:tracePt t="8138" x="4718050" y="1917700"/>
          <p14:tracePt t="8154" x="4654550" y="1917700"/>
          <p14:tracePt t="8154" x="4527550" y="1924050"/>
          <p14:tracePt t="8171" x="4457700" y="1924050"/>
          <p14:tracePt t="8171" x="4394200" y="1930400"/>
          <p14:tracePt t="8188" x="4330700" y="1930400"/>
          <p14:tracePt t="8188" x="4267200" y="1936750"/>
          <p14:tracePt t="8206" x="4197350" y="1936750"/>
          <p14:tracePt t="8206" x="4133850" y="1943100"/>
          <p14:tracePt t="8221" x="4064000" y="1943100"/>
          <p14:tracePt t="8221" x="3994150" y="1949450"/>
          <p14:tracePt t="8221" x="3924300" y="1949450"/>
          <p14:tracePt t="8240" x="3854450" y="1955800"/>
          <p14:tracePt t="8240" x="3790950" y="1955800"/>
          <p14:tracePt t="8255" x="3721100" y="1955800"/>
          <p14:tracePt t="8255" x="3657600" y="1955800"/>
          <p14:tracePt t="8272" x="3594100" y="1962150"/>
          <p14:tracePt t="8272" x="3530600" y="1962150"/>
          <p14:tracePt t="8288" x="3467100" y="1962150"/>
          <p14:tracePt t="8288" x="3409950" y="1962150"/>
          <p14:tracePt t="8305" x="3346450" y="1962150"/>
          <p14:tracePt t="8305" x="3282950" y="1968500"/>
          <p14:tracePt t="8323" x="3168650" y="1981200"/>
          <p14:tracePt t="8337" x="3111500" y="1987550"/>
          <p14:tracePt t="8337" x="3003550" y="2006600"/>
          <p14:tracePt t="8355" x="2952750" y="2012950"/>
          <p14:tracePt t="8355" x="2901950" y="2019300"/>
          <p14:tracePt t="8371" x="2857500" y="2019300"/>
          <p14:tracePt t="8371" x="2806700" y="2025650"/>
          <p14:tracePt t="8388" x="2755900" y="2025650"/>
          <p14:tracePt t="8388" x="2667000" y="2032000"/>
          <p14:tracePt t="8405" x="2622550" y="2032000"/>
          <p14:tracePt t="8405" x="2584450" y="2038350"/>
          <p14:tracePt t="8421" x="2546350" y="2044700"/>
          <p14:tracePt t="8421" x="2508250" y="2044700"/>
          <p14:tracePt t="8438" x="2476500" y="2051050"/>
          <p14:tracePt t="8438" x="2444750" y="2051050"/>
          <p14:tracePt t="8455" x="2413000" y="2051050"/>
          <p14:tracePt t="8455" x="2355850" y="2051050"/>
          <p14:tracePt t="8472" x="2330450" y="2051050"/>
          <p14:tracePt t="8472" x="2305050" y="2051050"/>
          <p14:tracePt t="8488" x="2279650" y="2051050"/>
          <p14:tracePt t="8488" x="2260600" y="2051050"/>
          <p14:tracePt t="8505" x="2241550" y="2051050"/>
          <p14:tracePt t="8505" x="2197100" y="2051050"/>
          <p14:tracePt t="8523" x="2184400" y="2044700"/>
          <p14:tracePt t="8523" x="2165350" y="2044700"/>
          <p14:tracePt t="8539" x="2146300" y="2044700"/>
          <p14:tracePt t="8539" x="2127250" y="2038350"/>
          <p14:tracePt t="8556" x="2114550" y="2038350"/>
          <p14:tracePt t="8556" x="2095500" y="2032000"/>
          <p14:tracePt t="8574" x="2082800" y="2032000"/>
          <p14:tracePt t="8574" x="2070100" y="2032000"/>
          <p14:tracePt t="8589" x="2057400" y="2025650"/>
          <p14:tracePt t="8589" x="2044700" y="2019300"/>
          <p14:tracePt t="8589" x="2038350" y="2012950"/>
          <p14:tracePt t="8607" x="2032000" y="2012950"/>
          <p14:tracePt t="8621" x="2019300" y="2006600"/>
          <p14:tracePt t="8621" x="2012950" y="1987550"/>
          <p14:tracePt t="8640" x="2006600" y="1981200"/>
          <p14:tracePt t="8640" x="2006600" y="1974850"/>
          <p14:tracePt t="8656" x="2000250" y="1968500"/>
          <p14:tracePt t="8656" x="2000250" y="1962150"/>
          <p14:tracePt t="8672" x="1993900" y="1955800"/>
          <p14:tracePt t="8672" x="1993900" y="1949450"/>
          <p14:tracePt t="8690" x="1993900" y="1943100"/>
          <p14:tracePt t="8690" x="1993900" y="1936750"/>
          <p14:tracePt t="8707" x="1993900" y="1930400"/>
          <p14:tracePt t="8707" x="1993900" y="1924050"/>
          <p14:tracePt t="8723" x="1993900" y="1917700"/>
          <p14:tracePt t="8738" x="1993900" y="1911350"/>
          <p14:tracePt t="8738" x="1993900" y="1905000"/>
          <p14:tracePt t="8756" x="1993900" y="1898650"/>
          <p14:tracePt t="8756" x="2000250" y="1885950"/>
          <p14:tracePt t="8773" x="2000250" y="1879600"/>
          <p14:tracePt t="8773" x="2000250" y="1873250"/>
          <p14:tracePt t="8790" x="2006600" y="1866900"/>
          <p14:tracePt t="8805" x="2006600" y="1860550"/>
          <p14:tracePt t="8805" x="2012950" y="1847850"/>
          <p14:tracePt t="8823" x="2012950" y="1841500"/>
          <p14:tracePt t="8839" x="2012950" y="1835150"/>
          <p14:tracePt t="8839" x="2019300" y="1828800"/>
          <p14:tracePt t="8856" x="2019300" y="1822450"/>
          <p14:tracePt t="8856" x="2019300" y="1816100"/>
          <p14:tracePt t="8873" x="2019300" y="1809750"/>
          <p14:tracePt t="8873" x="2025650" y="1797050"/>
          <p14:tracePt t="8891" x="2032000" y="1790700"/>
          <p14:tracePt t="8891" x="2032000" y="1784350"/>
          <p14:tracePt t="8907" x="2038350" y="1778000"/>
          <p14:tracePt t="8907" x="2038350" y="1771650"/>
          <p14:tracePt t="8923" x="2044700" y="1765300"/>
          <p14:tracePt t="8923" x="2051050" y="1758950"/>
          <p14:tracePt t="8940" x="2057400" y="1752600"/>
          <p14:tracePt t="8940" x="2063750" y="1752600"/>
          <p14:tracePt t="8957" x="2070100" y="1746250"/>
          <p14:tracePt t="8972" x="2076450" y="1739900"/>
          <p14:tracePt t="8972" x="2082800" y="1739900"/>
          <p14:tracePt t="8991" x="2095500" y="1739900"/>
          <p14:tracePt t="9006" x="2101850" y="1746250"/>
          <p14:tracePt t="9022" x="2108200" y="1746250"/>
          <p14:tracePt t="9039" x="2114550" y="1746250"/>
          <p14:tracePt t="9056" x="2114550" y="1752600"/>
          <p14:tracePt t="9056" x="2127250" y="1752600"/>
          <p14:tracePt t="9075" x="2133600" y="1752600"/>
          <p14:tracePt t="9075" x="2139950" y="1752600"/>
          <p14:tracePt t="9091" x="2146300" y="1752600"/>
          <p14:tracePt t="9091" x="2152650" y="1752600"/>
          <p14:tracePt t="9107" x="2159000" y="1746250"/>
          <p14:tracePt t="9107" x="2165350" y="1746250"/>
          <p14:tracePt t="9124" x="2171700" y="1746250"/>
          <p14:tracePt t="9124" x="2178050" y="1739900"/>
          <p14:tracePt t="9141" x="2184400" y="1739900"/>
          <p14:tracePt t="9156" x="2190750" y="1739900"/>
          <p14:tracePt t="9156" x="2197100" y="1733550"/>
          <p14:tracePt t="9174" x="2203450" y="1733550"/>
          <p14:tracePt t="9174" x="2216150" y="1727200"/>
          <p14:tracePt t="9191" x="2222500" y="1727200"/>
          <p14:tracePt t="9191" x="2228850" y="1720850"/>
          <p14:tracePt t="9209" x="2235200" y="1720850"/>
          <p14:tracePt t="9209" x="2241550" y="1714500"/>
          <p14:tracePt t="9225" x="2247900" y="1714500"/>
          <p14:tracePt t="9225" x="2254250" y="1708150"/>
          <p14:tracePt t="9241" x="2260600" y="1701800"/>
          <p14:tracePt t="9241" x="2266950" y="1695450"/>
          <p14:tracePt t="9259" x="2273300" y="1689100"/>
          <p14:tracePt t="9273" x="2279650" y="1682750"/>
          <p14:tracePt t="9273" x="2292350" y="1676400"/>
          <p14:tracePt t="9291" x="2298700" y="1670050"/>
          <p14:tracePt t="9307" x="2305050" y="1663700"/>
          <p14:tracePt t="9324" x="2311400" y="1663700"/>
          <p14:tracePt t="9340" x="2317750" y="1657350"/>
          <p14:tracePt t="9357" x="2324100" y="1657350"/>
          <p14:tracePt t="9374" x="2324100" y="1663700"/>
          <p14:tracePt t="9394" x="2324100" y="1670050"/>
          <p14:tracePt t="9418" x="2317750" y="1676400"/>
          <p14:tracePt t="9438" x="2317750" y="1682750"/>
          <p14:tracePt t="9462" x="2324100" y="1682750"/>
          <p14:tracePt t="9531" x="2330450" y="1682750"/>
          <p14:tracePt t="9546" x="2336800" y="1682750"/>
          <p14:tracePt t="9551" x="2343150" y="1682750"/>
          <p14:tracePt t="9559" x="2355850" y="1676400"/>
          <p14:tracePt t="9559" x="2362200" y="1676400"/>
          <p14:tracePt t="9577" x="2374900" y="1676400"/>
          <p14:tracePt t="9577" x="2387600" y="1676400"/>
          <p14:tracePt t="9592" x="2400300" y="1676400"/>
          <p14:tracePt t="9592" x="2419350" y="1676400"/>
          <p14:tracePt t="9609" x="2432050" y="1676400"/>
          <p14:tracePt t="9609" x="2451100" y="1676400"/>
          <p14:tracePt t="9609" x="2470150" y="1682750"/>
          <p14:tracePt t="9627" x="2495550" y="1682750"/>
          <p14:tracePt t="9641" x="2520950" y="1689100"/>
          <p14:tracePt t="9641" x="2578100" y="1695450"/>
          <p14:tracePt t="9659" x="2609850" y="1701800"/>
          <p14:tracePt t="9659" x="2647950" y="1708150"/>
          <p14:tracePt t="9675" x="2686050" y="1714500"/>
          <p14:tracePt t="9675" x="2724150" y="1720850"/>
          <p14:tracePt t="9693" x="2762250" y="1727200"/>
          <p14:tracePt t="9693" x="2800350" y="1739900"/>
          <p14:tracePt t="9693" x="2844800" y="1746250"/>
          <p14:tracePt t="9711" x="2882900" y="1752600"/>
          <p14:tracePt t="9725" x="2927350" y="1765300"/>
          <p14:tracePt t="9725" x="3003550" y="1784350"/>
          <p14:tracePt t="9743" x="3048000" y="1797050"/>
          <p14:tracePt t="9743" x="3086100" y="1803400"/>
          <p14:tracePt t="9759" x="3124200" y="1816100"/>
          <p14:tracePt t="9759" x="3162300" y="1822450"/>
          <p14:tracePt t="9776" x="3194050" y="1828800"/>
          <p14:tracePt t="9776" x="3270250" y="1835150"/>
          <p14:tracePt t="9793" x="3302000" y="1835150"/>
          <p14:tracePt t="9793" x="3340100" y="1835150"/>
          <p14:tracePt t="9809" x="3378200" y="1835150"/>
          <p14:tracePt t="9809" x="3416300" y="1828800"/>
          <p14:tracePt t="9826" x="3454400" y="1822450"/>
          <p14:tracePt t="9826" x="3530600" y="1809750"/>
          <p14:tracePt t="9843" x="3568700" y="1803400"/>
          <p14:tracePt t="9843" x="3613150" y="1790700"/>
          <p14:tracePt t="9860" x="3651250" y="1784350"/>
          <p14:tracePt t="9860" x="3689350" y="1771650"/>
          <p14:tracePt t="9876" x="3727450" y="1765300"/>
          <p14:tracePt t="9876" x="3765550" y="1752600"/>
          <p14:tracePt t="9893" x="3797300" y="1746250"/>
          <p14:tracePt t="9893" x="3867150" y="1727200"/>
          <p14:tracePt t="9911" x="3898900" y="1720850"/>
          <p14:tracePt t="9911" x="3930650" y="1714500"/>
          <p14:tracePt t="9927" x="3962400" y="1708150"/>
          <p14:tracePt t="9927" x="3987800" y="1701800"/>
          <p14:tracePt t="9943" x="4019550" y="1695450"/>
          <p14:tracePt t="9943" x="4044950" y="1689100"/>
          <p14:tracePt t="9960" x="4076700" y="1682750"/>
          <p14:tracePt t="9960" x="4102100" y="1676400"/>
          <p14:tracePt t="9977" x="4127500" y="1676400"/>
          <p14:tracePt t="9977" x="4152900" y="1670050"/>
          <p14:tracePt t="9977" x="4178300" y="1670050"/>
          <p14:tracePt t="9995" x="4203700" y="1670050"/>
          <p14:tracePt t="10009" x="4229100" y="1670050"/>
          <p14:tracePt t="10009" x="4273550" y="1676400"/>
          <p14:tracePt t="10027" x="4292600" y="1676400"/>
          <p14:tracePt t="10027" x="4318000" y="1676400"/>
          <p14:tracePt t="10044" x="4343400" y="1676400"/>
          <p14:tracePt t="10044" x="4362450" y="1676400"/>
          <p14:tracePt t="10061" x="4387850" y="1676400"/>
          <p14:tracePt t="10061" x="4413250" y="1670050"/>
          <p14:tracePt t="10077" x="4432300" y="1663700"/>
          <p14:tracePt t="10077" x="4476750" y="1663700"/>
          <p14:tracePt t="10094" x="4489450" y="1657350"/>
          <p14:tracePt t="10094" x="4508500" y="1657350"/>
          <p14:tracePt t="10111" x="4521200" y="1657350"/>
          <p14:tracePt t="10111" x="4533900" y="1657350"/>
          <p14:tracePt t="10127" x="4540250" y="1657350"/>
          <p14:tracePt t="10127" x="4559300" y="1657350"/>
          <p14:tracePt t="10144" x="4572000" y="1657350"/>
          <p14:tracePt t="10144" x="4578350" y="1657350"/>
          <p14:tracePt t="10161" x="4584700" y="1657350"/>
          <p14:tracePt t="10161" x="4597400" y="1657350"/>
          <p14:tracePt t="10178" x="4603750" y="1657350"/>
          <p14:tracePt t="10178" x="4610100" y="1657350"/>
          <p14:tracePt t="10178" x="4622800" y="1651000"/>
          <p14:tracePt t="10199" x="4629150" y="1651000"/>
          <p14:tracePt t="10199" x="4641850" y="1651000"/>
          <p14:tracePt t="10212" x="4648200" y="1651000"/>
          <p14:tracePt t="10212" x="4660900" y="1651000"/>
          <p14:tracePt t="10228" x="4673600" y="1651000"/>
          <p14:tracePt t="10228" x="4686300" y="1651000"/>
          <p14:tracePt t="10245" x="4699000" y="1651000"/>
          <p14:tracePt t="10245" x="4711700" y="1651000"/>
          <p14:tracePt t="10245" x="4724400" y="1657350"/>
          <p14:tracePt t="10264" x="4737100" y="1663700"/>
          <p14:tracePt t="10277" x="4756150" y="1670050"/>
          <p14:tracePt t="10277" x="4781550" y="1689100"/>
          <p14:tracePt t="10296" x="4800600" y="1701800"/>
          <p14:tracePt t="10296" x="4813300" y="1714500"/>
          <p14:tracePt t="10312" x="4826000" y="1733550"/>
          <p14:tracePt t="10312" x="4845050" y="1746250"/>
          <p14:tracePt t="10312" x="4857750" y="1765300"/>
          <p14:tracePt t="10332" x="4870450" y="1778000"/>
          <p14:tracePt t="10344" x="4883150" y="1797050"/>
          <p14:tracePt t="10344" x="4895850" y="1816100"/>
          <p14:tracePt t="10344" x="4908550" y="1841500"/>
          <p14:tracePt t="10363" x="4921250" y="1860550"/>
          <p14:tracePt t="10377" x="4933950" y="1879600"/>
          <p14:tracePt t="10377" x="4953000" y="1924050"/>
          <p14:tracePt t="10395" x="4965700" y="1949450"/>
          <p14:tracePt t="10395" x="4972050" y="1968500"/>
          <p14:tracePt t="10411" x="4984750" y="1993900"/>
          <p14:tracePt t="10411" x="4991100" y="2019300"/>
          <p14:tracePt t="10428" x="4997450" y="2038350"/>
          <p14:tracePt t="10428" x="5003800" y="2082800"/>
          <p14:tracePt t="10446" x="5010150" y="2095500"/>
          <p14:tracePt t="10446" x="5010150" y="2108200"/>
          <p14:tracePt t="10463" x="5016500" y="2120900"/>
          <p14:tracePt t="10463" x="5022850" y="2120900"/>
          <p14:tracePt t="10479" x="5029200" y="2120900"/>
          <p14:tracePt t="10494" x="5035550" y="2114550"/>
          <p14:tracePt t="10494" x="5054600" y="2101850"/>
          <p14:tracePt t="10514" x="5060950" y="2089150"/>
          <p14:tracePt t="10514" x="5067300" y="2082800"/>
          <p14:tracePt t="10529" x="5073650" y="2076450"/>
          <p14:tracePt t="10529" x="5080000" y="2063750"/>
          <p14:tracePt t="10545" x="5086350" y="2057400"/>
          <p14:tracePt t="10545" x="5092700" y="2044700"/>
          <p14:tracePt t="10545" x="5099050" y="2038350"/>
          <p14:tracePt t="10564" x="5099050" y="2032000"/>
          <p14:tracePt t="10564" x="5105400" y="2025650"/>
          <p14:tracePt t="10580" x="5111750" y="2019300"/>
          <p14:tracePt t="10580" x="5111750" y="2012950"/>
          <p14:tracePt t="10596" x="5118100" y="2012950"/>
          <p14:tracePt t="10596" x="5124450" y="2006600"/>
          <p14:tracePt t="10612" x="5130800" y="2000250"/>
          <p14:tracePt t="10612" x="5130800" y="1993900"/>
          <p14:tracePt t="10632" x="5137150" y="1993900"/>
          <p14:tracePt t="10645" x="5143500" y="1981200"/>
          <p14:tracePt t="10645" x="5143500" y="1974850"/>
          <p14:tracePt t="10663" x="5137150" y="1974850"/>
          <p14:tracePt t="10679" x="5130800" y="1968500"/>
          <p14:tracePt t="10694" x="5124450" y="1962150"/>
          <p14:tracePt t="10694" x="5118100" y="1962150"/>
          <p14:tracePt t="10694" x="5111750" y="1955800"/>
          <p14:tracePt t="10715" x="5099050" y="1949450"/>
          <p14:tracePt t="10728" x="5092700" y="1943100"/>
          <p14:tracePt t="10728" x="5067300" y="1924050"/>
          <p14:tracePt t="10746" x="5054600" y="1911350"/>
          <p14:tracePt t="10746" x="5035550" y="1892300"/>
          <p14:tracePt t="10763" x="5022850" y="1879600"/>
          <p14:tracePt t="10763" x="5010150" y="1866900"/>
          <p14:tracePt t="10780" x="4991100" y="1854200"/>
          <p14:tracePt t="10780" x="4978400" y="1841500"/>
          <p14:tracePt t="10796" x="4959350" y="1828800"/>
          <p14:tracePt t="10796" x="4933950" y="1816100"/>
          <p14:tracePt t="10813" x="4927600" y="1809750"/>
          <p14:tracePt t="10813" x="4921250" y="1809750"/>
          <p14:tracePt t="10830" x="4914900" y="1809750"/>
          <p14:tracePt t="10846" x="4908550" y="1816100"/>
          <p14:tracePt t="10846" x="4908550" y="1822450"/>
          <p14:tracePt t="10864" x="4914900" y="1828800"/>
          <p14:tracePt t="10864" x="4927600" y="1835150"/>
          <p14:tracePt t="10879" x="4940300" y="1841500"/>
          <p14:tracePt t="10879" x="4959350" y="1847850"/>
          <p14:tracePt t="10896" x="4984750" y="1854200"/>
          <p14:tracePt t="10896" x="5010150" y="1860550"/>
          <p14:tracePt t="10914" x="5041900" y="1866900"/>
          <p14:tracePt t="10914" x="5073650" y="1879600"/>
          <p14:tracePt t="10914" x="5111750" y="1885950"/>
          <p14:tracePt t="10932" x="5156200" y="1885950"/>
          <p14:tracePt t="10932" x="5200650" y="1892300"/>
          <p14:tracePt t="10949" x="5245100" y="1898650"/>
          <p14:tracePt t="10949" x="5289550" y="1898650"/>
          <p14:tracePt t="10964" x="5334000" y="1898650"/>
          <p14:tracePt t="10964" x="5378450" y="1905000"/>
          <p14:tracePt t="10964" x="5422900" y="1905000"/>
          <p14:tracePt t="10983" x="5467350" y="1905000"/>
          <p14:tracePt t="10995" x="5518150" y="1905000"/>
          <p14:tracePt t="10995" x="5562600" y="1905000"/>
          <p14:tracePt t="10995" x="5613400" y="1905000"/>
          <p14:tracePt t="11015" x="5664200" y="1905000"/>
          <p14:tracePt t="11029" x="5708650" y="1905000"/>
          <p14:tracePt t="11029" x="5816600" y="1905000"/>
          <p14:tracePt t="11047" x="5861050" y="1905000"/>
          <p14:tracePt t="11047" x="5911850" y="1905000"/>
          <p14:tracePt t="11064" x="5956300" y="1905000"/>
          <p14:tracePt t="11064" x="6000750" y="1905000"/>
          <p14:tracePt t="11064" x="6045200" y="1905000"/>
          <p14:tracePt t="11084" x="6089650" y="1905000"/>
          <p14:tracePt t="11096" x="6127750" y="1905000"/>
          <p14:tracePt t="11096" x="6197600" y="1905000"/>
          <p14:tracePt t="11114" x="6229350" y="1898650"/>
          <p14:tracePt t="11114" x="6261100" y="1898650"/>
          <p14:tracePt t="11131" x="6286500" y="1898650"/>
          <p14:tracePt t="11131" x="6311900" y="1898650"/>
          <p14:tracePt t="11148" x="6337300" y="1892300"/>
          <p14:tracePt t="11148" x="6356350" y="1892300"/>
          <p14:tracePt t="11164" x="6381750" y="1892300"/>
          <p14:tracePt t="11164" x="6413500" y="1879600"/>
          <p14:tracePt t="11181" x="6432550" y="1879600"/>
          <p14:tracePt t="11181" x="6445250" y="1873250"/>
          <p14:tracePt t="11197" x="6457950" y="1873250"/>
          <p14:tracePt t="11197" x="6464300" y="1873250"/>
          <p14:tracePt t="11215" x="6477000" y="1866900"/>
          <p14:tracePt t="11215" x="6496050" y="1860550"/>
          <p14:tracePt t="11233" x="6502400" y="1860550"/>
          <p14:tracePt t="11233" x="6508750" y="1860550"/>
          <p14:tracePt t="11250" x="6515100" y="1854200"/>
          <p14:tracePt t="11250" x="6521450" y="1854200"/>
          <p14:tracePt t="11269" x="6527800" y="1847850"/>
          <p14:tracePt t="11280" x="6534150" y="1847850"/>
          <p14:tracePt t="11296" x="6546850" y="1841500"/>
          <p14:tracePt t="11314" x="6553200" y="1841500"/>
          <p14:tracePt t="11314" x="6559550" y="1835150"/>
          <p14:tracePt t="11331" x="6565900" y="1835150"/>
          <p14:tracePt t="11331" x="6572250" y="1835150"/>
          <p14:tracePt t="11348" x="6578600" y="1835150"/>
          <p14:tracePt t="11348" x="6584950" y="1835150"/>
          <p14:tracePt t="11364" x="6591300" y="1841500"/>
          <p14:tracePt t="11364" x="6610350" y="1841500"/>
          <p14:tracePt t="11383" x="6623050" y="1841500"/>
          <p14:tracePt t="11397" x="6629400" y="1841500"/>
          <p14:tracePt t="11397" x="6654800" y="1841500"/>
          <p14:tracePt t="11415" x="6667500" y="1841500"/>
          <p14:tracePt t="11415" x="6680200" y="1841500"/>
          <p14:tracePt t="11432" x="6692900" y="1835150"/>
          <p14:tracePt t="11432" x="6705600" y="1835150"/>
          <p14:tracePt t="11448" x="6724650" y="1835150"/>
          <p14:tracePt t="11448" x="6737350" y="1835150"/>
          <p14:tracePt t="11465" x="6750050" y="1835150"/>
          <p14:tracePt t="11465" x="6781800" y="1841500"/>
          <p14:tracePt t="11482" x="6800850" y="1841500"/>
          <p14:tracePt t="11482" x="6819900" y="1841500"/>
          <p14:tracePt t="11498" x="6838950" y="1841500"/>
          <p14:tracePt t="11498" x="6858000" y="1841500"/>
          <p14:tracePt t="11516" x="6877050" y="1841500"/>
          <p14:tracePt t="11516" x="6915150" y="1847850"/>
          <p14:tracePt t="11532" x="6934200" y="1847850"/>
          <p14:tracePt t="11532" x="6959600" y="1847850"/>
          <p14:tracePt t="11548" x="6978650" y="1854200"/>
          <p14:tracePt t="11548" x="6997700" y="1854200"/>
          <p14:tracePt t="11565" x="7023100" y="1854200"/>
          <p14:tracePt t="11565" x="7073900" y="1860550"/>
          <p14:tracePt t="11584" x="7092950" y="1860550"/>
          <p14:tracePt t="11584" x="7118350" y="1860550"/>
          <p14:tracePt t="11599" x="7143750" y="1860550"/>
          <p14:tracePt t="11599" x="7169150" y="1860550"/>
          <p14:tracePt t="11615" x="7194550" y="1860550"/>
          <p14:tracePt t="11615" x="7219950" y="1860550"/>
          <p14:tracePt t="11632" x="7245350" y="1860550"/>
          <p14:tracePt t="11632" x="7270750" y="1860550"/>
          <p14:tracePt t="11632" x="7302500" y="1854200"/>
          <p14:tracePt t="11652" x="7327900" y="1854200"/>
          <p14:tracePt t="11664" x="7353300" y="1854200"/>
          <p14:tracePt t="11664" x="7397750" y="1847850"/>
          <p14:tracePt t="11683" x="7423150" y="1847850"/>
          <p14:tracePt t="11683" x="7448550" y="1847850"/>
          <p14:tracePt t="11700" x="7467600" y="1847850"/>
          <p14:tracePt t="11700" x="7493000" y="1847850"/>
          <p14:tracePt t="11716" x="7512050" y="1854200"/>
          <p14:tracePt t="11716" x="7537450" y="1854200"/>
          <p14:tracePt t="11733" x="7556500" y="1854200"/>
          <p14:tracePt t="11733" x="7581900" y="1854200"/>
          <p14:tracePt t="11733" x="7600950" y="1854200"/>
          <p14:tracePt t="11751" x="7626350" y="1854200"/>
          <p14:tracePt t="11751" x="7645400" y="1854200"/>
          <p14:tracePt t="11766" x="7664450" y="1854200"/>
          <p14:tracePt t="11766" x="7689850" y="1854200"/>
          <p14:tracePt t="11783" x="7702550" y="1854200"/>
          <p14:tracePt t="11783" x="7721600" y="1860550"/>
          <p14:tracePt t="11799" x="7740650" y="1860550"/>
          <p14:tracePt t="11799" x="7759700" y="1860550"/>
          <p14:tracePt t="11816" x="7778750" y="1860550"/>
          <p14:tracePt t="11816" x="7810500" y="1866900"/>
          <p14:tracePt t="11833" x="7823200" y="1873250"/>
          <p14:tracePt t="11833" x="7835900" y="1873250"/>
          <p14:tracePt t="11850" x="7854950" y="1879600"/>
          <p14:tracePt t="11850" x="7867650" y="1879600"/>
          <p14:tracePt t="11866" x="7880350" y="1879600"/>
          <p14:tracePt t="11866" x="7905750" y="1885950"/>
          <p14:tracePt t="11883" x="7918450" y="1892300"/>
          <p14:tracePt t="11883" x="7931150" y="1892300"/>
          <p14:tracePt t="11899" x="7943850" y="1892300"/>
          <p14:tracePt t="11899" x="7950200" y="1898650"/>
          <p14:tracePt t="11917" x="7962900" y="1898650"/>
          <p14:tracePt t="11917" x="7969250" y="1898650"/>
          <p14:tracePt t="11933" x="7981950" y="1905000"/>
          <p14:tracePt t="11933" x="7994650" y="1911350"/>
          <p14:tracePt t="11951" x="8001000" y="1911350"/>
          <p14:tracePt t="11965" x="8013700" y="1917700"/>
          <p14:tracePt t="11965" x="8026400" y="1924050"/>
          <p14:tracePt t="11984" x="8032750" y="1924050"/>
          <p14:tracePt t="11999" x="8039100" y="1930400"/>
          <p14:tracePt t="12015" x="8045450" y="1936750"/>
          <p14:tracePt t="12035" x="8039100" y="1936750"/>
          <p14:tracePt t="12062" x="8032750" y="1943100"/>
          <p14:tracePt t="12079" x="8020050" y="1943100"/>
          <p14:tracePt t="12094" x="8020050" y="1949450"/>
          <p14:tracePt t="12103" x="8013700" y="1949450"/>
          <p14:tracePt t="12116" x="8007350" y="1949450"/>
          <p14:tracePt t="12116" x="7988300" y="1949450"/>
          <p14:tracePt t="12134" x="7981950" y="1955800"/>
          <p14:tracePt t="12134" x="7975600" y="1955800"/>
          <p14:tracePt t="12151" x="7962900" y="1955800"/>
          <p14:tracePt t="12151" x="7956550" y="1962150"/>
          <p14:tracePt t="12167" x="7943850" y="1962150"/>
          <p14:tracePt t="12167" x="7918450" y="1962150"/>
          <p14:tracePt t="12184" x="7905750" y="1968500"/>
          <p14:tracePt t="12184" x="7893050" y="1968500"/>
          <p14:tracePt t="12201" x="7880350" y="1974850"/>
          <p14:tracePt t="12201" x="7861300" y="1974850"/>
          <p14:tracePt t="12217" x="7848600" y="1981200"/>
          <p14:tracePt t="12217" x="7829550" y="1981200"/>
          <p14:tracePt t="12234" x="7810500" y="1987550"/>
          <p14:tracePt t="12234" x="7772400" y="1993900"/>
          <p14:tracePt t="12252" x="7753350" y="1993900"/>
          <p14:tracePt t="12252" x="7734300" y="1993900"/>
          <p14:tracePt t="12267" x="7708900" y="2000250"/>
          <p14:tracePt t="12267" x="7677150" y="2000250"/>
          <p14:tracePt t="12284" x="7651750" y="2006600"/>
          <p14:tracePt t="12284" x="7620000" y="2006600"/>
          <p14:tracePt t="12301" x="7581900" y="2006600"/>
          <p14:tracePt t="12301" x="7505700" y="2006600"/>
          <p14:tracePt t="12319" x="7461250" y="2012950"/>
          <p14:tracePt t="12319" x="7410450" y="2006600"/>
          <p14:tracePt t="12336" x="7359650" y="2012950"/>
          <p14:tracePt t="12336" x="7308850" y="2006600"/>
          <p14:tracePt t="12352" x="7251700" y="2006600"/>
          <p14:tracePt t="12352" x="7194550" y="2006600"/>
          <p14:tracePt t="12368" x="7137400" y="2006600"/>
          <p14:tracePt t="12368" x="7073900" y="2000250"/>
          <p14:tracePt t="12368" x="7016750" y="1993900"/>
          <p14:tracePt t="12387" x="6953250" y="1987550"/>
          <p14:tracePt t="12400" x="6889750" y="1981200"/>
          <p14:tracePt t="12400" x="6762750" y="1962150"/>
          <p14:tracePt t="12419" x="6692900" y="1949450"/>
          <p14:tracePt t="12419" x="6623050" y="1936750"/>
          <p14:tracePt t="12434" x="6553200" y="1924050"/>
          <p14:tracePt t="12434" x="6483350" y="1911350"/>
          <p14:tracePt t="12453" x="6407150" y="1898650"/>
          <p14:tracePt t="12453" x="6337300" y="1885950"/>
          <p14:tracePt t="12469" x="6261100" y="1873250"/>
          <p14:tracePt t="12469" x="6108700" y="1860550"/>
          <p14:tracePt t="12485" x="6038850" y="1847850"/>
          <p14:tracePt t="12485" x="5969000" y="1847850"/>
          <p14:tracePt t="12501" x="5899150" y="1841500"/>
          <p14:tracePt t="12501" x="5829300" y="1841500"/>
          <p14:tracePt t="12519" x="5759450" y="1835150"/>
          <p14:tracePt t="12519" x="5695950" y="1835150"/>
          <p14:tracePt t="12536" x="5632450" y="1828800"/>
          <p14:tracePt t="12536" x="5505450" y="1822450"/>
          <p14:tracePt t="12552" x="5448300" y="1816100"/>
          <p14:tracePt t="12552" x="5384800" y="1816100"/>
          <p14:tracePt t="12569" x="5327650" y="1809750"/>
          <p14:tracePt t="12569" x="5270500" y="1809750"/>
          <p14:tracePt t="12586" x="5213350" y="1816100"/>
          <p14:tracePt t="12586" x="5099050" y="1822450"/>
          <p14:tracePt t="12603" x="5041900" y="1828800"/>
          <p14:tracePt t="12603" x="4991100" y="1835150"/>
          <p14:tracePt t="12620" x="4940300" y="1847850"/>
          <p14:tracePt t="12620" x="4889500" y="1860550"/>
          <p14:tracePt t="12635" x="4838700" y="1866900"/>
          <p14:tracePt t="12635" x="4794250" y="1879600"/>
          <p14:tracePt t="12653" x="4743450" y="1885950"/>
          <p14:tracePt t="12653" x="4705350" y="1898650"/>
          <p14:tracePt t="12669" x="4667250" y="1905000"/>
          <p14:tracePt t="12669" x="4629150" y="1917700"/>
          <p14:tracePt t="12669" x="4591050" y="1924050"/>
          <p14:tracePt t="12687" x="4559300" y="1930400"/>
          <p14:tracePt t="12687" x="4533900" y="1943100"/>
          <p14:tracePt t="12702" x="4502150" y="1949450"/>
          <p14:tracePt t="12702" x="4476750" y="1962150"/>
          <p14:tracePt t="12720" x="4451350" y="1974850"/>
          <p14:tracePt t="12720" x="4432300" y="1981200"/>
          <p14:tracePt t="12736" x="4406900" y="1987550"/>
          <p14:tracePt t="12736" x="4387850" y="1993900"/>
          <p14:tracePt t="12752" x="4375150" y="2000250"/>
          <p14:tracePt t="12752" x="4362450" y="2006600"/>
          <p14:tracePt t="12769" x="4349750" y="2006600"/>
          <p14:tracePt t="12769" x="4330700" y="2006600"/>
          <p14:tracePt t="12787" x="4324350" y="2006600"/>
          <p14:tracePt t="12801" x="4318000" y="2000250"/>
          <p14:tracePt t="12823" x="4311650" y="1993900"/>
          <p14:tracePt t="12843" x="4305300" y="1987550"/>
          <p14:tracePt t="12853" x="4298950" y="1987550"/>
          <p14:tracePt t="12853" x="4292600" y="1981200"/>
          <p14:tracePt t="12870" x="4286250" y="1981200"/>
          <p14:tracePt t="12870" x="4279900" y="1974850"/>
          <p14:tracePt t="12886" x="4273550" y="1968500"/>
          <p14:tracePt t="12886" x="4260850" y="1962150"/>
          <p14:tracePt t="12903" x="4248150" y="1962150"/>
          <p14:tracePt t="12903" x="4222750" y="1955800"/>
          <p14:tracePt t="12920" x="4203700" y="1949450"/>
          <p14:tracePt t="12920" x="4184650" y="1943100"/>
          <p14:tracePt t="12936" x="4165600" y="1943100"/>
          <p14:tracePt t="12936" x="4146550" y="1936750"/>
          <p14:tracePt t="12955" x="4121150" y="1930400"/>
          <p14:tracePt t="12955" x="4095750" y="1924050"/>
          <p14:tracePt t="12955" x="4070350" y="1917700"/>
          <p14:tracePt t="12972" x="4044950" y="1911350"/>
          <p14:tracePt t="12972" x="4019550" y="1898650"/>
          <p14:tracePt t="12987" x="3994150" y="1892300"/>
          <p14:tracePt t="12987" x="3962400" y="1885950"/>
          <p14:tracePt t="13003" x="3937000" y="1873250"/>
          <p14:tracePt t="13003" x="3905250" y="1866900"/>
          <p14:tracePt t="13021" x="3879850" y="1860550"/>
          <p14:tracePt t="13021" x="3848100" y="1854200"/>
          <p14:tracePt t="13037" x="3816350" y="1847850"/>
          <p14:tracePt t="13037" x="3784600" y="1847850"/>
          <p14:tracePt t="13053" x="3752850" y="1847850"/>
          <p14:tracePt t="13053" x="3721100" y="1854200"/>
          <p14:tracePt t="13072" x="3651250" y="1873250"/>
          <p14:tracePt t="13072" x="3613150" y="1879600"/>
          <p14:tracePt t="13087" x="3581400" y="1898650"/>
          <p14:tracePt t="13087" x="3543300" y="1911350"/>
          <p14:tracePt t="13103" x="3511550" y="1924050"/>
          <p14:tracePt t="13103" x="3473450" y="1936750"/>
          <p14:tracePt t="13121" x="3441700" y="1949450"/>
          <p14:tracePt t="13121" x="3409950" y="1955800"/>
          <p14:tracePt t="13121" x="3371850" y="1968500"/>
          <p14:tracePt t="13139" x="3340100" y="1981200"/>
          <p14:tracePt t="13139" x="3302000" y="1993900"/>
          <p14:tracePt t="13154" x="3270250" y="2006600"/>
          <p14:tracePt t="13154" x="3238500" y="2019300"/>
          <p14:tracePt t="13170" x="3200400" y="2025650"/>
          <p14:tracePt t="13170" x="3162300" y="2038350"/>
          <p14:tracePt t="13187" x="3130550" y="2051050"/>
          <p14:tracePt t="13187" x="3054350" y="2063750"/>
          <p14:tracePt t="13206" x="3022600" y="2070100"/>
          <p14:tracePt t="13206" x="2984500" y="2076450"/>
          <p14:tracePt t="13220" x="2952750" y="2082800"/>
          <p14:tracePt t="13220" x="2914650" y="2089150"/>
          <p14:tracePt t="13237" x="2882900" y="2095500"/>
          <p14:tracePt t="13237" x="2851150" y="2095500"/>
          <p14:tracePt t="13254" x="2819400" y="2101850"/>
          <p14:tracePt t="13254" x="2762250" y="2114550"/>
          <p14:tracePt t="13271" x="2736850" y="2114550"/>
          <p14:tracePt t="13271" x="2711450" y="2120900"/>
          <p14:tracePt t="13287" x="2686050" y="2120900"/>
          <p14:tracePt t="13287" x="2667000" y="2127250"/>
          <p14:tracePt t="13304" x="2647950" y="2127250"/>
          <p14:tracePt t="13304" x="2635250" y="2127250"/>
          <p14:tracePt t="13321" x="2622550" y="2120900"/>
          <p14:tracePt t="13321" x="2603500" y="2120900"/>
          <p14:tracePt t="13339" x="2597150" y="2120900"/>
          <p14:tracePt t="13354" x="2603500" y="2120900"/>
          <p14:tracePt t="13378" x="2616200" y="2120900"/>
          <p14:tracePt t="13386" x="2622550" y="2120900"/>
          <p14:tracePt t="13386" x="2641600" y="2120900"/>
          <p14:tracePt t="13404" x="2654300" y="2120900"/>
          <p14:tracePt t="13404" x="2673350" y="2120900"/>
          <p14:tracePt t="13404" x="2698750" y="2120900"/>
          <p14:tracePt t="13423" x="2724150" y="2120900"/>
          <p14:tracePt t="13437" x="2749550" y="2120900"/>
          <p14:tracePt t="13437" x="2813050" y="2127250"/>
          <p14:tracePt t="13455" x="2851150" y="2133600"/>
          <p14:tracePt t="13455" x="2889250" y="2139950"/>
          <p14:tracePt t="13471" x="2927350" y="2146300"/>
          <p14:tracePt t="13471" x="2965450" y="2152650"/>
          <p14:tracePt t="13488" x="3003550" y="2159000"/>
          <p14:tracePt t="13488" x="3073400" y="2165350"/>
          <p14:tracePt t="13504" x="3098800" y="2165350"/>
          <p14:tracePt t="13504" x="3130550" y="2165350"/>
          <p14:tracePt t="13521" x="3149600" y="2159000"/>
          <p14:tracePt t="13521" x="3168650" y="2152650"/>
          <p14:tracePt t="13538" x="3187700" y="2146300"/>
          <p14:tracePt t="13538" x="3200400" y="2139950"/>
          <p14:tracePt t="13555" x="3213100" y="2133600"/>
          <p14:tracePt t="13555" x="3225800" y="2127250"/>
          <p14:tracePt t="13574" x="3232150" y="2120900"/>
          <p14:tracePt t="13587" x="3225800" y="2120900"/>
          <p14:tracePt t="13604" x="3219450" y="2120900"/>
          <p14:tracePt t="13604" x="3213100" y="2120900"/>
          <p14:tracePt t="13604" x="3206750" y="2120900"/>
          <p14:tracePt t="13623" x="3200400" y="2120900"/>
          <p14:tracePt t="13623" x="3194050" y="2120900"/>
          <p14:tracePt t="13639" x="3187700" y="2120900"/>
          <p14:tracePt t="13655" x="3187700" y="2127250"/>
          <p14:tracePt t="13682" x="3194050" y="2133600"/>
          <p14:tracePt t="13698" x="3200400" y="2139950"/>
          <p14:tracePt t="13707" x="3206750" y="2139950"/>
          <p14:tracePt t="13721" x="3213100" y="2146300"/>
          <p14:tracePt t="13721" x="3238500" y="2146300"/>
          <p14:tracePt t="13739" x="3251200" y="2139950"/>
          <p14:tracePt t="13739" x="3263900" y="2139950"/>
          <p14:tracePt t="13756" x="3276600" y="2133600"/>
          <p14:tracePt t="13756" x="3289300" y="2133600"/>
          <p14:tracePt t="13772" x="3308350" y="2127250"/>
          <p14:tracePt t="13772" x="3321050" y="2127250"/>
          <p14:tracePt t="13789" x="3333750" y="2127250"/>
          <p14:tracePt t="13789" x="3359150" y="2127250"/>
          <p14:tracePt t="13806" x="3371850" y="2127250"/>
          <p14:tracePt t="13806" x="3384550" y="2127250"/>
          <p14:tracePt t="13823" x="3397250" y="2133600"/>
          <p14:tracePt t="13823" x="3409950" y="2133600"/>
          <p14:tracePt t="13839" x="3422650" y="2139950"/>
          <p14:tracePt t="13839" x="3435350" y="2139950"/>
          <p14:tracePt t="13856" x="3448050" y="2146300"/>
          <p14:tracePt t="13856" x="3473450" y="2146300"/>
          <p14:tracePt t="13872" x="3486150" y="2152650"/>
          <p14:tracePt t="13872" x="3498850" y="2152650"/>
          <p14:tracePt t="13889" x="3511550" y="2152650"/>
          <p14:tracePt t="13889" x="3524250" y="2146300"/>
          <p14:tracePt t="13906" x="3530600" y="2146300"/>
          <p14:tracePt t="13906" x="3549650" y="2139950"/>
          <p14:tracePt t="13923" x="3556000" y="2133600"/>
          <p14:tracePt t="13939" x="3556000" y="2127250"/>
          <p14:tracePt t="13955" x="3556000" y="2120900"/>
          <p14:tracePt t="13982" x="3549650" y="2120900"/>
          <p14:tracePt t="13998" x="3536950" y="2120900"/>
          <p14:tracePt t="14014" x="3530600" y="2120900"/>
          <p14:tracePt t="14023" x="3524250" y="2127250"/>
          <p14:tracePt t="14039" x="3517900" y="2127250"/>
          <p14:tracePt t="14039" x="3517900" y="2133600"/>
          <p14:tracePt t="14057" x="3505200" y="2133600"/>
          <p14:tracePt t="14073" x="3498850" y="2139950"/>
          <p14:tracePt t="14089" x="3492500" y="2139950"/>
          <p14:tracePt t="14110" x="3486150" y="2139950"/>
          <p14:tracePt t="14134" x="3486150" y="2133600"/>
          <p14:tracePt t="14158" x="3486150" y="2127250"/>
          <p14:tracePt t="14170" x="3486150" y="2120900"/>
          <p14:tracePt t="14186" x="3486150" y="2114550"/>
          <p14:tracePt t="14212" x="3492500" y="2114550"/>
          <p14:tracePt t="14282" x="3498850" y="2114550"/>
          <p14:tracePt t="14298" x="3505200" y="2108200"/>
          <p14:tracePt t="14314" x="3511550" y="2101850"/>
          <p14:tracePt t="14323" x="3517900" y="2101850"/>
          <p14:tracePt t="14331" x="3524250" y="2095500"/>
          <p14:tracePt t="14340" x="3530600" y="2095500"/>
          <p14:tracePt t="14340" x="3536950" y="2089150"/>
          <p14:tracePt t="14340" x="3543300" y="2089150"/>
          <p14:tracePt t="14360" x="3549650" y="2089150"/>
          <p14:tracePt t="14373" x="3556000" y="2082800"/>
          <p14:tracePt t="14373" x="3568700" y="2076450"/>
          <p14:tracePt t="14392" x="3575050" y="2076450"/>
          <p14:tracePt t="14406" x="3581400" y="2070100"/>
          <p14:tracePt t="14423" x="3587750" y="2070100"/>
          <p14:tracePt t="14440" x="3594100" y="2063750"/>
          <p14:tracePt t="14457" x="3600450" y="2057400"/>
          <p14:tracePt t="14457" x="3606800" y="2057400"/>
          <p14:tracePt t="14474" x="3619500" y="2051050"/>
          <p14:tracePt t="14490" x="3625850" y="2051050"/>
          <p14:tracePt t="14507" x="3632200" y="2051050"/>
          <p14:tracePt t="14507" x="3651250" y="2051050"/>
          <p14:tracePt t="14526" x="3657600" y="2051050"/>
          <p14:tracePt t="14526" x="3670300" y="2051050"/>
          <p14:tracePt t="14541" x="3683000" y="2051050"/>
          <p14:tracePt t="14541" x="3695700" y="2051050"/>
          <p14:tracePt t="14558" x="3714750" y="2051050"/>
          <p14:tracePt t="14558" x="3733800" y="2051050"/>
          <p14:tracePt t="14558" x="3752850" y="2057400"/>
          <p14:tracePt t="14579" x="3778250" y="2057400"/>
          <p14:tracePt t="14579" x="3810000" y="2057400"/>
          <p14:tracePt t="14591" x="3835400" y="2063750"/>
          <p14:tracePt t="14591" x="3867150" y="2063750"/>
          <p14:tracePt t="14608" x="3905250" y="2070100"/>
          <p14:tracePt t="14608" x="3943350" y="2076450"/>
          <p14:tracePt t="14625" x="3981450" y="2082800"/>
          <p14:tracePt t="14625" x="4019550" y="2089150"/>
          <p14:tracePt t="14625" x="4064000" y="2101850"/>
          <p14:tracePt t="14644" x="4102100" y="2114550"/>
          <p14:tracePt t="14644" x="4146550" y="2120900"/>
          <p14:tracePt t="14659" x="4191000" y="2133600"/>
          <p14:tracePt t="14659" x="4235450" y="2146300"/>
          <p14:tracePt t="14676" x="4286250" y="2152650"/>
          <p14:tracePt t="14676" x="4330700" y="2159000"/>
          <p14:tracePt t="14692" x="4375150" y="2171700"/>
          <p14:tracePt t="14692" x="4425950" y="2178050"/>
          <p14:tracePt t="14709" x="4476750" y="2190750"/>
          <p14:tracePt t="14709" x="4521200" y="2197100"/>
          <p14:tracePt t="14709" x="4572000" y="2209800"/>
          <p14:tracePt t="14727" x="4616450" y="2222500"/>
          <p14:tracePt t="14741" x="4667250" y="2235200"/>
          <p14:tracePt t="14741" x="4762500" y="2260600"/>
          <p14:tracePt t="14759" x="4813300" y="2266950"/>
          <p14:tracePt t="14759" x="4857750" y="2273300"/>
          <p14:tracePt t="14776" x="4908550" y="2279650"/>
          <p14:tracePt t="14776" x="4959350" y="2286000"/>
          <p14:tracePt t="14792" x="5003800" y="2286000"/>
          <p14:tracePt t="14792" x="5054600" y="2286000"/>
          <p14:tracePt t="14809" x="5099050" y="2279650"/>
          <p14:tracePt t="14809" x="5194300" y="2273300"/>
          <p14:tracePt t="14826" x="5245100" y="2266950"/>
          <p14:tracePt t="14826" x="5289550" y="2266950"/>
          <p14:tracePt t="14843" x="5334000" y="2260600"/>
          <p14:tracePt t="14843" x="5384800" y="2254250"/>
          <p14:tracePt t="14859" x="5429250" y="2254250"/>
          <p14:tracePt t="14859" x="5480050" y="2247900"/>
          <p14:tracePt t="14876" x="5524500" y="2247900"/>
          <p14:tracePt t="14876" x="5613400" y="2241550"/>
          <p14:tracePt t="14893" x="5657850" y="2241550"/>
          <p14:tracePt t="14893" x="5702300" y="2235200"/>
          <p14:tracePt t="14909" x="5746750" y="2228850"/>
          <p14:tracePt t="14909" x="5791200" y="2222500"/>
          <p14:tracePt t="14926" x="5835650" y="2216150"/>
          <p14:tracePt t="14926" x="5924550" y="2203450"/>
          <p14:tracePt t="14943" x="5962650" y="2197100"/>
          <p14:tracePt t="14943" x="6007100" y="2190750"/>
          <p14:tracePt t="14959" x="6045200" y="2184400"/>
          <p14:tracePt t="14959" x="6083300" y="2184400"/>
          <p14:tracePt t="14977" x="6121400" y="2178050"/>
          <p14:tracePt t="14977" x="6153150" y="2171700"/>
          <p14:tracePt t="14993" x="6191250" y="2171700"/>
          <p14:tracePt t="14993" x="6216650" y="2165350"/>
          <p14:tracePt t="14993" x="6248400" y="2159000"/>
          <p14:tracePt t="15011" x="6273800" y="2152650"/>
          <p14:tracePt t="15025" x="6299200" y="2146300"/>
          <p14:tracePt t="15025" x="6337300" y="2127250"/>
          <p14:tracePt t="15043" x="6356350" y="2127250"/>
          <p14:tracePt t="15043" x="6375400" y="2120900"/>
          <p14:tracePt t="15060" x="6394450" y="2114550"/>
          <p14:tracePt t="15060" x="6407150" y="2108200"/>
          <p14:tracePt t="15076" x="6426200" y="2101850"/>
          <p14:tracePt t="15076" x="6445250" y="2095500"/>
          <p14:tracePt t="15076" x="6457950" y="2089150"/>
          <p14:tracePt t="15095" x="6470650" y="2082800"/>
          <p14:tracePt t="15109" x="6489700" y="2076450"/>
          <p14:tracePt t="15109" x="6508750" y="2070100"/>
          <p14:tracePt t="15127" x="6521450" y="2070100"/>
          <p14:tracePt t="15127" x="6527800" y="2063750"/>
          <p14:tracePt t="15144" x="6534150" y="2063750"/>
          <p14:tracePt t="15144" x="6540500" y="2063750"/>
          <p14:tracePt t="15160" x="6546850" y="2057400"/>
          <p14:tracePt t="15176" x="6553200" y="2051050"/>
          <p14:tracePt t="15193" x="6546850" y="2051050"/>
          <p14:tracePt t="15214" x="6534150" y="2051050"/>
          <p14:tracePt t="15230" x="6527800" y="2051050"/>
          <p14:tracePt t="15230" x="6521450" y="2044700"/>
          <p14:tracePt t="15244" x="6515100" y="2044700"/>
          <p14:tracePt t="15244" x="6508750" y="2044700"/>
          <p14:tracePt t="15261" x="6502400" y="2038350"/>
          <p14:tracePt t="15276" x="6508750" y="2038350"/>
          <p14:tracePt t="15302" x="6515100" y="2038350"/>
          <p14:tracePt t="15311" x="6527800" y="2038350"/>
          <p14:tracePt t="15311" x="6540500" y="2038350"/>
          <p14:tracePt t="15328" x="6553200" y="2044700"/>
          <p14:tracePt t="15328" x="6572250" y="2044700"/>
          <p14:tracePt t="15345" x="6597650" y="2051050"/>
          <p14:tracePt t="15345" x="6616700" y="2057400"/>
          <p14:tracePt t="15360" x="6648450" y="2070100"/>
          <p14:tracePt t="15360" x="6680200" y="2076450"/>
          <p14:tracePt t="15360" x="6711950" y="2089150"/>
          <p14:tracePt t="15380" x="6750050" y="2095500"/>
          <p14:tracePt t="15380" x="6788150" y="2108200"/>
          <p14:tracePt t="15395" x="6832600" y="2114550"/>
          <p14:tracePt t="15395" x="6877050" y="2120900"/>
          <p14:tracePt t="15411" x="6921500" y="2127250"/>
          <p14:tracePt t="15411" x="6972300" y="2133600"/>
          <p14:tracePt t="15427" x="7016750" y="2133600"/>
          <p14:tracePt t="15427" x="7067550" y="2139950"/>
          <p14:tracePt t="15445" x="7118350" y="2146300"/>
          <p14:tracePt t="15445" x="7162800" y="2152650"/>
          <p14:tracePt t="15461" x="7213600" y="2159000"/>
          <p14:tracePt t="15461" x="7264400" y="2165350"/>
          <p14:tracePt t="15461" x="7308850" y="2165350"/>
          <p14:tracePt t="15479" x="7359650" y="2171700"/>
          <p14:tracePt t="15479" x="7404100" y="2171700"/>
          <p14:tracePt t="15495" x="7448550" y="2171700"/>
          <p14:tracePt t="15495" x="7493000" y="2165350"/>
          <p14:tracePt t="15513" x="7537450" y="2165350"/>
          <p14:tracePt t="15513" x="7581900" y="2159000"/>
          <p14:tracePt t="15529" x="7620000" y="2159000"/>
          <p14:tracePt t="15529" x="7696200" y="2152650"/>
          <p14:tracePt t="15545" x="7727950" y="2152650"/>
          <p14:tracePt t="15545" x="7766050" y="2152650"/>
          <p14:tracePt t="15562" x="7797800" y="2152650"/>
          <p14:tracePt t="15562" x="7823200" y="2152650"/>
          <p14:tracePt t="15579" x="7854950" y="2152650"/>
          <p14:tracePt t="15579" x="7886700" y="2152650"/>
          <p14:tracePt t="15595" x="7912100" y="2146300"/>
          <p14:tracePt t="15595" x="7962900" y="2139950"/>
          <p14:tracePt t="15611" x="7988300" y="2133600"/>
          <p14:tracePt t="15611" x="8007350" y="2127250"/>
          <p14:tracePt t="15628" x="8032750" y="2127250"/>
          <p14:tracePt t="15628" x="8051800" y="2120900"/>
          <p14:tracePt t="15645" x="8070850" y="2120900"/>
          <p14:tracePt t="15645" x="8083550" y="2120900"/>
          <p14:tracePt t="15645" x="8102600" y="2120900"/>
          <p14:tracePt t="15663" x="8115300" y="2120900"/>
          <p14:tracePt t="15663" x="8134350" y="2120900"/>
          <p14:tracePt t="15679" x="8147050" y="2120900"/>
          <p14:tracePt t="15679" x="8159750" y="2120900"/>
          <p14:tracePt t="15696" x="8172450" y="2120900"/>
          <p14:tracePt t="15696" x="8185150" y="2120900"/>
          <p14:tracePt t="15712" x="8197850" y="2120900"/>
          <p14:tracePt t="15712" x="8210550" y="2120900"/>
          <p14:tracePt t="15729" x="8223250" y="2120900"/>
          <p14:tracePt t="15729" x="8235950" y="2120900"/>
          <p14:tracePt t="15729" x="8248650" y="2120900"/>
          <p14:tracePt t="15748" x="8255000" y="2120900"/>
          <p14:tracePt t="15761" x="8267700" y="2114550"/>
          <p14:tracePt t="15761" x="8286750" y="2114550"/>
          <p14:tracePt t="15779" x="8293100" y="2114550"/>
          <p14:tracePt t="15779" x="8299450" y="2114550"/>
          <p14:tracePt t="15796" x="8312150" y="2114550"/>
          <p14:tracePt t="15796" x="8318500" y="2114550"/>
          <p14:tracePt t="15812" x="8324850" y="2114550"/>
          <p14:tracePt t="15831" x="8318500" y="2114550"/>
          <p14:tracePt t="15866" x="8312150" y="2120900"/>
          <p14:tracePt t="15882" x="8305800" y="2120900"/>
          <p14:tracePt t="15890" x="8299450" y="2120900"/>
          <p14:tracePt t="15899" x="8293100" y="2120900"/>
          <p14:tracePt t="15899" x="8286750" y="2127250"/>
          <p14:tracePt t="15913" x="8274050" y="2127250"/>
          <p14:tracePt t="15913" x="8261350" y="2127250"/>
          <p14:tracePt t="15930" x="8255000" y="2133600"/>
          <p14:tracePt t="15930" x="8242300" y="2133600"/>
          <p14:tracePt t="15948" x="8229600" y="2139950"/>
          <p14:tracePt t="15948" x="8197850" y="2146300"/>
          <p14:tracePt t="15963" x="8185150" y="2146300"/>
          <p14:tracePt t="15963" x="8172450" y="2152650"/>
          <p14:tracePt t="15980" x="8153400" y="2152650"/>
          <p14:tracePt t="15980" x="8140700" y="2159000"/>
          <p14:tracePt t="15996" x="8128000" y="2165350"/>
          <p14:tracePt t="15996" x="8108950" y="2165350"/>
          <p14:tracePt t="16013" x="8096250" y="2171700"/>
          <p14:tracePt t="16013" x="8083550" y="2178050"/>
          <p14:tracePt t="16013" x="8064500" y="2178050"/>
          <p14:tracePt t="16032" x="8051800" y="2184400"/>
          <p14:tracePt t="16032" x="8032750" y="2190750"/>
          <p14:tracePt t="16047" x="8013700" y="2197100"/>
          <p14:tracePt t="16047" x="7994650" y="2203450"/>
          <p14:tracePt t="16063" x="7975600" y="2209800"/>
          <p14:tracePt t="16063" x="7956550" y="2216150"/>
          <p14:tracePt t="16080" x="7937500" y="2222500"/>
          <p14:tracePt t="16080" x="7912100" y="2228850"/>
          <p14:tracePt t="16096" x="7893050" y="2235200"/>
          <p14:tracePt t="16096" x="7874000" y="2241550"/>
          <p14:tracePt t="16096" x="7848600" y="2254250"/>
          <p14:tracePt t="16116" x="7823200" y="2260600"/>
          <p14:tracePt t="16129" x="7797800" y="2266950"/>
          <p14:tracePt t="16129" x="7747000" y="2279650"/>
          <p14:tracePt t="16146" x="7715250" y="2286000"/>
          <p14:tracePt t="16146" x="7677150" y="2292350"/>
          <p14:tracePt t="16163" x="7645400" y="2298700"/>
          <p14:tracePt t="16163" x="7600950" y="2298700"/>
          <p14:tracePt t="16181" x="7556500" y="2305050"/>
          <p14:tracePt t="16181" x="7512050" y="2305050"/>
          <p14:tracePt t="16181" x="7404100" y="2298700"/>
          <p14:tracePt t="16202" x="7346950" y="2292350"/>
          <p14:tracePt t="16213" x="7283450" y="2286000"/>
          <p14:tracePt t="16213" x="7219950" y="2273300"/>
          <p14:tracePt t="16231" x="7143750" y="2260600"/>
          <p14:tracePt t="16231" x="7067550" y="2247900"/>
          <p14:tracePt t="16247" x="6985000" y="2222500"/>
          <p14:tracePt t="16247" x="6807200" y="2178050"/>
          <p14:tracePt t="16264" x="6699250" y="2152650"/>
          <p14:tracePt t="16264" x="6591300" y="2120900"/>
          <p14:tracePt t="16281" x="6477000" y="2089150"/>
          <p14:tracePt t="16281" x="6350000" y="2057400"/>
          <p14:tracePt t="16297" x="6223000" y="2025650"/>
          <p14:tracePt t="16297" x="6089650" y="1993900"/>
          <p14:tracePt t="16314" x="5949950" y="1962150"/>
          <p14:tracePt t="16314" x="5670550" y="1911350"/>
          <p14:tracePt t="16332" x="5530850" y="1892300"/>
          <p14:tracePt t="16332" x="5391150" y="1873250"/>
          <p14:tracePt t="16348" x="5251450" y="1860550"/>
          <p14:tracePt t="16348" x="5118100" y="1860550"/>
          <p14:tracePt t="16364" x="4978400" y="1866900"/>
          <p14:tracePt t="16364" x="4845050" y="1873250"/>
          <p14:tracePt t="16364" x="4711700" y="1892300"/>
          <p14:tracePt t="16383" x="4578350" y="1911350"/>
          <p14:tracePt t="16396" x="4438650" y="1936750"/>
          <p14:tracePt t="16396" x="4171950" y="1993900"/>
          <p14:tracePt t="16415" x="4038600" y="2025650"/>
          <p14:tracePt t="16415" x="3905250" y="2051050"/>
          <p14:tracePt t="16431" x="3778250" y="2089150"/>
          <p14:tracePt t="16431" x="3651250" y="2120900"/>
          <p14:tracePt t="16431" x="3530600" y="2159000"/>
          <p14:tracePt t="16452" x="3416300" y="2197100"/>
          <p14:tracePt t="16463" x="3308350" y="2235200"/>
          <p14:tracePt t="16463" x="3206750" y="2273300"/>
          <p14:tracePt t="16463" x="3105150" y="2311400"/>
          <p14:tracePt t="16483" x="3016250" y="2349500"/>
          <p14:tracePt t="16497" x="2933700" y="2387600"/>
          <p14:tracePt t="16497" x="2774950" y="2444750"/>
          <p14:tracePt t="16516" x="2698750" y="2470150"/>
          <p14:tracePt t="16516" x="2628900" y="2495550"/>
          <p14:tracePt t="16532" x="2559050" y="2514600"/>
          <p14:tracePt t="16532" x="2495550" y="2533650"/>
          <p14:tracePt t="16549" x="2432050" y="2546350"/>
          <p14:tracePt t="16549" x="2324100" y="2571750"/>
          <p14:tracePt t="16565" x="2273300" y="2590800"/>
          <p14:tracePt t="16565" x="2222500" y="2603500"/>
          <p14:tracePt t="16582" x="2178050" y="2609850"/>
          <p14:tracePt t="16582" x="2139950" y="2616200"/>
          <p14:tracePt t="16598" x="2101850" y="2622550"/>
          <p14:tracePt t="16598" x="2063750" y="2628900"/>
          <p14:tracePt t="16614" x="2032000" y="2628900"/>
          <p14:tracePt t="16614" x="1974850" y="2628900"/>
          <p14:tracePt t="16633" x="1949450" y="2628900"/>
          <p14:tracePt t="16633" x="1924050" y="2622550"/>
          <p14:tracePt t="16648" x="1905000" y="2622550"/>
          <p14:tracePt t="16648" x="1885950" y="2616200"/>
          <p14:tracePt t="16665" x="1860550" y="2609850"/>
          <p14:tracePt t="16665" x="1847850" y="2603500"/>
          <p14:tracePt t="16665" x="1835150" y="2597150"/>
          <p14:tracePt t="16683" x="1822450" y="2590800"/>
          <p14:tracePt t="16697" x="1809750" y="2584450"/>
          <p14:tracePt t="16697" x="1790700" y="2565400"/>
          <p14:tracePt t="16716" x="1784350" y="2559050"/>
          <p14:tracePt t="16716" x="1778000" y="2552700"/>
          <p14:tracePt t="16732" x="1771650" y="2546350"/>
          <p14:tracePt t="16732" x="1765300" y="2540000"/>
          <p14:tracePt t="16749" x="1758950" y="2533650"/>
          <p14:tracePt t="16764" x="1765300" y="2533650"/>
          <p14:tracePt t="16790" x="1771650" y="2540000"/>
          <p14:tracePt t="16802" x="1784350" y="2540000"/>
          <p14:tracePt t="16814" x="1790700" y="2546350"/>
          <p14:tracePt t="16814" x="1797050" y="2552700"/>
          <p14:tracePt t="16833" x="1803400" y="2552700"/>
          <p14:tracePt t="16833" x="1816100" y="2559050"/>
          <p14:tracePt t="16833" x="1828800" y="2565400"/>
          <p14:tracePt t="16851" x="1841500" y="2571750"/>
          <p14:tracePt t="16851" x="1854200" y="2571750"/>
          <p14:tracePt t="16865" x="1873250" y="2578100"/>
          <p14:tracePt t="16865" x="1885950" y="2578100"/>
          <p14:tracePt t="16882" x="1905000" y="2578100"/>
          <p14:tracePt t="16882" x="1924050" y="2578100"/>
          <p14:tracePt t="16899" x="1943100" y="2578100"/>
          <p14:tracePt t="16899" x="1962150" y="2578100"/>
          <p14:tracePt t="16916" x="1987550" y="2571750"/>
          <p14:tracePt t="16916" x="2032000" y="2571750"/>
          <p14:tracePt t="16933" x="2057400" y="2565400"/>
          <p14:tracePt t="16933" x="2082800" y="2565400"/>
          <p14:tracePt t="16951" x="2108200" y="2559050"/>
          <p14:tracePt t="16951" x="2133600" y="2559050"/>
          <p14:tracePt t="16966" x="2159000" y="2552700"/>
          <p14:tracePt t="16966" x="2209800" y="2546350"/>
          <p14:tracePt t="16983" x="2235200" y="2540000"/>
          <p14:tracePt t="16983" x="2254250" y="2533650"/>
          <p14:tracePt t="16999" x="2279650" y="2527300"/>
          <p14:tracePt t="16999" x="2298700" y="2527300"/>
          <p14:tracePt t="17017" x="2317750" y="2520950"/>
          <p14:tracePt t="17017" x="2336800" y="2514600"/>
          <p14:tracePt t="17033" x="2355850" y="2514600"/>
          <p14:tracePt t="17033" x="2374900" y="2508250"/>
          <p14:tracePt t="17033" x="2393950" y="2508250"/>
          <p14:tracePt t="17051" x="2413000" y="2501900"/>
          <p14:tracePt t="17051" x="2425700" y="2501900"/>
          <p14:tracePt t="17067" x="2438400" y="2501900"/>
          <p14:tracePt t="17067" x="2451100" y="2501900"/>
          <p14:tracePt t="17083" x="2463800" y="2501900"/>
          <p14:tracePt t="17083" x="2476500" y="2501900"/>
          <p14:tracePt t="17099" x="2482850" y="2501900"/>
          <p14:tracePt t="17099" x="2495550" y="2501900"/>
          <p14:tracePt t="17116" x="2501900" y="2501900"/>
          <p14:tracePt t="17116" x="2508250" y="2501900"/>
          <p14:tracePt t="17133" x="2514600" y="2501900"/>
          <p14:tracePt t="17133" x="2527300" y="2495550"/>
          <p14:tracePt t="17151" x="2533650" y="2495550"/>
          <p14:tracePt t="17151" x="2540000" y="2489200"/>
          <p14:tracePt t="17166" x="2546350" y="2489200"/>
          <p14:tracePt t="17166" x="2552700" y="2482850"/>
          <p14:tracePt t="17183" x="2559050" y="2476500"/>
          <p14:tracePt t="17200" x="2565400" y="2470150"/>
          <p14:tracePt t="17215" x="2571750" y="2463800"/>
          <p14:tracePt t="17232" x="2578100" y="2457450"/>
          <p14:tracePt t="17249" x="2584450" y="2457450"/>
          <p14:tracePt t="17298" x="2590800" y="2457450"/>
          <p14:tracePt t="17338" x="2597150" y="2457450"/>
          <p14:tracePt t="17358" x="2597150" y="2451100"/>
          <p14:tracePt t="17390" x="2603500" y="2444750"/>
          <p14:tracePt t="17410" x="2603500" y="2438400"/>
          <p14:tracePt t="17426" x="2603500" y="2432050"/>
          <p14:tracePt t="17442" x="2603500" y="2425700"/>
          <p14:tracePt t="17458" x="2603500" y="2419350"/>
          <p14:tracePt t="17470" x="2603500" y="2413000"/>
          <p14:tracePt t="17486" x="2603500" y="2406650"/>
          <p14:tracePt t="17518" x="2603500" y="2400300"/>
          <p14:tracePt t="17546" x="2603500" y="2393950"/>
          <p14:tracePt t="17582" x="2609850" y="2387600"/>
          <p14:tracePt t="17598" x="2616200" y="2381250"/>
          <p14:tracePt t="17622" x="2622550" y="2381250"/>
          <p14:tracePt t="17642" x="2628900" y="2374900"/>
          <p14:tracePt t="17674" x="2641600" y="2374900"/>
          <p14:tracePt t="17690" x="2647950" y="2374900"/>
          <p14:tracePt t="17699" x="2654300" y="2374900"/>
          <p14:tracePt t="17710" x="2660650" y="2374900"/>
          <p14:tracePt t="17718" x="2667000" y="2368550"/>
          <p14:tracePt t="17718" x="2679700" y="2368550"/>
          <p14:tracePt t="17734" x="2686050" y="2368550"/>
          <p14:tracePt t="17734" x="2692400" y="2368550"/>
          <p14:tracePt t="17751" x="2705100" y="2368550"/>
          <p14:tracePt t="17751" x="2711450" y="2368550"/>
          <p14:tracePt t="17768" x="2724150" y="2368550"/>
          <p14:tracePt t="17768" x="2736850" y="2368550"/>
          <p14:tracePt t="17784" x="2743200" y="2368550"/>
          <p14:tracePt t="17784" x="2755900" y="2368550"/>
          <p14:tracePt t="17801" x="2774950" y="2368550"/>
          <p14:tracePt t="17801" x="2800350" y="2362200"/>
          <p14:tracePt t="17818" x="2819400" y="2362200"/>
          <p14:tracePt t="17818" x="2832100" y="2362200"/>
          <p14:tracePt t="17835" x="2851150" y="2362200"/>
          <p14:tracePt t="17835" x="2870200" y="2362200"/>
          <p14:tracePt t="17851" x="2889250" y="2362200"/>
          <p14:tracePt t="17851" x="2908300" y="2362200"/>
          <p14:tracePt t="17868" x="2927350" y="2362200"/>
          <p14:tracePt t="17868" x="2965450" y="2362200"/>
          <p14:tracePt t="17885" x="2978150" y="2362200"/>
          <p14:tracePt t="17885" x="2997200" y="2362200"/>
          <p14:tracePt t="17901" x="3016250" y="2355850"/>
          <p14:tracePt t="17901" x="3035300" y="2355850"/>
          <p14:tracePt t="17918" x="3054350" y="2355850"/>
          <p14:tracePt t="17918" x="3073400" y="2355850"/>
          <p14:tracePt t="17935" x="3086100" y="2355850"/>
          <p14:tracePt t="17935" x="3124200" y="2349500"/>
          <p14:tracePt t="17953" x="3136900" y="2349500"/>
          <p14:tracePt t="17953" x="3155950" y="2349500"/>
          <p14:tracePt t="17968" x="3168650" y="2349500"/>
          <p14:tracePt t="17968" x="3187700" y="2343150"/>
          <p14:tracePt t="17985" x="3206750" y="2343150"/>
          <p14:tracePt t="17985" x="3251200" y="2343150"/>
          <p14:tracePt t="18002" x="3276600" y="2349500"/>
          <p14:tracePt t="18002" x="3295650" y="2349500"/>
          <p14:tracePt t="18019" x="3321050" y="2355850"/>
          <p14:tracePt t="18019" x="3346450" y="2355850"/>
          <p14:tracePt t="18035" x="3371850" y="2362200"/>
          <p14:tracePt t="18035" x="3397250" y="2374900"/>
          <p14:tracePt t="18052" x="3422650" y="2381250"/>
          <p14:tracePt t="18052" x="3441700" y="2387600"/>
          <p14:tracePt t="18069" x="3473450" y="2393950"/>
          <p14:tracePt t="18069" x="3524250" y="2413000"/>
          <p14:tracePt t="18087" x="3549650" y="2419350"/>
          <p14:tracePt t="18087" x="3575050" y="2419350"/>
          <p14:tracePt t="18103" x="3600450" y="2425700"/>
          <p14:tracePt t="18103" x="3625850" y="2425700"/>
          <p14:tracePt t="18120" x="3651250" y="2425700"/>
          <p14:tracePt t="18120" x="3670300" y="2425700"/>
          <p14:tracePt t="18137" x="3695700" y="2425700"/>
          <p14:tracePt t="18137" x="3714750" y="2425700"/>
          <p14:tracePt t="18137" x="3733800" y="2425700"/>
          <p14:tracePt t="18155" x="3752850" y="2419350"/>
          <p14:tracePt t="18169" x="3771900" y="2419350"/>
          <p14:tracePt t="18169" x="3803650" y="2419350"/>
          <p14:tracePt t="18187" x="3816350" y="2419350"/>
          <p14:tracePt t="18187" x="3829050" y="2419350"/>
          <p14:tracePt t="18205" x="3841750" y="2419350"/>
          <p14:tracePt t="18205" x="3854450" y="2425700"/>
          <p14:tracePt t="18220" x="3867150" y="2425700"/>
          <p14:tracePt t="18220" x="3879850" y="2425700"/>
          <p14:tracePt t="18237" x="3886200" y="2425700"/>
          <p14:tracePt t="18237" x="3905250" y="2419350"/>
          <p14:tracePt t="18254" x="3911600" y="2419350"/>
          <p14:tracePt t="18254" x="3917950" y="2419350"/>
          <p14:tracePt t="18270" x="3924300" y="2419350"/>
          <p14:tracePt t="18270" x="3930650" y="2413000"/>
          <p14:tracePt t="18287" x="3937000" y="2419350"/>
          <p14:tracePt t="18303" x="3949700" y="2425700"/>
          <p14:tracePt t="18319" x="3956050" y="2425700"/>
          <p14:tracePt t="18319" x="3962400" y="2432050"/>
          <p14:tracePt t="18337" x="3968750" y="2432050"/>
          <p14:tracePt t="18337" x="3981450" y="2432050"/>
          <p14:tracePt t="18354" x="3987800" y="2425700"/>
          <p14:tracePt t="18354" x="4013200" y="2425700"/>
          <p14:tracePt t="18371" x="4032250" y="2425700"/>
          <p14:tracePt t="18371" x="4044950" y="2425700"/>
          <p14:tracePt t="18387" x="4064000" y="2432050"/>
          <p14:tracePt t="18387" x="4083050" y="2438400"/>
          <p14:tracePt t="18404" x="4108450" y="2451100"/>
          <p14:tracePt t="18404" x="4133850" y="2457450"/>
          <p14:tracePt t="18421" x="4159250" y="2470150"/>
          <p14:tracePt t="18421" x="4184650" y="2482850"/>
          <p14:tracePt t="18421" x="4210050" y="2501900"/>
          <p14:tracePt t="18439" x="4241800" y="2514600"/>
          <p14:tracePt t="18439" x="4273550" y="2527300"/>
          <p14:tracePt t="18457" x="4298950" y="2533650"/>
          <p14:tracePt t="18457" x="4330700" y="2546350"/>
          <p14:tracePt t="18471" x="4362450" y="2552700"/>
          <p14:tracePt t="18471" x="4394200" y="2565400"/>
          <p14:tracePt t="18487" x="4425950" y="2571750"/>
          <p14:tracePt t="18487" x="4457700" y="2578100"/>
          <p14:tracePt t="18504" x="4489450" y="2584450"/>
          <p14:tracePt t="18504" x="4521200" y="2590800"/>
          <p14:tracePt t="18521" x="4546600" y="2590800"/>
          <p14:tracePt t="18521" x="4578350" y="2597150"/>
          <p14:tracePt t="18539" x="4641850" y="2603500"/>
          <p14:tracePt t="18539" x="4679950" y="2603500"/>
          <p14:tracePt t="18554" x="4711700" y="2603500"/>
          <p14:tracePt t="18554" x="4743450" y="2609850"/>
          <p14:tracePt t="18571" x="4775200" y="2609850"/>
          <p14:tracePt t="18571" x="4813300" y="2609850"/>
          <p14:tracePt t="18588" x="4845050" y="2609850"/>
          <p14:tracePt t="18588" x="4902200" y="2603500"/>
          <p14:tracePt t="18605" x="4933950" y="2603500"/>
          <p14:tracePt t="18605" x="4959350" y="2597150"/>
          <p14:tracePt t="18621" x="4991100" y="2597150"/>
          <p14:tracePt t="18621" x="5016500" y="2590800"/>
          <p14:tracePt t="18638" x="5041900" y="2590800"/>
          <p14:tracePt t="18638" x="5067300" y="2584450"/>
          <p14:tracePt t="18655" x="5086350" y="2578100"/>
          <p14:tracePt t="18655" x="5124450" y="2571750"/>
          <p14:tracePt t="18672" x="5143500" y="2565400"/>
          <p14:tracePt t="18672" x="5156200" y="2559050"/>
          <p14:tracePt t="18688" x="5175250" y="2552700"/>
          <p14:tracePt t="18688" x="5187950" y="2546350"/>
          <p14:tracePt t="18706" x="5200650" y="2540000"/>
          <p14:tracePt t="18706" x="5213350" y="2540000"/>
          <p14:tracePt t="18706" x="5226050" y="2533650"/>
          <p14:tracePt t="18723" x="5232400" y="2527300"/>
          <p14:tracePt t="18723" x="5245100" y="2520950"/>
          <p14:tracePt t="18739" x="5257800" y="2514600"/>
          <p14:tracePt t="18739" x="5264150" y="2508250"/>
          <p14:tracePt t="18755" x="5276850" y="2501900"/>
          <p14:tracePt t="18755" x="5283200" y="2501900"/>
          <p14:tracePt t="18772" x="5289550" y="2495550"/>
          <p14:tracePt t="18772" x="5295900" y="2495550"/>
          <p14:tracePt t="18789" x="5302250" y="2495550"/>
          <p14:tracePt t="18789" x="5308600" y="2495550"/>
          <p14:tracePt t="18789" x="5314950" y="2495550"/>
          <p14:tracePt t="18807" x="5327650" y="2501900"/>
          <p14:tracePt t="18830" x="5334000" y="2501900"/>
          <p14:tracePt t="18839" x="5340350" y="2508250"/>
          <p14:tracePt t="18854" x="5346700" y="2508250"/>
          <p14:tracePt t="18871" x="5353050" y="2514600"/>
          <p14:tracePt t="18888" x="5359400" y="2520950"/>
          <p14:tracePt t="18888" x="5372100" y="2533650"/>
          <p14:tracePt t="18905" x="5378450" y="2540000"/>
          <p14:tracePt t="18921" x="5384800" y="2540000"/>
          <p14:tracePt t="18921" x="5391150" y="2546350"/>
          <p14:tracePt t="18939" x="5397500" y="2552700"/>
          <p14:tracePt t="18939" x="5397500" y="2559050"/>
          <p14:tracePt t="18956" x="5403850" y="2565400"/>
          <p14:tracePt t="18956" x="5422900" y="2571750"/>
          <p14:tracePt t="18972" x="5435600" y="2578100"/>
          <p14:tracePt t="18972" x="5448300" y="2584450"/>
          <p14:tracePt t="18989" x="5461000" y="2590800"/>
          <p14:tracePt t="18989" x="5480050" y="2597150"/>
          <p14:tracePt t="19006" x="5499100" y="2597150"/>
          <p14:tracePt t="19006" x="5543550" y="2603500"/>
          <p14:tracePt t="19023" x="5562600" y="2609850"/>
          <p14:tracePt t="19023" x="5588000" y="2616200"/>
          <p14:tracePt t="19040" x="5613400" y="2616200"/>
          <p14:tracePt t="19040" x="5638800" y="2622550"/>
          <p14:tracePt t="19056" x="5670550" y="2622550"/>
          <p14:tracePt t="19056" x="5695950" y="2622550"/>
          <p14:tracePt t="19074" x="5727700" y="2622550"/>
          <p14:tracePt t="19074" x="5759450" y="2622550"/>
          <p14:tracePt t="19074" x="5797550" y="2622550"/>
          <p14:tracePt t="19091" x="5835650" y="2622550"/>
          <p14:tracePt t="19105" x="5873750" y="2622550"/>
          <p14:tracePt t="19105" x="5956300" y="2616200"/>
          <p14:tracePt t="19123" x="5994400" y="2609850"/>
          <p14:tracePt t="19123" x="6032500" y="2603500"/>
          <p14:tracePt t="19140" x="6070600" y="2603500"/>
          <p14:tracePt t="19140" x="6108700" y="2597150"/>
          <p14:tracePt t="19157" x="6140450" y="2590800"/>
          <p14:tracePt t="19157" x="6178550" y="2584450"/>
          <p14:tracePt t="19173" x="6210300" y="2584450"/>
          <p14:tracePt t="19173" x="6242050" y="2578100"/>
          <p14:tracePt t="19173" x="6267450" y="2578100"/>
          <p14:tracePt t="19191" x="6299200" y="2571750"/>
          <p14:tracePt t="19191" x="6324600" y="2571750"/>
          <p14:tracePt t="19208" x="6350000" y="2571750"/>
          <p14:tracePt t="19208" x="6375400" y="2565400"/>
          <p14:tracePt t="19223" x="6407150" y="2565400"/>
          <p14:tracePt t="19223" x="6432550" y="2565400"/>
          <p14:tracePt t="19240" x="6451600" y="2565400"/>
          <p14:tracePt t="19240" x="6477000" y="2565400"/>
          <p14:tracePt t="19257" x="6502400" y="2571750"/>
          <p14:tracePt t="19257" x="6546850" y="2571750"/>
          <p14:tracePt t="19274" x="6565900" y="2571750"/>
          <p14:tracePt t="19274" x="6591300" y="2571750"/>
          <p14:tracePt t="19291" x="6610350" y="2571750"/>
          <p14:tracePt t="19291" x="6629400" y="2571750"/>
          <p14:tracePt t="19307" x="6648450" y="2571750"/>
          <p14:tracePt t="19307" x="6686550" y="2571750"/>
          <p14:tracePt t="19325" x="6705600" y="2571750"/>
          <p14:tracePt t="19325" x="6724650" y="2565400"/>
          <p14:tracePt t="19340" x="6743700" y="2565400"/>
          <p14:tracePt t="19340" x="6762750" y="2565400"/>
          <p14:tracePt t="19357" x="6781800" y="2565400"/>
          <p14:tracePt t="19357" x="6794500" y="2565400"/>
          <p14:tracePt t="19374" x="6807200" y="2565400"/>
          <p14:tracePt t="19374" x="6832600" y="2565400"/>
          <p14:tracePt t="19390" x="6845300" y="2565400"/>
          <p14:tracePt t="19390" x="6851650" y="2565400"/>
          <p14:tracePt t="19408" x="6858000" y="2571750"/>
          <p14:tracePt t="19408" x="6864350" y="2571750"/>
          <p14:tracePt t="19424" x="6870700" y="2571750"/>
          <p14:tracePt t="19424" x="6877050" y="2571750"/>
          <p14:tracePt t="19441" x="6883400" y="2565400"/>
          <p14:tracePt t="19459" x="6889750" y="2565400"/>
          <p14:tracePt t="19475" x="6883400" y="2565400"/>
          <p14:tracePt t="19526" x="6877050" y="2571750"/>
          <p14:tracePt t="19542" x="6870700" y="2571750"/>
          <p14:tracePt t="19558" x="6864350" y="2578100"/>
          <p14:tracePt t="19571" x="6858000" y="2578100"/>
          <p14:tracePt t="19586" x="6851650" y="2571750"/>
          <p14:tracePt t="19618" x="6851650" y="2565400"/>
          <p14:tracePt t="19630" x="6851650" y="2559050"/>
          <p14:tracePt t="19646" x="6851650" y="2552700"/>
          <p14:tracePt t="19662" x="6851650" y="2546350"/>
          <p14:tracePt t="19678" x="6858000" y="2540000"/>
          <p14:tracePt t="19691" x="6858000" y="2533650"/>
          <p14:tracePt t="19722" x="6858000" y="2527300"/>
          <p14:tracePt t="19738" x="6858000" y="2520950"/>
          <p14:tracePt t="19774" x="6851650" y="2520950"/>
          <p14:tracePt t="19802" x="6851650" y="2514600"/>
          <p14:tracePt t="19826" x="6851650" y="2508250"/>
          <p14:tracePt t="19850" x="6851650" y="2501900"/>
          <p14:tracePt t="19870" x="6858000" y="2495550"/>
          <p14:tracePt t="19902" x="6864350" y="2489200"/>
          <p14:tracePt t="19990" x="6858000" y="2495550"/>
          <p14:tracePt t="20082" x="6851650" y="2495550"/>
          <p14:tracePt t="20142" x="6851650" y="2501900"/>
          <p14:tracePt t="20178" x="6851650" y="2508250"/>
          <p14:tracePt t="20202" x="6851650" y="2514600"/>
          <p14:tracePt t="20218" x="6864350" y="2520950"/>
          <p14:tracePt t="20231" x="6864350" y="2527300"/>
          <p14:tracePt t="20242" x="6877050" y="2533650"/>
          <p14:tracePt t="20242" x="6883400" y="2533650"/>
          <p14:tracePt t="20260" x="6896100" y="2540000"/>
          <p14:tracePt t="20260" x="6908800" y="2540000"/>
          <p14:tracePt t="20276" x="6927850" y="2540000"/>
          <p14:tracePt t="20276" x="6959600" y="2546350"/>
          <p14:tracePt t="20293" x="6985000" y="2546350"/>
          <p14:tracePt t="20293" x="7010400" y="2546350"/>
          <p14:tracePt t="20310" x="7029450" y="2546350"/>
          <p14:tracePt t="20310" x="7054850" y="2546350"/>
          <p14:tracePt t="20327" x="7086600" y="2546350"/>
          <p14:tracePt t="20327" x="7143750" y="2546350"/>
          <p14:tracePt t="20343" x="7169150" y="2546350"/>
          <p14:tracePt t="20343" x="7200900" y="2540000"/>
          <p14:tracePt t="20360" x="7226300" y="2540000"/>
          <p14:tracePt t="20360" x="7258050" y="2540000"/>
          <p14:tracePt t="20377" x="7289800" y="2533650"/>
          <p14:tracePt t="20377" x="7315200" y="2533650"/>
          <p14:tracePt t="20394" x="7346950" y="2533650"/>
          <p14:tracePt t="20394" x="7404100" y="2527300"/>
          <p14:tracePt t="20411" x="7429500" y="2527300"/>
          <p14:tracePt t="20411" x="7454900" y="2520950"/>
          <p14:tracePt t="20427" x="7480300" y="2520950"/>
          <p14:tracePt t="20427" x="7505700" y="2520950"/>
          <p14:tracePt t="20444" x="7531100" y="2520950"/>
          <p14:tracePt t="20444" x="7556500" y="2514600"/>
          <p14:tracePt t="20461" x="7575550" y="2514600"/>
          <p14:tracePt t="20461" x="7600950" y="2514600"/>
          <p14:tracePt t="20461" x="7626350" y="2508250"/>
          <p14:tracePt t="20479" x="7651750" y="2508250"/>
          <p14:tracePt t="20493" x="7677150" y="2501900"/>
          <p14:tracePt t="20493" x="7721600" y="2501900"/>
          <p14:tracePt t="20511" x="7747000" y="2501900"/>
          <p14:tracePt t="20511" x="7772400" y="2508250"/>
          <p14:tracePt t="20527" x="7791450" y="2508250"/>
          <p14:tracePt t="20527" x="7816850" y="2508250"/>
          <p14:tracePt t="20544" x="7842250" y="2508250"/>
          <p14:tracePt t="20544" x="7867650" y="2508250"/>
          <p14:tracePt t="20561" x="7893050" y="2508250"/>
          <p14:tracePt t="20561" x="7924800" y="2508250"/>
          <p14:tracePt t="20561" x="7950200" y="2501900"/>
          <p14:tracePt t="20579" x="7981950" y="2501900"/>
          <p14:tracePt t="20579" x="8007350" y="2501900"/>
          <p14:tracePt t="20594" x="8039100" y="2501900"/>
          <p14:tracePt t="20594" x="8064500" y="2495550"/>
          <p14:tracePt t="20611" x="8096250" y="2495550"/>
          <p14:tracePt t="20611" x="8121650" y="2495550"/>
          <p14:tracePt t="20628" x="8153400" y="2495550"/>
          <p14:tracePt t="20628" x="8210550" y="2501900"/>
          <p14:tracePt t="20645" x="8235950" y="2501900"/>
          <p14:tracePt t="20645" x="8261350" y="2501900"/>
          <p14:tracePt t="20661" x="8286750" y="2501900"/>
          <p14:tracePt t="20661" x="8312150" y="2501900"/>
          <p14:tracePt t="20678" x="8337550" y="2501900"/>
          <p14:tracePt t="20678" x="8356600" y="2501900"/>
          <p14:tracePt t="20678" x="8375650" y="2495550"/>
          <p14:tracePt t="20699" x="8394700" y="2495550"/>
          <p14:tracePt t="20699" x="8413750" y="2495550"/>
          <p14:tracePt t="20712" x="8426450" y="2495550"/>
          <p14:tracePt t="20712" x="8439150" y="2495550"/>
          <p14:tracePt t="20728" x="8451850" y="2495550"/>
          <p14:tracePt t="20728" x="8458200" y="2495550"/>
          <p14:tracePt t="20745" x="8464550" y="2495550"/>
          <p14:tracePt t="20761" x="8464550" y="2501900"/>
          <p14:tracePt t="20761" x="8451850" y="2508250"/>
          <p14:tracePt t="20779" x="8439150" y="2508250"/>
          <p14:tracePt t="20779" x="8420100" y="2514600"/>
          <p14:tracePt t="20795" x="8401050" y="2520950"/>
          <p14:tracePt t="20795" x="8375650" y="2527300"/>
          <p14:tracePt t="20812" x="8343900" y="2533650"/>
          <p14:tracePt t="20812" x="8299450" y="2540000"/>
          <p14:tracePt t="20829" x="8255000" y="2552700"/>
          <p14:tracePt t="20829" x="8197850" y="2559050"/>
          <p14:tracePt t="20829" x="8134350" y="2571750"/>
          <p14:tracePt t="20847" x="8058150" y="2578100"/>
          <p14:tracePt t="20861" x="7975600" y="2590800"/>
          <p14:tracePt t="20861" x="7778750" y="2616200"/>
          <p14:tracePt t="20879" x="7670800" y="2622550"/>
          <p14:tracePt t="20879" x="7550150" y="2635250"/>
          <p14:tracePt t="20895" x="7423150" y="2641600"/>
          <p14:tracePt t="20895" x="7289800" y="2654300"/>
          <p14:tracePt t="20912" x="7156450" y="2654300"/>
          <p14:tracePt t="20912" x="7010400" y="2660650"/>
          <p14:tracePt t="20929" x="6858000" y="2654300"/>
          <p14:tracePt t="20929" x="6553200" y="2647950"/>
          <p14:tracePt t="20947" x="6394450" y="2641600"/>
          <p14:tracePt t="20947" x="6235700" y="2635250"/>
          <p14:tracePt t="20962" x="6070600" y="2635250"/>
          <p14:tracePt t="20962" x="5911850" y="2635250"/>
          <p14:tracePt t="20979" x="5753100" y="2641600"/>
          <p14:tracePt t="20979" x="5588000" y="2654300"/>
          <p14:tracePt t="20996" x="5422900" y="2667000"/>
          <p14:tracePt t="20996" x="5092700" y="2698750"/>
          <p14:tracePt t="21013" x="4927600" y="2717800"/>
          <p14:tracePt t="21013" x="4768850" y="2743200"/>
          <p14:tracePt t="21030" x="4610100" y="2755900"/>
          <p14:tracePt t="21030" x="4464050" y="2774950"/>
          <p14:tracePt t="21046" x="4318000" y="2787650"/>
          <p14:tracePt t="21046" x="4044950" y="2819400"/>
          <p14:tracePt t="21063" x="3917950" y="2832100"/>
          <p14:tracePt t="21063" x="3790950" y="2844800"/>
          <p14:tracePt t="21080" x="3670300" y="2857500"/>
          <p14:tracePt t="21080" x="3562350" y="2863850"/>
          <p14:tracePt t="21096" x="3448050" y="2882900"/>
          <p14:tracePt t="21096" x="3346450" y="2889250"/>
          <p14:tracePt t="21113" x="3257550" y="2901950"/>
          <p14:tracePt t="21113" x="3162300" y="2914650"/>
          <p14:tracePt t="21113" x="3079750" y="2933700"/>
          <p14:tracePt t="21131" x="3003550" y="2946400"/>
          <p14:tracePt t="21145" x="2927350" y="2959100"/>
          <p14:tracePt t="21145" x="2800350" y="2990850"/>
          <p14:tracePt t="21163" x="2743200" y="3003550"/>
          <p14:tracePt t="21163" x="2692400" y="3016250"/>
          <p14:tracePt t="21180" x="2654300" y="3028950"/>
          <p14:tracePt t="21180" x="2616200" y="3041650"/>
          <p14:tracePt t="21196" x="2584450" y="3048000"/>
          <p14:tracePt t="21196" x="2559050" y="3054350"/>
          <p14:tracePt t="21196" x="2540000" y="3060700"/>
          <p14:tracePt t="21216" x="2520950" y="3073400"/>
          <p14:tracePt t="21229" x="2514600" y="3073400"/>
          <p14:tracePt t="21229" x="2495550" y="3073400"/>
          <p14:tracePt t="21247" x="2489200" y="3067050"/>
          <p14:tracePt t="21262" x="2482850" y="3060700"/>
          <p14:tracePt t="21262" x="2482850" y="3048000"/>
          <p14:tracePt t="21281" x="2482850" y="3041650"/>
          <p14:tracePt t="21281" x="2482850" y="3028950"/>
          <p14:tracePt t="21297" x="2482850" y="3022600"/>
          <p14:tracePt t="21297" x="2476500" y="3003550"/>
          <p14:tracePt t="21313" x="2476500" y="2997200"/>
          <p14:tracePt t="21313" x="2476500" y="2990850"/>
          <p14:tracePt t="21331" x="2482850" y="2984500"/>
          <p14:tracePt t="21331" x="2482850" y="2978150"/>
          <p14:tracePt t="21347" x="2482850" y="2971800"/>
          <p14:tracePt t="21363" x="2476500" y="2978150"/>
          <p14:tracePt t="21410" x="2476500" y="2984500"/>
          <p14:tracePt t="21418" x="2482850" y="2990850"/>
          <p14:tracePt t="21418" x="2482850" y="2997200"/>
          <p14:tracePt t="21431" x="2489200" y="3003550"/>
          <p14:tracePt t="21431" x="2489200" y="3009900"/>
          <p14:tracePt t="21449" x="2501900" y="3016250"/>
          <p14:tracePt t="21449" x="2508250" y="3022600"/>
          <p14:tracePt t="21464" x="2514600" y="3035300"/>
          <p14:tracePt t="21464" x="2527300" y="3041650"/>
          <p14:tracePt t="21464" x="2540000" y="3048000"/>
          <p14:tracePt t="21483" x="2552700" y="3054350"/>
          <p14:tracePt t="21496" x="2565400" y="3060700"/>
          <p14:tracePt t="21496" x="2584450" y="3073400"/>
          <p14:tracePt t="21515" x="2597150" y="3073400"/>
          <p14:tracePt t="21515" x="2609850" y="3079750"/>
          <p14:tracePt t="21531" x="2622550" y="3079750"/>
          <p14:tracePt t="21531" x="2635250" y="3086100"/>
          <p14:tracePt t="21547" x="2641600" y="3086100"/>
          <p14:tracePt t="21547" x="2654300" y="3086100"/>
          <p14:tracePt t="21564" x="2660650" y="3086100"/>
          <p14:tracePt t="21564" x="2673350" y="3086100"/>
          <p14:tracePt t="21581" x="2679700" y="3086100"/>
          <p14:tracePt t="21581" x="2692400" y="3079750"/>
          <p14:tracePt t="21581" x="2698750" y="3079750"/>
          <p14:tracePt t="21599" x="2705100" y="3073400"/>
          <p14:tracePt t="21599" x="2711450" y="3073400"/>
          <p14:tracePt t="21614" x="2724150" y="3073400"/>
          <p14:tracePt t="21614" x="2730500" y="3067050"/>
          <p14:tracePt t="21631" x="2736850" y="3067050"/>
          <p14:tracePt t="21631" x="2743200" y="3067050"/>
          <p14:tracePt t="21648" x="2749550" y="3067050"/>
          <p14:tracePt t="21648" x="2762250" y="3060700"/>
          <p14:tracePt t="21665" x="2768600" y="3060700"/>
          <p14:tracePt t="21665" x="2781300" y="3054350"/>
          <p14:tracePt t="21682" x="2787650" y="3054350"/>
          <p14:tracePt t="21682" x="2794000" y="3048000"/>
          <p14:tracePt t="21700" x="2800350" y="3048000"/>
          <p14:tracePt t="21700" x="2806700" y="3048000"/>
          <p14:tracePt t="21715" x="2819400" y="3048000"/>
          <p14:tracePt t="21715" x="2832100" y="3041650"/>
          <p14:tracePt t="21731" x="2838450" y="3041650"/>
          <p14:tracePt t="21731" x="2844800" y="3041650"/>
          <p14:tracePt t="21748" x="2851150" y="3035300"/>
          <p14:tracePt t="21748" x="2857500" y="3035300"/>
          <p14:tracePt t="21765" x="2870200" y="3028950"/>
          <p14:tracePt t="21765" x="2876550" y="3028950"/>
          <p14:tracePt t="21765" x="2882900" y="3022600"/>
          <p14:tracePt t="21783" x="2889250" y="3016250"/>
          <p14:tracePt t="21797" x="2901950" y="3009900"/>
          <p14:tracePt t="21797" x="2914650" y="2997200"/>
          <p14:tracePt t="21815" x="2921000" y="2990850"/>
          <p14:tracePt t="21815" x="2933700" y="2984500"/>
          <p14:tracePt t="21832" x="2940050" y="2971800"/>
          <p14:tracePt t="21832" x="2946400" y="2965450"/>
          <p14:tracePt t="21849" x="2952750" y="2959100"/>
          <p14:tracePt t="21849" x="2959100" y="2946400"/>
          <p14:tracePt t="21865" x="2965450" y="2940050"/>
          <p14:tracePt t="21865" x="2965450" y="2933700"/>
          <p14:tracePt t="21865" x="2971800" y="2927350"/>
          <p14:tracePt t="21884" x="2971800" y="2921000"/>
          <p14:tracePt t="21884" x="2978150" y="2914650"/>
          <p14:tracePt t="21899" x="2978150" y="2908300"/>
          <p14:tracePt t="21914" x="2971800" y="2914650"/>
          <p14:tracePt t="22002" x="2971800" y="2921000"/>
          <p14:tracePt t="22018" x="2965450" y="2927350"/>
          <p14:tracePt t="22031" x="2965450" y="2933700"/>
          <p14:tracePt t="22046" x="2965450" y="2940050"/>
          <p14:tracePt t="22070" x="2971800" y="2933700"/>
          <p14:tracePt t="22130" x="2978150" y="2933700"/>
          <p14:tracePt t="22150" x="2984500" y="2927350"/>
          <p14:tracePt t="22166" x="2990850" y="2927350"/>
          <p14:tracePt t="22182" x="2997200" y="2921000"/>
          <p14:tracePt t="22218" x="3003550" y="2921000"/>
          <p14:tracePt t="22242" x="3009900" y="2927350"/>
          <p14:tracePt t="22310" x="3016250" y="2921000"/>
          <p14:tracePt t="22370" x="3022600" y="2921000"/>
          <p14:tracePt t="22406" x="3028950" y="2921000"/>
          <p14:tracePt t="22550" x="3035300" y="2921000"/>
          <p14:tracePt t="22570" x="3041650" y="2921000"/>
          <p14:tracePt t="22602" x="3048000" y="2921000"/>
          <p14:tracePt t="22618" x="3054350" y="2921000"/>
          <p14:tracePt t="22630" x="3060700" y="2921000"/>
          <p14:tracePt t="22646" x="3067050" y="2914650"/>
          <p14:tracePt t="22662" x="3073400" y="2908300"/>
          <p14:tracePt t="22678" x="3079750" y="2908300"/>
          <p14:tracePt t="22690" x="3086100" y="2901950"/>
          <p14:tracePt t="22706" x="3092450" y="2901950"/>
          <p14:tracePt t="22722" x="3098800" y="2901950"/>
          <p14:tracePt t="22742" x="3098800" y="2895600"/>
          <p14:tracePt t="22774" x="3105150" y="2895600"/>
          <p14:tracePt t="22810" x="3105150" y="2901950"/>
          <p14:tracePt t="22878" x="3105150" y="2908300"/>
          <p14:tracePt t="22903" x="3098800" y="2914650"/>
          <p14:tracePt t="22982" x="3098800" y="2908300"/>
          <p14:tracePt t="23038" x="3092450" y="2908300"/>
          <p14:tracePt t="23118" x="3086100" y="2908300"/>
          <p14:tracePt t="23142" x="3079750" y="2901950"/>
          <p14:tracePt t="23158" x="3073400" y="2901950"/>
          <p14:tracePt t="23170" x="3067050" y="2901950"/>
          <p14:tracePt t="23186" x="3060700" y="2901950"/>
          <p14:tracePt t="23202" x="3054350" y="2901950"/>
          <p14:tracePt t="23218" x="3048000" y="2901950"/>
          <p14:tracePt t="23223" x="3041650" y="2901950"/>
          <p14:tracePt t="23235" x="3035300" y="2901950"/>
          <p14:tracePt t="23235" x="3028950" y="2901950"/>
          <p14:tracePt t="23253" x="3022600" y="2908300"/>
          <p14:tracePt t="23253" x="3016250" y="2908300"/>
          <p14:tracePt t="23253" x="3009900" y="2908300"/>
          <p14:tracePt t="23271" x="3003550" y="2908300"/>
          <p14:tracePt t="23271" x="2997200" y="2914650"/>
          <p14:tracePt t="23286" x="2984500" y="2914650"/>
          <p14:tracePt t="23286" x="2978150" y="2914650"/>
          <p14:tracePt t="23303" x="2971800" y="2921000"/>
          <p14:tracePt t="23303" x="2965450" y="2921000"/>
          <p14:tracePt t="23303" x="2952750" y="2927350"/>
          <p14:tracePt t="23324" x="2946400" y="2927350"/>
          <p14:tracePt t="23336" x="2940050" y="2933700"/>
          <p14:tracePt t="23336" x="2921000" y="2933700"/>
          <p14:tracePt t="23353" x="2914650" y="2940050"/>
          <p14:tracePt t="23353" x="2908300" y="2940050"/>
          <p14:tracePt t="23370" x="2901950" y="2940050"/>
          <p14:tracePt t="23386" x="2895600" y="2946400"/>
          <p14:tracePt t="23403" x="2908300" y="2946400"/>
          <p14:tracePt t="23403" x="2921000" y="2952750"/>
          <p14:tracePt t="23420" x="2933700" y="2952750"/>
          <p14:tracePt t="23420" x="2959100" y="2952750"/>
          <p14:tracePt t="23437" x="2978150" y="2952750"/>
          <p14:tracePt t="23437" x="3009900" y="2952750"/>
          <p14:tracePt t="23454" x="3041650" y="2959100"/>
          <p14:tracePt t="23454" x="3117850" y="2959100"/>
          <p14:tracePt t="23471" x="3162300" y="2965450"/>
          <p14:tracePt t="23471" x="3206750" y="2971800"/>
          <p14:tracePt t="23487" x="3251200" y="2984500"/>
          <p14:tracePt t="23487" x="3302000" y="2997200"/>
          <p14:tracePt t="23504" x="3359150" y="3009900"/>
          <p14:tracePt t="23504" x="3422650" y="3022600"/>
          <p14:tracePt t="23504" x="3479800" y="3041650"/>
          <p14:tracePt t="23523" x="3549650" y="3054350"/>
          <p14:tracePt t="23536" x="3613150" y="3067050"/>
          <p14:tracePt t="23536" x="3752850" y="3086100"/>
          <p14:tracePt t="23555" x="3816350" y="3092450"/>
          <p14:tracePt t="23555" x="3886200" y="3098800"/>
          <p14:tracePt t="23571" x="3949700" y="3105150"/>
          <p14:tracePt t="23571" x="4006850" y="3105150"/>
          <p14:tracePt t="23588" x="4064000" y="3105150"/>
          <p14:tracePt t="23588" x="4114800" y="3105150"/>
          <p14:tracePt t="23604" x="4165600" y="3105150"/>
          <p14:tracePt t="23604" x="4210050" y="3098800"/>
          <p14:tracePt t="23604" x="4254500" y="3098800"/>
          <p14:tracePt t="23623" x="4292600" y="3092450"/>
          <p14:tracePt t="23637" x="4330700" y="3092450"/>
          <p14:tracePt t="23637" x="4387850" y="3079750"/>
          <p14:tracePt t="23654" x="4419600" y="3079750"/>
          <p14:tracePt t="23654" x="4445000" y="3073400"/>
          <p14:tracePt t="23671" x="4464050" y="3067050"/>
          <p14:tracePt t="23671" x="4483100" y="3060700"/>
          <p14:tracePt t="23688" x="4495800" y="3048000"/>
          <p14:tracePt t="23688" x="4514850" y="3035300"/>
          <p14:tracePt t="23705" x="4521200" y="3028950"/>
          <p14:tracePt t="23705" x="4521200" y="3016250"/>
          <p14:tracePt t="23721" x="4527550" y="3009900"/>
          <p14:tracePt t="23721" x="4527550" y="3003550"/>
          <p14:tracePt t="23738" x="4521200" y="2997200"/>
          <p14:tracePt t="23738" x="4521200" y="2990850"/>
          <p14:tracePt t="23755" x="4514850" y="2984500"/>
          <p14:tracePt t="23755" x="4508500" y="2971800"/>
          <p14:tracePt t="23771" x="4502150" y="2965450"/>
          <p14:tracePt t="23771" x="4502150" y="2959100"/>
          <p14:tracePt t="23788" x="4495800" y="2952750"/>
          <p14:tracePt t="23788" x="4489450" y="2946400"/>
          <p14:tracePt t="23805" x="4489450" y="2940050"/>
          <p14:tracePt t="23805" x="4483100" y="2933700"/>
          <p14:tracePt t="23805" x="4476750" y="2927350"/>
          <p14:tracePt t="23824" x="4476750" y="2914650"/>
          <p14:tracePt t="23846" x="4483100" y="2914650"/>
          <p14:tracePt t="23855" x="4489450" y="2908300"/>
          <p14:tracePt t="23855" x="4502150" y="2901950"/>
          <p14:tracePt t="23872" x="4514850" y="2895600"/>
          <p14:tracePt t="23872" x="4527550" y="2895600"/>
          <p14:tracePt t="23888" x="4546600" y="2889250"/>
          <p14:tracePt t="23888" x="4565650" y="2882900"/>
          <p14:tracePt t="23888" x="4591050" y="2882900"/>
          <p14:tracePt t="23908" x="4622800" y="2882900"/>
          <p14:tracePt t="23921" x="4654550" y="2882900"/>
          <p14:tracePt t="23921" x="4737100" y="2889250"/>
          <p14:tracePt t="23939" x="4781550" y="2895600"/>
          <p14:tracePt t="23939" x="4832350" y="2908300"/>
          <p14:tracePt t="23956" x="4883150" y="2914650"/>
          <p14:tracePt t="23956" x="4940300" y="2921000"/>
          <p14:tracePt t="23972" x="4991100" y="2933700"/>
          <p14:tracePt t="23972" x="5048250" y="2940050"/>
          <p14:tracePt t="23989" x="5105400" y="2940050"/>
          <p14:tracePt t="23989" x="5213350" y="2946400"/>
          <p14:tracePt t="24005" x="5264150" y="2946400"/>
          <p14:tracePt t="24005" x="5314950" y="2946400"/>
          <p14:tracePt t="24023" x="5359400" y="2946400"/>
          <p14:tracePt t="24023" x="5410200" y="2940050"/>
          <p14:tracePt t="24039" x="5454650" y="2940050"/>
          <p14:tracePt t="24039" x="5499100" y="2933700"/>
          <p14:tracePt t="24056" x="5537200" y="2933700"/>
          <p14:tracePt t="24056" x="5619750" y="2927350"/>
          <p14:tracePt t="24073" x="5657850" y="2921000"/>
          <p14:tracePt t="24073" x="5689600" y="2914650"/>
          <p14:tracePt t="24089" x="5727700" y="2908300"/>
          <p14:tracePt t="24089" x="5759450" y="2901950"/>
          <p14:tracePt t="24105" x="5791200" y="2895600"/>
          <p14:tracePt t="24105" x="5854700" y="2889250"/>
          <p14:tracePt t="24123" x="5880100" y="2882900"/>
          <p14:tracePt t="24123" x="5911850" y="2882900"/>
          <p14:tracePt t="24139" x="5937250" y="2876550"/>
          <p14:tracePt t="24139" x="5962650" y="2876550"/>
          <p14:tracePt t="24156" x="5988050" y="2876550"/>
          <p14:tracePt t="24156" x="6013450" y="2882900"/>
          <p14:tracePt t="24173" x="6032500" y="2882900"/>
          <p14:tracePt t="24173" x="6057900" y="2882900"/>
          <p14:tracePt t="24173" x="6076950" y="2882900"/>
          <p14:tracePt t="24191" x="6102350" y="2889250"/>
          <p14:tracePt t="24205" x="6121400" y="2889250"/>
          <p14:tracePt t="24205" x="6172200" y="2889250"/>
          <p14:tracePt t="24223" x="6191250" y="2889250"/>
          <p14:tracePt t="24223" x="6216650" y="2889250"/>
          <p14:tracePt t="24239" x="6235700" y="2889250"/>
          <p14:tracePt t="24239" x="6261100" y="2889250"/>
          <p14:tracePt t="24256" x="6280150" y="2889250"/>
          <p14:tracePt t="24256" x="6305550" y="2889250"/>
          <p14:tracePt t="24273" x="6324600" y="2889250"/>
          <p14:tracePt t="24273" x="6375400" y="2895600"/>
          <p14:tracePt t="24291" x="6400800" y="2895600"/>
          <p14:tracePt t="24291" x="6426200" y="2895600"/>
          <p14:tracePt t="24306" x="6451600" y="2895600"/>
          <p14:tracePt t="24306" x="6477000" y="2895600"/>
          <p14:tracePt t="24325" x="6502400" y="2901950"/>
          <p14:tracePt t="24325" x="6527800" y="2901950"/>
          <p14:tracePt t="24340" x="6553200" y="2901950"/>
          <p14:tracePt t="24340" x="6578600" y="2908300"/>
          <p14:tracePt t="24357" x="6610350" y="2908300"/>
          <p14:tracePt t="24357" x="6667500" y="2921000"/>
          <p14:tracePt t="24374" x="6699250" y="2921000"/>
          <p14:tracePt t="24374" x="6731000" y="2927350"/>
          <p14:tracePt t="24390" x="6769100" y="2927350"/>
          <p14:tracePt t="24390" x="6800850" y="2927350"/>
          <p14:tracePt t="24407" x="6838950" y="2927350"/>
          <p14:tracePt t="24407" x="6915150" y="2927350"/>
          <p14:tracePt t="24424" x="6953250" y="2927350"/>
          <p14:tracePt t="24424" x="6985000" y="2921000"/>
          <p14:tracePt t="24440" x="7023100" y="2921000"/>
          <p14:tracePt t="24440" x="7061200" y="2914650"/>
          <p14:tracePt t="24457" x="7092950" y="2914650"/>
          <p14:tracePt t="24457" x="7124700" y="2914650"/>
          <p14:tracePt t="24473" x="7162800" y="2908300"/>
          <p14:tracePt t="24473" x="7226300" y="2901950"/>
          <p14:tracePt t="24491" x="7258050" y="2901950"/>
          <p14:tracePt t="24491" x="7289800" y="2895600"/>
          <p14:tracePt t="24508" x="7321550" y="2895600"/>
          <p14:tracePt t="24508" x="7353300" y="2889250"/>
          <p14:tracePt t="24524" x="7385050" y="2889250"/>
          <p14:tracePt t="24524" x="7410450" y="2889250"/>
          <p14:tracePt t="24541" x="7435850" y="2882900"/>
          <p14:tracePt t="24541" x="7461250" y="2882900"/>
          <p14:tracePt t="24557" x="7486650" y="2882900"/>
          <p14:tracePt t="24557" x="7505700" y="2882900"/>
          <p14:tracePt t="24576" x="7543800" y="2882900"/>
          <p14:tracePt t="24576" x="7562850" y="2882900"/>
          <p14:tracePt t="24591" x="7581900" y="2876550"/>
          <p14:tracePt t="24591" x="7594600" y="2876550"/>
          <p14:tracePt t="24607" x="7607300" y="2876550"/>
          <p14:tracePt t="24607" x="7620000" y="2870200"/>
          <p14:tracePt t="24624" x="7632700" y="2870200"/>
          <p14:tracePt t="24624" x="7639050" y="2863850"/>
          <p14:tracePt t="24624" x="7645400" y="2863850"/>
          <p14:tracePt t="24643" x="7651750" y="2863850"/>
          <p14:tracePt t="24656" x="7658100" y="2863850"/>
          <p14:tracePt t="24656" x="7664450" y="2863850"/>
          <p14:tracePt t="24674" x="7658100" y="2863850"/>
          <p14:tracePt t="24731" x="7658100" y="2857500"/>
          <p14:tracePt t="24754" x="7658100" y="2851150"/>
          <p14:tracePt t="24782" x="7664450" y="2844800"/>
          <p14:tracePt t="24798" x="7670800" y="2838450"/>
          <p14:tracePt t="24814" x="7677150" y="2832100"/>
          <p14:tracePt t="24830" x="7677150" y="2825750"/>
          <p14:tracePt t="24838" x="7689850" y="2819400"/>
          <p14:tracePt t="24850" x="7689850" y="2813050"/>
          <p14:tracePt t="24859" x="7696200" y="2806700"/>
          <p14:tracePt t="24859" x="7702550" y="2806700"/>
          <p14:tracePt t="24875" x="7708900" y="2800350"/>
          <p14:tracePt t="24875" x="7721600" y="2794000"/>
          <p14:tracePt t="24892" x="7727950" y="2794000"/>
          <p14:tracePt t="24892" x="7740650" y="2787650"/>
          <p14:tracePt t="24908" x="7747000" y="2781300"/>
          <p14:tracePt t="24908" x="7759700" y="2781300"/>
          <p14:tracePt t="24908" x="7772400" y="2774950"/>
          <p14:tracePt t="24927" x="7785100" y="2768600"/>
          <p14:tracePt t="24940" x="7797800" y="2768600"/>
          <p14:tracePt t="24940" x="7823200" y="2762250"/>
          <p14:tracePt t="24959" x="7842250" y="2762250"/>
          <p14:tracePt t="24959" x="7854950" y="2762250"/>
          <p14:tracePt t="24976" x="7867650" y="2762250"/>
          <p14:tracePt t="24976" x="7880350" y="2755900"/>
          <p14:tracePt t="24992" x="7899400" y="2755900"/>
          <p14:tracePt t="24992" x="7912100" y="2755900"/>
          <p14:tracePt t="24992" x="7924800" y="2755900"/>
          <p14:tracePt t="25011" x="7937500" y="2755900"/>
          <p14:tracePt t="25011" x="7950200" y="2755900"/>
          <p14:tracePt t="25026" x="7962900" y="2762250"/>
          <p14:tracePt t="25026" x="7975600" y="2762250"/>
          <p14:tracePt t="25042" x="7988300" y="2762250"/>
          <p14:tracePt t="25042" x="8001000" y="2768600"/>
          <p14:tracePt t="25058" x="8013700" y="2768600"/>
          <p14:tracePt t="25058" x="8026400" y="2768600"/>
          <p14:tracePt t="25076" x="8039100" y="2768600"/>
          <p14:tracePt t="25076" x="8064500" y="2774950"/>
          <p14:tracePt t="25092" x="8077200" y="2774950"/>
          <p14:tracePt t="25092" x="8089900" y="2768600"/>
          <p14:tracePt t="25109" x="8102600" y="2768600"/>
          <p14:tracePt t="25109" x="8115300" y="2768600"/>
          <p14:tracePt t="25125" x="8128000" y="2768600"/>
          <p14:tracePt t="25125" x="8147050" y="2768600"/>
          <p14:tracePt t="25143" x="8159750" y="2768600"/>
          <p14:tracePt t="25143" x="8172450" y="2768600"/>
          <p14:tracePt t="25159" x="8185150" y="2768600"/>
          <p14:tracePt t="25159" x="8197850" y="2768600"/>
          <p14:tracePt t="25176" x="8216900" y="2768600"/>
          <p14:tracePt t="25176" x="8229600" y="2768600"/>
          <p14:tracePt t="25192" x="8242300" y="2762250"/>
          <p14:tracePt t="25192" x="8255000" y="2762250"/>
          <p14:tracePt t="25192" x="8267700" y="2762250"/>
          <p14:tracePt t="25211" x="8280400" y="2755900"/>
          <p14:tracePt t="25225" x="8293100" y="2755900"/>
          <p14:tracePt t="25225" x="8312150" y="2755900"/>
          <p14:tracePt t="25243" x="8324850" y="2755900"/>
          <p14:tracePt t="25243" x="8337550" y="2755900"/>
          <p14:tracePt t="25259" x="8343900" y="2762250"/>
          <p14:tracePt t="25259" x="8356600" y="2762250"/>
          <p14:tracePt t="25276" x="8362950" y="2762250"/>
          <p14:tracePt t="25276" x="8375650" y="2768600"/>
          <p14:tracePt t="25293" x="8382000" y="2768600"/>
          <p14:tracePt t="25293" x="8394700" y="2768600"/>
          <p14:tracePt t="25293" x="8401050" y="2768600"/>
          <p14:tracePt t="25311" x="8407400" y="2768600"/>
          <p14:tracePt t="25311" x="8413750" y="2768600"/>
          <p14:tracePt t="25327" x="8420100" y="2768600"/>
          <p14:tracePt t="25327" x="8426450" y="2768600"/>
          <p14:tracePt t="25343" x="8432800" y="2768600"/>
          <p14:tracePt t="25343" x="8439150" y="2768600"/>
          <p14:tracePt t="25360" x="8445500" y="2768600"/>
          <p14:tracePt t="25376" x="8439150" y="2768600"/>
          <p14:tracePt t="25422" x="8432800" y="2768600"/>
          <p14:tracePt t="25438" x="8420100" y="2774950"/>
          <p14:tracePt t="25450" x="8413750" y="2774950"/>
          <p14:tracePt t="25466" x="8407400" y="2774950"/>
          <p14:tracePt t="25476" x="8401050" y="2774950"/>
          <p14:tracePt t="25493" x="8394700" y="2774950"/>
          <p14:tracePt t="25493" x="8388350" y="2781300"/>
          <p14:tracePt t="25511" x="8382000" y="2781300"/>
          <p14:tracePt t="25526" x="8369300" y="2787650"/>
          <p14:tracePt t="25543" x="8362950" y="2787650"/>
          <p14:tracePt t="25559" x="8356600" y="2787650"/>
          <p14:tracePt t="25576" x="8350250" y="2787650"/>
          <p14:tracePt t="25593" x="8343900" y="2787650"/>
          <p14:tracePt t="25593" x="8337550" y="2787650"/>
          <p14:tracePt t="25611" x="8331200" y="2794000"/>
          <p14:tracePt t="25626" x="8324850" y="2794000"/>
          <p14:tracePt t="25626" x="8318500" y="2794000"/>
          <p14:tracePt t="25645" x="8312150" y="2794000"/>
          <p14:tracePt t="25645" x="8305800" y="2794000"/>
          <p14:tracePt t="25661" x="8299450" y="2800350"/>
          <p14:tracePt t="25661" x="8293100" y="2800350"/>
          <p14:tracePt t="25661" x="8280400" y="2800350"/>
          <p14:tracePt t="25679" x="8274050" y="2800350"/>
          <p14:tracePt t="25679" x="8261350" y="2800350"/>
          <p14:tracePt t="25694" x="8248650" y="2806700"/>
          <p14:tracePt t="25694" x="8235950" y="2806700"/>
          <p14:tracePt t="25712" x="8229600" y="2806700"/>
          <p14:tracePt t="25712" x="8216900" y="2806700"/>
          <p14:tracePt t="25728" x="8204200" y="2813050"/>
          <p14:tracePt t="25728" x="8185150" y="2813050"/>
          <p14:tracePt t="25744" x="8172450" y="2813050"/>
          <p14:tracePt t="25744" x="8166100" y="2819400"/>
          <p14:tracePt t="25761" x="8159750" y="2819400"/>
          <p14:tracePt t="25761" x="8153400" y="2819400"/>
          <p14:tracePt t="25778" x="8147050" y="2813050"/>
          <p14:tracePt t="25793" x="8147050" y="2806700"/>
          <p14:tracePt t="25811" x="8153400" y="2806700"/>
          <p14:tracePt t="25811" x="8159750" y="2806700"/>
          <p14:tracePt t="25828" x="8166100" y="2806700"/>
          <p14:tracePt t="25828" x="8172450" y="2800350"/>
          <p14:tracePt t="25845" x="8185150" y="2800350"/>
          <p14:tracePt t="25845" x="8191500" y="2800350"/>
          <p14:tracePt t="25845" x="8204200" y="2800350"/>
          <p14:tracePt t="25863" x="8216900" y="2800350"/>
          <p14:tracePt t="25863" x="8229600" y="2800350"/>
          <p14:tracePt t="25879" x="8242300" y="2800350"/>
          <p14:tracePt t="25879" x="8255000" y="2800350"/>
          <p14:tracePt t="25895" x="8274050" y="2800350"/>
          <p14:tracePt t="25895" x="8286750" y="2800350"/>
          <p14:tracePt t="25912" x="8299450" y="2800350"/>
          <p14:tracePt t="25912" x="8312150" y="2800350"/>
          <p14:tracePt t="25928" x="8324850" y="2800350"/>
          <p14:tracePt t="25928" x="8337550" y="2794000"/>
          <p14:tracePt t="25948" x="8369300" y="2794000"/>
          <p14:tracePt t="25961" x="8375650" y="2794000"/>
          <p14:tracePt t="25961" x="8401050" y="2787650"/>
          <p14:tracePt t="25979" x="8413750" y="2787650"/>
          <p14:tracePt t="25979" x="8426450" y="2787650"/>
          <p14:tracePt t="25995" x="8432800" y="2781300"/>
          <p14:tracePt t="25995" x="8439150" y="2781300"/>
          <p14:tracePt t="26013" x="8451850" y="2781300"/>
          <p14:tracePt t="26013" x="8458200" y="2781300"/>
          <p14:tracePt t="26013" x="8464550" y="2781300"/>
          <p14:tracePt t="26031" x="8470900" y="2781300"/>
          <p14:tracePt t="26045" x="8477250" y="2781300"/>
          <p14:tracePt t="26061" x="8470900" y="2787650"/>
          <p14:tracePt t="26082" x="8464550" y="2794000"/>
          <p14:tracePt t="26095" x="8458200" y="2794000"/>
          <p14:tracePt t="26095" x="8445500" y="2794000"/>
          <p14:tracePt t="26112" x="8432800" y="2800350"/>
          <p14:tracePt t="26112" x="8420100" y="2800350"/>
          <p14:tracePt t="26129" x="8407400" y="2806700"/>
          <p14:tracePt t="26129" x="8388350" y="2806700"/>
          <p14:tracePt t="26145" x="8369300" y="2806700"/>
          <p14:tracePt t="26145" x="8318500" y="2813050"/>
          <p14:tracePt t="26163" x="8286750" y="2819400"/>
          <p14:tracePt t="26163" x="8248650" y="2819400"/>
          <p14:tracePt t="26179" x="8204200" y="2825750"/>
          <p14:tracePt t="26179" x="8147050" y="2825750"/>
          <p14:tracePt t="26199" x="8089900" y="2832100"/>
          <p14:tracePt t="26199" x="8026400" y="2825750"/>
          <p14:tracePt t="26213" x="7956550" y="2825750"/>
          <p14:tracePt t="26213" x="7880350" y="2825750"/>
          <p14:tracePt t="26213" x="7797800" y="2819400"/>
          <p14:tracePt t="26231" x="7715250" y="2813050"/>
          <p14:tracePt t="26245" x="7626350" y="2800350"/>
          <p14:tracePt t="26245" x="7429500" y="2774950"/>
          <p14:tracePt t="26263" x="7321550" y="2762250"/>
          <p14:tracePt t="26263" x="7207250" y="2749550"/>
          <p14:tracePt t="26279" x="7086600" y="2730500"/>
          <p14:tracePt t="26279" x="6959600" y="2724150"/>
          <p14:tracePt t="26635" x="1162050" y="3073400"/>
          <p14:tracePt t="26646" x="1149350" y="3079750"/>
          <p14:tracePt t="26646" x="1117600" y="3098800"/>
          <p14:tracePt t="26664" x="1098550" y="3105150"/>
          <p14:tracePt t="26664" x="1073150" y="3117850"/>
          <p14:tracePt t="26681" x="1054100" y="3130550"/>
          <p14:tracePt t="26681" x="1041400" y="3143250"/>
          <p14:tracePt t="26699" x="1022350" y="3155950"/>
          <p14:tracePt t="26699" x="1016000" y="3168650"/>
          <p14:tracePt t="26715" x="996950" y="3194050"/>
          <p14:tracePt t="26715" x="996950" y="3206750"/>
          <p14:tracePt t="26731" x="996950" y="3213100"/>
          <p14:tracePt t="26731" x="996950" y="3225800"/>
          <p14:tracePt t="26748" x="1003300" y="3232150"/>
          <p14:tracePt t="26748" x="1009650" y="3238500"/>
          <p14:tracePt t="26765" x="1016000" y="3244850"/>
          <p14:tracePt t="26765" x="1028700" y="3251200"/>
          <p14:tracePt t="26765" x="1041400" y="3251200"/>
          <p14:tracePt t="26784" x="1054100" y="3251200"/>
          <p14:tracePt t="26796" x="1073150" y="3251200"/>
          <p14:tracePt t="26796" x="1111250" y="3251200"/>
          <p14:tracePt t="26815" x="1136650" y="3244850"/>
          <p14:tracePt t="26815" x="1168400" y="3238500"/>
          <p14:tracePt t="26831" x="1200150" y="3238500"/>
          <p14:tracePt t="26831" x="1231900" y="3232150"/>
          <p14:tracePt t="26848" x="1263650" y="3225800"/>
          <p14:tracePt t="26848" x="1295400" y="3219450"/>
          <p14:tracePt t="26865" x="1333500" y="3213100"/>
          <p14:tracePt t="26865" x="1371600" y="3206750"/>
          <p14:tracePt t="26865" x="1403350" y="3200400"/>
          <p14:tracePt t="26883" x="1441450" y="3194050"/>
          <p14:tracePt t="26883" x="1473200" y="3187700"/>
          <p14:tracePt t="26898" x="1511300" y="3187700"/>
          <p14:tracePt t="26898" x="1543050" y="3181350"/>
          <p14:tracePt t="26915" x="1574800" y="3175000"/>
          <p14:tracePt t="26915" x="1606550" y="3168650"/>
          <p14:tracePt t="26932" x="1631950" y="3162300"/>
          <p14:tracePt t="26932" x="1682750" y="3149600"/>
          <p14:tracePt t="26950" x="1708150" y="3143250"/>
          <p14:tracePt t="26950" x="1733550" y="3143250"/>
          <p14:tracePt t="26965" x="1752600" y="3136900"/>
          <p14:tracePt t="26965" x="1778000" y="3130550"/>
          <p14:tracePt t="26981" x="1797050" y="3130550"/>
          <p14:tracePt t="26981" x="1816100" y="3130550"/>
          <p14:tracePt t="26998" x="1835150" y="3130550"/>
          <p14:tracePt t="26998" x="1866900" y="3124200"/>
          <p14:tracePt t="27016" x="1885950" y="3124200"/>
          <p14:tracePt t="27016" x="1898650" y="3124200"/>
          <p14:tracePt t="27033" x="1917700" y="3124200"/>
          <p14:tracePt t="27033" x="1930400" y="3124200"/>
          <p14:tracePt t="27049" x="1943100" y="3124200"/>
          <p14:tracePt t="27049" x="1955800" y="3130550"/>
          <p14:tracePt t="27049" x="1968500" y="3130550"/>
          <p14:tracePt t="27067" x="1981200" y="3130550"/>
          <p14:tracePt t="27081" x="1987550" y="3130550"/>
          <p14:tracePt t="27081" x="2006600" y="3136900"/>
          <p14:tracePt t="27099" x="2012950" y="3143250"/>
          <p14:tracePt t="27099" x="2019300" y="3143250"/>
          <p14:tracePt t="27116" x="2025650" y="3149600"/>
          <p14:tracePt t="27116" x="2032000" y="3149600"/>
          <p14:tracePt t="27133" x="2038350" y="3155950"/>
          <p14:tracePt t="27133" x="2051050" y="3155950"/>
          <p14:tracePt t="27133" x="2057400" y="3162300"/>
          <p14:tracePt t="27151" x="2070100" y="3162300"/>
          <p14:tracePt t="27165" x="2082800" y="3162300"/>
          <p14:tracePt t="27165" x="2114550" y="3168650"/>
          <p14:tracePt t="27183" x="2127250" y="3168650"/>
          <p14:tracePt t="27183" x="2146300" y="3168650"/>
          <p14:tracePt t="27201" x="2159000" y="3168650"/>
          <p14:tracePt t="27201" x="2171700" y="3168650"/>
          <p14:tracePt t="27216" x="2190750" y="3168650"/>
          <p14:tracePt t="27216" x="2209800" y="3168650"/>
          <p14:tracePt t="27232" x="2228850" y="3168650"/>
          <p14:tracePt t="27232" x="2266950" y="3168650"/>
          <p14:tracePt t="27249" x="2286000" y="3168650"/>
          <p14:tracePt t="27249" x="2311400" y="3168650"/>
          <p14:tracePt t="27266" x="2343150" y="3168650"/>
          <p14:tracePt t="27266" x="2368550" y="3168650"/>
          <p14:tracePt t="27283" x="2400300" y="3168650"/>
          <p14:tracePt t="27283" x="2432050" y="3175000"/>
          <p14:tracePt t="27300" x="2470150" y="3175000"/>
          <p14:tracePt t="27300" x="2546350" y="3181350"/>
          <p14:tracePt t="27316" x="2590800" y="3181350"/>
          <p14:tracePt t="27316" x="2641600" y="3181350"/>
          <p14:tracePt t="27333" x="2692400" y="3181350"/>
          <p14:tracePt t="27333" x="2749550" y="3187700"/>
          <p14:tracePt t="27349" x="2813050" y="3187700"/>
          <p14:tracePt t="27349" x="2933700" y="3200400"/>
          <p14:tracePt t="27367" x="2997200" y="3206750"/>
          <p14:tracePt t="27367" x="3060700" y="3213100"/>
          <p14:tracePt t="27383" x="3130550" y="3219450"/>
          <p14:tracePt t="27383" x="3194050" y="3219450"/>
          <p14:tracePt t="27400" x="3263900" y="3219450"/>
          <p14:tracePt t="27400" x="3327400" y="3219450"/>
          <p14:tracePt t="27416" x="3397250" y="3219450"/>
          <p14:tracePt t="27416" x="3467100" y="3213100"/>
          <p14:tracePt t="27416" x="3530600" y="3206750"/>
          <p14:tracePt t="27435" x="3600450" y="3200400"/>
          <p14:tracePt t="27435" x="3663950" y="3194050"/>
          <p14:tracePt t="27452" x="3727450" y="3187700"/>
          <p14:tracePt t="27452" x="3790950" y="3181350"/>
          <p14:tracePt t="27467" x="3848100" y="3175000"/>
          <p14:tracePt t="27467" x="3905250" y="3168650"/>
          <p14:tracePt t="27483" x="3962400" y="3162300"/>
          <p14:tracePt t="27483" x="4013200" y="3155950"/>
          <p14:tracePt t="27500" x="4064000" y="3143250"/>
          <p14:tracePt t="27500" x="4108450" y="3136900"/>
          <p14:tracePt t="27500" x="4152900" y="3130550"/>
          <p14:tracePt t="27519" x="4191000" y="3117850"/>
          <p14:tracePt t="27533" x="4229100" y="3111500"/>
          <p14:tracePt t="27533" x="4292600" y="3092450"/>
          <p14:tracePt t="27551" x="4318000" y="3086100"/>
          <p14:tracePt t="27551" x="4343400" y="3079750"/>
          <p14:tracePt t="27567" x="4368800" y="3073400"/>
          <p14:tracePt t="27567" x="4387850" y="3073400"/>
          <p14:tracePt t="27584" x="4400550" y="3073400"/>
          <p14:tracePt t="27584" x="4413250" y="3073400"/>
          <p14:tracePt t="27600" x="4425950" y="3073400"/>
          <p14:tracePt t="27600" x="4438650" y="3079750"/>
          <p14:tracePt t="27618" x="4445000" y="3079750"/>
          <p14:tracePt t="27618" x="4451350" y="3086100"/>
          <p14:tracePt t="27634" x="4457700" y="3092450"/>
          <p14:tracePt t="27649" x="4464050" y="3098800"/>
          <p14:tracePt t="27666" x="4464050" y="3105150"/>
          <p14:tracePt t="27683" x="4464050" y="3111500"/>
          <p14:tracePt t="27701" x="4470400" y="3117850"/>
          <p14:tracePt t="27716" x="4470400" y="3124200"/>
          <p14:tracePt t="27733" x="4476750" y="3124200"/>
          <p14:tracePt t="27766" x="4483100" y="3117850"/>
          <p14:tracePt t="27794" x="4489450" y="3111500"/>
          <p14:tracePt t="27810" x="4495800" y="3111500"/>
          <p14:tracePt t="27819" x="4508500" y="3105150"/>
          <p14:tracePt t="27834" x="4514850" y="3098800"/>
          <p14:tracePt t="27850" x="4521200" y="3098800"/>
          <p14:tracePt t="27850" x="4527550" y="3098800"/>
          <p14:tracePt t="27868" x="4527550" y="3092450"/>
          <p14:tracePt t="27868" x="4533900" y="3092450"/>
          <p14:tracePt t="27884" x="4540250" y="3092450"/>
          <p14:tracePt t="27900" x="4546600" y="3092450"/>
          <p14:tracePt t="27900" x="4559300" y="3092450"/>
          <p14:tracePt t="27918" x="4565650" y="3086100"/>
          <p14:tracePt t="27918" x="4572000" y="3086100"/>
          <p14:tracePt t="27934" x="4578350" y="3086100"/>
          <p14:tracePt t="27934" x="4591050" y="3086100"/>
          <p14:tracePt t="27951" x="4597400" y="3086100"/>
          <p14:tracePt t="27951" x="4610100" y="3086100"/>
          <p14:tracePt t="27968" x="4616450" y="3086100"/>
          <p14:tracePt t="27968" x="4622800" y="3086100"/>
          <p14:tracePt t="27984" x="4629150" y="3086100"/>
          <p14:tracePt t="27984" x="4635500" y="3086100"/>
          <p14:tracePt t="28001" x="4641850" y="3086100"/>
          <p14:tracePt t="28017" x="4654550" y="3086100"/>
          <p14:tracePt t="28017" x="4654550" y="3079750"/>
          <p14:tracePt t="28035" x="4660900" y="3079750"/>
          <p14:tracePt t="28035" x="4667250" y="3079750"/>
          <p14:tracePt t="28051" x="4673600" y="3079750"/>
          <p14:tracePt t="28051" x="4679950" y="3079750"/>
          <p14:tracePt t="28068" x="4686300" y="3079750"/>
          <p14:tracePt t="28068" x="4692650" y="3079750"/>
          <p14:tracePt t="28085" x="4699000" y="3079750"/>
          <p14:tracePt t="28101" x="4711700" y="3079750"/>
          <p14:tracePt t="28118" x="4718050" y="3079750"/>
          <p14:tracePt t="28134" x="4724400" y="3086100"/>
          <p14:tracePt t="28134" x="4730750" y="3086100"/>
          <p14:tracePt t="28152" x="4737100" y="3086100"/>
          <p14:tracePt t="28167" x="4743450" y="3086100"/>
          <p14:tracePt t="28167" x="4749800" y="3086100"/>
          <p14:tracePt t="28186" x="4762500" y="3079750"/>
          <p14:tracePt t="28205" x="4768850" y="3079750"/>
          <p14:tracePt t="28218" x="4775200" y="3079750"/>
          <p14:tracePt t="28234" x="4787900" y="3073400"/>
          <p14:tracePt t="28251" x="4794250" y="3079750"/>
          <p14:tracePt t="28251" x="4800600" y="3079750"/>
          <p14:tracePt t="28269" x="4806950" y="3079750"/>
          <p14:tracePt t="28269" x="4813300" y="3079750"/>
          <p14:tracePt t="28285" x="4819650" y="3079750"/>
          <p14:tracePt t="28285" x="4826000" y="3079750"/>
          <p14:tracePt t="28302" x="4832350" y="3079750"/>
          <p14:tracePt t="28302" x="4845050" y="3079750"/>
          <p14:tracePt t="28319" x="4851400" y="3079750"/>
          <p14:tracePt t="28319" x="4876800" y="3079750"/>
          <p14:tracePt t="28336" x="4883150" y="3079750"/>
          <p14:tracePt t="28336" x="4895850" y="3079750"/>
          <p14:tracePt t="28352" x="4914900" y="3079750"/>
          <p14:tracePt t="28352" x="4927600" y="3079750"/>
          <p14:tracePt t="28369" x="4940300" y="3079750"/>
          <p14:tracePt t="28369" x="4972050" y="3079750"/>
          <p14:tracePt t="28387" x="4991100" y="3079750"/>
          <p14:tracePt t="28387" x="5010150" y="3079750"/>
          <p14:tracePt t="28403" x="5029200" y="3079750"/>
          <p14:tracePt t="28403" x="5041900" y="3079750"/>
          <p14:tracePt t="28419" x="5060950" y="3079750"/>
          <p14:tracePt t="28419" x="5080000" y="3086100"/>
          <p14:tracePt t="28436" x="5092700" y="3086100"/>
          <p14:tracePt t="28436" x="5105400" y="3086100"/>
          <p14:tracePt t="28436" x="5124450" y="3086100"/>
          <p14:tracePt t="28455" x="5137150" y="3086100"/>
          <p14:tracePt t="28468" x="5149850" y="3086100"/>
          <p14:tracePt t="28468" x="5175250" y="3086100"/>
          <p14:tracePt t="28487" x="5187950" y="3086100"/>
          <p14:tracePt t="28487" x="5194300" y="3079750"/>
          <p14:tracePt t="28503" x="5207000" y="3079750"/>
          <p14:tracePt t="28503" x="5213350" y="3079750"/>
          <p14:tracePt t="28520" x="5226050" y="3079750"/>
          <p14:tracePt t="28520" x="5232400" y="3073400"/>
          <p14:tracePt t="28536" x="5245100" y="3073400"/>
          <p14:tracePt t="28536" x="5251450" y="3073400"/>
          <p14:tracePt t="28536" x="5257800" y="3073400"/>
          <p14:tracePt t="28554" x="5270500" y="3067050"/>
          <p14:tracePt t="28554" x="5276850" y="3067050"/>
          <p14:tracePt t="28571" x="5283200" y="3067050"/>
          <p14:tracePt t="28571" x="5289550" y="3067050"/>
          <p14:tracePt t="28586" x="5295900" y="3067050"/>
          <p14:tracePt t="28602" x="5302250" y="3073400"/>
          <p14:tracePt t="28619" x="5308600" y="3073400"/>
          <p14:tracePt t="28636" x="5314950" y="3073400"/>
          <p14:tracePt t="28653" x="5321300" y="3079750"/>
          <p14:tracePt t="28669" x="5321300" y="3086100"/>
          <p14:tracePt t="28696" x="5327650" y="3092450"/>
          <p14:tracePt t="28726" x="5321300" y="3098800"/>
          <p14:tracePt t="28755" x="5321300" y="3105150"/>
          <p14:tracePt t="28778" x="5321300" y="3111500"/>
          <p14:tracePt t="28862" x="5327650" y="3111500"/>
          <p14:tracePt t="28882" x="5334000" y="3105150"/>
          <p14:tracePt t="28898" x="5340350" y="3111500"/>
          <p14:tracePt t="28914" x="5346700" y="3111500"/>
          <p14:tracePt t="28926" x="5359400" y="3111500"/>
          <p14:tracePt t="28942" x="5365750" y="3111500"/>
          <p14:tracePt t="28958" x="5378450" y="3111500"/>
          <p14:tracePt t="28982" x="5384800" y="3117850"/>
          <p14:tracePt t="28994" x="5391150" y="3117850"/>
          <p14:tracePt t="29010" x="5397500" y="3117850"/>
          <p14:tracePt t="29026" x="5403850" y="3117850"/>
          <p14:tracePt t="29055" x="5397500" y="3124200"/>
          <p14:tracePt t="29078" x="5397500" y="3130550"/>
          <p14:tracePt t="29094" x="5391150" y="3136900"/>
          <p14:tracePt t="29114" x="5384800" y="3143250"/>
          <p14:tracePt t="29130" x="5378450" y="3143250"/>
          <p14:tracePt t="29146" x="5378450" y="3149600"/>
          <p14:tracePt t="29162" x="5372100" y="3155950"/>
          <p14:tracePt t="29182" x="5365750" y="3162300"/>
          <p14:tracePt t="29200" x="5365750" y="3168650"/>
          <p14:tracePt t="29214" x="5372100" y="3168650"/>
          <p14:tracePt t="29226" x="5378450" y="3181350"/>
          <p14:tracePt t="29242" x="5384800" y="3187700"/>
          <p14:tracePt t="29259" x="5391150" y="3187700"/>
          <p14:tracePt t="29271" x="5397500" y="3187700"/>
          <p14:tracePt t="29271" x="5410200" y="3200400"/>
          <p14:tracePt t="29289" x="5416550" y="3206750"/>
          <p14:tracePt t="29289" x="5429250" y="3206750"/>
          <p14:tracePt t="29306" x="5435600" y="3213100"/>
          <p14:tracePt t="29306" x="5448300" y="3219450"/>
          <p14:tracePt t="29324" x="5461000" y="3225800"/>
          <p14:tracePt t="29324" x="5473700" y="3225800"/>
          <p14:tracePt t="29341" x="5486400" y="3232150"/>
          <p14:tracePt t="29341" x="5511800" y="3244850"/>
          <p14:tracePt t="29356" x="5518150" y="3244850"/>
          <p14:tracePt t="29356" x="5530850" y="3251200"/>
          <p14:tracePt t="29373" x="5543550" y="3251200"/>
          <p14:tracePt t="29373" x="5556250" y="3257550"/>
          <p14:tracePt t="29390" x="5562600" y="3263900"/>
          <p14:tracePt t="29390" x="5588000" y="3263900"/>
          <p14:tracePt t="29407" x="5600700" y="3270250"/>
          <p14:tracePt t="29407" x="5613400" y="3276600"/>
          <p14:tracePt t="29423" x="5626100" y="3276600"/>
          <p14:tracePt t="29423" x="5638800" y="3282950"/>
          <p14:tracePt t="29440" x="5651500" y="3282950"/>
          <p14:tracePt t="29440" x="5664200" y="3289300"/>
          <p14:tracePt t="29457" x="5676900" y="3295650"/>
          <p14:tracePt t="29457" x="5689600" y="3302000"/>
          <p14:tracePt t="29457" x="5702300" y="3308350"/>
          <p14:tracePt t="29476" x="5715000" y="3314700"/>
          <p14:tracePt t="29476" x="5727700" y="3321050"/>
          <p14:tracePt t="29491" x="5746750" y="3327400"/>
          <p14:tracePt t="29491" x="5759450" y="3333750"/>
          <p14:tracePt t="29508" x="5772150" y="3340100"/>
          <p14:tracePt t="29508" x="5791200" y="3340100"/>
          <p14:tracePt t="29524" x="5803900" y="3346450"/>
          <p14:tracePt t="29524" x="5822950" y="3346450"/>
          <p14:tracePt t="29541" x="5835650" y="3352800"/>
          <p14:tracePt t="29541" x="5848350" y="3359150"/>
          <p14:tracePt t="29541" x="5861050" y="3365500"/>
          <p14:tracePt t="29559" x="5880100" y="3378200"/>
          <p14:tracePt t="29559" x="5892800" y="3384550"/>
          <p14:tracePt t="29576" x="5899150" y="3397250"/>
          <p14:tracePt t="29576" x="5911850" y="3403600"/>
          <p14:tracePt t="29591" x="5924550" y="3416300"/>
          <p14:tracePt t="29591" x="5930900" y="3435350"/>
          <p14:tracePt t="29608" x="5937250" y="3441700"/>
          <p14:tracePt t="29608" x="5943600" y="3454400"/>
          <p14:tracePt t="29625" x="5949950" y="3467100"/>
          <p14:tracePt t="29625" x="5956300" y="3479800"/>
          <p14:tracePt t="29641" x="5962650" y="3492500"/>
          <p14:tracePt t="29641" x="5969000" y="3505200"/>
          <p14:tracePt t="29658" x="5975350" y="3517900"/>
          <p14:tracePt t="29658" x="5975350" y="3524250"/>
          <p14:tracePt t="29674" x="5975350" y="3530600"/>
          <p14:tracePt t="29691" x="5975350" y="3536950"/>
          <p14:tracePt t="29691" x="5969000" y="3543300"/>
          <p14:tracePt t="29710" x="5956300" y="3549650"/>
          <p14:tracePt t="29710" x="5949950" y="3549650"/>
          <p14:tracePt t="29724" x="5930900" y="3549650"/>
          <p14:tracePt t="29724" x="5911850" y="3543300"/>
          <p14:tracePt t="29742" x="5892800" y="3549650"/>
          <p14:tracePt t="29742" x="5829300" y="3549650"/>
          <p14:tracePt t="29763" x="5797550" y="3556000"/>
          <p14:tracePt t="29763" x="5753100" y="3556000"/>
          <p14:tracePt t="29777" x="5708650" y="3568700"/>
          <p14:tracePt t="29777" x="5651500" y="3575050"/>
          <p14:tracePt t="29793" x="5594350" y="3587750"/>
          <p14:tracePt t="29793" x="5530850" y="3600450"/>
          <p14:tracePt t="29809" x="5454650" y="3606800"/>
          <p14:tracePt t="29809" x="5365750" y="3619500"/>
          <p14:tracePt t="29825" x="5276850" y="3625850"/>
          <p14:tracePt t="29825" x="5168900" y="3632200"/>
          <p14:tracePt t="29825" x="5060950" y="3632200"/>
          <p14:tracePt t="29845" x="4940300" y="3632200"/>
          <p14:tracePt t="29857" x="4813300" y="3632200"/>
          <p14:tracePt t="29857" x="4552950" y="3619500"/>
          <p14:tracePt t="29876" x="4419600" y="3619500"/>
          <p14:tracePt t="29876" x="4286250" y="3613150"/>
          <p14:tracePt t="29892" x="4152900" y="3613150"/>
          <p14:tracePt t="29892" x="4019550" y="3619500"/>
          <p14:tracePt t="29892" x="3886200" y="3625850"/>
          <p14:tracePt t="29912" x="3752850" y="3638550"/>
          <p14:tracePt t="29924" x="3625850" y="3644900"/>
          <p14:tracePt t="29924" x="3371850" y="3663950"/>
          <p14:tracePt t="29943" x="3244850" y="3670300"/>
          <p14:tracePt t="29943" x="3124200" y="3676650"/>
          <p14:tracePt t="29959" x="3003550" y="3689350"/>
          <p14:tracePt t="29959" x="2895600" y="3695700"/>
          <p14:tracePt t="29976" x="2787650" y="3702050"/>
          <p14:tracePt t="29976" x="2679700" y="3708400"/>
          <p14:tracePt t="29992" x="2584450" y="3721100"/>
          <p14:tracePt t="29992" x="2413000" y="3740150"/>
          <p14:tracePt t="30009" x="2336800" y="3746500"/>
          <p14:tracePt t="30009" x="2266950" y="3752850"/>
          <p14:tracePt t="30027" x="2197100" y="3759200"/>
          <p14:tracePt t="30027" x="2133600" y="3765550"/>
          <p14:tracePt t="30042" x="2076450" y="3771900"/>
          <p14:tracePt t="30042" x="2019300" y="3771900"/>
          <p14:tracePt t="30059" x="1968500" y="3771900"/>
          <p14:tracePt t="30059" x="1873250" y="3778250"/>
          <p14:tracePt t="30076" x="1828800" y="3778250"/>
          <p14:tracePt t="30076" x="1797050" y="3784600"/>
          <p14:tracePt t="30092" x="1758950" y="3784600"/>
          <p14:tracePt t="30092" x="1727200" y="3790950"/>
          <p14:tracePt t="30109" x="1701800" y="3797300"/>
          <p14:tracePt t="30109" x="1651000" y="3803650"/>
          <p14:tracePt t="30127" x="1625600" y="3810000"/>
          <p14:tracePt t="30127" x="1606550" y="3816350"/>
          <p14:tracePt t="30143" x="1581150" y="3822700"/>
          <p14:tracePt t="30143" x="1568450" y="3829050"/>
          <p14:tracePt t="30159" x="1549400" y="3829050"/>
          <p14:tracePt t="30159" x="1536700" y="3835400"/>
          <p14:tracePt t="30176" x="1517650" y="3841750"/>
          <p14:tracePt t="30176" x="1504950" y="3854450"/>
          <p14:tracePt t="30193" x="1492250" y="3860800"/>
          <p14:tracePt t="30193" x="1479550" y="3873500"/>
          <p14:tracePt t="30193" x="1473200" y="3886200"/>
          <p14:tracePt t="30212" x="1460500" y="3898900"/>
          <p14:tracePt t="30225" x="1447800" y="3917950"/>
          <p14:tracePt t="30225" x="1428750" y="3943350"/>
          <p14:tracePt t="30244" x="1422400" y="3962400"/>
          <p14:tracePt t="30244" x="1416050" y="3975100"/>
          <p14:tracePt t="30259" x="1409700" y="3987800"/>
          <p14:tracePt t="30259" x="1403350" y="4000500"/>
          <p14:tracePt t="30276" x="1397000" y="4013200"/>
          <p14:tracePt t="30276" x="1390650" y="4032250"/>
          <p14:tracePt t="30292" x="1384300" y="4044950"/>
          <p14:tracePt t="30292" x="1371600" y="4070350"/>
          <p14:tracePt t="30309" x="1365250" y="4083050"/>
          <p14:tracePt t="30309" x="1365250" y="4095750"/>
          <p14:tracePt t="30326" x="1365250" y="4108450"/>
          <p14:tracePt t="30326" x="1365250" y="4114800"/>
          <p14:tracePt t="30343" x="1371600" y="4121150"/>
          <p14:tracePt t="30343" x="1377950" y="4127500"/>
          <p14:tracePt t="30359" x="1384300" y="4133850"/>
          <p14:tracePt t="30359" x="1403350" y="4133850"/>
          <p14:tracePt t="30376" x="1416050" y="4133850"/>
          <p14:tracePt t="30376" x="1435100" y="4133850"/>
          <p14:tracePt t="30393" x="1447800" y="4133850"/>
          <p14:tracePt t="30393" x="1466850" y="4127500"/>
          <p14:tracePt t="30410" x="1485900" y="4121150"/>
          <p14:tracePt t="30410" x="1530350" y="4114800"/>
          <p14:tracePt t="30427" x="1555750" y="4114800"/>
          <p14:tracePt t="30427" x="1581150" y="4108450"/>
          <p14:tracePt t="30444" x="1606550" y="4102100"/>
          <p14:tracePt t="30444" x="1631950" y="4102100"/>
          <p14:tracePt t="30460" x="1657350" y="4095750"/>
          <p14:tracePt t="30460" x="1682750" y="4095750"/>
          <p14:tracePt t="30476" x="1708150" y="4095750"/>
          <p14:tracePt t="30476" x="1739900" y="4095750"/>
          <p14:tracePt t="30476" x="1771650" y="4095750"/>
          <p14:tracePt t="30495" x="1803400" y="4095750"/>
          <p14:tracePt t="30495" x="1835150" y="4102100"/>
          <p14:tracePt t="30511" x="1873250" y="4102100"/>
          <p14:tracePt t="30511" x="1905000" y="4108450"/>
          <p14:tracePt t="30527" x="1943100" y="4114800"/>
          <p14:tracePt t="30527" x="1974850" y="4114800"/>
          <p14:tracePt t="30544" x="2012950" y="4114800"/>
          <p14:tracePt t="30544" x="2044700" y="4121150"/>
          <p14:tracePt t="30560" x="2076450" y="4121150"/>
          <p14:tracePt t="30560" x="2108200" y="4121150"/>
          <p14:tracePt t="30560" x="2139950" y="4121150"/>
          <p14:tracePt t="30579" x="2171700" y="4121150"/>
          <p14:tracePt t="30592" x="2203450" y="4121150"/>
          <p14:tracePt t="30592" x="2254250" y="4114800"/>
          <p14:tracePt t="30610" x="2279650" y="4108450"/>
          <p14:tracePt t="30610" x="2311400" y="4102100"/>
          <p14:tracePt t="30627" x="2330450" y="4095750"/>
          <p14:tracePt t="30627" x="2355850" y="4089400"/>
          <p14:tracePt t="30644" x="2374900" y="4089400"/>
          <p14:tracePt t="30644" x="2393950" y="4083050"/>
          <p14:tracePt t="30660" x="2413000" y="4076700"/>
          <p14:tracePt t="30660" x="2444750" y="4064000"/>
          <p14:tracePt t="30677" x="2457450" y="4057650"/>
          <p14:tracePt t="30677" x="2470150" y="4057650"/>
          <p14:tracePt t="30694" x="2476500" y="4051300"/>
          <p14:tracePt t="30694" x="2482850" y="4051300"/>
          <p14:tracePt t="30694" x="2489200" y="4044950"/>
          <p14:tracePt t="30714" x="2495550" y="4044950"/>
          <p14:tracePt t="30714" x="2501900" y="4044950"/>
          <p14:tracePt t="30727" x="2508250" y="4044950"/>
          <p14:tracePt t="30727" x="2514600" y="4044950"/>
          <p14:tracePt t="30744" x="2520950" y="4044950"/>
          <p14:tracePt t="30744" x="2527300" y="4044950"/>
          <p14:tracePt t="30761" x="2533650" y="4044950"/>
          <p14:tracePt t="30776" x="2540000" y="4044950"/>
          <p14:tracePt t="30776" x="2546350" y="4044950"/>
          <p14:tracePt t="30795" x="2552700" y="4044950"/>
          <p14:tracePt t="30810" x="2565400" y="4038600"/>
          <p14:tracePt t="30827" x="2571750" y="4038600"/>
          <p14:tracePt t="30847" x="2578100" y="4038600"/>
          <p14:tracePt t="30870" x="2578100" y="4044950"/>
          <p14:tracePt t="30902" x="2578100" y="4051300"/>
          <p14:tracePt t="30922" x="2578100" y="4057650"/>
          <p14:tracePt t="30946" x="2571750" y="4064000"/>
          <p14:tracePt t="30974" x="2571750" y="4070350"/>
          <p14:tracePt t="30998" x="2565400" y="4076700"/>
          <p14:tracePt t="31014" x="2559050" y="4083050"/>
          <p14:tracePt t="31026" x="2559050" y="4089400"/>
          <p14:tracePt t="31042" x="2552700" y="4095750"/>
          <p14:tracePt t="31050" x="2552700" y="4108450"/>
          <p14:tracePt t="31066" x="2552700" y="4121150"/>
          <p14:tracePt t="31086" x="2552700" y="4127500"/>
          <p14:tracePt t="31102" x="2552700" y="4133850"/>
          <p14:tracePt t="31118" x="2552700" y="4140200"/>
          <p14:tracePt t="31142" x="2559050" y="4140200"/>
          <p14:tracePt t="31170" x="2565400" y="4133850"/>
          <p14:tracePt t="31194" x="2565400" y="4127500"/>
          <p14:tracePt t="31231" x="2565400" y="4121150"/>
          <p14:tracePt t="31262" x="2559050" y="4114800"/>
          <p14:tracePt t="31314" x="2552700" y="4121150"/>
          <p14:tracePt t="31334" x="2552700" y="4127500"/>
          <p14:tracePt t="31350" x="2546350" y="4127500"/>
          <p14:tracePt t="31366" x="2540000" y="4133850"/>
          <p14:tracePt t="31382" x="2533650" y="4133850"/>
          <p14:tracePt t="31394" x="2527300" y="4133850"/>
          <p14:tracePt t="31418" x="2520950" y="4133850"/>
          <p14:tracePt t="31447" x="2527300" y="4127500"/>
          <p14:tracePt t="31590" x="2520950" y="4127500"/>
          <p14:tracePt t="31674" x="2514600" y="4133850"/>
          <p14:tracePt t="31694" x="2508250" y="4133850"/>
          <p14:tracePt t="31718" x="2501900" y="4133850"/>
          <p14:tracePt t="31742" x="2495550" y="4133850"/>
          <p14:tracePt t="31762" x="2489200" y="4140200"/>
          <p14:tracePt t="31786" x="2489200" y="4146550"/>
          <p14:tracePt t="31822" x="2495550" y="4146550"/>
          <p14:tracePt t="31854" x="2501900" y="4146550"/>
          <p14:tracePt t="31874" x="2508250" y="4152900"/>
          <p14:tracePt t="31890" x="2514600" y="4152900"/>
          <p14:tracePt t="31906" x="2520950" y="4159250"/>
          <p14:tracePt t="31915" x="2533650" y="4159250"/>
          <p14:tracePt t="31915" x="2540000" y="4165600"/>
          <p14:tracePt t="31931" x="2552700" y="4165600"/>
          <p14:tracePt t="31931" x="2559050" y="4165600"/>
          <p14:tracePt t="31931" x="2571750" y="4165600"/>
          <p14:tracePt t="31952" x="2584450" y="4171950"/>
          <p14:tracePt t="31963" x="2603500" y="4171950"/>
          <p14:tracePt t="31963" x="2616200" y="4171950"/>
          <p14:tracePt t="31963" x="2635250" y="4171950"/>
          <p14:tracePt t="31983" x="2654300" y="4178300"/>
          <p14:tracePt t="31983" x="2673350" y="4178300"/>
          <p14:tracePt t="31998" x="2692400" y="4184650"/>
          <p14:tracePt t="31998" x="2711450" y="4191000"/>
          <p14:tracePt t="32015" x="2730500" y="4197350"/>
          <p14:tracePt t="32015" x="2755900" y="4210050"/>
          <p14:tracePt t="32032" x="2781300" y="4216400"/>
          <p14:tracePt t="32032" x="2825750" y="4235450"/>
          <p14:tracePt t="32048" x="2851150" y="4248150"/>
          <p14:tracePt t="32048" x="2882900" y="4254500"/>
          <p14:tracePt t="32065" x="2908300" y="4267200"/>
          <p14:tracePt t="32065" x="2940050" y="4273550"/>
          <p14:tracePt t="32082" x="2965450" y="4279900"/>
          <p14:tracePt t="32082" x="2990850" y="4286250"/>
          <p14:tracePt t="32098" x="3022600" y="4292600"/>
          <p14:tracePt t="32098" x="3067050" y="4305300"/>
          <p14:tracePt t="32115" x="3092450" y="4311650"/>
          <p14:tracePt t="32115" x="3111500" y="4318000"/>
          <p14:tracePt t="32132" x="3130550" y="4324350"/>
          <p14:tracePt t="32132" x="3149600" y="4330700"/>
          <p14:tracePt t="32149" x="3168650" y="4337050"/>
          <p14:tracePt t="32149" x="3181350" y="4337050"/>
          <p14:tracePt t="32149" x="3200400" y="4343400"/>
          <p14:tracePt t="32167" x="3213100" y="4349750"/>
          <p14:tracePt t="32181" x="3225800" y="4349750"/>
          <p14:tracePt t="32181" x="3244850" y="4356100"/>
          <p14:tracePt t="32202" x="3257550" y="4356100"/>
          <p14:tracePt t="32202" x="3263900" y="4356100"/>
          <p14:tracePt t="32216" x="3270250" y="4362450"/>
          <p14:tracePt t="32231" x="3276600" y="4362450"/>
          <p14:tracePt t="32248" x="3270250" y="4368800"/>
          <p14:tracePt t="32265" x="3263900" y="4375150"/>
          <p14:tracePt t="32265" x="3257550" y="4381500"/>
          <p14:tracePt t="32283" x="3251200" y="4387850"/>
          <p14:tracePt t="32298" x="3244850" y="4394200"/>
          <p14:tracePt t="32314" x="3238500" y="4394200"/>
          <p14:tracePt t="32342" x="3238500" y="4387850"/>
          <p14:tracePt t="32386" x="3238500" y="4381500"/>
          <p14:tracePt t="32402" x="3238500" y="4375150"/>
          <p14:tracePt t="32414" x="3238500" y="4362450"/>
          <p14:tracePt t="32430" x="3238500" y="4356100"/>
          <p14:tracePt t="32447" x="3238500" y="4349750"/>
          <p14:tracePt t="32462" x="3238500" y="4343400"/>
          <p14:tracePt t="32474" x="3238500" y="4330700"/>
          <p14:tracePt t="32490" x="3232150" y="4324350"/>
          <p14:tracePt t="32506" x="3232150" y="4318000"/>
          <p14:tracePt t="32522" x="3232150" y="4311650"/>
          <p14:tracePt t="32542" x="3225800" y="4311650"/>
          <p14:tracePt t="32566" x="3225800" y="4305300"/>
          <p14:tracePt t="32602" x="3219450" y="4311650"/>
          <p14:tracePt t="32634" x="3213100" y="4311650"/>
          <p14:tracePt t="32670" x="3206750" y="4311650"/>
          <p14:tracePt t="32722" x="3200400" y="4311650"/>
          <p14:tracePt t="32746" x="3194050" y="4305300"/>
          <p14:tracePt t="32762" x="3187700" y="4305300"/>
          <p14:tracePt t="32774" x="3181350" y="4298950"/>
          <p14:tracePt t="32790" x="3181350" y="4292600"/>
          <p14:tracePt t="32806" x="3181350" y="4286250"/>
          <p14:tracePt t="32822" x="3187700" y="4279900"/>
          <p14:tracePt t="32858" x="3194050" y="4273550"/>
          <p14:tracePt t="32874" x="3200400" y="4273550"/>
          <p14:tracePt t="32886" x="3206750" y="4273550"/>
          <p14:tracePt t="32894" x="3213100" y="4267200"/>
          <p14:tracePt t="32903" x="3219450" y="4267200"/>
          <p14:tracePt t="32916" x="3225800" y="4267200"/>
          <p14:tracePt t="32916" x="3238500" y="4260850"/>
          <p14:tracePt t="32934" x="3244850" y="4260850"/>
          <p14:tracePt t="32934" x="3251200" y="4260850"/>
          <p14:tracePt t="32951" x="3257550" y="4260850"/>
          <p14:tracePt t="32951" x="3263900" y="4260850"/>
          <p14:tracePt t="32968" x="3270250" y="4254500"/>
          <p14:tracePt t="32968" x="3276600" y="4254500"/>
          <p14:tracePt t="32985" x="3282950" y="4254500"/>
          <p14:tracePt t="32985" x="3289300" y="4248150"/>
          <p14:tracePt t="33001" x="3295650" y="4248150"/>
          <p14:tracePt t="33001" x="3308350" y="4241800"/>
          <p14:tracePt t="33019" x="3314700" y="4235450"/>
          <p14:tracePt t="33019" x="3321050" y="4235450"/>
          <p14:tracePt t="33035" x="3327400" y="4235450"/>
          <p14:tracePt t="33035" x="3333750" y="4229100"/>
          <p14:tracePt t="33052" x="3340100" y="4229100"/>
          <p14:tracePt t="33067" x="3346450" y="4229100"/>
          <p14:tracePt t="33084" x="3352800" y="4229100"/>
          <p14:tracePt t="33101" x="3359150" y="4229100"/>
          <p14:tracePt t="33117" x="3359150" y="4235450"/>
          <p14:tracePt t="33134" x="3365500" y="4241800"/>
          <p14:tracePt t="33151" x="3365500" y="4248150"/>
          <p14:tracePt t="33168" x="3365500" y="4254500"/>
          <p14:tracePt t="33184" x="3371850" y="4260850"/>
          <p14:tracePt t="33184" x="3371850" y="4267200"/>
          <p14:tracePt t="33204" x="3378200" y="4279900"/>
          <p14:tracePt t="33204" x="3384550" y="4286250"/>
          <p14:tracePt t="33219" x="3390900" y="4298950"/>
          <p14:tracePt t="33219" x="3397250" y="4311650"/>
          <p14:tracePt t="33235" x="3403600" y="4330700"/>
          <p14:tracePt t="33235" x="3416300" y="4349750"/>
          <p14:tracePt t="33252" x="3429000" y="4375150"/>
          <p14:tracePt t="33252" x="3441700" y="4400550"/>
          <p14:tracePt t="33268" x="3454400" y="4425950"/>
          <p14:tracePt t="33268" x="3473450" y="4457700"/>
          <p14:tracePt t="33268" x="3486150" y="4489450"/>
          <p14:tracePt t="33287" x="3505200" y="4521200"/>
          <p14:tracePt t="33287" x="3530600" y="4559300"/>
          <p14:tracePt t="33303" x="3549650" y="4591050"/>
          <p14:tracePt t="33303" x="3568700" y="4629150"/>
          <p14:tracePt t="33321" x="3594100" y="4667250"/>
          <p14:tracePt t="33321" x="3613150" y="4705350"/>
          <p14:tracePt t="33336" x="3632200" y="4743450"/>
          <p14:tracePt t="33336" x="3657600" y="4775200"/>
          <p14:tracePt t="33353" x="3670300" y="4806950"/>
          <p14:tracePt t="33353" x="3702050" y="4864100"/>
          <p14:tracePt t="33369" x="3714750" y="4889500"/>
          <p14:tracePt t="33369" x="3727450" y="4914900"/>
          <p14:tracePt t="33386" x="3740150" y="4933950"/>
          <p14:tracePt t="33386" x="3752850" y="4953000"/>
          <p14:tracePt t="33403" x="3759200" y="4965700"/>
          <p14:tracePt t="33403" x="3771900" y="4984750"/>
          <p14:tracePt t="33420" x="3778250" y="4997450"/>
          <p14:tracePt t="33420" x="3797300" y="5016500"/>
          <p14:tracePt t="33436" x="3803650" y="5022850"/>
          <p14:tracePt t="33436" x="3810000" y="5029200"/>
          <p14:tracePt t="33453" x="3816350" y="5035550"/>
          <p14:tracePt t="33453" x="3822700" y="5041900"/>
          <p14:tracePt t="33469" x="3829050" y="5048250"/>
          <p14:tracePt t="33469" x="3835400" y="5054600"/>
          <p14:tracePt t="33487" x="3841750" y="5060950"/>
          <p14:tracePt t="33502" x="3848100" y="5067300"/>
          <p14:tracePt t="33519" x="3854450" y="5067300"/>
          <p14:tracePt t="33535" x="3860800" y="5060950"/>
          <p14:tracePt t="33535" x="3867150" y="5060950"/>
          <p14:tracePt t="33535" x="3867150" y="5054600"/>
          <p14:tracePt t="33555" x="3873500" y="5054600"/>
          <p14:tracePt t="33568" x="3879850" y="5048250"/>
          <p14:tracePt t="33568" x="3892550" y="5041900"/>
          <p14:tracePt t="33587" x="3905250" y="5035550"/>
          <p14:tracePt t="33606" x="3911600" y="5035550"/>
          <p14:tracePt t="33623" x="3917950" y="5035550"/>
          <p14:tracePt t="33639" x="3924300" y="5035550"/>
          <p14:tracePt t="33655" x="3930650" y="5041900"/>
          <p14:tracePt t="33669" x="3937000" y="5048250"/>
          <p14:tracePt t="33686" x="3943350" y="5054600"/>
          <p14:tracePt t="33703" x="3943350" y="5060950"/>
          <p14:tracePt t="33719" x="3949700" y="5067300"/>
          <p14:tracePt t="33736" x="3949700" y="5073650"/>
          <p14:tracePt t="33753" x="3956050" y="5073650"/>
          <p14:tracePt t="33782" x="3956050" y="5080000"/>
          <p14:tracePt t="33802" x="3962400" y="5086350"/>
          <p14:tracePt t="33834" x="3962400" y="5092700"/>
          <p14:tracePt t="33862" x="3962400" y="5099050"/>
          <p14:tracePt t="33894" x="3962400" y="5105400"/>
          <p14:tracePt t="33954" x="3962400" y="5111750"/>
          <p14:tracePt t="33990" x="3962400" y="5118100"/>
          <p14:tracePt t="34014" x="3962400" y="5124450"/>
          <p14:tracePt t="34042" x="3962400" y="5130800"/>
          <p14:tracePt t="34066" x="3956050" y="5137150"/>
          <p14:tracePt t="34094" x="3962400" y="5137150"/>
          <p14:tracePt t="34202" x="3956050" y="5143500"/>
          <p14:tracePt t="34262" x="3949700" y="5143500"/>
          <p14:tracePt t="34267" x="3943350" y="5143500"/>
          <p14:tracePt t="34275" x="3937000" y="5143500"/>
          <p14:tracePt t="34287" x="3924300" y="5143500"/>
          <p14:tracePt t="34287" x="3905250" y="5137150"/>
          <p14:tracePt t="34287" x="3886200" y="5137150"/>
          <p14:tracePt t="34307" x="3867150" y="5130800"/>
          <p14:tracePt t="34307" x="3841750" y="5130800"/>
          <p14:tracePt t="34324" x="3810000" y="5124450"/>
          <p14:tracePt t="34324" x="3778250" y="5118100"/>
          <p14:tracePt t="34339" x="3740150" y="5111750"/>
          <p14:tracePt t="34339" x="3702050" y="5111750"/>
          <p14:tracePt t="34356" x="3663950" y="5105400"/>
          <p14:tracePt t="34356" x="3625850" y="5105400"/>
          <p14:tracePt t="34373" x="3587750" y="5105400"/>
          <p14:tracePt t="34373" x="3511550" y="5099050"/>
          <p14:tracePt t="34389" x="3473450" y="5092700"/>
          <p14:tracePt t="34389" x="3435350" y="5092700"/>
          <p14:tracePt t="34406" x="3397250" y="5086350"/>
          <p14:tracePt t="34406" x="3365500" y="5086350"/>
          <p14:tracePt t="34423" x="3327400" y="5086350"/>
          <p14:tracePt t="34423" x="3295650" y="5080000"/>
          <p14:tracePt t="34440" x="3270250" y="5080000"/>
          <p14:tracePt t="34440" x="3219450" y="5086350"/>
          <p14:tracePt t="34456" x="3206750" y="5092700"/>
          <p14:tracePt t="34456" x="3194050" y="5092700"/>
          <p14:tracePt t="34473" x="3194050" y="5099050"/>
          <p14:tracePt t="34473" x="3194050" y="5105400"/>
          <p14:tracePt t="34490" x="3200400" y="5105400"/>
          <p14:tracePt t="34490" x="3225800" y="5111750"/>
          <p14:tracePt t="34507" x="3238500" y="5111750"/>
          <p14:tracePt t="34507" x="3257550" y="5105400"/>
          <p14:tracePt t="34524" x="3276600" y="5105400"/>
          <p14:tracePt t="34524" x="3302000" y="5099050"/>
          <p14:tracePt t="34540" x="3321050" y="5099050"/>
          <p14:tracePt t="34540" x="3346450" y="5092700"/>
          <p14:tracePt t="34556" x="3378200" y="5086350"/>
          <p14:tracePt t="34556" x="3409950" y="5086350"/>
          <p14:tracePt t="34556" x="3441700" y="5086350"/>
          <p14:tracePt t="34576" x="3479800" y="5086350"/>
          <p14:tracePt t="34589" x="3524250" y="5086350"/>
          <p14:tracePt t="34589" x="3613150" y="5099050"/>
          <p14:tracePt t="34607" x="3657600" y="5105400"/>
          <p14:tracePt t="34607" x="3702050" y="5111750"/>
          <p14:tracePt t="34623" x="3752850" y="5118100"/>
          <p14:tracePt t="34623" x="3797300" y="5118100"/>
          <p14:tracePt t="34640" x="3848100" y="5124450"/>
          <p14:tracePt t="34640" x="3892550" y="5124450"/>
          <p14:tracePt t="34657" x="3930650" y="5124450"/>
          <p14:tracePt t="34657" x="3975100" y="5130800"/>
          <p14:tracePt t="34657" x="4013200" y="5130800"/>
          <p14:tracePt t="34675" x="4057650" y="5130800"/>
          <p14:tracePt t="34675" x="4095750" y="5137150"/>
          <p14:tracePt t="34690" x="4133850" y="5143500"/>
          <p14:tracePt t="34690" x="4171950" y="5143500"/>
          <p14:tracePt t="34709" x="4216400" y="5149850"/>
          <p14:tracePt t="34709" x="4254500" y="5149850"/>
          <p14:tracePt t="34724" x="4292600" y="5149850"/>
          <p14:tracePt t="34724" x="4330700" y="5149850"/>
          <p14:tracePt t="34740" x="4368800" y="5149850"/>
          <p14:tracePt t="34740" x="4438650" y="5143500"/>
          <p14:tracePt t="34757" x="4470400" y="5143500"/>
          <p14:tracePt t="34757" x="4495800" y="5137150"/>
          <p14:tracePt t="34774" x="4521200" y="5137150"/>
          <p14:tracePt t="34774" x="4546600" y="5130800"/>
          <p14:tracePt t="34790" x="4572000" y="5124450"/>
          <p14:tracePt t="34790" x="4610100" y="5118100"/>
          <p14:tracePt t="34807" x="4635500" y="5118100"/>
          <p14:tracePt t="34807" x="4654550" y="5118100"/>
          <p14:tracePt t="34825" x="4673600" y="5111750"/>
          <p14:tracePt t="34825" x="4686300" y="5111750"/>
          <p14:tracePt t="34841" x="4705350" y="5118100"/>
          <p14:tracePt t="34841" x="4724400" y="5118100"/>
          <p14:tracePt t="34857" x="4737100" y="5124450"/>
          <p14:tracePt t="34857" x="4749800" y="5130800"/>
          <p14:tracePt t="34875" x="4775200" y="5137150"/>
          <p14:tracePt t="34875" x="4787900" y="5137150"/>
          <p14:tracePt t="34891" x="4794250" y="5143500"/>
          <p14:tracePt t="34891" x="4800600" y="5143500"/>
          <p14:tracePt t="34908" x="4806950" y="5149850"/>
          <p14:tracePt t="34908" x="4813300" y="5149850"/>
          <p14:tracePt t="34924" x="4819650" y="5149850"/>
          <p14:tracePt t="34924" x="4826000" y="5156200"/>
          <p14:tracePt t="34924" x="4832350" y="5156200"/>
          <p14:tracePt t="34943" x="4838700" y="5156200"/>
          <p14:tracePt t="34956" x="4845050" y="5162550"/>
          <p14:tracePt t="34956" x="4851400" y="5156200"/>
          <p14:tracePt t="34975" x="4857750" y="5149850"/>
          <p14:tracePt t="34990" x="4864100" y="5143500"/>
          <p14:tracePt t="34990" x="4870450" y="5137150"/>
          <p14:tracePt t="35008" x="4876800" y="5137150"/>
          <p14:tracePt t="35008" x="4876800" y="5124450"/>
          <p14:tracePt t="35025" x="4883150" y="5118100"/>
          <p14:tracePt t="35025" x="4889500" y="5111750"/>
          <p14:tracePt t="35025" x="4895850" y="5105400"/>
          <p14:tracePt t="35043" x="4908550" y="5092700"/>
          <p14:tracePt t="35043" x="4914900" y="5086350"/>
          <p14:tracePt t="35058" x="4921250" y="5073650"/>
          <p14:tracePt t="35058" x="4927600" y="5067300"/>
          <p14:tracePt t="35075" x="4940300" y="5054600"/>
          <p14:tracePt t="35075" x="4946650" y="5041900"/>
          <p14:tracePt t="35091" x="4953000" y="5035550"/>
          <p14:tracePt t="35091" x="4972050" y="5016500"/>
          <p14:tracePt t="35108" x="4984750" y="5010150"/>
          <p14:tracePt t="35108" x="4991100" y="5003800"/>
          <p14:tracePt t="35125" x="4997450" y="4997450"/>
          <p14:tracePt t="35125" x="5010150" y="4997450"/>
          <p14:tracePt t="35141" x="5016500" y="4997450"/>
          <p14:tracePt t="35141" x="5029200" y="4997450"/>
          <p14:tracePt t="35158" x="5035550" y="4997450"/>
          <p14:tracePt t="35158" x="5054600" y="4997450"/>
          <p14:tracePt t="35175" x="5060950" y="4997450"/>
          <p14:tracePt t="35175" x="5067300" y="4997450"/>
          <p14:tracePt t="35192" x="5073650" y="5003800"/>
          <p14:tracePt t="35192" x="5080000" y="5003800"/>
          <p14:tracePt t="35208" x="5086350" y="5003800"/>
          <p14:tracePt t="35208" x="5086350" y="5010150"/>
          <p14:tracePt t="35208" x="5092700" y="5003800"/>
          <p14:tracePt t="35227" x="5099050" y="5010150"/>
          <p14:tracePt t="35243" x="5105400" y="5003800"/>
          <p14:tracePt t="35259" x="5111750" y="5003800"/>
          <p14:tracePt t="35275" x="5118100" y="5003800"/>
          <p14:tracePt t="35295" x="5124450" y="4997450"/>
          <p14:tracePt t="35318" x="5130800" y="4997450"/>
          <p14:tracePt t="35342" x="5137150" y="4991100"/>
          <p14:tracePt t="35362" x="5137150" y="4984750"/>
          <p14:tracePt t="35447" x="5130800" y="4978400"/>
          <p14:tracePt t="35474" x="5124450" y="4978400"/>
          <p14:tracePt t="35498" x="5118100" y="4978400"/>
          <p14:tracePt t="35514" x="5111750" y="4984750"/>
          <p14:tracePt t="35542" x="5099050" y="4984750"/>
          <p14:tracePt t="35558" x="5092700" y="4991100"/>
          <p14:tracePt t="35575" x="5086350" y="4997450"/>
          <p14:tracePt t="35586" x="5080000" y="5010150"/>
          <p14:tracePt t="35602" x="5080000" y="5016500"/>
          <p14:tracePt t="35618" x="5086350" y="5022850"/>
          <p14:tracePt t="35626" x="5092700" y="5029200"/>
          <p14:tracePt t="35626" x="5099050" y="5035550"/>
          <p14:tracePt t="35643" x="5111750" y="5041900"/>
          <p14:tracePt t="35643" x="5124450" y="5054600"/>
          <p14:tracePt t="35660" x="5137150" y="5067300"/>
          <p14:tracePt t="35660" x="5162550" y="5086350"/>
          <p14:tracePt t="35676" x="5181600" y="5105400"/>
          <p14:tracePt t="35676" x="5207000" y="5124450"/>
          <p14:tracePt t="35676" x="5238750" y="5143500"/>
          <p14:tracePt t="35695" x="5264150" y="5168900"/>
          <p14:tracePt t="35695" x="5302250" y="5187950"/>
          <p14:tracePt t="35710" x="5334000" y="5207000"/>
          <p14:tracePt t="35710" x="5372100" y="5226050"/>
          <p14:tracePt t="35727" x="5410200" y="5245100"/>
          <p14:tracePt t="35727" x="5448300" y="5257800"/>
          <p14:tracePt t="35743" x="5480050" y="5270500"/>
          <p14:tracePt t="35743" x="5556250" y="5289550"/>
          <p14:tracePt t="35760" x="5588000" y="5289550"/>
          <p14:tracePt t="35760" x="5619750" y="5289550"/>
          <p14:tracePt t="35777" x="5645150" y="5289550"/>
          <p14:tracePt t="35777" x="5670550" y="5283200"/>
          <p14:tracePt t="35794" x="5695950" y="5276850"/>
          <p14:tracePt t="35794" x="5715000" y="5270500"/>
          <p14:tracePt t="35811" x="5727700" y="5264150"/>
          <p14:tracePt t="35811" x="5759450" y="5251450"/>
          <p14:tracePt t="35827" x="5778500" y="5245100"/>
          <p14:tracePt t="35827" x="5791200" y="5245100"/>
          <p14:tracePt t="35844" x="5810250" y="5238750"/>
          <p14:tracePt t="35844" x="5822950" y="5238750"/>
          <p14:tracePt t="35861" x="5842000" y="5232400"/>
          <p14:tracePt t="35861" x="5861050" y="5232400"/>
          <p14:tracePt t="35877" x="5873750" y="5226050"/>
          <p14:tracePt t="35877" x="5911850" y="5219700"/>
          <p14:tracePt t="35895" x="5930900" y="5213350"/>
          <p14:tracePt t="35895" x="5949950" y="5213350"/>
          <p14:tracePt t="35911" x="5962650" y="5207000"/>
          <p14:tracePt t="35911" x="5981700" y="5200650"/>
          <p14:tracePt t="35928" x="6000750" y="5194300"/>
          <p14:tracePt t="35928" x="6019800" y="5187950"/>
          <p14:tracePt t="35945" x="6038850" y="5181600"/>
          <p14:tracePt t="35945" x="6057900" y="5175250"/>
          <p14:tracePt t="35961" x="6083300" y="5168900"/>
          <p14:tracePt t="35961" x="6102350" y="5162550"/>
          <p14:tracePt t="35961" x="6121400" y="5156200"/>
          <p14:tracePt t="35979" x="6140450" y="5143500"/>
          <p14:tracePt t="35979" x="6159500" y="5137150"/>
          <p14:tracePt t="35994" x="6178550" y="5124450"/>
          <p14:tracePt t="35994" x="6197600" y="5118100"/>
          <p14:tracePt t="36012" x="6210300" y="5105400"/>
          <p14:tracePt t="36012" x="6229350" y="5099050"/>
          <p14:tracePt t="36028" x="6242050" y="5086350"/>
          <p14:tracePt t="36028" x="6254750" y="5073650"/>
          <p14:tracePt t="36045" x="6261100" y="5067300"/>
          <p14:tracePt t="36045" x="6286500" y="5041900"/>
          <p14:tracePt t="36061" x="6299200" y="5029200"/>
          <p14:tracePt t="36061" x="6305550" y="5022850"/>
          <p14:tracePt t="36079" x="6318250" y="5010150"/>
          <p14:tracePt t="36079" x="6330950" y="5003800"/>
          <p14:tracePt t="36094" x="6337300" y="4997450"/>
          <p14:tracePt t="36094" x="6350000" y="4991100"/>
          <p14:tracePt t="36111" x="6356350" y="4984750"/>
          <p14:tracePt t="36111" x="6369050" y="4984750"/>
          <p14:tracePt t="36128" x="6375400" y="4984750"/>
          <p14:tracePt t="36128" x="6381750" y="4984750"/>
          <p14:tracePt t="36145" x="6388100" y="4978400"/>
          <p14:tracePt t="36145" x="6400800" y="4984750"/>
          <p14:tracePt t="36162" x="6407150" y="4984750"/>
          <p14:tracePt t="36162" x="6419850" y="4978400"/>
          <p14:tracePt t="36179" x="6445250" y="4978400"/>
          <p14:tracePt t="36179" x="6457950" y="4972050"/>
          <p14:tracePt t="36199" x="6470650" y="4965700"/>
          <p14:tracePt t="36199" x="6483350" y="4953000"/>
          <p14:tracePt t="36212" x="6496050" y="4933950"/>
          <p14:tracePt t="36212" x="6508750" y="4908550"/>
          <p14:tracePt t="36229" x="6527800" y="4870450"/>
          <p14:tracePt t="36229" x="6540500" y="4819650"/>
          <p14:tracePt t="36245" x="6553200" y="4762500"/>
          <p14:tracePt t="36245" x="6559550" y="4692650"/>
          <p14:tracePt t="36245" x="6565900" y="4616450"/>
          <p14:tracePt t="36263" x="6572250" y="4521200"/>
          <p14:tracePt t="36263" x="6572250" y="4425950"/>
          <p14:tracePt t="36279" x="6572250" y="4318000"/>
          <p14:tracePt t="36279" x="6572250" y="4210050"/>
          <p14:tracePt t="36295" x="6572250" y="4095750"/>
          <p14:tracePt t="36295" x="6578600" y="3981450"/>
          <p14:tracePt t="36312" x="6584950" y="3860800"/>
          <p14:tracePt t="36312" x="6591300" y="3740150"/>
          <p14:tracePt t="36312" x="6604000" y="3619500"/>
          <p14:tracePt t="36331" x="6616700" y="3498850"/>
          <p14:tracePt t="36344" x="6635750" y="3390900"/>
          <p14:tracePt t="36344" x="6680200" y="3194050"/>
          <p14:tracePt t="36362" x="6705600" y="3117850"/>
          <p14:tracePt t="36362" x="6724650" y="3041650"/>
          <p14:tracePt t="36379" x="6750050" y="2984500"/>
          <p14:tracePt t="36379" x="6775450" y="2927350"/>
          <p14:tracePt t="36396" x="6800850" y="2889250"/>
          <p14:tracePt t="36396" x="6819900" y="2851150"/>
          <p14:tracePt t="36412" x="6838950" y="2819400"/>
          <p14:tracePt t="36412" x="6877050" y="2768600"/>
          <p14:tracePt t="36429" x="6889750" y="2755900"/>
          <p14:tracePt t="36429" x="6902450" y="2736850"/>
          <p14:tracePt t="36446" x="6915150" y="2724150"/>
          <p14:tracePt t="36446" x="6921500" y="2711450"/>
          <p14:tracePt t="36463" x="6927850" y="2698750"/>
          <p14:tracePt t="36463" x="6946900" y="2673350"/>
          <p14:tracePt t="36479" x="6953250" y="2660650"/>
          <p14:tracePt t="36479" x="6959600" y="2641600"/>
          <p14:tracePt t="36496" x="6965950" y="2628900"/>
          <p14:tracePt t="36496" x="6965950" y="2609850"/>
          <p14:tracePt t="36513" x="6972300" y="2590800"/>
          <p14:tracePt t="36513" x="6972300" y="2571750"/>
          <p14:tracePt t="36530" x="6972300" y="2552700"/>
          <p14:tracePt t="36530" x="6965950" y="2533650"/>
          <p14:tracePt t="36547" x="6953250" y="2501900"/>
          <p14:tracePt t="36547" x="6946900" y="2482850"/>
          <p14:tracePt t="36563" x="6934200" y="2476500"/>
          <p14:tracePt t="36563" x="6921500" y="2463800"/>
          <p14:tracePt t="36579" x="6908800" y="2457450"/>
          <p14:tracePt t="36579" x="6889750" y="2451100"/>
          <p14:tracePt t="36597" x="6870700" y="2444750"/>
          <p14:tracePt t="36597" x="6851650" y="2432050"/>
          <p14:tracePt t="36597" x="6832600" y="2425700"/>
          <p14:tracePt t="36615" x="6807200" y="2413000"/>
          <p14:tracePt t="36629" x="6788150" y="2393950"/>
          <p14:tracePt t="36629" x="6743700" y="2349500"/>
          <p14:tracePt t="36647" x="6718300" y="2324100"/>
          <p14:tracePt t="36647" x="6705600" y="2298700"/>
          <p14:tracePt t="36663" x="6686550" y="2266950"/>
          <p14:tracePt t="36663" x="6673850" y="2241550"/>
          <p14:tracePt t="36681" x="6667500" y="2216150"/>
          <p14:tracePt t="36681" x="6667500" y="2184400"/>
          <p14:tracePt t="36697" x="6673850" y="2152650"/>
          <p14:tracePt t="36697" x="6686550" y="2127250"/>
          <p14:tracePt t="36697" x="6705600" y="2095500"/>
          <p14:tracePt t="36716" x="6724650" y="2063750"/>
          <p14:tracePt t="36716" x="6756400" y="2032000"/>
          <p14:tracePt t="36730" x="6788150" y="2006600"/>
          <p14:tracePt t="36730" x="6826250" y="1981200"/>
          <p14:tracePt t="36747" x="6870700" y="1955800"/>
          <p14:tracePt t="36747" x="6915150" y="1936750"/>
          <p14:tracePt t="36764" x="6965950" y="1924050"/>
          <p14:tracePt t="36764" x="7080250" y="1898650"/>
          <p14:tracePt t="36780" x="7143750" y="1892300"/>
          <p14:tracePt t="36780" x="7219950" y="1892300"/>
          <p14:tracePt t="36797" x="7296150" y="1885950"/>
          <p14:tracePt t="36797" x="7372350" y="1892300"/>
          <p14:tracePt t="36814" x="7461250" y="1892300"/>
          <p14:tracePt t="36814" x="7543800" y="1892300"/>
          <p14:tracePt t="36831" x="7626350" y="1898650"/>
          <p14:tracePt t="36831" x="7791450" y="1911350"/>
          <p14:tracePt t="36847" x="7861300" y="1917700"/>
          <p14:tracePt t="36847" x="7931150" y="1930400"/>
          <p14:tracePt t="36864" x="7988300" y="1943100"/>
          <p14:tracePt t="36864" x="8045450" y="1962150"/>
          <p14:tracePt t="36881" x="8089900" y="1987550"/>
          <p14:tracePt t="36881" x="8128000" y="2012950"/>
          <p14:tracePt t="36881" x="8159750" y="2051050"/>
          <p14:tracePt t="36899" x="8185150" y="2089150"/>
          <p14:tracePt t="36899" x="8204200" y="2133600"/>
          <p14:tracePt t="36915" x="8216900" y="2178050"/>
          <p14:tracePt t="36915" x="8223250" y="2222500"/>
          <p14:tracePt t="36931" x="8223250" y="2266950"/>
          <p14:tracePt t="36931" x="8210550" y="2311400"/>
          <p14:tracePt t="36948" x="8197850" y="2349500"/>
          <p14:tracePt t="36948" x="8178800" y="2387600"/>
          <p14:tracePt t="36964" x="8147050" y="2419350"/>
          <p14:tracePt t="36964" x="8115300" y="2451100"/>
          <p14:tracePt t="36964" x="8070850" y="2482850"/>
          <p14:tracePt t="36983" x="8026400" y="2508250"/>
          <p14:tracePt t="36996" x="7975600" y="2533650"/>
          <p14:tracePt t="36996" x="7861300" y="2578100"/>
          <p14:tracePt t="37015" x="7797800" y="2597150"/>
          <p14:tracePt t="37015" x="7734300" y="2622550"/>
          <p14:tracePt t="37031" x="7664450" y="2635250"/>
          <p14:tracePt t="37031" x="7594600" y="2654300"/>
          <p14:tracePt t="37047" x="7524750" y="2673350"/>
          <p14:tracePt t="37047" x="7454900" y="2686050"/>
          <p14:tracePt t="37064" x="7378700" y="2705100"/>
          <p14:tracePt t="37064" x="7232650" y="2730500"/>
          <p14:tracePt t="37081" x="7156450" y="2749550"/>
          <p14:tracePt t="37081" x="7086600" y="2762250"/>
          <p14:tracePt t="37098" x="7023100" y="2781300"/>
          <p14:tracePt t="37098" x="6959600" y="2794000"/>
          <p14:tracePt t="37115" x="6896100" y="2813050"/>
          <p14:tracePt t="37115" x="6838950" y="2832100"/>
          <p14:tracePt t="37132" x="6788150" y="2857500"/>
          <p14:tracePt t="37132" x="6692900" y="2908300"/>
          <p14:tracePt t="37148" x="6642100" y="2933700"/>
          <p14:tracePt t="37148" x="6597650" y="2965450"/>
          <p14:tracePt t="37165" x="6546850" y="2990850"/>
          <p14:tracePt t="37165" x="6502400" y="3028950"/>
          <p14:tracePt t="37182" x="6451600" y="3060700"/>
          <p14:tracePt t="37182" x="6350000" y="3149600"/>
          <p14:tracePt t="37198" x="6299200" y="3194050"/>
          <p14:tracePt t="37198" x="6248400" y="3244850"/>
          <p14:tracePt t="37217" x="6191250" y="3295650"/>
          <p14:tracePt t="37217" x="6140450" y="3346450"/>
          <p14:tracePt t="37232" x="6083300" y="3397250"/>
          <p14:tracePt t="37232" x="6032500" y="3448050"/>
          <p14:tracePt t="37249" x="5981700" y="3498850"/>
          <p14:tracePt t="37249" x="5930900" y="3549650"/>
          <p14:tracePt t="37249" x="5886450" y="3600450"/>
          <p14:tracePt t="37267" x="5835650" y="3651250"/>
          <p14:tracePt t="37281" x="5791200" y="3702050"/>
          <p14:tracePt t="37281" x="5695950" y="3810000"/>
          <p14:tracePt t="37299" x="5651500" y="3867150"/>
          <p14:tracePt t="37299" x="5607050" y="3924300"/>
          <p14:tracePt t="37315" x="5562600" y="3981450"/>
          <p14:tracePt t="37315" x="5524500" y="4038600"/>
          <p14:tracePt t="37332" x="5486400" y="4095750"/>
          <p14:tracePt t="37332" x="5448300" y="4146550"/>
          <p14:tracePt t="37332" x="5416550" y="4197350"/>
          <p14:tracePt t="37351" x="5384800" y="4248150"/>
          <p14:tracePt t="37364" x="5353050" y="4292600"/>
          <p14:tracePt t="37364" x="5295900" y="4381500"/>
          <p14:tracePt t="37382" x="5270500" y="4425950"/>
          <p14:tracePt t="37382" x="5245100" y="4464050"/>
          <p14:tracePt t="37399" x="5213350" y="4508500"/>
          <p14:tracePt t="37399" x="5187950" y="4540250"/>
          <p14:tracePt t="37415" x="5156200" y="4578350"/>
          <p14:tracePt t="37415" x="5130800" y="4610100"/>
          <p14:tracePt t="37432" x="5105400" y="4641850"/>
          <p14:tracePt t="37432" x="5048250" y="4686300"/>
          <p14:tracePt t="37450" x="5022850" y="4711700"/>
          <p14:tracePt t="37450" x="4991100" y="4730750"/>
          <p14:tracePt t="37466" x="4965700" y="4756150"/>
          <p14:tracePt t="37466" x="4940300" y="4775200"/>
          <p14:tracePt t="37483" x="4908550" y="4794250"/>
          <p14:tracePt t="37483" x="4857750" y="4826000"/>
          <p14:tracePt t="37499" x="4826000" y="4838700"/>
          <p14:tracePt t="37499" x="4800600" y="4857750"/>
          <p14:tracePt t="37517" x="4775200" y="4870450"/>
          <p14:tracePt t="37517" x="4743450" y="4883150"/>
          <p14:tracePt t="37533" x="4718050" y="4895850"/>
          <p14:tracePt t="37533" x="4692650" y="4908550"/>
          <p14:tracePt t="37549" x="4667250" y="4914900"/>
          <p14:tracePt t="37549" x="4616450" y="4927600"/>
          <p14:tracePt t="37567" x="4597400" y="4933950"/>
          <p14:tracePt t="37567" x="4572000" y="4933950"/>
          <p14:tracePt t="37584" x="4552950" y="4940300"/>
          <p14:tracePt t="37584" x="4527550" y="4940300"/>
          <p14:tracePt t="37600" x="4508500" y="4940300"/>
          <p14:tracePt t="37600" x="4483100" y="4946650"/>
          <p14:tracePt t="37616" x="4457700" y="4946650"/>
          <p14:tracePt t="37616" x="4432300" y="4946650"/>
          <p14:tracePt t="37633" x="4413250" y="4946650"/>
          <p14:tracePt t="37633" x="4375150" y="4946650"/>
          <p14:tracePt t="37651" x="4356100" y="4946650"/>
          <p14:tracePt t="37651" x="4343400" y="4946650"/>
          <p14:tracePt t="37667" x="4337050" y="4946650"/>
          <p14:tracePt t="37667" x="4330700" y="4953000"/>
          <p14:tracePt t="37683" x="4337050" y="4959350"/>
          <p14:tracePt t="37710" x="4343400" y="4959350"/>
          <p14:tracePt t="37719" x="4362450" y="4965700"/>
          <p14:tracePt t="37732" x="4381500" y="4965700"/>
          <p14:tracePt t="37732" x="4438650" y="4984750"/>
          <p14:tracePt t="37750" x="4470400" y="4997450"/>
          <p14:tracePt t="37750" x="4508500" y="5010150"/>
          <p14:tracePt t="37767" x="4552950" y="5029200"/>
          <p14:tracePt t="37767" x="4597400" y="5041900"/>
          <p14:tracePt t="37783" x="4641850" y="5060950"/>
          <p14:tracePt t="37783" x="4692650" y="5080000"/>
          <p14:tracePt t="37800" x="4743450" y="5099050"/>
          <p14:tracePt t="37800" x="4857750" y="5130800"/>
          <p14:tracePt t="37816" x="4921250" y="5137150"/>
          <p14:tracePt t="37816" x="4984750" y="5149850"/>
          <p14:tracePt t="37834" x="5041900" y="5156200"/>
          <p14:tracePt t="37834" x="5105400" y="5156200"/>
          <p14:tracePt t="37850" x="5168900" y="5162550"/>
          <p14:tracePt t="37850" x="5295900" y="5162550"/>
          <p14:tracePt t="37867" x="5365750" y="5162550"/>
          <p14:tracePt t="37867" x="5429250" y="5162550"/>
          <p14:tracePt t="37884" x="5492750" y="5162550"/>
          <p14:tracePt t="37884" x="5556250" y="5162550"/>
          <p14:tracePt t="37900" x="5626100" y="5168900"/>
          <p14:tracePt t="37900" x="5689600" y="5175250"/>
          <p14:tracePt t="37900" x="5753100" y="5175250"/>
          <p14:tracePt t="37919" x="5822950" y="5175250"/>
          <p14:tracePt t="37933" x="5886450" y="5175250"/>
          <p14:tracePt t="37933" x="6013450" y="5175250"/>
          <p14:tracePt t="37951" x="6070600" y="5168900"/>
          <p14:tracePt t="37951" x="6134100" y="5162550"/>
          <p14:tracePt t="37967" x="6191250" y="5149850"/>
          <p14:tracePt t="37967" x="6248400" y="5143500"/>
          <p14:tracePt t="37984" x="6299200" y="5137150"/>
          <p14:tracePt t="37984" x="6350000" y="5130800"/>
          <p14:tracePt t="38001" x="6394450" y="5124450"/>
          <p14:tracePt t="38001" x="6438900" y="5118100"/>
          <p14:tracePt t="38001" x="6477000" y="5111750"/>
          <p14:tracePt t="38020" x="6515100" y="5105400"/>
          <p14:tracePt t="38020" x="6546850" y="5105400"/>
          <p14:tracePt t="38035" x="6578600" y="5099050"/>
          <p14:tracePt t="38035" x="6604000" y="5099050"/>
          <p14:tracePt t="38051" x="6629400" y="5092700"/>
          <p14:tracePt t="38051" x="6654800" y="5092700"/>
          <p14:tracePt t="38068" x="6673850" y="5092700"/>
          <p14:tracePt t="38068" x="6692900" y="5086350"/>
          <p14:tracePt t="38085" x="6705600" y="5086350"/>
          <p14:tracePt t="38085" x="6731000" y="5086350"/>
          <p14:tracePt t="38101" x="6731000" y="5092700"/>
          <p14:tracePt t="38122" x="6724650" y="5099050"/>
          <p14:tracePt t="38133" x="6718300" y="5099050"/>
          <p14:tracePt t="38133" x="6705600" y="5105400"/>
          <p14:tracePt t="38151" x="6686550" y="5118100"/>
          <p14:tracePt t="38151" x="6648450" y="5130800"/>
          <p14:tracePt t="38168" x="6623050" y="5137150"/>
          <p14:tracePt t="38168" x="6597650" y="5149850"/>
          <p14:tracePt t="38185" x="6572250" y="5156200"/>
          <p14:tracePt t="38185" x="6540500" y="5162550"/>
          <p14:tracePt t="38202" x="6502400" y="5168900"/>
          <p14:tracePt t="38202" x="6464300" y="5175250"/>
          <p14:tracePt t="38218" x="6419850" y="5181600"/>
          <p14:tracePt t="38218" x="6324600" y="5194300"/>
          <p14:tracePt t="38235" x="6267450" y="5194300"/>
          <p14:tracePt t="38235" x="6210300" y="5194300"/>
          <p14:tracePt t="38252" x="6153150" y="5187950"/>
          <p14:tracePt t="38252" x="6083300" y="5181600"/>
          <p14:tracePt t="38268" x="6019800" y="5175250"/>
          <p14:tracePt t="38268" x="5949950" y="5168900"/>
          <p14:tracePt t="38285" x="5880100" y="5156200"/>
          <p14:tracePt t="38285" x="5803900" y="5143500"/>
          <p14:tracePt t="38285" x="5727700" y="5124450"/>
          <p14:tracePt t="38303" x="5651500" y="5111750"/>
          <p14:tracePt t="38303" x="5575300" y="5092700"/>
          <p14:tracePt t="38319" x="5499100" y="5073650"/>
          <p14:tracePt t="38319" x="5416550" y="5054600"/>
          <p14:tracePt t="38336" x="5334000" y="5041900"/>
          <p14:tracePt t="38336" x="5257800" y="5022850"/>
          <p14:tracePt t="38352" x="5175250" y="5003800"/>
          <p14:tracePt t="38352" x="5099050" y="4991100"/>
          <p14:tracePt t="38369" x="5022850" y="4978400"/>
          <p14:tracePt t="38369" x="4946650" y="4972050"/>
          <p14:tracePt t="38369" x="4870450" y="4965700"/>
          <p14:tracePt t="38388" x="4800600" y="4965700"/>
          <p14:tracePt t="38388" x="4737100" y="4965700"/>
          <p14:tracePt t="38402" x="4667250" y="4965700"/>
          <p14:tracePt t="38402" x="4597400" y="4965700"/>
          <p14:tracePt t="38419" x="4533900" y="4965700"/>
          <p14:tracePt t="38419" x="4464050" y="4959350"/>
          <p14:tracePt t="38436" x="4394200" y="4953000"/>
          <p14:tracePt t="38436" x="4324350" y="4946650"/>
          <p14:tracePt t="38452" x="4254500" y="4940300"/>
          <p14:tracePt t="38452" x="4114800" y="4933950"/>
          <p14:tracePt t="38469" x="4044950" y="4933950"/>
          <p14:tracePt t="38469" x="3981450" y="4933950"/>
          <p14:tracePt t="38486" x="3924300" y="4933950"/>
          <p14:tracePt t="38486" x="3860800" y="4933950"/>
          <p14:tracePt t="38502" x="3803650" y="4933950"/>
          <p14:tracePt t="38502" x="3689350" y="4927600"/>
          <p14:tracePt t="38519" x="3625850" y="4927600"/>
          <p14:tracePt t="38519" x="3568700" y="4921250"/>
          <p14:tracePt t="38536" x="3505200" y="4914900"/>
          <p14:tracePt t="38536" x="3435350" y="4908550"/>
          <p14:tracePt t="38552" x="3365500" y="4908550"/>
          <p14:tracePt t="38552" x="3302000" y="4908550"/>
          <p14:tracePt t="38569" x="3232150" y="4914900"/>
          <p14:tracePt t="38569" x="3162300" y="4921250"/>
          <p14:tracePt t="38587" x="3041650" y="4946650"/>
          <p14:tracePt t="38587" x="2978150" y="4959350"/>
          <p14:tracePt t="38603" x="2914650" y="4972050"/>
          <p14:tracePt t="38603" x="2857500" y="4984750"/>
          <p14:tracePt t="38619" x="2800350" y="4991100"/>
          <p14:tracePt t="38619" x="2736850" y="5003800"/>
          <p14:tracePt t="38636" x="2673350" y="5010150"/>
          <p14:tracePt t="38636" x="2616200" y="5010150"/>
          <p14:tracePt t="38653" x="2552700" y="5016500"/>
          <p14:tracePt t="38653" x="2438400" y="5016500"/>
          <p14:tracePt t="38671" x="2387600" y="5022850"/>
          <p14:tracePt t="38671" x="2336800" y="5022850"/>
          <p14:tracePt t="38687" x="2292350" y="5029200"/>
          <p14:tracePt t="38687" x="2254250" y="5029200"/>
          <p14:tracePt t="38703" x="2209800" y="5035550"/>
          <p14:tracePt t="38703" x="2178050" y="5035550"/>
          <p14:tracePt t="38720" x="2139950" y="5035550"/>
          <p14:tracePt t="38720" x="2108200" y="5041900"/>
          <p14:tracePt t="38737" x="2076450" y="5035550"/>
          <p14:tracePt t="38737" x="2044700" y="5035550"/>
          <p14:tracePt t="38737" x="2012950" y="5029200"/>
          <p14:tracePt t="38755" x="1987550" y="5022850"/>
          <p14:tracePt t="38755" x="1962150" y="5022850"/>
          <p14:tracePt t="38770" x="1943100" y="5016500"/>
          <p14:tracePt t="38770" x="1924050" y="5016500"/>
          <p14:tracePt t="38786" x="1911350" y="5010150"/>
          <p14:tracePt t="38786" x="1898650" y="5010150"/>
          <p14:tracePt t="38804" x="1885950" y="5010150"/>
          <p14:tracePt t="38804" x="1854200" y="5016500"/>
          <p14:tracePt t="38822" x="1841500" y="5022850"/>
          <p14:tracePt t="38822" x="1835150" y="5029200"/>
          <p14:tracePt t="38837" x="1822450" y="5035550"/>
          <p14:tracePt t="38837" x="1809750" y="5041900"/>
          <p14:tracePt t="38853" x="1803400" y="5048250"/>
          <p14:tracePt t="38853" x="1790700" y="5054600"/>
          <p14:tracePt t="38870" x="1778000" y="5060950"/>
          <p14:tracePt t="38870" x="1758950" y="5080000"/>
          <p14:tracePt t="38887" x="1752600" y="5086350"/>
          <p14:tracePt t="38887" x="1739900" y="5092700"/>
          <p14:tracePt t="38904" x="1733550" y="5099050"/>
          <p14:tracePt t="38904" x="1720850" y="5105400"/>
          <p14:tracePt t="38921" x="1714500" y="5111750"/>
          <p14:tracePt t="38921" x="1708150" y="5118100"/>
          <p14:tracePt t="38921" x="1701800" y="5130800"/>
          <p14:tracePt t="38939" x="1701800" y="5137150"/>
          <p14:tracePt t="38939" x="1695450" y="5143500"/>
          <p14:tracePt t="38955" x="1695450" y="5149850"/>
          <p14:tracePt t="38971" x="1701800" y="5156200"/>
          <p14:tracePt t="38987" x="1708150" y="5162550"/>
          <p14:tracePt t="38987" x="1714500" y="5162550"/>
          <p14:tracePt t="39004" x="1720850" y="5162550"/>
          <p14:tracePt t="39004" x="1733550" y="5162550"/>
          <p14:tracePt t="39004" x="1752600" y="5156200"/>
          <p14:tracePt t="39023" x="1765300" y="5156200"/>
          <p14:tracePt t="39037" x="1784350" y="5156200"/>
          <p14:tracePt t="39037" x="1822450" y="5156200"/>
          <p14:tracePt t="39055" x="1841500" y="5156200"/>
          <p14:tracePt t="39055" x="1866900" y="5156200"/>
          <p14:tracePt t="39071" x="1885950" y="5162550"/>
          <p14:tracePt t="39071" x="1911350" y="5162550"/>
          <p14:tracePt t="39088" x="1930400" y="5162550"/>
          <p14:tracePt t="39088" x="1955800" y="5168900"/>
          <p14:tracePt t="39104" x="1981200" y="5168900"/>
          <p14:tracePt t="39104" x="2025650" y="5175250"/>
          <p14:tracePt t="39122" x="2051050" y="5175250"/>
          <p14:tracePt t="39122" x="2076450" y="5175250"/>
          <p14:tracePt t="39138" x="2095500" y="5181600"/>
          <p14:tracePt t="39138" x="2120900" y="5181600"/>
          <p14:tracePt t="39154" x="2139950" y="5187950"/>
          <p14:tracePt t="39154" x="2165350" y="5194300"/>
          <p14:tracePt t="39171" x="2184400" y="5200650"/>
          <p14:tracePt t="39171" x="2222500" y="5213350"/>
          <p14:tracePt t="39188" x="2235200" y="5219700"/>
          <p14:tracePt t="39188" x="2254250" y="5226050"/>
          <p14:tracePt t="39206" x="2266950" y="5232400"/>
          <p14:tracePt t="39206" x="2286000" y="5245100"/>
          <p14:tracePt t="39221" x="2305050" y="5251450"/>
          <p14:tracePt t="39221" x="2349500" y="5264150"/>
          <p14:tracePt t="39238" x="2368550" y="5270500"/>
          <p14:tracePt t="39238" x="2400300" y="5276850"/>
          <p14:tracePt t="39255" x="2425700" y="5283200"/>
          <p14:tracePt t="39255" x="2457450" y="5295900"/>
          <p14:tracePt t="39271" x="2489200" y="5302250"/>
          <p14:tracePt t="39271" x="2527300" y="5314950"/>
          <p14:tracePt t="39289" x="2559050" y="5321300"/>
          <p14:tracePt t="39289" x="2603500" y="5327650"/>
          <p14:tracePt t="39289" x="2641600" y="5334000"/>
          <p14:tracePt t="39307" x="2686050" y="5340350"/>
          <p14:tracePt t="39307" x="2736850" y="5346700"/>
          <p14:tracePt t="39324" x="2787650" y="5346700"/>
          <p14:tracePt t="39324" x="2838450" y="5346700"/>
          <p14:tracePt t="39339" x="2895600" y="5346700"/>
          <p14:tracePt t="39339" x="2959100" y="5346700"/>
          <p14:tracePt t="39356" x="3016250" y="5340350"/>
          <p14:tracePt t="39356" x="3079750" y="5340350"/>
          <p14:tracePt t="39372" x="3149600" y="5340350"/>
          <p14:tracePt t="39372" x="3213100" y="5340350"/>
          <p14:tracePt t="39389" x="3282950" y="5334000"/>
          <p14:tracePt t="39389" x="3346450" y="5334000"/>
          <p14:tracePt t="39389" x="3416300" y="5334000"/>
          <p14:tracePt t="39407" x="3486150" y="5334000"/>
          <p14:tracePt t="39407" x="3556000" y="5327650"/>
          <p14:tracePt t="39422" x="3625850" y="5327650"/>
          <p14:tracePt t="39422" x="3695700" y="5321300"/>
          <p14:tracePt t="39439" x="3765550" y="5314950"/>
          <p14:tracePt t="39439" x="3841750" y="5314950"/>
          <p14:tracePt t="39456" x="3911600" y="5314950"/>
          <p14:tracePt t="39456" x="3987800" y="5314950"/>
          <p14:tracePt t="39472" x="4057650" y="5314950"/>
          <p14:tracePt t="39472" x="4197350" y="5314950"/>
          <p14:tracePt t="39489" x="4267200" y="5321300"/>
          <p14:tracePt t="39489" x="4330700" y="5327650"/>
          <p14:tracePt t="39505" x="4394200" y="5334000"/>
          <p14:tracePt t="39505" x="4451350" y="5334000"/>
          <p14:tracePt t="39523" x="4502150" y="5334000"/>
          <p14:tracePt t="39523" x="4597400" y="5340350"/>
          <p14:tracePt t="39540" x="4635500" y="5340350"/>
          <p14:tracePt t="39540" x="4673600" y="5334000"/>
          <p14:tracePt t="39556" x="4705350" y="5334000"/>
          <p14:tracePt t="39556" x="4730750" y="5334000"/>
          <p14:tracePt t="39573" x="4756150" y="5327650"/>
          <p14:tracePt t="39573" x="4775200" y="5327650"/>
          <p14:tracePt t="39589" x="4794250" y="5321300"/>
          <p14:tracePt t="39589" x="4813300" y="5321300"/>
          <p14:tracePt t="39606" x="4819650" y="5321300"/>
          <p14:tracePt t="39622" x="4813300" y="5327650"/>
          <p14:tracePt t="39646" x="4806950" y="5334000"/>
          <p14:tracePt t="39655" x="4794250" y="5340350"/>
          <p14:tracePt t="39655" x="4787900" y="5346700"/>
          <p14:tracePt t="39655" x="4775200" y="5353050"/>
          <p14:tracePt t="39675" x="4762500" y="5359400"/>
          <p14:tracePt t="39689" x="4749800" y="5372100"/>
          <p14:tracePt t="39689" x="4711700" y="5384800"/>
          <p14:tracePt t="39709" x="4699000" y="5397500"/>
          <p14:tracePt t="39709" x="4679950" y="5403850"/>
          <p14:tracePt t="39723" x="4660900" y="5410200"/>
          <p14:tracePt t="39723" x="4635500" y="5416550"/>
          <p14:tracePt t="39740" x="4616450" y="5422900"/>
          <p14:tracePt t="39740" x="4591050" y="5422900"/>
          <p14:tracePt t="39756" x="4572000" y="5429250"/>
          <p14:tracePt t="39756" x="4546600" y="5429250"/>
          <p14:tracePt t="39773" x="4521200" y="5429250"/>
          <p14:tracePt t="39773" x="4464050" y="5429250"/>
          <p14:tracePt t="39790" x="4438650" y="5422900"/>
          <p14:tracePt t="39790" x="4406900" y="5416550"/>
          <p14:tracePt t="39807" x="4368800" y="5403850"/>
          <p14:tracePt t="39807" x="4337050" y="5397500"/>
          <p14:tracePt t="39824" x="4298950" y="5391150"/>
          <p14:tracePt t="39824" x="4229100" y="5372100"/>
          <p14:tracePt t="39840" x="4191000" y="5359400"/>
          <p14:tracePt t="39840" x="4152900" y="5353050"/>
          <p14:tracePt t="39857" x="4114800" y="5346700"/>
          <p14:tracePt t="39857" x="4076700" y="5340350"/>
          <p14:tracePt t="39874" x="4038600" y="5340350"/>
          <p14:tracePt t="39874" x="4000500" y="5334000"/>
          <p14:tracePt t="39890" x="3968750" y="5334000"/>
          <p14:tracePt t="39890" x="3898900" y="5334000"/>
          <p14:tracePt t="39907" x="3860800" y="5340350"/>
          <p14:tracePt t="39907" x="3822700" y="5340350"/>
          <p14:tracePt t="39924" x="3784600" y="5340350"/>
          <p14:tracePt t="39924" x="3746500" y="5340350"/>
          <p14:tracePt t="39941" x="3708400" y="5340350"/>
          <p14:tracePt t="39941" x="3663950" y="5346700"/>
          <p14:tracePt t="39960" x="3581400" y="5359400"/>
          <p14:tracePt t="39973" x="3543300" y="5365750"/>
          <p14:tracePt t="39973" x="3467100" y="5384800"/>
          <p14:tracePt t="39991" x="3422650" y="5391150"/>
          <p14:tracePt t="39991" x="3384550" y="5397500"/>
          <p14:tracePt t="40008" x="3340100" y="5403850"/>
          <p14:tracePt t="40008" x="3289300" y="5403850"/>
          <p14:tracePt t="40025" x="3244850" y="5410200"/>
          <p14:tracePt t="40025" x="3194050" y="5416550"/>
          <p14:tracePt t="40025" x="3136900" y="5416550"/>
          <p14:tracePt t="40043" x="3079750" y="5429250"/>
          <p14:tracePt t="40056" x="3022600" y="5435600"/>
          <p14:tracePt t="40056" x="2914650" y="5467350"/>
          <p14:tracePt t="40076" x="2863850" y="5486400"/>
          <p14:tracePt t="40076" x="2813050" y="5505450"/>
          <p14:tracePt t="40091" x="2762250" y="5524500"/>
          <p14:tracePt t="40091" x="2717800" y="5543550"/>
          <p14:tracePt t="40107" x="2679700" y="5568950"/>
          <p14:tracePt t="40107" x="2635250" y="5588000"/>
          <p14:tracePt t="40124" x="2597150" y="5607050"/>
          <p14:tracePt t="40124" x="2520950" y="5645150"/>
          <p14:tracePt t="40141" x="2489200" y="5657850"/>
          <p14:tracePt t="40141" x="2457450" y="5676900"/>
          <p14:tracePt t="40158" x="2425700" y="5689600"/>
          <p14:tracePt t="40158" x="2400300" y="5702300"/>
          <p14:tracePt t="40174" x="2374900" y="5708650"/>
          <p14:tracePt t="40174" x="2349500" y="5721350"/>
          <p14:tracePt t="40191" x="2330450" y="5727700"/>
          <p14:tracePt t="40191" x="2298700" y="5734050"/>
          <p14:tracePt t="40210" x="2286000" y="5734050"/>
          <p14:tracePt t="40210" x="2273300" y="5727700"/>
          <p14:tracePt t="40225" x="2260600" y="5727700"/>
          <p14:tracePt t="40225" x="2254250" y="5721350"/>
          <p14:tracePt t="40241" x="2241550" y="5721350"/>
          <p14:tracePt t="40241" x="2222500" y="5708650"/>
          <p14:tracePt t="40258" x="2216150" y="5702300"/>
          <p14:tracePt t="40258" x="2209800" y="5695950"/>
          <p14:tracePt t="40275" x="2197100" y="5689600"/>
          <p14:tracePt t="40275" x="2190750" y="5683250"/>
          <p14:tracePt t="40292" x="2184400" y="5676900"/>
          <p14:tracePt t="40292" x="2184400" y="5670550"/>
          <p14:tracePt t="40309" x="2178050" y="5670550"/>
          <p14:tracePt t="40325" x="2171700" y="5664200"/>
          <p14:tracePt t="40341" x="2165350" y="5657850"/>
          <p14:tracePt t="40341" x="2159000" y="5651500"/>
          <p14:tracePt t="40358" x="2152650" y="5651500"/>
          <p14:tracePt t="40375" x="2146300" y="5651500"/>
          <p14:tracePt t="40391" x="2139950" y="5651500"/>
          <p14:tracePt t="40407" x="2127250" y="5645150"/>
          <p14:tracePt t="40407" x="2120900" y="5645150"/>
          <p14:tracePt t="40407" x="2114550" y="5638800"/>
          <p14:tracePt t="40427" x="2101850" y="5626100"/>
          <p14:tracePt t="40427" x="2089150" y="5619750"/>
          <p14:tracePt t="40442" x="2076450" y="5607050"/>
          <p14:tracePt t="40442" x="2063750" y="5594350"/>
          <p14:tracePt t="40459" x="2051050" y="5581650"/>
          <p14:tracePt t="40459" x="2032000" y="5568950"/>
          <p14:tracePt t="40476" x="2019300" y="5556250"/>
          <p14:tracePt t="40476" x="2000250" y="5549900"/>
          <p14:tracePt t="40492" x="1987550" y="5537200"/>
          <p14:tracePt t="40492" x="1955800" y="5518150"/>
          <p14:tracePt t="40510" x="1936750" y="5511800"/>
          <p14:tracePt t="40510" x="1924050" y="5505450"/>
          <p14:tracePt t="40526" x="1911350" y="5499100"/>
          <p14:tracePt t="40526" x="1892300" y="5492750"/>
          <p14:tracePt t="40543" x="1879600" y="5486400"/>
          <p14:tracePt t="40543" x="1847850" y="5473700"/>
          <p14:tracePt t="40559" x="1835150" y="5467350"/>
          <p14:tracePt t="40559" x="1822450" y="5467350"/>
          <p14:tracePt t="40578" x="1809750" y="5467350"/>
          <p14:tracePt t="40578" x="1797050" y="5467350"/>
          <p14:tracePt t="40593" x="1784350" y="5467350"/>
          <p14:tracePt t="40593" x="1771650" y="5467350"/>
          <p14:tracePt t="40610" x="1758950" y="5467350"/>
          <p14:tracePt t="40610" x="1746250" y="5467350"/>
          <p14:tracePt t="40626" x="1733550" y="5473700"/>
          <p14:tracePt t="40642" x="1727200" y="5480050"/>
          <p14:tracePt t="40659" x="1720850" y="5486400"/>
          <p14:tracePt t="40659" x="1720850" y="5492750"/>
          <p14:tracePt t="40677" x="1720850" y="5499100"/>
          <p14:tracePt t="40677" x="1720850" y="5505450"/>
          <p14:tracePt t="40693" x="1720850" y="5511800"/>
          <p14:tracePt t="40693" x="1727200" y="5524500"/>
          <p14:tracePt t="40712" x="1733550" y="5530850"/>
          <p14:tracePt t="40727" x="1739900" y="5537200"/>
          <p14:tracePt t="40727" x="1746250" y="5537200"/>
          <p14:tracePt t="40743" x="1752600" y="5537200"/>
          <p14:tracePt t="40743" x="1765300" y="5543550"/>
          <p14:tracePt t="40760" x="1778000" y="5543550"/>
          <p14:tracePt t="40760" x="1790700" y="5543550"/>
          <p14:tracePt t="40777" x="1803400" y="5543550"/>
          <p14:tracePt t="40777" x="1822450" y="5549900"/>
          <p14:tracePt t="40777" x="1835150" y="5549900"/>
          <p14:tracePt t="40795" x="1854200" y="5549900"/>
          <p14:tracePt t="40795" x="1873250" y="5549900"/>
          <p14:tracePt t="40810" x="1892300" y="5556250"/>
          <p14:tracePt t="40810" x="1917700" y="5556250"/>
          <p14:tracePt t="40827" x="1936750" y="5562600"/>
          <p14:tracePt t="40827" x="1962150" y="5568950"/>
          <p14:tracePt t="40844" x="1987550" y="5575300"/>
          <p14:tracePt t="40844" x="2051050" y="5588000"/>
          <p14:tracePt t="40860" x="2089150" y="5594350"/>
          <p14:tracePt t="40860" x="2120900" y="5600700"/>
          <p14:tracePt t="40877" x="2159000" y="5607050"/>
          <p14:tracePt t="40877" x="2203450" y="5613400"/>
          <p14:tracePt t="40893" x="2254250" y="5613400"/>
          <p14:tracePt t="40893" x="2298700" y="5619750"/>
          <p14:tracePt t="40910" x="2349500" y="5619750"/>
          <p14:tracePt t="40910" x="2457450" y="5626100"/>
          <p14:tracePt t="40927" x="2514600" y="5632450"/>
          <p14:tracePt t="40927" x="2571750" y="5638800"/>
          <p14:tracePt t="40943" x="2628900" y="5645150"/>
          <p14:tracePt t="40943" x="2686050" y="5651500"/>
          <p14:tracePt t="40961" x="2743200" y="5651500"/>
          <p14:tracePt t="40961" x="2806700" y="5657850"/>
          <p14:tracePt t="40961" x="2863850" y="5657850"/>
          <p14:tracePt t="40979" x="2927350" y="5657850"/>
          <p14:tracePt t="40993" x="2984500" y="5657850"/>
          <p14:tracePt t="40993" x="3098800" y="5651500"/>
          <p14:tracePt t="41011" x="3155950" y="5645150"/>
          <p14:tracePt t="41011" x="3206750" y="5645150"/>
          <p14:tracePt t="41027" x="3263900" y="5638800"/>
          <p14:tracePt t="41027" x="3314700" y="5638800"/>
          <p14:tracePt t="41044" x="3371850" y="5632450"/>
          <p14:tracePt t="41044" x="3422650" y="5632450"/>
          <p14:tracePt t="41060" x="3479800" y="5632450"/>
          <p14:tracePt t="41060" x="3530600" y="5632450"/>
          <p14:tracePt t="41060" x="3587750" y="5632450"/>
          <p14:tracePt t="41079" x="3638550" y="5632450"/>
          <p14:tracePt t="41079" x="3689350" y="5632450"/>
          <p14:tracePt t="41094" x="3740150" y="5626100"/>
          <p14:tracePt t="41094" x="3784600" y="5626100"/>
          <p14:tracePt t="41111" x="3829050" y="5626100"/>
          <p14:tracePt t="41111" x="3873500" y="5619750"/>
          <p14:tracePt t="41128" x="3911600" y="5619750"/>
          <p14:tracePt t="41128" x="3949700" y="5619750"/>
          <p14:tracePt t="41144" x="3981450" y="5619750"/>
          <p14:tracePt t="41144" x="4051300" y="5619750"/>
          <p14:tracePt t="41161" x="4076700" y="5619750"/>
          <p14:tracePt t="41161" x="4108450" y="5619750"/>
          <p14:tracePt t="41178" x="4133850" y="5626100"/>
          <p14:tracePt t="41178" x="4152900" y="5626100"/>
          <p14:tracePt t="41178" x="4178300" y="5626100"/>
          <p14:tracePt t="41199" x="4197350" y="5626100"/>
          <p14:tracePt t="41210" x="4216400" y="5626100"/>
          <p14:tracePt t="41210" x="4254500" y="5619750"/>
          <p14:tracePt t="41228" x="4267200" y="5613400"/>
          <p14:tracePt t="41228" x="4279900" y="5613400"/>
          <p14:tracePt t="41245" x="4292600" y="5607050"/>
          <p14:tracePt t="41245" x="4305300" y="5600700"/>
          <p14:tracePt t="41261" x="4318000" y="5600700"/>
          <p14:tracePt t="41261" x="4330700" y="5594350"/>
          <p14:tracePt t="41279" x="4337050" y="5594350"/>
          <p14:tracePt t="41279" x="4343400" y="5588000"/>
          <p14:tracePt t="41295" x="4349750" y="5588000"/>
          <p14:tracePt t="41295" x="4356100" y="5588000"/>
          <p14:tracePt t="41312" x="4362450" y="5581650"/>
          <p14:tracePt t="41327" x="4368800" y="5581650"/>
          <p14:tracePt t="41344" x="4375150" y="5581650"/>
          <p14:tracePt t="41363" x="4381500" y="5575300"/>
          <p14:tracePt t="41422" x="4381500" y="5568950"/>
          <p14:tracePt t="41438" x="4375150" y="5562600"/>
          <p14:tracePt t="41458" x="4375150" y="5556250"/>
          <p14:tracePt t="41482" x="4368800" y="5562600"/>
          <p14:tracePt t="41514" x="4362450" y="5562600"/>
          <p14:tracePt t="41534" x="4356100" y="5568950"/>
          <p14:tracePt t="41550" x="4349750" y="5575300"/>
          <p14:tracePt t="41566" x="4343400" y="5581650"/>
          <p14:tracePt t="41578" x="4337050" y="5588000"/>
          <p14:tracePt t="41586" x="4330700" y="5588000"/>
          <p14:tracePt t="41595" x="4324350" y="5594350"/>
          <p14:tracePt t="41595" x="4318000" y="5600700"/>
          <p14:tracePt t="41612" x="4318000" y="5607050"/>
          <p14:tracePt t="41612" x="4311650" y="5607050"/>
          <p14:tracePt t="41629" x="4298950" y="5613400"/>
          <p14:tracePt t="41644" x="4298950" y="5619750"/>
          <p14:tracePt t="41644" x="4292600" y="5626100"/>
          <p14:tracePt t="41663" x="4286250" y="5632450"/>
          <p14:tracePt t="41678" x="4279900" y="5632450"/>
          <p14:tracePt t="41696" x="4273550" y="5632450"/>
          <p14:tracePt t="41711" x="4273550" y="5626100"/>
          <p14:tracePt t="41738" x="4279900" y="5619750"/>
          <p14:tracePt t="41754" x="4286250" y="5619750"/>
          <p14:tracePt t="41766" x="4292600" y="5613400"/>
          <p14:tracePt t="41778" x="4298950" y="5613400"/>
          <p14:tracePt t="41778" x="4305300" y="5607050"/>
          <p14:tracePt t="41796" x="4318000" y="5600700"/>
          <p14:tracePt t="41796" x="4324350" y="5594350"/>
          <p14:tracePt t="41813" x="4337050" y="5588000"/>
          <p14:tracePt t="41813" x="4356100" y="5575300"/>
          <p14:tracePt t="41829" x="4368800" y="5568950"/>
          <p14:tracePt t="41829" x="4381500" y="5562600"/>
          <p14:tracePt t="41846" x="4394200" y="5549900"/>
          <p14:tracePt t="41846" x="4406900" y="5543550"/>
          <p14:tracePt t="41863" x="4419600" y="5537200"/>
          <p14:tracePt t="41863" x="4445000" y="5524500"/>
          <p14:tracePt t="41879" x="4457700" y="5524500"/>
          <p14:tracePt t="41879" x="4470400" y="5518150"/>
          <p14:tracePt t="41896" x="4476750" y="5511800"/>
          <p14:tracePt t="41896" x="4489450" y="5511800"/>
          <p14:tracePt t="41913" x="4502150" y="5511800"/>
          <p14:tracePt t="41913" x="4514850" y="5511800"/>
          <p14:tracePt t="41930" x="4521200" y="5511800"/>
          <p14:tracePt t="41930" x="4546600" y="5505450"/>
          <p14:tracePt t="41947" x="4559300" y="5505450"/>
          <p14:tracePt t="41947" x="4572000" y="5505450"/>
          <p14:tracePt t="41963" x="4584700" y="5511800"/>
          <p14:tracePt t="41963" x="4597400" y="5511800"/>
          <p14:tracePt t="41980" x="4603750" y="5511800"/>
          <p14:tracePt t="41980" x="4616450" y="5518150"/>
          <p14:tracePt t="41997" x="4629150" y="5518150"/>
          <p14:tracePt t="41997" x="4654550" y="5518150"/>
          <p14:tracePt t="42015" x="4667250" y="5524500"/>
          <p14:tracePt t="42015" x="4679950" y="5524500"/>
          <p14:tracePt t="42031" x="4692650" y="5524500"/>
          <p14:tracePt t="42031" x="4711700" y="5524500"/>
          <p14:tracePt t="42047" x="4730750" y="5524500"/>
          <p14:tracePt t="42047" x="4749800" y="5524500"/>
          <p14:tracePt t="42063" x="4768850" y="5524500"/>
          <p14:tracePt t="42063" x="4794250" y="5524500"/>
          <p14:tracePt t="42080" x="4813300" y="5524500"/>
          <p14:tracePt t="42080" x="4838700" y="5524500"/>
          <p14:tracePt t="42080" x="4864100" y="5524500"/>
          <p14:tracePt t="42098" x="4889500" y="5524500"/>
          <p14:tracePt t="42113" x="4914900" y="5518150"/>
          <p14:tracePt t="42113" x="4959350" y="5511800"/>
          <p14:tracePt t="42130" x="4984750" y="5511800"/>
          <p14:tracePt t="42130" x="5010150" y="5505450"/>
          <p14:tracePt t="42147" x="5029200" y="5499100"/>
          <p14:tracePt t="42147" x="5048250" y="5492750"/>
          <p14:tracePt t="42164" x="5067300" y="5492750"/>
          <p14:tracePt t="42164" x="5105400" y="5486400"/>
          <p14:tracePt t="42181" x="5118100" y="5486400"/>
          <p14:tracePt t="42181" x="5130800" y="5486400"/>
          <p14:tracePt t="42200" x="5143500" y="5486400"/>
          <p14:tracePt t="42200" x="5156200" y="5486400"/>
          <p14:tracePt t="42214" x="5168900" y="5486400"/>
          <p14:tracePt t="42214" x="5175250" y="5480050"/>
          <p14:tracePt t="42232" x="5187950" y="5480050"/>
          <p14:tracePt t="42232" x="5200650" y="5480050"/>
          <p14:tracePt t="42248" x="5207000" y="5480050"/>
          <p14:tracePt t="42264" x="5213350" y="5480050"/>
          <p14:tracePt t="42280" x="5219700" y="5480050"/>
          <p14:tracePt t="42296" x="5219700" y="5486400"/>
          <p14:tracePt t="42314" x="5213350" y="5492750"/>
          <p14:tracePt t="42338" x="5213350" y="5499100"/>
          <p14:tracePt t="42358" x="5219700" y="5499100"/>
          <p14:tracePt t="42458" x="5219700" y="5492750"/>
          <p14:tracePt t="42474" x="5226050" y="5492750"/>
          <p14:tracePt t="42486" x="5232400" y="5492750"/>
          <p14:tracePt t="42502" x="5245100" y="5492750"/>
          <p14:tracePt t="42518" x="5251450" y="5492750"/>
          <p14:tracePt t="42534" x="5257800" y="5486400"/>
          <p14:tracePt t="42546" x="5264150" y="5486400"/>
          <p14:tracePt t="42562" x="5270500" y="5480050"/>
          <p14:tracePt t="42578" x="5270500" y="5473700"/>
          <p14:tracePt t="42594" x="5276850" y="5473700"/>
          <p14:tracePt t="42614" x="5283200" y="5480050"/>
          <p14:tracePt t="42638" x="5283200" y="5486400"/>
          <p14:tracePt t="42682" x="5283200" y="5492750"/>
          <p14:tracePt t="42706" x="5276850" y="5499100"/>
          <p14:tracePt t="42718" x="5270500" y="5505450"/>
          <p14:tracePt t="42734" x="5270500" y="5511800"/>
          <p14:tracePt t="42750" x="5264150" y="5518150"/>
          <p14:tracePt t="42774" x="5270500" y="5518150"/>
          <p14:tracePt t="42838" x="5276850" y="5511800"/>
          <p14:tracePt t="42854" x="5283200" y="5511800"/>
          <p14:tracePt t="42870" x="5289550" y="5505450"/>
          <p14:tracePt t="42886" x="5295900" y="5505450"/>
          <p14:tracePt t="42898" x="5289550" y="5505450"/>
          <p14:tracePt t="43026" x="5283200" y="5505450"/>
          <p14:tracePt t="43050" x="5276850" y="5505450"/>
          <p14:tracePt t="43074" x="5270500" y="5511800"/>
          <p14:tracePt t="43094" x="5264150" y="5511800"/>
          <p14:tracePt t="43118" x="5257800" y="5511800"/>
          <p14:tracePt t="43146" x="5251450" y="5511800"/>
          <p14:tracePt t="43238" x="5245100" y="5511800"/>
          <p14:tracePt t="43342" x="5238750" y="5511800"/>
          <p14:tracePt t="43378" x="5232400" y="5518150"/>
          <p14:tracePt t="43462" x="5232400" y="5511800"/>
          <p14:tracePt t="43582" x="5232400" y="5505450"/>
          <p14:tracePt t="43606" x="5238750" y="5499100"/>
          <p14:tracePt t="43642" x="5232400" y="5505450"/>
          <p14:tracePt t="43694" x="5226050" y="5505450"/>
          <p14:tracePt t="43711" x="5219700" y="5511800"/>
          <p14:tracePt t="43726" x="5213350" y="5518150"/>
          <p14:tracePt t="43738" x="5200650" y="5524500"/>
          <p14:tracePt t="43754" x="5194300" y="5530850"/>
          <p14:tracePt t="43770" x="5187950" y="5530850"/>
          <p14:tracePt t="43786" x="5181600" y="5537200"/>
          <p14:tracePt t="43798" x="5175250" y="5537200"/>
          <p14:tracePt t="43814" x="5175250" y="5530850"/>
          <p14:tracePt t="43898" x="5168900" y="5537200"/>
          <p14:tracePt t="43974" x="5162550" y="5537200"/>
          <p14:tracePt t="44026" x="5156200" y="5530850"/>
          <p14:tracePt t="44078" x="5156200" y="5524500"/>
          <p14:tracePt t="44122" x="5156200" y="5518150"/>
          <p14:tracePt t="44138" x="5162550" y="5511800"/>
          <p14:tracePt t="44158" x="5168900" y="5518150"/>
          <p14:tracePt t="44218" x="5175250" y="5524500"/>
          <p14:tracePt t="44234" x="5181600" y="5530850"/>
          <p14:tracePt t="44250" x="5187950" y="5530850"/>
          <p14:tracePt t="44274" x="5194300" y="5530850"/>
          <p14:tracePt t="44294" x="5194300" y="5537200"/>
          <p14:tracePt t="44310" x="5194300" y="5543550"/>
          <p14:tracePt t="44318" x="5194300" y="5549900"/>
          <p14:tracePt t="44335" x="5194300" y="5556250"/>
          <p14:tracePt t="44346" x="5194300" y="5568950"/>
          <p14:tracePt t="44370" x="5194300" y="5575300"/>
          <p14:tracePt t="44378" x="5181600" y="5581650"/>
          <p14:tracePt t="44398" x="5175250" y="5588000"/>
          <p14:tracePt t="44407" x="5168900" y="5588000"/>
          <p14:tracePt t="44420" x="5156200" y="5594350"/>
          <p14:tracePt t="44420" x="5137150" y="5600700"/>
          <p14:tracePt t="44438" x="5124450" y="5607050"/>
          <p14:tracePt t="44438" x="5111750" y="5613400"/>
          <p14:tracePt t="44455" x="5099050" y="5613400"/>
          <p14:tracePt t="44455" x="5086350" y="5613400"/>
          <p14:tracePt t="44471" x="5073650" y="5619750"/>
          <p14:tracePt t="44471" x="5060950" y="5619750"/>
          <p14:tracePt t="44488" x="5054600" y="5613400"/>
          <p14:tracePt t="44488" x="5041900" y="5613400"/>
          <p14:tracePt t="45883" x="5803900" y="5334000"/>
          <p14:tracePt t="45922" x="5803900" y="5340350"/>
          <p14:tracePt t="45934" x="5791200" y="5353050"/>
          <p14:tracePt t="45958" x="5784850" y="5359400"/>
          <p14:tracePt t="45974" x="5784850" y="5365750"/>
          <p14:tracePt t="45986" x="5784850" y="5372100"/>
          <p14:tracePt t="46002" x="5784850" y="5378450"/>
          <p14:tracePt t="46011" x="5791200" y="5384800"/>
          <p14:tracePt t="46027" x="5797550" y="5384800"/>
          <p14:tracePt t="46027" x="5803900" y="5391150"/>
          <p14:tracePt t="46044" x="5816600" y="5391150"/>
          <p14:tracePt t="46044" x="5822950" y="5397500"/>
          <p14:tracePt t="46062" x="5835650" y="5403850"/>
          <p14:tracePt t="46062" x="5848350" y="5403850"/>
          <p14:tracePt t="46062" x="5861050" y="5410200"/>
          <p14:tracePt t="46080" x="5873750" y="5416550"/>
          <p14:tracePt t="46094" x="5880100" y="5422900"/>
          <p14:tracePt t="46094" x="5899150" y="5435600"/>
          <p14:tracePt t="46111" x="5911850" y="5441950"/>
          <p14:tracePt t="46111" x="5918200" y="5448300"/>
          <p14:tracePt t="46128" x="5924550" y="5454650"/>
          <p14:tracePt t="46128" x="5930900" y="5461000"/>
          <p14:tracePt t="46145" x="5937250" y="5461000"/>
          <p14:tracePt t="46145" x="5943600" y="5467350"/>
          <p14:tracePt t="46161" x="5949950" y="5467350"/>
          <p14:tracePt t="46161" x="5962650" y="5473700"/>
          <p14:tracePt t="46179" x="5969000" y="5473700"/>
          <p14:tracePt t="46179" x="5975350" y="5480050"/>
          <p14:tracePt t="46195" x="5981700" y="5486400"/>
          <p14:tracePt t="46211" x="5988050" y="5492750"/>
          <p14:tracePt t="46211" x="5994400" y="5499100"/>
          <p14:tracePt t="46229" x="6000750" y="5505450"/>
          <p14:tracePt t="46229" x="6007100" y="5505450"/>
          <p14:tracePt t="46246" x="6013450" y="5511800"/>
          <p14:tracePt t="46246" x="6019800" y="5518150"/>
          <p14:tracePt t="46262" x="6026150" y="5518150"/>
          <p14:tracePt t="46262" x="6032500" y="5524500"/>
          <p14:tracePt t="46262" x="6038850" y="5530850"/>
          <p14:tracePt t="46280" x="6051550" y="5537200"/>
          <p14:tracePt t="46280" x="6057900" y="5537200"/>
          <p14:tracePt t="46296" x="6064250" y="5543550"/>
          <p14:tracePt t="46296" x="6070600" y="5556250"/>
          <p14:tracePt t="46312" x="6076950" y="5556250"/>
          <p14:tracePt t="46312" x="6089650" y="5568950"/>
          <p14:tracePt t="46329" x="6096000" y="5575300"/>
          <p14:tracePt t="46329" x="6102350" y="5581650"/>
          <p14:tracePt t="46346" x="6115050" y="5588000"/>
          <p14:tracePt t="46346" x="6127750" y="5600700"/>
          <p14:tracePt t="46346" x="6140450" y="5607050"/>
          <p14:tracePt t="46364" x="6153150" y="5613400"/>
          <p14:tracePt t="46378" x="6165850" y="5619750"/>
          <p14:tracePt t="46378" x="6191250" y="5638800"/>
          <p14:tracePt t="46396" x="6203950" y="5645150"/>
          <p14:tracePt t="46396" x="6210300" y="5651500"/>
          <p14:tracePt t="46413" x="6223000" y="5657850"/>
          <p14:tracePt t="46413" x="6235700" y="5664200"/>
          <p14:tracePt t="46429" x="6242050" y="5664200"/>
          <p14:tracePt t="46429" x="6248400" y="5670550"/>
          <p14:tracePt t="46429" x="6261100" y="5670550"/>
          <p14:tracePt t="46450" x="6267450" y="5676900"/>
          <p14:tracePt t="46462" x="6273800" y="5676900"/>
          <p14:tracePt t="46462" x="6286500" y="5676900"/>
          <p14:tracePt t="46479" x="6292850" y="5683250"/>
          <p14:tracePt t="46479" x="6299200" y="5683250"/>
          <p14:tracePt t="46496" x="6305550" y="5683250"/>
          <p14:tracePt t="46496" x="6311900" y="5689600"/>
          <p14:tracePt t="46512" x="6324600" y="5695950"/>
          <p14:tracePt t="46512" x="6337300" y="5702300"/>
          <p14:tracePt t="46529" x="6350000" y="5702300"/>
          <p14:tracePt t="46529" x="6356350" y="5702300"/>
          <p14:tracePt t="46546" x="6362700" y="5702300"/>
          <p14:tracePt t="46546" x="6369050" y="5708650"/>
          <p14:tracePt t="46563" x="6375400" y="5708650"/>
          <p14:tracePt t="46563" x="6381750" y="5708650"/>
          <p14:tracePt t="46580" x="6388100" y="5708650"/>
          <p14:tracePt t="46580" x="6394450" y="5715000"/>
          <p14:tracePt t="46596" x="6400800" y="5715000"/>
          <p14:tracePt t="46612" x="6400800" y="5721350"/>
          <p14:tracePt t="46629" x="6400800" y="5727700"/>
          <p14:tracePt t="46648" x="6388100" y="5727700"/>
          <p14:tracePt t="46664" x="6381750" y="5727700"/>
          <p14:tracePt t="46664" x="6375400" y="5727700"/>
          <p14:tracePt t="46680" x="6356350" y="5721350"/>
          <p14:tracePt t="46680" x="6343650" y="5715000"/>
          <p14:tracePt t="46698" x="6330950" y="5708650"/>
          <p14:tracePt t="46698" x="6311900" y="5695950"/>
          <p14:tracePt t="46714" x="6292850" y="568325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50</a:t>
            </a:r>
            <a:r>
              <a:rPr kumimoji="1" lang="ja-JP" altLang="en-US" dirty="0" smtClean="0"/>
              <a:t>個買っても</a:t>
            </a:r>
            <a:r>
              <a:rPr kumimoji="1" lang="en-US" altLang="ja-JP" dirty="0" smtClean="0"/>
              <a:t>1</a:t>
            </a:r>
            <a:r>
              <a:rPr kumimoji="1" lang="ja-JP" altLang="en-US" dirty="0" err="1" smtClean="0"/>
              <a:t>つも</a:t>
            </a:r>
            <a:r>
              <a:rPr kumimoji="1" lang="ja-JP" altLang="en-US" dirty="0" smtClean="0"/>
              <a:t>当たらない確率</a:t>
            </a:r>
            <a:endParaRPr kumimoji="1" lang="ja-JP" altLang="en-US" dirty="0"/>
          </a:p>
        </p:txBody>
      </p:sp>
      <p:sp>
        <p:nvSpPr>
          <p:cNvPr id="3" name="正方形/長方形 2"/>
          <p:cNvSpPr/>
          <p:nvPr/>
        </p:nvSpPr>
        <p:spPr>
          <a:xfrm>
            <a:off x="395536" y="1340768"/>
            <a:ext cx="7992888" cy="1569660"/>
          </a:xfrm>
          <a:prstGeom prst="rect">
            <a:avLst/>
          </a:prstGeom>
        </p:spPr>
        <p:txBody>
          <a:bodyPr wrap="square">
            <a:spAutoFit/>
          </a:bodyPr>
          <a:lstStyle/>
          <a:p>
            <a:r>
              <a:rPr lang="en-US" altLang="ja-JP" dirty="0" smtClean="0"/>
              <a:t>50 </a:t>
            </a:r>
            <a:r>
              <a:rPr lang="ja-JP" altLang="en-US" dirty="0" smtClean="0"/>
              <a:t>個シロクマチョコレートを買っても</a:t>
            </a:r>
            <a:r>
              <a:rPr lang="en-US" altLang="ja-JP" dirty="0" smtClean="0"/>
              <a:t>1 </a:t>
            </a:r>
            <a:r>
              <a:rPr lang="ja-JP" altLang="en-US" dirty="0" err="1" smtClean="0"/>
              <a:t>つも</a:t>
            </a:r>
            <a:r>
              <a:rPr lang="ja-JP" altLang="en-US" dirty="0" smtClean="0"/>
              <a:t>シロクマのぬいぐるみが当たらない確率は</a:t>
            </a:r>
            <a:endParaRPr lang="en-US" altLang="ja-JP" dirty="0" smtClean="0"/>
          </a:p>
          <a:p>
            <a:endParaRPr lang="en-US" altLang="ja-JP" dirty="0" smtClean="0"/>
          </a:p>
          <a:p>
            <a:r>
              <a:rPr lang="ja-JP" altLang="en-US" dirty="0" smtClean="0"/>
              <a:t>二項分布を利用すると（　　　　　　　　　　　 ）である．</a:t>
            </a:r>
            <a:endParaRPr lang="ja-JP" altLang="en-US" dirty="0"/>
          </a:p>
        </p:txBody>
      </p:sp>
      <p:pic>
        <p:nvPicPr>
          <p:cNvPr id="558082" name="Picture 2"/>
          <p:cNvPicPr>
            <a:picLocks noChangeAspect="1" noChangeArrowheads="1"/>
          </p:cNvPicPr>
          <p:nvPr/>
        </p:nvPicPr>
        <p:blipFill>
          <a:blip r:embed="rId6" cstate="print"/>
          <a:srcRect l="16537" r="36213"/>
          <a:stretch>
            <a:fillRect/>
          </a:stretch>
        </p:blipFill>
        <p:spPr bwMode="auto">
          <a:xfrm>
            <a:off x="539550" y="2924944"/>
            <a:ext cx="6135473" cy="3672408"/>
          </a:xfrm>
          <a:prstGeom prst="rect">
            <a:avLst/>
          </a:prstGeom>
          <a:noFill/>
          <a:ln w="9525">
            <a:noFill/>
            <a:miter lim="800000"/>
            <a:headEnd/>
            <a:tailEnd/>
          </a:ln>
          <a:effectLst/>
        </p:spPr>
      </p:pic>
      <p:sp>
        <p:nvSpPr>
          <p:cNvPr id="5" name="テキスト ボックス 4"/>
          <p:cNvSpPr txBox="1"/>
          <p:nvPr/>
        </p:nvSpPr>
        <p:spPr>
          <a:xfrm>
            <a:off x="179512" y="2852936"/>
            <a:ext cx="1332416" cy="461665"/>
          </a:xfrm>
          <a:prstGeom prst="rect">
            <a:avLst/>
          </a:prstGeom>
          <a:solidFill>
            <a:schemeClr val="bg1"/>
          </a:solidFill>
        </p:spPr>
        <p:txBody>
          <a:bodyPr wrap="none" rtlCol="0">
            <a:spAutoFit/>
          </a:bodyPr>
          <a:lstStyle/>
          <a:p>
            <a:r>
              <a:rPr kumimoji="1" lang="ja-JP" altLang="en-US" dirty="0" smtClean="0"/>
              <a:t>買った数</a:t>
            </a:r>
            <a:endParaRPr kumimoji="1" lang="ja-JP" altLang="en-US" dirty="0"/>
          </a:p>
        </p:txBody>
      </p:sp>
      <p:pic>
        <p:nvPicPr>
          <p:cNvPr id="558083" name="Picture 3"/>
          <p:cNvPicPr>
            <a:picLocks noChangeAspect="1" noChangeArrowheads="1"/>
          </p:cNvPicPr>
          <p:nvPr/>
        </p:nvPicPr>
        <p:blipFill>
          <a:blip r:embed="rId7" cstate="print"/>
          <a:srcRect l="79300"/>
          <a:stretch>
            <a:fillRect/>
          </a:stretch>
        </p:blipFill>
        <p:spPr bwMode="auto">
          <a:xfrm>
            <a:off x="6804248" y="3284983"/>
            <a:ext cx="1203084" cy="3312369"/>
          </a:xfrm>
          <a:prstGeom prst="rect">
            <a:avLst/>
          </a:prstGeom>
          <a:noFill/>
          <a:ln w="9525">
            <a:noFill/>
            <a:miter lim="800000"/>
            <a:headEnd/>
            <a:tailEnd/>
          </a:ln>
          <a:effectLst/>
        </p:spPr>
      </p:pic>
      <p:sp>
        <p:nvSpPr>
          <p:cNvPr id="4" name="テキスト ボックス 3"/>
          <p:cNvSpPr txBox="1"/>
          <p:nvPr/>
        </p:nvSpPr>
        <p:spPr>
          <a:xfrm>
            <a:off x="3995936" y="2348880"/>
            <a:ext cx="877163" cy="461665"/>
          </a:xfrm>
          <a:prstGeom prst="rect">
            <a:avLst/>
          </a:prstGeom>
          <a:noFill/>
        </p:spPr>
        <p:txBody>
          <a:bodyPr wrap="none" rtlCol="0">
            <a:spAutoFit/>
          </a:bodyPr>
          <a:lstStyle/>
          <a:p>
            <a:r>
              <a:rPr kumimoji="1" lang="en-US" altLang="ja-JP" dirty="0" smtClean="0"/>
              <a:t>0.077</a:t>
            </a:r>
            <a:endParaRPr kumimoji="1" lang="ja-JP" altLang="en-US" dirty="0"/>
          </a:p>
        </p:txBody>
      </p:sp>
      <p:pic>
        <p:nvPicPr>
          <p:cNvPr id="6" name="オーディオ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1384"/>
    </mc:Choice>
    <mc:Fallback>
      <p:transition spd="slow" advTm="91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4" grpId="0"/>
    </p:bldLst>
  </p:timing>
  <p:extLst>
    <p:ext uri="{3A86A75C-4F4B-4683-9AE1-C65F6400EC91}">
      <p14:laserTraceLst xmlns:p14="http://schemas.microsoft.com/office/powerpoint/2010/main">
        <p14:tracePtLst>
          <p14:tracePt t="2898" x="5346700" y="2317750"/>
          <p14:tracePt t="2905" x="5353050" y="2317750"/>
          <p14:tracePt t="2913" x="5359400" y="2311400"/>
          <p14:tracePt t="2923" x="5365750" y="2305050"/>
          <p14:tracePt t="2923" x="5378450" y="2292350"/>
          <p14:tracePt t="2942" x="5384800" y="2286000"/>
          <p14:tracePt t="2942" x="5391150" y="2279650"/>
          <p14:tracePt t="2958" x="5397500" y="2273300"/>
          <p14:tracePt t="2958" x="5403850" y="2266950"/>
          <p14:tracePt t="2975" x="5410200" y="2266950"/>
          <p14:tracePt t="2975" x="5416550" y="2266950"/>
          <p14:tracePt t="2991" x="5422900" y="2260600"/>
          <p14:tracePt t="2991" x="5429250" y="2260600"/>
          <p14:tracePt t="3008" x="5435600" y="2260600"/>
          <p14:tracePt t="3008" x="5441950" y="2260600"/>
          <p14:tracePt t="3026" x="5461000" y="2260600"/>
          <p14:tracePt t="3041" x="5473700" y="2266950"/>
          <p14:tracePt t="3041" x="5480050" y="2266950"/>
          <p14:tracePt t="3058" x="5486400" y="2273300"/>
          <p14:tracePt t="3058" x="5492750" y="2273300"/>
          <p14:tracePt t="3074" x="5505450" y="2273300"/>
          <p14:tracePt t="3074" x="5518150" y="2273300"/>
          <p14:tracePt t="3090" x="5530850" y="2266950"/>
          <p14:tracePt t="3090" x="5543550" y="2266950"/>
          <p14:tracePt t="3090" x="5562600" y="2260600"/>
          <p14:tracePt t="3110" x="5581650" y="2254250"/>
          <p14:tracePt t="3110" x="5600700" y="2241550"/>
          <p14:tracePt t="3125" x="5619750" y="2228850"/>
          <p14:tracePt t="3125" x="5645150" y="2216150"/>
          <p14:tracePt t="3144" x="5670550" y="2203450"/>
          <p14:tracePt t="3144" x="5695950" y="2190750"/>
          <p14:tracePt t="3158" x="5721350" y="2171700"/>
          <p14:tracePt t="3158" x="5746750" y="2152650"/>
          <p14:tracePt t="3175" x="5778500" y="2139950"/>
          <p14:tracePt t="3175" x="5848350" y="2108200"/>
          <p14:tracePt t="3191" x="5886450" y="2089150"/>
          <p14:tracePt t="3191" x="5924550" y="2076450"/>
          <p14:tracePt t="3207" x="5962650" y="2063750"/>
          <p14:tracePt t="3207" x="6007100" y="2044700"/>
          <p14:tracePt t="3225" x="6045200" y="2032000"/>
          <p14:tracePt t="3225" x="6134100" y="2006600"/>
          <p14:tracePt t="3242" x="6178550" y="1993900"/>
          <p14:tracePt t="3242" x="6216650" y="1981200"/>
          <p14:tracePt t="3258" x="6261100" y="1974850"/>
          <p14:tracePt t="3258" x="6305550" y="1962150"/>
          <p14:tracePt t="3275" x="6343650" y="1955800"/>
          <p14:tracePt t="3275" x="6388100" y="1949450"/>
          <p14:tracePt t="3292" x="6432550" y="1936750"/>
          <p14:tracePt t="3292" x="6515100" y="1924050"/>
          <p14:tracePt t="3309" x="6553200" y="1917700"/>
          <p14:tracePt t="3309" x="6591300" y="1911350"/>
          <p14:tracePt t="3325" x="6629400" y="1898650"/>
          <p14:tracePt t="3325" x="6667500" y="1892300"/>
          <p14:tracePt t="3341" x="6705600" y="1885950"/>
          <p14:tracePt t="3341" x="6737350" y="1879600"/>
          <p14:tracePt t="3358" x="6769100" y="1873250"/>
          <p14:tracePt t="3358" x="6800850" y="1866900"/>
          <p14:tracePt t="3375" x="6832600" y="1860550"/>
          <p14:tracePt t="3375" x="6883400" y="1854200"/>
          <p14:tracePt t="3393" x="6908800" y="1847850"/>
          <p14:tracePt t="3393" x="6934200" y="1841500"/>
          <p14:tracePt t="3409" x="6959600" y="1841500"/>
          <p14:tracePt t="3409" x="6978650" y="1835150"/>
          <p14:tracePt t="3425" x="7004050" y="1835150"/>
          <p14:tracePt t="3425" x="7023100" y="1828800"/>
          <p14:tracePt t="3442" x="7048500" y="1828800"/>
          <p14:tracePt t="3442" x="7067550" y="1822450"/>
          <p14:tracePt t="3458" x="7086600" y="1816100"/>
          <p14:tracePt t="3458" x="7105650" y="1816100"/>
          <p14:tracePt t="3458" x="7124700" y="1809750"/>
          <p14:tracePt t="3477" x="7143750" y="1803400"/>
          <p14:tracePt t="3477" x="7162800" y="1803400"/>
          <p14:tracePt t="3492" x="7181850" y="1797050"/>
          <p14:tracePt t="3492" x="7194550" y="1797050"/>
          <p14:tracePt t="3509" x="7213600" y="1790700"/>
          <p14:tracePt t="3509" x="7226300" y="1790700"/>
          <p14:tracePt t="3525" x="7245350" y="1784350"/>
          <p14:tracePt t="3525" x="7277100" y="1784350"/>
          <p14:tracePt t="3542" x="7289800" y="1784350"/>
          <p14:tracePt t="3542" x="7308850" y="1784350"/>
          <p14:tracePt t="3559" x="7321550" y="1784350"/>
          <p14:tracePt t="3559" x="7334250" y="1784350"/>
          <p14:tracePt t="3576" x="7346950" y="1784350"/>
          <p14:tracePt t="3576" x="7359650" y="1784350"/>
          <p14:tracePt t="3593" x="7378700" y="1784350"/>
          <p14:tracePt t="3593" x="7404100" y="1784350"/>
          <p14:tracePt t="3610" x="7423150" y="1784350"/>
          <p14:tracePt t="3610" x="7435850" y="1784350"/>
          <p14:tracePt t="3626" x="7448550" y="1784350"/>
          <p14:tracePt t="3626" x="7467600" y="1784350"/>
          <p14:tracePt t="3643" x="7480300" y="1784350"/>
          <p14:tracePt t="3643" x="7499350" y="1784350"/>
          <p14:tracePt t="3643" x="7512050" y="1784350"/>
          <p14:tracePt t="3661" x="7531100" y="1784350"/>
          <p14:tracePt t="3661" x="7550150" y="1784350"/>
          <p14:tracePt t="3677" x="7562850" y="1790700"/>
          <p14:tracePt t="3677" x="7581900" y="1797050"/>
          <p14:tracePt t="3693" x="7600950" y="1797050"/>
          <p14:tracePt t="3693" x="7620000" y="1803400"/>
          <p14:tracePt t="3709" x="7639050" y="1803400"/>
          <p14:tracePt t="3709" x="7658100" y="1809750"/>
          <p14:tracePt t="3726" x="7677150" y="1816100"/>
          <p14:tracePt t="3726" x="7696200" y="1822450"/>
          <p14:tracePt t="3726" x="7715250" y="1822450"/>
          <p14:tracePt t="3745" x="7734300" y="1822450"/>
          <p14:tracePt t="3759" x="7753350" y="1828800"/>
          <p14:tracePt t="3759" x="7791450" y="1828800"/>
          <p14:tracePt t="3777" x="7810500" y="1828800"/>
          <p14:tracePt t="3777" x="7829550" y="1835150"/>
          <p14:tracePt t="3793" x="7848600" y="1835150"/>
          <p14:tracePt t="3793" x="7867650" y="1835150"/>
          <p14:tracePt t="3809" x="7886700" y="1835150"/>
          <p14:tracePt t="3809" x="7905750" y="1835150"/>
          <p14:tracePt t="3826" x="7924800" y="1835150"/>
          <p14:tracePt t="3826" x="7956550" y="1835150"/>
          <p14:tracePt t="3842" x="7975600" y="1835150"/>
          <p14:tracePt t="3842" x="7994650" y="1835150"/>
          <p14:tracePt t="3859" x="8007350" y="1835150"/>
          <p14:tracePt t="3859" x="8026400" y="1835150"/>
          <p14:tracePt t="3876" x="8039100" y="1835150"/>
          <p14:tracePt t="3876" x="8051800" y="1835150"/>
          <p14:tracePt t="3893" x="8064500" y="1835150"/>
          <p14:tracePt t="3893" x="8089900" y="1841500"/>
          <p14:tracePt t="3909" x="8102600" y="1841500"/>
          <p14:tracePt t="3909" x="8115300" y="1841500"/>
          <p14:tracePt t="3926" x="8128000" y="1847850"/>
          <p14:tracePt t="3926" x="8140700" y="1847850"/>
          <p14:tracePt t="3943" x="8153400" y="1847850"/>
          <p14:tracePt t="3943" x="8166100" y="1847850"/>
          <p14:tracePt t="3943" x="8178800" y="1854200"/>
          <p14:tracePt t="3961" x="8191500" y="1854200"/>
          <p14:tracePt t="3961" x="8210550" y="1854200"/>
          <p14:tracePt t="3977" x="8223250" y="1854200"/>
          <p14:tracePt t="3977" x="8235950" y="1860550"/>
          <p14:tracePt t="3993" x="8242300" y="1860550"/>
          <p14:tracePt t="3993" x="8255000" y="1860550"/>
          <p14:tracePt t="4010" x="8267700" y="1860550"/>
          <p14:tracePt t="4010" x="8274050" y="1866900"/>
          <p14:tracePt t="4010" x="8280400" y="1866900"/>
          <p14:tracePt t="4030" x="8286750" y="1866900"/>
          <p14:tracePt t="4042" x="8293100" y="1873250"/>
          <p14:tracePt t="4061" x="8293100" y="1879600"/>
          <p14:tracePt t="4088" x="8280400" y="1885950"/>
          <p14:tracePt t="4104" x="8274050" y="1885950"/>
          <p14:tracePt t="4113" x="8267700" y="1885950"/>
          <p14:tracePt t="4126" x="8255000" y="1892300"/>
          <p14:tracePt t="4126" x="8229600" y="1905000"/>
          <p14:tracePt t="4146" x="8210550" y="1905000"/>
          <p14:tracePt t="4146" x="8191500" y="1911350"/>
          <p14:tracePt t="4161" x="8172450" y="1917700"/>
          <p14:tracePt t="4161" x="8147050" y="1917700"/>
          <p14:tracePt t="4178" x="8121650" y="1924050"/>
          <p14:tracePt t="4178" x="8096250" y="1930400"/>
          <p14:tracePt t="4194" x="8070850" y="1936750"/>
          <p14:tracePt t="4194" x="8007350" y="1936750"/>
          <p14:tracePt t="4211" x="7969250" y="1943100"/>
          <p14:tracePt t="4211" x="7931150" y="1943100"/>
          <p14:tracePt t="4227" x="7893050" y="1949450"/>
          <p14:tracePt t="4227" x="7854950" y="1949450"/>
          <p14:tracePt t="4244" x="7810500" y="1949450"/>
          <p14:tracePt t="4244" x="7727950" y="1949450"/>
          <p14:tracePt t="4261" x="7677150" y="1955800"/>
          <p14:tracePt t="4261" x="7632700" y="1955800"/>
          <p14:tracePt t="4278" x="7581900" y="1955800"/>
          <p14:tracePt t="4278" x="7531100" y="1955800"/>
          <p14:tracePt t="4294" x="7473950" y="1949450"/>
          <p14:tracePt t="4294" x="7416800" y="1955800"/>
          <p14:tracePt t="4311" x="7359650" y="1955800"/>
          <p14:tracePt t="4311" x="7232650" y="1962150"/>
          <p14:tracePt t="4329" x="7169150" y="1968500"/>
          <p14:tracePt t="4329" x="7092950" y="1974850"/>
          <p14:tracePt t="4345" x="7023100" y="1987550"/>
          <p14:tracePt t="4345" x="6940550" y="2000250"/>
          <p14:tracePt t="4361" x="6858000" y="2012950"/>
          <p14:tracePt t="4361" x="6769100" y="2025650"/>
          <p14:tracePt t="4378" x="6673850" y="2038350"/>
          <p14:tracePt t="4378" x="6578600" y="2038350"/>
          <p14:tracePt t="4395" x="6483350" y="2044700"/>
          <p14:tracePt t="4395" x="6286500" y="2038350"/>
          <p14:tracePt t="4413" x="6178550" y="2032000"/>
          <p14:tracePt t="4413" x="6076950" y="2025650"/>
          <p14:tracePt t="4428" x="5962650" y="2019300"/>
          <p14:tracePt t="4428" x="5848350" y="2019300"/>
          <p14:tracePt t="4445" x="5727700" y="2012950"/>
          <p14:tracePt t="4445" x="5607050" y="2012950"/>
          <p14:tracePt t="4462" x="5492750" y="2000250"/>
          <p14:tracePt t="4708" x="2647950" y="2457450"/>
          <p14:tracePt t="4716" x="2641600" y="2457450"/>
          <p14:tracePt t="4728" x="2635250" y="2451100"/>
          <p14:tracePt t="4728" x="2628900" y="2444750"/>
          <p14:tracePt t="4746" x="2628900" y="2432050"/>
          <p14:tracePt t="4761" x="2635250" y="2425700"/>
          <p14:tracePt t="4761" x="2647950" y="2419350"/>
          <p14:tracePt t="4779" x="2660650" y="2413000"/>
          <p14:tracePt t="4779" x="2679700" y="2406650"/>
          <p14:tracePt t="4796" x="2705100" y="2400300"/>
          <p14:tracePt t="4796" x="2762250" y="2381250"/>
          <p14:tracePt t="4813" x="2794000" y="2374900"/>
          <p14:tracePt t="4813" x="2832100" y="2368550"/>
          <p14:tracePt t="4829" x="2870200" y="2362200"/>
          <p14:tracePt t="4829" x="2914650" y="2349500"/>
          <p14:tracePt t="4846" x="2959100" y="2343150"/>
          <p14:tracePt t="4846" x="3003550" y="2343150"/>
          <p14:tracePt t="4863" x="3048000" y="2343150"/>
          <p14:tracePt t="4863" x="3092450" y="2336800"/>
          <p14:tracePt t="4881" x="3187700" y="2336800"/>
          <p14:tracePt t="4881" x="3225800" y="2336800"/>
          <p14:tracePt t="4897" x="3270250" y="2336800"/>
          <p14:tracePt t="4897" x="3308350" y="2336800"/>
          <p14:tracePt t="4913" x="3346450" y="2330450"/>
          <p14:tracePt t="4913" x="3384550" y="2330450"/>
          <p14:tracePt t="4930" x="3416300" y="2324100"/>
          <p14:tracePt t="4930" x="3441700" y="2317750"/>
          <p14:tracePt t="4946" x="3473450" y="2311400"/>
          <p14:tracePt t="4946" x="3492500" y="2305050"/>
          <p14:tracePt t="4946" x="3511550" y="2298700"/>
          <p14:tracePt t="4965" x="3530600" y="2292350"/>
          <p14:tracePt t="4979" x="3549650" y="2292350"/>
          <p14:tracePt t="4979" x="3568700" y="2286000"/>
          <p14:tracePt t="4997" x="3575050" y="2286000"/>
          <p14:tracePt t="4997" x="3581400" y="2279650"/>
          <p14:tracePt t="5016" x="3587750" y="2279650"/>
          <p14:tracePt t="5029" x="3581400" y="2279650"/>
          <p14:tracePt t="5047" x="3575050" y="2279650"/>
          <p14:tracePt t="5064" x="3568700" y="2279650"/>
          <p14:tracePt t="5064" x="3562350" y="2279650"/>
          <p14:tracePt t="5081" x="3556000" y="2286000"/>
          <p14:tracePt t="5081" x="3543300" y="2286000"/>
          <p14:tracePt t="5098" x="3536950" y="2286000"/>
          <p14:tracePt t="5098" x="3524250" y="2292350"/>
          <p14:tracePt t="5115" x="3517900" y="2298700"/>
          <p14:tracePt t="5134" x="3511550" y="2305050"/>
          <p14:tracePt t="5147" x="3505200" y="2311400"/>
          <p14:tracePt t="5165" x="3498850" y="2317750"/>
          <p14:tracePt t="5181" x="3505200" y="2311400"/>
          <p14:tracePt t="5249" x="3505200" y="2305050"/>
          <p14:tracePt t="5265" x="3505200" y="2298700"/>
          <p14:tracePt t="5281" x="3505200" y="2292350"/>
          <p14:tracePt t="5293" x="3498850" y="2292350"/>
          <p14:tracePt t="5333" x="3492500" y="2298700"/>
          <p14:tracePt t="5377" x="3486150" y="2305050"/>
          <p14:tracePt t="5401" x="3479800" y="2311400"/>
          <p14:tracePt t="5436" x="3473450" y="2317750"/>
          <p14:tracePt t="5452" x="3467100" y="2324100"/>
          <p14:tracePt t="5464" x="3460750" y="2324100"/>
          <p14:tracePt t="5472" x="3454400" y="2330450"/>
          <p14:tracePt t="5481" x="3448050" y="2330450"/>
          <p14:tracePt t="5481" x="3441700" y="2336800"/>
          <p14:tracePt t="5499" x="3435350" y="2336800"/>
          <p14:tracePt t="5499" x="3429000" y="2343150"/>
          <p14:tracePt t="5516" x="3422650" y="2343150"/>
          <p14:tracePt t="5516" x="3416300" y="2349500"/>
          <p14:tracePt t="5516" x="3409950" y="2349500"/>
          <p14:tracePt t="5534" x="3403600" y="2355850"/>
          <p14:tracePt t="5534" x="3397250" y="2355850"/>
          <p14:tracePt t="5550" x="3390900" y="2362200"/>
          <p14:tracePt t="5550" x="3384550" y="2362200"/>
          <p14:tracePt t="5566" x="3378200" y="2368550"/>
          <p14:tracePt t="5566" x="3371850" y="2368550"/>
          <p14:tracePt t="5582" x="3365500" y="2368550"/>
          <p14:tracePt t="5582" x="3359150" y="2374900"/>
          <p14:tracePt t="5600" x="3352800" y="2374900"/>
          <p14:tracePt t="5600" x="3346450" y="2381250"/>
          <p14:tracePt t="5600" x="3340100" y="2381250"/>
          <p14:tracePt t="5617" x="3333750" y="2387600"/>
          <p14:tracePt t="5632" x="3327400" y="2393950"/>
          <p14:tracePt t="5649" x="3321050" y="2400300"/>
          <p14:tracePt t="5665" x="3314700" y="2406650"/>
          <p14:tracePt t="5681" x="3321050" y="2413000"/>
          <p14:tracePt t="5720" x="3321050" y="2419350"/>
          <p14:tracePt t="5744" x="3321050" y="2425700"/>
          <p14:tracePt t="5756" x="3321050" y="2432050"/>
          <p14:tracePt t="5773" x="3314700" y="2438400"/>
          <p14:tracePt t="5788" x="3308350" y="2444750"/>
          <p14:tracePt t="5804" x="3302000" y="2451100"/>
          <p14:tracePt t="5804" x="3295650" y="2457450"/>
          <p14:tracePt t="5817" x="3289300" y="2457450"/>
          <p14:tracePt t="5817" x="3282950" y="2463800"/>
          <p14:tracePt t="5833" x="3276600" y="2470150"/>
          <p14:tracePt t="5833" x="3270250" y="2470150"/>
          <p14:tracePt t="5850" x="3257550" y="2476500"/>
          <p14:tracePt t="5850" x="3251200" y="2482850"/>
          <p14:tracePt t="5866" x="3238500" y="2489200"/>
          <p14:tracePt t="5866" x="3219450" y="2495550"/>
          <p14:tracePt t="5886" x="3206750" y="2501900"/>
          <p14:tracePt t="5898" x="3200400" y="2508250"/>
          <p14:tracePt t="5898" x="3175000" y="2514600"/>
          <p14:tracePt t="5916" x="3168650" y="2514600"/>
          <p14:tracePt t="5916" x="3155950" y="2520950"/>
          <p14:tracePt t="5933" x="3149600" y="2520950"/>
          <p14:tracePt t="5933" x="3143250" y="2527300"/>
          <p14:tracePt t="5950" x="3130550" y="2527300"/>
          <p14:tracePt t="5950" x="3124200" y="2533650"/>
          <p14:tracePt t="5967" x="3111500" y="2540000"/>
          <p14:tracePt t="5967" x="3105150" y="2540000"/>
          <p14:tracePt t="5967" x="3092450" y="2546350"/>
          <p14:tracePt t="5985" x="3086100" y="2546350"/>
          <p14:tracePt t="5998" x="3079750" y="2552700"/>
          <p14:tracePt t="5998" x="3067050" y="2565400"/>
          <p14:tracePt t="6017" x="3060700" y="2571750"/>
          <p14:tracePt t="6017" x="3054350" y="2571750"/>
          <p14:tracePt t="6034" x="3048000" y="2578100"/>
          <p14:tracePt t="6034" x="3041650" y="2584450"/>
          <p14:tracePt t="6050" x="3035300" y="2590800"/>
          <p14:tracePt t="6050" x="3022600" y="2603500"/>
          <p14:tracePt t="6068" x="3016250" y="2609850"/>
          <p14:tracePt t="6068" x="3009900" y="2616200"/>
          <p14:tracePt t="6085" x="3003550" y="2622550"/>
          <p14:tracePt t="6085" x="2997200" y="2628900"/>
          <p14:tracePt t="6101" x="2997200" y="2635250"/>
          <p14:tracePt t="6101" x="2990850" y="2641600"/>
          <p14:tracePt t="6119" x="2984500" y="2647950"/>
          <p14:tracePt t="6119" x="2971800" y="2667000"/>
          <p14:tracePt t="6137" x="2971800" y="2673350"/>
          <p14:tracePt t="6137" x="2965450" y="2679700"/>
          <p14:tracePt t="6151" x="2959100" y="2686050"/>
          <p14:tracePt t="6151" x="2952750" y="2692400"/>
          <p14:tracePt t="6167" x="2952750" y="2698750"/>
          <p14:tracePt t="6167" x="2940050" y="2711450"/>
          <p14:tracePt t="6185" x="2940050" y="2717800"/>
          <p14:tracePt t="6201" x="2933700" y="2724150"/>
          <p14:tracePt t="6201" x="2933700" y="2730500"/>
          <p14:tracePt t="6218" x="2927350" y="2736850"/>
          <p14:tracePt t="6234" x="2927350" y="2743200"/>
          <p14:tracePt t="6251" x="2933700" y="2749550"/>
          <p14:tracePt t="6267" x="2940050" y="2755900"/>
          <p14:tracePt t="6267" x="2946400" y="2762250"/>
          <p14:tracePt t="6286" x="2952750" y="2768600"/>
          <p14:tracePt t="6286" x="2959100" y="2768600"/>
          <p14:tracePt t="6302" x="2965450" y="2774950"/>
          <p14:tracePt t="6302" x="2971800" y="2774950"/>
          <p14:tracePt t="6319" x="2984500" y="2781300"/>
          <p14:tracePt t="6319" x="2990850" y="2781300"/>
          <p14:tracePt t="6335" x="2997200" y="2787650"/>
          <p14:tracePt t="6335" x="3003550" y="2787650"/>
          <p14:tracePt t="6335" x="3009900" y="2787650"/>
          <p14:tracePt t="6354" x="3022600" y="2794000"/>
          <p14:tracePt t="6354" x="3028950" y="2800350"/>
          <p14:tracePt t="6369" x="3035300" y="2800350"/>
          <p14:tracePt t="6369" x="3041650" y="2806700"/>
          <p14:tracePt t="6388" x="3048000" y="2806700"/>
          <p14:tracePt t="6388" x="3054350" y="2813050"/>
          <p14:tracePt t="6402" x="3060700" y="2813050"/>
          <p14:tracePt t="6402" x="3067050" y="2819400"/>
          <p14:tracePt t="6419" x="3073400" y="2819400"/>
          <p14:tracePt t="6419" x="3079750" y="2825750"/>
          <p14:tracePt t="6436" x="3086100" y="2825750"/>
          <p14:tracePt t="6452" x="3092450" y="2838450"/>
          <p14:tracePt t="6468" x="3092450" y="2844800"/>
          <p14:tracePt t="6468" x="3086100" y="2844800"/>
          <p14:tracePt t="6486" x="3086100" y="2851150"/>
          <p14:tracePt t="6501" x="3079750" y="2857500"/>
          <p14:tracePt t="6519" x="3073400" y="2863850"/>
          <p14:tracePt t="6535" x="3073400" y="2870200"/>
          <p14:tracePt t="6551" x="3067050" y="2876550"/>
          <p14:tracePt t="6569" x="3067050" y="2882900"/>
          <p14:tracePt t="6586" x="3073400" y="2882900"/>
          <p14:tracePt t="6605" x="3079750" y="2882900"/>
          <p14:tracePt t="6622" x="3092450" y="2876550"/>
          <p14:tracePt t="6638" x="3098800" y="2876550"/>
          <p14:tracePt t="6654" x="3105150" y="2876550"/>
          <p14:tracePt t="6654" x="3111500" y="2876550"/>
          <p14:tracePt t="6669" x="3117850" y="2876550"/>
          <p14:tracePt t="6669" x="3124200" y="2876550"/>
          <p14:tracePt t="6687" x="3130550" y="2876550"/>
          <p14:tracePt t="6687" x="3143250" y="2876550"/>
          <p14:tracePt t="6703" x="3149600" y="2876550"/>
          <p14:tracePt t="6703" x="3162300" y="2876550"/>
          <p14:tracePt t="6703" x="3168650" y="2882900"/>
          <p14:tracePt t="6722" x="3181350" y="2882900"/>
          <p14:tracePt t="6722" x="3194050" y="2889250"/>
          <p14:tracePt t="6737" x="3213100" y="2889250"/>
          <p14:tracePt t="6737" x="3225800" y="2895600"/>
          <p14:tracePt t="6753" x="3244850" y="2901950"/>
          <p14:tracePt t="6753" x="3263900" y="2901950"/>
          <p14:tracePt t="6770" x="3282950" y="2908300"/>
          <p14:tracePt t="6770" x="3327400" y="2914650"/>
          <p14:tracePt t="6787" x="3346450" y="2914650"/>
          <p14:tracePt t="6787" x="3365500" y="2914650"/>
          <p14:tracePt t="6804" x="3390900" y="2914650"/>
          <p14:tracePt t="6804" x="3409950" y="2914650"/>
          <p14:tracePt t="6820" x="3435350" y="2914650"/>
          <p14:tracePt t="6820" x="3479800" y="2921000"/>
          <p14:tracePt t="6838" x="3505200" y="2921000"/>
          <p14:tracePt t="6838" x="3524250" y="2921000"/>
          <p14:tracePt t="6854" x="3549650" y="2921000"/>
          <p14:tracePt t="6854" x="3575050" y="2914650"/>
          <p14:tracePt t="6871" x="3600450" y="2914650"/>
          <p14:tracePt t="6871" x="3625850" y="2914650"/>
          <p14:tracePt t="6888" x="3651250" y="2914650"/>
          <p14:tracePt t="6888" x="3676650" y="2914650"/>
          <p14:tracePt t="6904" x="3708400" y="2908300"/>
          <p14:tracePt t="6904" x="3733800" y="2908300"/>
          <p14:tracePt t="6904" x="3765550" y="2908300"/>
          <p14:tracePt t="6922" x="3790950" y="2901950"/>
          <p14:tracePt t="6922" x="3822700" y="2901950"/>
          <p14:tracePt t="6937" x="3854450" y="2895600"/>
          <p14:tracePt t="6937" x="3886200" y="2895600"/>
          <p14:tracePt t="6954" x="3917950" y="2889250"/>
          <p14:tracePt t="6954" x="3949700" y="2889250"/>
          <p14:tracePt t="6971" x="3981450" y="2882900"/>
          <p14:tracePt t="6971" x="4019550" y="2882900"/>
          <p14:tracePt t="6971" x="4051300" y="2876550"/>
          <p14:tracePt t="6990" x="4089400" y="2876550"/>
          <p14:tracePt t="7003" x="4121150" y="2876550"/>
          <p14:tracePt t="7003" x="4197350" y="2870200"/>
          <p14:tracePt t="7023" x="4229100" y="2870200"/>
          <p14:tracePt t="7023" x="4267200" y="2876550"/>
          <p14:tracePt t="7038" x="4298950" y="2876550"/>
          <p14:tracePt t="7038" x="4330700" y="2876550"/>
          <p14:tracePt t="7054" x="4368800" y="2882900"/>
          <p14:tracePt t="7054" x="4400550" y="2889250"/>
          <p14:tracePt t="7071" x="4432300" y="2889250"/>
          <p14:tracePt t="7071" x="4495800" y="2901950"/>
          <p14:tracePt t="7087" x="4521200" y="2908300"/>
          <p14:tracePt t="7087" x="4552950" y="2914650"/>
          <p14:tracePt t="7105" x="4578350" y="2921000"/>
          <p14:tracePt t="7105" x="4603750" y="2933700"/>
          <p14:tracePt t="7121" x="4629150" y="2940050"/>
          <p14:tracePt t="7121" x="4673600" y="2959100"/>
          <p14:tracePt t="7140" x="4692650" y="2965450"/>
          <p14:tracePt t="7140" x="4711700" y="2978150"/>
          <p14:tracePt t="7155" x="4730750" y="2984500"/>
          <p14:tracePt t="7155" x="4749800" y="2990850"/>
          <p14:tracePt t="7171" x="4762500" y="2997200"/>
          <p14:tracePt t="7171" x="4775200" y="2997200"/>
          <p14:tracePt t="7188" x="4787900" y="3003550"/>
          <p14:tracePt t="7188" x="4813300" y="3009900"/>
          <p14:tracePt t="7206" x="4819650" y="3016250"/>
          <p14:tracePt t="7206" x="4832350" y="3016250"/>
          <p14:tracePt t="7223" x="4845050" y="3016250"/>
          <p14:tracePt t="7223" x="4851400" y="3016250"/>
          <p14:tracePt t="7238" x="4864100" y="3009900"/>
          <p14:tracePt t="7238" x="4876800" y="3003550"/>
          <p14:tracePt t="7238" x="4883150" y="2997200"/>
          <p14:tracePt t="7259" x="4895850" y="2990850"/>
          <p14:tracePt t="7271" x="4908550" y="2978150"/>
          <p14:tracePt t="7271" x="4921250" y="2965450"/>
          <p14:tracePt t="7271" x="4933950" y="2952750"/>
          <p14:tracePt t="7291" x="4953000" y="2933700"/>
          <p14:tracePt t="7291" x="4965700" y="2921000"/>
          <p14:tracePt t="7306" x="4978400" y="2901950"/>
          <p14:tracePt t="7306" x="4991100" y="2876550"/>
          <p14:tracePt t="8028" x="2603500" y="6057900"/>
          <p14:tracePt t="8028" x="2565400" y="6057900"/>
          <p14:tracePt t="8042" x="2527300" y="6057900"/>
          <p14:tracePt t="8042" x="2476500" y="6064250"/>
          <p14:tracePt t="8058" x="2425700" y="6070600"/>
          <p14:tracePt t="8058" x="2368550" y="6070600"/>
          <p14:tracePt t="8074" x="2317750" y="6076950"/>
          <p14:tracePt t="8074" x="2266950" y="6076950"/>
          <p14:tracePt t="8090" x="2216150" y="6083300"/>
          <p14:tracePt t="8090" x="2165350" y="6089650"/>
          <p14:tracePt t="8090" x="2114550" y="6102350"/>
          <p14:tracePt t="8109" x="2063750" y="6108700"/>
          <p14:tracePt t="8122" x="2012950" y="6121400"/>
          <p14:tracePt t="8122" x="1911350" y="6140450"/>
          <p14:tracePt t="8142" x="1860550" y="6153150"/>
          <p14:tracePt t="8142" x="1809750" y="6159500"/>
          <p14:tracePt t="8157" x="1765300" y="6172200"/>
          <p14:tracePt t="8157" x="1720850" y="6178550"/>
          <p14:tracePt t="8174" x="1670050" y="6191250"/>
          <p14:tracePt t="8174" x="1625600" y="6197600"/>
          <p14:tracePt t="8190" x="1581150" y="6203950"/>
          <p14:tracePt t="8190" x="1485900" y="6216650"/>
          <p14:tracePt t="8209" x="1441450" y="6223000"/>
          <p14:tracePt t="8209" x="1397000" y="6223000"/>
          <p14:tracePt t="8225" x="1346200" y="6223000"/>
          <p14:tracePt t="8225" x="1301750" y="6229350"/>
          <p14:tracePt t="8242" x="1257300" y="6223000"/>
          <p14:tracePt t="8242" x="1168400" y="6216650"/>
          <p14:tracePt t="8258" x="1130300" y="6210300"/>
          <p14:tracePt t="8258" x="1085850" y="6203950"/>
          <p14:tracePt t="8274" x="1041400" y="6191250"/>
          <p14:tracePt t="8274" x="1003300" y="6172200"/>
          <p14:tracePt t="8291" x="965200" y="6153150"/>
          <p14:tracePt t="8291" x="927100" y="6127750"/>
          <p14:tracePt t="8307" x="889000" y="6102350"/>
          <p14:tracePt t="8307" x="812800" y="6032500"/>
          <p14:tracePt t="8324" x="774700" y="5994400"/>
          <p14:tracePt t="8324" x="736600" y="5949950"/>
          <p14:tracePt t="8341" x="692150" y="5899150"/>
          <p14:tracePt t="8341" x="660400" y="5842000"/>
          <p14:tracePt t="8357" x="622300" y="5784850"/>
          <p14:tracePt t="8357" x="584200" y="5721350"/>
          <p14:tracePt t="8374" x="546100" y="5651500"/>
          <p14:tracePt t="8374" x="508000" y="5581650"/>
          <p14:tracePt t="8374" x="476250" y="5505450"/>
          <p14:tracePt t="8393" x="444500" y="5422900"/>
          <p14:tracePt t="8406" x="412750" y="5334000"/>
          <p14:tracePt t="8406" x="361950" y="5149850"/>
          <p14:tracePt t="8425" x="336550" y="5054600"/>
          <p14:tracePt t="8425" x="317500" y="4959350"/>
          <p14:tracePt t="8441" x="304800" y="4864100"/>
          <p14:tracePt t="8441" x="298450" y="4762500"/>
          <p14:tracePt t="8458" x="292100" y="4660900"/>
          <p14:tracePt t="8458" x="292100" y="4565650"/>
          <p14:tracePt t="8474" x="292100" y="4464050"/>
          <p14:tracePt t="8474" x="304800" y="4368800"/>
          <p14:tracePt t="8474" x="317500" y="4273550"/>
          <p14:tracePt t="8493" x="336550" y="4178300"/>
          <p14:tracePt t="8493" x="355600" y="4089400"/>
          <p14:tracePt t="8509" x="381000" y="4000500"/>
          <p14:tracePt t="8509" x="412750" y="3924300"/>
          <p14:tracePt t="8525" x="444500" y="3841750"/>
          <p14:tracePt t="8525" x="482600" y="3771900"/>
          <p14:tracePt t="8542" x="520700" y="3708400"/>
          <p14:tracePt t="8542" x="609600" y="3587750"/>
          <p14:tracePt t="8558" x="660400" y="3536950"/>
          <p14:tracePt t="8558" x="717550" y="3486150"/>
          <p14:tracePt t="8575" x="774700" y="3441700"/>
          <p14:tracePt t="8575" x="831850" y="3403600"/>
          <p14:tracePt t="8592" x="889000" y="3371850"/>
          <p14:tracePt t="8592" x="946150" y="3340100"/>
          <p14:tracePt t="8608" x="1003300" y="3314700"/>
          <p14:tracePt t="8608" x="1123950" y="3289300"/>
          <p14:tracePt t="8625" x="1181100" y="3282950"/>
          <p14:tracePt t="8625" x="1238250" y="3282950"/>
          <p14:tracePt t="8643" x="1295400" y="3295650"/>
          <p14:tracePt t="8643" x="1358900" y="3308350"/>
          <p14:tracePt t="8658" x="1416050" y="3333750"/>
          <p14:tracePt t="8658" x="1479550" y="3359150"/>
          <p14:tracePt t="8658" x="1536700" y="3397250"/>
          <p14:tracePt t="8677" x="1600200" y="3435350"/>
          <p14:tracePt t="8677" x="1657350" y="3479800"/>
          <p14:tracePt t="8692" x="1720850" y="3536950"/>
          <p14:tracePt t="8692" x="1778000" y="3594100"/>
          <p14:tracePt t="8709" x="1828800" y="3663950"/>
          <p14:tracePt t="8709" x="1885950" y="3733800"/>
          <p14:tracePt t="8726" x="1936750" y="3822700"/>
          <p14:tracePt t="8726" x="1987550" y="3911600"/>
          <p14:tracePt t="8742" x="2032000" y="4006850"/>
          <p14:tracePt t="8742" x="2076450" y="4121150"/>
          <p14:tracePt t="8759" x="2114550" y="4235450"/>
          <p14:tracePt t="8759" x="2184400" y="4495800"/>
          <p14:tracePt t="8777" x="2209800" y="4629150"/>
          <p14:tracePt t="8777" x="2235200" y="4775200"/>
          <p14:tracePt t="8793" x="2254250" y="4914900"/>
          <p14:tracePt t="8793" x="2260600" y="5060950"/>
          <p14:tracePt t="8809" x="2273300" y="5200650"/>
          <p14:tracePt t="8809" x="2273300" y="5340350"/>
          <p14:tracePt t="8826" x="2273300" y="5473700"/>
          <p14:tracePt t="12688" x="7683500" y="2990850"/>
          <p14:tracePt t="12705" x="7677150" y="2990850"/>
          <p14:tracePt t="12712" x="7658100" y="2997200"/>
          <p14:tracePt t="12721" x="7639050" y="2990850"/>
          <p14:tracePt t="12721" x="7607300" y="2990850"/>
          <p14:tracePt t="12738" x="7575550" y="2978150"/>
          <p14:tracePt t="12738" x="7531100" y="2965450"/>
          <p14:tracePt t="12738" x="7473950" y="2940050"/>
          <p14:tracePt t="12756" x="7416800" y="2921000"/>
          <p14:tracePt t="12771" x="7346950" y="2895600"/>
          <p14:tracePt t="12771" x="7188200" y="2863850"/>
          <p14:tracePt t="12788" x="7105650" y="2857500"/>
          <p14:tracePt t="12788" x="7016750" y="2863850"/>
          <p14:tracePt t="12805" x="6927850" y="2876550"/>
          <p14:tracePt t="12805" x="6851650" y="2889250"/>
          <p14:tracePt t="12822" x="6781800" y="2908300"/>
          <p14:tracePt t="12822" x="6705600" y="2927350"/>
          <p14:tracePt t="12839" x="6642100" y="2952750"/>
          <p14:tracePt t="13204" x="4425950" y="2952750"/>
          <p14:tracePt t="13240" x="4425950" y="2959100"/>
          <p14:tracePt t="13257" x="4425950" y="2965450"/>
          <p14:tracePt t="13264" x="4425950" y="2971800"/>
          <p14:tracePt t="13272" x="4425950" y="2978150"/>
          <p14:tracePt t="13272" x="4425950" y="2984500"/>
          <p14:tracePt t="13290" x="4425950" y="2990850"/>
          <p14:tracePt t="13306" x="4413250" y="2997200"/>
          <p14:tracePt t="13322" x="4406900" y="3003550"/>
          <p14:tracePt t="13322" x="4381500" y="3009900"/>
          <p14:tracePt t="13340" x="4368800" y="3009900"/>
          <p14:tracePt t="13340" x="4356100" y="3016250"/>
          <p14:tracePt t="13357" x="4337050" y="3016250"/>
          <p14:tracePt t="13357" x="4318000" y="3016250"/>
          <p14:tracePt t="13374" x="4305300" y="3022600"/>
          <p14:tracePt t="13374" x="4267200" y="3022600"/>
          <p14:tracePt t="13390" x="4248150" y="3022600"/>
          <p14:tracePt t="13390" x="4229100" y="3022600"/>
          <p14:tracePt t="13407" x="4203700" y="3022600"/>
          <p14:tracePt t="13407" x="4184650" y="3022600"/>
          <p14:tracePt t="13424" x="4159250" y="3016250"/>
          <p14:tracePt t="13424" x="4133850" y="3009900"/>
          <p14:tracePt t="13441" x="4108450" y="3003550"/>
          <p14:tracePt t="13441" x="4057650" y="2984500"/>
          <p14:tracePt t="13458" x="4032250" y="2971800"/>
          <p14:tracePt t="13458" x="4006850" y="2965450"/>
          <p14:tracePt t="13474" x="3981450" y="2946400"/>
          <p14:tracePt t="13474" x="3956050" y="2933700"/>
          <p14:tracePt t="13491" x="3937000" y="2914650"/>
          <p14:tracePt t="13491" x="3898900" y="2863850"/>
          <p14:tracePt t="13508" x="3879850" y="2838450"/>
          <p14:tracePt t="13508" x="3867150" y="2806700"/>
          <p14:tracePt t="13525" x="3860800" y="2768600"/>
          <p14:tracePt t="13525" x="3854450" y="2724150"/>
          <p14:tracePt t="13541" x="3854450" y="2679700"/>
          <p14:tracePt t="13541" x="3860800" y="2628900"/>
          <p14:tracePt t="13557" x="3867150" y="2578100"/>
          <p14:tracePt t="13557" x="3886200" y="2527300"/>
          <p14:tracePt t="13574" x="3905250" y="2470150"/>
          <p14:tracePt t="13574" x="3937000" y="2419350"/>
          <p14:tracePt t="13574" x="3968750" y="2362200"/>
          <p14:tracePt t="13593" x="4006850" y="2311400"/>
          <p14:tracePt t="13607" x="4057650" y="2260600"/>
          <p14:tracePt t="13607" x="4159250" y="2171700"/>
          <p14:tracePt t="13625" x="4216400" y="2133600"/>
          <p14:tracePt t="13625" x="4279900" y="2101850"/>
          <p14:tracePt t="13625" x="4343400" y="2076450"/>
          <p14:tracePt t="13644" x="4413250" y="2070100"/>
          <p14:tracePt t="13657" x="4483100" y="2070100"/>
          <p14:tracePt t="13657" x="4552950" y="2082800"/>
          <p14:tracePt t="13657" x="4629150" y="2108200"/>
          <p14:tracePt t="13677" x="4699000" y="2139950"/>
          <p14:tracePt t="13677" x="4768850" y="2184400"/>
          <p14:tracePt t="13691" x="4838700" y="2235200"/>
          <p14:tracePt t="13691" x="4902200" y="2292350"/>
          <p14:tracePt t="13708" x="4965700" y="2349500"/>
          <p14:tracePt t="13708" x="5022850" y="2413000"/>
          <p14:tracePt t="13724" x="5073650" y="2470150"/>
          <p14:tracePt t="13724" x="5118100" y="2527300"/>
          <p14:tracePt t="13742" x="5156200" y="2590800"/>
          <p14:tracePt t="13742" x="5213350" y="2698750"/>
          <p14:tracePt t="13759" x="5226050" y="2749550"/>
          <p14:tracePt t="13759" x="5232400" y="2800350"/>
          <p14:tracePt t="13775" x="5232400" y="2844800"/>
          <p14:tracePt t="13775" x="5226050" y="2889250"/>
          <p14:tracePt t="13792" x="5207000" y="2933700"/>
          <p14:tracePt t="13792" x="5162550" y="3016250"/>
          <p14:tracePt t="13809" x="5130800" y="3048000"/>
          <p14:tracePt t="13809" x="5092700" y="3073400"/>
          <p14:tracePt t="13825" x="5054600" y="3105150"/>
          <p14:tracePt t="13825" x="5016500" y="3124200"/>
          <p14:tracePt t="13842" x="4978400" y="3136900"/>
          <p14:tracePt t="13842" x="4940300" y="3149600"/>
          <p14:tracePt t="13859" x="4902200" y="3162300"/>
          <p14:tracePt t="13859" x="4838700" y="3175000"/>
          <p14:tracePt t="13877" x="4813300" y="3181350"/>
          <p14:tracePt t="13877" x="4794250" y="3181350"/>
          <p14:tracePt t="13892" x="4775200" y="3181350"/>
          <p14:tracePt t="13892" x="4762500" y="3181350"/>
          <p14:tracePt t="13909" x="4749800" y="3181350"/>
          <p14:tracePt t="13909" x="4743450" y="3181350"/>
          <p14:tracePt t="13925" x="4737100" y="3175000"/>
          <p14:tracePt t="13941" x="4743450" y="3168650"/>
          <p14:tracePt t="13941" x="4749800" y="3162300"/>
          <p14:tracePt t="13941" x="4762500" y="3155950"/>
          <p14:tracePt t="13961" x="4775200" y="3149600"/>
          <p14:tracePt t="13961" x="4794250" y="3143250"/>
          <p14:tracePt t="13976" x="4819650" y="3136900"/>
          <p14:tracePt t="13976" x="4845050" y="3130550"/>
          <p14:tracePt t="13993" x="4876800" y="3124200"/>
          <p14:tracePt t="13993" x="4914900" y="3111500"/>
          <p14:tracePt t="14010" x="4953000" y="3105150"/>
          <p14:tracePt t="14010" x="4997450" y="3098800"/>
          <p14:tracePt t="14026" x="5041900" y="3098800"/>
          <p14:tracePt t="14026" x="5092700" y="3092450"/>
          <p14:tracePt t="14042" x="5143500" y="3086100"/>
          <p14:tracePt t="14042" x="5245100" y="3073400"/>
          <p14:tracePt t="14059" x="5295900" y="3073400"/>
          <p14:tracePt t="14059" x="5346700" y="3073400"/>
          <p14:tracePt t="14076" x="5391150" y="3073400"/>
          <p14:tracePt t="14076" x="5441950" y="3067050"/>
          <p14:tracePt t="14093" x="5492750" y="3067050"/>
          <p14:tracePt t="14093" x="5575300" y="3060700"/>
          <p14:tracePt t="14109" x="5613400" y="3060700"/>
          <p14:tracePt t="14109" x="5651500" y="3067050"/>
          <p14:tracePt t="14126" x="5689600" y="3067050"/>
          <p14:tracePt t="14126" x="5721350" y="3067050"/>
          <p14:tracePt t="14143" x="5753100" y="3073400"/>
          <p14:tracePt t="14158" x="5765800" y="3054350"/>
          <p14:tracePt t="14192" x="5810250" y="3073400"/>
          <p14:tracePt t="14200" x="5854700" y="3098800"/>
          <p14:tracePt t="14209" x="5905500" y="3117850"/>
          <p14:tracePt t="14209" x="5949950" y="3143250"/>
          <p14:tracePt t="14226" x="5994400" y="3162300"/>
          <p14:tracePt t="14226" x="6038850" y="3194050"/>
          <p14:tracePt t="14226" x="6076950" y="3219450"/>
          <p14:tracePt t="14245" x="6140450" y="3276600"/>
          <p14:tracePt t="14245" x="6159500" y="3295650"/>
          <p14:tracePt t="14261" x="6184900" y="3321050"/>
          <p14:tracePt t="14261" x="6203950" y="3346450"/>
          <p14:tracePt t="14277" x="6229350" y="3365500"/>
          <p14:tracePt t="14277" x="6248400" y="3390900"/>
          <p14:tracePt t="14293" x="6273800" y="3416300"/>
          <p14:tracePt t="14293" x="6292850" y="3441700"/>
          <p14:tracePt t="14310" x="6318250" y="3467100"/>
          <p14:tracePt t="14310" x="6343650" y="3486150"/>
          <p14:tracePt t="14326" x="6369050" y="3505200"/>
          <p14:tracePt t="14326" x="6419850" y="3549650"/>
          <p14:tracePt t="14344" x="6445250" y="3562350"/>
          <p14:tracePt t="14344" x="6464300" y="3581400"/>
          <p14:tracePt t="14360" x="6489700" y="3600450"/>
          <p14:tracePt t="14360" x="6515100" y="3619500"/>
          <p14:tracePt t="14377" x="6540500" y="3632200"/>
          <p14:tracePt t="14377" x="6559550" y="3644900"/>
          <p14:tracePt t="14393" x="6584950" y="3663950"/>
          <p14:tracePt t="14393" x="6629400" y="3689350"/>
          <p14:tracePt t="14410" x="6648450" y="3695700"/>
          <p14:tracePt t="14410" x="6667500" y="3702050"/>
          <p14:tracePt t="14427" x="6686550" y="3714750"/>
          <p14:tracePt t="14427" x="6705600" y="3721100"/>
          <p14:tracePt t="14444" x="6724650" y="3727450"/>
          <p14:tracePt t="31120" x="7105650" y="4470400"/>
          <p14:tracePt t="31592" x="7105650" y="4464050"/>
          <p14:tracePt t="31616" x="7099300" y="4457700"/>
          <p14:tracePt t="31628" x="7092950" y="4457700"/>
          <p14:tracePt t="31644" x="7086600" y="4451350"/>
          <p14:tracePt t="31668" x="7086600" y="4445000"/>
          <p14:tracePt t="31688" x="7080250" y="4432300"/>
          <p14:tracePt t="31704" x="7080250" y="4425950"/>
          <p14:tracePt t="31712" x="7080250" y="4419600"/>
          <p14:tracePt t="31720" x="7080250" y="4406900"/>
          <p14:tracePt t="31736" x="7080250" y="4400550"/>
          <p14:tracePt t="31736" x="7080250" y="4394200"/>
          <p14:tracePt t="31749" x="7080250" y="4381500"/>
          <p14:tracePt t="31749" x="7080250" y="4375150"/>
          <p14:tracePt t="31766" x="7080250" y="4368800"/>
          <p14:tracePt t="31766" x="7080250" y="4362450"/>
          <p14:tracePt t="31783" x="7080250" y="4349750"/>
          <p14:tracePt t="31799" x="7073900" y="4337050"/>
          <p14:tracePt t="31799" x="7067550" y="4318000"/>
          <p14:tracePt t="31817" x="7067550" y="4311650"/>
          <p14:tracePt t="31817" x="7061200" y="4298950"/>
          <p14:tracePt t="31834" x="7061200" y="4286250"/>
          <p14:tracePt t="31834" x="7054850" y="4273550"/>
          <p14:tracePt t="31850" x="7054850" y="4260850"/>
          <p14:tracePt t="31850" x="7048500" y="4254500"/>
          <p14:tracePt t="31850" x="7048500" y="4241800"/>
          <p14:tracePt t="31869" x="7042150" y="4229100"/>
          <p14:tracePt t="31869" x="7042150" y="4216400"/>
          <p14:tracePt t="31886" x="7035800" y="4210050"/>
          <p14:tracePt t="33484" x="7080250" y="4578350"/>
          <p14:tracePt t="33492" x="7080250" y="4591050"/>
          <p14:tracePt t="33505" x="7086600" y="4603750"/>
          <p14:tracePt t="33505" x="7086600" y="4616450"/>
          <p14:tracePt t="33523" x="7092950" y="4641850"/>
          <p14:tracePt t="33523" x="7099300" y="4686300"/>
          <p14:tracePt t="33539" x="7105650" y="4711700"/>
          <p14:tracePt t="33539" x="7105650" y="4730750"/>
          <p14:tracePt t="33555" x="7112000" y="4749800"/>
          <p14:tracePt t="33555" x="7112000" y="4768850"/>
          <p14:tracePt t="33572" x="7112000" y="4787900"/>
          <p14:tracePt t="33572" x="7112000" y="4800600"/>
          <p14:tracePt t="33589" x="7112000" y="4806950"/>
          <p14:tracePt t="33589" x="7112000" y="4819650"/>
          <p14:tracePt t="33605" x="7105650" y="4826000"/>
          <p14:tracePt t="33637" x="7105650" y="4819650"/>
          <p14:tracePt t="33652" x="7099300" y="4813300"/>
          <p14:tracePt t="33656" x="7099300" y="4806950"/>
          <p14:tracePt t="33656" x="7099300" y="4800600"/>
          <p14:tracePt t="33673" x="7092950" y="4794250"/>
          <p14:tracePt t="33673" x="7092950" y="4781550"/>
          <p14:tracePt t="33690" x="7092950" y="4768850"/>
          <p14:tracePt t="33690" x="7086600" y="4756150"/>
          <p14:tracePt t="33706" x="7086600" y="4743450"/>
          <p14:tracePt t="33706" x="7080250" y="4730750"/>
          <p14:tracePt t="33706" x="7073900" y="4711700"/>
          <p14:tracePt t="33725" x="7067550" y="4699000"/>
          <p14:tracePt t="33739" x="7067550" y="4679950"/>
          <p14:tracePt t="33739" x="7054850" y="4641850"/>
          <p14:tracePt t="33757" x="7048500" y="4629150"/>
          <p14:tracePt t="33757" x="7042150" y="4610100"/>
          <p14:tracePt t="33773" x="7035800" y="4591050"/>
          <p14:tracePt t="33773" x="7029450" y="4572000"/>
          <p14:tracePt t="33790" x="7023100" y="4559300"/>
          <p14:tracePt t="33790" x="7010400" y="4540250"/>
          <p14:tracePt t="33790" x="7004050" y="4521200"/>
          <p14:tracePt t="33808" x="6991350" y="4508500"/>
          <p14:tracePt t="33822" x="6985000" y="4489450"/>
          <p14:tracePt t="33822" x="6965950" y="4451350"/>
          <p14:tracePt t="33840" x="6953250" y="4438650"/>
          <p14:tracePt t="33840" x="6940550" y="4419600"/>
          <p14:tracePt t="33857" x="6927850" y="4400550"/>
          <p14:tracePt t="33857" x="6915150" y="4387850"/>
          <p14:tracePt t="33874" x="6902450" y="4368800"/>
          <p14:tracePt t="33874" x="6889750" y="4356100"/>
          <p14:tracePt t="33890" x="6877050" y="4337050"/>
          <p14:tracePt t="33890" x="6851650" y="4305300"/>
          <p14:tracePt t="33907" x="6845300" y="4286250"/>
          <p14:tracePt t="33907" x="6832600" y="4267200"/>
          <p14:tracePt t="33925" x="6819900" y="4254500"/>
          <p14:tracePt t="33925" x="6813550" y="4241800"/>
          <p14:tracePt t="33940" x="6800850" y="4222750"/>
          <p14:tracePt t="33940" x="6788150" y="4191000"/>
          <p14:tracePt t="33958" x="6781800" y="4178300"/>
          <p14:tracePt t="33958" x="6781800" y="4159250"/>
          <p14:tracePt t="33974" x="6781800" y="4146550"/>
          <p14:tracePt t="33974" x="6781800" y="4133850"/>
          <p14:tracePt t="33992" x="6781800" y="4121150"/>
          <p14:tracePt t="33992" x="6788150" y="4102100"/>
          <p14:tracePt t="34010" x="6788150" y="4095750"/>
          <p14:tracePt t="34010" x="6800850" y="4070350"/>
          <p14:tracePt t="34025" x="6807200" y="4064000"/>
          <p14:tracePt t="34025" x="6819900" y="4051300"/>
          <p14:tracePt t="34042" x="6826250" y="4044950"/>
          <p14:tracePt t="34042" x="6832600" y="4038600"/>
          <p14:tracePt t="34058" x="6845300" y="4038600"/>
          <p14:tracePt t="34058" x="6851650" y="4032250"/>
          <p14:tracePt t="34075" x="6864350" y="4025900"/>
          <p14:tracePt t="34075" x="6877050" y="4025900"/>
          <p14:tracePt t="34075" x="6883400" y="4025900"/>
          <p14:tracePt t="34095" x="6889750" y="4025900"/>
          <p14:tracePt t="34107" x="6902450" y="4025900"/>
          <p14:tracePt t="34107" x="6921500" y="4038600"/>
          <p14:tracePt t="34126" x="6934200" y="4044950"/>
          <p14:tracePt t="34126" x="6940550" y="4057650"/>
          <p14:tracePt t="34142" x="6953250" y="4070350"/>
          <p14:tracePt t="34142" x="6959600" y="4089400"/>
          <p14:tracePt t="34159" x="6972300" y="4102100"/>
          <p14:tracePt t="34159" x="6978650" y="4121150"/>
          <p14:tracePt t="34175" x="6991350" y="4140200"/>
          <p14:tracePt t="34175" x="6997700" y="4165600"/>
          <p14:tracePt t="34175" x="7004050" y="4184650"/>
          <p14:tracePt t="34194" x="7010400" y="4216400"/>
          <p14:tracePt t="34194" x="7016750" y="4235450"/>
          <p14:tracePt t="34209" x="7016750" y="4260850"/>
          <p14:tracePt t="34209" x="7023100" y="4279900"/>
          <p14:tracePt t="34226" x="7023100" y="4298950"/>
          <p14:tracePt t="34226" x="7029450" y="4324350"/>
          <p14:tracePt t="34242" x="7029450" y="4343400"/>
          <p14:tracePt t="34242" x="7029450" y="4381500"/>
          <p14:tracePt t="34260" x="7029450" y="4394200"/>
          <p14:tracePt t="34260" x="7029450" y="4406900"/>
          <p14:tracePt t="34276" x="7029450" y="4419600"/>
          <p14:tracePt t="34276" x="7029450" y="4432300"/>
          <p14:tracePt t="34293" x="7023100" y="4438650"/>
          <p14:tracePt t="34293" x="7023100" y="4451350"/>
          <p14:tracePt t="34309" x="7023100" y="4457700"/>
          <p14:tracePt t="34309" x="7016750" y="4470400"/>
          <p14:tracePt t="34326" x="7016750" y="4476750"/>
          <p14:tracePt t="34326" x="7016750" y="4483100"/>
          <p14:tracePt t="34342" x="7016750" y="4489450"/>
          <p14:tracePt t="34358" x="7016750" y="4495800"/>
          <p14:tracePt t="34375" x="7023100" y="4489450"/>
          <p14:tracePt t="34409" x="7016750" y="4483100"/>
          <p14:tracePt t="34437" x="7016750" y="4476750"/>
          <p14:tracePt t="34453" x="7016750" y="4470400"/>
          <p14:tracePt t="34462" x="7016750" y="4464050"/>
          <p14:tracePt t="34485" x="7016750" y="4457700"/>
          <p14:tracePt t="34493" x="7016750" y="4451350"/>
          <p14:tracePt t="34509" x="7010400" y="4451350"/>
          <p14:tracePt t="34537" x="7004050" y="4451350"/>
          <p14:tracePt t="34553" x="6997700" y="4451350"/>
          <p14:tracePt t="34573" x="6991350" y="4451350"/>
          <p14:tracePt t="34597" x="6985000" y="4445000"/>
          <p14:tracePt t="34617" x="6978650" y="4445000"/>
          <p14:tracePt t="34641" x="6978650" y="4438650"/>
          <p14:tracePt t="34657" x="6972300" y="4432300"/>
          <p14:tracePt t="34673" x="6972300" y="4419600"/>
          <p14:tracePt t="34685" x="6972300" y="4413250"/>
          <p14:tracePt t="34693" x="6965950" y="4406900"/>
          <p14:tracePt t="34710" x="6959600" y="4406900"/>
          <p14:tracePt t="34733" x="6959600" y="4413250"/>
          <p14:tracePt t="34743" x="6959600" y="4419600"/>
          <p14:tracePt t="34743" x="6953250" y="4445000"/>
          <p14:tracePt t="34762" x="6953250" y="4464050"/>
          <p14:tracePt t="34762" x="6953250" y="4489450"/>
          <p14:tracePt t="34778" x="6959600" y="4514850"/>
          <p14:tracePt t="34778" x="6959600" y="4540250"/>
          <p14:tracePt t="34794" x="6959600" y="4572000"/>
          <p14:tracePt t="34794" x="6965950" y="4603750"/>
          <p14:tracePt t="34811" x="6972300" y="4635500"/>
          <p14:tracePt t="34811" x="6972300" y="4673600"/>
          <p14:tracePt t="34827" x="6978650" y="4705350"/>
          <p14:tracePt t="34827" x="6991350" y="4768850"/>
          <p14:tracePt t="34846" x="6997700" y="4800600"/>
          <p14:tracePt t="34846" x="6997700" y="4826000"/>
          <p14:tracePt t="34861" x="7004050" y="4857750"/>
          <p14:tracePt t="34861" x="7010400" y="4889500"/>
          <p14:tracePt t="34878" x="7016750" y="4921250"/>
          <p14:tracePt t="34878" x="7016750" y="4946650"/>
          <p14:tracePt t="34895" x="7023100" y="4978400"/>
          <p14:tracePt t="34895" x="7029450" y="5003800"/>
          <p14:tracePt t="34912" x="7029450" y="5022850"/>
          <p14:tracePt t="34912" x="7035800" y="5073650"/>
          <p14:tracePt t="34928" x="7042150" y="5086350"/>
          <p14:tracePt t="34928" x="7042150" y="5099050"/>
          <p14:tracePt t="34945" x="7042150" y="5111750"/>
          <p14:tracePt t="34945" x="7048500" y="5118100"/>
          <p14:tracePt t="34962" x="7048500" y="5124450"/>
          <p14:tracePt t="34977" x="7042150" y="5118100"/>
          <p14:tracePt t="34994" x="7042150" y="5111750"/>
          <p14:tracePt t="34994" x="7042150" y="5105400"/>
          <p14:tracePt t="35012" x="7042150" y="5099050"/>
          <p14:tracePt t="35012" x="7042150" y="5086350"/>
          <p14:tracePt t="35029" x="7042150" y="5073650"/>
          <p14:tracePt t="35029" x="7042150" y="5035550"/>
          <p14:tracePt t="35045" x="7048500" y="5010150"/>
          <p14:tracePt t="35045" x="7048500" y="4991100"/>
          <p14:tracePt t="35062" x="7048500" y="4959350"/>
          <p14:tracePt t="35062" x="7048500" y="4933950"/>
          <p14:tracePt t="35080" x="7042150" y="4902200"/>
          <p14:tracePt t="35080" x="7042150" y="4870450"/>
          <p14:tracePt t="35095" x="7042150" y="4832350"/>
          <p14:tracePt t="35095" x="7035800" y="4800600"/>
          <p14:tracePt t="35095" x="7035800" y="4756150"/>
          <p14:tracePt t="35114" x="7029450" y="4718050"/>
          <p14:tracePt t="35114" x="7029450" y="4679950"/>
          <p14:tracePt t="35129" x="7029450" y="4641850"/>
          <p14:tracePt t="35129" x="7023100" y="4610100"/>
          <p14:tracePt t="35146" x="7029450" y="4572000"/>
          <p14:tracePt t="35146" x="7029450" y="4533900"/>
          <p14:tracePt t="35162" x="7035800" y="4495800"/>
          <p14:tracePt t="35162" x="7048500" y="4464050"/>
          <p14:tracePt t="35179" x="7054850" y="4432300"/>
          <p14:tracePt t="35179" x="7073900" y="4394200"/>
          <p14:tracePt t="35195" x="7092950" y="4362450"/>
          <p14:tracePt t="35195" x="7112000" y="4330700"/>
          <p14:tracePt t="35195" x="7137400" y="4305300"/>
          <p14:tracePt t="35214" x="7156450" y="4273550"/>
          <p14:tracePt t="35214" x="7181850" y="4254500"/>
          <p14:tracePt t="35229" x="7207250" y="4235450"/>
          <p14:tracePt t="35229" x="7232650" y="4216400"/>
          <p14:tracePt t="35246" x="7264400" y="4203700"/>
          <p14:tracePt t="35246" x="7289800" y="4203700"/>
          <p14:tracePt t="35263" x="7315200" y="4197350"/>
          <p14:tracePt t="35263" x="7359650" y="4210050"/>
          <p14:tracePt t="35279" x="7385050" y="4229100"/>
          <p14:tracePt t="35279" x="7404100" y="4248150"/>
          <p14:tracePt t="35296" x="7423150" y="4279900"/>
          <p14:tracePt t="35296" x="7435850" y="4305300"/>
          <p14:tracePt t="35312" x="7448550" y="4343400"/>
          <p14:tracePt t="35312" x="7454900" y="4375150"/>
          <p14:tracePt t="35329" x="7461250" y="4413250"/>
          <p14:tracePt t="35329" x="7461250" y="4483100"/>
          <p14:tracePt t="35346" x="7454900" y="4514850"/>
          <p14:tracePt t="35346" x="7448550" y="4540250"/>
          <p14:tracePt t="35363" x="7435850" y="4572000"/>
          <p14:tracePt t="35363" x="7423150" y="4591050"/>
          <p14:tracePt t="35380" x="7410450" y="4616450"/>
          <p14:tracePt t="35380" x="7397750" y="4635500"/>
          <p14:tracePt t="35380" x="7378700" y="4654550"/>
          <p14:tracePt t="35398" x="7366000" y="4673600"/>
          <p14:tracePt t="35398" x="7346950" y="4686300"/>
          <p14:tracePt t="35413" x="7327900" y="4705350"/>
          <p14:tracePt t="35413" x="7308850" y="4711700"/>
          <p14:tracePt t="35430" x="7289800" y="4724400"/>
          <p14:tracePt t="35430" x="7270750" y="4737100"/>
          <p14:tracePt t="35447" x="7251700" y="4743450"/>
          <p14:tracePt t="35447" x="7239000" y="4756150"/>
          <p14:tracePt t="35463" x="7219950" y="4756150"/>
          <p14:tracePt t="35463" x="7207250" y="4756150"/>
          <p14:tracePt t="35463" x="7194550" y="4756150"/>
          <p14:tracePt t="35481" x="7181850" y="4756150"/>
          <p14:tracePt t="35495" x="7169150" y="4756150"/>
          <p14:tracePt t="35495" x="7156450" y="4743450"/>
          <p14:tracePt t="35514" x="7150100" y="4737100"/>
          <p14:tracePt t="35514" x="7143750" y="4730750"/>
          <p14:tracePt t="35530" x="7143750" y="4718050"/>
          <p14:tracePt t="35546" x="7143750" y="4705350"/>
          <p14:tracePt t="35546" x="7143750" y="4699000"/>
          <p14:tracePt t="35563" x="7150100" y="4692650"/>
          <p14:tracePt t="35563" x="7162800" y="4673600"/>
          <p14:tracePt t="35580" x="7175500" y="4660900"/>
          <p14:tracePt t="35580" x="7188200" y="4654550"/>
          <p14:tracePt t="35597" x="7200900" y="4641850"/>
          <p14:tracePt t="35597" x="7213600" y="4635500"/>
          <p14:tracePt t="35613" x="7232650" y="4622800"/>
          <p14:tracePt t="35613" x="7251700" y="4616450"/>
          <p14:tracePt t="35613" x="7270750" y="4610100"/>
          <p14:tracePt t="35635" x="7289800" y="4610100"/>
          <p14:tracePt t="35635" x="7308850" y="4610100"/>
          <p14:tracePt t="35647" x="7327900" y="4616450"/>
          <p14:tracePt t="35647" x="7346950" y="4622800"/>
          <p14:tracePt t="35663" x="7372350" y="4629150"/>
          <p14:tracePt t="35663" x="7391400" y="4641850"/>
          <p14:tracePt t="35680" x="7404100" y="4660900"/>
          <p14:tracePt t="35680" x="7435850" y="4699000"/>
          <p14:tracePt t="35697" x="7448550" y="4718050"/>
          <p14:tracePt t="35697" x="7454900" y="4743450"/>
          <p14:tracePt t="35714" x="7461250" y="4768850"/>
          <p14:tracePt t="35714" x="7467600" y="4800600"/>
          <p14:tracePt t="35730" x="7473950" y="4832350"/>
          <p14:tracePt t="35730" x="7473950" y="4870450"/>
          <p14:tracePt t="35747" x="7473950" y="4902200"/>
          <p14:tracePt t="35747" x="7467600" y="4946650"/>
          <p14:tracePt t="35747" x="7461250" y="4984750"/>
          <p14:tracePt t="35766" x="7448550" y="5022850"/>
          <p14:tracePt t="35780" x="7435850" y="5060950"/>
          <p14:tracePt t="35780" x="7404100" y="5137150"/>
          <p14:tracePt t="35798" x="7385050" y="5175250"/>
          <p14:tracePt t="35798" x="7366000" y="5213350"/>
          <p14:tracePt t="35814" x="7340600" y="5245100"/>
          <p14:tracePt t="35814" x="7321550" y="5270500"/>
          <p14:tracePt t="35831" x="7296150" y="5295900"/>
          <p14:tracePt t="35831" x="7270750" y="5321300"/>
          <p14:tracePt t="35847" x="7251700" y="5340350"/>
          <p14:tracePt t="35847" x="7226300" y="5359400"/>
          <p14:tracePt t="35847" x="7200900" y="5378450"/>
          <p14:tracePt t="35866" x="7175500" y="5391150"/>
          <p14:tracePt t="35866" x="7150100" y="5403850"/>
          <p14:tracePt t="35883" x="7131050" y="5410200"/>
          <p14:tracePt t="35883" x="7105650" y="5416550"/>
          <p14:tracePt t="35898" x="7086600" y="5422900"/>
          <p14:tracePt t="35898" x="7061200" y="5422900"/>
          <p14:tracePt t="35915" x="7042150" y="5422900"/>
          <p14:tracePt t="35915" x="7029450" y="5422900"/>
          <p14:tracePt t="35931" x="7010400" y="5422900"/>
          <p14:tracePt t="35931" x="6978650" y="5416550"/>
          <p14:tracePt t="35948" x="6972300" y="5416550"/>
          <p14:tracePt t="35948" x="6959600" y="5416550"/>
          <p14:tracePt t="35965" x="6953250" y="5410200"/>
          <p14:tracePt t="35965" x="6946900" y="5410200"/>
          <p14:tracePt t="35981" x="6940550" y="5410200"/>
          <p14:tracePt t="35997" x="6940550" y="5403850"/>
          <p14:tracePt t="36014" x="6940550" y="5397500"/>
          <p14:tracePt t="36031" x="6946900" y="5397500"/>
          <p14:tracePt t="36047" x="6959600" y="5391150"/>
          <p14:tracePt t="36047" x="6965950" y="5391150"/>
          <p14:tracePt t="36065" x="6972300" y="5391150"/>
          <p14:tracePt t="36089" x="6972300" y="5397500"/>
          <p14:tracePt t="36097" x="6972300" y="5403850"/>
          <p14:tracePt t="36114" x="6972300" y="5416550"/>
          <p14:tracePt t="36131" x="6965950" y="5416550"/>
          <p14:tracePt t="36131" x="6959600" y="5422900"/>
          <p14:tracePt t="36151" x="6953250" y="5429250"/>
          <p14:tracePt t="36166" x="6946900" y="5429250"/>
          <p14:tracePt t="36193" x="6940550" y="5429250"/>
          <p14:tracePt t="36217" x="6940550" y="5435600"/>
          <p14:tracePt t="36261" x="6946900" y="5429250"/>
          <p14:tracePt t="36293" x="6946900" y="5422900"/>
          <p14:tracePt t="36305" x="6953250" y="5416550"/>
          <p14:tracePt t="36329" x="6959600" y="5416550"/>
          <p14:tracePt t="36345" x="6965950" y="5410200"/>
          <p14:tracePt t="36357" x="6965950" y="5403850"/>
          <p14:tracePt t="36373" x="6972300" y="5397500"/>
          <p14:tracePt t="36389" x="6978650" y="5397500"/>
          <p14:tracePt t="36405" x="6985000" y="5391150"/>
          <p14:tracePt t="36417" x="6991350" y="5391150"/>
          <p14:tracePt t="36433" x="6997700" y="5384800"/>
          <p14:tracePt t="36449" x="7004050" y="5378450"/>
          <p14:tracePt t="36466" x="7010400" y="5372100"/>
          <p14:tracePt t="36485" x="7016750" y="5372100"/>
          <p14:tracePt t="36509" x="7023100" y="5372100"/>
          <p14:tracePt t="36553" x="7023100" y="5365750"/>
          <p14:tracePt t="36593" x="7029450" y="5359400"/>
          <p14:tracePt t="36709" x="7035800" y="5359400"/>
          <p14:tracePt t="36733" x="7035800" y="5353050"/>
          <p14:tracePt t="36749" x="7042150" y="5353050"/>
          <p14:tracePt t="36765" x="7048500" y="5346700"/>
          <p14:tracePt t="36777" x="7054850" y="5346700"/>
          <p14:tracePt t="36801" x="7061200" y="5340350"/>
          <p14:tracePt t="36824" x="7067550" y="5340350"/>
          <p14:tracePt t="36845" x="7067550" y="5346700"/>
          <p14:tracePt t="36937" x="7067550" y="5353050"/>
          <p14:tracePt t="36980" x="7067550" y="5359400"/>
          <p14:tracePt t="37017" x="7073900" y="5353050"/>
          <p14:tracePt t="37041" x="7080250" y="5353050"/>
          <p14:tracePt t="37073" x="7086600" y="5346700"/>
          <p14:tracePt t="37085" x="7086600" y="5340350"/>
          <p14:tracePt t="37101" x="7092950" y="5334000"/>
          <p14:tracePt t="37109" x="7099300" y="5327650"/>
          <p14:tracePt t="37145" x="7105650" y="5321300"/>
          <p14:tracePt t="37161" x="7112000" y="5314950"/>
          <p14:tracePt t="37177" x="7105650" y="5314950"/>
          <p14:tracePt t="37229" x="7099300" y="5321300"/>
          <p14:tracePt t="37245" x="7092950" y="5321300"/>
          <p14:tracePt t="37258" x="7092950" y="5327650"/>
          <p14:tracePt t="37268" x="7086600" y="5334000"/>
          <p14:tracePt t="37285" x="7080250" y="5334000"/>
          <p14:tracePt t="37302" x="7073900" y="5340350"/>
          <p14:tracePt t="37318" x="7067550" y="5334000"/>
          <p14:tracePt t="37335" x="7067550" y="5327650"/>
          <p14:tracePt t="37357" x="7073900" y="5321300"/>
          <p14:tracePt t="37393" x="7073900" y="5314950"/>
          <p14:tracePt t="37409" x="7080250" y="5308600"/>
          <p14:tracePt t="37425" x="7086600" y="5302250"/>
          <p14:tracePt t="37429" x="7092950" y="5295900"/>
          <p14:tracePt t="37445" x="7092950" y="5289550"/>
          <p14:tracePt t="37453" x="7099300" y="5283200"/>
          <p14:tracePt t="37453" x="7099300" y="5276850"/>
          <p14:tracePt t="37470" x="7099300" y="5270500"/>
          <p14:tracePt t="37470" x="7105650" y="5264150"/>
          <p14:tracePt t="37487" x="7105650" y="5257800"/>
          <p14:tracePt t="37487" x="7112000" y="5251450"/>
          <p14:tracePt t="37487" x="7112000" y="5245100"/>
          <p14:tracePt t="37506" x="7118350" y="5238750"/>
          <p14:tracePt t="37522" x="7118350" y="5232400"/>
          <p14:tracePt t="37541" x="7124700" y="5226050"/>
          <p14:tracePt t="37553" x="7124700" y="5219700"/>
          <p14:tracePt t="37581" x="7118350" y="5213350"/>
          <p14:tracePt t="37657" x="7118350" y="5207000"/>
          <p14:tracePt t="37693" x="7112000" y="5219700"/>
          <p14:tracePt t="37717" x="7112000" y="5232400"/>
          <p14:tracePt t="37745" x="7112000" y="5238750"/>
          <p14:tracePt t="37779" x="7118350" y="5238750"/>
          <p14:tracePt t="37857" x="7131050" y="5245100"/>
          <p14:tracePt t="37865" x="7143750" y="5251450"/>
          <p14:tracePt t="37874" x="7156450" y="5251450"/>
          <p14:tracePt t="37874" x="7169150" y="5251450"/>
          <p14:tracePt t="37890" x="7181850" y="5251450"/>
          <p14:tracePt t="37904" x="7194550" y="5251450"/>
          <p14:tracePt t="37904" x="7213600" y="5245100"/>
          <p14:tracePt t="37921" x="7226300" y="5232400"/>
          <p14:tracePt t="37921" x="7232650" y="5226050"/>
          <p14:tracePt t="37939" x="7232650" y="5213350"/>
          <p14:tracePt t="37939" x="7239000" y="5207000"/>
          <p14:tracePt t="37955" x="7245350" y="5200650"/>
          <p14:tracePt t="37955" x="7258050" y="5175250"/>
          <p14:tracePt t="37972" x="7264400" y="5168900"/>
          <p14:tracePt t="37972" x="7270750" y="5149850"/>
          <p14:tracePt t="37988" x="7277100" y="5137150"/>
          <p14:tracePt t="37988" x="7283450" y="5130800"/>
          <p14:tracePt t="38005" x="7289800" y="5111750"/>
          <p14:tracePt t="38005" x="7302500" y="5092700"/>
          <p14:tracePt t="38022" x="7308850" y="5073650"/>
          <p14:tracePt t="38022" x="7327900" y="5035550"/>
          <p14:tracePt t="38038" x="7334250" y="5016500"/>
          <p14:tracePt t="38038" x="7346950" y="4997450"/>
          <p14:tracePt t="38055" x="7353300" y="4978400"/>
          <p14:tracePt t="38055" x="7353300" y="4959350"/>
          <p14:tracePt t="38072" x="7359650" y="4940300"/>
          <p14:tracePt t="38072" x="7359650" y="4908550"/>
          <p14:tracePt t="38090" x="7359650" y="4889500"/>
          <p14:tracePt t="38090" x="7353300" y="4876800"/>
          <p14:tracePt t="38106" x="7346950" y="4857750"/>
          <p14:tracePt t="38106" x="7340600" y="4845050"/>
          <p14:tracePt t="38122" x="7334250" y="4826000"/>
          <p14:tracePt t="38122" x="7327900" y="4813300"/>
          <p14:tracePt t="38139" x="7315200" y="4794250"/>
          <p14:tracePt t="38139" x="7302500" y="4781550"/>
          <p14:tracePt t="38156" x="7289800" y="4768850"/>
          <p14:tracePt t="38156" x="7277100" y="4756150"/>
          <p14:tracePt t="38156" x="7264400" y="4743450"/>
          <p14:tracePt t="38175" x="7245350" y="4730750"/>
          <p14:tracePt t="38188" x="7226300" y="4724400"/>
          <p14:tracePt t="38204" x="7207250" y="4718050"/>
          <p14:tracePt t="38221" x="7175500" y="4711700"/>
          <p14:tracePt t="38237" x="7150100" y="4705350"/>
          <p14:tracePt t="38237" x="7124700" y="4705350"/>
          <p14:tracePt t="38255" x="7092950" y="4705350"/>
          <p14:tracePt t="38255" x="7067550" y="4705350"/>
          <p14:tracePt t="38272" x="7035800" y="4705350"/>
          <p14:tracePt t="38272" x="7016750" y="4711700"/>
          <p14:tracePt t="38289" x="6997700" y="4718050"/>
          <p14:tracePt t="38289" x="6985000" y="4724400"/>
          <p14:tracePt t="38305" x="6978650" y="4724400"/>
          <p14:tracePt t="38305" x="6965950" y="4730750"/>
          <p14:tracePt t="38322" x="6959600" y="4730750"/>
          <p14:tracePt t="38338" x="6953250" y="4737100"/>
          <p14:tracePt t="38355" x="6959600" y="4737100"/>
          <p14:tracePt t="38389" x="6965950" y="4737100"/>
          <p14:tracePt t="38405" x="6972300" y="4730750"/>
          <p14:tracePt t="38421" x="6978650" y="4730750"/>
          <p14:tracePt t="38437" x="6972300" y="4737100"/>
          <p14:tracePt t="38489" x="6965950" y="4730750"/>
          <p14:tracePt t="38497" x="6959600" y="4730750"/>
          <p14:tracePt t="38507" x="6953250" y="4730750"/>
          <p14:tracePt t="38507" x="6946900" y="4730750"/>
          <p14:tracePt t="38523" x="6940550" y="4724400"/>
          <p14:tracePt t="38523" x="6934200" y="4724400"/>
          <p14:tracePt t="38539" x="6927850" y="4718050"/>
          <p14:tracePt t="38539" x="6908800" y="4711700"/>
          <p14:tracePt t="38558" x="6896100" y="4711700"/>
          <p14:tracePt t="38558" x="6883400" y="4705350"/>
          <p14:tracePt t="38573" x="6870700" y="4692650"/>
          <p14:tracePt t="38573" x="6858000" y="4686300"/>
          <p14:tracePt t="38590" x="6845300" y="4673600"/>
          <p14:tracePt t="38590" x="6838950" y="4660900"/>
          <p14:tracePt t="38606" x="6826250" y="4648200"/>
          <p14:tracePt t="38606" x="6813550" y="4635500"/>
          <p14:tracePt t="38623" x="6800850" y="4616450"/>
          <p14:tracePt t="38623" x="6781800" y="4591050"/>
          <p14:tracePt t="38641" x="6775450" y="4572000"/>
          <p14:tracePt t="38641" x="6762750" y="4546600"/>
          <p14:tracePt t="38656" x="6756400" y="4527550"/>
          <p14:tracePt t="38656" x="6750050" y="4508500"/>
          <p14:tracePt t="38674" x="6750050" y="4483100"/>
          <p14:tracePt t="38674" x="6750050" y="4425950"/>
          <p14:tracePt t="38690" x="6750050" y="4400550"/>
          <p14:tracePt t="38690" x="6762750" y="4375150"/>
          <p14:tracePt t="38707" x="6769100" y="4349750"/>
          <p14:tracePt t="38707" x="6781800" y="4324350"/>
          <p14:tracePt t="38724" x="6800850" y="4298950"/>
          <p14:tracePt t="38724" x="6819900" y="4279900"/>
          <p14:tracePt t="38740" x="6838950" y="4260850"/>
          <p14:tracePt t="38740" x="6883400" y="4241800"/>
          <p14:tracePt t="38758" x="6902450" y="4235450"/>
          <p14:tracePt t="38758" x="6927850" y="4235450"/>
          <p14:tracePt t="38774" x="6953250" y="4235450"/>
          <p14:tracePt t="38774" x="6978650" y="4241800"/>
          <p14:tracePt t="38791" x="7010400" y="4254500"/>
          <p14:tracePt t="38791" x="7035800" y="4267200"/>
          <p14:tracePt t="38807" x="7061200" y="4286250"/>
          <p14:tracePt t="38807" x="7086600" y="4311650"/>
          <p14:tracePt t="38807" x="7112000" y="4337050"/>
          <p14:tracePt t="38825" x="7137400" y="4362450"/>
          <p14:tracePt t="38839" x="7156450" y="4394200"/>
          <p14:tracePt t="38839" x="7188200" y="4451350"/>
          <p14:tracePt t="38858" x="7194550" y="4483100"/>
          <p14:tracePt t="38858" x="7200900" y="4508500"/>
          <p14:tracePt t="38875" x="7200900" y="4533900"/>
          <p14:tracePt t="38875" x="7200900" y="4565650"/>
          <p14:tracePt t="38891" x="7194550" y="4584700"/>
          <p14:tracePt t="38891" x="7181850" y="4610100"/>
          <p14:tracePt t="38907" x="7175500" y="4635500"/>
          <p14:tracePt t="38907" x="7150100" y="4679950"/>
          <p14:tracePt t="38925" x="7131050" y="4699000"/>
          <p14:tracePt t="38925" x="7118350" y="4718050"/>
          <p14:tracePt t="38941" x="7099300" y="4737100"/>
          <p14:tracePt t="38941" x="7080250" y="4756150"/>
          <p14:tracePt t="38958" x="7061200" y="4768850"/>
          <p14:tracePt t="38958" x="7048500" y="4781550"/>
          <p14:tracePt t="38974" x="7029450" y="4794250"/>
          <p14:tracePt t="38974" x="7010400" y="4800600"/>
          <p14:tracePt t="38991" x="6991350" y="4806950"/>
          <p14:tracePt t="38991" x="6959600" y="4819650"/>
          <p14:tracePt t="39010" x="6940550" y="4819650"/>
          <p14:tracePt t="39010" x="6927850" y="4826000"/>
          <p14:tracePt t="39025" x="6915150" y="4826000"/>
          <p14:tracePt t="39025" x="6902450" y="4832350"/>
          <p14:tracePt t="39042" x="6896100" y="4832350"/>
          <p14:tracePt t="39042" x="6883400" y="4826000"/>
          <p14:tracePt t="39058" x="6877050" y="4819650"/>
          <p14:tracePt t="39074" x="6877050" y="4813300"/>
          <p14:tracePt t="39091" x="6883400" y="4806950"/>
          <p14:tracePt t="39091" x="6889750" y="4800600"/>
          <p14:tracePt t="39109" x="6902450" y="4794250"/>
          <p14:tracePt t="39109" x="6921500" y="4787900"/>
          <p14:tracePt t="39126" x="6934200" y="4781550"/>
          <p14:tracePt t="39126" x="6953250" y="4775200"/>
          <p14:tracePt t="39142" x="6965950" y="4768850"/>
          <p14:tracePt t="39142" x="6985000" y="4762500"/>
          <p14:tracePt t="39158" x="7004050" y="4762500"/>
          <p14:tracePt t="39158" x="7029450" y="4768850"/>
          <p14:tracePt t="39158" x="7054850" y="4768850"/>
          <p14:tracePt t="39177" x="7073900" y="4775200"/>
          <p14:tracePt t="39191" x="7099300" y="4787900"/>
          <p14:tracePt t="39191" x="7143750" y="4813300"/>
          <p14:tracePt t="39209" x="7162800" y="4832350"/>
          <p14:tracePt t="39209" x="7181850" y="4857750"/>
          <p14:tracePt t="39225" x="7200900" y="4876800"/>
          <p14:tracePt t="39225" x="7213600" y="4908550"/>
          <p14:tracePt t="39242" x="7226300" y="4940300"/>
          <p14:tracePt t="39242" x="7232650" y="4972050"/>
          <p14:tracePt t="39242" x="7239000" y="5003800"/>
          <p14:tracePt t="39263" x="7245350" y="5035550"/>
          <p14:tracePt t="39275" x="7245350" y="5073650"/>
          <p14:tracePt t="39275" x="7232650" y="5143500"/>
          <p14:tracePt t="39294" x="7226300" y="5175250"/>
          <p14:tracePt t="39294" x="7213600" y="5213350"/>
          <p14:tracePt t="39309" x="7200900" y="5245100"/>
          <p14:tracePt t="39309" x="7188200" y="5276850"/>
          <p14:tracePt t="39326" x="7169150" y="5314950"/>
          <p14:tracePt t="39326" x="7150100" y="5346700"/>
          <p14:tracePt t="39343" x="7131050" y="5372100"/>
          <p14:tracePt t="39343" x="7092950" y="5429250"/>
          <p14:tracePt t="39361" x="7067550" y="5448300"/>
          <p14:tracePt t="39361" x="7048500" y="5473700"/>
          <p14:tracePt t="39377" x="7029450" y="5492750"/>
          <p14:tracePt t="39377" x="7004050" y="5505450"/>
          <p14:tracePt t="39393" x="6978650" y="5518150"/>
          <p14:tracePt t="39393" x="6940550" y="5537200"/>
          <p14:tracePt t="39410" x="6915150" y="5549900"/>
          <p14:tracePt t="39410" x="6896100" y="5556250"/>
          <p14:tracePt t="39427" x="6877050" y="5556250"/>
          <p14:tracePt t="39427" x="6851650" y="5562600"/>
          <p14:tracePt t="39443" x="6832600" y="5562600"/>
          <p14:tracePt t="39443" x="6813550" y="5562600"/>
          <p14:tracePt t="39460" x="6794500" y="5556250"/>
          <p14:tracePt t="39460" x="6781800" y="5549900"/>
          <p14:tracePt t="39460" x="6762750" y="5543550"/>
          <p14:tracePt t="39477" x="6750050" y="5537200"/>
          <p14:tracePt t="39477" x="6731000" y="5530850"/>
          <p14:tracePt t="39494" x="6718300" y="5524500"/>
          <p14:tracePt t="39494" x="6711950" y="5518150"/>
          <p14:tracePt t="39511" x="6699250" y="5511800"/>
          <p14:tracePt t="39511" x="6686550" y="5505450"/>
          <p14:tracePt t="39526" x="6680200" y="5499100"/>
          <p14:tracePt t="39526" x="6673850" y="5492750"/>
          <p14:tracePt t="39543" x="6673850" y="5486400"/>
          <p14:tracePt t="39543" x="6667500" y="5480050"/>
          <p14:tracePt t="39543" x="6667500" y="5473700"/>
          <p14:tracePt t="39562" x="6661150" y="5467350"/>
          <p14:tracePt t="39575" x="6661150" y="5461000"/>
          <p14:tracePt t="39575" x="6661150" y="5454650"/>
          <p14:tracePt t="39594" x="6661150" y="5448300"/>
          <p14:tracePt t="39609" x="6661150" y="5441950"/>
          <p14:tracePt t="39626" x="6667500" y="5441950"/>
          <p14:tracePt t="39645" x="6673850" y="5441950"/>
          <p14:tracePt t="39665" x="6680200" y="5448300"/>
          <p14:tracePt t="39697" x="6686550" y="5454650"/>
          <p14:tracePt t="39717" x="6692900" y="5461000"/>
          <p14:tracePt t="39733" x="6692900" y="5467350"/>
          <p14:tracePt t="39741" x="6699250" y="5473700"/>
          <p14:tracePt t="39758" x="6705600" y="5480050"/>
          <p14:tracePt t="39769" x="6711950" y="5486400"/>
          <p14:tracePt t="39777" x="6724650" y="5486400"/>
          <p14:tracePt t="39801" x="6731000" y="5492750"/>
          <p14:tracePt t="39809" x="6737350" y="5492750"/>
          <p14:tracePt t="39809" x="6743700" y="5492750"/>
          <p14:tracePt t="39827" x="6750050" y="5499100"/>
          <p14:tracePt t="39827" x="6762750" y="5499100"/>
          <p14:tracePt t="39827" x="6769100" y="5499100"/>
          <p14:tracePt t="39845" x="6781800" y="5505450"/>
          <p14:tracePt t="39859" x="6788150" y="5505450"/>
          <p14:tracePt t="39859" x="6807200" y="5505450"/>
          <p14:tracePt t="39878" x="6819900" y="5511800"/>
          <p14:tracePt t="39878" x="6832600" y="5511800"/>
          <p14:tracePt t="39894" x="6838950" y="5518150"/>
          <p14:tracePt t="39894" x="6851650" y="5518150"/>
          <p14:tracePt t="39910" x="6858000" y="5518150"/>
          <p14:tracePt t="39910" x="6864350" y="5518150"/>
          <p14:tracePt t="39928" x="6870700" y="5518150"/>
          <p14:tracePt t="39928" x="6883400" y="5518150"/>
          <p14:tracePt t="39928" x="6889750" y="5518150"/>
          <p14:tracePt t="39946" x="6896100" y="5511800"/>
          <p14:tracePt t="39946" x="6908800" y="5511800"/>
          <p14:tracePt t="39961" x="6915150" y="5505450"/>
          <p14:tracePt t="39961" x="6921500" y="5505450"/>
          <p14:tracePt t="39977" x="6934200" y="5499100"/>
          <p14:tracePt t="39977" x="6946900" y="5492750"/>
          <p14:tracePt t="39994" x="6953250" y="5492750"/>
          <p14:tracePt t="39994" x="6978650" y="5486400"/>
          <p14:tracePt t="40013" x="6991350" y="5480050"/>
          <p14:tracePt t="40013" x="6997700" y="5480050"/>
          <p14:tracePt t="40028" x="7010400" y="5480050"/>
          <p14:tracePt t="40028" x="7023100" y="5480050"/>
          <p14:tracePt t="40044" x="7035800" y="5473700"/>
          <p14:tracePt t="40044" x="7048500" y="5473700"/>
          <p14:tracePt t="40061" x="7061200" y="5473700"/>
          <p14:tracePt t="40061" x="7086600" y="5467350"/>
          <p14:tracePt t="40078" x="7099300" y="5467350"/>
          <p14:tracePt t="40078" x="7112000" y="5461000"/>
          <p14:tracePt t="40094" x="7131050" y="5454650"/>
          <p14:tracePt t="40094" x="7143750" y="5448300"/>
          <p14:tracePt t="40111" x="7162800" y="5435600"/>
          <p14:tracePt t="40111" x="7175500" y="5429250"/>
          <p14:tracePt t="40111" x="7194550" y="5416550"/>
          <p14:tracePt t="40130" x="7207250" y="5397500"/>
          <p14:tracePt t="40143" x="7226300" y="5384800"/>
          <p14:tracePt t="40143" x="7264400" y="5353050"/>
          <p14:tracePt t="40161" x="7277100" y="5334000"/>
          <p14:tracePt t="40161" x="7296150" y="5314950"/>
          <p14:tracePt t="40178" x="7308850" y="5295900"/>
          <p14:tracePt t="40178" x="7321550" y="5276850"/>
          <p14:tracePt t="40194" x="7334250" y="5251450"/>
          <p14:tracePt t="40194" x="7340600" y="5232400"/>
          <p14:tracePt t="40211" x="7353300" y="5207000"/>
          <p14:tracePt t="40211" x="7359650" y="5181600"/>
          <p14:tracePt t="40211" x="7366000" y="5156200"/>
          <p14:tracePt t="40229" x="7372350" y="5124450"/>
          <p14:tracePt t="40229" x="7378700" y="5092700"/>
          <p14:tracePt t="40245" x="7385050" y="5067300"/>
          <p14:tracePt t="40245" x="7385050" y="5035550"/>
          <p14:tracePt t="40262" x="7385050" y="5010150"/>
          <p14:tracePt t="40262" x="7385050" y="4984750"/>
          <p14:tracePt t="40278" x="7385050" y="4959350"/>
          <p14:tracePt t="40278" x="7378700" y="4933950"/>
          <p14:tracePt t="40295" x="7378700" y="4914900"/>
          <p14:tracePt t="40295" x="7366000" y="4876800"/>
          <p14:tracePt t="40311" x="7359650" y="4857750"/>
          <p14:tracePt t="40311" x="7346950" y="4838700"/>
          <p14:tracePt t="40329" x="7340600" y="4826000"/>
          <p14:tracePt t="40329" x="7327900" y="4813300"/>
          <p14:tracePt t="40345" x="7315200" y="4800600"/>
          <p14:tracePt t="40345" x="7302500" y="4787900"/>
          <p14:tracePt t="40362" x="7289800" y="4768850"/>
          <p14:tracePt t="40362" x="7258050" y="4749800"/>
          <p14:tracePt t="40378" x="7239000" y="4743450"/>
          <p14:tracePt t="40378" x="7226300" y="4737100"/>
          <p14:tracePt t="40395" x="7207250" y="4730750"/>
          <p14:tracePt t="40395" x="7188200" y="4730750"/>
          <p14:tracePt t="40412" x="7169150" y="4724400"/>
          <p14:tracePt t="40412" x="7124700" y="4724400"/>
          <p14:tracePt t="40429" x="7105650" y="4724400"/>
          <p14:tracePt t="40429" x="7080250" y="4724400"/>
          <p14:tracePt t="40446" x="7061200" y="4724400"/>
          <p14:tracePt t="40446" x="7035800" y="4730750"/>
          <p14:tracePt t="40462" x="7010400" y="4730750"/>
          <p14:tracePt t="40462" x="6991350" y="4730750"/>
          <p14:tracePt t="40479" x="6965950" y="4737100"/>
          <p14:tracePt t="40479" x="6946900" y="4743450"/>
          <p14:tracePt t="40479" x="6921500" y="4749800"/>
          <p14:tracePt t="40497" x="6908800" y="4756150"/>
          <p14:tracePt t="40497" x="6889750" y="4768850"/>
          <p14:tracePt t="40515" x="6870700" y="4781550"/>
          <p14:tracePt t="40515" x="6858000" y="4794250"/>
          <p14:tracePt t="40530" x="6845300" y="4800600"/>
          <p14:tracePt t="40530" x="6832600" y="4813300"/>
          <p14:tracePt t="40546" x="6819900" y="4819650"/>
          <p14:tracePt t="40546" x="6813550" y="4826000"/>
          <p14:tracePt t="40563" x="6807200" y="4832350"/>
          <p14:tracePt t="40563" x="6800850" y="4832350"/>
          <p14:tracePt t="40579" x="6800850" y="4826000"/>
          <p14:tracePt t="40605" x="6800850" y="4819650"/>
          <p14:tracePt t="40617" x="6813550" y="4819650"/>
          <p14:tracePt t="40633" x="6819900" y="4813300"/>
          <p14:tracePt t="40646" x="6826250" y="4806950"/>
          <p14:tracePt t="40646" x="6832600" y="4806950"/>
          <p14:tracePt t="40663" x="6845300" y="4800600"/>
          <p14:tracePt t="40663" x="6864350" y="4794250"/>
          <p14:tracePt t="40680" x="6877050" y="4787900"/>
          <p14:tracePt t="40680" x="6883400" y="4781550"/>
          <p14:tracePt t="40697" x="6896100" y="4775200"/>
          <p14:tracePt t="40697" x="6908800" y="4775200"/>
          <p14:tracePt t="40713" x="6921500" y="4768850"/>
          <p14:tracePt t="40713" x="6946900" y="4768850"/>
          <p14:tracePt t="40730" x="6965950" y="4768850"/>
          <p14:tracePt t="40730" x="6978650" y="4768850"/>
          <p14:tracePt t="40747" x="6997700" y="4768850"/>
          <p14:tracePt t="40747" x="7016750" y="4768850"/>
          <p14:tracePt t="40764" x="7035800" y="4762500"/>
          <p14:tracePt t="40764" x="7054850" y="4762500"/>
          <p14:tracePt t="40781" x="7073900" y="4762500"/>
          <p14:tracePt t="40781" x="7105650" y="4749800"/>
          <p14:tracePt t="40797" x="7124700" y="4743450"/>
          <p14:tracePt t="40797" x="7143750" y="4730750"/>
          <p14:tracePt t="40814" x="7156450" y="4724400"/>
          <p14:tracePt t="40814" x="7169150" y="4718050"/>
          <p14:tracePt t="40830" x="7181850" y="4705350"/>
          <p14:tracePt t="40830" x="7194550" y="4699000"/>
          <p14:tracePt t="40847" x="7207250" y="4686300"/>
          <p14:tracePt t="40847" x="7219950" y="4679950"/>
          <p14:tracePt t="40847" x="7232650" y="4667250"/>
          <p14:tracePt t="40865" x="7245350" y="4654550"/>
          <p14:tracePt t="40865" x="7251700" y="4641850"/>
          <p14:tracePt t="40883" x="7258050" y="4635500"/>
          <p14:tracePt t="40883" x="7270750" y="4622800"/>
          <p14:tracePt t="40898" x="7277100" y="4610100"/>
          <p14:tracePt t="40898" x="7277100" y="4597400"/>
          <p14:tracePt t="40914" x="7283450" y="4584700"/>
          <p14:tracePt t="40914" x="7283450" y="4578350"/>
          <p14:tracePt t="40930" x="7283450" y="4572000"/>
          <p14:tracePt t="40930" x="7283450" y="4559300"/>
          <p14:tracePt t="40947" x="7283450" y="4546600"/>
          <p14:tracePt t="40947" x="7277100" y="4540250"/>
          <p14:tracePt t="40947" x="7277100" y="4527550"/>
          <p14:tracePt t="40966" x="7270750" y="4521200"/>
          <p14:tracePt t="40966" x="7258050" y="4514850"/>
          <p14:tracePt t="40981" x="7251700" y="4502150"/>
          <p14:tracePt t="40981" x="7245350" y="4495800"/>
          <p14:tracePt t="40998" x="7232650" y="4489450"/>
          <p14:tracePt t="40998" x="7219950" y="4483100"/>
          <p14:tracePt t="41015" x="7207250" y="4483100"/>
          <p14:tracePt t="41015" x="7181850" y="4483100"/>
          <p14:tracePt t="41032" x="7162800" y="4483100"/>
          <p14:tracePt t="41032" x="7143750" y="4476750"/>
          <p14:tracePt t="41048" x="7124700" y="4476750"/>
          <p14:tracePt t="41048" x="7112000" y="4476750"/>
          <p14:tracePt t="41064" x="7086600" y="4476750"/>
          <p14:tracePt t="41064" x="7067550" y="4470400"/>
          <p14:tracePt t="41325" x="5949950" y="3314700"/>
          <p14:tracePt t="41334" x="5949950" y="3302000"/>
          <p14:tracePt t="41334" x="5949950" y="3289300"/>
          <p14:tracePt t="41348" x="5949950" y="3276600"/>
          <p14:tracePt t="41348" x="5949950" y="3257550"/>
          <p14:tracePt t="41365" x="5949950" y="3238500"/>
          <p14:tracePt t="41365" x="5956300" y="3219450"/>
          <p14:tracePt t="41383" x="5956300" y="3200400"/>
          <p14:tracePt t="41383" x="5962650" y="3187700"/>
          <p14:tracePt t="41398" x="5969000" y="3168650"/>
          <p14:tracePt t="41398" x="5988050" y="3149600"/>
          <p14:tracePt t="41415" x="5994400" y="3143250"/>
          <p14:tracePt t="41415" x="6013450" y="3130550"/>
          <p14:tracePt t="41432" x="6026150" y="3124200"/>
          <p14:tracePt t="41432" x="6045200" y="3117850"/>
          <p14:tracePt t="41448" x="6064250" y="3111500"/>
          <p14:tracePt t="41448" x="6108700" y="3098800"/>
          <p14:tracePt t="41466" x="6134100" y="3092450"/>
          <p14:tracePt t="41466" x="6165850" y="3086100"/>
          <p14:tracePt t="41482" x="6191250" y="3086100"/>
          <p14:tracePt t="41482" x="6223000" y="3079750"/>
          <p14:tracePt t="41499" x="6248400" y="3079750"/>
          <p14:tracePt t="41499" x="6280150" y="3073400"/>
          <p14:tracePt t="41516" x="6305550" y="3073400"/>
          <p14:tracePt t="41516" x="6356350" y="3067050"/>
          <p14:tracePt t="41533" x="6375400" y="3060700"/>
          <p14:tracePt t="41533" x="6400800" y="3054350"/>
          <p14:tracePt t="41549" x="6419850" y="3054350"/>
          <p14:tracePt t="41549" x="6432550" y="3048000"/>
          <p14:tracePt t="41566" x="6445250" y="3041650"/>
          <p14:tracePt t="41566" x="6457950" y="3035300"/>
          <p14:tracePt t="41582" x="6464300" y="3035300"/>
          <p14:tracePt t="41582" x="6470650" y="3035300"/>
          <p14:tracePt t="41599" x="6464300" y="3041650"/>
          <p14:tracePt t="41635" x="6451600" y="3041650"/>
          <p14:tracePt t="41641" x="6445250" y="3048000"/>
          <p14:tracePt t="41648" x="6432550" y="3054350"/>
          <p14:tracePt t="41648" x="6419850" y="3060700"/>
          <p14:tracePt t="41666" x="6400800" y="3067050"/>
          <p14:tracePt t="41666" x="6381750" y="3073400"/>
          <p14:tracePt t="41684" x="6369050" y="3079750"/>
          <p14:tracePt t="41684" x="6350000" y="3086100"/>
          <p14:tracePt t="41684" x="6330950" y="3092450"/>
          <p14:tracePt t="41702" x="6305550" y="3098800"/>
          <p14:tracePt t="41702" x="6286500" y="3098800"/>
          <p14:tracePt t="41717" x="6261100" y="3105150"/>
          <p14:tracePt t="41717" x="6235700" y="3105150"/>
          <p14:tracePt t="41733" x="6203950" y="3111500"/>
          <p14:tracePt t="41733" x="6178550" y="3111500"/>
          <p14:tracePt t="41750" x="6146800" y="3111500"/>
          <p14:tracePt t="41750" x="6089650" y="3111500"/>
          <p14:tracePt t="41767" x="6057900" y="3117850"/>
          <p14:tracePt t="41767" x="6032500" y="3117850"/>
          <p14:tracePt t="41783" x="6000750" y="3117850"/>
          <p14:tracePt t="41783" x="5975350" y="3117850"/>
          <p14:tracePt t="41800" x="5949950" y="3117850"/>
          <p14:tracePt t="41800" x="5918200" y="3117850"/>
          <p14:tracePt t="41817" x="5892800" y="3117850"/>
          <p14:tracePt t="41817" x="5829300" y="3117850"/>
          <p14:tracePt t="41834" x="5803900" y="3117850"/>
          <p14:tracePt t="41834" x="5772150" y="3117850"/>
          <p14:tracePt t="41850" x="5734050" y="3117850"/>
          <p14:tracePt t="41850" x="5702300" y="3117850"/>
          <p14:tracePt t="41867" x="5664200" y="3117850"/>
          <p14:tracePt t="41867" x="5588000" y="3124200"/>
          <p14:tracePt t="41886" x="5556250" y="3130550"/>
          <p14:tracePt t="41899" x="5518150" y="3136900"/>
          <p14:tracePt t="41899" x="5441950" y="3149600"/>
          <p14:tracePt t="41917" x="5403850" y="3155950"/>
          <p14:tracePt t="41917" x="5359400" y="3162300"/>
          <p14:tracePt t="41934" x="5314950" y="3162300"/>
          <p14:tracePt t="41934" x="5270500" y="3162300"/>
          <p14:tracePt t="41951" x="5219700" y="3162300"/>
          <p14:tracePt t="41951" x="5168900" y="3162300"/>
          <p14:tracePt t="41951" x="5118100" y="3162300"/>
          <p14:tracePt t="41969" x="5060950" y="3155950"/>
          <p14:tracePt t="41983" x="5003800" y="3149600"/>
          <p14:tracePt t="41983" x="4883150" y="3149600"/>
          <p14:tracePt t="42001" x="4826000" y="3149600"/>
          <p14:tracePt t="42001" x="4762500" y="3155950"/>
          <p14:tracePt t="42019" x="4699000" y="3168650"/>
          <p14:tracePt t="42019" x="4641850" y="3181350"/>
          <p14:tracePt t="42035" x="4578350" y="3194050"/>
          <p14:tracePt t="42035" x="4521200" y="3206750"/>
          <p14:tracePt t="42051" x="4457700" y="3219450"/>
          <p14:tracePt t="42051" x="4343400" y="3232150"/>
          <p14:tracePt t="42068" x="4292600" y="3232150"/>
          <p14:tracePt t="42068" x="4241800" y="3232150"/>
          <p14:tracePt t="42085" x="4191000" y="3225800"/>
          <p14:tracePt t="42085" x="4146550" y="3219450"/>
          <p14:tracePt t="42101" x="4102100" y="3206750"/>
          <p14:tracePt t="42101" x="4064000" y="3194050"/>
          <p14:tracePt t="42118" x="4025900" y="3181350"/>
          <p14:tracePt t="42118" x="3968750" y="3136900"/>
          <p14:tracePt t="42138" x="3943350" y="3105150"/>
          <p14:tracePt t="42138" x="3924300" y="3073400"/>
          <p14:tracePt t="42152" x="3905250" y="3041650"/>
          <p14:tracePt t="42152" x="3892550" y="2997200"/>
          <p14:tracePt t="42168" x="3879850" y="2959100"/>
          <p14:tracePt t="42168" x="3873500" y="2870200"/>
          <p14:tracePt t="42185" x="3873500" y="2825750"/>
          <p14:tracePt t="42185" x="3886200" y="2774950"/>
          <p14:tracePt t="42202" x="3898900" y="2724150"/>
          <p14:tracePt t="42202" x="3917950" y="2679700"/>
          <p14:tracePt t="42218" x="3943350" y="2622550"/>
          <p14:tracePt t="42218" x="3975100" y="2571750"/>
          <p14:tracePt t="42235" x="4013200" y="2520950"/>
          <p14:tracePt t="42235" x="4051300" y="2463800"/>
          <p14:tracePt t="42251" x="4102100" y="2419350"/>
          <p14:tracePt t="42251" x="4152900" y="2368550"/>
          <p14:tracePt t="42251" x="4203700" y="2324100"/>
          <p14:tracePt t="42270" x="4267200" y="2279650"/>
          <p14:tracePt t="42270" x="4330700" y="2241550"/>
          <p14:tracePt t="42286" x="4400550" y="2203450"/>
          <p14:tracePt t="42286" x="4470400" y="2171700"/>
          <p14:tracePt t="42302" x="4546600" y="2146300"/>
          <p14:tracePt t="42302" x="4622800" y="2127250"/>
          <p14:tracePt t="42319" x="4705350" y="2114550"/>
          <p14:tracePt t="42319" x="4787900" y="2101850"/>
          <p14:tracePt t="42335" x="4870450" y="2101850"/>
          <p14:tracePt t="42335" x="4959350" y="2114550"/>
          <p14:tracePt t="42335" x="5048250" y="2127250"/>
          <p14:tracePt t="42354" x="5130800" y="2152650"/>
          <p14:tracePt t="42354" x="5213350" y="2178050"/>
          <p14:tracePt t="42368" x="5295900" y="2209800"/>
          <p14:tracePt t="42368" x="5372100" y="2247900"/>
          <p14:tracePt t="42387" x="5448300" y="2292350"/>
          <p14:tracePt t="42387" x="5511800" y="2330450"/>
          <p14:tracePt t="42402" x="5568950" y="2374900"/>
          <p14:tracePt t="42402" x="5619750" y="2425700"/>
          <p14:tracePt t="42419" x="5670550" y="2476500"/>
          <p14:tracePt t="42419" x="5734050" y="2578100"/>
          <p14:tracePt t="42436" x="5759450" y="2635250"/>
          <p14:tracePt t="42436" x="5772150" y="2692400"/>
          <p14:tracePt t="42453" x="5784850" y="2749550"/>
          <p14:tracePt t="42453" x="5791200" y="2806700"/>
          <p14:tracePt t="42469" x="5791200" y="2863850"/>
          <p14:tracePt t="42469" x="5772150" y="2965450"/>
          <p14:tracePt t="42486" x="5759450" y="3016250"/>
          <p14:tracePt t="42486" x="5734050" y="3060700"/>
          <p14:tracePt t="42503" x="5715000" y="3098800"/>
          <p14:tracePt t="42503" x="5683250" y="3136900"/>
          <p14:tracePt t="42519" x="5651500" y="3175000"/>
          <p14:tracePt t="42519" x="5613400" y="3206750"/>
          <p14:tracePt t="42536" x="5568950" y="3238500"/>
          <p14:tracePt t="42536" x="5530850" y="3263900"/>
          <p14:tracePt t="42553" x="5435600" y="3314700"/>
          <p14:tracePt t="42553" x="5391150" y="3340100"/>
          <p14:tracePt t="42570" x="5346700" y="3365500"/>
          <p14:tracePt t="42570" x="5295900" y="3390900"/>
          <p14:tracePt t="42586" x="5251450" y="3409950"/>
          <p14:tracePt t="42586" x="5213350" y="3429000"/>
          <p14:tracePt t="42603" x="5168900" y="3448050"/>
          <p14:tracePt t="42603" x="5124450" y="3473450"/>
          <p14:tracePt t="42603" x="5086350" y="3492500"/>
          <p14:tracePt t="42622" x="5054600" y="3517900"/>
          <p14:tracePt t="42622" x="5016500" y="3536950"/>
          <p14:tracePt t="42640" x="4991100" y="3562350"/>
          <p14:tracePt t="42640" x="4965700" y="3581400"/>
          <p14:tracePt t="42657" x="4946650" y="3600450"/>
          <p14:tracePt t="42657" x="4933950" y="3619500"/>
          <p14:tracePt t="42670" x="4927600" y="3638550"/>
          <p14:tracePt t="42670" x="4927600" y="3651250"/>
          <p14:tracePt t="42686" x="4933950" y="3657600"/>
          <p14:tracePt t="42686" x="4946650" y="3670300"/>
          <p14:tracePt t="42703" x="4965700" y="3676650"/>
          <p14:tracePt t="42703" x="4991100" y="3689350"/>
          <p14:tracePt t="42703" x="5016500" y="3695700"/>
          <p14:tracePt t="42721" x="5048250" y="3702050"/>
          <p14:tracePt t="42721" x="5086350" y="3708400"/>
          <p14:tracePt t="42736" x="5124450" y="3714750"/>
          <p14:tracePt t="42736" x="5168900" y="3727450"/>
          <p14:tracePt t="42753" x="5213350" y="3733800"/>
          <p14:tracePt t="42753" x="5257800" y="3746500"/>
          <p14:tracePt t="42770" x="5308600" y="3752850"/>
          <p14:tracePt t="42770" x="5410200" y="3784600"/>
          <p14:tracePt t="42787" x="5467350" y="3803650"/>
          <p14:tracePt t="42787" x="5518150" y="3822700"/>
          <p14:tracePt t="42803" x="5568950" y="3854450"/>
          <p14:tracePt t="42803" x="5619750" y="3886200"/>
          <p14:tracePt t="42820" x="5670550" y="3917950"/>
          <p14:tracePt t="42820" x="5721350" y="3949700"/>
          <p14:tracePt t="42837" x="5772150" y="3981450"/>
          <p14:tracePt t="42837" x="5867400" y="4038600"/>
          <p14:tracePt t="42854" x="5911850" y="4070350"/>
          <p14:tracePt t="42854" x="5956300" y="4095750"/>
          <p14:tracePt t="42870" x="6000750" y="4121150"/>
          <p14:tracePt t="42870" x="6038850" y="4146550"/>
          <p14:tracePt t="42889" x="6083300" y="4171950"/>
          <p14:tracePt t="42889" x="6121400" y="4191000"/>
          <p14:tracePt t="42889" x="6165850" y="4210050"/>
          <p14:tracePt t="42905" x="6203950" y="4235450"/>
          <p14:tracePt t="42919" x="6242050" y="4254500"/>
          <p14:tracePt t="42919" x="6311900" y="4292600"/>
          <p14:tracePt t="42937" x="6350000" y="4311650"/>
          <p14:tracePt t="42937" x="6381750" y="4324350"/>
          <p14:tracePt t="42954" x="6419850" y="4343400"/>
          <p14:tracePt t="42954" x="6451600" y="4356100"/>
          <p14:tracePt t="42971" x="6483350" y="4368800"/>
          <p14:tracePt t="42971" x="6515100" y="4381500"/>
          <p14:tracePt t="42988" x="6540500" y="4387850"/>
          <p14:tracePt t="42988" x="6565900" y="4400550"/>
          <p14:tracePt t="43007" x="6616700" y="4425950"/>
          <p14:tracePt t="43007" x="6642100" y="4432300"/>
          <p14:tracePt t="43022" x="6661150" y="4445000"/>
          <p14:tracePt t="43022" x="6680200" y="4457700"/>
          <p14:tracePt t="43038" x="6699250" y="4470400"/>
          <p14:tracePt t="43038" x="6711950" y="4476750"/>
          <p14:tracePt t="43054" x="6731000" y="4489450"/>
          <p14:tracePt t="43054" x="6743700" y="4495800"/>
          <p14:tracePt t="43071" x="6756400" y="4502150"/>
          <p14:tracePt t="43071" x="6781800" y="4521200"/>
          <p14:tracePt t="43088" x="6794500" y="4527550"/>
          <p14:tracePt t="43088" x="6800850" y="4533900"/>
          <p14:tracePt t="43104" x="6807200" y="4540250"/>
          <p14:tracePt t="43104" x="6819900" y="4552950"/>
          <p14:tracePt t="43121" x="6826250" y="4559300"/>
          <p14:tracePt t="43121" x="6832600" y="4572000"/>
          <p14:tracePt t="43139" x="6838950" y="4578350"/>
          <p14:tracePt t="43139" x="6845300" y="4603750"/>
          <p14:tracePt t="43154" x="6851650" y="4610100"/>
          <p14:tracePt t="43154" x="6858000" y="4622800"/>
          <p14:tracePt t="43172" x="6864350" y="4622800"/>
          <p14:tracePt t="43172" x="6870700" y="4629150"/>
          <p14:tracePt t="43188" x="6877050" y="4635500"/>
          <p14:tracePt t="43188" x="6889750" y="4648200"/>
          <p14:tracePt t="43205" x="6896100" y="4654550"/>
          <p14:tracePt t="43205" x="6908800" y="4654550"/>
          <p14:tracePt t="43222" x="6915150" y="4660900"/>
          <p14:tracePt t="43222" x="6921500" y="4660900"/>
          <p14:tracePt t="43238" x="6927850" y="4660900"/>
          <p14:tracePt t="43238" x="6940550" y="4660900"/>
          <p14:tracePt t="43255" x="6946900" y="4660900"/>
          <p14:tracePt t="43255" x="6953250" y="4667250"/>
          <p14:tracePt t="43255" x="6965950" y="4667250"/>
          <p14:tracePt t="43273" x="6972300" y="4660900"/>
          <p14:tracePt t="43287" x="6978650" y="4660900"/>
          <p14:tracePt t="43287" x="6997700" y="4660900"/>
          <p14:tracePt t="43305" x="7004050" y="4660900"/>
          <p14:tracePt t="43305" x="7010400" y="4667250"/>
          <p14:tracePt t="43322" x="7016750" y="4660900"/>
          <p14:tracePt t="43322" x="7023100" y="4667250"/>
          <p14:tracePt t="43338" x="7029450" y="4667250"/>
          <p14:tracePt t="43354" x="7042150" y="4667250"/>
          <p14:tracePt t="43371" x="7048500" y="4667250"/>
          <p14:tracePt t="43371" x="7054850" y="4667250"/>
          <p14:tracePt t="43389" x="7061200" y="4667250"/>
          <p14:tracePt t="43389" x="7067550" y="4673600"/>
          <p14:tracePt t="43405" x="7073900" y="4673600"/>
          <p14:tracePt t="43405" x="7080250" y="4673600"/>
          <p14:tracePt t="43422" x="7086600" y="4673600"/>
          <p14:tracePt t="43422" x="7092950" y="4673600"/>
          <p14:tracePt t="43439" x="7099300" y="4679950"/>
          <p14:tracePt t="43455" x="7105650" y="4679950"/>
          <p14:tracePt t="43471" x="7112000" y="4679950"/>
          <p14:tracePt t="43488" x="7118350" y="4679950"/>
          <p14:tracePt t="43505" x="7124700" y="4679950"/>
          <p14:tracePt t="43522" x="7124700" y="4673600"/>
          <p14:tracePt t="43538" x="7131050" y="4673600"/>
          <p14:tracePt t="43561" x="7137400" y="4667250"/>
          <p14:tracePt t="43581" x="7143750" y="4667250"/>
          <p14:tracePt t="43605" x="7150100" y="4667250"/>
          <p14:tracePt t="43625" x="7156450" y="4660900"/>
          <p14:tracePt t="43657" x="7162800" y="4660900"/>
          <p14:tracePt t="43673" x="7169150" y="4654550"/>
          <p14:tracePt t="43685" x="7175500" y="4654550"/>
          <p14:tracePt t="43701" x="7181850" y="4654550"/>
          <p14:tracePt t="43717" x="7188200" y="4648200"/>
          <p14:tracePt t="43733" x="7194550" y="4648200"/>
          <p14:tracePt t="43745" x="7200900" y="4654550"/>
          <p14:tracePt t="43793" x="7194550" y="4654550"/>
          <p14:tracePt t="43805" x="7188200" y="4660900"/>
          <p14:tracePt t="43821" x="7181850" y="4667250"/>
          <p14:tracePt t="43837" x="7175500" y="4667250"/>
          <p14:tracePt t="43845" x="7169150" y="4673600"/>
          <p14:tracePt t="43861" x="7162800" y="4686300"/>
          <p14:tracePt t="43873" x="7150100" y="4692650"/>
          <p14:tracePt t="43889" x="7143750" y="4699000"/>
          <p14:tracePt t="43906" x="7137400" y="4705350"/>
          <p14:tracePt t="43922" x="7131050" y="4711700"/>
          <p14:tracePt t="43939" x="7124700" y="4711700"/>
          <p14:tracePt t="43956" x="7118350" y="4711700"/>
          <p14:tracePt t="43974" x="7131050" y="4705350"/>
          <p14:tracePt t="44041" x="7131050" y="4699000"/>
          <p14:tracePt t="44053" x="7137400" y="4699000"/>
          <p14:tracePt t="44069" x="7143750" y="4692650"/>
          <p14:tracePt t="44085" x="7143750" y="4686300"/>
          <p14:tracePt t="44113" x="7143750" y="4692650"/>
          <p14:tracePt t="44153" x="7137400" y="4692650"/>
          <p14:tracePt t="44173" x="7131050" y="4699000"/>
          <p14:tracePt t="44205" x="7124700" y="4705350"/>
          <p14:tracePt t="44221" x="7118350" y="4711700"/>
          <p14:tracePt t="44249" x="7112000" y="4711700"/>
          <p14:tracePt t="44265" x="7105650" y="4718050"/>
          <p14:tracePt t="44281" x="7105650" y="4724400"/>
          <p14:tracePt t="44301" x="7105650" y="4718050"/>
          <p14:tracePt t="44377" x="7112000" y="4711700"/>
          <p14:tracePt t="44393" x="7118350" y="4705350"/>
          <p14:tracePt t="44405" x="7118350" y="4699000"/>
          <p14:tracePt t="44421" x="7124700" y="4692650"/>
          <p14:tracePt t="44445" x="7131050" y="4699000"/>
          <p14:tracePt t="44473" x="7131050" y="4705350"/>
          <p14:tracePt t="44505" x="7124700" y="4711700"/>
          <p14:tracePt t="44525" x="7118350" y="4711700"/>
          <p14:tracePt t="44541" x="7112000" y="4718050"/>
          <p14:tracePt t="44557" x="7105650" y="4718050"/>
          <p14:tracePt t="44573" x="7099300" y="4724400"/>
          <p14:tracePt t="44585" x="7099300" y="4730750"/>
          <p14:tracePt t="44609" x="7092950" y="4737100"/>
          <p14:tracePt t="44642" x="7086600" y="4737100"/>
          <p14:tracePt t="44669" x="7080250" y="4743450"/>
          <p14:tracePt t="44685" x="7080250" y="4749800"/>
          <p14:tracePt t="44705" x="7080250" y="4737100"/>
          <p14:tracePt t="44737" x="7080250" y="4730750"/>
          <p14:tracePt t="44745" x="7080250" y="4718050"/>
          <p14:tracePt t="44759" x="7080250" y="4705350"/>
          <p14:tracePt t="44759" x="7086600" y="4679950"/>
          <p14:tracePt t="44777" x="7086600" y="4654550"/>
          <p14:tracePt t="44777" x="7092950" y="4641850"/>
          <p14:tracePt t="44793" x="7092950" y="4616450"/>
          <p14:tracePt t="44793" x="7099300" y="4603750"/>
          <p14:tracePt t="44810" x="7099300" y="4578350"/>
          <p14:tracePt t="44810" x="7099300" y="4546600"/>
          <p14:tracePt t="44826" x="7092950" y="4527550"/>
          <p14:tracePt t="44826" x="7092950" y="4514850"/>
          <p14:tracePt t="44843" x="7086600" y="4502150"/>
          <p14:tracePt t="44843" x="7080250" y="4489450"/>
          <p14:tracePt t="44860" x="7073900" y="4483100"/>
          <p14:tracePt t="44860" x="7061200" y="4476750"/>
          <p14:tracePt t="44877" x="7054850" y="4464050"/>
          <p14:tracePt t="44877" x="7035800" y="4445000"/>
          <p14:tracePt t="44894" x="7023100" y="4432300"/>
          <p14:tracePt t="44894" x="7016750" y="4419600"/>
          <p14:tracePt t="44910" x="7004050" y="4400550"/>
          <p14:tracePt t="44910" x="6991350" y="4381500"/>
          <p14:tracePt t="44927" x="6985000" y="4362450"/>
          <p14:tracePt t="44927" x="6972300" y="4349750"/>
          <p14:tracePt t="44943" x="6965950" y="4330700"/>
          <p14:tracePt t="44943" x="6946900" y="4292600"/>
          <p14:tracePt t="44962" x="6940550" y="4279900"/>
          <p14:tracePt t="44962" x="6927850" y="4260850"/>
          <p14:tracePt t="44977" x="6915150" y="4241800"/>
          <p14:tracePt t="44977" x="6902450" y="4222750"/>
          <p14:tracePt t="44994" x="6889750" y="4203700"/>
          <p14:tracePt t="44994" x="6877050" y="4191000"/>
          <p14:tracePt t="45011" x="6858000" y="4171950"/>
          <p14:tracePt t="45011" x="6838950" y="4159250"/>
          <p14:tracePt t="45011" x="6826250" y="4146550"/>
          <p14:tracePt t="45030" x="6800850" y="4133850"/>
          <p14:tracePt t="45043" x="6775450" y="4121150"/>
          <p14:tracePt t="45043" x="6711950" y="4076700"/>
          <p14:tracePt t="45061" x="6673850" y="4044950"/>
          <p14:tracePt t="45061" x="6623050" y="4006850"/>
          <p14:tracePt t="45078" x="6584950" y="3962400"/>
          <p14:tracePt t="45149" x="6438900" y="3835400"/>
          <p14:tracePt t="45157" x="6286500" y="3721100"/>
          <p14:tracePt t="45165" x="6121400" y="3606800"/>
          <p14:tracePt t="45177" x="5949950" y="3498850"/>
          <p14:tracePt t="45177" x="5607050" y="3289300"/>
          <p14:tracePt t="45194" x="5435600" y="3200400"/>
          <p14:tracePt t="45194" x="5245100" y="3117850"/>
          <p14:tracePt t="45211" x="5156200" y="3111500"/>
          <p14:tracePt t="45211" x="5080000" y="3105150"/>
          <p14:tracePt t="45228" x="5003800" y="3105150"/>
          <p14:tracePt t="45228" x="4940300" y="3105150"/>
          <p14:tracePt t="45245" x="4819650" y="3111500"/>
          <p14:tracePt t="45245" x="4775200" y="3105150"/>
          <p14:tracePt t="45262" x="4730750" y="3105150"/>
          <p14:tracePt t="45262" x="4692650" y="3105150"/>
          <p14:tracePt t="45278" x="4667250" y="3092450"/>
          <p14:tracePt t="45278" x="4641850" y="3086100"/>
          <p14:tracePt t="45295" x="4616450" y="3073400"/>
          <p14:tracePt t="45295" x="4597400" y="3067050"/>
          <p14:tracePt t="45311" x="4578350" y="3054350"/>
          <p14:tracePt t="45311" x="4565650" y="3041650"/>
          <p14:tracePt t="45311" x="4552950" y="3035300"/>
          <p14:tracePt t="45330" x="4540250" y="3028950"/>
          <p14:tracePt t="45330" x="4527550" y="3028950"/>
          <p14:tracePt t="45345" x="4514850" y="3028950"/>
          <p14:tracePt t="45345" x="4502150" y="3022600"/>
          <p14:tracePt t="45362" x="4489450" y="3022600"/>
          <p14:tracePt t="45362" x="4476750" y="3022600"/>
          <p14:tracePt t="45379" x="4464050" y="3022600"/>
          <p14:tracePt t="45379" x="4451350" y="3016250"/>
          <p14:tracePt t="45395" x="4445000" y="3009900"/>
          <p14:tracePt t="45395" x="4432300" y="3003550"/>
          <p14:tracePt t="45395" x="4425950" y="2997200"/>
          <p14:tracePt t="45414" x="4419600" y="2990850"/>
          <p14:tracePt t="45414" x="4413250" y="2990850"/>
          <p14:tracePt t="45428" x="4406900" y="2984500"/>
          <p14:tracePt t="45428" x="4400550" y="2984500"/>
          <p14:tracePt t="45445" x="4394200" y="2984500"/>
          <p14:tracePt t="45445" x="4387850" y="2984500"/>
          <p14:tracePt t="45462" x="4381500" y="2984500"/>
          <p14:tracePt t="45462" x="4375150" y="2990850"/>
          <p14:tracePt t="45479" x="4368800" y="2990850"/>
          <p14:tracePt t="45479" x="4362450" y="2997200"/>
          <p14:tracePt t="45495" x="4362450" y="2990850"/>
          <p14:tracePt t="45517" x="4362450" y="2984500"/>
          <p14:tracePt t="45533" x="4356100" y="2984500"/>
          <p14:tracePt t="45553" x="4349750" y="2984500"/>
          <p14:tracePt t="45561" x="4343400" y="2997200"/>
          <p14:tracePt t="45561" x="4330700" y="3003550"/>
          <p14:tracePt t="45579" x="4318000" y="3009900"/>
          <p14:tracePt t="45579" x="4305300" y="3022600"/>
          <p14:tracePt t="45596" x="4292600" y="3028950"/>
          <p14:tracePt t="45596" x="4260850" y="3048000"/>
          <p14:tracePt t="45613" x="4241800" y="3054350"/>
          <p14:tracePt t="45613" x="4216400" y="3060700"/>
          <p14:tracePt t="45630" x="4197350" y="3073400"/>
          <p14:tracePt t="45630" x="4171950" y="3073400"/>
          <p14:tracePt t="45646" x="4146550" y="3079750"/>
          <p14:tracePt t="45646" x="4121150" y="3086100"/>
          <p14:tracePt t="45662" x="4089400" y="3092450"/>
          <p14:tracePt t="45662" x="4057650" y="3092450"/>
          <p14:tracePt t="45679" x="4019550" y="3098800"/>
          <p14:tracePt t="45679" x="3987800" y="3098800"/>
          <p14:tracePt t="45679" x="3949700" y="3098800"/>
          <p14:tracePt t="45698" x="3905250" y="3092450"/>
          <p14:tracePt t="45698" x="3867150" y="3092450"/>
          <p14:tracePt t="45713" x="3822700" y="3086100"/>
          <p14:tracePt t="45713" x="3784600" y="3073400"/>
          <p14:tracePt t="45729" x="3746500" y="3067050"/>
          <p14:tracePt t="45729" x="3714750" y="3048000"/>
          <p14:tracePt t="45746" x="3676650" y="3028950"/>
          <p14:tracePt t="45746" x="3644900" y="3009900"/>
          <p14:tracePt t="45763" x="3619500" y="2984500"/>
          <p14:tracePt t="45763" x="3594100" y="2952750"/>
          <p14:tracePt t="45763" x="3568700" y="2921000"/>
          <p14:tracePt t="45781" x="3543300" y="2889250"/>
          <p14:tracePt t="45781" x="3517900" y="2857500"/>
          <p14:tracePt t="45797" x="3498850" y="2819400"/>
          <p14:tracePt t="45797" x="3479800" y="2781300"/>
          <p14:tracePt t="45813" x="3467100" y="2736850"/>
          <p14:tracePt t="45813" x="3454400" y="2698750"/>
          <p14:tracePt t="45830" x="3441700" y="2654300"/>
          <p14:tracePt t="45830" x="3441700" y="2559050"/>
          <p14:tracePt t="45847" x="3448050" y="2508250"/>
          <p14:tracePt t="45847" x="3460750" y="2457450"/>
          <p14:tracePt t="45863" x="3479800" y="2406650"/>
          <p14:tracePt t="45863" x="3505200" y="2355850"/>
          <p14:tracePt t="45880" x="3536950" y="2305050"/>
          <p14:tracePt t="45880" x="3575050" y="2254250"/>
          <p14:tracePt t="45897" x="3619500" y="2203450"/>
          <p14:tracePt t="45897" x="3727450" y="2114550"/>
          <p14:tracePt t="45914" x="3790950" y="2076450"/>
          <p14:tracePt t="45914" x="3854450" y="2044700"/>
          <p14:tracePt t="45930" x="3924300" y="2012950"/>
          <p14:tracePt t="45930" x="4000500" y="1987550"/>
          <p14:tracePt t="45947" x="4083050" y="1962150"/>
          <p14:tracePt t="45947" x="4165600" y="1949450"/>
          <p14:tracePt t="45964" x="4254500" y="1936750"/>
          <p14:tracePt t="45964" x="4432300" y="1924050"/>
          <p14:tracePt t="45982" x="4527550" y="1930400"/>
          <p14:tracePt t="45982" x="4616450" y="1936750"/>
          <p14:tracePt t="45997" x="4711700" y="1949450"/>
          <p14:tracePt t="45997" x="4800600" y="1974850"/>
          <p14:tracePt t="46014" x="4883150" y="2000250"/>
          <p14:tracePt t="46014" x="4959350" y="2038350"/>
          <p14:tracePt t="46031" x="5035550" y="2082800"/>
          <p14:tracePt t="46031" x="5105400" y="2127250"/>
          <p14:tracePt t="46031" x="5175250" y="2184400"/>
          <p14:tracePt t="46049" x="5232400" y="2241550"/>
          <p14:tracePt t="46063" x="5283200" y="2305050"/>
          <p14:tracePt t="46063" x="5372100" y="2425700"/>
          <p14:tracePt t="46081" x="5410200" y="2482850"/>
          <p14:tracePt t="46081" x="5435600" y="2540000"/>
          <p14:tracePt t="46097" x="5461000" y="2597150"/>
          <p14:tracePt t="46097" x="5473700" y="2647950"/>
          <p14:tracePt t="46115" x="5480050" y="2698750"/>
          <p14:tracePt t="46115" x="5486400" y="2749550"/>
          <p14:tracePt t="46115" x="5480050" y="2794000"/>
          <p14:tracePt t="46136" x="5467350" y="2838450"/>
          <p14:tracePt t="46136" x="5448300" y="2882900"/>
          <p14:tracePt t="46148" x="5429250" y="2927350"/>
          <p14:tracePt t="46148" x="5397500" y="2959100"/>
          <p14:tracePt t="46165" x="5365750" y="2997200"/>
          <p14:tracePt t="46165" x="5334000" y="3028950"/>
          <p14:tracePt t="46181" x="5295900" y="3060700"/>
          <p14:tracePt t="46181" x="5251450" y="3086100"/>
          <p14:tracePt t="46198" x="5207000" y="3111500"/>
          <p14:tracePt t="46198" x="5124450" y="3162300"/>
          <p14:tracePt t="46214" x="5086350" y="3181350"/>
          <p14:tracePt t="46214" x="5048250" y="3200400"/>
          <p14:tracePt t="46231" x="5010150" y="3219450"/>
          <p14:tracePt t="46231" x="4978400" y="3238500"/>
          <p14:tracePt t="46248" x="4946650" y="3257550"/>
          <p14:tracePt t="46248" x="4914900" y="3270250"/>
          <p14:tracePt t="46266" x="4870450" y="3308350"/>
          <p14:tracePt t="46266" x="4851400" y="3327400"/>
          <p14:tracePt t="46281" x="4838700" y="3340100"/>
          <p14:tracePt t="46281" x="4832350" y="3359150"/>
          <p14:tracePt t="46298" x="4826000" y="3371850"/>
          <p14:tracePt t="46298" x="4819650" y="3390900"/>
          <p14:tracePt t="46316" x="4826000" y="3403600"/>
          <p14:tracePt t="46316" x="4838700" y="3422650"/>
          <p14:tracePt t="46331" x="4851400" y="3441700"/>
          <p14:tracePt t="46331" x="4870450" y="3460750"/>
          <p14:tracePt t="46331" x="4902200" y="3486150"/>
          <p14:tracePt t="46350" x="4933950" y="3505200"/>
          <p14:tracePt t="46350" x="4978400" y="3530600"/>
          <p14:tracePt t="46366" x="5022850" y="3556000"/>
          <p14:tracePt t="46366" x="5067300" y="3575050"/>
          <p14:tracePt t="46383" x="5118100" y="3600450"/>
          <p14:tracePt t="46383" x="5168900" y="3619500"/>
          <p14:tracePt t="46399" x="5226050" y="3632200"/>
          <p14:tracePt t="46399" x="5283200" y="3638550"/>
          <p14:tracePt t="46415" x="5340350" y="3644900"/>
          <p14:tracePt t="46415" x="5397500" y="3651250"/>
          <p14:tracePt t="46415" x="5454650" y="3644900"/>
          <p14:tracePt t="46433" x="5511800" y="3638550"/>
          <p14:tracePt t="46433" x="5568950" y="3632200"/>
          <p14:tracePt t="46448" x="5619750" y="3625850"/>
          <p14:tracePt t="46448" x="5670550" y="3613150"/>
          <p14:tracePt t="46465" x="5721350" y="3600450"/>
          <p14:tracePt t="46465" x="5765800" y="3587750"/>
          <p14:tracePt t="46482" x="5803900" y="3568700"/>
          <p14:tracePt t="46482" x="5835650" y="3556000"/>
          <p14:tracePt t="46499" x="5867400" y="3536950"/>
          <p14:tracePt t="46499" x="5905500" y="3505200"/>
          <p14:tracePt t="46518" x="5918200" y="3486150"/>
          <p14:tracePt t="46518" x="5924550" y="3467100"/>
          <p14:tracePt t="46532" x="5930900" y="3454400"/>
          <p14:tracePt t="46532" x="5930900" y="3435350"/>
          <p14:tracePt t="46549" x="5924550" y="3422650"/>
          <p14:tracePt t="46549" x="5905500" y="3397250"/>
          <p14:tracePt t="46566" x="5892800" y="3384550"/>
          <p14:tracePt t="46566" x="5873750" y="3378200"/>
          <p14:tracePt t="46583" x="5854700" y="3371850"/>
          <p14:tracePt t="46583" x="5829300" y="3371850"/>
          <p14:tracePt t="46600" x="5803900" y="3365500"/>
          <p14:tracePt t="46600" x="5778500" y="3365500"/>
          <p14:tracePt t="46616" x="5753100" y="3365500"/>
          <p14:tracePt t="46616" x="5695950" y="3359150"/>
          <p14:tracePt t="46635" x="5664200" y="3352800"/>
          <p14:tracePt t="46635" x="5632450" y="3346450"/>
          <p14:tracePt t="46650" x="5600700" y="3340100"/>
          <p14:tracePt t="46650" x="5568950" y="3333750"/>
          <p14:tracePt t="46666" x="5537200" y="3321050"/>
          <p14:tracePt t="46666" x="5505450" y="3308350"/>
          <p14:tracePt t="46683" x="5473700" y="3302000"/>
          <p14:tracePt t="46683" x="5448300" y="3289300"/>
          <p14:tracePt t="46699" x="5416550" y="3276600"/>
          <p14:tracePt t="46699" x="5359400" y="3251200"/>
          <p14:tracePt t="46718" x="5327650" y="3238500"/>
          <p14:tracePt t="46718" x="5295900" y="3225800"/>
          <p14:tracePt t="46733" x="5270500" y="3213100"/>
          <p14:tracePt t="46733" x="5238750" y="3200400"/>
          <p14:tracePt t="46749" x="5213350" y="3187700"/>
          <p14:tracePt t="46749" x="5181600" y="3175000"/>
          <p14:tracePt t="46766" x="5156200" y="3162300"/>
          <p14:tracePt t="46766" x="5130800" y="3149600"/>
          <p14:tracePt t="46783" x="5099050" y="3136900"/>
          <p14:tracePt t="46783" x="5067300" y="3124200"/>
          <p14:tracePt t="46783" x="5035550" y="3111500"/>
          <p14:tracePt t="46802" x="5003800" y="3098800"/>
          <p14:tracePt t="46802" x="4965700" y="3086100"/>
          <p14:tracePt t="46816" x="4927600" y="3079750"/>
          <p14:tracePt t="46816" x="4889500" y="3073400"/>
          <p14:tracePt t="46833" x="4845050" y="3067050"/>
          <p14:tracePt t="46833" x="4794250" y="3060700"/>
          <p14:tracePt t="46850" x="4743450" y="3060700"/>
          <p14:tracePt t="46850" x="4641850" y="3067050"/>
          <p14:tracePt t="46867" x="4591050" y="3067050"/>
          <p14:tracePt t="46867" x="4540250" y="3073400"/>
          <p14:tracePt t="46885" x="4483100" y="3086100"/>
          <p14:tracePt t="46885" x="4432300" y="3092450"/>
          <p14:tracePt t="46900" x="4381500" y="3105150"/>
          <p14:tracePt t="46900" x="4330700" y="3111500"/>
          <p14:tracePt t="46917" x="4279900" y="3117850"/>
          <p14:tracePt t="46917" x="4184650" y="3130550"/>
          <p14:tracePt t="46934" x="4133850" y="3130550"/>
          <p14:tracePt t="46934" x="4089400" y="3130550"/>
          <p14:tracePt t="46950" x="4038600" y="3124200"/>
          <p14:tracePt t="46950" x="3994150" y="3117850"/>
          <p14:tracePt t="46967" x="3943350" y="3098800"/>
          <p14:tracePt t="46967" x="3898900" y="3086100"/>
          <p14:tracePt t="46967" x="3854450" y="3067050"/>
          <p14:tracePt t="46986" x="3810000" y="3041650"/>
          <p14:tracePt t="46999" x="3771900" y="3016250"/>
          <p14:tracePt t="46999" x="3695700" y="2959100"/>
          <p14:tracePt t="47018" x="3670300" y="2927350"/>
          <p14:tracePt t="47018" x="3644900" y="2889250"/>
          <p14:tracePt t="47034" x="3625850" y="2851150"/>
          <p14:tracePt t="47034" x="3619500" y="2806700"/>
          <p14:tracePt t="47050" x="3613150" y="2762250"/>
          <p14:tracePt t="47050" x="3619500" y="2711450"/>
          <p14:tracePt t="47067" x="3632200" y="2660650"/>
          <p14:tracePt t="47067" x="3651250" y="2609850"/>
          <p14:tracePt t="47067" x="3676650" y="2552700"/>
          <p14:tracePt t="47086" x="3708400" y="2495550"/>
          <p14:tracePt t="47086" x="3746500" y="2438400"/>
          <p14:tracePt t="47101" x="3790950" y="2387600"/>
          <p14:tracePt t="47101" x="3835400" y="2336800"/>
          <p14:tracePt t="47117" x="3892550" y="2292350"/>
          <p14:tracePt t="47117" x="3949700" y="2241550"/>
          <p14:tracePt t="47135" x="4013200" y="2197100"/>
          <p14:tracePt t="47135" x="4076700" y="2152650"/>
          <p14:tracePt t="47151" x="4146550" y="2120900"/>
          <p14:tracePt t="47151" x="4305300" y="2063750"/>
          <p14:tracePt t="47168" x="4381500" y="2044700"/>
          <p14:tracePt t="47168" x="4470400" y="2032000"/>
          <p14:tracePt t="47184" x="4559300" y="2025650"/>
          <p14:tracePt t="47184" x="4641850" y="2032000"/>
          <p14:tracePt t="47201" x="4737100" y="2038350"/>
          <p14:tracePt t="47201" x="4826000" y="2051050"/>
          <p14:tracePt t="47218" x="4908550" y="2063750"/>
          <p14:tracePt t="47218" x="5080000" y="2101850"/>
          <p14:tracePt t="47234" x="5156200" y="2120900"/>
          <p14:tracePt t="47234" x="5226050" y="2146300"/>
          <p14:tracePt t="47251" x="5295900" y="2178050"/>
          <p14:tracePt t="47251" x="5359400" y="2209800"/>
          <p14:tracePt t="47268" x="5410200" y="2247900"/>
          <p14:tracePt t="47268" x="5505450" y="2343150"/>
          <p14:tracePt t="47285" x="5537200" y="2400300"/>
          <p14:tracePt t="47285" x="5568950" y="2457450"/>
          <p14:tracePt t="47302" x="5588000" y="2514600"/>
          <p14:tracePt t="47302" x="5600700" y="2571750"/>
          <p14:tracePt t="47318" x="5613400" y="2635250"/>
          <p14:tracePt t="47318" x="5613400" y="2692400"/>
          <p14:tracePt t="47335" x="5607050" y="2743200"/>
          <p14:tracePt t="47335" x="5588000" y="2794000"/>
          <p14:tracePt t="47351" x="5575300" y="2844800"/>
          <p14:tracePt t="47351" x="5556250" y="2889250"/>
          <p14:tracePt t="47351" x="5530850" y="2927350"/>
          <p14:tracePt t="47370" x="5499100" y="2965450"/>
          <p14:tracePt t="47370" x="5473700" y="3003550"/>
          <p14:tracePt t="47386" x="5441950" y="3041650"/>
          <p14:tracePt t="47386" x="5403850" y="3073400"/>
          <p14:tracePt t="47402" x="5365750" y="3105150"/>
          <p14:tracePt t="47402" x="5334000" y="3136900"/>
          <p14:tracePt t="47418" x="5289550" y="3162300"/>
          <p14:tracePt t="47418" x="5251450" y="3187700"/>
          <p14:tracePt t="47435" x="5213350" y="3213100"/>
          <p14:tracePt t="47435" x="5181600" y="3232150"/>
          <p14:tracePt t="47435" x="5143500" y="3251200"/>
          <p14:tracePt t="47454" x="5118100" y="3270250"/>
          <p14:tracePt t="47454" x="5092700" y="3282950"/>
          <p14:tracePt t="47469" x="5067300" y="3295650"/>
          <p14:tracePt t="47469" x="5048250" y="3302000"/>
          <p14:tracePt t="47486" x="5035550" y="3314700"/>
          <p14:tracePt t="47486" x="5022850" y="3321050"/>
          <p14:tracePt t="47502" x="5022850" y="3327400"/>
          <p14:tracePt t="47502" x="5022850" y="3333750"/>
          <p14:tracePt t="47502" x="5029200" y="3340100"/>
          <p14:tracePt t="47523" x="5041900" y="3346450"/>
          <p14:tracePt t="47523" x="5054600" y="3352800"/>
          <p14:tracePt t="47536" x="5080000" y="3359150"/>
          <p14:tracePt t="47536" x="5111750" y="3365500"/>
          <p14:tracePt t="47552" x="5149850" y="3378200"/>
          <p14:tracePt t="47552" x="5194300" y="3384550"/>
          <p14:tracePt t="47569" x="5245100" y="3397250"/>
          <p14:tracePt t="47569" x="5353050" y="3422650"/>
          <p14:tracePt t="47586" x="5416550" y="3441700"/>
          <p14:tracePt t="47586" x="5480050" y="3460750"/>
          <p14:tracePt t="47602" x="5543550" y="3479800"/>
          <p14:tracePt t="47602" x="5613400" y="3505200"/>
          <p14:tracePt t="47619" x="5683250" y="3530600"/>
          <p14:tracePt t="47619" x="5753100" y="3556000"/>
          <p14:tracePt t="47637" x="5822950" y="3581400"/>
          <p14:tracePt t="47637" x="5962650" y="3644900"/>
          <p14:tracePt t="47654" x="6032500" y="3676650"/>
          <p14:tracePt t="47654" x="6108700" y="3708400"/>
          <p14:tracePt t="47669" x="6178550" y="3740150"/>
          <p14:tracePt t="47669" x="6248400" y="3778250"/>
          <p14:tracePt t="47686" x="6318250" y="3816350"/>
          <p14:tracePt t="47686" x="6381750" y="3848100"/>
          <p14:tracePt t="47702" x="6445250" y="3892550"/>
          <p14:tracePt t="47702" x="6508750" y="3924300"/>
          <p14:tracePt t="47719" x="6565900" y="3956050"/>
          <p14:tracePt t="47719" x="6616700" y="3994150"/>
          <p14:tracePt t="47719" x="6661150" y="4019550"/>
          <p14:tracePt t="47738" x="6705600" y="4044950"/>
          <p14:tracePt t="47738" x="6743700" y="4070350"/>
          <p14:tracePt t="47753" x="6781800" y="4089400"/>
          <p14:tracePt t="47753" x="6807200" y="4108450"/>
          <p14:tracePt t="47770" x="6832600" y="4127500"/>
          <p14:tracePt t="47770" x="6858000" y="4152900"/>
          <p14:tracePt t="47786" x="6877050" y="4171950"/>
          <p14:tracePt t="47786" x="6889750" y="4191000"/>
          <p14:tracePt t="47803" x="6902450" y="4210050"/>
          <p14:tracePt t="47803" x="6915150" y="4229100"/>
          <p14:tracePt t="47803" x="6921500" y="4248150"/>
          <p14:tracePt t="47822" x="6927850" y="4267200"/>
          <p14:tracePt t="47822" x="6934200" y="4286250"/>
          <p14:tracePt t="47836" x="6940550" y="4305300"/>
          <p14:tracePt t="47836" x="6946900" y="4324350"/>
          <p14:tracePt t="47853" x="6946900" y="4343400"/>
          <p14:tracePt t="47853" x="6953250" y="4362450"/>
          <p14:tracePt t="47870" x="6953250" y="4381500"/>
          <p14:tracePt t="47870" x="6959600" y="4419600"/>
          <p14:tracePt t="47888" x="6959600" y="4445000"/>
          <p14:tracePt t="47888" x="6965950" y="4470400"/>
          <p14:tracePt t="47903" x="6965950" y="4495800"/>
          <p14:tracePt t="47903" x="6972300" y="4521200"/>
          <p14:tracePt t="47920" x="6978650" y="4546600"/>
          <p14:tracePt t="47920" x="6991350" y="4578350"/>
          <p14:tracePt t="47937" x="7004050" y="4603750"/>
          <p14:tracePt t="47937" x="7023100" y="4654550"/>
          <p14:tracePt t="47954" x="7035800" y="4686300"/>
          <p14:tracePt t="47954" x="7048500" y="4711700"/>
          <p14:tracePt t="47970" x="7054850" y="4730750"/>
          <p14:tracePt t="47970" x="7067550" y="4756150"/>
          <p14:tracePt t="47987" x="7073900" y="4781550"/>
          <p14:tracePt t="47987" x="7086600" y="4806950"/>
          <p14:tracePt t="48004" x="7092950" y="4826000"/>
          <p14:tracePt t="48004" x="7105650" y="4851400"/>
          <p14:tracePt t="48021" x="7124700" y="4889500"/>
          <p14:tracePt t="48021" x="7131050" y="4908550"/>
          <p14:tracePt t="48038" x="7137400" y="4927600"/>
          <p14:tracePt t="48038" x="7143750" y="4940300"/>
          <p14:tracePt t="48054" x="7150100" y="4953000"/>
          <p14:tracePt t="48054" x="7156450" y="4965700"/>
          <p14:tracePt t="48070" x="7162800" y="4978400"/>
          <p14:tracePt t="48070" x="7162800" y="4984750"/>
          <p14:tracePt t="48087" x="7169150" y="4997450"/>
          <p14:tracePt t="48087" x="7169150" y="5003800"/>
          <p14:tracePt t="48087" x="7175500" y="5010150"/>
          <p14:tracePt t="48106" x="7175500" y="5016500"/>
          <p14:tracePt t="48106" x="7175500" y="5029200"/>
          <p14:tracePt t="48121" x="7175500" y="5035550"/>
          <p14:tracePt t="48121" x="7175500" y="5041900"/>
          <p14:tracePt t="48137" x="7175500" y="5054600"/>
          <p14:tracePt t="48137" x="7181850" y="5060950"/>
          <p14:tracePt t="48154" x="7181850" y="5073650"/>
          <p14:tracePt t="48154" x="7181850" y="5080000"/>
          <p14:tracePt t="48170" x="7181850" y="5092700"/>
          <p14:tracePt t="48170" x="7181850" y="5111750"/>
          <p14:tracePt t="48188" x="7188200" y="5118100"/>
          <p14:tracePt t="48188" x="7188200" y="5130800"/>
          <p14:tracePt t="48204" x="7188200" y="5143500"/>
          <p14:tracePt t="48204" x="7188200" y="5156200"/>
          <p14:tracePt t="48221" x="7188200" y="5162550"/>
          <p14:tracePt t="48221" x="7188200" y="5175250"/>
          <p14:tracePt t="48237" x="7188200" y="5187950"/>
          <p14:tracePt t="48237" x="7188200" y="5213350"/>
          <p14:tracePt t="48254" x="7188200" y="5226050"/>
          <p14:tracePt t="48254" x="7194550" y="5238750"/>
          <p14:tracePt t="48271" x="7194550" y="5245100"/>
          <p14:tracePt t="48271" x="7200900" y="5251450"/>
          <p14:tracePt t="48288" x="7200900" y="5257800"/>
          <p14:tracePt t="48288" x="7207250" y="5264150"/>
          <p14:tracePt t="48305" x="7207250" y="5270500"/>
          <p14:tracePt t="48305" x="7213600" y="5276850"/>
          <p14:tracePt t="48322" x="7219950" y="5276850"/>
          <p14:tracePt t="48337" x="7226300" y="5276850"/>
          <p14:tracePt t="48354" x="7232650" y="5276850"/>
          <p14:tracePt t="48373" x="7232650" y="5283200"/>
          <p14:tracePt t="48433" x="7226300" y="5289550"/>
          <p14:tracePt t="48545" x="7219950" y="5283200"/>
          <p14:tracePt t="48621" x="7213600" y="5283200"/>
          <p14:tracePt t="48644" x="7207250" y="5283200"/>
          <p14:tracePt t="48661" x="7200900" y="5289550"/>
          <p14:tracePt t="48673" x="7194550" y="5289550"/>
          <p14:tracePt t="48680" x="7188200" y="5289550"/>
          <p14:tracePt t="48697" x="7175500" y="5295900"/>
          <p14:tracePt t="48712" x="7169150" y="5295900"/>
          <p14:tracePt t="48725" x="7162800" y="5295900"/>
          <p14:tracePt t="48741" x="7156450" y="5295900"/>
          <p14:tracePt t="48755" x="7150100" y="5295900"/>
          <p14:tracePt t="48755" x="7143750" y="5289550"/>
          <p14:tracePt t="48773" x="7137400" y="5289550"/>
          <p14:tracePt t="48773" x="7131050" y="5289550"/>
          <p14:tracePt t="48789" x="7124700" y="5283200"/>
          <p14:tracePt t="48805" x="7118350" y="5283200"/>
          <p14:tracePt t="48821" x="7112000" y="5276850"/>
          <p14:tracePt t="48838" x="7105650" y="5276850"/>
          <p14:tracePt t="48855" x="7105650" y="5270500"/>
          <p14:tracePt t="48877" x="7105650" y="5264150"/>
          <p14:tracePt t="48905" x="7105650" y="5257800"/>
          <p14:tracePt t="48929" x="7105650" y="5251450"/>
          <p14:tracePt t="48953" x="7099300" y="5245100"/>
          <p14:tracePt t="48989" x="7092950" y="5245100"/>
          <p14:tracePt t="49013" x="7086600" y="5245100"/>
          <p14:tracePt t="49025" x="7080250" y="5245100"/>
          <p14:tracePt t="49041" x="7073900" y="5245100"/>
          <p14:tracePt t="49057" x="7067550" y="5251450"/>
          <p14:tracePt t="49065" x="7061200" y="5251450"/>
          <p14:tracePt t="49081" x="7054850" y="5251450"/>
          <p14:tracePt t="49089" x="7048500" y="5251450"/>
          <p14:tracePt t="49089" x="7042150" y="5257800"/>
          <p14:tracePt t="49107" x="7035800" y="5257800"/>
          <p14:tracePt t="49107" x="7029450" y="5264150"/>
          <p14:tracePt t="49123" x="7016750" y="5270500"/>
          <p14:tracePt t="49139" x="7010400" y="5276850"/>
          <p14:tracePt t="49139" x="6997700" y="5283200"/>
          <p14:tracePt t="49158" x="6991350" y="5289550"/>
          <p14:tracePt t="49158" x="6985000" y="5295900"/>
          <p14:tracePt t="49174" x="6978650" y="5295900"/>
          <p14:tracePt t="49174" x="6972300" y="5302250"/>
          <p14:tracePt t="49190" x="6965950" y="5308600"/>
          <p14:tracePt t="49206" x="6959600" y="5314950"/>
          <p14:tracePt t="49223" x="6953250" y="5314950"/>
          <p14:tracePt t="49240" x="6946900" y="5314950"/>
          <p14:tracePt t="49257" x="6953250" y="5314950"/>
          <p14:tracePt t="49305" x="6959600" y="5308600"/>
          <p14:tracePt t="49325" x="6965950" y="5308600"/>
          <p14:tracePt t="49349" x="6972300" y="5302250"/>
          <p14:tracePt t="49373" x="6972300" y="5295900"/>
          <p14:tracePt t="49385" x="6978650" y="5289550"/>
          <p14:tracePt t="49401" x="6985000" y="5283200"/>
          <p14:tracePt t="49409" x="6991350" y="5276850"/>
          <p14:tracePt t="49425" x="6991350" y="5270500"/>
          <p14:tracePt t="49442" x="6997700" y="5264150"/>
          <p14:tracePt t="49457" x="7004050" y="5257800"/>
          <p14:tracePt t="49474" x="7010400" y="5251450"/>
          <p14:tracePt t="49491" x="7010400" y="5245100"/>
          <p14:tracePt t="49491" x="7016750" y="5238750"/>
          <p14:tracePt t="49511" x="7016750" y="5232400"/>
          <p14:tracePt t="49525" x="7016750" y="5226050"/>
          <p14:tracePt t="49525" x="7016750" y="5219700"/>
          <p14:tracePt t="49542" x="7016750" y="5207000"/>
          <p14:tracePt t="49558" x="7010400" y="5200650"/>
          <p14:tracePt t="49558" x="6997700" y="5175250"/>
          <p14:tracePt t="49576" x="6991350" y="5156200"/>
          <p14:tracePt t="49576" x="6978650" y="5137150"/>
          <p14:tracePt t="49592" x="6965950" y="5111750"/>
          <p14:tracePt t="49592" x="6953250" y="5080000"/>
          <p14:tracePt t="49609" x="6934200" y="5041900"/>
          <p14:tracePt t="49609" x="6883400" y="4953000"/>
          <p14:tracePt t="49626" x="6858000" y="4902200"/>
          <p14:tracePt t="49626" x="6819900" y="4845050"/>
          <p14:tracePt t="49642" x="6781800" y="4787900"/>
          <p14:tracePt t="49642" x="6737350" y="4718050"/>
          <p14:tracePt t="49659" x="6692900" y="4654550"/>
          <p14:tracePt t="49659" x="6635750" y="4584700"/>
          <p14:tracePt t="49676" x="6572250" y="4514850"/>
          <p14:tracePt t="49676" x="6508750" y="4438650"/>
          <p14:tracePt t="49693" x="6362700" y="4286250"/>
          <p14:tracePt t="49693" x="6286500" y="4203700"/>
          <p14:tracePt t="49709" x="6203950" y="4121150"/>
          <p14:tracePt t="49709" x="6121400" y="4044950"/>
          <p14:tracePt t="49726" x="6045200" y="3962400"/>
          <p14:tracePt t="49726" x="5962650" y="3873500"/>
          <p14:tracePt t="49743" x="5886450" y="3790950"/>
          <p14:tracePt t="49743" x="5803900" y="3708400"/>
          <p14:tracePt t="49743" x="5727700" y="3625850"/>
          <p14:tracePt t="49761" x="5657850" y="3556000"/>
          <p14:tracePt t="49775" x="5588000" y="3486150"/>
          <p14:tracePt t="49775" x="5461000" y="3378200"/>
          <p14:tracePt t="49793" x="5403850" y="3333750"/>
          <p14:tracePt t="49793" x="5353050" y="3302000"/>
          <p14:tracePt t="49809" x="5302250" y="3270250"/>
          <p14:tracePt t="49809" x="5264150" y="3251200"/>
          <p14:tracePt t="49826" x="5226050" y="3232150"/>
          <p14:tracePt t="49826" x="5194300" y="3219450"/>
          <p14:tracePt t="49843" x="5168900" y="3206750"/>
          <p14:tracePt t="49843" x="5137150" y="3194050"/>
          <p14:tracePt t="49843" x="5111750" y="3181350"/>
          <p14:tracePt t="49861" x="5092700" y="3168650"/>
          <p14:tracePt t="49861" x="5067300" y="3155950"/>
          <p14:tracePt t="49876" x="5048250" y="3143250"/>
          <p14:tracePt t="49876" x="5029200" y="3136900"/>
          <p14:tracePt t="49893" x="5010150" y="3130550"/>
          <p14:tracePt t="49893" x="4997450" y="3117850"/>
          <p14:tracePt t="49910" x="4978400" y="3111500"/>
          <p14:tracePt t="49910" x="4953000" y="3098800"/>
          <p14:tracePt t="49926" x="4940300" y="3092450"/>
          <p14:tracePt t="49926" x="4927600" y="3086100"/>
          <p14:tracePt t="49943" x="4914900" y="3079750"/>
          <p14:tracePt t="49943" x="4902200" y="3073400"/>
          <p14:tracePt t="49960" x="4883150" y="3067050"/>
          <p14:tracePt t="49960" x="4870450" y="3060700"/>
          <p14:tracePt t="49977" x="4851400" y="3054350"/>
          <p14:tracePt t="49977" x="4813300" y="3054350"/>
          <p14:tracePt t="49994" x="4787900" y="3054350"/>
          <p14:tracePt t="49994" x="4762500" y="3060700"/>
          <p14:tracePt t="50010" x="4737100" y="3067050"/>
          <p14:tracePt t="50010" x="4711700" y="3073400"/>
          <p14:tracePt t="50027" x="4679950" y="3079750"/>
          <p14:tracePt t="50027" x="4654550" y="3086100"/>
          <p14:tracePt t="50027" x="4622800" y="3086100"/>
          <p14:tracePt t="50045" x="4591050" y="3092450"/>
          <p14:tracePt t="50059" x="4565650" y="3092450"/>
          <p14:tracePt t="50059" x="4502150" y="3092450"/>
          <p14:tracePt t="50077" x="4476750" y="3092450"/>
          <p14:tracePt t="50077" x="4451350" y="3092450"/>
          <p14:tracePt t="50094" x="4419600" y="3092450"/>
          <p14:tracePt t="50094" x="4394200" y="3092450"/>
          <p14:tracePt t="50110" x="4375150" y="3092450"/>
          <p14:tracePt t="50110" x="4343400" y="3092450"/>
          <p14:tracePt t="50127" x="4324350" y="3086100"/>
          <p14:tracePt t="50127" x="4273550" y="3086100"/>
          <p14:tracePt t="50147" x="4254500" y="3079750"/>
          <p14:tracePt t="50160" x="4229100" y="3079750"/>
          <p14:tracePt t="50160" x="4184650" y="3060700"/>
          <p14:tracePt t="50178" x="4159250" y="3054350"/>
          <p14:tracePt t="50178" x="4133850" y="3048000"/>
          <p14:tracePt t="50194" x="4108450" y="3035300"/>
          <p14:tracePt t="50194" x="4089400" y="3022600"/>
          <p14:tracePt t="50210" x="4064000" y="3009900"/>
          <p14:tracePt t="50210" x="4013200" y="2984500"/>
          <p14:tracePt t="50227" x="3994150" y="2971800"/>
          <p14:tracePt t="50227" x="3968750" y="2959100"/>
          <p14:tracePt t="50244" x="3949700" y="2940050"/>
          <p14:tracePt t="50244" x="3924300" y="2927350"/>
          <p14:tracePt t="50263" x="3905250" y="2908300"/>
          <p14:tracePt t="50263" x="3886200" y="2889250"/>
          <p14:tracePt t="50278" x="3867150" y="2863850"/>
          <p14:tracePt t="50278" x="3829050" y="2813050"/>
          <p14:tracePt t="50294" x="3810000" y="2781300"/>
          <p14:tracePt t="50294" x="3797300" y="2749550"/>
          <p14:tracePt t="50311" x="3784600" y="2711450"/>
          <p14:tracePt t="50311" x="3771900" y="2673350"/>
          <p14:tracePt t="50328" x="3759200" y="2635250"/>
          <p14:tracePt t="50328" x="3752850" y="2590800"/>
          <p14:tracePt t="50345" x="3746500" y="2514600"/>
          <p14:tracePt t="50345" x="3746500" y="2470150"/>
          <p14:tracePt t="50361" x="3752850" y="2432050"/>
          <p14:tracePt t="50361" x="3765550" y="2393950"/>
          <p14:tracePt t="50378" x="3778250" y="2355850"/>
          <p14:tracePt t="50378" x="3803650" y="2317750"/>
          <p14:tracePt t="50395" x="3829050" y="2279650"/>
          <p14:tracePt t="50395" x="3860800" y="2241550"/>
          <p14:tracePt t="50412" x="3898900" y="2203450"/>
          <p14:tracePt t="50412" x="3937000" y="2165350"/>
          <p14:tracePt t="50412" x="3987800" y="2127250"/>
          <p14:tracePt t="50430" x="4038600" y="2095500"/>
          <p14:tracePt t="50430" x="4089400" y="2063750"/>
          <p14:tracePt t="50445" x="4146550" y="2032000"/>
          <p14:tracePt t="50445" x="4210050" y="2006600"/>
          <p14:tracePt t="50462" x="4273550" y="1981200"/>
          <p14:tracePt t="50462" x="4337050" y="1962150"/>
          <p14:tracePt t="50479" x="4406900" y="1949450"/>
          <p14:tracePt t="50479" x="4476750" y="1930400"/>
          <p14:tracePt t="50495" x="4552950" y="1924050"/>
          <p14:tracePt t="50495" x="4629150" y="1917700"/>
          <p14:tracePt t="50514" x="4781550" y="1917700"/>
          <p14:tracePt t="50514" x="4864100" y="1930400"/>
          <p14:tracePt t="50529" x="4940300" y="1943100"/>
          <p14:tracePt t="50529" x="5016500" y="1962150"/>
          <p14:tracePt t="50545" x="5092700" y="1987550"/>
          <p14:tracePt t="50545" x="5168900" y="2019300"/>
          <p14:tracePt t="50562" x="5232400" y="2057400"/>
          <p14:tracePt t="50562" x="5295900" y="2101850"/>
          <p14:tracePt t="50578" x="5353050" y="2146300"/>
          <p14:tracePt t="50578" x="5454650" y="2260600"/>
          <p14:tracePt t="50595" x="5492750" y="2317750"/>
          <p14:tracePt t="50595" x="5530850" y="2374900"/>
          <p14:tracePt t="50612" x="5556250" y="2432050"/>
          <p14:tracePt t="50612" x="5581650" y="2489200"/>
          <p14:tracePt t="50629" x="5600700" y="2546350"/>
          <p14:tracePt t="50629" x="5626100" y="2654300"/>
          <p14:tracePt t="50646" x="5626100" y="2698750"/>
          <p14:tracePt t="50646" x="5619750" y="2749550"/>
          <p14:tracePt t="50663" x="5613400" y="2794000"/>
          <p14:tracePt t="50663" x="5600700" y="2844800"/>
          <p14:tracePt t="50679" x="5581650" y="2882900"/>
          <p14:tracePt t="50679" x="5562600" y="2927350"/>
          <p14:tracePt t="50696" x="5537200" y="2965450"/>
          <p14:tracePt t="50696" x="5486400" y="3028950"/>
          <p14:tracePt t="50713" x="5454650" y="3060700"/>
          <p14:tracePt t="50713" x="5422900" y="3079750"/>
          <p14:tracePt t="50729" x="5391150" y="3105150"/>
          <p14:tracePt t="50729" x="5353050" y="3124200"/>
          <p14:tracePt t="50746" x="5314950" y="3136900"/>
          <p14:tracePt t="50746" x="5270500" y="3149600"/>
          <p14:tracePt t="50762" x="5226050" y="3162300"/>
          <p14:tracePt t="50762" x="5181600" y="3175000"/>
          <p14:tracePt t="50762" x="5130800" y="3187700"/>
          <p14:tracePt t="50782" x="5086350" y="3194050"/>
          <p14:tracePt t="50795" x="5041900" y="3206750"/>
          <p14:tracePt t="50795" x="4959350" y="3219450"/>
          <p14:tracePt t="50813" x="4921250" y="3232150"/>
          <p14:tracePt t="50813" x="4883150" y="3238500"/>
          <p14:tracePt t="50829" x="4857750" y="3244850"/>
          <p14:tracePt t="50829" x="4832350" y="3257550"/>
          <p14:tracePt t="50846" x="4813300" y="3263900"/>
          <p14:tracePt t="50846" x="4794250" y="3270250"/>
          <p14:tracePt t="50863" x="4781550" y="3276600"/>
          <p14:tracePt t="50863" x="4768850" y="3276600"/>
          <p14:tracePt t="50863" x="4762500" y="3276600"/>
          <p14:tracePt t="50883" x="4768850" y="3276600"/>
          <p14:tracePt t="50917" x="4775200" y="3270250"/>
          <p14:tracePt t="50925" x="4781550" y="3263900"/>
          <p14:tracePt t="50933" x="4787900" y="3263900"/>
          <p14:tracePt t="50933" x="4800600" y="3257550"/>
          <p14:tracePt t="50946" x="4806950" y="3257550"/>
          <p14:tracePt t="50946" x="4819650" y="3251200"/>
          <p14:tracePt t="50963" x="4826000" y="3251200"/>
          <p14:tracePt t="50963" x="4838700" y="3244850"/>
          <p14:tracePt t="50980" x="4845050" y="3244850"/>
          <p14:tracePt t="50980" x="4857750" y="3244850"/>
          <p14:tracePt t="50996" x="4864100" y="3244850"/>
          <p14:tracePt t="51013" x="4870450" y="3244850"/>
          <p14:tracePt t="51029" x="4876800" y="3244850"/>
          <p14:tracePt t="51053" x="4870450" y="3238500"/>
          <p14:tracePt t="51097" x="4864100" y="3238500"/>
          <p14:tracePt t="51113" x="4857750" y="3238500"/>
          <p14:tracePt t="51125" x="4851400" y="3244850"/>
          <p14:tracePt t="51141" x="4845050" y="3244850"/>
          <p14:tracePt t="51192" x="4838700" y="3251200"/>
          <p14:tracePt t="51277" x="4832350" y="3251200"/>
          <p14:tracePt t="51293" x="4826000" y="3251200"/>
          <p14:tracePt t="51305" x="4819650" y="3251200"/>
          <p14:tracePt t="51321" x="4819650" y="3257550"/>
          <p14:tracePt t="51337" x="4813300" y="3251200"/>
          <p14:tracePt t="51365" x="4813300" y="3244850"/>
          <p14:tracePt t="51405" x="4819650" y="3238500"/>
          <p14:tracePt t="51420" x="4826000" y="3232150"/>
          <p14:tracePt t="51432" x="4826000" y="3225800"/>
          <p14:tracePt t="51449" x="4826000" y="3219450"/>
          <p14:tracePt t="51465" x="4832350" y="3213100"/>
          <p14:tracePt t="51481" x="4832350" y="3206750"/>
          <p14:tracePt t="51525" x="4832350" y="3200400"/>
          <p14:tracePt t="51544" x="4826000" y="3194050"/>
          <p14:tracePt t="51576" x="4819650" y="3194050"/>
          <p14:tracePt t="51601" x="4813300" y="3194050"/>
          <p14:tracePt t="51620" x="4819650" y="3194050"/>
          <p14:tracePt t="51724" x="4826000" y="3187700"/>
          <p14:tracePt t="51740" x="4826000" y="3181350"/>
          <p14:tracePt t="51757" x="4838700" y="3181350"/>
          <p14:tracePt t="51772" x="4845050" y="3175000"/>
          <p14:tracePt t="51785" x="4851400" y="3175000"/>
          <p14:tracePt t="51801" x="4851400" y="3168650"/>
          <p14:tracePt t="51816" x="4857750" y="3162300"/>
          <p14:tracePt t="51833" x="4864100" y="3162300"/>
          <p14:tracePt t="51852" x="4857750" y="3162300"/>
          <p14:tracePt t="51912" x="4857750" y="3168650"/>
          <p14:tracePt t="51936" x="4851400" y="3175000"/>
          <p14:tracePt t="51960" x="4864100" y="3175000"/>
          <p14:tracePt t="51988" x="4870450" y="3175000"/>
          <p14:tracePt t="52004" x="4876800" y="3168650"/>
          <p14:tracePt t="52021" x="4883150" y="3168650"/>
          <p14:tracePt t="52025" x="4889500" y="3168650"/>
          <p14:tracePt t="52041" x="4895850" y="3168650"/>
          <p14:tracePt t="52056" x="4902200" y="3168650"/>
          <p14:tracePt t="52081" x="4902200" y="3175000"/>
          <p14:tracePt t="52100" x="4908550" y="3181350"/>
          <p14:tracePt t="52117" x="4908550" y="3187700"/>
          <p14:tracePt t="52135" x="4908550" y="3194050"/>
          <p14:tracePt t="52144" x="4914900" y="3194050"/>
          <p14:tracePt t="52160" x="4921250" y="3200400"/>
          <p14:tracePt t="52176" x="4927600" y="3206750"/>
          <p14:tracePt t="52185" x="4933950" y="3206750"/>
          <p14:tracePt t="52199" x="4940300" y="3206750"/>
          <p14:tracePt t="52199" x="4959350" y="3206750"/>
          <p14:tracePt t="52217" x="4972050" y="3206750"/>
          <p14:tracePt t="52217" x="4984750" y="3206750"/>
          <p14:tracePt t="52234" x="4991100" y="3206750"/>
          <p14:tracePt t="52234" x="5003800" y="3206750"/>
          <p14:tracePt t="52251" x="5016500" y="3206750"/>
          <p14:tracePt t="52251" x="5041900" y="3213100"/>
          <p14:tracePt t="52267" x="5048250" y="3213100"/>
          <p14:tracePt t="52267" x="5060950" y="3206750"/>
          <p14:tracePt t="52284" x="5067300" y="3206750"/>
          <p14:tracePt t="52284" x="5080000" y="3206750"/>
          <p14:tracePt t="52301" x="5086350" y="3206750"/>
          <p14:tracePt t="52301" x="5092700" y="3206750"/>
          <p14:tracePt t="52318" x="5099050" y="3206750"/>
          <p14:tracePt t="52318" x="5105400" y="3206750"/>
          <p14:tracePt t="52334" x="5111750" y="3213100"/>
          <p14:tracePt t="52350" x="5118100" y="3213100"/>
          <p14:tracePt t="52367" x="5111750" y="3219450"/>
          <p14:tracePt t="52433" x="5105400" y="3219450"/>
          <p14:tracePt t="52445" x="5099050" y="3219450"/>
          <p14:tracePt t="52461" x="5092700" y="3219450"/>
          <p14:tracePt t="52485" x="5086350" y="3219450"/>
          <p14:tracePt t="52505" x="5080000" y="3219450"/>
          <p14:tracePt t="52521" x="5067300" y="3225800"/>
          <p14:tracePt t="52553" x="5054600" y="3225800"/>
          <p14:tracePt t="52573" x="5048250" y="3225800"/>
          <p14:tracePt t="52581" x="5041900" y="3232150"/>
          <p14:tracePt t="52597" x="5035550" y="3232150"/>
          <p14:tracePt t="52613" x="5029200" y="3225800"/>
          <p14:tracePt t="52625" x="5022850" y="3225800"/>
          <p14:tracePt t="52642" x="5022850" y="3219450"/>
          <p14:tracePt t="52657" x="5022850" y="3213100"/>
          <p14:tracePt t="52673" x="5022850" y="3206750"/>
          <p14:tracePt t="52685" x="5022850" y="3200400"/>
          <p14:tracePt t="52701" x="5022850" y="3194050"/>
          <p14:tracePt t="52718" x="5029200" y="3187700"/>
          <p14:tracePt t="52735" x="5029200" y="3181350"/>
          <p14:tracePt t="52753" x="5035550" y="3175000"/>
          <p14:tracePt t="52768" x="5041900" y="3168650"/>
          <p14:tracePt t="52785" x="5048250" y="3175000"/>
          <p14:tracePt t="52865" x="5048250" y="3181350"/>
          <p14:tracePt t="52881" x="5054600" y="3187700"/>
          <p14:tracePt t="52897" x="5067300" y="3194050"/>
          <p14:tracePt t="52912" x="5073650" y="3194050"/>
          <p14:tracePt t="52921" x="5080000" y="3200400"/>
          <p14:tracePt t="52921" x="5092700" y="3206750"/>
          <p14:tracePt t="52936" x="5105400" y="3213100"/>
          <p14:tracePt t="52936" x="5118100" y="3219450"/>
          <p14:tracePt t="52953" x="5137150" y="3232150"/>
          <p14:tracePt t="52953" x="5156200" y="3244850"/>
          <p14:tracePt t="52969" x="5168900" y="3251200"/>
          <p14:tracePt t="52969" x="5213350" y="3282950"/>
          <p14:tracePt t="52987" x="5238750" y="3295650"/>
          <p14:tracePt t="52987" x="5264150" y="3308350"/>
          <p14:tracePt t="53003" x="5289550" y="3327400"/>
          <p14:tracePt t="53003" x="5314950" y="3340100"/>
          <p14:tracePt t="53020" x="5340350" y="3352800"/>
          <p14:tracePt t="53020" x="5372100" y="3365500"/>
          <p14:tracePt t="53036" x="5403850" y="3371850"/>
          <p14:tracePt t="53036" x="5461000" y="3397250"/>
          <p14:tracePt t="53054" x="5486400" y="3403600"/>
          <p14:tracePt t="53054" x="5518150" y="3416300"/>
          <p14:tracePt t="53070" x="5543550" y="3429000"/>
          <p14:tracePt t="53070" x="5575300" y="3435350"/>
          <p14:tracePt t="53087" x="5594350" y="3448050"/>
          <p14:tracePt t="53087" x="5619750" y="3460750"/>
          <p14:tracePt t="53104" x="5645150" y="3467100"/>
          <p14:tracePt t="53104" x="5664200" y="3473450"/>
          <p14:tracePt t="53104" x="5683250" y="3479800"/>
          <p14:tracePt t="53122" x="5702300" y="3486150"/>
          <p14:tracePt t="53122" x="5721350" y="3492500"/>
          <p14:tracePt t="53137" x="5740400" y="3492500"/>
          <p14:tracePt t="53137" x="5753100" y="3492500"/>
          <p14:tracePt t="53154" x="5765800" y="3492500"/>
          <p14:tracePt t="53154" x="5784850" y="3492500"/>
          <p14:tracePt t="53170" x="5791200" y="3486150"/>
          <p14:tracePt t="53170" x="5803900" y="3486150"/>
          <p14:tracePt t="53187" x="5810250" y="3479800"/>
          <p14:tracePt t="53187" x="5816600" y="3479800"/>
          <p14:tracePt t="53187" x="5822950" y="3479800"/>
          <p14:tracePt t="53205" x="5829300" y="3473450"/>
          <p14:tracePt t="53219" x="5822950" y="3473450"/>
          <p14:tracePt t="53273" x="5816600" y="3479800"/>
          <p14:tracePt t="53281" x="5810250" y="3479800"/>
          <p14:tracePt t="53293" x="5803900" y="3479800"/>
          <p14:tracePt t="53303" x="5797550" y="3486150"/>
          <p14:tracePt t="53303" x="5791200" y="3492500"/>
          <p14:tracePt t="53322" x="5784850" y="3498850"/>
          <p14:tracePt t="53322" x="5784850" y="3505200"/>
          <p14:tracePt t="53337" x="5778500" y="3517900"/>
          <p14:tracePt t="53337" x="5772150" y="3536950"/>
          <p14:tracePt t="53355" x="5765800" y="3549650"/>
          <p14:tracePt t="53355" x="5765800" y="3562350"/>
          <p14:tracePt t="53371" x="5765800" y="3575050"/>
          <p14:tracePt t="53371" x="5765800" y="3581400"/>
          <p14:tracePt t="53388" x="5765800" y="3600450"/>
          <p14:tracePt t="53388" x="5772150" y="3613150"/>
          <p14:tracePt t="53405" x="5778500" y="3625850"/>
          <p14:tracePt t="53405" x="5784850" y="3632200"/>
          <p14:tracePt t="53421" x="5791200" y="3638550"/>
          <p14:tracePt t="53421" x="5803900" y="3644900"/>
          <p14:tracePt t="53438" x="5816600" y="3644900"/>
          <p14:tracePt t="53438" x="5829300" y="3651250"/>
          <p14:tracePt t="53455" x="5842000" y="3651250"/>
          <p14:tracePt t="53455" x="5861050" y="3657600"/>
          <p14:tracePt t="53471" x="5873750" y="3651250"/>
          <p14:tracePt t="53471" x="5911850" y="3657600"/>
          <p14:tracePt t="53489" x="5930900" y="3663950"/>
          <p14:tracePt t="53489" x="5949950" y="3663950"/>
          <p14:tracePt t="53505" x="5969000" y="3670300"/>
          <p14:tracePt t="53505" x="5988050" y="3676650"/>
          <p14:tracePt t="53522" x="6000750" y="3695700"/>
          <p14:tracePt t="53522" x="6019800" y="3714750"/>
          <p14:tracePt t="53539" x="6038850" y="3733800"/>
          <p14:tracePt t="53539" x="6057900" y="3765550"/>
          <p14:tracePt t="53555" x="6083300" y="3797300"/>
          <p14:tracePt t="53555" x="6102350" y="3835400"/>
          <p14:tracePt t="53555" x="6127750" y="3879850"/>
          <p14:tracePt t="53574" x="6153150" y="3917950"/>
          <p14:tracePt t="53574" x="6184900" y="3962400"/>
          <p14:tracePt t="53588" x="6210300" y="4000500"/>
          <p14:tracePt t="53588" x="6235700" y="4038600"/>
          <p14:tracePt t="53605" x="6261100" y="4076700"/>
          <p14:tracePt t="53605" x="6286500" y="4108450"/>
          <p14:tracePt t="53622" x="6311900" y="4146550"/>
          <p14:tracePt t="53622" x="6337300" y="4178300"/>
          <p14:tracePt t="53639" x="6362700" y="4210050"/>
          <p14:tracePt t="53639" x="6413500" y="4279900"/>
          <p14:tracePt t="53655" x="6438900" y="4318000"/>
          <p14:tracePt t="53655" x="6470650" y="4349750"/>
          <p14:tracePt t="53672" x="6496050" y="4381500"/>
          <p14:tracePt t="53672" x="6527800" y="4413250"/>
          <p14:tracePt t="53688" x="6553200" y="4445000"/>
          <p14:tracePt t="53688" x="6597650" y="4495800"/>
          <p14:tracePt t="53706" x="6623050" y="4514850"/>
          <p14:tracePt t="53706" x="6642100" y="4533900"/>
          <p14:tracePt t="53722" x="6667500" y="4559300"/>
          <p14:tracePt t="53722" x="6686550" y="4578350"/>
          <p14:tracePt t="53739" x="6711950" y="4591050"/>
          <p14:tracePt t="53739" x="6731000" y="4610100"/>
          <p14:tracePt t="53757" x="6750050" y="4629150"/>
          <p14:tracePt t="53757" x="6769100" y="4641850"/>
          <p14:tracePt t="53773" x="6807200" y="4673600"/>
          <p14:tracePt t="53773" x="6826250" y="4686300"/>
          <p14:tracePt t="53790" x="6845300" y="4699000"/>
          <p14:tracePt t="53790" x="6858000" y="4718050"/>
          <p14:tracePt t="53806" x="6877050" y="4730750"/>
          <p14:tracePt t="53806" x="6889750" y="4737100"/>
          <p14:tracePt t="53823" x="6902450" y="4749800"/>
          <p14:tracePt t="53823" x="6915150" y="4762500"/>
          <p14:tracePt t="53839" x="6927850" y="4768850"/>
          <p14:tracePt t="53839" x="6940550" y="4768850"/>
          <p14:tracePt t="53839" x="6953250" y="4775200"/>
          <p14:tracePt t="53858" x="6959600" y="4775200"/>
          <p14:tracePt t="53858" x="6972300" y="4781550"/>
          <p14:tracePt t="53873" x="6978650" y="4781550"/>
          <p14:tracePt t="53873" x="6985000" y="4781550"/>
          <p14:tracePt t="53890" x="6991350" y="4781550"/>
          <p14:tracePt t="53890" x="6997700" y="4781550"/>
          <p14:tracePt t="53906" x="7004050" y="4781550"/>
          <p14:tracePt t="53922" x="7010400" y="4775200"/>
          <p14:tracePt t="53922" x="7016750" y="4768850"/>
          <p14:tracePt t="53939" x="7023100" y="4768850"/>
          <p14:tracePt t="53955" x="7029450" y="4762500"/>
          <p14:tracePt t="53972" x="7042150" y="4768850"/>
          <p14:tracePt t="53989" x="7048500" y="4762500"/>
          <p14:tracePt t="53989" x="7054850" y="4762500"/>
          <p14:tracePt t="54008" x="7061200" y="4756150"/>
          <p14:tracePt t="54022" x="7061200" y="4749800"/>
          <p14:tracePt t="54039" x="7067550" y="4749800"/>
          <p14:tracePt t="54056" x="7073900" y="4756150"/>
          <p14:tracePt t="54073" x="7073900" y="4762500"/>
          <p14:tracePt t="54090" x="7080250" y="4768850"/>
          <p14:tracePt t="54113" x="7086600" y="4768850"/>
          <p14:tracePt t="54157" x="7092950" y="4762500"/>
          <p14:tracePt t="54185" x="7092950" y="4768850"/>
          <p14:tracePt t="54217" x="7099300" y="4768850"/>
          <p14:tracePt t="54253" x="7105650" y="4768850"/>
          <p14:tracePt t="54305" x="7105650" y="4762500"/>
          <p14:tracePt t="54329" x="7112000" y="4756150"/>
          <p14:tracePt t="54357" x="7112000" y="4749800"/>
          <p14:tracePt t="54373" x="7118350" y="4749800"/>
          <p14:tracePt t="54397" x="7124700" y="4749800"/>
          <p14:tracePt t="54417" x="7131050" y="4756150"/>
          <p14:tracePt t="54473" x="7131050" y="4768850"/>
          <p14:tracePt t="54485" x="7124700" y="4775200"/>
          <p14:tracePt t="54517" x="7124700" y="4781550"/>
          <p14:tracePt t="54525" x="7124700" y="4787900"/>
          <p14:tracePt t="54541" x="7124700" y="4794250"/>
          <p14:tracePt t="54541" x="7131050" y="4800600"/>
          <p14:tracePt t="54558" x="7131050" y="4806950"/>
          <p14:tracePt t="54574" x="7137400" y="4800600"/>
          <p14:tracePt t="54593" x="7143750" y="4800600"/>
          <p14:tracePt t="54607" x="7143750" y="4794250"/>
          <p14:tracePt t="54607" x="7150100" y="4787900"/>
          <p14:tracePt t="54625" x="7156450" y="4781550"/>
          <p14:tracePt t="54641" x="7162800" y="4775200"/>
          <p14:tracePt t="54641" x="7175500" y="4768850"/>
          <p14:tracePt t="54659" x="7181850" y="4768850"/>
          <p14:tracePt t="54659" x="7188200" y="4768850"/>
          <p14:tracePt t="54675" x="7194550" y="4762500"/>
          <p14:tracePt t="54675" x="7200900" y="4762500"/>
          <p14:tracePt t="54692" x="7207250" y="4762500"/>
          <p14:tracePt t="54692" x="7207250" y="4768850"/>
          <p14:tracePt t="54709" x="7213600" y="4768850"/>
          <p14:tracePt t="54725" x="7213600" y="4775200"/>
          <p14:tracePt t="54757" x="7207250" y="4775200"/>
          <p14:tracePt t="54773" x="7194550" y="4781550"/>
          <p14:tracePt t="54785" x="7188200" y="4787900"/>
          <p14:tracePt t="54801" x="7181850" y="4787900"/>
          <p14:tracePt t="54809" x="7175500" y="4787900"/>
          <p14:tracePt t="54809" x="7169150" y="4794250"/>
          <p14:tracePt t="54825" x="7162800" y="4794250"/>
          <p14:tracePt t="54825" x="7162800" y="4800600"/>
          <p14:tracePt t="54842" x="7156450" y="4813300"/>
          <p14:tracePt t="54858" x="7143750" y="4813300"/>
          <p14:tracePt t="54874" x="7143750" y="4819650"/>
          <p14:tracePt t="54892" x="7137400" y="4819650"/>
          <p14:tracePt t="54908" x="7137400" y="4813300"/>
          <p14:tracePt t="54964" x="7143750" y="4813300"/>
          <p14:tracePt t="54988" x="7150100" y="4806950"/>
          <p14:tracePt t="55013" x="7156450" y="4800600"/>
          <p14:tracePt t="55025" x="7162800" y="4794250"/>
          <p14:tracePt t="55040" x="7162800" y="4787900"/>
          <p14:tracePt t="55049" x="7169150" y="4787900"/>
          <p14:tracePt t="55072" x="7175500" y="4787900"/>
          <p14:tracePt t="55109" x="7175500" y="4794250"/>
          <p14:tracePt t="55145" x="7169150" y="4794250"/>
          <p14:tracePt t="55213" x="7169150" y="4800600"/>
          <p14:tracePt t="55221" x="7162800" y="4806950"/>
          <p14:tracePt t="55252" x="7156450" y="4806950"/>
          <p14:tracePt t="55297" x="7162800" y="4806950"/>
          <p14:tracePt t="55357" x="7169150" y="4800600"/>
          <p14:tracePt t="55372" x="7169150" y="4794250"/>
          <p14:tracePt t="55385" x="7175500" y="4794250"/>
          <p14:tracePt t="55409" x="7181850" y="4794250"/>
          <p14:tracePt t="55433" x="7188200" y="4794250"/>
          <p14:tracePt t="55469" x="7181850" y="4800600"/>
          <p14:tracePt t="55557" x="7175500" y="4806950"/>
          <p14:tracePt t="55589" x="7169150" y="4813300"/>
          <p14:tracePt t="55657" x="7162800" y="4813300"/>
          <p14:tracePt t="55677" x="7156450" y="4819650"/>
          <p14:tracePt t="55709" x="7150100" y="4826000"/>
          <p14:tracePt t="55733" x="7143750" y="4826000"/>
          <p14:tracePt t="55745" x="7137400" y="4826000"/>
          <p14:tracePt t="55762" x="7124700" y="4826000"/>
          <p14:tracePt t="55792" x="7118350" y="4832350"/>
          <p14:tracePt t="55805" x="7112000" y="4826000"/>
          <p14:tracePt t="55821" x="7105650" y="4832350"/>
          <p14:tracePt t="55837" x="7099300" y="4838700"/>
          <p14:tracePt t="55873" x="7092950" y="4838700"/>
          <p14:tracePt t="55889" x="7086600" y="4845050"/>
          <p14:tracePt t="55905" x="7080250" y="4845050"/>
          <p14:tracePt t="55921" x="7073900" y="4845050"/>
          <p14:tracePt t="55933" x="7073900" y="4851400"/>
          <p14:tracePt t="55945" x="7067550" y="4857750"/>
          <p14:tracePt t="55962" x="7061200" y="4864100"/>
          <p14:tracePt t="55979" x="7054850" y="4864100"/>
          <p14:tracePt t="55995" x="7048500" y="4870450"/>
          <p14:tracePt t="56013" x="7042150" y="4870450"/>
          <p14:tracePt t="56029" x="7035800" y="4870450"/>
          <p14:tracePt t="56029" x="7029450" y="4870450"/>
          <p14:tracePt t="56046" x="7023100" y="4870450"/>
          <p14:tracePt t="56062" x="7016750" y="4864100"/>
          <p14:tracePt t="56085" x="7023100" y="4864100"/>
          <p14:tracePt t="56137" x="7029450" y="4864100"/>
          <p14:tracePt t="56161" x="7035800" y="4864100"/>
          <p14:tracePt t="56172" x="7042150" y="4857750"/>
          <p14:tracePt t="56189" x="7048500" y="4857750"/>
          <p14:tracePt t="56205" x="7054850" y="4851400"/>
          <p14:tracePt t="56221" x="7067550" y="4851400"/>
          <p14:tracePt t="56233" x="7073900" y="4845050"/>
          <p14:tracePt t="56246" x="7080250" y="4838700"/>
          <p14:tracePt t="56263" x="7086600" y="4838700"/>
          <p14:tracePt t="56263" x="7092950" y="4832350"/>
          <p14:tracePt t="56282" x="7105650" y="4832350"/>
          <p14:tracePt t="56296" x="7112000" y="4832350"/>
          <p14:tracePt t="56313" x="7118350" y="4826000"/>
          <p14:tracePt t="56330" x="7118350" y="4838700"/>
          <p14:tracePt t="56361" x="7112000" y="4845050"/>
          <p14:tracePt t="56413" x="7105650" y="4845050"/>
          <p14:tracePt t="56437" x="7099300" y="4851400"/>
          <p14:tracePt t="56461" x="7099300" y="4845050"/>
          <p14:tracePt t="56505" x="7105650" y="4845050"/>
          <p14:tracePt t="56541" x="7105650" y="4838700"/>
          <p14:tracePt t="56565" x="7112000" y="4845050"/>
          <p14:tracePt t="56592" x="7118350" y="4832350"/>
          <p14:tracePt t="56653" x="7118350" y="4826000"/>
          <p14:tracePt t="56685" x="7124700" y="4826000"/>
          <p14:tracePt t="56713" x="7131050" y="4826000"/>
          <p14:tracePt t="56745" x="7137400" y="4819650"/>
          <p14:tracePt t="56765" x="7137400" y="4813300"/>
          <p14:tracePt t="56789" x="7143750" y="4806950"/>
          <p14:tracePt t="56805" x="7150100" y="4800600"/>
          <p14:tracePt t="56833" x="7150100" y="4794250"/>
          <p14:tracePt t="56849" x="7150100" y="4787900"/>
          <p14:tracePt t="56865" x="7150100" y="4781550"/>
          <p14:tracePt t="56873" x="7150100" y="4775200"/>
          <p14:tracePt t="56892" x="7150100" y="4768850"/>
          <p14:tracePt t="56909" x="7150100" y="4762500"/>
          <p14:tracePt t="56941" x="7143750" y="4768850"/>
          <p14:tracePt t="56961" x="7143750" y="4775200"/>
          <p14:tracePt t="56977" x="7137400" y="4781550"/>
          <p14:tracePt t="56985" x="7137400" y="4787900"/>
          <p14:tracePt t="56985" x="7137400" y="4794250"/>
          <p14:tracePt t="57000" x="7131050" y="4800600"/>
          <p14:tracePt t="57000" x="7131050" y="4806950"/>
          <p14:tracePt t="57017" x="7124700" y="4813300"/>
          <p14:tracePt t="57017" x="7124700" y="4826000"/>
          <p14:tracePt t="57034" x="7118350" y="4832350"/>
          <p14:tracePt t="57034" x="7118350" y="4838700"/>
          <p14:tracePt t="57050" x="7112000" y="4845050"/>
          <p14:tracePt t="57066" x="7105650" y="4851400"/>
          <p14:tracePt t="57082" x="7099300" y="4851400"/>
          <p14:tracePt t="57099" x="7105650" y="4845050"/>
          <p14:tracePt t="57149" x="7112000" y="4845050"/>
          <p14:tracePt t="57177" x="7112000" y="4851400"/>
          <p14:tracePt t="57217" x="7112000" y="4857750"/>
          <p14:tracePt t="57233" x="7112000" y="4864100"/>
          <p14:tracePt t="57244" x="7105650" y="4870450"/>
          <p14:tracePt t="57260" x="7092950" y="4876800"/>
          <p14:tracePt t="57277" x="7092950" y="4883150"/>
          <p14:tracePt t="57285" x="7086600" y="4883150"/>
          <p14:tracePt t="57285" x="7080250" y="4889500"/>
          <p14:tracePt t="57300" x="7073900" y="4889500"/>
          <p14:tracePt t="57300" x="7073900" y="4895850"/>
          <p14:tracePt t="57317" x="7067550" y="4902200"/>
          <p14:tracePt t="57317" x="7061200" y="4902200"/>
          <p14:tracePt t="57334" x="7054850" y="4908550"/>
          <p14:tracePt t="57349" x="7048500" y="4914900"/>
          <p14:tracePt t="57367" x="7054850" y="4908550"/>
          <p14:tracePt t="57449" x="7061200" y="4902200"/>
          <p14:tracePt t="57473" x="7067550" y="4895850"/>
          <p14:tracePt t="57485" x="7073900" y="4889500"/>
          <p14:tracePt t="57493" x="7073900" y="4883150"/>
          <p14:tracePt t="57510" x="7073900" y="4876800"/>
          <p14:tracePt t="57525" x="7073900" y="4870450"/>
          <p14:tracePt t="57537" x="7073900" y="4864100"/>
          <p14:tracePt t="57553" x="7067550" y="4857750"/>
          <p14:tracePt t="57570" x="7061200" y="4851400"/>
          <p14:tracePt t="57585" x="7048500" y="4845050"/>
          <p14:tracePt t="57600" x="7042150" y="4845050"/>
          <p14:tracePt t="57617" x="7042150" y="4838700"/>
          <p14:tracePt t="57635" x="7029450" y="4832350"/>
          <p14:tracePt t="57651" x="7023100" y="4826000"/>
          <p14:tracePt t="57651" x="7016750" y="4819650"/>
          <p14:tracePt t="57668" x="7016750" y="4813300"/>
          <p14:tracePt t="57668" x="7016750" y="4806950"/>
          <p14:tracePt t="57685" x="7010400" y="4806950"/>
          <p14:tracePt t="57701" x="7010400" y="4794250"/>
          <p14:tracePt t="57701" x="7010400" y="4781550"/>
          <p14:tracePt t="57719" x="7010400" y="4775200"/>
          <p14:tracePt t="57719" x="7016750" y="4768850"/>
          <p14:tracePt t="57735" x="7016750" y="4762500"/>
          <p14:tracePt t="57735" x="7016750" y="4756150"/>
          <p14:tracePt t="57752" x="7016750" y="4749800"/>
          <p14:tracePt t="57752" x="7023100" y="4743450"/>
          <p14:tracePt t="57769" x="7023100" y="4737100"/>
          <p14:tracePt t="57769" x="7029450" y="4711700"/>
          <p14:tracePt t="57786" x="7029450" y="4705350"/>
          <p14:tracePt t="57786" x="7035800" y="4699000"/>
          <p14:tracePt t="57802" x="7035800" y="4686300"/>
          <p14:tracePt t="57802" x="7042150" y="4679950"/>
          <p14:tracePt t="57819" x="7042150" y="4673600"/>
          <p14:tracePt t="57819" x="7042150" y="4667250"/>
          <p14:tracePt t="57819" x="7048500" y="4660900"/>
          <p14:tracePt t="57837" x="7048500" y="4654550"/>
          <p14:tracePt t="57851" x="7048500" y="4648200"/>
          <p14:tracePt t="57851" x="7054850" y="4635500"/>
          <p14:tracePt t="57869" x="7054850" y="4629150"/>
          <p14:tracePt t="57869" x="7054850" y="4622800"/>
          <p14:tracePt t="57885" x="7054850" y="4616450"/>
          <p14:tracePt t="57902" x="7061200" y="4610100"/>
          <p14:tracePt t="57918" x="7067550" y="4610100"/>
          <p14:tracePt t="57935" x="7067550" y="4603750"/>
          <p14:tracePt t="57953" x="7067550" y="4597400"/>
          <p14:tracePt t="57968" x="7067550" y="4591050"/>
          <p14:tracePt t="57989" x="7067550" y="4584700"/>
          <p14:tracePt t="58025" x="7061200" y="4591050"/>
          <p14:tracePt t="58065" x="7054850" y="4591050"/>
          <p14:tracePt t="58085" x="7048500" y="4591050"/>
          <p14:tracePt t="58125" x="7042150" y="4597400"/>
          <p14:tracePt t="58137" x="7035800" y="4597400"/>
          <p14:tracePt t="58153" x="7029450" y="4603750"/>
          <p14:tracePt t="58177" x="7023100" y="4616450"/>
          <p14:tracePt t="58197" x="7016750" y="4622800"/>
          <p14:tracePt t="58212" x="7010400" y="4622800"/>
          <p14:tracePt t="58265" x="7010400" y="4616450"/>
          <p14:tracePt t="58297" x="7004050" y="4616450"/>
          <p14:tracePt t="58333" x="6997700" y="4616450"/>
          <p14:tracePt t="58357" x="6991350" y="4622800"/>
          <p14:tracePt t="58377" x="6985000" y="4622800"/>
          <p14:tracePt t="58409" x="6978650" y="4629150"/>
          <p14:tracePt t="58425" x="6972300" y="4629150"/>
          <p14:tracePt t="58437" x="6965950" y="4629150"/>
          <p14:tracePt t="58453" x="6959600" y="4622800"/>
          <p14:tracePt t="58469" x="6953250" y="4629150"/>
          <p14:tracePt t="58493" x="6946900" y="4629150"/>
          <p14:tracePt t="58537" x="6946900" y="4622800"/>
          <p14:tracePt t="58589" x="6940550" y="4622800"/>
          <p14:tracePt t="58657" x="6934200" y="4622800"/>
          <p14:tracePt t="58681" x="6927850" y="4622800"/>
          <p14:tracePt t="58693" x="6921500" y="4622800"/>
          <p14:tracePt t="58709" x="6915150" y="4622800"/>
          <p14:tracePt t="58725" x="6915150" y="4616450"/>
          <p14:tracePt t="58805" x="6915150" y="4610100"/>
          <p14:tracePt t="58828" x="6921500" y="4603750"/>
          <p14:tracePt t="58844" x="6927850" y="4603750"/>
          <p14:tracePt t="58864" x="6927850" y="4597400"/>
          <p14:tracePt t="58873" x="6927850" y="4591050"/>
          <p14:tracePt t="58905" x="6921500" y="4591050"/>
          <p14:tracePt t="58932" x="6915150" y="4591050"/>
          <p14:tracePt t="58964" x="6908800" y="4591050"/>
          <p14:tracePt t="58984" x="6908800" y="4584700"/>
          <p14:tracePt t="59032" x="6915150" y="4578350"/>
          <p14:tracePt t="59052" x="6921500" y="4572000"/>
          <p14:tracePt t="59077" x="6927850" y="4572000"/>
          <p14:tracePt t="59092" x="6934200" y="4565650"/>
          <p14:tracePt t="59105" x="6940550" y="4559300"/>
          <p14:tracePt t="59120" x="6946900" y="4552950"/>
          <p14:tracePt t="59130" x="6953250" y="4552950"/>
          <p14:tracePt t="59139" x="6959600" y="4546600"/>
          <p14:tracePt t="59156" x="6972300" y="4540250"/>
          <p14:tracePt t="59156" x="6978650" y="4533900"/>
          <p14:tracePt t="59173" x="6991350" y="4527550"/>
          <p14:tracePt t="59197" x="6997700" y="4521200"/>
          <p14:tracePt t="59212" x="6991350" y="4521200"/>
          <p14:tracePt t="59300" x="6985000" y="4527550"/>
          <p14:tracePt t="59316" x="6978650" y="4533900"/>
          <p14:tracePt t="59332" x="6972300" y="4540250"/>
          <p14:tracePt t="59368" x="6965950" y="4546600"/>
          <p14:tracePt t="59392" x="6959600" y="4546600"/>
          <p14:tracePt t="59420" x="6959600" y="4552950"/>
          <p14:tracePt t="59472" x="6959600" y="4565650"/>
          <p14:tracePt t="59489" x="6959600" y="4572000"/>
          <p14:tracePt t="59504" x="6965950" y="4578350"/>
          <p14:tracePt t="60025" x="7010400" y="4572000"/>
          <p14:tracePt t="60049" x="7004050" y="4572000"/>
          <p14:tracePt t="60064" x="6997700" y="4578350"/>
          <p14:tracePt t="60077" x="6991350" y="4578350"/>
          <p14:tracePt t="60093" x="6985000" y="4584700"/>
          <p14:tracePt t="60109" x="6978650" y="4584700"/>
          <p14:tracePt t="60125" x="6972300" y="4591050"/>
          <p14:tracePt t="60137" x="6965950" y="4591050"/>
          <p14:tracePt t="60161" x="6965950" y="4597400"/>
          <p14:tracePt t="60177" x="6959600" y="4603750"/>
          <p14:tracePt t="60193" x="6953250" y="4610100"/>
          <p14:tracePt t="60204" x="6953250" y="4622800"/>
          <p14:tracePt t="60213" x="6946900" y="4629150"/>
          <p14:tracePt t="60225" x="6940550" y="4635500"/>
          <p14:tracePt t="60242" x="6940550" y="4641850"/>
          <p14:tracePt t="60242" x="6934200" y="4660900"/>
          <p14:tracePt t="60261" x="6927850" y="4667250"/>
          <p14:tracePt t="60261" x="6927850" y="4673600"/>
          <p14:tracePt t="60277" x="6921500" y="4679950"/>
          <p14:tracePt t="60277" x="6921500" y="4692650"/>
          <p14:tracePt t="60293" x="6921500" y="4699000"/>
          <p14:tracePt t="60293" x="6915150" y="4711700"/>
          <p14:tracePt t="60311" x="6915150" y="4718050"/>
          <p14:tracePt t="60311" x="6915150" y="4724400"/>
          <p14:tracePt t="60327" x="6915150" y="4737100"/>
          <p14:tracePt t="60327" x="6908800" y="4743450"/>
          <p14:tracePt t="60343" x="6908800" y="4749800"/>
          <p14:tracePt t="60343" x="6908800" y="4756150"/>
          <p14:tracePt t="60361" x="6902450" y="4762500"/>
          <p14:tracePt t="60361" x="6902450" y="4768850"/>
          <p14:tracePt t="60377" x="6896100" y="4775200"/>
          <p14:tracePt t="60377" x="6896100" y="4781550"/>
          <p14:tracePt t="60394" x="6889750" y="4787900"/>
          <p14:tracePt t="60410" x="6883400" y="4800600"/>
          <p14:tracePt t="60426" x="6883400" y="4806950"/>
          <p14:tracePt t="60443" x="6877050" y="4819650"/>
          <p14:tracePt t="60460" x="6877050" y="4826000"/>
          <p14:tracePt t="60477" x="6883400" y="4819650"/>
          <p14:tracePt t="60521" x="6889750" y="4813300"/>
          <p14:tracePt t="60537" x="6896100" y="4806950"/>
          <p14:tracePt t="60549" x="6902450" y="4800600"/>
          <p14:tracePt t="60565" x="6908800" y="4800600"/>
          <p14:tracePt t="60581" x="6915150" y="4794250"/>
          <p14:tracePt t="60605" x="6921500" y="4787900"/>
          <p14:tracePt t="60634" x="6921500" y="4781550"/>
          <p14:tracePt t="60669" x="6915150" y="4781550"/>
          <p14:tracePt t="60709" x="6908800" y="4787900"/>
          <p14:tracePt t="60753" x="6915150" y="4781550"/>
          <p14:tracePt t="60856" x="6915150" y="4775200"/>
          <p14:tracePt t="60881" x="6915150" y="4781550"/>
          <p14:tracePt t="60964" x="6915150" y="4775200"/>
          <p14:tracePt t="61145" x="6915150" y="4768850"/>
          <p14:tracePt t="61292" x="6921500" y="4768850"/>
          <p14:tracePt t="61388" x="6927850" y="4762500"/>
          <p14:tracePt t="61472" x="6921500" y="4768850"/>
          <p14:tracePt t="61624" x="6915150" y="4768850"/>
          <p14:tracePt t="61668" x="6908800" y="4762500"/>
          <p14:tracePt t="61773" x="6902450" y="4762500"/>
          <p14:tracePt t="61805" x="6902450" y="4768850"/>
          <p14:tracePt t="61809" x="6896100" y="4768850"/>
          <p14:tracePt t="61824" x="6889750" y="4768850"/>
          <p14:tracePt t="61840" x="6883400" y="4768850"/>
          <p14:tracePt t="61857" x="6877050" y="4775200"/>
          <p14:tracePt t="61893" x="6870700" y="4781550"/>
          <p14:tracePt t="61908" x="6870700" y="4787900"/>
          <p14:tracePt t="61918" x="6864350" y="4787900"/>
          <p14:tracePt t="61918" x="6864350" y="4794250"/>
          <p14:tracePt t="61932" x="6858000" y="4806950"/>
          <p14:tracePt t="61948" x="6851650" y="4813300"/>
          <p14:tracePt t="61948" x="6845300" y="4819650"/>
          <p14:tracePt t="61965" x="6838950" y="4826000"/>
          <p14:tracePt t="61981" x="6832600" y="4826000"/>
          <p14:tracePt t="61998" x="6826250" y="4832350"/>
          <p14:tracePt t="62015" x="6819900" y="4832350"/>
          <p14:tracePt t="62031" x="6819900" y="4826000"/>
          <p14:tracePt t="62065" x="6819900" y="4819650"/>
          <p14:tracePt t="62080" x="6832600" y="4819650"/>
          <p14:tracePt t="62096" x="6838950" y="4819650"/>
          <p14:tracePt t="62108" x="6838950" y="4813300"/>
          <p14:tracePt t="62117" x="6851650" y="4806950"/>
          <p14:tracePt t="62134" x="6858000" y="4800600"/>
          <p14:tracePt t="62149" x="6858000" y="4794250"/>
          <p14:tracePt t="62165" x="6864350" y="4794250"/>
          <p14:tracePt t="62182" x="6870700" y="4787900"/>
          <p14:tracePt t="62198" x="6877050" y="4787900"/>
          <p14:tracePt t="62268" x="6883400" y="4781550"/>
          <p14:tracePt t="62288" x="6889750" y="4775200"/>
          <p14:tracePt t="62304" x="6896100" y="4775200"/>
          <p14:tracePt t="62337" x="6902450" y="4775200"/>
          <p14:tracePt t="62348" x="6908800" y="4775200"/>
          <p14:tracePt t="62364" x="6915150" y="4768850"/>
          <p14:tracePt t="62388" x="6921500" y="4762500"/>
          <p14:tracePt t="62500" x="6921500" y="4756150"/>
          <p14:tracePt t="62517" x="6927850" y="4749800"/>
          <p14:tracePt t="62528" x="6927850" y="4743450"/>
          <p14:tracePt t="62552" x="6934200" y="4743450"/>
          <p14:tracePt t="62588" x="6934200" y="4737100"/>
          <p14:tracePt t="62628" x="6940550" y="4743450"/>
          <p14:tracePt t="62708" x="6940550" y="4749800"/>
          <p14:tracePt t="62776" x="6940550" y="4756150"/>
          <p14:tracePt t="62801" x="6940550" y="4762500"/>
          <p14:tracePt t="62816" x="6934200" y="4768850"/>
          <p14:tracePt t="62828" x="6934200" y="4775200"/>
          <p14:tracePt t="62837" x="6934200" y="4781550"/>
          <p14:tracePt t="62850" x="6927850" y="4787900"/>
          <p14:tracePt t="62867" x="6927850" y="4794250"/>
          <p14:tracePt t="62867" x="6921500" y="4800600"/>
          <p14:tracePt t="62885" x="6915150" y="4806950"/>
          <p14:tracePt t="62900" x="6902450" y="4813300"/>
          <p14:tracePt t="62917" x="6896100" y="4813300"/>
          <p14:tracePt t="62917" x="6889750" y="4813300"/>
          <p14:tracePt t="62935" x="6883400" y="4819650"/>
          <p14:tracePt t="62935" x="6870700" y="4819650"/>
          <p14:tracePt t="62951" x="6864350" y="4826000"/>
          <p14:tracePt t="62967" x="6858000" y="4826000"/>
          <p14:tracePt t="62984" x="6851650" y="4832350"/>
          <p14:tracePt t="63001" x="6845300" y="4838700"/>
          <p14:tracePt t="63032" x="6838950" y="4838700"/>
          <p14:tracePt t="63057" x="6832600" y="4845050"/>
          <p14:tracePt t="63076" x="6826250" y="4845050"/>
          <p14:tracePt t="63108" x="6832600" y="4845050"/>
          <p14:tracePt t="63168" x="6832600" y="4838700"/>
          <p14:tracePt t="63188" x="6838950" y="4832350"/>
          <p14:tracePt t="63212" x="6845300" y="4826000"/>
          <p14:tracePt t="63228" x="6851650" y="4826000"/>
          <p14:tracePt t="63244" x="6851650" y="4819650"/>
          <p14:tracePt t="63257" x="6858000" y="4819650"/>
          <p14:tracePt t="63272" x="6864350" y="4813300"/>
          <p14:tracePt t="63288" x="6870700" y="4813300"/>
          <p14:tracePt t="63308" x="6864350" y="4813300"/>
          <p14:tracePt t="63356" x="6858000" y="4819650"/>
          <p14:tracePt t="63368" x="6851650" y="4826000"/>
          <p14:tracePt t="63384" x="6845300" y="4832350"/>
          <p14:tracePt t="63393" x="6845300" y="4838700"/>
          <p14:tracePt t="63402" x="6832600" y="4851400"/>
          <p14:tracePt t="63419" x="6826250" y="4857750"/>
          <p14:tracePt t="63419" x="6819900" y="4864100"/>
          <p14:tracePt t="63436" x="6813550" y="4864100"/>
          <p14:tracePt t="63436" x="6807200" y="4870450"/>
          <p14:tracePt t="63453" x="6800850" y="4876800"/>
          <p14:tracePt t="63453" x="6788150" y="4876800"/>
          <p14:tracePt t="63470" x="6781800" y="4883150"/>
          <p14:tracePt t="63470" x="6775450" y="4889500"/>
          <p14:tracePt t="63486" x="6769100" y="4889500"/>
          <p14:tracePt t="63486" x="6762750" y="4889500"/>
          <p14:tracePt t="63503" x="6756400" y="4895850"/>
          <p14:tracePt t="63503" x="6750050" y="4895850"/>
          <p14:tracePt t="63503" x="6743700" y="4902200"/>
          <p14:tracePt t="63521" x="6737350" y="4902200"/>
          <p14:tracePt t="63521" x="6731000" y="4908550"/>
          <p14:tracePt t="63536" x="6724650" y="4908550"/>
          <p14:tracePt t="63536" x="6718300" y="4914900"/>
          <p14:tracePt t="63553" x="6711950" y="4921250"/>
          <p14:tracePt t="63553" x="6705600" y="4927600"/>
          <p14:tracePt t="63570" x="6699250" y="4927600"/>
          <p14:tracePt t="63570" x="6692900" y="4927600"/>
          <p14:tracePt t="63587" x="6686550" y="4933950"/>
          <p14:tracePt t="63587" x="6680200" y="4933950"/>
          <p14:tracePt t="63603" x="6673850" y="4933950"/>
          <p14:tracePt t="63603" x="6661150" y="4927600"/>
          <p14:tracePt t="63621" x="6654800" y="4927600"/>
          <p14:tracePt t="63621" x="6654800" y="4921250"/>
          <p14:tracePt t="63638" x="6648450" y="4914900"/>
          <p14:tracePt t="63638" x="6642100" y="4908550"/>
          <p14:tracePt t="63654" x="6642100" y="4902200"/>
          <p14:tracePt t="63654" x="6635750" y="4895850"/>
          <p14:tracePt t="63671" x="6629400" y="4883150"/>
          <p14:tracePt t="63671" x="6629400" y="4876800"/>
          <p14:tracePt t="63688" x="6623050" y="4870450"/>
          <p14:tracePt t="63688" x="6623050" y="4864100"/>
          <p14:tracePt t="63704" x="6616700" y="4857750"/>
          <p14:tracePt t="63704" x="6616700" y="4851400"/>
          <p14:tracePt t="63721" x="6610350" y="4838700"/>
          <p14:tracePt t="63721" x="6604000" y="4819650"/>
          <p14:tracePt t="63738" x="6604000" y="4806950"/>
          <p14:tracePt t="63738" x="6597650" y="4800600"/>
          <p14:tracePt t="63755" x="6597650" y="4787900"/>
          <p14:tracePt t="63755" x="6591300" y="4775200"/>
          <p14:tracePt t="63772" x="6591300" y="4762500"/>
          <p14:tracePt t="63772" x="6584950" y="4749800"/>
          <p14:tracePt t="63789" x="6584950" y="4743450"/>
          <p14:tracePt t="63789" x="6584950" y="4737100"/>
          <p14:tracePt t="63805" x="6584950" y="4730750"/>
          <p14:tracePt t="63821" x="6591300" y="4724400"/>
          <p14:tracePt t="63889" x="6597650" y="4724400"/>
          <p14:tracePt t="63909" x="6604000" y="4737100"/>
          <p14:tracePt t="63925" x="6604000" y="4743450"/>
          <p14:tracePt t="63933" x="6610350" y="4756150"/>
          <p14:tracePt t="63949" x="6616700" y="4762500"/>
          <p14:tracePt t="63957" x="6623050" y="4775200"/>
          <p14:tracePt t="63957" x="6629400" y="4781550"/>
          <p14:tracePt t="63972" x="6635750" y="4794250"/>
          <p14:tracePt t="63972" x="6648450" y="4806950"/>
          <p14:tracePt t="63989" x="6661150" y="4819650"/>
          <p14:tracePt t="63989" x="6673850" y="4838700"/>
          <p14:tracePt t="64006" x="6686550" y="4851400"/>
          <p14:tracePt t="64006" x="6699250" y="4864100"/>
          <p14:tracePt t="64022" x="6711950" y="4876800"/>
          <p14:tracePt t="64022" x="6743700" y="4908550"/>
          <p14:tracePt t="64039" x="6756400" y="4921250"/>
          <p14:tracePt t="64039" x="6769100" y="4940300"/>
          <p14:tracePt t="64055" x="6788150" y="4953000"/>
          <p14:tracePt t="64055" x="6800850" y="4965700"/>
          <p14:tracePt t="64072" x="6813550" y="4984750"/>
          <p14:tracePt t="64072" x="6838950" y="5003800"/>
          <p14:tracePt t="64090" x="6851650" y="5016500"/>
          <p14:tracePt t="64090" x="6864350" y="5022850"/>
          <p14:tracePt t="64106" x="6877050" y="5035550"/>
          <p14:tracePt t="64106" x="6889750" y="5041900"/>
          <p14:tracePt t="64123" x="6896100" y="5048250"/>
          <p14:tracePt t="64123" x="6902450" y="5054600"/>
          <p14:tracePt t="64139" x="6915150" y="5060950"/>
          <p14:tracePt t="64156" x="6927850" y="5067300"/>
          <p14:tracePt t="64172" x="6934200" y="5073650"/>
          <p14:tracePt t="64190" x="6940550" y="5073650"/>
          <p14:tracePt t="64216" x="6946900" y="5080000"/>
          <p14:tracePt t="64248" x="6946900" y="5086350"/>
          <p14:tracePt t="64270" x="6946900" y="5092700"/>
          <p14:tracePt t="64285" x="6940550" y="5080000"/>
          <p14:tracePt t="64377" x="6946900" y="5073650"/>
          <p14:tracePt t="64397" x="6946900" y="5060950"/>
          <p14:tracePt t="64413" x="6946900" y="5054600"/>
          <p14:tracePt t="64421" x="6946900" y="5048250"/>
          <p14:tracePt t="64429" x="6946900" y="5041900"/>
          <p14:tracePt t="64445" x="6953250" y="5035550"/>
          <p14:tracePt t="64445" x="6953250" y="5029200"/>
          <p14:tracePt t="64457" x="6953250" y="5022850"/>
          <p14:tracePt t="64457" x="6953250" y="5010150"/>
          <p14:tracePt t="64474" x="6953250" y="5003800"/>
          <p14:tracePt t="64474" x="6946900" y="4997450"/>
          <p14:tracePt t="64491" x="6946900" y="4984750"/>
          <p14:tracePt t="64491" x="6946900" y="4965700"/>
          <p14:tracePt t="64510" x="6940550" y="4953000"/>
          <p14:tracePt t="64523" x="6940550" y="4940300"/>
          <p14:tracePt t="64523" x="6940550" y="4927600"/>
          <p14:tracePt t="64542" x="6934200" y="4914900"/>
          <p14:tracePt t="64542" x="6934200" y="4908550"/>
          <p14:tracePt t="64557" x="6934200" y="4902200"/>
          <p14:tracePt t="64557" x="6934200" y="4895850"/>
          <p14:tracePt t="64574" x="6934200" y="4889500"/>
          <p14:tracePt t="64574" x="6934200" y="4883150"/>
          <p14:tracePt t="64591" x="6934200" y="4876800"/>
          <p14:tracePt t="64607" x="6940550" y="4864100"/>
          <p14:tracePt t="64623" x="6940550" y="4857750"/>
          <p14:tracePt t="64641" x="6940550" y="4851400"/>
          <p14:tracePt t="64657" x="6946900" y="4838700"/>
          <p14:tracePt t="64673" x="6953250" y="4832350"/>
          <p14:tracePt t="64673" x="6953250" y="4826000"/>
          <p14:tracePt t="64691" x="6959600" y="4819650"/>
          <p14:tracePt t="64707" x="6965950" y="4813300"/>
          <p14:tracePt t="64729" x="6965950" y="4806950"/>
          <p14:tracePt t="64745" x="6972300" y="4800600"/>
          <p14:tracePt t="64758" x="6972300" y="4794250"/>
          <p14:tracePt t="64774" x="6972300" y="4787900"/>
          <p14:tracePt t="64774" x="6972300" y="4781550"/>
          <p14:tracePt t="64793" x="6972300" y="4775200"/>
          <p14:tracePt t="64793" x="6972300" y="4768850"/>
          <p14:tracePt t="64809" x="6972300" y="4756150"/>
          <p14:tracePt t="64825" x="6972300" y="4743450"/>
          <p14:tracePt t="64849" x="6972300" y="4737100"/>
          <p14:tracePt t="64865" x="6972300" y="4730750"/>
          <p14:tracePt t="64877" x="6972300" y="4724400"/>
          <p14:tracePt t="64891" x="6972300" y="4718050"/>
          <p14:tracePt t="64891" x="6965950" y="4711700"/>
          <p14:tracePt t="64909" x="6965950" y="4686300"/>
          <p14:tracePt t="64909" x="6959600" y="4673600"/>
          <p14:tracePt t="64926" x="6959600" y="4660900"/>
          <p14:tracePt t="64926" x="6959600" y="4648200"/>
          <p14:tracePt t="64942" x="6953250" y="4635500"/>
          <p14:tracePt t="64942" x="6946900" y="4622800"/>
          <p14:tracePt t="64959" x="6940550" y="4603750"/>
          <p14:tracePt t="64959" x="6927850" y="4591050"/>
          <p14:tracePt t="64975" x="6915150" y="4572000"/>
          <p14:tracePt t="64975" x="6877050" y="4533900"/>
          <p14:tracePt t="64992" x="6858000" y="4508500"/>
          <p14:tracePt t="64992" x="6826250" y="4483100"/>
          <p14:tracePt t="65009" x="6794500" y="4457700"/>
          <p14:tracePt t="65009" x="6756400" y="4425950"/>
          <p14:tracePt t="65026" x="6718300" y="4400550"/>
          <p14:tracePt t="65026" x="6673850" y="4368800"/>
          <p14:tracePt t="65042" x="6629400" y="4330700"/>
          <p14:tracePt t="65042" x="6527800" y="4273550"/>
          <p14:tracePt t="65059" x="6477000" y="4235450"/>
          <p14:tracePt t="65059" x="6419850" y="4203700"/>
          <p14:tracePt t="65075" x="6362700" y="4171950"/>
          <p14:tracePt t="65075" x="6299200" y="4133850"/>
          <p14:tracePt t="65092" x="6235700" y="4095750"/>
          <p14:tracePt t="65092" x="6102350" y="4025900"/>
          <p14:tracePt t="65110" x="6032500" y="3981450"/>
          <p14:tracePt t="65110" x="5962650" y="3943350"/>
          <p14:tracePt t="65126" x="5899150" y="3911600"/>
          <p14:tracePt t="65126" x="5835650" y="3873500"/>
          <p14:tracePt t="65146" x="5772150" y="3835400"/>
          <p14:tracePt t="65146" x="5708650" y="3803650"/>
          <p14:tracePt t="65159" x="5651500" y="3765550"/>
          <p14:tracePt t="65159" x="5594350" y="3733800"/>
          <p14:tracePt t="65159" x="5543550" y="3689350"/>
          <p14:tracePt t="65178" x="5499100" y="3651250"/>
          <p14:tracePt t="65178" x="5448300" y="3613150"/>
          <p14:tracePt t="65193" x="5410200" y="3575050"/>
          <p14:tracePt t="65193" x="5365750" y="3530600"/>
          <p14:tracePt t="65209" x="5327650" y="3492500"/>
          <p14:tracePt t="65209" x="5295900" y="3454400"/>
          <p14:tracePt t="65226" x="5257800" y="3422650"/>
          <p14:tracePt t="65226" x="5226050" y="3390900"/>
          <p14:tracePt t="65243" x="5187950" y="3359150"/>
          <p14:tracePt t="65243" x="5156200" y="3333750"/>
          <p14:tracePt t="65243" x="5124450" y="3302000"/>
          <p14:tracePt t="65261" x="5092700" y="3282950"/>
          <p14:tracePt t="65261" x="5060950" y="3257550"/>
          <p14:tracePt t="65277" x="5029200" y="3232150"/>
          <p14:tracePt t="65277" x="5003800" y="3200400"/>
          <p14:tracePt t="65293" x="4972050" y="3175000"/>
          <p14:tracePt t="65293" x="4946650" y="3155950"/>
          <p14:tracePt t="65310" x="4921250" y="3130550"/>
          <p14:tracePt t="65310" x="4895850" y="3117850"/>
          <p14:tracePt t="65326" x="4870450" y="3098800"/>
          <p14:tracePt t="65326" x="4845050" y="3086100"/>
          <p14:tracePt t="65343" x="4819650" y="3073400"/>
          <p14:tracePt t="65343" x="4775200" y="3060700"/>
          <p14:tracePt t="65360" x="4749800" y="3054350"/>
          <p14:tracePt t="65360" x="4730750" y="3054350"/>
          <p14:tracePt t="65377" x="4705350" y="3054350"/>
          <p14:tracePt t="65377" x="4686300" y="3054350"/>
          <p14:tracePt t="65394" x="4667250" y="3054350"/>
          <p14:tracePt t="65394" x="4641850" y="3060700"/>
          <p14:tracePt t="65410" x="4629150" y="3060700"/>
          <p14:tracePt t="65410" x="4616450" y="3067050"/>
          <p14:tracePt t="65427" x="4603750" y="3067050"/>
          <p14:tracePt t="65427" x="4597400" y="3073400"/>
          <p14:tracePt t="65444" x="4591050" y="3073400"/>
          <p14:tracePt t="65444" x="4584700" y="3073400"/>
          <p14:tracePt t="65460" x="4578350" y="3073400"/>
          <p14:tracePt t="65460" x="4565650" y="3079750"/>
          <p14:tracePt t="65477" x="4559300" y="3086100"/>
          <p14:tracePt t="65493" x="4552950" y="3086100"/>
          <p14:tracePt t="65510" x="4559300" y="3086100"/>
          <p14:tracePt t="65561" x="4565650" y="3086100"/>
          <p14:tracePt t="65577" x="4572000" y="3086100"/>
          <p14:tracePt t="65588" x="4578350" y="3092450"/>
          <p14:tracePt t="65604" x="4572000" y="3092450"/>
          <p14:tracePt t="65638" x="4572000" y="3098800"/>
          <p14:tracePt t="65664" x="4565650" y="3098800"/>
          <p14:tracePt t="65688" x="4559300" y="3098800"/>
          <p14:tracePt t="65709" x="4552950" y="3105150"/>
          <p14:tracePt t="65733" x="4546600" y="3098800"/>
          <p14:tracePt t="65756" x="4540250" y="3098800"/>
          <p14:tracePt t="65777" x="4533900" y="3098800"/>
          <p14:tracePt t="65808" x="4533900" y="3092450"/>
          <p14:tracePt t="65836" x="4533900" y="3086100"/>
          <p14:tracePt t="65868" x="4527550" y="3079750"/>
          <p14:tracePt t="65888" x="4521200" y="3079750"/>
          <p14:tracePt t="65904" x="4508500" y="3079750"/>
          <p14:tracePt t="65920" x="4502150" y="3073400"/>
          <p14:tracePt t="65936" x="4495800" y="3073400"/>
          <p14:tracePt t="65945" x="4489450" y="3073400"/>
          <p14:tracePt t="65945" x="4483100" y="3073400"/>
          <p14:tracePt t="65961" x="4470400" y="3073400"/>
          <p14:tracePt t="65961" x="4464050" y="3067050"/>
          <p14:tracePt t="65978" x="4457700" y="3067050"/>
          <p14:tracePt t="65978" x="4445000" y="3067050"/>
          <p14:tracePt t="65995" x="4438650" y="3060700"/>
          <p14:tracePt t="65995" x="4419600" y="3060700"/>
          <p14:tracePt t="66012" x="4413250" y="3054350"/>
          <p14:tracePt t="66012" x="4406900" y="3054350"/>
          <p14:tracePt t="66029" x="4394200" y="3054350"/>
          <p14:tracePt t="66029" x="4387850" y="3054350"/>
          <p14:tracePt t="66045" x="4381500" y="3048000"/>
          <p14:tracePt t="66045" x="4375150" y="3048000"/>
          <p14:tracePt t="66062" x="4362450" y="3048000"/>
          <p14:tracePt t="66062" x="4349750" y="3041650"/>
          <p14:tracePt t="66078" x="4343400" y="3041650"/>
          <p14:tracePt t="66078" x="4337050" y="3035300"/>
          <p14:tracePt t="66095" x="4330700" y="3035300"/>
          <p14:tracePt t="66095" x="4324350" y="3035300"/>
          <p14:tracePt t="66112" x="4318000" y="3028950"/>
          <p14:tracePt t="66112" x="4311650" y="3022600"/>
          <p14:tracePt t="66129" x="4305300" y="3022600"/>
          <p14:tracePt t="66129" x="4298950" y="3022600"/>
          <p14:tracePt t="66146" x="4292600" y="3016250"/>
          <p14:tracePt t="66146" x="4286250" y="3016250"/>
          <p14:tracePt t="66162" x="4279900" y="3009900"/>
          <p14:tracePt t="66162" x="4267200" y="3009900"/>
          <p14:tracePt t="66179" x="4254500" y="3003550"/>
          <p14:tracePt t="66179" x="4248150" y="3003550"/>
          <p14:tracePt t="66179" x="4235450" y="3003550"/>
          <p14:tracePt t="66197" x="4216400" y="3003550"/>
          <p14:tracePt t="66211" x="4203700" y="2997200"/>
          <p14:tracePt t="66211" x="4171950" y="2997200"/>
          <p14:tracePt t="66230" x="4152900" y="2990850"/>
          <p14:tracePt t="66230" x="4133850" y="2990850"/>
          <p14:tracePt t="66246" x="4114800" y="2984500"/>
          <p14:tracePt t="66246" x="4095750" y="2971800"/>
          <p14:tracePt t="66263" x="4076700" y="2965450"/>
          <p14:tracePt t="66263" x="4057650" y="2959100"/>
          <p14:tracePt t="66263" x="4038600" y="2946400"/>
          <p14:tracePt t="66281" x="4013200" y="2940050"/>
          <p14:tracePt t="66295" x="3994150" y="2927350"/>
          <p14:tracePt t="66295" x="3949700" y="2908300"/>
          <p14:tracePt t="66313" x="3924300" y="2901950"/>
          <p14:tracePt t="66313" x="3898900" y="2889250"/>
          <p14:tracePt t="66330" x="3873500" y="2876550"/>
          <p14:tracePt t="66330" x="3848100" y="2863850"/>
          <p14:tracePt t="66346" x="3822700" y="2844800"/>
          <p14:tracePt t="66346" x="3797300" y="2825750"/>
          <p14:tracePt t="66363" x="3771900" y="2806700"/>
          <p14:tracePt t="66363" x="3727450" y="2762250"/>
          <p14:tracePt t="66381" x="3708400" y="2736850"/>
          <p14:tracePt t="66381" x="3689350" y="2705100"/>
          <p14:tracePt t="66397" x="3676650" y="2673350"/>
          <p14:tracePt t="66397" x="3657600" y="2641600"/>
          <p14:tracePt t="66414" x="3644900" y="2609850"/>
          <p14:tracePt t="66414" x="3625850" y="2540000"/>
          <p14:tracePt t="66430" x="3619500" y="2501900"/>
          <p14:tracePt t="66430" x="3613150" y="2470150"/>
          <p14:tracePt t="66447" x="3613150" y="2432050"/>
          <p14:tracePt t="66447" x="3613150" y="2400300"/>
          <p14:tracePt t="66463" x="3613150" y="2362200"/>
          <p14:tracePt t="66463" x="3625850" y="2324100"/>
          <p14:tracePt t="66480" x="3632200" y="2292350"/>
          <p14:tracePt t="66480" x="3670300" y="2228850"/>
          <p14:tracePt t="66497" x="3689350" y="2197100"/>
          <p14:tracePt t="66497" x="3714750" y="2171700"/>
          <p14:tracePt t="66515" x="3746500" y="2139950"/>
          <p14:tracePt t="66515" x="3778250" y="2114550"/>
          <p14:tracePt t="66531" x="3816350" y="2089150"/>
          <p14:tracePt t="66531" x="3854450" y="2063750"/>
          <p14:tracePt t="66547" x="3892550" y="2038350"/>
          <p14:tracePt t="66547" x="3930650" y="2019300"/>
          <p14:tracePt t="66547" x="3975100" y="2006600"/>
          <p14:tracePt t="66566" x="4025900" y="1987550"/>
          <p14:tracePt t="66579" x="4070350" y="1974850"/>
          <p14:tracePt t="66579" x="4165600" y="1949450"/>
          <p14:tracePt t="66598" x="4216400" y="1936750"/>
          <p14:tracePt t="66598" x="4267200" y="1930400"/>
          <p14:tracePt t="66614" x="4318000" y="1924050"/>
          <p14:tracePt t="66614" x="4368800" y="1917700"/>
          <p14:tracePt t="66631" x="4425950" y="1911350"/>
          <p14:tracePt t="66631" x="4476750" y="1911350"/>
          <p14:tracePt t="66631" x="4533900" y="1911350"/>
          <p14:tracePt t="66649" x="4584700" y="1911350"/>
          <p14:tracePt t="66649" x="4641850" y="1911350"/>
          <p14:tracePt t="66666" x="4692650" y="1911350"/>
          <p14:tracePt t="66666" x="4743450" y="1917700"/>
          <p14:tracePt t="66681" x="4794250" y="1917700"/>
          <p14:tracePt t="66681" x="4845050" y="1924050"/>
          <p14:tracePt t="66698" x="4895850" y="1930400"/>
          <p14:tracePt t="66698" x="4946650" y="1943100"/>
          <p14:tracePt t="66715" x="4991100" y="1955800"/>
          <p14:tracePt t="66715" x="5086350" y="1987550"/>
          <p14:tracePt t="66731" x="5130800" y="2006600"/>
          <p14:tracePt t="66731" x="5175250" y="2025650"/>
          <p14:tracePt t="66748" x="5219700" y="2051050"/>
          <p14:tracePt t="66748" x="5257800" y="2076450"/>
          <p14:tracePt t="66765" x="5295900" y="2101850"/>
          <p14:tracePt t="66765" x="5334000" y="2127250"/>
          <p14:tracePt t="66781" x="5365750" y="2152650"/>
          <p14:tracePt t="66781" x="5422900" y="2209800"/>
          <p14:tracePt t="66798" x="5448300" y="2241550"/>
          <p14:tracePt t="66798" x="5473700" y="2266950"/>
          <p14:tracePt t="66814" x="5492750" y="2298700"/>
          <p14:tracePt t="66814" x="5511800" y="2330450"/>
          <p14:tracePt t="66831" x="5530850" y="2368550"/>
          <p14:tracePt t="66831" x="5543550" y="2400300"/>
          <p14:tracePt t="66831" x="5556250" y="2432050"/>
          <p14:tracePt t="66850" x="5568950" y="2463800"/>
          <p14:tracePt t="66850" x="5575300" y="2495550"/>
          <p14:tracePt t="66867" x="5581650" y="2520950"/>
          <p14:tracePt t="66867" x="5581650" y="2546350"/>
          <p14:tracePt t="66882" x="5588000" y="2571750"/>
          <p14:tracePt t="66882" x="5581650" y="2597150"/>
          <p14:tracePt t="66898" x="5575300" y="2616200"/>
          <p14:tracePt t="66898" x="5568950" y="2635250"/>
          <p14:tracePt t="66915" x="5562600" y="2660650"/>
          <p14:tracePt t="66915" x="5549900" y="2679700"/>
          <p14:tracePt t="66915" x="5537200" y="2698750"/>
          <p14:tracePt t="66933" x="5524500" y="2717800"/>
          <p14:tracePt t="66947" x="5505450" y="2736850"/>
          <p14:tracePt t="66947" x="5473700" y="2774950"/>
          <p14:tracePt t="66965" x="5448300" y="2794000"/>
          <p14:tracePt t="66965" x="5429250" y="2806700"/>
          <p14:tracePt t="66982" x="5403850" y="2825750"/>
          <p14:tracePt t="66982" x="5372100" y="2838450"/>
          <p14:tracePt t="66998" x="5346700" y="2851150"/>
          <p14:tracePt t="66998" x="5314950" y="2870200"/>
          <p14:tracePt t="66998" x="5283200" y="2882900"/>
          <p14:tracePt t="67018" x="5251450" y="2895600"/>
          <p14:tracePt t="67018" x="5219700" y="2908300"/>
          <p14:tracePt t="67032" x="5181600" y="2921000"/>
          <p14:tracePt t="67032" x="5143500" y="2940050"/>
          <p14:tracePt t="67049" x="5105400" y="2952750"/>
          <p14:tracePt t="67049" x="5067300" y="2965450"/>
          <p14:tracePt t="67066" x="5029200" y="2984500"/>
          <p14:tracePt t="67066" x="4991100" y="2997200"/>
          <p14:tracePt t="67082" x="4946650" y="3016250"/>
          <p14:tracePt t="67082" x="4870450" y="3041650"/>
          <p14:tracePt t="67099" x="4832350" y="3054350"/>
          <p14:tracePt t="67099" x="4794250" y="3060700"/>
          <p14:tracePt t="67116" x="4762500" y="3073400"/>
          <p14:tracePt t="67116" x="4730750" y="3079750"/>
          <p14:tracePt t="67116" x="4699000" y="3086100"/>
          <p14:tracePt t="67137" x="4673600" y="3086100"/>
          <p14:tracePt t="67137" x="4641850" y="3092450"/>
          <p14:tracePt t="67150" x="4622800" y="3092450"/>
          <p14:tracePt t="67150" x="4597400" y="3098800"/>
          <p14:tracePt t="67167" x="4584700" y="3098800"/>
          <p14:tracePt t="67167" x="4565650" y="3105150"/>
          <p14:tracePt t="67183" x="4552950" y="3105150"/>
          <p14:tracePt t="67183" x="4546600" y="3105150"/>
          <p14:tracePt t="67199" x="4533900" y="3105150"/>
          <p14:tracePt t="67199" x="4521200" y="3105150"/>
          <p14:tracePt t="67217" x="4527550" y="3111500"/>
          <p14:tracePt t="67265" x="4533900" y="3111500"/>
          <p14:tracePt t="67269" x="4540250" y="3111500"/>
          <p14:tracePt t="67282" x="4546600" y="3111500"/>
          <p14:tracePt t="67282" x="4559300" y="3111500"/>
          <p14:tracePt t="67282" x="4565650" y="3111500"/>
          <p14:tracePt t="67302" x="4578350" y="3111500"/>
          <p14:tracePt t="67302" x="4591050" y="3111500"/>
          <p14:tracePt t="67317" x="4597400" y="3117850"/>
          <p14:tracePt t="67317" x="4610100" y="3117850"/>
          <p14:tracePt t="67333" x="4629150" y="3124200"/>
          <p14:tracePt t="67333" x="4641850" y="3124200"/>
          <p14:tracePt t="67350" x="4654550" y="3130550"/>
          <p14:tracePt t="67350" x="4667250" y="3130550"/>
          <p14:tracePt t="67367" x="4686300" y="3136900"/>
          <p14:tracePt t="67367" x="4718050" y="3149600"/>
          <p14:tracePt t="67386" x="4730750" y="3155950"/>
          <p14:tracePt t="67386" x="4749800" y="3162300"/>
          <p14:tracePt t="67400" x="4762500" y="3168650"/>
          <p14:tracePt t="67400" x="4781550" y="3175000"/>
          <p14:tracePt t="67417" x="4794250" y="3181350"/>
          <p14:tracePt t="67417" x="4806950" y="3181350"/>
          <p14:tracePt t="67434" x="4826000" y="3187700"/>
          <p14:tracePt t="67434" x="4851400" y="3194050"/>
          <p14:tracePt t="67450" x="4864100" y="3200400"/>
          <p14:tracePt t="67450" x="4883150" y="3200400"/>
          <p14:tracePt t="67467" x="4895850" y="3206750"/>
          <p14:tracePt t="67467" x="4908550" y="3206750"/>
          <p14:tracePt t="67484" x="4921250" y="3206750"/>
          <p14:tracePt t="67484" x="4933950" y="3213100"/>
          <p14:tracePt t="67501" x="4953000" y="3213100"/>
          <p14:tracePt t="67501" x="4978400" y="3219450"/>
          <p14:tracePt t="67519" x="4991100" y="3225800"/>
          <p14:tracePt t="67519" x="5003800" y="3232150"/>
          <p14:tracePt t="67535" x="5022850" y="3232150"/>
          <p14:tracePt t="67535" x="5035550" y="3238500"/>
          <p14:tracePt t="67552" x="5048250" y="3244850"/>
          <p14:tracePt t="67552" x="5073650" y="3251200"/>
          <p14:tracePt t="67571" x="5086350" y="3257550"/>
          <p14:tracePt t="67571" x="5099050" y="3263900"/>
          <p14:tracePt t="67586" x="5111750" y="3270250"/>
          <p14:tracePt t="67586" x="5124450" y="3270250"/>
          <p14:tracePt t="67601" x="5137150" y="3276600"/>
          <p14:tracePt t="67601" x="5149850" y="3282950"/>
          <p14:tracePt t="67618" x="5162550" y="3289300"/>
          <p14:tracePt t="67618" x="5175250" y="3295650"/>
          <p14:tracePt t="67618" x="5187950" y="3302000"/>
          <p14:tracePt t="67637" x="5200650" y="3308350"/>
          <p14:tracePt t="67651" x="5213350" y="3314700"/>
          <p14:tracePt t="67651" x="5226050" y="3321050"/>
          <p14:tracePt t="67651" x="5238750" y="3327400"/>
          <p14:tracePt t="67670" x="5257800" y="3327400"/>
          <p14:tracePt t="67670" x="5270500" y="3333750"/>
          <p14:tracePt t="67686" x="5283200" y="3333750"/>
          <p14:tracePt t="67686" x="5295900" y="3340100"/>
          <p14:tracePt t="67703" x="5314950" y="3340100"/>
          <p14:tracePt t="67703" x="5327650" y="3346450"/>
          <p14:tracePt t="67718" x="5340350" y="3346450"/>
          <p14:tracePt t="67718" x="5359400" y="3346450"/>
          <p14:tracePt t="67735" x="5372100" y="3352800"/>
          <p14:tracePt t="67735" x="5403850" y="3359150"/>
          <p14:tracePt t="67752" x="5422900" y="3365500"/>
          <p14:tracePt t="67752" x="5441950" y="3365500"/>
          <p14:tracePt t="67769" x="5454650" y="3371850"/>
          <p14:tracePt t="67769" x="5473700" y="3384550"/>
          <p14:tracePt t="67786" x="5499100" y="3390900"/>
          <p14:tracePt t="67786" x="5518150" y="3397250"/>
          <p14:tracePt t="67803" x="5543550" y="3409950"/>
          <p14:tracePt t="67803" x="5588000" y="3429000"/>
          <p14:tracePt t="67819" x="5613400" y="3441700"/>
          <p14:tracePt t="67819" x="5645150" y="3454400"/>
          <p14:tracePt t="67842" x="5695950" y="3473450"/>
          <p14:tracePt t="67851" x="5727700" y="3486150"/>
          <p14:tracePt t="67851" x="5778500" y="3505200"/>
          <p14:tracePt t="67869" x="5810250" y="3511550"/>
          <p14:tracePt t="67869" x="5842000" y="3524250"/>
          <p14:tracePt t="67887" x="5880100" y="3536950"/>
          <p14:tracePt t="67887" x="5911850" y="3543300"/>
          <p14:tracePt t="67903" x="5949950" y="3556000"/>
          <p14:tracePt t="67903" x="5988050" y="3562350"/>
          <p14:tracePt t="67919" x="6026150" y="3575050"/>
          <p14:tracePt t="67919" x="6064250" y="3581400"/>
          <p14:tracePt t="67919" x="6102350" y="3587750"/>
          <p14:tracePt t="67937" x="6140450" y="3594100"/>
          <p14:tracePt t="67951" x="6178550" y="3606800"/>
          <p14:tracePt t="67951" x="6254750" y="3613150"/>
          <p14:tracePt t="67970" x="6292850" y="3619500"/>
          <p14:tracePt t="67970" x="6330950" y="3619500"/>
          <p14:tracePt t="67986" x="6362700" y="3625850"/>
          <p14:tracePt t="67986" x="6394450" y="3625850"/>
          <p14:tracePt t="68002" x="6432550" y="3632200"/>
          <p14:tracePt t="68002" x="6464300" y="3632200"/>
          <p14:tracePt t="68019" x="6489700" y="3638550"/>
          <p14:tracePt t="68019" x="6521450" y="3638550"/>
          <p14:tracePt t="68019" x="6546850" y="3644900"/>
          <p14:tracePt t="68037" x="6572250" y="3644900"/>
          <p14:tracePt t="68037" x="6597650" y="3651250"/>
          <p14:tracePt t="68052" x="6623050" y="3651250"/>
          <p14:tracePt t="68052" x="6642100" y="3657600"/>
          <p14:tracePt t="68069" x="6661150" y="3657600"/>
          <p14:tracePt t="68069" x="6680200" y="3663950"/>
          <p14:tracePt t="68086" x="6692900" y="3663950"/>
          <p14:tracePt t="68086" x="6711950" y="3670300"/>
          <p14:tracePt t="68102" x="6724650" y="3670300"/>
          <p14:tracePt t="68102" x="6750050" y="3670300"/>
          <p14:tracePt t="68119" x="6756400" y="3670300"/>
          <p14:tracePt t="68119" x="6769100" y="3676650"/>
          <p14:tracePt t="68138" x="6775450" y="3676650"/>
          <p14:tracePt t="68138" x="6781800" y="3676650"/>
          <p14:tracePt t="68153" x="6788150" y="3683000"/>
          <p14:tracePt t="68153" x="6788150" y="3689350"/>
          <p14:tracePt t="68171" x="6794500" y="3695700"/>
          <p14:tracePt t="68186" x="6794500" y="3702050"/>
          <p14:tracePt t="68186" x="6794500" y="3708400"/>
          <p14:tracePt t="68203" x="6788150" y="3714750"/>
          <p14:tracePt t="68218" x="6788150" y="3721100"/>
          <p14:tracePt t="68235" x="6781800" y="3727450"/>
          <p14:tracePt t="68235" x="6775450" y="3733800"/>
          <p14:tracePt t="68253" x="6762750" y="3740150"/>
          <p14:tracePt t="68269" x="6756400" y="3746500"/>
          <p14:tracePt t="68285" x="6743700" y="3746500"/>
          <p14:tracePt t="68285" x="6737350" y="3746500"/>
          <p14:tracePt t="68303" x="6731000" y="3746500"/>
          <p14:tracePt t="68303" x="6724650" y="3746500"/>
          <p14:tracePt t="68319" x="6711950" y="3746500"/>
          <p14:tracePt t="68319" x="6705600" y="3752850"/>
          <p14:tracePt t="68319" x="6692900" y="3752850"/>
          <p14:tracePt t="68338" x="6686550" y="3752850"/>
          <p14:tracePt t="68338" x="6673850" y="3759200"/>
          <p14:tracePt t="68353" x="6661150" y="3759200"/>
          <p14:tracePt t="68353" x="6654800" y="3759200"/>
          <p14:tracePt t="68370" x="6642100" y="3765550"/>
          <p14:tracePt t="68370" x="6635750" y="3765550"/>
          <p14:tracePt t="68386" x="6623050" y="3771900"/>
          <p14:tracePt t="68386" x="6616700" y="3771900"/>
          <p14:tracePt t="68403" x="6610350" y="3778250"/>
          <p14:tracePt t="68403" x="6597650" y="3778250"/>
          <p14:tracePt t="68420" x="6591300" y="3778250"/>
          <p14:tracePt t="68420" x="6584950" y="3784600"/>
          <p14:tracePt t="68437" x="6578600" y="3784600"/>
          <p14:tracePt t="68452" x="6572250" y="3784600"/>
          <p14:tracePt t="68469" x="6572250" y="3790950"/>
          <p14:tracePt t="68528" x="6572250" y="3797300"/>
          <p14:tracePt t="68576" x="6572250" y="3803650"/>
          <p14:tracePt t="68589" x="6572250" y="3810000"/>
          <p14:tracePt t="68596" x="6565900" y="3816350"/>
          <p14:tracePt t="68612" x="6559550" y="3829050"/>
          <p14:tracePt t="68628" x="6553200" y="3835400"/>
          <p14:tracePt t="68637" x="6546850" y="3841750"/>
          <p14:tracePt t="68637" x="6546850" y="3848100"/>
          <p14:tracePt t="68654" x="6540500" y="3854450"/>
          <p14:tracePt t="68654" x="6534150" y="3860800"/>
          <p14:tracePt t="68671" x="6527800" y="3867150"/>
          <p14:tracePt t="68671" x="6521450" y="3873500"/>
          <p14:tracePt t="68671" x="6515100" y="3879850"/>
          <p14:tracePt t="68690" x="6508750" y="3886200"/>
          <p14:tracePt t="68703" x="6502400" y="3892550"/>
          <p14:tracePt t="68703" x="6483350" y="3905250"/>
          <p14:tracePt t="68721" x="6477000" y="3911600"/>
          <p14:tracePt t="68721" x="6470650" y="3917950"/>
          <p14:tracePt t="68738" x="6464300" y="3924300"/>
          <p14:tracePt t="68738" x="6464300" y="3930650"/>
          <p14:tracePt t="68738" x="6457950" y="3930650"/>
          <p14:tracePt t="68758" x="6451600" y="3937000"/>
          <p14:tracePt t="68770" x="6445250" y="3943350"/>
          <p14:tracePt t="68786" x="6438900" y="3943350"/>
          <p14:tracePt t="68803" x="6438900" y="3937000"/>
          <p14:tracePt t="68869" x="6438900" y="3930650"/>
          <p14:tracePt t="68885" x="6438900" y="3924300"/>
          <p14:tracePt t="68890" x="6432550" y="3917950"/>
          <p14:tracePt t="68890" x="6426200" y="3905250"/>
          <p14:tracePt t="68905" x="6419850" y="3892550"/>
          <p14:tracePt t="68905" x="6407150" y="3879850"/>
          <p14:tracePt t="68921" x="6394450" y="3867150"/>
          <p14:tracePt t="68921" x="6381750" y="3848100"/>
          <p14:tracePt t="68938" x="6356350" y="3835400"/>
          <p14:tracePt t="68938" x="6337300" y="3816350"/>
          <p14:tracePt t="68955" x="6305550" y="3790950"/>
          <p14:tracePt t="68955" x="6273800" y="3771900"/>
          <p14:tracePt t="68955" x="6235700" y="3746500"/>
          <p14:tracePt t="68973" x="6191250" y="3721100"/>
          <p14:tracePt t="68987" x="6140450" y="3695700"/>
          <p14:tracePt t="68987" x="6032500" y="3625850"/>
          <p14:tracePt t="69007" x="5969000" y="3587750"/>
          <p14:tracePt t="69007" x="5905500" y="3556000"/>
          <p14:tracePt t="69023" x="5835650" y="3511550"/>
          <p14:tracePt t="69023" x="5765800" y="3473450"/>
          <p14:tracePt t="69039" x="5695950" y="3429000"/>
          <p14:tracePt t="69039" x="5626100" y="3384550"/>
          <p14:tracePt t="69055" x="5556250" y="3346450"/>
          <p14:tracePt t="69055" x="5416550" y="3263900"/>
          <p14:tracePt t="69072" x="5346700" y="3232150"/>
          <p14:tracePt t="69072" x="5283200" y="3194050"/>
          <p14:tracePt t="69088" x="5219700" y="3162300"/>
          <p14:tracePt t="69088" x="5162550" y="3130550"/>
          <p14:tracePt t="69105" x="5099050" y="3105150"/>
          <p14:tracePt t="69105" x="5041900" y="3079750"/>
          <p14:tracePt t="69122" x="4984750" y="3060700"/>
          <p14:tracePt t="69122" x="4883150" y="3022600"/>
          <p14:tracePt t="69141" x="4838700" y="3016250"/>
          <p14:tracePt t="69141" x="4794250" y="3003550"/>
          <p14:tracePt t="69156" x="4756150" y="2997200"/>
          <p14:tracePt t="69156" x="4724400" y="2990850"/>
          <p14:tracePt t="69172" x="4692650" y="2990850"/>
          <p14:tracePt t="69172" x="4641850" y="2978150"/>
          <p14:tracePt t="69189" x="4622800" y="2971800"/>
          <p14:tracePt t="69189" x="4603750" y="2965450"/>
          <p14:tracePt t="69205" x="4584700" y="2959100"/>
          <p14:tracePt t="69205" x="4572000" y="2952750"/>
          <p14:tracePt t="69222" x="4559300" y="2940050"/>
          <p14:tracePt t="69222" x="4552950" y="2933700"/>
          <p14:tracePt t="69239" x="4540250" y="2927350"/>
          <p14:tracePt t="69239" x="4533900" y="2921000"/>
          <p14:tracePt t="69239" x="4527550" y="2908300"/>
          <p14:tracePt t="69258" x="4521200" y="2901950"/>
          <p14:tracePt t="69258" x="4514850" y="2895600"/>
          <p14:tracePt t="69273" x="4508500" y="2889250"/>
          <p14:tracePt t="69273" x="4508500" y="2882900"/>
          <p14:tracePt t="69290" x="4502150" y="2876550"/>
          <p14:tracePt t="69290" x="4495800" y="2876550"/>
          <p14:tracePt t="69306" x="4489450" y="2876550"/>
          <p14:tracePt t="69322" x="4483100" y="2870200"/>
          <p14:tracePt t="69339" x="4476750" y="2870200"/>
          <p14:tracePt t="69357" x="4464050" y="2870200"/>
          <p14:tracePt t="69357" x="4457700" y="2876550"/>
          <p14:tracePt t="69373" x="4451350" y="2876550"/>
          <p14:tracePt t="69389" x="4445000" y="2882900"/>
          <p14:tracePt t="69406" x="4438650" y="2889250"/>
          <p14:tracePt t="69406" x="4432300" y="2895600"/>
          <p14:tracePt t="69423" x="4425950" y="2901950"/>
          <p14:tracePt t="69423" x="4419600" y="2914650"/>
          <p14:tracePt t="69440" x="4419600" y="2921000"/>
          <p14:tracePt t="69440" x="4413250" y="2927350"/>
          <p14:tracePt t="69457" x="4406900" y="2933700"/>
          <p14:tracePt t="69472" x="4406900" y="2940050"/>
          <p14:tracePt t="69489" x="4400550" y="2946400"/>
          <p14:tracePt t="69507" x="4394200" y="2952750"/>
          <p14:tracePt t="69523" x="4381500" y="2952750"/>
          <p14:tracePt t="69540" x="4375150" y="2959100"/>
          <p14:tracePt t="69540" x="4362450" y="2959100"/>
          <p14:tracePt t="69557" x="4349750" y="2959100"/>
          <p14:tracePt t="69557" x="4343400" y="2959100"/>
          <p14:tracePt t="69574" x="4330700" y="2952750"/>
          <p14:tracePt t="69574" x="4318000" y="2952750"/>
          <p14:tracePt t="69590" x="4305300" y="2952750"/>
          <p14:tracePt t="69590" x="4292600" y="2946400"/>
          <p14:tracePt t="69607" x="4279900" y="2946400"/>
          <p14:tracePt t="69607" x="4260850" y="2940050"/>
          <p14:tracePt t="69607" x="4235450" y="2933700"/>
          <p14:tracePt t="69626" x="4216400" y="2933700"/>
          <p14:tracePt t="69626" x="4191000" y="2927350"/>
          <p14:tracePt t="69642" x="4159250" y="2921000"/>
          <p14:tracePt t="69642" x="4133850" y="2921000"/>
          <p14:tracePt t="69658" x="4102100" y="2914650"/>
          <p14:tracePt t="69658" x="4070350" y="2908300"/>
          <p14:tracePt t="69674" x="4038600" y="2908300"/>
          <p14:tracePt t="69674" x="4013200" y="2908300"/>
          <p14:tracePt t="69691" x="3981450" y="2901950"/>
          <p14:tracePt t="69691" x="3949700" y="2895600"/>
          <p14:tracePt t="69707" x="3917950" y="2889250"/>
          <p14:tracePt t="69707" x="3854450" y="2876550"/>
          <p14:tracePt t="69725" x="3822700" y="2863850"/>
          <p14:tracePt t="69725" x="3797300" y="2844800"/>
          <p14:tracePt t="69741" x="3765550" y="2825750"/>
          <p14:tracePt t="69741" x="3740150" y="2800350"/>
          <p14:tracePt t="69741" x="3714750" y="2774950"/>
          <p14:tracePt t="69761" x="3695700" y="2749550"/>
          <p14:tracePt t="69773" x="3676650" y="2717800"/>
          <p14:tracePt t="69773" x="3644900" y="2647950"/>
          <p14:tracePt t="69791" x="3632200" y="2616200"/>
          <p14:tracePt t="69791" x="3625850" y="2578100"/>
          <p14:tracePt t="69808" x="3625850" y="2540000"/>
          <p14:tracePt t="69808" x="3625850" y="2501900"/>
          <p14:tracePt t="69824" x="3625850" y="2463800"/>
          <p14:tracePt t="69824" x="3632200" y="2425700"/>
          <p14:tracePt t="69841" x="3644900" y="2393950"/>
          <p14:tracePt t="69841" x="3676650" y="2324100"/>
          <p14:tracePt t="69858" x="3695700" y="2292350"/>
          <p14:tracePt t="69858" x="3721100" y="2266950"/>
          <p14:tracePt t="69875" x="3746500" y="2241550"/>
          <p14:tracePt t="69875" x="3771900" y="2216150"/>
          <p14:tracePt t="69892" x="3810000" y="2197100"/>
          <p14:tracePt t="69892" x="3841750" y="2178050"/>
          <p14:tracePt t="69892" x="3879850" y="2152650"/>
          <p14:tracePt t="69910" x="3924300" y="2133600"/>
          <p14:tracePt t="69910" x="3968750" y="2114550"/>
          <p14:tracePt t="69925" x="4013200" y="2095500"/>
          <p14:tracePt t="69925" x="4064000" y="2082800"/>
          <p14:tracePt t="69942" x="4121150" y="2070100"/>
          <p14:tracePt t="69942" x="4171950" y="2057400"/>
          <p14:tracePt t="69958" x="4229100" y="2051050"/>
          <p14:tracePt t="69958" x="4286250" y="2051050"/>
          <p14:tracePt t="69975" x="4343400" y="2051050"/>
          <p14:tracePt t="69975" x="4400550" y="2057400"/>
          <p14:tracePt t="69975" x="4457700" y="2063750"/>
          <p14:tracePt t="69994" x="4521200" y="2076450"/>
          <p14:tracePt t="69994" x="4578350" y="2089150"/>
          <p14:tracePt t="70009" x="4635500" y="2101850"/>
          <p14:tracePt t="70009" x="4692650" y="2120900"/>
          <p14:tracePt t="70025" x="4749800" y="2139950"/>
          <p14:tracePt t="70025" x="4800600" y="2165350"/>
          <p14:tracePt t="70042" x="4857750" y="2184400"/>
          <p14:tracePt t="70042" x="4914900" y="2209800"/>
          <p14:tracePt t="70058" x="4965700" y="2241550"/>
          <p14:tracePt t="70058" x="5016500" y="2273300"/>
          <p14:tracePt t="70075" x="5060950" y="2311400"/>
          <p14:tracePt t="70075" x="5149850" y="2393950"/>
          <p14:tracePt t="70092" x="5187950" y="2432050"/>
          <p14:tracePt t="70092" x="5219700" y="2476500"/>
          <p14:tracePt t="70108" x="5257800" y="2514600"/>
          <p14:tracePt t="70108" x="5283200" y="2552700"/>
          <p14:tracePt t="70125" x="5308600" y="2590800"/>
          <p14:tracePt t="70125" x="5334000" y="2622550"/>
          <p14:tracePt t="70125" x="5353050" y="2654300"/>
          <p14:tracePt t="70145" x="5365750" y="2686050"/>
          <p14:tracePt t="70145" x="5372100" y="2717800"/>
          <p14:tracePt t="70159" x="5378450" y="2743200"/>
          <p14:tracePt t="70159" x="5378450" y="2774950"/>
          <p14:tracePt t="70176" x="5372100" y="2806700"/>
          <p14:tracePt t="70176" x="5365750" y="2838450"/>
          <p14:tracePt t="70193" x="5353050" y="2870200"/>
          <p14:tracePt t="70193" x="5321300" y="2933700"/>
          <p14:tracePt t="70209" x="5302250" y="2965450"/>
          <p14:tracePt t="70209" x="5283200" y="2990850"/>
          <p14:tracePt t="70226" x="5264150" y="3022600"/>
          <p14:tracePt t="70226" x="5245100" y="3048000"/>
          <p14:tracePt t="70242" x="5232400" y="3067050"/>
          <p14:tracePt t="70242" x="5213350" y="3086100"/>
          <p14:tracePt t="70259" x="5200650" y="3105150"/>
          <p14:tracePt t="70259" x="5187950" y="3117850"/>
          <p14:tracePt t="70259" x="5168900" y="3130550"/>
          <p14:tracePt t="70278" x="5156200" y="3149600"/>
          <p14:tracePt t="70278" x="5143500" y="3162300"/>
          <p14:tracePt t="70293" x="5130800" y="3175000"/>
          <p14:tracePt t="70293" x="5124450" y="3181350"/>
          <p14:tracePt t="70310" x="5111750" y="3194050"/>
          <p14:tracePt t="70310" x="5105400" y="3206750"/>
          <p14:tracePt t="70326" x="5099050" y="3213100"/>
          <p14:tracePt t="70326" x="5092700" y="3219450"/>
          <p14:tracePt t="70343" x="5092700" y="3225800"/>
          <p14:tracePt t="70343" x="5099050" y="3232150"/>
          <p14:tracePt t="70343" x="5099050" y="3238500"/>
          <p14:tracePt t="70361" x="5105400" y="3244850"/>
          <p14:tracePt t="70375" x="5118100" y="3244850"/>
          <p14:tracePt t="70375" x="5143500" y="3251200"/>
          <p14:tracePt t="70393" x="5156200" y="3257550"/>
          <p14:tracePt t="70393" x="5175250" y="3257550"/>
          <p14:tracePt t="70409" x="5187950" y="3263900"/>
          <p14:tracePt t="70409" x="5207000" y="3270250"/>
          <p14:tracePt t="70426" x="5226050" y="3276600"/>
          <p14:tracePt t="70426" x="5251450" y="3276600"/>
          <p14:tracePt t="70443" x="5270500" y="3282950"/>
          <p14:tracePt t="70443" x="5314950" y="3302000"/>
          <p14:tracePt t="70460" x="5334000" y="3308350"/>
          <p14:tracePt t="70460" x="5359400" y="3314700"/>
          <p14:tracePt t="70476" x="5378450" y="3321050"/>
          <p14:tracePt t="70476" x="5403850" y="3327400"/>
          <p14:tracePt t="70494" x="5422900" y="3340100"/>
          <p14:tracePt t="70494" x="5473700" y="3359150"/>
          <p14:tracePt t="70511" x="5499100" y="3365500"/>
          <p14:tracePt t="70511" x="5524500" y="3378200"/>
          <p14:tracePt t="70527" x="5549900" y="3390900"/>
          <p14:tracePt t="70527" x="5568950" y="3403600"/>
          <p14:tracePt t="70544" x="5594350" y="3416300"/>
          <p14:tracePt t="70544" x="5619750" y="3429000"/>
          <p14:tracePt t="70560" x="5645150" y="3441700"/>
          <p14:tracePt t="70560" x="5689600" y="3460750"/>
          <p14:tracePt t="70578" x="5708650" y="3473450"/>
          <p14:tracePt t="70578" x="5727700" y="3479800"/>
          <p14:tracePt t="70594" x="5746750" y="3486150"/>
          <p14:tracePt t="70594" x="5765800" y="3492500"/>
          <p14:tracePt t="70610" x="5784850" y="3498850"/>
          <p14:tracePt t="70610" x="5803900" y="3505200"/>
          <p14:tracePt t="70627" x="5822950" y="3511550"/>
          <p14:tracePt t="70627" x="5835650" y="3524250"/>
          <p14:tracePt t="70627" x="5854700" y="3530600"/>
          <p14:tracePt t="70646" x="5867400" y="3536950"/>
          <p14:tracePt t="70659" x="5886450" y="3543300"/>
          <p14:tracePt t="70659" x="5918200" y="3556000"/>
          <p14:tracePt t="70677" x="5937250" y="3556000"/>
          <p14:tracePt t="70677" x="5949950" y="3562350"/>
          <p14:tracePt t="70694" x="5962650" y="3568700"/>
          <p14:tracePt t="70694" x="5981700" y="3568700"/>
          <p14:tracePt t="70711" x="5994400" y="3575050"/>
          <p14:tracePt t="70711" x="6007100" y="3575050"/>
          <p14:tracePt t="70727" x="6019800" y="3581400"/>
          <p14:tracePt t="70727" x="6038850" y="3581400"/>
          <p14:tracePt t="70727" x="6051550" y="3587750"/>
          <p14:tracePt t="70746" x="6064250" y="3587750"/>
          <p14:tracePt t="70746" x="6083300" y="3594100"/>
          <p14:tracePt t="70761" x="6096000" y="3594100"/>
          <p14:tracePt t="70761" x="6115050" y="3600450"/>
          <p14:tracePt t="70777" x="6134100" y="3600450"/>
          <p14:tracePt t="70777" x="6146800" y="3600450"/>
          <p14:tracePt t="70794" x="6165850" y="3600450"/>
          <p14:tracePt t="70794" x="6203950" y="3600450"/>
          <p14:tracePt t="70811" x="6216650" y="3594100"/>
          <p14:tracePt t="70811" x="6235700" y="3594100"/>
          <p14:tracePt t="70828" x="6248400" y="3587750"/>
          <p14:tracePt t="70828" x="6267450" y="3587750"/>
          <p14:tracePt t="70844" x="6280150" y="3581400"/>
          <p14:tracePt t="70844" x="6292850" y="3581400"/>
          <p14:tracePt t="70861" x="6305550" y="3575050"/>
          <p14:tracePt t="70861" x="6330950" y="3568700"/>
          <p14:tracePt t="70878" x="6343650" y="3568700"/>
          <p14:tracePt t="70878" x="6356350" y="3562350"/>
          <p14:tracePt t="70894" x="6369050" y="3556000"/>
          <p14:tracePt t="70894" x="6375400" y="3556000"/>
          <p14:tracePt t="70911" x="6388100" y="3549650"/>
          <p14:tracePt t="70911" x="6394450" y="3549650"/>
          <p14:tracePt t="70911" x="6407150" y="3543300"/>
          <p14:tracePt t="70930" x="6413500" y="3543300"/>
          <p14:tracePt t="70930" x="6419850" y="3536950"/>
          <p14:tracePt t="70945" x="6426200" y="3536950"/>
          <p14:tracePt t="70945" x="6432550" y="3530600"/>
          <p14:tracePt t="70962" x="6438900" y="3530600"/>
          <p14:tracePt t="70962" x="6445250" y="3524250"/>
          <p14:tracePt t="70978" x="6451600" y="3524250"/>
          <p14:tracePt t="70994" x="6464300" y="3517900"/>
          <p14:tracePt t="71011" x="6464300" y="3511550"/>
          <p14:tracePt t="71028" x="6477000" y="3505200"/>
          <p14:tracePt t="71028" x="6483350" y="3498850"/>
          <p14:tracePt t="71045" x="6489700" y="3492500"/>
          <p14:tracePt t="71060" x="6496050" y="3486150"/>
          <p14:tracePt t="71077" x="6502400" y="3479800"/>
          <p14:tracePt t="71094" x="6515100" y="3479800"/>
          <p14:tracePt t="71111" x="6521450" y="3479800"/>
          <p14:tracePt t="71128" x="6527800" y="3479800"/>
          <p14:tracePt t="71146" x="6534150" y="3479800"/>
          <p14:tracePt t="71161" x="6540500" y="3479800"/>
          <p14:tracePt t="71161" x="6546850" y="3479800"/>
          <p14:tracePt t="71179" x="6553200" y="3479800"/>
          <p14:tracePt t="71195" x="6559550" y="3479800"/>
          <p14:tracePt t="71211" x="6572250" y="3479800"/>
          <p14:tracePt t="71228" x="6578600" y="3479800"/>
          <p14:tracePt t="71228" x="6584950" y="3479800"/>
          <p14:tracePt t="71246" x="6591300" y="3479800"/>
          <p14:tracePt t="71261" x="6597650" y="3479800"/>
          <p14:tracePt t="71261" x="6604000" y="3479800"/>
          <p14:tracePt t="71279" x="6610350" y="3479800"/>
          <p14:tracePt t="71279" x="6616700" y="3479800"/>
          <p14:tracePt t="71279" x="6623050" y="3479800"/>
          <p14:tracePt t="71297" x="6629400" y="3479800"/>
          <p14:tracePt t="71313" x="6642100" y="3486150"/>
          <p14:tracePt t="71329" x="6648450" y="3486150"/>
          <p14:tracePt t="71345" x="6654800" y="3486150"/>
          <p14:tracePt t="71361" x="6661150" y="3492500"/>
          <p14:tracePt t="71382" x="6661150" y="3498850"/>
          <p14:tracePt t="71404" x="6654800" y="3505200"/>
          <p14:tracePt t="71440" x="6654800" y="3511550"/>
          <p14:tracePt t="71464" x="6648450" y="3517900"/>
          <p14:tracePt t="71485" x="6648450" y="3524250"/>
          <p14:tracePt t="71516" x="6642100" y="3530600"/>
          <p14:tracePt t="71529" x="6642100" y="3536950"/>
          <p14:tracePt t="71561" x="6642100" y="3543300"/>
          <p14:tracePt t="71581" x="6642100" y="3549650"/>
          <p14:tracePt t="71597" x="6648450" y="3556000"/>
          <p14:tracePt t="71628" x="6654800" y="3549650"/>
          <p14:tracePt t="71656" x="6661150" y="3543300"/>
          <p14:tracePt t="71681" x="6667500" y="3543300"/>
          <p14:tracePt t="71696" x="6673850" y="3536950"/>
          <p14:tracePt t="71716" x="6680200" y="3536950"/>
          <p14:tracePt t="71740" x="6686550" y="3536950"/>
          <p14:tracePt t="71760" x="6692900" y="3536950"/>
          <p14:tracePt t="71820" x="6692900" y="3543300"/>
          <p14:tracePt t="71844" x="6692900" y="3549650"/>
          <p14:tracePt t="71876" x="6686550" y="3556000"/>
          <p14:tracePt t="71888" x="6680200" y="3562350"/>
          <p14:tracePt t="71928" x="6673850" y="3568700"/>
          <p14:tracePt t="71944" x="6667500" y="3568700"/>
          <p14:tracePt t="71956" x="6654800" y="3575050"/>
          <p14:tracePt t="71972" x="6648450" y="3587750"/>
          <p14:tracePt t="71988" x="6642100" y="3587750"/>
          <p14:tracePt t="71997" x="6642100" y="3594100"/>
          <p14:tracePt t="71997" x="6635750" y="3594100"/>
          <p14:tracePt t="71997" x="6629400" y="3600450"/>
          <p14:tracePt t="72018" x="6623050" y="3606800"/>
          <p14:tracePt t="72031" x="6616700" y="3606800"/>
          <p14:tracePt t="72031" x="6604000" y="3613150"/>
          <p14:tracePt t="72049" x="6597650" y="3619500"/>
          <p14:tracePt t="72049" x="6591300" y="3619500"/>
          <p14:tracePt t="72065" x="6591300" y="3625850"/>
          <p14:tracePt t="72065" x="6584950" y="3625850"/>
          <p14:tracePt t="72082" x="6572250" y="3632200"/>
          <p14:tracePt t="72097" x="6565900" y="3638550"/>
          <p14:tracePt t="72114" x="6565900" y="3644900"/>
          <p14:tracePt t="72133" x="6559550" y="3651250"/>
          <p14:tracePt t="72147" x="6565900" y="3651250"/>
          <p14:tracePt t="72205" x="6565900" y="3644900"/>
          <p14:tracePt t="72228" x="6572250" y="3644900"/>
          <p14:tracePt t="72244" x="6578600" y="3644900"/>
          <p14:tracePt t="72257" x="6584950" y="3644900"/>
          <p14:tracePt t="72273" x="6591300" y="3644900"/>
          <p14:tracePt t="72288" x="6597650" y="3644900"/>
          <p14:tracePt t="72317" x="6604000" y="3651250"/>
          <p14:tracePt t="72340" x="6610350" y="3657600"/>
          <p14:tracePt t="72369" x="6610350" y="3663950"/>
          <p14:tracePt t="72417" x="6604000" y="3670300"/>
          <p14:tracePt t="72436" x="6597650" y="3676650"/>
          <p14:tracePt t="72460" x="6604000" y="3676650"/>
          <p14:tracePt t="72512" x="6610350" y="3676650"/>
          <p14:tracePt t="72528" x="6616700" y="3676650"/>
          <p14:tracePt t="72544" x="6623050" y="3670300"/>
          <p14:tracePt t="72557" x="6635750" y="3670300"/>
          <p14:tracePt t="72572" x="6642100" y="3663950"/>
          <p14:tracePt t="72589" x="6648450" y="3663950"/>
          <p14:tracePt t="72604" x="6654800" y="3657600"/>
          <p14:tracePt t="72617" x="6667500" y="3663950"/>
          <p14:tracePt t="72634" x="6673850" y="3663950"/>
          <p14:tracePt t="72649" x="6680200" y="3663950"/>
          <p14:tracePt t="72649" x="6686550" y="3663950"/>
          <p14:tracePt t="72667" x="6692900" y="3663950"/>
          <p14:tracePt t="72683" x="6699250" y="3670300"/>
          <p14:tracePt t="72700" x="6705600" y="3676650"/>
          <p14:tracePt t="72700" x="6718300" y="3683000"/>
          <p14:tracePt t="72717" x="6718300" y="3689350"/>
          <p14:tracePt t="72733" x="6724650" y="3695700"/>
          <p14:tracePt t="72749" x="6731000" y="3702050"/>
          <p14:tracePt t="72766" x="6737350" y="3708400"/>
          <p14:tracePt t="72783" x="6743700" y="3708400"/>
          <p14:tracePt t="72800" x="6750050" y="3708400"/>
          <p14:tracePt t="72817" x="6756400" y="3708400"/>
          <p14:tracePt t="72833" x="6762750" y="3702050"/>
          <p14:tracePt t="72833" x="6769100" y="3702050"/>
          <p14:tracePt t="72851" x="6775450" y="3702050"/>
          <p14:tracePt t="72851" x="6781800" y="3702050"/>
          <p14:tracePt t="72867" x="6788150" y="3702050"/>
          <p14:tracePt t="72885" x="6794500" y="3695700"/>
          <p14:tracePt t="72885" x="6800850" y="3695700"/>
          <p14:tracePt t="72902" x="6807200" y="3702050"/>
          <p14:tracePt t="72902" x="6813550" y="3695700"/>
          <p14:tracePt t="72918" x="6819900" y="3695700"/>
          <p14:tracePt t="72918" x="6826250" y="3695700"/>
          <p14:tracePt t="72935" x="6832600" y="3695700"/>
          <p14:tracePt t="72935" x="6838950" y="3695700"/>
          <p14:tracePt t="72951" x="6845300" y="3695700"/>
          <p14:tracePt t="72951" x="6851650" y="3695700"/>
          <p14:tracePt t="72951" x="6858000" y="3689350"/>
          <p14:tracePt t="72969" x="6864350" y="3689350"/>
          <p14:tracePt t="72985" x="6877050" y="3689350"/>
          <p14:tracePt t="72985" x="6883400" y="3683000"/>
          <p14:tracePt t="73002" x="6889750" y="3683000"/>
          <p14:tracePt t="73002" x="6896100" y="3676650"/>
          <p14:tracePt t="73019" x="6908800" y="3676650"/>
          <p14:tracePt t="73019" x="6915150" y="3670300"/>
          <p14:tracePt t="73035" x="6921500" y="3663950"/>
          <p14:tracePt t="73035" x="6927850" y="3663950"/>
          <p14:tracePt t="73051" x="6934200" y="3657600"/>
          <p14:tracePt t="73051" x="6946900" y="3657600"/>
          <p14:tracePt t="73069" x="6959600" y="3644900"/>
          <p14:tracePt t="73069" x="6965950" y="3638550"/>
          <p14:tracePt t="73085" x="6978650" y="3638550"/>
          <p14:tracePt t="73085" x="6985000" y="3632200"/>
          <p14:tracePt t="73102" x="6991350" y="3632200"/>
          <p14:tracePt t="73102" x="7004050" y="3625850"/>
          <p14:tracePt t="73119" x="7010400" y="3625850"/>
          <p14:tracePt t="73119" x="7023100" y="3619500"/>
          <p14:tracePt t="73119" x="7029450" y="3619500"/>
          <p14:tracePt t="73138" x="7042150" y="3619500"/>
          <p14:tracePt t="73138" x="7048500" y="3613150"/>
          <p14:tracePt t="73152" x="7061200" y="3613150"/>
          <p14:tracePt t="73152" x="7073900" y="3613150"/>
          <p14:tracePt t="73169" x="7080250" y="3613150"/>
          <p14:tracePt t="73169" x="7092950" y="3613150"/>
          <p14:tracePt t="73186" x="7105650" y="3613150"/>
          <p14:tracePt t="73186" x="7118350" y="3613150"/>
          <p14:tracePt t="73202" x="7131050" y="3613150"/>
          <p14:tracePt t="73202" x="7137400" y="3613150"/>
          <p14:tracePt t="73219" x="7143750" y="3613150"/>
          <p14:tracePt t="73219" x="7150100" y="3613150"/>
          <p14:tracePt t="73235" x="7162800" y="3613150"/>
          <p14:tracePt t="73235" x="7169150" y="3613150"/>
          <p14:tracePt t="73252" x="7175500" y="3613150"/>
          <p14:tracePt t="73252" x="7188200" y="3619500"/>
          <p14:tracePt t="73269" x="7194550" y="3619500"/>
          <p14:tracePt t="73269" x="7200900" y="3625850"/>
          <p14:tracePt t="73285" x="7207250" y="3625850"/>
          <p14:tracePt t="73301" x="7213600" y="3632200"/>
          <p14:tracePt t="73319" x="7219950" y="3638550"/>
          <p14:tracePt t="73335" x="7226300" y="3644900"/>
          <p14:tracePt t="73352" x="7226300" y="3651250"/>
          <p14:tracePt t="73369" x="7226300" y="3657600"/>
          <p14:tracePt t="73385" x="7226300" y="3663950"/>
          <p14:tracePt t="73413" x="7226300" y="3670300"/>
          <p14:tracePt t="73448" x="7219950" y="3670300"/>
          <p14:tracePt t="73473" x="7213600" y="3676650"/>
          <p14:tracePt t="73496" x="7207250" y="3683000"/>
          <p14:tracePt t="73508" x="7200900" y="3683000"/>
          <p14:tracePt t="73525" x="7194550" y="3689350"/>
          <p14:tracePt t="73541" x="7188200" y="3695700"/>
          <p14:tracePt t="73556" x="7181850" y="3695700"/>
          <p14:tracePt t="73569" x="7175500" y="3702050"/>
          <p14:tracePt t="73586" x="7169150" y="3702050"/>
          <p14:tracePt t="73602" x="7162800" y="3708400"/>
          <p14:tracePt t="73619" x="7156450" y="3708400"/>
          <p14:tracePt t="73636" x="7156450" y="3702050"/>
          <p14:tracePt t="73680" x="7162800" y="3702050"/>
          <p14:tracePt t="73712" x="7169150" y="3702050"/>
          <p14:tracePt t="73728" x="7169150" y="3695700"/>
          <p14:tracePt t="73740" x="7175500" y="3695700"/>
          <p14:tracePt t="73756" x="7181850" y="3695700"/>
          <p14:tracePt t="73772" x="7188200" y="3689350"/>
          <p14:tracePt t="73796" x="7194550" y="3683000"/>
          <p14:tracePt t="73808" x="7200900" y="3676650"/>
          <p14:tracePt t="73832" x="7207250" y="3676650"/>
          <p14:tracePt t="73856" x="7200900" y="3683000"/>
          <p14:tracePt t="73900" x="7194550" y="3689350"/>
          <p14:tracePt t="73920" x="7188200" y="3695700"/>
          <p14:tracePt t="73953" x="7188200" y="3689350"/>
          <p14:tracePt t="74012" x="7188200" y="3683000"/>
          <p14:tracePt t="74036" x="7194550" y="3683000"/>
          <p14:tracePt t="74048" x="7200900" y="3683000"/>
          <p14:tracePt t="74064" x="7207250" y="3676650"/>
          <p14:tracePt t="74080" x="7213600" y="3676650"/>
          <p14:tracePt t="74100" x="7213600" y="3670300"/>
          <p14:tracePt t="74160" x="7207250" y="3676650"/>
          <p14:tracePt t="74216" x="7213600" y="3670300"/>
          <p14:tracePt t="74288" x="7213600" y="3663950"/>
          <p14:tracePt t="74304" x="7219950" y="3663950"/>
          <p14:tracePt t="74320" x="7226300" y="3663950"/>
          <p14:tracePt t="74336" x="7232650" y="3657600"/>
          <p14:tracePt t="74356" x="7239000" y="3657600"/>
          <p14:tracePt t="74396" x="7245350" y="3651250"/>
          <p14:tracePt t="74524" x="7245350" y="3644900"/>
          <p14:tracePt t="74561" x="7251700" y="3644900"/>
          <p14:tracePt t="74596" x="7258050" y="3638550"/>
          <p14:tracePt t="74631" x="7258050" y="3644900"/>
          <p14:tracePt t="74680" x="7258050" y="3651250"/>
          <p14:tracePt t="74697" x="7251700" y="3657600"/>
          <p14:tracePt t="74716" x="7251700" y="3663950"/>
          <p14:tracePt t="74732" x="7245350" y="3663950"/>
          <p14:tracePt t="74757" x="7245350" y="3670300"/>
          <p14:tracePt t="74776" x="7239000" y="3676650"/>
          <p14:tracePt t="74800" x="7232650" y="3683000"/>
          <p14:tracePt t="74816" x="7226300" y="3683000"/>
          <p14:tracePt t="74837" x="7219950" y="3689350"/>
          <p14:tracePt t="74860" x="7219950" y="3695700"/>
          <p14:tracePt t="74880" x="7213600" y="3695700"/>
          <p14:tracePt t="74913" x="7207250" y="3702050"/>
          <p14:tracePt t="74957" x="7207250" y="3708400"/>
          <p14:tracePt t="74989" x="7207250" y="3714750"/>
          <p14:tracePt t="75041" x="7213600" y="3714750"/>
          <p14:tracePt t="75108" x="7219950" y="3714750"/>
          <p14:tracePt t="75204" x="7213600" y="3708400"/>
          <p14:tracePt t="75340" x="7207250" y="3708400"/>
          <p14:tracePt t="75368" x="7207250" y="3714750"/>
          <p14:tracePt t="75417" x="7213600" y="3714750"/>
          <p14:tracePt t="75489" x="7213600" y="3708400"/>
          <p14:tracePt t="75521" x="7219950" y="3708400"/>
          <p14:tracePt t="75557" x="7213600" y="3702050"/>
          <p14:tracePt t="75700" x="7219950" y="3702050"/>
          <p14:tracePt t="75768" x="7219950" y="3695700"/>
          <p14:tracePt t="75805" x="7226300" y="3695700"/>
          <p14:tracePt t="75849" x="7232650" y="3689350"/>
          <p14:tracePt t="75896" x="7232650" y="3683000"/>
          <p14:tracePt t="75916" x="7239000" y="3683000"/>
          <p14:tracePt t="75940" x="7239000" y="3689350"/>
          <p14:tracePt t="76017" x="7232650" y="3689350"/>
          <p14:tracePt t="76036" x="7232650" y="3695700"/>
          <p14:tracePt t="76061" x="7226300" y="3702050"/>
          <p14:tracePt t="76081" x="7219950" y="3702050"/>
          <p14:tracePt t="76104" x="7213600" y="3702050"/>
          <p14:tracePt t="76129" x="7207250" y="3702050"/>
          <p14:tracePt t="76156" x="7200900" y="3702050"/>
          <p14:tracePt t="76180" x="7194550" y="3702050"/>
          <p14:tracePt t="76197" x="7188200" y="3708400"/>
          <p14:tracePt t="76208" x="7181850" y="3708400"/>
          <p14:tracePt t="76224" x="7175500" y="3714750"/>
          <p14:tracePt t="76240" x="7169150" y="3714750"/>
          <p14:tracePt t="76257" x="7162800" y="3721100"/>
          <p14:tracePt t="76268" x="7156450" y="3727450"/>
          <p14:tracePt t="76308" x="7150100" y="3727450"/>
          <p14:tracePt t="76440" x="7150100" y="3733800"/>
          <p14:tracePt t="76456" x="7143750" y="3740150"/>
          <p14:tracePt t="76472" x="7137400" y="3746500"/>
          <p14:tracePt t="76488" x="7131050" y="3752850"/>
          <p14:tracePt t="76500" x="7124700" y="3759200"/>
          <p14:tracePt t="76516" x="7118350" y="3759200"/>
          <p14:tracePt t="76528" x="7112000" y="3765550"/>
          <p14:tracePt t="76545" x="7105650" y="3765550"/>
          <p14:tracePt t="76562" x="7099300" y="3771900"/>
          <p14:tracePt t="76578" x="7092950" y="3771900"/>
          <p14:tracePt t="76595" x="7086600" y="3771900"/>
          <p14:tracePt t="76612" x="7092950" y="3771900"/>
          <p14:tracePt t="76688" x="7099300" y="3765550"/>
          <p14:tracePt t="76712" x="7105650" y="3765550"/>
          <p14:tracePt t="76736" x="7112000" y="3759200"/>
          <p14:tracePt t="76772" x="7105650" y="3765550"/>
          <p14:tracePt t="76824" x="7099300" y="3765550"/>
          <p14:tracePt t="76856" x="7099300" y="3759200"/>
          <p14:tracePt t="76936" x="7105650" y="3752850"/>
          <p14:tracePt t="76968" x="7112000" y="3752850"/>
          <p14:tracePt t="76996" x="7118350" y="3746500"/>
          <p14:tracePt t="77028" x="7112000" y="3746500"/>
          <p14:tracePt t="77124" x="7105650" y="3746500"/>
          <p14:tracePt t="77156" x="7105650" y="3740150"/>
          <p14:tracePt t="77220" x="7099300" y="3740150"/>
          <p14:tracePt t="77304" x="7092950" y="3746500"/>
          <p14:tracePt t="77320" x="7086600" y="3752850"/>
          <p14:tracePt t="77336" x="7080250" y="3752850"/>
          <p14:tracePt t="77341" x="7073900" y="3759200"/>
          <p14:tracePt t="77349" x="7067550" y="3759200"/>
          <p14:tracePt t="77349" x="7061200" y="3759200"/>
          <p14:tracePt t="77366" x="7054850" y="3759200"/>
          <p14:tracePt t="77366" x="7042150" y="3759200"/>
          <p14:tracePt t="77383" x="7029450" y="3759200"/>
          <p14:tracePt t="77383" x="7023100" y="3759200"/>
          <p14:tracePt t="77398" x="7010400" y="3759200"/>
          <p14:tracePt t="77398" x="6991350" y="3752850"/>
          <p14:tracePt t="77398" x="6978650" y="3746500"/>
          <p14:tracePt t="77417" x="6959600" y="3746500"/>
          <p14:tracePt t="77431" x="6940550" y="3740150"/>
          <p14:tracePt t="77431" x="6889750" y="3727450"/>
          <p14:tracePt t="77450" x="6864350" y="3721100"/>
          <p14:tracePt t="77450" x="6832600" y="3708400"/>
          <p14:tracePt t="77466" x="6794500" y="3702050"/>
          <p14:tracePt t="77466" x="6756400" y="3695700"/>
          <p14:tracePt t="77482" x="6718300" y="3683000"/>
          <p14:tracePt t="77482" x="6673850" y="3670300"/>
          <p14:tracePt t="77499" x="6623050" y="3651250"/>
          <p14:tracePt t="77499" x="6521450" y="3613150"/>
          <p14:tracePt t="77517" x="6464300" y="3594100"/>
          <p14:tracePt t="77517" x="6407150" y="3568700"/>
          <p14:tracePt t="77533" x="6343650" y="3543300"/>
          <p14:tracePt t="77533" x="6286500" y="3517900"/>
          <p14:tracePt t="77549" x="6223000" y="3486150"/>
          <p14:tracePt t="77549" x="6159500" y="3460750"/>
          <p14:tracePt t="77566" x="6102350" y="3435350"/>
          <p14:tracePt t="77566" x="5975350" y="3384550"/>
          <p14:tracePt t="77583" x="5911850" y="3352800"/>
          <p14:tracePt t="77583" x="5854700" y="3327400"/>
          <p14:tracePt t="77600" x="5791200" y="3295650"/>
          <p14:tracePt t="77600" x="5727700" y="3263900"/>
          <p14:tracePt t="77617" x="5664200" y="3232150"/>
          <p14:tracePt t="77617" x="5607050" y="3200400"/>
          <p14:tracePt t="77617" x="5543550" y="3168650"/>
          <p14:tracePt t="77638" x="5486400" y="3136900"/>
          <p14:tracePt t="77638" x="5429250" y="3111500"/>
          <p14:tracePt t="77650" x="5372100" y="3086100"/>
          <p14:tracePt t="77650" x="5321300" y="3067050"/>
          <p14:tracePt t="77667" x="5270500" y="3054350"/>
          <p14:tracePt t="77667" x="5226050" y="3035300"/>
          <p14:tracePt t="77683" x="5181600" y="3022600"/>
          <p14:tracePt t="77683" x="5130800" y="3016250"/>
          <p14:tracePt t="77683" x="5086350" y="3003550"/>
          <p14:tracePt t="77702" x="5041900" y="2990850"/>
          <p14:tracePt t="77702" x="5003800" y="2978150"/>
          <p14:tracePt t="77717" x="4959350" y="2965450"/>
          <p14:tracePt t="77717" x="4921250" y="2952750"/>
          <p14:tracePt t="77734" x="4883150" y="2940050"/>
          <p14:tracePt t="77734" x="4845050" y="2927350"/>
          <p14:tracePt t="77750" x="4813300" y="2914650"/>
          <p14:tracePt t="77750" x="4787900" y="2908300"/>
          <p14:tracePt t="77767" x="4762500" y="2901950"/>
          <p14:tracePt t="77767" x="4737100" y="2895600"/>
          <p14:tracePt t="77767" x="4718050" y="2889250"/>
          <p14:tracePt t="77786" x="4699000" y="2882900"/>
          <p14:tracePt t="77799" x="4679950" y="2882900"/>
          <p14:tracePt t="77799" x="4648200" y="2876550"/>
          <p14:tracePt t="77817" x="4635500" y="2876550"/>
          <p14:tracePt t="77817" x="4622800" y="2876550"/>
          <p14:tracePt t="77834" x="4603750" y="2882900"/>
          <p14:tracePt t="77834" x="4591050" y="2882900"/>
          <p14:tracePt t="77850" x="4578350" y="2882900"/>
          <p14:tracePt t="77850" x="4572000" y="2882900"/>
          <p14:tracePt t="77867" x="4559300" y="2882900"/>
          <p14:tracePt t="77867" x="4540250" y="2889250"/>
          <p14:tracePt t="77886" x="4533900" y="2889250"/>
          <p14:tracePt t="77886" x="4527550" y="2895600"/>
          <p14:tracePt t="77901" x="4521200" y="2895600"/>
          <p14:tracePt t="77901" x="4514850" y="2895600"/>
          <p14:tracePt t="77918" x="4508500" y="2901950"/>
          <p14:tracePt t="77918" x="4502150" y="2901950"/>
          <p14:tracePt t="77934" x="4495800" y="2908300"/>
          <p14:tracePt t="77934" x="4483100" y="2914650"/>
          <p14:tracePt t="77951" x="4476750" y="2914650"/>
          <p14:tracePt t="77951" x="4464050" y="2921000"/>
          <p14:tracePt t="77968" x="4457700" y="2921000"/>
          <p14:tracePt t="77968" x="4445000" y="2921000"/>
          <p14:tracePt t="77984" x="4432300" y="2927350"/>
          <p14:tracePt t="77984" x="4400550" y="2927350"/>
          <p14:tracePt t="78001" x="4387850" y="2927350"/>
          <p14:tracePt t="78001" x="4368800" y="2933700"/>
          <p14:tracePt t="78019" x="4343400" y="2933700"/>
          <p14:tracePt t="78019" x="4324350" y="2940050"/>
          <p14:tracePt t="78035" x="4298950" y="2940050"/>
          <p14:tracePt t="78035" x="4273550" y="2940050"/>
          <p14:tracePt t="78051" x="4241800" y="2946400"/>
          <p14:tracePt t="78051" x="4216400" y="2946400"/>
          <p14:tracePt t="78051" x="4184650" y="2946400"/>
          <p14:tracePt t="78070" x="4152900" y="2946400"/>
          <p14:tracePt t="78070" x="4121150" y="2946400"/>
          <p14:tracePt t="78085" x="4089400" y="2940050"/>
          <p14:tracePt t="78085" x="4051300" y="2933700"/>
          <p14:tracePt t="78102" x="4013200" y="2927350"/>
          <p14:tracePt t="78102" x="3981450" y="2914650"/>
          <p14:tracePt t="78118" x="3943350" y="2908300"/>
          <p14:tracePt t="78118" x="3911600" y="2895600"/>
          <p14:tracePt t="78118" x="3873500" y="2882900"/>
          <p14:tracePt t="78138" x="3841750" y="2870200"/>
          <p14:tracePt t="78150" x="3810000" y="2857500"/>
          <p14:tracePt t="78150" x="3778250" y="2844800"/>
          <p14:tracePt t="78169" x="3727450" y="2806700"/>
          <p14:tracePt t="78169" x="3714750" y="2787650"/>
          <p14:tracePt t="78185" x="3695700" y="2768600"/>
          <p14:tracePt t="78185" x="3689350" y="2743200"/>
          <p14:tracePt t="78201" x="3683000" y="2711450"/>
          <p14:tracePt t="78201" x="3676650" y="2686050"/>
          <p14:tracePt t="78218" x="3683000" y="2654300"/>
          <p14:tracePt t="78218" x="3689350" y="2622550"/>
          <p14:tracePt t="78234" x="3695700" y="2597150"/>
          <p14:tracePt t="78234" x="3727450" y="2533650"/>
          <p14:tracePt t="78251" x="3752850" y="2501900"/>
          <p14:tracePt t="78251" x="3778250" y="2470150"/>
          <p14:tracePt t="78268" x="3810000" y="2438400"/>
          <p14:tracePt t="78268" x="3841750" y="2406650"/>
          <p14:tracePt t="78284" x="3873500" y="2374900"/>
          <p14:tracePt t="78284" x="3956050" y="2317750"/>
          <p14:tracePt t="78301" x="4000500" y="2286000"/>
          <p14:tracePt t="78301" x="4051300" y="2266950"/>
          <p14:tracePt t="78318" x="4102100" y="2241550"/>
          <p14:tracePt t="78318" x="4152900" y="2222500"/>
          <p14:tracePt t="78335" x="4203700" y="2203450"/>
          <p14:tracePt t="78335" x="4267200" y="2184400"/>
          <p14:tracePt t="78352" x="4324350" y="2171700"/>
          <p14:tracePt t="78352" x="4451350" y="2165350"/>
          <p14:tracePt t="78369" x="4521200" y="2165350"/>
          <p14:tracePt t="78369" x="4591050" y="2171700"/>
          <p14:tracePt t="78386" x="4660900" y="2178050"/>
          <p14:tracePt t="78386" x="4730750" y="2197100"/>
          <p14:tracePt t="78402" x="4800600" y="2216150"/>
          <p14:tracePt t="78402" x="4864100" y="2241550"/>
          <p14:tracePt t="78419" x="4933950" y="2266950"/>
          <p14:tracePt t="78419" x="4997450" y="2298700"/>
          <p14:tracePt t="78419" x="5060950" y="2330450"/>
          <p14:tracePt t="78438" x="5118100" y="2368550"/>
          <p14:tracePt t="78438" x="5175250" y="2400300"/>
          <p14:tracePt t="78453" x="5232400" y="2438400"/>
          <p14:tracePt t="78453" x="5276850" y="2476500"/>
          <p14:tracePt t="78469" x="5321300" y="2520950"/>
          <p14:tracePt t="78469" x="5365750" y="2559050"/>
          <p14:tracePt t="78486" x="5397500" y="2603500"/>
          <p14:tracePt t="78486" x="5429250" y="2641600"/>
          <p14:tracePt t="78503" x="5461000" y="2679700"/>
          <p14:tracePt t="78503" x="5480050" y="2711450"/>
          <p14:tracePt t="78503" x="5499100" y="2743200"/>
          <p14:tracePt t="78522" x="5511800" y="2774950"/>
          <p14:tracePt t="78535" x="5518150" y="2800350"/>
          <p14:tracePt t="78535" x="5518150" y="2838450"/>
          <p14:tracePt t="78553" x="5511800" y="2857500"/>
          <p14:tracePt t="78553" x="5499100" y="2870200"/>
          <p14:tracePt t="78570" x="5486400" y="2882900"/>
          <p14:tracePt t="78570" x="5467350" y="2895600"/>
          <p14:tracePt t="78586" x="5448300" y="2908300"/>
          <p14:tracePt t="78586" x="5384800" y="2933700"/>
          <p14:tracePt t="78603" x="5346700" y="2952750"/>
          <p14:tracePt t="78603" x="5308600" y="2965450"/>
          <p14:tracePt t="78619" x="5264150" y="2978150"/>
          <p14:tracePt t="78619" x="5219700" y="2990850"/>
          <p14:tracePt t="78637" x="5162550" y="3003550"/>
          <p14:tracePt t="78637" x="5111750" y="3016250"/>
          <p14:tracePt t="78653" x="5054600" y="3028950"/>
          <p14:tracePt t="78653" x="4946650" y="3048000"/>
          <p14:tracePt t="78670" x="4895850" y="3054350"/>
          <p14:tracePt t="78670" x="4838700" y="3067050"/>
          <p14:tracePt t="78687" x="4787900" y="3073400"/>
          <p14:tracePt t="78687" x="4743450" y="3086100"/>
          <p14:tracePt t="78703" x="4699000" y="3092450"/>
          <p14:tracePt t="78703" x="4660900" y="3098800"/>
          <p14:tracePt t="78703" x="4629150" y="3111500"/>
          <p14:tracePt t="78721" x="4597400" y="3117850"/>
          <p14:tracePt t="78721" x="4572000" y="3124200"/>
          <p14:tracePt t="78737" x="4552950" y="3130550"/>
          <p14:tracePt t="78737" x="4540250" y="3136900"/>
          <p14:tracePt t="78754" x="4527550" y="3143250"/>
          <p14:tracePt t="78754" x="4521200" y="3149600"/>
          <p14:tracePt t="78772" x="4521200" y="3155950"/>
          <p14:tracePt t="78786" x="4533900" y="3162300"/>
          <p14:tracePt t="78786" x="4546600" y="3162300"/>
          <p14:tracePt t="78786" x="4559300" y="3168650"/>
          <p14:tracePt t="78805" x="4572000" y="3168650"/>
          <p14:tracePt t="78819" x="4597400" y="3175000"/>
          <p14:tracePt t="78819" x="4654550" y="3187700"/>
          <p14:tracePt t="78837" x="4686300" y="3194050"/>
          <p14:tracePt t="78837" x="4718050" y="3200400"/>
          <p14:tracePt t="78853" x="4756150" y="3213100"/>
          <p14:tracePt t="78853" x="4800600" y="3232150"/>
          <p14:tracePt t="78870" x="4838700" y="3251200"/>
          <p14:tracePt t="78870" x="4889500" y="3270250"/>
          <p14:tracePt t="78870" x="4933950" y="3295650"/>
          <p14:tracePt t="78890" x="4978400" y="3321050"/>
          <p14:tracePt t="78890" x="5029200" y="3346450"/>
          <p14:tracePt t="78904" x="5080000" y="3378200"/>
          <p14:tracePt t="78904" x="5130800" y="3409950"/>
          <p14:tracePt t="78921" x="5181600" y="3441700"/>
          <p14:tracePt t="78921" x="5232400" y="3479800"/>
          <p14:tracePt t="78937" x="5283200" y="3511550"/>
          <p14:tracePt t="78937" x="5334000" y="3549650"/>
          <p14:tracePt t="78954" x="5378450" y="3581400"/>
          <p14:tracePt t="78954" x="5480050" y="3651250"/>
          <p14:tracePt t="78971" x="5524500" y="3683000"/>
          <p14:tracePt t="78971" x="5575300" y="3714750"/>
          <p14:tracePt t="78987" x="5619750" y="3740150"/>
          <p14:tracePt t="78987" x="5664200" y="3765550"/>
          <p14:tracePt t="79004" x="5708650" y="3797300"/>
          <p14:tracePt t="79004" x="5797550" y="3841750"/>
          <p14:tracePt t="79023" x="5842000" y="3860800"/>
          <p14:tracePt t="79023" x="5880100" y="3879850"/>
          <p14:tracePt t="79038" x="5918200" y="3898900"/>
          <p14:tracePt t="79038" x="5956300" y="3917950"/>
          <p14:tracePt t="79055" x="5994400" y="3930650"/>
          <p14:tracePt t="79055" x="6032500" y="3949700"/>
          <p14:tracePt t="79071" x="6064250" y="3962400"/>
          <p14:tracePt t="79071" x="6096000" y="3981450"/>
          <p14:tracePt t="79089" x="6159500" y="4006850"/>
          <p14:tracePt t="79089" x="6184900" y="4019550"/>
          <p14:tracePt t="79106" x="6210300" y="4032250"/>
          <p14:tracePt t="79106" x="6235700" y="4044950"/>
          <p14:tracePt t="79122" x="6261100" y="4051300"/>
          <p14:tracePt t="79122" x="6280150" y="4064000"/>
          <p14:tracePt t="79122" x="6299200" y="4070350"/>
          <p14:tracePt t="79142" x="6318250" y="4076700"/>
          <p14:tracePt t="79154" x="6337300" y="4083050"/>
          <p14:tracePt t="79154" x="6350000" y="4089400"/>
          <p14:tracePt t="79154" x="6362700" y="4095750"/>
          <p14:tracePt t="79174" x="6375400" y="4102100"/>
          <p14:tracePt t="79187" x="6381750" y="4108450"/>
          <p14:tracePt t="79187" x="6400800" y="4127500"/>
          <p14:tracePt t="79205" x="6400800" y="4140200"/>
          <p14:tracePt t="79205" x="6407150" y="4146550"/>
          <p14:tracePt t="79222" x="6407150" y="4152900"/>
          <p14:tracePt t="79222" x="6407150" y="4165600"/>
          <p14:tracePt t="79239" x="6413500" y="4171950"/>
          <p14:tracePt t="79239" x="6413500" y="4178300"/>
          <p14:tracePt t="79255" x="6413500" y="4184650"/>
          <p14:tracePt t="79255" x="6407150" y="4191000"/>
          <p14:tracePt t="79272" x="6407150" y="4197350"/>
          <p14:tracePt t="79288" x="6407150" y="4203700"/>
          <p14:tracePt t="79305" x="6407150" y="4210050"/>
          <p14:tracePt t="79321" x="6413500" y="4210050"/>
          <p14:tracePt t="79360" x="6419850" y="4203700"/>
          <p14:tracePt t="79381" x="6426200" y="4197350"/>
          <p14:tracePt t="79396" x="6432550" y="4191000"/>
          <p14:tracePt t="79405" x="6438900" y="4184650"/>
          <p14:tracePt t="79420" x="6445250" y="4184650"/>
          <p14:tracePt t="79428" x="6451600" y="4184650"/>
          <p14:tracePt t="79437" x="6457950" y="4178300"/>
          <p14:tracePt t="79437" x="6464300" y="4178300"/>
          <p14:tracePt t="79455" x="6470650" y="4178300"/>
          <p14:tracePt t="79471" x="6477000" y="4171950"/>
          <p14:tracePt t="79471" x="6483350" y="4165600"/>
          <p14:tracePt t="79489" x="6489700" y="4159250"/>
          <p14:tracePt t="79506" x="6496050" y="4159250"/>
          <p14:tracePt t="79522" x="6502400" y="4159250"/>
          <p14:tracePt t="79538" x="6508750" y="4159250"/>
          <p14:tracePt t="79555" x="6515100" y="4159250"/>
          <p14:tracePt t="79572" x="6521450" y="4165600"/>
          <p14:tracePt t="79588" x="6527800" y="4165600"/>
          <p14:tracePt t="79620" x="6527800" y="4159250"/>
          <p14:tracePt t="79668" x="6534150" y="4159250"/>
          <p14:tracePt t="79696" x="6540500" y="4159250"/>
          <p14:tracePt t="79728" x="6546850" y="4165600"/>
          <p14:tracePt t="79757" x="6553200" y="4165600"/>
          <p14:tracePt t="79856" x="6559550" y="4165600"/>
          <p14:tracePt t="79976" x="6553200" y="4165600"/>
          <p14:tracePt t="80020" x="6546850" y="4171950"/>
          <p14:tracePt t="80036" x="6546850" y="4178300"/>
          <p14:tracePt t="80057" x="6540500" y="4178300"/>
          <p14:tracePt t="80072" x="6534150" y="4184650"/>
          <p14:tracePt t="80088" x="6527800" y="4184650"/>
          <p14:tracePt t="80109" x="6527800" y="4191000"/>
          <p14:tracePt t="80133" x="6527800" y="4197350"/>
          <p14:tracePt t="80185" x="6527800" y="4191000"/>
          <p14:tracePt t="80208" x="6540500" y="4184650"/>
          <p14:tracePt t="80228" x="6546850" y="4178300"/>
          <p14:tracePt t="80244" x="6553200" y="4178300"/>
          <p14:tracePt t="80261" x="6559550" y="4171950"/>
          <p14:tracePt t="80268" x="6565900" y="4171950"/>
          <p14:tracePt t="80280" x="6572250" y="4165600"/>
          <p14:tracePt t="80290" x="6578600" y="4165600"/>
          <p14:tracePt t="80307" x="6584950" y="4159250"/>
          <p14:tracePt t="80324" x="6591300" y="4159250"/>
          <p14:tracePt t="80324" x="6604000" y="4152900"/>
          <p14:tracePt t="80342" x="6610350" y="4146550"/>
          <p14:tracePt t="80358" x="6616700" y="4146550"/>
          <p14:tracePt t="80374" x="6616700" y="4140200"/>
          <p14:tracePt t="80391" x="6623050" y="4133850"/>
          <p14:tracePt t="80408" x="6629400" y="4127500"/>
          <p14:tracePt t="80408" x="6629400" y="4121150"/>
          <p14:tracePt t="80425" x="6629400" y="4114800"/>
          <p14:tracePt t="80441" x="6635750" y="4108450"/>
          <p14:tracePt t="80458" x="6635750" y="4102100"/>
          <p14:tracePt t="80474" x="6635750" y="4095750"/>
          <p14:tracePt t="80491" x="6642100" y="4089400"/>
          <p14:tracePt t="80491" x="6648450" y="4083050"/>
          <p14:tracePt t="80510" x="6648450" y="4076700"/>
          <p14:tracePt t="80510" x="6654800" y="4070350"/>
          <p14:tracePt t="80526" x="6661150" y="4057650"/>
          <p14:tracePt t="80526" x="6667500" y="4051300"/>
          <p14:tracePt t="80543" x="6673850" y="4038600"/>
          <p14:tracePt t="80543" x="6673850" y="4032250"/>
          <p14:tracePt t="80559" x="6680200" y="4019550"/>
          <p14:tracePt t="80559" x="6686550" y="4006850"/>
          <p14:tracePt t="80559" x="6686550" y="3994150"/>
          <p14:tracePt t="80577" x="6686550" y="3981450"/>
          <p14:tracePt t="80577" x="6680200" y="3968750"/>
          <p14:tracePt t="80592" x="6680200" y="3949700"/>
          <p14:tracePt t="80592" x="6673850" y="3937000"/>
          <p14:tracePt t="80609" x="6667500" y="3917950"/>
          <p14:tracePt t="80609" x="6654800" y="3898900"/>
          <p14:tracePt t="80625" x="6642100" y="3873500"/>
          <p14:tracePt t="80625" x="6597650" y="3822700"/>
          <p14:tracePt t="80643" x="6572250" y="3790950"/>
          <p14:tracePt t="80643" x="6540500" y="3752850"/>
          <p14:tracePt t="80659" x="6502400" y="3714750"/>
          <p14:tracePt t="80659" x="6464300" y="3670300"/>
          <p14:tracePt t="80676" x="6413500" y="3619500"/>
          <p14:tracePt t="80676" x="6362700" y="3568700"/>
          <p14:tracePt t="80692" x="6311900" y="3517900"/>
          <p14:tracePt t="80692" x="6197600" y="3422650"/>
          <p14:tracePt t="80709" x="6140450" y="3378200"/>
          <p14:tracePt t="80709" x="6083300" y="3340100"/>
          <p14:tracePt t="80726" x="6019800" y="3308350"/>
          <p14:tracePt t="80726" x="5956300" y="3276600"/>
          <p14:tracePt t="80743" x="5899150" y="3251200"/>
          <p14:tracePt t="80743" x="5778500" y="3213100"/>
          <p14:tracePt t="80761" x="5715000" y="3194050"/>
          <p14:tracePt t="80775" x="5651500" y="3175000"/>
          <p14:tracePt t="80775" x="5530850" y="3143250"/>
          <p14:tracePt t="80793" x="5473700" y="3124200"/>
          <p14:tracePt t="80793" x="5416550" y="3105150"/>
          <p14:tracePt t="80810" x="5365750" y="3092450"/>
          <p14:tracePt t="80810" x="5308600" y="3073400"/>
          <p14:tracePt t="80827" x="5251450" y="3054350"/>
          <p14:tracePt t="80827" x="5194300" y="3041650"/>
          <p14:tracePt t="80827" x="5137150" y="3028950"/>
          <p14:tracePt t="80845" x="5080000" y="3016250"/>
          <p14:tracePt t="80859" x="5022850" y="3009900"/>
          <p14:tracePt t="80859" x="4914900" y="2997200"/>
          <p14:tracePt t="80877" x="4864100" y="2997200"/>
          <p14:tracePt t="80877" x="4813300" y="2997200"/>
          <p14:tracePt t="80894" x="4768850" y="2990850"/>
          <p14:tracePt t="80894" x="4724400" y="2990850"/>
          <p14:tracePt t="80910" x="4679950" y="2984500"/>
          <p14:tracePt t="80910" x="4641850" y="2978150"/>
          <p14:tracePt t="80910" x="4610100" y="2978150"/>
          <p14:tracePt t="80929" x="4578350" y="2978150"/>
          <p14:tracePt t="80929" x="4546600" y="2978150"/>
          <p14:tracePt t="80944" x="4521200" y="2978150"/>
          <p14:tracePt t="80944" x="4495800" y="2978150"/>
          <p14:tracePt t="80960" x="4476750" y="2984500"/>
          <p14:tracePt t="80960" x="4451350" y="2990850"/>
          <p14:tracePt t="80977" x="4432300" y="3003550"/>
          <p14:tracePt t="80977" x="4419600" y="3009900"/>
          <p14:tracePt t="80994" x="4400550" y="3016250"/>
          <p14:tracePt t="80994" x="4375150" y="3028950"/>
          <p14:tracePt t="81012" x="4362450" y="3035300"/>
          <p14:tracePt t="81012" x="4349750" y="3041650"/>
          <p14:tracePt t="81028" x="4337050" y="3048000"/>
          <p14:tracePt t="81028" x="4330700" y="3054350"/>
          <p14:tracePt t="81044" x="4318000" y="3054350"/>
          <p14:tracePt t="81044" x="4298950" y="3067050"/>
          <p14:tracePt t="81061" x="4286250" y="3067050"/>
          <p14:tracePt t="81061" x="4279900" y="3073400"/>
          <p14:tracePt t="81078" x="4267200" y="3073400"/>
          <p14:tracePt t="81078" x="4254500" y="3073400"/>
          <p14:tracePt t="81094" x="4235450" y="3073400"/>
          <p14:tracePt t="81094" x="4222750" y="3073400"/>
          <p14:tracePt t="81111" x="4203700" y="3067050"/>
          <p14:tracePt t="81111" x="4152900" y="3054350"/>
          <p14:tracePt t="81129" x="4121150" y="3048000"/>
          <p14:tracePt t="81129" x="4089400" y="3035300"/>
          <p14:tracePt t="81145" x="4051300" y="3028950"/>
          <p14:tracePt t="81145" x="4013200" y="3016250"/>
          <p14:tracePt t="81162" x="3975100" y="3003550"/>
          <p14:tracePt t="81162" x="3930650" y="2990850"/>
          <p14:tracePt t="81178" x="3892550" y="2978150"/>
          <p14:tracePt t="81178" x="3854450" y="2965450"/>
          <p14:tracePt t="81195" x="3816350" y="2946400"/>
          <p14:tracePt t="81195" x="3784600" y="2933700"/>
          <p14:tracePt t="81195" x="3752850" y="2908300"/>
          <p14:tracePt t="81213" x="3721100" y="2889250"/>
          <p14:tracePt t="81227" x="3695700" y="2857500"/>
          <p14:tracePt t="81227" x="3657600" y="2794000"/>
          <p14:tracePt t="81245" x="3644900" y="2755900"/>
          <p14:tracePt t="81245" x="3638550" y="2711450"/>
          <p14:tracePt t="81263" x="3638550" y="2667000"/>
          <p14:tracePt t="81263" x="3638550" y="2616200"/>
          <p14:tracePt t="81279" x="3644900" y="2571750"/>
          <p14:tracePt t="81279" x="3657600" y="2520950"/>
          <p14:tracePt t="81295" x="3683000" y="2476500"/>
          <p14:tracePt t="81295" x="3740150" y="2387600"/>
          <p14:tracePt t="81312" x="3778250" y="2343150"/>
          <p14:tracePt t="81312" x="3822700" y="2305050"/>
          <p14:tracePt t="81329" x="3873500" y="2273300"/>
          <p14:tracePt t="81329" x="3924300" y="2241550"/>
          <p14:tracePt t="81345" x="3981450" y="2216150"/>
          <p14:tracePt t="81345" x="4108450" y="2190750"/>
          <p14:tracePt t="81362" x="4171950" y="2184400"/>
          <p14:tracePt t="81362" x="4248150" y="2184400"/>
          <p14:tracePt t="81379" x="4318000" y="2190750"/>
          <p14:tracePt t="81379" x="4394200" y="2203450"/>
          <p14:tracePt t="81395" x="4470400" y="2222500"/>
          <p14:tracePt t="81395" x="4546600" y="2247900"/>
          <p14:tracePt t="81412" x="4622800" y="2273300"/>
          <p14:tracePt t="81412" x="4768850" y="2336800"/>
          <p14:tracePt t="81429" x="4832350" y="2368550"/>
          <p14:tracePt t="81429" x="4895850" y="2400300"/>
          <p14:tracePt t="81446" x="4953000" y="2438400"/>
          <p14:tracePt t="81446" x="5010150" y="2470150"/>
          <p14:tracePt t="81462" x="5060950" y="2501900"/>
          <p14:tracePt t="81462" x="5111750" y="2533650"/>
          <p14:tracePt t="81479" x="5149850" y="2571750"/>
          <p14:tracePt t="81479" x="5187950" y="2603500"/>
          <p14:tracePt t="81479" x="5219700" y="2635250"/>
          <p14:tracePt t="81497" x="5245100" y="2667000"/>
          <p14:tracePt t="81511" x="5264150" y="2698750"/>
          <p14:tracePt t="81511" x="5289550" y="2755900"/>
          <p14:tracePt t="81529" x="5289550" y="2781300"/>
          <p14:tracePt t="81529" x="5289550" y="2806700"/>
          <p14:tracePt t="81545" x="5276850" y="2825750"/>
          <p14:tracePt t="81545" x="5270500" y="2844800"/>
          <p14:tracePt t="81562" x="5257800" y="2863850"/>
          <p14:tracePt t="81562" x="5238750" y="2876550"/>
          <p14:tracePt t="81562" x="5226050" y="2895600"/>
          <p14:tracePt t="81581" x="5207000" y="2914650"/>
          <p14:tracePt t="81595" x="5187950" y="2927350"/>
          <p14:tracePt t="81595" x="5143500" y="2965450"/>
          <p14:tracePt t="81613" x="5124450" y="2984500"/>
          <p14:tracePt t="81613" x="5105400" y="3003550"/>
          <p14:tracePt t="81630" x="5080000" y="3028950"/>
          <p14:tracePt t="81630" x="5060950" y="3048000"/>
          <p14:tracePt t="81647" x="5041900" y="3073400"/>
          <p14:tracePt t="81647" x="5010150" y="3124200"/>
          <p14:tracePt t="81663" x="4991100" y="3143250"/>
          <p14:tracePt t="81663" x="4984750" y="3168650"/>
          <p14:tracePt t="81680" x="4978400" y="3194050"/>
          <p14:tracePt t="81680" x="4978400" y="3213100"/>
          <p14:tracePt t="81697" x="4978400" y="3238500"/>
          <p14:tracePt t="81697" x="4991100" y="3257550"/>
          <p14:tracePt t="81713" x="4997450" y="3276600"/>
          <p14:tracePt t="81713" x="5035550" y="3321050"/>
          <p14:tracePt t="81730" x="5054600" y="3340100"/>
          <p14:tracePt t="81730" x="5080000" y="3359150"/>
          <p14:tracePt t="81746" x="5105400" y="3371850"/>
          <p14:tracePt t="81746" x="5137150" y="3384550"/>
          <p14:tracePt t="81763" x="5168900" y="3403600"/>
          <p14:tracePt t="81763" x="5207000" y="3416300"/>
          <p14:tracePt t="81763" x="5245100" y="3422650"/>
          <p14:tracePt t="81782" x="5283200" y="3435350"/>
          <p14:tracePt t="81782" x="5321300" y="3448050"/>
          <p14:tracePt t="81797" x="5365750" y="3454400"/>
          <p14:tracePt t="81797" x="5403850" y="3467100"/>
          <p14:tracePt t="81813" x="5448300" y="3473450"/>
          <p14:tracePt t="81813" x="5486400" y="3479800"/>
          <p14:tracePt t="81830" x="5530850" y="3479800"/>
          <p14:tracePt t="81830" x="5568950" y="3486150"/>
          <p14:tracePt t="81846" x="5607050" y="3492500"/>
          <p14:tracePt t="81846" x="5645150" y="3492500"/>
          <p14:tracePt t="81846" x="5689600" y="3498850"/>
          <p14:tracePt t="81866" x="5727700" y="3505200"/>
          <p14:tracePt t="81866" x="5765800" y="3517900"/>
          <p14:tracePt t="81883" x="5803900" y="3524250"/>
          <p14:tracePt t="81883" x="5842000" y="3530600"/>
          <p14:tracePt t="81897" x="5873750" y="3536950"/>
          <p14:tracePt t="81897" x="5911850" y="3549650"/>
          <p14:tracePt t="81914" x="5943600" y="3556000"/>
          <p14:tracePt t="81914" x="5975350" y="3562350"/>
          <p14:tracePt t="81930" x="6000750" y="3562350"/>
          <p14:tracePt t="81930" x="6026150" y="3568700"/>
          <p14:tracePt t="81930" x="6051550" y="3575050"/>
          <p14:tracePt t="81949" x="6076950" y="3587750"/>
          <p14:tracePt t="81949" x="6096000" y="3594100"/>
          <p14:tracePt t="81964" x="6121400" y="3600450"/>
          <p14:tracePt t="81964" x="6140450" y="3613150"/>
          <p14:tracePt t="81980" x="6153150" y="3625850"/>
          <p14:tracePt t="81980" x="6172200" y="3638550"/>
          <p14:tracePt t="81997" x="6191250" y="3644900"/>
          <p14:tracePt t="81997" x="6210300" y="3657600"/>
          <p14:tracePt t="82014" x="6223000" y="3663950"/>
          <p14:tracePt t="82014" x="6254750" y="3676650"/>
          <p14:tracePt t="82031" x="6267450" y="3676650"/>
          <p14:tracePt t="82031" x="6280150" y="3683000"/>
          <p14:tracePt t="82048" x="6292850" y="3683000"/>
          <p14:tracePt t="82048" x="6305550" y="3683000"/>
          <p14:tracePt t="82064" x="6318250" y="3689350"/>
          <p14:tracePt t="82064" x="6337300" y="3695700"/>
          <p14:tracePt t="82081" x="6343650" y="3695700"/>
          <p14:tracePt t="82081" x="6356350" y="3702050"/>
          <p14:tracePt t="82098" x="6362700" y="3708400"/>
          <p14:tracePt t="82098" x="6375400" y="3714750"/>
          <p14:tracePt t="82114" x="6381750" y="3721100"/>
          <p14:tracePt t="82114" x="6388100" y="3727450"/>
          <p14:tracePt t="82134" x="6400800" y="3740150"/>
          <p14:tracePt t="82134" x="6407150" y="3752850"/>
          <p14:tracePt t="82149" x="6432550" y="3771900"/>
          <p14:tracePt t="82163" x="6438900" y="3784600"/>
          <p14:tracePt t="82163" x="6464300" y="3816350"/>
          <p14:tracePt t="82181" x="6470650" y="3835400"/>
          <p14:tracePt t="82181" x="6483350" y="3848100"/>
          <p14:tracePt t="82198" x="6496050" y="3867150"/>
          <p14:tracePt t="82198" x="6502400" y="3879850"/>
          <p14:tracePt t="82214" x="6515100" y="3898900"/>
          <p14:tracePt t="82214" x="6521450" y="3911600"/>
          <p14:tracePt t="82231" x="6534150" y="3924300"/>
          <p14:tracePt t="82231" x="6540500" y="3937000"/>
          <p14:tracePt t="82231" x="6553200" y="3943350"/>
          <p14:tracePt t="82249" x="6565900" y="3956050"/>
          <p14:tracePt t="82249" x="6572250" y="3962400"/>
          <p14:tracePt t="82264" x="6584950" y="3968750"/>
          <p14:tracePt t="82264" x="6591300" y="3975100"/>
          <p14:tracePt t="82281" x="6604000" y="3975100"/>
          <p14:tracePt t="82281" x="6610350" y="3981450"/>
          <p14:tracePt t="82298" x="6623050" y="3987800"/>
          <p14:tracePt t="82298" x="6629400" y="3994150"/>
          <p14:tracePt t="82314" x="6642100" y="4000500"/>
          <p14:tracePt t="82314" x="6661150" y="4013200"/>
          <p14:tracePt t="82331" x="6667500" y="4019550"/>
          <p14:tracePt t="82331" x="6673850" y="4025900"/>
          <p14:tracePt t="82348" x="6680200" y="4025900"/>
          <p14:tracePt t="82348" x="6686550" y="4032250"/>
          <p14:tracePt t="82365" x="6692900" y="4032250"/>
          <p14:tracePt t="82365" x="6705600" y="4038600"/>
          <p14:tracePt t="82383" x="6711950" y="4044950"/>
          <p14:tracePt t="82397" x="6718300" y="4051300"/>
          <p14:tracePt t="82414" x="6718300" y="4057650"/>
          <p14:tracePt t="82430" x="6718300" y="4064000"/>
          <p14:tracePt t="82448" x="6718300" y="4070350"/>
          <p14:tracePt t="82464" x="6718300" y="4076700"/>
          <p14:tracePt t="82481" x="6724650" y="4083050"/>
          <p14:tracePt t="82498" x="6731000" y="4089400"/>
          <p14:tracePt t="82514" x="6737350" y="4089400"/>
          <p14:tracePt t="82514" x="6743700" y="4095750"/>
          <p14:tracePt t="82514" x="6750050" y="4095750"/>
          <p14:tracePt t="82533" x="6756400" y="4095750"/>
          <p14:tracePt t="82533" x="6769100" y="4095750"/>
          <p14:tracePt t="82548" x="6775450" y="4095750"/>
          <p14:tracePt t="82548" x="6781800" y="4089400"/>
          <p14:tracePt t="82565" x="6794500" y="4089400"/>
          <p14:tracePt t="82565" x="6800850" y="4083050"/>
          <p14:tracePt t="82582" x="6813550" y="4076700"/>
          <p14:tracePt t="82582" x="6819900" y="4076700"/>
          <p14:tracePt t="82599" x="6826250" y="4070350"/>
          <p14:tracePt t="82599" x="6838950" y="4064000"/>
          <p14:tracePt t="82599" x="6845300" y="4057650"/>
          <p14:tracePt t="82617" x="6851650" y="4057650"/>
          <p14:tracePt t="82617" x="6858000" y="4057650"/>
          <p14:tracePt t="82633" x="6864350" y="4051300"/>
          <p14:tracePt t="82648" x="6877050" y="4044950"/>
          <p14:tracePt t="82665" x="6883400" y="4038600"/>
          <p14:tracePt t="82688" x="6883400" y="4032250"/>
          <p14:tracePt t="82704" x="6883400" y="4025900"/>
          <p14:tracePt t="82720" x="6883400" y="4019550"/>
          <p14:tracePt t="82731" x="6883400" y="4013200"/>
          <p14:tracePt t="82731" x="6877050" y="4000500"/>
          <p14:tracePt t="82749" x="6877050" y="3987800"/>
          <p14:tracePt t="82749" x="6877050" y="3981450"/>
          <p14:tracePt t="82766" x="6877050" y="3975100"/>
          <p14:tracePt t="82766" x="6877050" y="3962400"/>
          <p14:tracePt t="82783" x="6877050" y="3949700"/>
          <p14:tracePt t="82783" x="6877050" y="3937000"/>
          <p14:tracePt t="82783" x="6870700" y="3930650"/>
          <p14:tracePt t="82801" x="6870700" y="3924300"/>
          <p14:tracePt t="82815" x="6864350" y="3911600"/>
          <p14:tracePt t="82815" x="6864350" y="3879850"/>
          <p14:tracePt t="82833" x="6858000" y="3867150"/>
          <p14:tracePt t="82833" x="6858000" y="3854450"/>
          <p14:tracePt t="82849" x="6858000" y="3835400"/>
          <p14:tracePt t="82849" x="6858000" y="3816350"/>
          <p14:tracePt t="82866" x="6858000" y="3797300"/>
          <p14:tracePt t="82866" x="6858000" y="3784600"/>
          <p14:tracePt t="82883" x="6858000" y="3765550"/>
          <p14:tracePt t="82883" x="6858000" y="3746500"/>
          <p14:tracePt t="82883" x="6858000" y="3727450"/>
          <p14:tracePt t="82901" x="6864350" y="3714750"/>
          <p14:tracePt t="82915" x="6864350" y="3695700"/>
          <p14:tracePt t="82915" x="6864350" y="3657600"/>
          <p14:tracePt t="82933" x="6864350" y="3638550"/>
          <p14:tracePt t="82933" x="6864350" y="3619500"/>
          <p14:tracePt t="82950" x="6864350" y="3594100"/>
          <p14:tracePt t="82950" x="6864350" y="3562350"/>
          <p14:tracePt t="82966" x="6864350" y="3524250"/>
          <p14:tracePt t="82966" x="6864350" y="3454400"/>
          <p14:tracePt t="82983" x="6870700" y="3416300"/>
          <p14:tracePt t="82983" x="6883400" y="3371850"/>
          <p14:tracePt t="82999" x="6896100" y="3327400"/>
          <p14:tracePt t="82999" x="6908800" y="3289300"/>
          <p14:tracePt t="83017" x="6921500" y="3251200"/>
          <p14:tracePt t="83017" x="6934200" y="3213100"/>
          <p14:tracePt t="83033" x="6953250" y="3181350"/>
          <p14:tracePt t="83033" x="6965950" y="3117850"/>
          <p14:tracePt t="83050" x="6972300" y="3092450"/>
          <p14:tracePt t="83050" x="6972300" y="3067050"/>
          <p14:tracePt t="83066" x="6972300" y="3041650"/>
          <p14:tracePt t="83066" x="6972300" y="3022600"/>
          <p14:tracePt t="83083" x="6965950" y="3016250"/>
          <p14:tracePt t="83083" x="6959600" y="3003550"/>
          <p14:tracePt t="83100" x="6946900" y="3003550"/>
          <p14:tracePt t="83100" x="6934200" y="3003550"/>
          <p14:tracePt t="83117" x="6927850" y="3016250"/>
          <p14:tracePt t="83117" x="6921500" y="3022600"/>
          <p14:tracePt t="83134" x="6915150" y="3035300"/>
          <p14:tracePt t="83134" x="6902450" y="3048000"/>
          <p14:tracePt t="83150" x="6902450" y="3060700"/>
          <p14:tracePt t="83150" x="6896100" y="3073400"/>
          <p14:tracePt t="83167" x="6889750" y="3079750"/>
          <p14:tracePt t="83167" x="6889750" y="3092450"/>
          <p14:tracePt t="83167" x="6889750" y="3098800"/>
          <p14:tracePt t="83185" x="6883400" y="3105150"/>
          <p14:tracePt t="83185" x="6883400" y="3111500"/>
          <p14:tracePt t="83201" x="6883400" y="3124200"/>
          <p14:tracePt t="83217" x="6883400" y="3130550"/>
          <p14:tracePt t="83233" x="6889750" y="3143250"/>
          <p14:tracePt t="83250" x="6896100" y="3149600"/>
          <p14:tracePt t="83267" x="6896100" y="3155950"/>
          <p14:tracePt t="83267" x="6896100" y="3175000"/>
          <p14:tracePt t="83285" x="6896100" y="3187700"/>
          <p14:tracePt t="83285" x="6896100" y="3200400"/>
          <p14:tracePt t="83301" x="6902450" y="3219450"/>
          <p14:tracePt t="83301" x="6902450" y="3251200"/>
          <p14:tracePt t="83319" x="6908800" y="3276600"/>
          <p14:tracePt t="83319" x="6915150" y="3314700"/>
          <p14:tracePt t="83335" x="6927850" y="3359150"/>
          <p14:tracePt t="83335" x="6946900" y="3448050"/>
          <p14:tracePt t="83352" x="6965950" y="3492500"/>
          <p14:tracePt t="83352" x="6978650" y="3543300"/>
          <p14:tracePt t="83369" x="6991350" y="3581400"/>
          <p14:tracePt t="83369" x="7004050" y="3619500"/>
          <p14:tracePt t="83387" x="7016750" y="3657600"/>
          <p14:tracePt t="83387" x="7042150" y="3721100"/>
          <p14:tracePt t="83402" x="7054850" y="3746500"/>
          <p14:tracePt t="83402" x="7067550" y="3771900"/>
          <p14:tracePt t="83418" x="7080250" y="3803650"/>
          <p14:tracePt t="83418" x="7092950" y="3829050"/>
          <p14:tracePt t="83435" x="7105650" y="3860800"/>
          <p14:tracePt t="83435" x="7118350" y="3892550"/>
          <p14:tracePt t="83452" x="7131050" y="3917950"/>
          <p14:tracePt t="83452" x="7150100" y="3975100"/>
          <p14:tracePt t="83469" x="7162800" y="4000500"/>
          <p14:tracePt t="83469" x="7169150" y="4025900"/>
          <p14:tracePt t="83486" x="7181850" y="4044950"/>
          <p14:tracePt t="83486" x="7188200" y="4057650"/>
          <p14:tracePt t="83502" x="7200900" y="4070350"/>
          <p14:tracePt t="83502" x="7207250" y="4083050"/>
          <p14:tracePt t="83502" x="7207250" y="4089400"/>
          <p14:tracePt t="83521" x="7213600" y="4095750"/>
          <p14:tracePt t="83535" x="7213600" y="4102100"/>
          <p14:tracePt t="83535" x="7213600" y="4108450"/>
          <p14:tracePt t="83553" x="7213600" y="4114800"/>
          <p14:tracePt t="83569" x="7213600" y="4121150"/>
          <p14:tracePt t="83585" x="7213600" y="4127500"/>
          <p14:tracePt t="83601" x="7207250" y="4133850"/>
          <p14:tracePt t="83618" x="7207250" y="4127500"/>
          <p14:tracePt t="83635" x="7213600" y="4121150"/>
          <p14:tracePt t="83635" x="7213600" y="4114800"/>
          <p14:tracePt t="83653" x="7213600" y="4108450"/>
          <p14:tracePt t="83653" x="7213600" y="4102100"/>
          <p14:tracePt t="83669" x="7219950" y="4095750"/>
          <p14:tracePt t="83685" x="7226300" y="4089400"/>
          <p14:tracePt t="83685" x="7232650" y="4076700"/>
          <p14:tracePt t="83703" x="7239000" y="4070350"/>
          <p14:tracePt t="83718" x="7245350" y="4070350"/>
          <p14:tracePt t="83735" x="7251700" y="4064000"/>
          <p14:tracePt t="83752" x="7251700" y="4057650"/>
          <p14:tracePt t="83769" x="7251700" y="4064000"/>
          <p14:tracePt t="83828" x="7258050" y="4070350"/>
          <p14:tracePt t="83844" x="7258050" y="4076700"/>
          <p14:tracePt t="83860" x="7258050" y="4083050"/>
          <p14:tracePt t="83876" x="7251700" y="4089400"/>
          <p14:tracePt t="83889" x="7251700" y="4095750"/>
          <p14:tracePt t="83904" x="7245350" y="4102100"/>
          <p14:tracePt t="83912" x="7239000" y="4102100"/>
          <p14:tracePt t="83921" x="7232650" y="4114800"/>
          <p14:tracePt t="83937" x="7232650" y="4121150"/>
          <p14:tracePt t="83937" x="7226300" y="4127500"/>
          <p14:tracePt t="83953" x="7226300" y="4133850"/>
          <p14:tracePt t="83953" x="7226300" y="4140200"/>
          <p14:tracePt t="83970" x="7226300" y="4146550"/>
          <p14:tracePt t="83970" x="7226300" y="4159250"/>
          <p14:tracePt t="83987" x="7226300" y="4165600"/>
          <p14:tracePt t="83987" x="7226300" y="4184650"/>
          <p14:tracePt t="84005" x="7226300" y="4197350"/>
          <p14:tracePt t="84005" x="7226300" y="4203700"/>
          <p14:tracePt t="84020" x="7232650" y="4216400"/>
          <p14:tracePt t="84020" x="7232650" y="4229100"/>
          <p14:tracePt t="84037" x="7239000" y="4248150"/>
          <p14:tracePt t="84037" x="7245350" y="4267200"/>
          <p14:tracePt t="84054" x="7251700" y="4279900"/>
          <p14:tracePt t="84054" x="7264400" y="4311650"/>
          <p14:tracePt t="84071" x="7277100" y="4330700"/>
          <p14:tracePt t="84071" x="7283450" y="4343400"/>
          <p14:tracePt t="84087" x="7289800" y="4362450"/>
          <p14:tracePt t="84087" x="7302500" y="4381500"/>
          <p14:tracePt t="84104" x="7308850" y="4394200"/>
          <p14:tracePt t="84104" x="7327900" y="4419600"/>
          <p14:tracePt t="84121" x="7340600" y="4438650"/>
          <p14:tracePt t="84138" x="7346950" y="4451350"/>
          <p14:tracePt t="84153" x="7359650" y="4470400"/>
          <p14:tracePt t="84153" x="7366000" y="4483100"/>
          <p14:tracePt t="84171" x="7372350" y="4489450"/>
          <p14:tracePt t="84171" x="7385050" y="4508500"/>
          <p14:tracePt t="84171" x="7391400" y="4514850"/>
          <p14:tracePt t="84189" x="7397750" y="4527550"/>
          <p14:tracePt t="84203" x="7397750" y="4533900"/>
          <p14:tracePt t="84220" x="7404100" y="4546600"/>
          <p14:tracePt t="84621" x="7448550" y="4730750"/>
          <p14:tracePt t="84639" x="7448550" y="4737100"/>
          <p14:tracePt t="84652" x="7442200" y="4743450"/>
          <p14:tracePt t="84664" x="7442200" y="4749800"/>
          <p14:tracePt t="84672" x="7435850" y="4756150"/>
          <p14:tracePt t="84688" x="7429500" y="4756150"/>
          <p14:tracePt t="84705" x="7423150" y="4762500"/>
          <p14:tracePt t="84740" x="7429500" y="4768850"/>
          <p14:tracePt t="84772" x="7429500" y="4775200"/>
          <p14:tracePt t="84824" x="7429500" y="4781550"/>
          <p14:tracePt t="84840" x="7423150" y="4787900"/>
          <p14:tracePt t="84852" x="7423150" y="4794250"/>
          <p14:tracePt t="84868" x="7416800" y="4800600"/>
          <p14:tracePt t="84912" x="7416800" y="4806950"/>
          <p14:tracePt t="84936" x="7410450" y="4813300"/>
          <p14:tracePt t="84952" x="7416800" y="4819650"/>
          <p14:tracePt t="84989" x="7423150" y="4819650"/>
          <p14:tracePt t="85021" x="7429500" y="4826000"/>
          <p14:tracePt t="85084" x="7423150" y="4832350"/>
          <p14:tracePt t="85200" x="7423150" y="4838700"/>
          <p14:tracePt t="85220" x="7416800" y="4838700"/>
          <p14:tracePt t="85244" x="7410450" y="4845050"/>
          <p14:tracePt t="85264" x="7410450" y="4851400"/>
          <p14:tracePt t="85356" x="7416800" y="4851400"/>
          <p14:tracePt t="85424" x="7423150" y="4845050"/>
          <p14:tracePt t="85468" x="7416800" y="4845050"/>
          <p14:tracePt t="85520" x="7410450" y="4851400"/>
          <p14:tracePt t="85544" x="7404100" y="4857750"/>
          <p14:tracePt t="85564" x="7397750" y="4857750"/>
          <p14:tracePt t="85588" x="7397750" y="4864100"/>
          <p14:tracePt t="85604" x="7391400" y="4870450"/>
          <p14:tracePt t="85634" x="7385050" y="4876800"/>
          <p14:tracePt t="85672" x="7391400" y="4876800"/>
          <p14:tracePt t="85732" x="7397750" y="4870450"/>
          <p14:tracePt t="85768" x="7397750" y="4864100"/>
          <p14:tracePt t="85793" x="7404100" y="4870450"/>
          <p14:tracePt t="85820" x="7397750" y="4870450"/>
          <p14:tracePt t="85904" x="7397750" y="4876800"/>
          <p14:tracePt t="85924" x="7391400" y="4883150"/>
          <p14:tracePt t="85956" x="7391400" y="4876800"/>
          <p14:tracePt t="86032" x="7397750" y="4876800"/>
          <p14:tracePt t="86076" x="7404100" y="4876800"/>
          <p14:tracePt t="86104" x="7404100" y="4870450"/>
          <p14:tracePt t="86128" x="7410450" y="4864100"/>
          <p14:tracePt t="86160" x="7410450" y="4857750"/>
          <p14:tracePt t="86212" x="7404100" y="4857750"/>
          <p14:tracePt t="86524" x="7404100" y="4851400"/>
          <p14:tracePt t="86644" x="7410450" y="4851400"/>
          <p14:tracePt t="86704" x="7404100" y="4857750"/>
          <p14:tracePt t="86760" x="7397750" y="4857750"/>
          <p14:tracePt t="86780" x="7391400" y="4864100"/>
          <p14:tracePt t="86804" x="7385050" y="4864100"/>
          <p14:tracePt t="86821" x="7385050" y="4870450"/>
          <p14:tracePt t="86825" x="7378700" y="4876800"/>
          <p14:tracePt t="86840" x="7372350" y="4876800"/>
          <p14:tracePt t="86856" x="7366000" y="4883150"/>
          <p14:tracePt t="86872" x="7359650" y="4883150"/>
          <p14:tracePt t="86884" x="7353300" y="4889500"/>
          <p14:tracePt t="86908" x="7359650" y="4883150"/>
          <p14:tracePt t="86985" x="7366000" y="4883150"/>
          <p14:tracePt t="87000" x="7372350" y="4876800"/>
          <p14:tracePt t="87013" x="7372350" y="4870450"/>
          <p14:tracePt t="87028" x="7378700" y="4864100"/>
          <p14:tracePt t="87036" x="7385050" y="4857750"/>
          <p14:tracePt t="87052" x="7385050" y="4851400"/>
          <p14:tracePt t="87065" x="7391400" y="4851400"/>
          <p14:tracePt t="87104" x="7385050" y="4857750"/>
          <p14:tracePt t="87140" x="7378700" y="4864100"/>
          <p14:tracePt t="87208" x="7372350" y="4864100"/>
          <p14:tracePt t="87424" x="7366000" y="4864100"/>
          <p14:tracePt t="87440" x="7359650" y="4864100"/>
          <p14:tracePt t="87456" x="7353300" y="4864100"/>
          <p14:tracePt t="87480" x="7346950" y="4864100"/>
          <p14:tracePt t="87509" x="7340600" y="4864100"/>
          <p14:tracePt t="87524" x="7327900" y="4870450"/>
          <p14:tracePt t="87540" x="7321550" y="4870450"/>
          <p14:tracePt t="87552" x="7315200" y="4870450"/>
          <p14:tracePt t="87564" x="7308850" y="4876800"/>
          <p14:tracePt t="87564" x="7302500" y="4876800"/>
          <p14:tracePt t="87582" x="7296150" y="4876800"/>
          <p14:tracePt t="87582" x="7289800" y="4876800"/>
          <p14:tracePt t="87599" x="7283450" y="4876800"/>
          <p14:tracePt t="87599" x="7270750" y="4883150"/>
          <p14:tracePt t="87616" x="7264400" y="4883150"/>
          <p14:tracePt t="87616" x="7258050" y="4883150"/>
          <p14:tracePt t="87635" x="7251700" y="4883150"/>
          <p14:tracePt t="87635" x="7245350" y="4889500"/>
          <p14:tracePt t="87649" x="7239000" y="4889500"/>
          <p14:tracePt t="87665" x="7232650" y="4889500"/>
          <p14:tracePt t="87682" x="7232650" y="4883150"/>
          <p14:tracePt t="87698" x="7239000" y="4876800"/>
          <p14:tracePt t="87720" x="7245350" y="4870450"/>
          <p14:tracePt t="87733" x="7251700" y="4864100"/>
          <p14:tracePt t="87749" x="7258050" y="4857750"/>
          <p14:tracePt t="87765" x="7264400" y="4857750"/>
          <p14:tracePt t="87782" x="7258050" y="4857750"/>
          <p14:tracePt t="87840" x="7251700" y="4857750"/>
          <p14:tracePt t="87845" x="7245350" y="4857750"/>
          <p14:tracePt t="87853" x="7239000" y="4857750"/>
          <p14:tracePt t="87865" x="7232650" y="4857750"/>
          <p14:tracePt t="87865" x="7226300" y="4857750"/>
          <p14:tracePt t="87865" x="7219950" y="4857750"/>
          <p14:tracePt t="87887" x="7213600" y="4857750"/>
          <p14:tracePt t="87898" x="7207250" y="4857750"/>
          <p14:tracePt t="87898" x="7188200" y="4857750"/>
          <p14:tracePt t="87917" x="7181850" y="4857750"/>
          <p14:tracePt t="87917" x="7169150" y="4857750"/>
          <p14:tracePt t="87933" x="7162800" y="4851400"/>
          <p14:tracePt t="87933" x="7150100" y="4851400"/>
          <p14:tracePt t="87950" x="7137400" y="4838700"/>
          <p14:tracePt t="87950" x="7124700" y="4826000"/>
          <p14:tracePt t="88345" x="6902450" y="4629150"/>
          <p14:tracePt t="88354" x="6896100" y="4641850"/>
          <p14:tracePt t="88367" x="6883400" y="4654550"/>
          <p14:tracePt t="88367" x="6858000" y="4679950"/>
          <p14:tracePt t="88387" x="6838950" y="4692650"/>
          <p14:tracePt t="88387" x="6826250" y="4711700"/>
          <p14:tracePt t="88401" x="6813550" y="4718050"/>
          <p14:tracePt t="88401" x="6794500" y="4724400"/>
          <p14:tracePt t="88418" x="6781800" y="4730750"/>
          <p14:tracePt t="88418" x="6775450" y="4730750"/>
          <p14:tracePt t="88435" x="6762750" y="4730750"/>
          <p14:tracePt t="88435" x="6756400" y="4730750"/>
          <p14:tracePt t="88435" x="6750050" y="4724400"/>
          <p14:tracePt t="88453" x="6743700" y="4718050"/>
          <p14:tracePt t="88467" x="6743700" y="4705350"/>
          <p14:tracePt t="88467" x="6743700" y="4699000"/>
          <p14:tracePt t="88485" x="6750050" y="4692650"/>
          <p14:tracePt t="88485" x="6750050" y="4679950"/>
          <p14:tracePt t="88501" x="6756400" y="4673600"/>
          <p14:tracePt t="88501" x="6762750" y="4660900"/>
          <p14:tracePt t="88518" x="6762750" y="4648200"/>
          <p14:tracePt t="88518" x="6762750" y="4629150"/>
          <p14:tracePt t="88535" x="6762750" y="4616450"/>
          <p14:tracePt t="88535" x="6762750" y="4603750"/>
          <p14:tracePt t="88552" x="6756400" y="4591050"/>
          <p14:tracePt t="88552" x="6750050" y="4572000"/>
          <p14:tracePt t="88569" x="6743700" y="4552950"/>
          <p14:tracePt t="88569" x="6731000" y="4508500"/>
          <p14:tracePt t="88586" x="6718300" y="4483100"/>
          <p14:tracePt t="88586" x="6711950" y="4457700"/>
          <p14:tracePt t="88602" x="6705600" y="4438650"/>
          <p14:tracePt t="88602" x="6699250" y="4413250"/>
          <p14:tracePt t="88619" x="6686550" y="4394200"/>
          <p14:tracePt t="88619" x="6680200" y="4375150"/>
          <p14:tracePt t="88637" x="6673850" y="4356100"/>
          <p14:tracePt t="88637" x="6661150" y="4349750"/>
          <p14:tracePt t="88653" x="6654800" y="4343400"/>
          <p14:tracePt t="88653" x="6648450" y="4349750"/>
          <p14:tracePt t="88669" x="6642100" y="4368800"/>
          <p14:tracePt t="88669" x="6642100" y="4381500"/>
          <p14:tracePt t="88686" x="6642100" y="4406900"/>
          <p14:tracePt t="88686" x="6642100" y="4432300"/>
          <p14:tracePt t="88702" x="6642100" y="4457700"/>
          <p14:tracePt t="88702" x="6642100" y="4476750"/>
          <p14:tracePt t="88719" x="6642100" y="4495800"/>
          <p14:tracePt t="88719" x="6648450" y="4508500"/>
          <p14:tracePt t="88719" x="6648450" y="4521200"/>
          <p14:tracePt t="88737" x="6648450" y="45339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幸運な人もいるし，そうでない人もいる</a:t>
            </a:r>
            <a:endParaRPr kumimoji="1" lang="ja-JP" altLang="en-US" dirty="0"/>
          </a:p>
        </p:txBody>
      </p:sp>
      <p:sp>
        <p:nvSpPr>
          <p:cNvPr id="3" name="正方形/長方形 2"/>
          <p:cNvSpPr/>
          <p:nvPr/>
        </p:nvSpPr>
        <p:spPr>
          <a:xfrm>
            <a:off x="323528" y="1124744"/>
            <a:ext cx="8208912" cy="4454233"/>
          </a:xfrm>
          <a:prstGeom prst="rect">
            <a:avLst/>
          </a:prstGeom>
        </p:spPr>
        <p:txBody>
          <a:bodyPr wrap="square">
            <a:spAutoFit/>
          </a:bodyPr>
          <a:lstStyle/>
          <a:p>
            <a:pPr>
              <a:lnSpc>
                <a:spcPct val="150000"/>
              </a:lnSpc>
            </a:pPr>
            <a:r>
              <a:rPr lang="en-US" altLang="ja-JP" dirty="0" smtClean="0"/>
              <a:t>20 </a:t>
            </a:r>
            <a:r>
              <a:rPr lang="ja-JP" altLang="en-US" dirty="0" smtClean="0"/>
              <a:t>個に</a:t>
            </a:r>
            <a:r>
              <a:rPr lang="en-US" altLang="ja-JP" dirty="0" smtClean="0"/>
              <a:t>1 </a:t>
            </a:r>
            <a:r>
              <a:rPr lang="ja-JP" altLang="en-US" dirty="0" smtClean="0"/>
              <a:t>個の割合でシロクマのぬいぐるみが当たるのだから</a:t>
            </a:r>
            <a:r>
              <a:rPr lang="en-US" altLang="ja-JP" dirty="0" smtClean="0"/>
              <a:t>20 </a:t>
            </a:r>
            <a:r>
              <a:rPr lang="ja-JP" altLang="en-US" dirty="0" smtClean="0"/>
              <a:t>個買うと</a:t>
            </a:r>
            <a:r>
              <a:rPr lang="en-US" altLang="ja-JP" dirty="0" smtClean="0"/>
              <a:t>1 </a:t>
            </a:r>
            <a:r>
              <a:rPr lang="ja-JP" altLang="en-US" dirty="0" smtClean="0"/>
              <a:t>個は当たりそうにふつうの人は期待する．しかし，</a:t>
            </a:r>
            <a:r>
              <a:rPr lang="en-US" altLang="ja-JP" dirty="0" smtClean="0"/>
              <a:t>20 </a:t>
            </a:r>
            <a:r>
              <a:rPr lang="ja-JP" altLang="en-US" dirty="0" smtClean="0"/>
              <a:t>個シロクマチョコレートを買って，ぬいぐるみが少なくとも</a:t>
            </a:r>
            <a:r>
              <a:rPr lang="en-US" altLang="ja-JP" dirty="0" smtClean="0"/>
              <a:t>1 </a:t>
            </a:r>
            <a:r>
              <a:rPr lang="ja-JP" altLang="en-US" dirty="0" smtClean="0"/>
              <a:t>個当たる確率は（　　　　　　 ）である．</a:t>
            </a:r>
            <a:endParaRPr lang="en-US" altLang="ja-JP" dirty="0" smtClean="0"/>
          </a:p>
          <a:p>
            <a:pPr>
              <a:lnSpc>
                <a:spcPct val="150000"/>
              </a:lnSpc>
            </a:pPr>
            <a:endParaRPr lang="en-US" altLang="ja-JP" dirty="0" smtClean="0"/>
          </a:p>
          <a:p>
            <a:pPr>
              <a:lnSpc>
                <a:spcPct val="150000"/>
              </a:lnSpc>
            </a:pPr>
            <a:r>
              <a:rPr lang="ja-JP" altLang="en-US" dirty="0" smtClean="0"/>
              <a:t>これほど確率が低いのは</a:t>
            </a:r>
            <a:r>
              <a:rPr lang="en-US" altLang="ja-JP" dirty="0" smtClean="0"/>
              <a:t>20 </a:t>
            </a:r>
            <a:r>
              <a:rPr lang="ja-JP" altLang="en-US" dirty="0" smtClean="0"/>
              <a:t>個シロクマチョコレートを買って，</a:t>
            </a:r>
            <a:r>
              <a:rPr lang="en-US" altLang="ja-JP" dirty="0" smtClean="0"/>
              <a:t>2 </a:t>
            </a:r>
            <a:r>
              <a:rPr lang="ja-JP" altLang="en-US" dirty="0" smtClean="0"/>
              <a:t>個以上当たる幸運な人がいるからで，その確率は（ 　　　　　　）である．</a:t>
            </a:r>
            <a:endParaRPr lang="ja-JP" altLang="en-US" dirty="0"/>
          </a:p>
        </p:txBody>
      </p:sp>
      <p:sp>
        <p:nvSpPr>
          <p:cNvPr id="4" name="テキスト ボックス 3"/>
          <p:cNvSpPr txBox="1"/>
          <p:nvPr/>
        </p:nvSpPr>
        <p:spPr>
          <a:xfrm>
            <a:off x="2483768" y="2890195"/>
            <a:ext cx="877163" cy="461665"/>
          </a:xfrm>
          <a:prstGeom prst="rect">
            <a:avLst/>
          </a:prstGeom>
          <a:noFill/>
        </p:spPr>
        <p:txBody>
          <a:bodyPr wrap="none" rtlCol="0">
            <a:spAutoFit/>
          </a:bodyPr>
          <a:lstStyle/>
          <a:p>
            <a:r>
              <a:rPr kumimoji="1" lang="en-US" altLang="ja-JP" dirty="0" smtClean="0"/>
              <a:t>0.642</a:t>
            </a:r>
            <a:endParaRPr kumimoji="1" lang="ja-JP" altLang="en-US" dirty="0"/>
          </a:p>
        </p:txBody>
      </p:sp>
      <p:sp>
        <p:nvSpPr>
          <p:cNvPr id="5" name="テキスト ボックス 4"/>
          <p:cNvSpPr txBox="1"/>
          <p:nvPr/>
        </p:nvSpPr>
        <p:spPr>
          <a:xfrm>
            <a:off x="7164288" y="4581128"/>
            <a:ext cx="877163" cy="461665"/>
          </a:xfrm>
          <a:prstGeom prst="rect">
            <a:avLst/>
          </a:prstGeom>
          <a:noFill/>
        </p:spPr>
        <p:txBody>
          <a:bodyPr wrap="none" rtlCol="0">
            <a:spAutoFit/>
          </a:bodyPr>
          <a:lstStyle/>
          <a:p>
            <a:r>
              <a:rPr kumimoji="1" lang="en-US" altLang="ja-JP" dirty="0" smtClean="0"/>
              <a:t>0.264</a:t>
            </a:r>
            <a:endParaRPr kumimoji="1" lang="ja-JP" altLang="en-US" dirty="0"/>
          </a:p>
        </p:txBody>
      </p:sp>
      <p:pic>
        <p:nvPicPr>
          <p:cNvPr id="6" name="オーディオ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2161"/>
    </mc:Choice>
    <mc:Fallback>
      <p:transition spd="slow" advTm="72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4" grpId="0"/>
      <p:bldP spid="5" grpId="0"/>
    </p:bldLst>
  </p:timing>
  <p:extLst>
    <p:ext uri="{3A86A75C-4F4B-4683-9AE1-C65F6400EC91}">
      <p14:laserTraceLst xmlns:p14="http://schemas.microsoft.com/office/powerpoint/2010/main">
        <p14:tracePtLst>
          <p14:tracePt t="2444" x="4705350" y="2324100"/>
          <p14:tracePt t="2451" x="4699000" y="2317750"/>
          <p14:tracePt t="2461" x="4692650" y="2317750"/>
          <p14:tracePt t="2461" x="4686300" y="2317750"/>
          <p14:tracePt t="2461" x="4673600" y="2324100"/>
          <p14:tracePt t="2480" x="4667250" y="2324100"/>
          <p14:tracePt t="2480" x="4660900" y="2330450"/>
          <p14:tracePt t="2496" x="4654550" y="2336800"/>
          <p14:tracePt t="2511" x="4654550" y="2349500"/>
          <p14:tracePt t="2511" x="4654550" y="2355850"/>
          <p14:tracePt t="2529" x="4660900" y="2362200"/>
          <p14:tracePt t="2529" x="4660900" y="2368550"/>
          <p14:tracePt t="2545" x="4667250" y="2374900"/>
          <p14:tracePt t="2545" x="4686300" y="2381250"/>
          <p14:tracePt t="2566" x="4699000" y="2381250"/>
          <p14:tracePt t="2578" x="4711700" y="2387600"/>
          <p14:tracePt t="2578" x="4749800" y="2393950"/>
          <p14:tracePt t="2594" x="4775200" y="2393950"/>
          <p14:tracePt t="2594" x="4800600" y="2393950"/>
          <p14:tracePt t="2611" x="4826000" y="2393950"/>
          <p14:tracePt t="2611" x="4857750" y="2393950"/>
          <p14:tracePt t="2628" x="4889500" y="2393950"/>
          <p14:tracePt t="2628" x="4965700" y="2387600"/>
          <p14:tracePt t="2645" x="4997450" y="2387600"/>
          <p14:tracePt t="2645" x="5035550" y="2393950"/>
          <p14:tracePt t="2661" x="5080000" y="2393950"/>
          <p14:tracePt t="2661" x="5118100" y="2400300"/>
          <p14:tracePt t="2678" x="5156200" y="2400300"/>
          <p14:tracePt t="2678" x="5232400" y="2413000"/>
          <p14:tracePt t="2695" x="5270500" y="2419350"/>
          <p14:tracePt t="2695" x="5308600" y="2425700"/>
          <p14:tracePt t="2711" x="5346700" y="2425700"/>
          <p14:tracePt t="2711" x="5384800" y="2425700"/>
          <p14:tracePt t="2729" x="5422900" y="2425700"/>
          <p14:tracePt t="2729" x="5461000" y="2425700"/>
          <p14:tracePt t="2745" x="5499100" y="2419350"/>
          <p14:tracePt t="2745" x="5568950" y="2413000"/>
          <p14:tracePt t="2763" x="5607050" y="2406650"/>
          <p14:tracePt t="2763" x="5638800" y="2400300"/>
          <p14:tracePt t="2779" x="5670550" y="2393950"/>
          <p14:tracePt t="2779" x="5702300" y="2381250"/>
          <p14:tracePt t="2796" x="5727700" y="2374900"/>
          <p14:tracePt t="2796" x="5753100" y="2362200"/>
          <p14:tracePt t="2812" x="5778500" y="2349500"/>
          <p14:tracePt t="2812" x="5803900" y="2336800"/>
          <p14:tracePt t="2829" x="5822950" y="2330450"/>
          <p14:tracePt t="2829" x="5842000" y="2324100"/>
          <p14:tracePt t="2829" x="5861050" y="2317750"/>
          <p14:tracePt t="2847" x="5873750" y="2317750"/>
          <p14:tracePt t="2861" x="5886450" y="2311400"/>
          <p14:tracePt t="2861" x="5905500" y="2311400"/>
          <p14:tracePt t="2879" x="5911850" y="2311400"/>
          <p14:tracePt t="2879" x="5918200" y="2311400"/>
          <p14:tracePt t="2896" x="5924550" y="2311400"/>
          <p14:tracePt t="2911" x="5930900" y="2311400"/>
          <p14:tracePt t="2928" x="5930900" y="2317750"/>
          <p14:tracePt t="2928" x="5930900" y="2324100"/>
          <p14:tracePt t="2949" x="5924550" y="2336800"/>
          <p14:tracePt t="2962" x="5918200" y="2343150"/>
          <p14:tracePt t="2962" x="5911850" y="2355850"/>
          <p14:tracePt t="2980" x="5905500" y="2362200"/>
          <p14:tracePt t="2980" x="5886450" y="2374900"/>
          <p14:tracePt t="2996" x="5873750" y="2381250"/>
          <p14:tracePt t="2996" x="5867400" y="2381250"/>
          <p14:tracePt t="3013" x="5854700" y="2387600"/>
          <p14:tracePt t="3013" x="5842000" y="2387600"/>
          <p14:tracePt t="3030" x="5829300" y="2381250"/>
          <p14:tracePt t="3030" x="5816600" y="2381250"/>
          <p14:tracePt t="3047" x="5810250" y="2374900"/>
          <p14:tracePt t="3047" x="5791200" y="2368550"/>
          <p14:tracePt t="3065" x="5778500" y="2362200"/>
          <p14:tracePt t="3065" x="5772150" y="2355850"/>
          <p14:tracePt t="3080" x="5765800" y="2349500"/>
          <p14:tracePt t="3080" x="5759450" y="2343150"/>
          <p14:tracePt t="3096" x="5753100" y="2343150"/>
          <p14:tracePt t="3096" x="5746750" y="2336800"/>
          <p14:tracePt t="3096" x="5740400" y="2330450"/>
          <p14:tracePt t="3115" x="5734050" y="2324100"/>
          <p14:tracePt t="3131" x="5734050" y="2317750"/>
          <p14:tracePt t="3131" x="5734050" y="2311400"/>
          <p14:tracePt t="3147" x="5734050" y="2305050"/>
          <p14:tracePt t="3163" x="5740400" y="2292350"/>
          <p14:tracePt t="3179" x="5746750" y="2286000"/>
          <p14:tracePt t="3179" x="5753100" y="2279650"/>
          <p14:tracePt t="3197" x="5753100" y="2273300"/>
          <p14:tracePt t="3212" x="5765800" y="2266950"/>
          <p14:tracePt t="3212" x="5778500" y="2254250"/>
          <p14:tracePt t="3231" x="5784850" y="2254250"/>
          <p14:tracePt t="3231" x="5791200" y="2247900"/>
          <p14:tracePt t="3247" x="5797550" y="2247900"/>
          <p14:tracePt t="3247" x="5803900" y="2241550"/>
          <p14:tracePt t="3264" x="5816600" y="2241550"/>
          <p14:tracePt t="3264" x="5822950" y="2235200"/>
          <p14:tracePt t="3280" x="5829300" y="2235200"/>
          <p14:tracePt t="3280" x="5848350" y="2228850"/>
          <p14:tracePt t="3297" x="5861050" y="2228850"/>
          <p14:tracePt t="3297" x="5867400" y="2222500"/>
          <p14:tracePt t="3313" x="5880100" y="2222500"/>
          <p14:tracePt t="3313" x="5886450" y="2216150"/>
          <p14:tracePt t="3330" x="5899150" y="2216150"/>
          <p14:tracePt t="3330" x="5905500" y="2209800"/>
          <p14:tracePt t="3347" x="5918200" y="2209800"/>
          <p14:tracePt t="3347" x="5943600" y="2197100"/>
          <p14:tracePt t="3364" x="5956300" y="2197100"/>
          <p14:tracePt t="3364" x="5969000" y="2190750"/>
          <p14:tracePt t="3380" x="5981700" y="2184400"/>
          <p14:tracePt t="3380" x="5988050" y="2178050"/>
          <p14:tracePt t="3397" x="6000750" y="2171700"/>
          <p14:tracePt t="3397" x="6013450" y="2165350"/>
          <p14:tracePt t="3397" x="6026150" y="2159000"/>
          <p14:tracePt t="3416" x="6032500" y="2152650"/>
          <p14:tracePt t="3416" x="6045200" y="2146300"/>
          <p14:tracePt t="3431" x="6051550" y="2139950"/>
          <p14:tracePt t="3431" x="6057900" y="2127250"/>
          <p14:tracePt t="3447" x="6064250" y="2120900"/>
          <p14:tracePt t="3447" x="6070600" y="2114550"/>
          <p14:tracePt t="3464" x="6076950" y="2101850"/>
          <p14:tracePt t="3464" x="6076950" y="2095500"/>
          <p14:tracePt t="3481" x="6076950" y="2082800"/>
          <p14:tracePt t="3481" x="6076950" y="2076450"/>
          <p14:tracePt t="3481" x="6076950" y="2063750"/>
          <p14:tracePt t="3499" x="6070600" y="2057400"/>
          <p14:tracePt t="3499" x="6064250" y="2044700"/>
          <p14:tracePt t="3515" x="6057900" y="2038350"/>
          <p14:tracePt t="3515" x="6045200" y="2032000"/>
          <p14:tracePt t="3532" x="6032500" y="2025650"/>
          <p14:tracePt t="3532" x="6013450" y="2019300"/>
          <p14:tracePt t="3548" x="6000750" y="2012950"/>
          <p14:tracePt t="3548" x="5956300" y="1993900"/>
          <p14:tracePt t="3567" x="5937250" y="1981200"/>
          <p14:tracePt t="3580" x="5918200" y="1968500"/>
          <p14:tracePt t="3580" x="5867400" y="1943100"/>
          <p14:tracePt t="3598" x="5842000" y="1936750"/>
          <p14:tracePt t="3598" x="5822950" y="1924050"/>
          <p14:tracePt t="3615" x="5797550" y="1911350"/>
          <p14:tracePt t="3615" x="5778500" y="1898650"/>
          <p14:tracePt t="3632" x="5753100" y="1885950"/>
          <p14:tracePt t="3632" x="5734050" y="1879600"/>
          <p14:tracePt t="3648" x="5715000" y="1866900"/>
          <p14:tracePt t="3648" x="5670550" y="1847850"/>
          <p14:tracePt t="3665" x="5657850" y="1841500"/>
          <p14:tracePt t="3665" x="5638800" y="1835150"/>
          <p14:tracePt t="3681" x="5619750" y="1828800"/>
          <p14:tracePt t="3681" x="5600700" y="1822450"/>
          <p14:tracePt t="3698" x="5581650" y="1816100"/>
          <p14:tracePt t="3698" x="5549900" y="1809750"/>
          <p14:tracePt t="3715" x="5530850" y="1809750"/>
          <p14:tracePt t="3715" x="5511800" y="1809750"/>
          <p14:tracePt t="3732" x="5499100" y="1809750"/>
          <p14:tracePt t="3732" x="5486400" y="1803400"/>
          <p14:tracePt t="3748" x="5467350" y="1803400"/>
          <p14:tracePt t="3748" x="5454650" y="1809750"/>
          <p14:tracePt t="3765" x="5441950" y="1809750"/>
          <p14:tracePt t="3765" x="5416550" y="1816100"/>
          <p14:tracePt t="3783" x="5410200" y="1816100"/>
          <p14:tracePt t="3783" x="5397500" y="1822450"/>
          <p14:tracePt t="3799" x="5384800" y="1828800"/>
          <p14:tracePt t="3799" x="5372100" y="1828800"/>
          <p14:tracePt t="3815" x="5365750" y="1835150"/>
          <p14:tracePt t="3815" x="5353050" y="1835150"/>
          <p14:tracePt t="3832" x="5346700" y="1841500"/>
          <p14:tracePt t="3832" x="5340350" y="1841500"/>
          <p14:tracePt t="3848" x="5327650" y="1841500"/>
          <p14:tracePt t="3848" x="5321300" y="1847850"/>
          <p14:tracePt t="3865" x="5314950" y="1847850"/>
          <p14:tracePt t="3865" x="5295900" y="1860550"/>
          <p14:tracePt t="3883" x="5289550" y="1866900"/>
          <p14:tracePt t="3883" x="5283200" y="1866900"/>
          <p14:tracePt t="3899" x="5276850" y="1873250"/>
          <p14:tracePt t="3899" x="5270500" y="1879600"/>
          <p14:tracePt t="3915" x="5264150" y="1885950"/>
          <p14:tracePt t="3915" x="5257800" y="1885950"/>
          <p14:tracePt t="3932" x="5251450" y="1892300"/>
          <p14:tracePt t="3932" x="5245100" y="1892300"/>
          <p14:tracePt t="3950" x="5238750" y="1892300"/>
          <p14:tracePt t="3965" x="5232400" y="1892300"/>
          <p14:tracePt t="3981" x="5238750" y="1898650"/>
          <p14:tracePt t="4010" x="5245100" y="1898650"/>
          <p14:tracePt t="4015" x="5257800" y="1898650"/>
          <p14:tracePt t="4015" x="5264150" y="1905000"/>
          <p14:tracePt t="4033" x="5283200" y="1905000"/>
          <p14:tracePt t="4033" x="5302250" y="1905000"/>
          <p14:tracePt t="4049" x="5321300" y="1911350"/>
          <p14:tracePt t="4049" x="5346700" y="1917700"/>
          <p14:tracePt t="4066" x="5372100" y="1924050"/>
          <p14:tracePt t="4066" x="5441950" y="1936750"/>
          <p14:tracePt t="4083" x="5486400" y="1943100"/>
          <p14:tracePt t="4083" x="5530850" y="1955800"/>
          <p14:tracePt t="4099" x="5581650" y="1968500"/>
          <p14:tracePt t="4099" x="5638800" y="1981200"/>
          <p14:tracePt t="4116" x="5695950" y="1993900"/>
          <p14:tracePt t="4116" x="5753100" y="2006600"/>
          <p14:tracePt t="4133" x="5810250" y="2019300"/>
          <p14:tracePt t="4133" x="5873750" y="2032000"/>
          <p14:tracePt t="4133" x="5930900" y="2038350"/>
          <p14:tracePt t="4151" x="5988050" y="2051050"/>
          <p14:tracePt t="4165" x="6051550" y="2057400"/>
          <p14:tracePt t="4165" x="6165850" y="2063750"/>
          <p14:tracePt t="4183" x="6223000" y="2063750"/>
          <p14:tracePt t="4183" x="6280150" y="2063750"/>
          <p14:tracePt t="4199" x="6330950" y="2063750"/>
          <p14:tracePt t="4199" x="6388100" y="2057400"/>
          <p14:tracePt t="4216" x="6438900" y="2051050"/>
          <p14:tracePt t="4216" x="6489700" y="2038350"/>
          <p14:tracePt t="4216" x="6540500" y="2032000"/>
          <p14:tracePt t="4235" x="6584950" y="2019300"/>
          <p14:tracePt t="4249" x="6629400" y="2006600"/>
          <p14:tracePt t="4249" x="6711950" y="1987550"/>
          <p14:tracePt t="4267" x="6743700" y="1981200"/>
          <p14:tracePt t="4267" x="6775450" y="1974850"/>
          <p14:tracePt t="4284" x="6807200" y="1962150"/>
          <p14:tracePt t="4284" x="6832600" y="1955800"/>
          <p14:tracePt t="4300" x="6858000" y="1955800"/>
          <p14:tracePt t="4300" x="6896100" y="1949450"/>
          <p14:tracePt t="4317" x="6908800" y="1943100"/>
          <p14:tracePt t="4317" x="6921500" y="1943100"/>
          <p14:tracePt t="4334" x="6934200" y="1943100"/>
          <p14:tracePt t="4334" x="6946900" y="1943100"/>
          <p14:tracePt t="4351" x="6953250" y="1943100"/>
          <p14:tracePt t="4351" x="6959600" y="1943100"/>
          <p14:tracePt t="4367" x="6965950" y="1943100"/>
          <p14:tracePt t="4367" x="6972300" y="1943100"/>
          <p14:tracePt t="4384" x="6978650" y="1943100"/>
          <p14:tracePt t="4400" x="6978650" y="1949450"/>
          <p14:tracePt t="4416" x="6978650" y="1955800"/>
          <p14:tracePt t="4442" x="6978650" y="1962150"/>
          <p14:tracePt t="4467" x="6972300" y="1968500"/>
          <p14:tracePt t="4483" x="6972300" y="1974850"/>
          <p14:tracePt t="4494" x="6972300" y="1981200"/>
          <p14:tracePt t="4510" x="6972300" y="1987550"/>
          <p14:tracePt t="4520" x="6965950" y="1987550"/>
          <p14:tracePt t="4542" x="6959600" y="1993900"/>
          <p14:tracePt t="4578" x="6953250" y="1993900"/>
          <p14:tracePt t="4614" x="6946900" y="2000250"/>
          <p14:tracePt t="4630" x="6940550" y="2000250"/>
          <p14:tracePt t="4646" x="6934200" y="2006600"/>
          <p14:tracePt t="4662" x="6934200" y="2012950"/>
          <p14:tracePt t="4682" x="6927850" y="2012950"/>
          <p14:tracePt t="4714" x="6921500" y="2019300"/>
          <p14:tracePt t="4742" x="6927850" y="2012950"/>
          <p14:tracePt t="4802" x="6927850" y="2006600"/>
          <p14:tracePt t="4834" x="6934200" y="2006600"/>
          <p14:tracePt t="4854" x="6940550" y="2006600"/>
          <p14:tracePt t="4878" x="6946900" y="2000250"/>
          <p14:tracePt t="4910" x="6953250" y="2006600"/>
          <p14:tracePt t="4954" x="6946900" y="2012950"/>
          <p14:tracePt t="4975" x="6946900" y="2019300"/>
          <p14:tracePt t="4990" x="6940550" y="2025650"/>
          <p14:tracePt t="5015" x="6940550" y="2032000"/>
          <p14:tracePt t="5043" x="6940550" y="2025650"/>
          <p14:tracePt t="5074" x="6946900" y="2019300"/>
          <p14:tracePt t="5091" x="6953250" y="2012950"/>
          <p14:tracePt t="5103" x="6959600" y="2012950"/>
          <p14:tracePt t="5110" x="6965950" y="2006600"/>
          <p14:tracePt t="5119" x="6972300" y="2006600"/>
          <p14:tracePt t="5119" x="6978650" y="2000250"/>
          <p14:tracePt t="5137" x="6985000" y="2000250"/>
          <p14:tracePt t="5137" x="6991350" y="1993900"/>
          <p14:tracePt t="5137" x="7004050" y="1993900"/>
          <p14:tracePt t="5156" x="7010400" y="1987550"/>
          <p14:tracePt t="5169" x="7016750" y="1987550"/>
          <p14:tracePt t="5169" x="7035800" y="1981200"/>
          <p14:tracePt t="5189" x="7048500" y="1981200"/>
          <p14:tracePt t="5189" x="7061200" y="1974850"/>
          <p14:tracePt t="5204" x="7073900" y="1974850"/>
          <p14:tracePt t="5204" x="7080250" y="1968500"/>
          <p14:tracePt t="5220" x="7092950" y="1968500"/>
          <p14:tracePt t="5220" x="7105650" y="1962150"/>
          <p14:tracePt t="5237" x="7112000" y="1955800"/>
          <p14:tracePt t="5237" x="7131050" y="1949450"/>
          <p14:tracePt t="5255" x="7143750" y="1949450"/>
          <p14:tracePt t="5255" x="7150100" y="1943100"/>
          <p14:tracePt t="5271" x="7156450" y="1943100"/>
          <p14:tracePt t="5271" x="7162800" y="1943100"/>
          <p14:tracePt t="5288" x="7169150" y="1943100"/>
          <p14:tracePt t="5309" x="7175500" y="1943100"/>
          <p14:tracePt t="5321" x="7181850" y="1949450"/>
          <p14:tracePt t="5350" x="7181850" y="1955800"/>
          <p14:tracePt t="5367" x="7169150" y="1962150"/>
          <p14:tracePt t="5391" x="7169150" y="1968500"/>
          <p14:tracePt t="5403" x="7162800" y="1968500"/>
          <p14:tracePt t="5419" x="7156450" y="1974850"/>
          <p14:tracePt t="5435" x="7150100" y="1981200"/>
          <p14:tracePt t="5455" x="7156450" y="1981200"/>
          <p14:tracePt t="5503" x="7162800" y="1974850"/>
          <p14:tracePt t="5515" x="7169150" y="1974850"/>
          <p14:tracePt t="5532" x="7175500" y="1968500"/>
          <p14:tracePt t="5547" x="7181850" y="1962150"/>
          <p14:tracePt t="5557" x="7188200" y="1962150"/>
          <p14:tracePt t="5557" x="7200900" y="1955800"/>
          <p14:tracePt t="5576" x="7207250" y="1955800"/>
          <p14:tracePt t="5587" x="7213600" y="1949450"/>
          <p14:tracePt t="5587" x="7226300" y="1949450"/>
          <p14:tracePt t="5587" x="7232650" y="1943100"/>
          <p14:tracePt t="5607" x="7239000" y="1943100"/>
          <p14:tracePt t="5621" x="7251700" y="1936750"/>
          <p14:tracePt t="5621" x="7270750" y="1936750"/>
          <p14:tracePt t="5638" x="7277100" y="1936750"/>
          <p14:tracePt t="5638" x="7289800" y="1936750"/>
          <p14:tracePt t="5656" x="7302500" y="1943100"/>
          <p14:tracePt t="5656" x="7315200" y="1943100"/>
          <p14:tracePt t="5672" x="7327900" y="1943100"/>
          <p14:tracePt t="5672" x="7346950" y="1949450"/>
          <p14:tracePt t="5672" x="7366000" y="1949450"/>
          <p14:tracePt t="5692" x="7378700" y="1955800"/>
          <p14:tracePt t="5692" x="7397750" y="1955800"/>
          <p14:tracePt t="5705" x="7416800" y="1962150"/>
          <p14:tracePt t="5705" x="7435850" y="1962150"/>
          <p14:tracePt t="5722" x="7454900" y="1962150"/>
          <p14:tracePt t="5722" x="7473950" y="1962150"/>
          <p14:tracePt t="5738" x="7486650" y="1962150"/>
          <p14:tracePt t="5738" x="7524750" y="1955800"/>
          <p14:tracePt t="5756" x="7537450" y="1955800"/>
          <p14:tracePt t="5756" x="7550150" y="1949450"/>
          <p14:tracePt t="5773" x="7562850" y="1949450"/>
          <p14:tracePt t="5773" x="7581900" y="1943100"/>
          <p14:tracePt t="5789" x="7594600" y="1943100"/>
          <p14:tracePt t="5789" x="7600950" y="1943100"/>
          <p14:tracePt t="5805" x="7613650" y="1943100"/>
          <p14:tracePt t="5805" x="7632700" y="1943100"/>
          <p14:tracePt t="5823" x="7645400" y="1943100"/>
          <p14:tracePt t="5823" x="7651750" y="1943100"/>
          <p14:tracePt t="5839" x="7658100" y="1943100"/>
          <p14:tracePt t="5839" x="7664450" y="1943100"/>
          <p14:tracePt t="5856" x="7670800" y="1949450"/>
          <p14:tracePt t="5871" x="7664450" y="1949450"/>
          <p14:tracePt t="5891" x="7658100" y="1955800"/>
          <p14:tracePt t="5907" x="7651750" y="1962150"/>
          <p14:tracePt t="5923" x="7645400" y="1968500"/>
          <p14:tracePt t="5941" x="7639050" y="1974850"/>
          <p14:tracePt t="5955" x="7632700" y="1981200"/>
          <p14:tracePt t="5971" x="7626350" y="1987550"/>
          <p14:tracePt t="5988" x="7620000" y="1987550"/>
          <p14:tracePt t="6005" x="7607300" y="1993900"/>
          <p14:tracePt t="6022" x="7600950" y="1993900"/>
          <p14:tracePt t="6022" x="7594600" y="2000250"/>
          <p14:tracePt t="6040" x="7581900" y="2000250"/>
          <p14:tracePt t="6055" x="7581900" y="2006600"/>
          <p14:tracePt t="6055" x="7575550" y="2006600"/>
          <p14:tracePt t="6073" x="7569200" y="2006600"/>
          <p14:tracePt t="6073" x="7562850" y="2006600"/>
          <p14:tracePt t="6089" x="7556500" y="2006600"/>
          <p14:tracePt t="6089" x="7550150" y="2006600"/>
          <p14:tracePt t="6106" x="7543800" y="2012950"/>
          <p14:tracePt t="6106" x="7531100" y="2012950"/>
          <p14:tracePt t="6123" x="7518400" y="2019300"/>
          <p14:tracePt t="6123" x="7512050" y="2019300"/>
          <p14:tracePt t="6139" x="7505700" y="2025650"/>
          <p14:tracePt t="6139" x="7493000" y="2025650"/>
          <p14:tracePt t="6156" x="7486650" y="2032000"/>
          <p14:tracePt t="6156" x="7473950" y="2038350"/>
          <p14:tracePt t="6173" x="7467600" y="2038350"/>
          <p14:tracePt t="6173" x="7448550" y="2051050"/>
          <p14:tracePt t="6192" x="7442200" y="2057400"/>
          <p14:tracePt t="6192" x="7435850" y="2057400"/>
          <p14:tracePt t="6207" x="7429500" y="2063750"/>
          <p14:tracePt t="6207" x="7423150" y="2063750"/>
          <p14:tracePt t="6224" x="7416800" y="2070100"/>
          <p14:tracePt t="6239" x="7410450" y="2070100"/>
          <p14:tracePt t="6256" x="7404100" y="2070100"/>
          <p14:tracePt t="6272" x="7391400" y="2063750"/>
          <p14:tracePt t="6290" x="7385050" y="2063750"/>
          <p14:tracePt t="6305" x="7378700" y="2063750"/>
          <p14:tracePt t="6327" x="7372350" y="2070100"/>
          <p14:tracePt t="6350" x="7366000" y="2070100"/>
          <p14:tracePt t="6370" x="7366000" y="2076450"/>
          <p14:tracePt t="6386" x="7359650" y="2082800"/>
          <p14:tracePt t="6410" x="7353300" y="2082800"/>
          <p14:tracePt t="6422" x="7346950" y="2082800"/>
          <p14:tracePt t="6446" x="7340600" y="2082800"/>
          <p14:tracePt t="6470" x="7340600" y="2070100"/>
          <p14:tracePt t="6534" x="7346950" y="2070100"/>
          <p14:tracePt t="6550" x="7353300" y="2063750"/>
          <p14:tracePt t="6575" x="7359650" y="2057400"/>
          <p14:tracePt t="6590" x="7366000" y="2051050"/>
          <p14:tracePt t="6602" x="7372350" y="2051050"/>
          <p14:tracePt t="6618" x="7378700" y="2044700"/>
          <p14:tracePt t="6634" x="7385050" y="2044700"/>
          <p14:tracePt t="6650" x="7391400" y="2038350"/>
          <p14:tracePt t="6662" x="7397750" y="2038350"/>
          <p14:tracePt t="6678" x="7404100" y="2032000"/>
          <p14:tracePt t="6694" x="7410450" y="2032000"/>
          <p14:tracePt t="6711" x="7410450" y="2025650"/>
          <p14:tracePt t="6724" x="7416800" y="2025650"/>
          <p14:tracePt t="6746" x="7423150" y="2019300"/>
          <p14:tracePt t="6762" x="7423150" y="2012950"/>
          <p14:tracePt t="6782" x="7423150" y="2006600"/>
          <p14:tracePt t="6806" x="7423150" y="2000250"/>
          <p14:tracePt t="6842" x="7416800" y="2006600"/>
          <p14:tracePt t="6894" x="7423150" y="2000250"/>
          <p14:tracePt t="6962" x="7429500" y="2000250"/>
          <p14:tracePt t="6986" x="7442200" y="2000250"/>
          <p14:tracePt t="7002" x="7448550" y="2000250"/>
          <p14:tracePt t="7014" x="7454900" y="2000250"/>
          <p14:tracePt t="7024" x="7461250" y="1993900"/>
          <p14:tracePt t="7024" x="7473950" y="1993900"/>
          <p14:tracePt t="7042" x="7480300" y="1993900"/>
          <p14:tracePt t="7042" x="7493000" y="1987550"/>
          <p14:tracePt t="7058" x="7505700" y="1981200"/>
          <p14:tracePt t="7058" x="7524750" y="1974850"/>
          <p14:tracePt t="7075" x="7537450" y="1974850"/>
          <p14:tracePt t="7075" x="7550150" y="1968500"/>
          <p14:tracePt t="7092" x="7562850" y="1962150"/>
          <p14:tracePt t="7092" x="7575550" y="1955800"/>
          <p14:tracePt t="7109" x="7588250" y="1955800"/>
          <p14:tracePt t="7109" x="7600950" y="1949450"/>
          <p14:tracePt t="7126" x="7613650" y="1943100"/>
          <p14:tracePt t="7126" x="7639050" y="1943100"/>
          <p14:tracePt t="7142" x="7651750" y="1936750"/>
          <p14:tracePt t="7142" x="7664450" y="1936750"/>
          <p14:tracePt t="7159" x="7677150" y="1936750"/>
          <p14:tracePt t="7159" x="7689850" y="1936750"/>
          <p14:tracePt t="7176" x="7696200" y="1936750"/>
          <p14:tracePt t="7176" x="7708900" y="1936750"/>
          <p14:tracePt t="7193" x="7715250" y="1936750"/>
          <p14:tracePt t="7193" x="7721600" y="1943100"/>
          <p14:tracePt t="7209" x="7727950" y="1943100"/>
          <p14:tracePt t="7209" x="7747000" y="1943100"/>
          <p14:tracePt t="7227" x="7747000" y="1949450"/>
          <p14:tracePt t="7227" x="7759700" y="1949450"/>
          <p14:tracePt t="7243" x="7759700" y="1955800"/>
          <p14:tracePt t="7243" x="7766050" y="1955800"/>
          <p14:tracePt t="7259" x="7772400" y="1962150"/>
          <p14:tracePt t="7275" x="7778750" y="1968500"/>
          <p14:tracePt t="7275" x="7778750" y="1974850"/>
          <p14:tracePt t="7293" x="7785100" y="1981200"/>
          <p14:tracePt t="7309" x="7785100" y="1987550"/>
          <p14:tracePt t="7309" x="7785100" y="1993900"/>
          <p14:tracePt t="7326" x="7778750" y="2000250"/>
          <p14:tracePt t="7342" x="7772400" y="2006600"/>
          <p14:tracePt t="7359" x="7766050" y="2019300"/>
          <p14:tracePt t="7359" x="7759700" y="2025650"/>
          <p14:tracePt t="7377" x="7753350" y="2025650"/>
          <p14:tracePt t="7377" x="7747000" y="2032000"/>
          <p14:tracePt t="7393" x="7740650" y="2032000"/>
          <p14:tracePt t="7393" x="7734300" y="2038350"/>
          <p14:tracePt t="7410" x="7727950" y="2038350"/>
          <p14:tracePt t="7410" x="7721600" y="2044700"/>
          <p14:tracePt t="7427" x="7708900" y="2051050"/>
          <p14:tracePt t="7427" x="7683500" y="2057400"/>
          <p14:tracePt t="7444" x="7670800" y="2063750"/>
          <p14:tracePt t="7444" x="7658100" y="2063750"/>
          <p14:tracePt t="7460" x="7639050" y="2070100"/>
          <p14:tracePt t="7460" x="7620000" y="2076450"/>
          <p14:tracePt t="7477" x="7607300" y="2076450"/>
          <p14:tracePt t="7477" x="7562850" y="2089150"/>
          <p14:tracePt t="7495" x="7543800" y="2095500"/>
          <p14:tracePt t="7495" x="7518400" y="2101850"/>
          <p14:tracePt t="7511" x="7493000" y="2101850"/>
          <p14:tracePt t="7511" x="7467600" y="2108200"/>
          <p14:tracePt t="7528" x="7442200" y="2108200"/>
          <p14:tracePt t="7528" x="7410450" y="2114550"/>
          <p14:tracePt t="7544" x="7385050" y="2114550"/>
          <p14:tracePt t="7544" x="7353300" y="2114550"/>
          <p14:tracePt t="7561" x="7321550" y="2114550"/>
          <p14:tracePt t="7561" x="7258050" y="2120900"/>
          <p14:tracePt t="7579" x="7226300" y="2114550"/>
          <p14:tracePt t="7579" x="7188200" y="2114550"/>
          <p14:tracePt t="7595" x="7150100" y="2114550"/>
          <p14:tracePt t="7595" x="7112000" y="2108200"/>
          <p14:tracePt t="7611" x="7073900" y="2101850"/>
          <p14:tracePt t="7611" x="7029450" y="2095500"/>
          <p14:tracePt t="7629" x="6991350" y="2089150"/>
          <p14:tracePt t="7629" x="6946900" y="2082800"/>
          <p14:tracePt t="7644" x="6908800" y="2076450"/>
          <p14:tracePt t="7644" x="6864350" y="2063750"/>
          <p14:tracePt t="7661" x="6819900" y="2063750"/>
          <p14:tracePt t="7661" x="6737350" y="2051050"/>
          <p14:tracePt t="7678" x="6699250" y="2044700"/>
          <p14:tracePt t="7678" x="6661150" y="2044700"/>
          <p14:tracePt t="7695" x="6623050" y="2044700"/>
          <p14:tracePt t="7695" x="6591300" y="2038350"/>
          <p14:tracePt t="7712" x="6553200" y="2038350"/>
          <p14:tracePt t="7712" x="6515100" y="2038350"/>
          <p14:tracePt t="7728" x="6483350" y="2038350"/>
          <p14:tracePt t="7728" x="6407150" y="2044700"/>
          <p14:tracePt t="7745" x="6362700" y="2051050"/>
          <p14:tracePt t="7745" x="6324600" y="2057400"/>
          <p14:tracePt t="7761" x="6280150" y="2070100"/>
          <p14:tracePt t="7761" x="6235700" y="2076450"/>
          <p14:tracePt t="7778" x="6191250" y="2082800"/>
          <p14:tracePt t="7778" x="6102350" y="2095500"/>
          <p14:tracePt t="7795" x="6057900" y="2101850"/>
          <p14:tracePt t="7795" x="6007100" y="2108200"/>
          <p14:tracePt t="7812" x="5962650" y="2108200"/>
          <p14:tracePt t="7812" x="5911850" y="2114550"/>
          <p14:tracePt t="7829" x="5867400" y="2120900"/>
          <p14:tracePt t="7829" x="5816600" y="2120900"/>
          <p14:tracePt t="7845" x="5765800" y="2127250"/>
          <p14:tracePt t="7845" x="5708650" y="2133600"/>
          <p14:tracePt t="7845" x="5651500" y="2139950"/>
          <p14:tracePt t="7864" x="5588000" y="2146300"/>
          <p14:tracePt t="7864" x="5530850" y="2152650"/>
          <p14:tracePt t="7879" x="5467350" y="2159000"/>
          <p14:tracePt t="7879" x="5410200" y="2159000"/>
          <p14:tracePt t="7896" x="5346700" y="2165350"/>
          <p14:tracePt t="7896" x="5283200" y="2165350"/>
          <p14:tracePt t="7912" x="5226050" y="2165350"/>
          <p14:tracePt t="7912" x="5162550" y="2171700"/>
          <p14:tracePt t="7929" x="5105400" y="2171700"/>
          <p14:tracePt t="7929" x="5041900" y="2171700"/>
          <p14:tracePt t="7929" x="4984750" y="2171700"/>
          <p14:tracePt t="7949" x="4927600" y="2171700"/>
          <p14:tracePt t="7961" x="4870450" y="2171700"/>
          <p14:tracePt t="7961" x="4749800" y="2171700"/>
          <p14:tracePt t="7979" x="4699000" y="2165350"/>
          <p14:tracePt t="7979" x="4641850" y="2165350"/>
          <p14:tracePt t="7996" x="4591050" y="2159000"/>
          <p14:tracePt t="7996" x="4540250" y="2152650"/>
          <p14:tracePt t="8013" x="4495800" y="2146300"/>
          <p14:tracePt t="8013" x="4457700" y="2139950"/>
          <p14:tracePt t="8029" x="4419600" y="2139950"/>
          <p14:tracePt t="8029" x="4368800" y="2127250"/>
          <p14:tracePt t="8046" x="4356100" y="2127250"/>
          <p14:tracePt t="8046" x="4343400" y="2127250"/>
          <p14:tracePt t="8064" x="4343400" y="2120900"/>
          <p14:tracePt t="8078" x="4349750" y="2120900"/>
          <p14:tracePt t="8078" x="4387850" y="2108200"/>
          <p14:tracePt t="8096" x="4419600" y="2101850"/>
          <p14:tracePt t="8096" x="4451350" y="2095500"/>
          <p14:tracePt t="8113" x="4489450" y="2089150"/>
          <p14:tracePt t="8113" x="4533900" y="2082800"/>
          <p14:tracePt t="8130" x="4584700" y="2082800"/>
          <p14:tracePt t="8130" x="4641850" y="2076450"/>
          <p14:tracePt t="8146" x="4705350" y="2070100"/>
          <p14:tracePt t="8146" x="4845050" y="2063750"/>
          <p14:tracePt t="8163" x="4927600" y="2063750"/>
          <p14:tracePt t="8163" x="5003800" y="2063750"/>
          <p14:tracePt t="8179" x="5086350" y="2063750"/>
          <p14:tracePt t="8179" x="5175250" y="2063750"/>
          <p14:tracePt t="8196" x="5257800" y="2063750"/>
          <p14:tracePt t="8196" x="5346700" y="2063750"/>
          <p14:tracePt t="8213" x="5435600" y="2063750"/>
          <p14:tracePt t="8213" x="5524500" y="2057400"/>
          <p14:tracePt t="8213" x="5613400" y="2057400"/>
          <p14:tracePt t="8231" x="5708650" y="2057400"/>
          <p14:tracePt t="8245" x="5797550" y="2057400"/>
          <p14:tracePt t="8245" x="5975350" y="2051050"/>
          <p14:tracePt t="8263" x="6064250" y="2051050"/>
          <p14:tracePt t="8263" x="6146800" y="2051050"/>
          <p14:tracePt t="8280" x="6229350" y="2044700"/>
          <p14:tracePt t="8280" x="6311900" y="2044700"/>
          <p14:tracePt t="8297" x="6388100" y="2038350"/>
          <p14:tracePt t="8297" x="6540500" y="2038350"/>
          <p14:tracePt t="8316" x="6610350" y="2032000"/>
          <p14:tracePt t="8329" x="6673850" y="2032000"/>
          <p14:tracePt t="8329" x="6800850" y="2025650"/>
          <p14:tracePt t="8347" x="6864350" y="2019300"/>
          <p14:tracePt t="8347" x="6921500" y="2012950"/>
          <p14:tracePt t="8364" x="6972300" y="2012950"/>
          <p14:tracePt t="8364" x="7023100" y="2006600"/>
          <p14:tracePt t="8380" x="7067550" y="2000250"/>
          <p14:tracePt t="8380" x="7150100" y="1987550"/>
          <p14:tracePt t="8397" x="7188200" y="1987550"/>
          <p14:tracePt t="8397" x="7219950" y="1981200"/>
          <p14:tracePt t="8414" x="7251700" y="1974850"/>
          <p14:tracePt t="8414" x="7277100" y="1974850"/>
          <p14:tracePt t="8430" x="7302500" y="1974850"/>
          <p14:tracePt t="8430" x="7327900" y="1974850"/>
          <p14:tracePt t="8448" x="7346950" y="1968500"/>
          <p14:tracePt t="8448" x="7385050" y="1968500"/>
          <p14:tracePt t="8464" x="7404100" y="1968500"/>
          <p14:tracePt t="8464" x="7416800" y="1968500"/>
          <p14:tracePt t="8481" x="7429500" y="1968500"/>
          <p14:tracePt t="8481" x="7435850" y="1968500"/>
          <p14:tracePt t="8497" x="7442200" y="1968500"/>
          <p14:tracePt t="8497" x="7454900" y="1974850"/>
          <p14:tracePt t="8515" x="7461250" y="1974850"/>
          <p14:tracePt t="8531" x="7461250" y="1981200"/>
          <p14:tracePt t="8547" x="7461250" y="1987550"/>
          <p14:tracePt t="8564" x="7454900" y="1993900"/>
          <p14:tracePt t="8580" x="7454900" y="2000250"/>
          <p14:tracePt t="8599" x="7448550" y="2006600"/>
          <p14:tracePt t="8638" x="7454900" y="2006600"/>
          <p14:tracePt t="8666" x="7461250" y="2012950"/>
          <p14:tracePt t="8682" x="7467600" y="2012950"/>
          <p14:tracePt t="8694" x="7473950" y="2012950"/>
          <p14:tracePt t="8702" x="7480300" y="2012950"/>
          <p14:tracePt t="8713" x="7493000" y="2012950"/>
          <p14:tracePt t="8713" x="7499350" y="2012950"/>
          <p14:tracePt t="8731" x="7512050" y="2012950"/>
          <p14:tracePt t="8731" x="7524750" y="2012950"/>
          <p14:tracePt t="8748" x="7537450" y="2006600"/>
          <p14:tracePt t="8748" x="7562850" y="2006600"/>
          <p14:tracePt t="8765" x="7575550" y="2006600"/>
          <p14:tracePt t="8765" x="7588250" y="2000250"/>
          <p14:tracePt t="8782" x="7600950" y="2000250"/>
          <p14:tracePt t="8782" x="7613650" y="2000250"/>
          <p14:tracePt t="8798" x="7620000" y="2000250"/>
          <p14:tracePt t="8798" x="7639050" y="2000250"/>
          <p14:tracePt t="8816" x="7651750" y="2000250"/>
          <p14:tracePt t="8816" x="7658100" y="2000250"/>
          <p14:tracePt t="8832" x="7664450" y="2000250"/>
          <p14:tracePt t="8832" x="7670800" y="2000250"/>
          <p14:tracePt t="8848" x="7677150" y="2000250"/>
          <p14:tracePt t="8864" x="7670800" y="2006600"/>
          <p14:tracePt t="8898" x="7658100" y="2006600"/>
          <p14:tracePt t="8915" x="7651750" y="2012950"/>
          <p14:tracePt t="8922" x="7645400" y="2012950"/>
          <p14:tracePt t="8931" x="7639050" y="2012950"/>
          <p14:tracePt t="8931" x="7632700" y="2019300"/>
          <p14:tracePt t="8931" x="7626350" y="2019300"/>
          <p14:tracePt t="8952" x="7620000" y="2019300"/>
          <p14:tracePt t="8964" x="7613650" y="2025650"/>
          <p14:tracePt t="8964" x="7607300" y="2025650"/>
          <p14:tracePt t="8983" x="7600950" y="2032000"/>
          <p14:tracePt t="8983" x="7594600" y="2032000"/>
          <p14:tracePt t="8999" x="7588250" y="2038350"/>
          <p14:tracePt t="9015" x="7581900" y="2038350"/>
          <p14:tracePt t="9031" x="7575550" y="2044700"/>
          <p14:tracePt t="9048" x="7569200" y="2044700"/>
          <p14:tracePt t="9065" x="7562850" y="2044700"/>
          <p14:tracePt t="9102" x="7556500" y="2044700"/>
          <p14:tracePt t="9122" x="7543800" y="2044700"/>
          <p14:tracePt t="9154" x="7537450" y="2044700"/>
          <p14:tracePt t="9170" x="7531100" y="2044700"/>
          <p14:tracePt t="9175" x="7524750" y="2044700"/>
          <p14:tracePt t="9183" x="7518400" y="2044700"/>
          <p14:tracePt t="9199" x="7512050" y="2044700"/>
          <p14:tracePt t="9199" x="7505700" y="2044700"/>
          <p14:tracePt t="9216" x="7499350" y="2044700"/>
          <p14:tracePt t="9216" x="7493000" y="2044700"/>
          <p14:tracePt t="9233" x="7486650" y="2044700"/>
          <p14:tracePt t="9249" x="7473950" y="2044700"/>
          <p14:tracePt t="9266" x="7467600" y="2044700"/>
          <p14:tracePt t="9294" x="7461250" y="2044700"/>
          <p14:tracePt t="9350" x="7461250" y="2051050"/>
          <p14:tracePt t="9362" x="7454900" y="2057400"/>
          <p14:tracePt t="9378" x="7454900" y="2063750"/>
          <p14:tracePt t="9386" x="7448550" y="2076450"/>
          <p14:tracePt t="9410" x="7448550" y="2082800"/>
          <p14:tracePt t="9416" x="7442200" y="2089150"/>
          <p14:tracePt t="9433" x="7442200" y="2095500"/>
          <p14:tracePt t="9433" x="7435850" y="2101850"/>
          <p14:tracePt t="9450" x="7429500" y="2114550"/>
          <p14:tracePt t="9466" x="7423150" y="2120900"/>
          <p14:tracePt t="9483" x="7416800" y="2127250"/>
          <p14:tracePt t="9483" x="7410450" y="2127250"/>
          <p14:tracePt t="9501" x="7404100" y="2133600"/>
          <p14:tracePt t="9501" x="7397750" y="2133600"/>
          <p14:tracePt t="9517" x="7391400" y="2139950"/>
          <p14:tracePt t="9517" x="7385050" y="2146300"/>
          <p14:tracePt t="9517" x="7372350" y="2146300"/>
          <p14:tracePt t="9535" x="7366000" y="2152650"/>
          <p14:tracePt t="9535" x="7353300" y="2159000"/>
          <p14:tracePt t="9551" x="7340600" y="2159000"/>
          <p14:tracePt t="9551" x="7327900" y="2165350"/>
          <p14:tracePt t="9567" x="7321550" y="2171700"/>
          <p14:tracePt t="9567" x="7308850" y="2178050"/>
          <p14:tracePt t="9584" x="7296150" y="2178050"/>
          <p14:tracePt t="9584" x="7283450" y="2184400"/>
          <p14:tracePt t="9584" x="7270750" y="2190750"/>
          <p14:tracePt t="9603" x="7258050" y="2190750"/>
          <p14:tracePt t="9616" x="7245350" y="2197100"/>
          <p14:tracePt t="9616" x="7239000" y="2203450"/>
          <p14:tracePt t="9635" x="7213600" y="2209800"/>
          <p14:tracePt t="9635" x="7207250" y="2216150"/>
          <p14:tracePt t="9651" x="7200900" y="2216150"/>
          <p14:tracePt t="9651" x="7188200" y="2222500"/>
          <p14:tracePt t="9667" x="7181850" y="2222500"/>
          <p14:tracePt t="9667" x="7175500" y="2228850"/>
          <p14:tracePt t="9684" x="7169150" y="2228850"/>
          <p14:tracePt t="9700" x="7162800" y="2235200"/>
          <p14:tracePt t="9700" x="7162800" y="2241550"/>
          <p14:tracePt t="9718" x="7162800" y="2247900"/>
          <p14:tracePt t="9718" x="7162800" y="2254250"/>
          <p14:tracePt t="9735" x="7162800" y="2260600"/>
          <p14:tracePt t="9735" x="7169150" y="2273300"/>
          <p14:tracePt t="9751" x="7175500" y="2286000"/>
          <p14:tracePt t="9751" x="7175500" y="2292350"/>
          <p14:tracePt t="9768" x="7188200" y="2305050"/>
          <p14:tracePt t="9768" x="7200900" y="2330450"/>
          <p14:tracePt t="9785" x="7207250" y="2343150"/>
          <p14:tracePt t="9785" x="7219950" y="2349500"/>
          <p14:tracePt t="9802" x="7226300" y="2355850"/>
          <p14:tracePt t="9802" x="7239000" y="2362200"/>
          <p14:tracePt t="9819" x="7245350" y="2368550"/>
          <p14:tracePt t="9819" x="7264400" y="2374900"/>
          <p14:tracePt t="9835" x="7277100" y="2374900"/>
          <p14:tracePt t="9835" x="7283450" y="2374900"/>
          <p14:tracePt t="9852" x="7296150" y="2374900"/>
          <p14:tracePt t="9852" x="7302500" y="2368550"/>
          <p14:tracePt t="9868" x="7315200" y="2368550"/>
          <p14:tracePt t="9868" x="7321550" y="2362200"/>
          <p14:tracePt t="9886" x="7327900" y="2362200"/>
          <p14:tracePt t="9886" x="7334250" y="2355850"/>
          <p14:tracePt t="9886" x="7340600" y="2349500"/>
          <p14:tracePt t="9904" x="7346950" y="2343150"/>
          <p14:tracePt t="9919" x="7340600" y="2343150"/>
          <p14:tracePt t="9978" x="7334250" y="2349500"/>
          <p14:tracePt t="9994" x="7321550" y="2349500"/>
          <p14:tracePt t="10010" x="7315200" y="2349500"/>
          <p14:tracePt t="10018" x="7308850" y="2355850"/>
          <p14:tracePt t="10035" x="7302500" y="2355850"/>
          <p14:tracePt t="10035" x="7296150" y="2355850"/>
          <p14:tracePt t="10052" x="7289800" y="2355850"/>
          <p14:tracePt t="10068" x="7283450" y="2362200"/>
          <p14:tracePt t="10085" x="7289800" y="2355850"/>
          <p14:tracePt t="10134" x="7296150" y="2355850"/>
          <p14:tracePt t="10158" x="7302500" y="2355850"/>
          <p14:tracePt t="10182" x="7296150" y="2349500"/>
          <p14:tracePt t="10234" x="7289800" y="2349500"/>
          <p14:tracePt t="10242" x="7283450" y="2349500"/>
          <p14:tracePt t="10252" x="7270750" y="2349500"/>
          <p14:tracePt t="10252" x="7245350" y="2343150"/>
          <p14:tracePt t="10271" x="7226300" y="2343150"/>
          <p14:tracePt t="10271" x="7200900" y="2343150"/>
          <p14:tracePt t="10287" x="7175500" y="2336800"/>
          <p14:tracePt t="10287" x="7143750" y="2336800"/>
          <p14:tracePt t="10303" x="7105650" y="2336800"/>
          <p14:tracePt t="10303" x="7061200" y="2330450"/>
          <p14:tracePt t="10320" x="7010400" y="2330450"/>
          <p14:tracePt t="10320" x="6953250" y="2330450"/>
          <p14:tracePt t="10336" x="6889750" y="2330450"/>
          <p14:tracePt t="10336" x="6813550" y="2330450"/>
          <p14:tracePt t="10353" x="6737350" y="2330450"/>
          <p14:tracePt t="10353" x="6654800" y="2330450"/>
          <p14:tracePt t="10353" x="6559550" y="2330450"/>
          <p14:tracePt t="10372" x="6464300" y="2330450"/>
          <p14:tracePt t="10372" x="6356350" y="2330450"/>
          <p14:tracePt t="10387" x="6248400" y="2330450"/>
          <p14:tracePt t="10387" x="6127750" y="2336800"/>
          <p14:tracePt t="10403" x="6007100" y="2336800"/>
          <p14:tracePt t="10403" x="5886450" y="2336800"/>
          <p14:tracePt t="10420" x="5765800" y="2330450"/>
          <p14:tracePt t="10420" x="5518150" y="2330450"/>
          <p14:tracePt t="10437" x="5391150" y="2330450"/>
          <p14:tracePt t="10437" x="5264150" y="2324100"/>
          <p14:tracePt t="10454" x="5137150" y="2324100"/>
          <p14:tracePt t="10454" x="5010150" y="2324100"/>
          <p14:tracePt t="10470" x="4883150" y="2324100"/>
          <p14:tracePt t="10470" x="4749800" y="2324100"/>
          <p14:tracePt t="10487" x="4622800" y="2330450"/>
          <p14:tracePt t="10487" x="4356100" y="2336800"/>
          <p14:tracePt t="10504" x="4216400" y="2349500"/>
          <p14:tracePt t="10504" x="4083050" y="2362200"/>
          <p14:tracePt t="10521" x="3956050" y="2374900"/>
          <p14:tracePt t="10521" x="3829050" y="2393950"/>
          <p14:tracePt t="10537" x="3702050" y="2406650"/>
          <p14:tracePt t="10537" x="3473450" y="2438400"/>
          <p14:tracePt t="10555" x="3365500" y="2457450"/>
          <p14:tracePt t="10555" x="3270250" y="2463800"/>
          <p14:tracePt t="10571" x="3175000" y="2476500"/>
          <p14:tracePt t="10571" x="3086100" y="2482850"/>
          <p14:tracePt t="10587" x="2997200" y="2482850"/>
          <p14:tracePt t="10587" x="2914650" y="2482850"/>
          <p14:tracePt t="10605" x="2832100" y="2482850"/>
          <p14:tracePt t="10605" x="2755900" y="2482850"/>
          <p14:tracePt t="10605" x="2679700" y="2482850"/>
          <p14:tracePt t="10623" x="2603500" y="2476500"/>
          <p14:tracePt t="10636" x="2533650" y="2476500"/>
          <p14:tracePt t="10636" x="2406650" y="2470150"/>
          <p14:tracePt t="10655" x="2343150" y="2476500"/>
          <p14:tracePt t="10655" x="2286000" y="2476500"/>
          <p14:tracePt t="10672" x="2222500" y="2476500"/>
          <p14:tracePt t="10672" x="2165350" y="2470150"/>
          <p14:tracePt t="10672" x="2108200" y="2470150"/>
          <p14:tracePt t="10691" x="2057400" y="2463800"/>
          <p14:tracePt t="10703" x="2006600" y="2457450"/>
          <p14:tracePt t="10703" x="1955800" y="2457450"/>
          <p14:tracePt t="10703" x="1905000" y="2444750"/>
          <p14:tracePt t="10723" x="1860550" y="2444750"/>
          <p14:tracePt t="10723" x="1816100" y="2438400"/>
          <p14:tracePt t="10738" x="1771650" y="2438400"/>
          <p14:tracePt t="10738" x="1727200" y="2432050"/>
          <p14:tracePt t="10754" x="1689100" y="2432050"/>
          <p14:tracePt t="10754" x="1651000" y="2432050"/>
          <p14:tracePt t="10771" x="1606550" y="2425700"/>
          <p14:tracePt t="10771" x="1574800" y="2425700"/>
          <p14:tracePt t="10788" x="1536700" y="2425700"/>
          <p14:tracePt t="10788" x="1473200" y="2419350"/>
          <p14:tracePt t="10805" x="1441450" y="2413000"/>
          <p14:tracePt t="10805" x="1416050" y="2413000"/>
          <p14:tracePt t="10822" x="1390650" y="2406650"/>
          <p14:tracePt t="10822" x="1371600" y="2406650"/>
          <p14:tracePt t="10838" x="1352550" y="2400300"/>
          <p14:tracePt t="10838" x="1314450" y="2400300"/>
          <p14:tracePt t="10855" x="1295400" y="2400300"/>
          <p14:tracePt t="10855" x="1282700" y="2400300"/>
          <p14:tracePt t="10872" x="1263650" y="2400300"/>
          <p14:tracePt t="10872" x="1250950" y="2400300"/>
          <p14:tracePt t="10888" x="1231900" y="2400300"/>
          <p14:tracePt t="10888" x="1219200" y="2400300"/>
          <p14:tracePt t="10905" x="1206500" y="2400300"/>
          <p14:tracePt t="10905" x="1181100" y="2400300"/>
          <p14:tracePt t="10923" x="1174750" y="2406650"/>
          <p14:tracePt t="10923" x="1168400" y="2400300"/>
          <p14:tracePt t="10942" x="1168400" y="2393950"/>
          <p14:tracePt t="10982" x="1174750" y="2393950"/>
          <p14:tracePt t="10990" x="1181100" y="2393950"/>
          <p14:tracePt t="11004" x="1187450" y="2387600"/>
          <p14:tracePt t="11004" x="1193800" y="2387600"/>
          <p14:tracePt t="11023" x="1212850" y="2381250"/>
          <p14:tracePt t="11023" x="1219200" y="2374900"/>
          <p14:tracePt t="11039" x="1231900" y="2368550"/>
          <p14:tracePt t="11039" x="1244600" y="2368550"/>
          <p14:tracePt t="11055" x="1250950" y="2362200"/>
          <p14:tracePt t="11055" x="1263650" y="2355850"/>
          <p14:tracePt t="11072" x="1276350" y="2349500"/>
          <p14:tracePt t="11072" x="1289050" y="2343150"/>
          <p14:tracePt t="11072" x="1301750" y="2343150"/>
          <p14:tracePt t="11091" x="1320800" y="2336800"/>
          <p14:tracePt t="11091" x="1333500" y="2330450"/>
          <p14:tracePt t="11106" x="1352550" y="2330450"/>
          <p14:tracePt t="11106" x="1371600" y="2330450"/>
          <p14:tracePt t="11123" x="1397000" y="2330450"/>
          <p14:tracePt t="11123" x="1422400" y="2330450"/>
          <p14:tracePt t="11139" x="1447800" y="2330450"/>
          <p14:tracePt t="11139" x="1511300" y="2336800"/>
          <p14:tracePt t="11156" x="1549400" y="2336800"/>
          <p14:tracePt t="11156" x="1587500" y="2343150"/>
          <p14:tracePt t="11172" x="1631950" y="2343150"/>
          <p14:tracePt t="11172" x="1676400" y="2343150"/>
          <p14:tracePt t="11191" x="1727200" y="2349500"/>
          <p14:tracePt t="11191" x="1778000" y="2355850"/>
          <p14:tracePt t="11206" x="1828800" y="2355850"/>
          <p14:tracePt t="11206" x="1936750" y="2368550"/>
          <p14:tracePt t="11223" x="2000250" y="2368550"/>
          <p14:tracePt t="11223" x="2057400" y="2374900"/>
          <p14:tracePt t="11239" x="2114550" y="2374900"/>
          <p14:tracePt t="11239" x="2171700" y="2374900"/>
          <p14:tracePt t="11256" x="2228850" y="2374900"/>
          <p14:tracePt t="11256" x="2292350" y="2374900"/>
          <p14:tracePt t="11273" x="2349500" y="2368550"/>
          <p14:tracePt t="11273" x="2406650" y="2368550"/>
          <p14:tracePt t="11273" x="2463800" y="2362200"/>
          <p14:tracePt t="11291" x="2527300" y="2355850"/>
          <p14:tracePt t="11305" x="2584450" y="2349500"/>
          <p14:tracePt t="11305" x="2698750" y="2343150"/>
          <p14:tracePt t="11323" x="2749550" y="2336800"/>
          <p14:tracePt t="11323" x="2800350" y="2330450"/>
          <p14:tracePt t="11339" x="2851150" y="2330450"/>
          <p14:tracePt t="11339" x="2901950" y="2324100"/>
          <p14:tracePt t="11356" x="2946400" y="2317750"/>
          <p14:tracePt t="11356" x="2984500" y="2305050"/>
          <p14:tracePt t="11356" x="3022600" y="2298700"/>
          <p14:tracePt t="11375" x="3060700" y="2292350"/>
          <p14:tracePt t="11389" x="3098800" y="2279650"/>
          <p14:tracePt t="11389" x="3162300" y="2266950"/>
          <p14:tracePt t="11406" x="3187700" y="2260600"/>
          <p14:tracePt t="11406" x="3219450" y="2254250"/>
          <p14:tracePt t="11423" x="3244850" y="2247900"/>
          <p14:tracePt t="11423" x="3270250" y="2247900"/>
          <p14:tracePt t="11441" x="3289300" y="2241550"/>
          <p14:tracePt t="11441" x="3327400" y="2235200"/>
          <p14:tracePt t="11457" x="3340100" y="2235200"/>
          <p14:tracePt t="11457" x="3352800" y="2235200"/>
          <p14:tracePt t="11473" x="3359150" y="2235200"/>
          <p14:tracePt t="11473" x="3371850" y="2235200"/>
          <p14:tracePt t="11490" x="3371850" y="2228850"/>
          <p14:tracePt t="11506" x="3378200" y="2235200"/>
          <p14:tracePt t="11523" x="3384550" y="2241550"/>
          <p14:tracePt t="11539" x="3378200" y="2247900"/>
          <p14:tracePt t="11556" x="3378200" y="2254250"/>
          <p14:tracePt t="11573" x="3371850" y="2254250"/>
          <p14:tracePt t="11573" x="3365500" y="2260600"/>
          <p14:tracePt t="11591" x="3359150" y="2266950"/>
          <p14:tracePt t="11607" x="3359150" y="2273300"/>
          <p14:tracePt t="11623" x="3352800" y="2279650"/>
          <p14:tracePt t="11639" x="3359150" y="2286000"/>
          <p14:tracePt t="11674" x="3365500" y="2286000"/>
          <p14:tracePt t="11691" x="3371850" y="2286000"/>
          <p14:tracePt t="11695" x="3378200" y="2286000"/>
          <p14:tracePt t="11706" x="3390900" y="2286000"/>
          <p14:tracePt t="11706" x="3403600" y="2286000"/>
          <p14:tracePt t="11725" x="3416300" y="2286000"/>
          <p14:tracePt t="11725" x="3429000" y="2286000"/>
          <p14:tracePt t="11741" x="3448050" y="2286000"/>
          <p14:tracePt t="11741" x="3492500" y="2292350"/>
          <p14:tracePt t="11757" x="3517900" y="2292350"/>
          <p14:tracePt t="11757" x="3549650" y="2298700"/>
          <p14:tracePt t="11774" x="3581400" y="2305050"/>
          <p14:tracePt t="11774" x="3613150" y="2311400"/>
          <p14:tracePt t="11791" x="3651250" y="2317750"/>
          <p14:tracePt t="11791" x="3689350" y="2330450"/>
          <p14:tracePt t="11808" x="3733800" y="2336800"/>
          <p14:tracePt t="11808" x="3829050" y="2362200"/>
          <p14:tracePt t="11825" x="3879850" y="2374900"/>
          <p14:tracePt t="11825" x="3930650" y="2387600"/>
          <p14:tracePt t="11841" x="3987800" y="2400300"/>
          <p14:tracePt t="11841" x="4038600" y="2406650"/>
          <p14:tracePt t="11858" x="4095750" y="2419350"/>
          <p14:tracePt t="11858" x="4210050" y="2432050"/>
          <p14:tracePt t="11875" x="4267200" y="2438400"/>
          <p14:tracePt t="11875" x="4330700" y="2444750"/>
          <p14:tracePt t="11892" x="4387850" y="2444750"/>
          <p14:tracePt t="11892" x="4445000" y="2451100"/>
          <p14:tracePt t="11909" x="4508500" y="2451100"/>
          <p14:tracePt t="11909" x="4565650" y="2457450"/>
          <p14:tracePt t="11925" x="4622800" y="2463800"/>
          <p14:tracePt t="11925" x="4737100" y="2470150"/>
          <p14:tracePt t="11943" x="4794250" y="2476500"/>
          <p14:tracePt t="11943" x="4851400" y="2482850"/>
          <p14:tracePt t="11959" x="4902200" y="2482850"/>
          <p14:tracePt t="11959" x="4959350" y="2489200"/>
          <p14:tracePt t="11975" x="5010150" y="2489200"/>
          <p14:tracePt t="11975" x="5067300" y="2489200"/>
          <p14:tracePt t="11992" x="5118100" y="2482850"/>
          <p14:tracePt t="11992" x="5168900" y="2482850"/>
          <p14:tracePt t="12009" x="5219700" y="2476500"/>
          <p14:tracePt t="12009" x="5270500" y="2470150"/>
          <p14:tracePt t="12025" x="5314950" y="2463800"/>
          <p14:tracePt t="12025" x="5410200" y="2457450"/>
          <p14:tracePt t="12043" x="5454650" y="2457450"/>
          <p14:tracePt t="12043" x="5499100" y="2451100"/>
          <p14:tracePt t="12059" x="5537200" y="2451100"/>
          <p14:tracePt t="12059" x="5581650" y="2444750"/>
          <p14:tracePt t="12075" x="5626100" y="2444750"/>
          <p14:tracePt t="12075" x="5664200" y="2438400"/>
          <p14:tracePt t="12075" x="5702300" y="2432050"/>
          <p14:tracePt t="12095" x="5740400" y="2432050"/>
          <p14:tracePt t="12108" x="5778500" y="2425700"/>
          <p14:tracePt t="12108" x="5848350" y="2425700"/>
          <p14:tracePt t="12126" x="5880100" y="2425700"/>
          <p14:tracePt t="12126" x="5911850" y="2425700"/>
          <p14:tracePt t="12142" x="5943600" y="2425700"/>
          <p14:tracePt t="12142" x="5969000" y="2432050"/>
          <p14:tracePt t="12159" x="5994400" y="2432050"/>
          <p14:tracePt t="12159" x="6038850" y="2432050"/>
          <p14:tracePt t="12176" x="6057900" y="2432050"/>
          <p14:tracePt t="12176" x="6076950" y="2432050"/>
          <p14:tracePt t="12193" x="6096000" y="2432050"/>
          <p14:tracePt t="12193" x="6115050" y="2432050"/>
          <p14:tracePt t="12209" x="6127750" y="2425700"/>
          <p14:tracePt t="12209" x="6140450" y="2425700"/>
          <p14:tracePt t="12226" x="6153150" y="2425700"/>
          <p14:tracePt t="12226" x="6178550" y="2419350"/>
          <p14:tracePt t="12243" x="6184900" y="2419350"/>
          <p14:tracePt t="12243" x="6191250" y="2419350"/>
          <p14:tracePt t="12259" x="6197600" y="2419350"/>
          <p14:tracePt t="12259" x="6203950" y="2419350"/>
          <p14:tracePt t="12276" x="6210300" y="2419350"/>
          <p14:tracePt t="12276" x="6216650" y="2419350"/>
          <p14:tracePt t="12292" x="6223000" y="2419350"/>
          <p14:tracePt t="12308" x="6229350" y="2419350"/>
          <p14:tracePt t="12308" x="6235700" y="2419350"/>
          <p14:tracePt t="12328" x="6242050" y="2419350"/>
          <p14:tracePt t="12328" x="6248400" y="2419350"/>
          <p14:tracePt t="12343" x="6254750" y="2419350"/>
          <p14:tracePt t="12343" x="6261100" y="2425700"/>
          <p14:tracePt t="12360" x="6267450" y="2425700"/>
          <p14:tracePt t="12360" x="6273800" y="2425700"/>
          <p14:tracePt t="12376" x="6280150" y="2419350"/>
          <p14:tracePt t="12376" x="6292850" y="2419350"/>
          <p14:tracePt t="12393" x="6305550" y="2419350"/>
          <p14:tracePt t="12393" x="6324600" y="2413000"/>
          <p14:tracePt t="12411" x="6337300" y="2413000"/>
          <p14:tracePt t="12411" x="6350000" y="2413000"/>
          <p14:tracePt t="12426" x="6362700" y="2406650"/>
          <p14:tracePt t="12426" x="6375400" y="2406650"/>
          <p14:tracePt t="12443" x="6381750" y="2406650"/>
          <p14:tracePt t="12443" x="6394450" y="2400300"/>
          <p14:tracePt t="12460" x="6407150" y="2400300"/>
          <p14:tracePt t="12460" x="6426200" y="2393950"/>
          <p14:tracePt t="12477" x="6438900" y="2393950"/>
          <p14:tracePt t="12477" x="6445250" y="2387600"/>
          <p14:tracePt t="12493" x="6451600" y="2387600"/>
          <p14:tracePt t="12493" x="6457950" y="2381250"/>
          <p14:tracePt t="12510" x="6470650" y="2381250"/>
          <p14:tracePt t="12526" x="6477000" y="2381250"/>
          <p14:tracePt t="12526" x="6483350" y="2381250"/>
          <p14:tracePt t="12544" x="6489700" y="2387600"/>
          <p14:tracePt t="12567" x="6489700" y="2393950"/>
          <p14:tracePt t="12582" x="6489700" y="2400300"/>
          <p14:tracePt t="12595" x="6483350" y="2406650"/>
          <p14:tracePt t="12611" x="6483350" y="2413000"/>
          <p14:tracePt t="12627" x="6477000" y="2419350"/>
          <p14:tracePt t="12643" x="6470650" y="2425700"/>
          <p14:tracePt t="12660" x="6470650" y="2432050"/>
          <p14:tracePt t="12676" x="6470650" y="2438400"/>
          <p14:tracePt t="12693" x="6477000" y="2444750"/>
          <p14:tracePt t="12710" x="6483350" y="2444750"/>
          <p14:tracePt t="12727" x="6489700" y="2444750"/>
          <p14:tracePt t="12743" x="6496050" y="2444750"/>
          <p14:tracePt t="12743" x="6502400" y="2444750"/>
          <p14:tracePt t="12761" x="6508750" y="2444750"/>
          <p14:tracePt t="12761" x="6515100" y="2438400"/>
          <p14:tracePt t="12778" x="6521450" y="2432050"/>
          <p14:tracePt t="12794" x="6527800" y="2425700"/>
          <p14:tracePt t="12811" x="6540500" y="2419350"/>
          <p14:tracePt t="12827" x="6546850" y="2413000"/>
          <p14:tracePt t="12850" x="6540500" y="2413000"/>
          <p14:tracePt t="12894" x="6534150" y="2413000"/>
          <p14:tracePt t="12910" x="6527800" y="2413000"/>
          <p14:tracePt t="12926" x="6521450" y="2419350"/>
          <p14:tracePt t="12942" x="6515100" y="2425700"/>
          <p14:tracePt t="12954" x="6508750" y="2425700"/>
          <p14:tracePt t="12970" x="6502400" y="2425700"/>
          <p14:tracePt t="12994" x="6508750" y="2419350"/>
          <p14:tracePt t="13098" x="6515100" y="2419350"/>
          <p14:tracePt t="13130" x="6515100" y="2413000"/>
          <p14:tracePt t="13150" x="6521450" y="2406650"/>
          <p14:tracePt t="13182" x="6527800" y="2400300"/>
          <p14:tracePt t="13202" x="6534150" y="2400300"/>
          <p14:tracePt t="13226" x="6540500" y="2393950"/>
          <p14:tracePt t="13250" x="6534150" y="2400300"/>
          <p14:tracePt t="13322" x="6527800" y="2400300"/>
          <p14:tracePt t="13354" x="6534150" y="2393950"/>
          <p14:tracePt t="13398" x="6540500" y="2387600"/>
          <p14:tracePt t="13422" x="6546850" y="2387600"/>
          <p14:tracePt t="13466" x="6553200" y="2387600"/>
          <p14:tracePt t="13502" x="6559550" y="2381250"/>
          <p14:tracePt t="13534" x="6565900" y="2374900"/>
          <p14:tracePt t="13563" x="6572250" y="2374900"/>
          <p14:tracePt t="13578" x="6584950" y="2374900"/>
          <p14:tracePt t="13594" x="6591300" y="2374900"/>
          <p14:tracePt t="13610" x="6597650" y="2374900"/>
          <p14:tracePt t="13615" x="6604000" y="2374900"/>
          <p14:tracePt t="13615" x="6610350" y="2381250"/>
          <p14:tracePt t="13630" x="6616700" y="2381250"/>
          <p14:tracePt t="13630" x="6629400" y="2381250"/>
          <p14:tracePt t="13647" x="6635750" y="2381250"/>
          <p14:tracePt t="13647" x="6648450" y="2381250"/>
          <p14:tracePt t="13664" x="6654800" y="2387600"/>
          <p14:tracePt t="13664" x="6667500" y="2387600"/>
          <p14:tracePt t="13681" x="6680200" y="2393950"/>
          <p14:tracePt t="13681" x="6686550" y="2393950"/>
          <p14:tracePt t="13681" x="6699250" y="2393950"/>
          <p14:tracePt t="13699" x="6718300" y="2400300"/>
          <p14:tracePt t="13713" x="6731000" y="2400300"/>
          <p14:tracePt t="13713" x="6756400" y="2406650"/>
          <p14:tracePt t="13731" x="6775450" y="2413000"/>
          <p14:tracePt t="13731" x="6788150" y="2413000"/>
          <p14:tracePt t="13748" x="6800850" y="2419350"/>
          <p14:tracePt t="13748" x="6819900" y="2419350"/>
          <p14:tracePt t="13764" x="6832600" y="2419350"/>
          <p14:tracePt t="13764" x="6845300" y="2419350"/>
          <p14:tracePt t="13764" x="6858000" y="2419350"/>
          <p14:tracePt t="13783" x="6870700" y="2425700"/>
          <p14:tracePt t="13783" x="6883400" y="2425700"/>
          <p14:tracePt t="13797" x="6896100" y="2425700"/>
          <p14:tracePt t="13797" x="6908800" y="2425700"/>
          <p14:tracePt t="13814" x="6921500" y="2425700"/>
          <p14:tracePt t="13814" x="6927850" y="2425700"/>
          <p14:tracePt t="13831" x="6940550" y="2425700"/>
          <p14:tracePt t="13831" x="6953250" y="2432050"/>
          <p14:tracePt t="13848" x="6959600" y="2432050"/>
          <p14:tracePt t="13848" x="6972300" y="2432050"/>
          <p14:tracePt t="13865" x="6985000" y="2432050"/>
          <p14:tracePt t="13865" x="6991350" y="2432050"/>
          <p14:tracePt t="13881" x="6997700" y="2425700"/>
          <p14:tracePt t="13881" x="7004050" y="2425700"/>
          <p14:tracePt t="13898" x="7010400" y="2425700"/>
          <p14:tracePt t="13898" x="7023100" y="2425700"/>
          <p14:tracePt t="13915" x="7029450" y="2425700"/>
          <p14:tracePt t="13915" x="7042150" y="2419350"/>
          <p14:tracePt t="13931" x="7048500" y="2419350"/>
          <p14:tracePt t="13931" x="7054850" y="2419350"/>
          <p14:tracePt t="13950" x="7061200" y="2425700"/>
          <p14:tracePt t="13950" x="7067550" y="2425700"/>
          <p14:tracePt t="13965" x="7080250" y="2425700"/>
          <p14:tracePt t="13965" x="7092950" y="2425700"/>
          <p14:tracePt t="13965" x="7099300" y="2432050"/>
          <p14:tracePt t="13984" x="7112000" y="2432050"/>
          <p14:tracePt t="13984" x="7124700" y="2432050"/>
          <p14:tracePt t="13999" x="7143750" y="2432050"/>
          <p14:tracePt t="13999" x="7162800" y="2438400"/>
          <p14:tracePt t="14016" x="7175500" y="2438400"/>
          <p14:tracePt t="14016" x="7194550" y="2438400"/>
          <p14:tracePt t="14032" x="7213600" y="2444750"/>
          <p14:tracePt t="14032" x="7232650" y="2444750"/>
          <p14:tracePt t="14048" x="7251700" y="2444750"/>
          <p14:tracePt t="14048" x="7270750" y="2451100"/>
          <p14:tracePt t="14048" x="7289800" y="2451100"/>
          <p14:tracePt t="14067" x="7308850" y="2451100"/>
          <p14:tracePt t="14081" x="7334250" y="2457450"/>
          <p14:tracePt t="14081" x="7372350" y="2457450"/>
          <p14:tracePt t="14099" x="7391400" y="2457450"/>
          <p14:tracePt t="14099" x="7410450" y="2457450"/>
          <p14:tracePt t="14115" x="7435850" y="2457450"/>
          <p14:tracePt t="14115" x="7448550" y="2463800"/>
          <p14:tracePt t="14132" x="7467600" y="2463800"/>
          <p14:tracePt t="14132" x="7480300" y="2463800"/>
          <p14:tracePt t="14149" x="7499350" y="2463800"/>
          <p14:tracePt t="14149" x="7518400" y="2463800"/>
          <p14:tracePt t="14166" x="7524750" y="2463800"/>
          <p14:tracePt t="14166" x="7531100" y="2463800"/>
          <p14:tracePt t="14183" x="7537450" y="2470150"/>
          <p14:tracePt t="14198" x="7543800" y="2476500"/>
          <p14:tracePt t="14215" x="7537450" y="2476500"/>
          <p14:tracePt t="14246" x="7531100" y="2476500"/>
          <p14:tracePt t="14262" x="7524750" y="2476500"/>
          <p14:tracePt t="14274" x="7518400" y="2476500"/>
          <p14:tracePt t="14298" x="7524750" y="2470150"/>
          <p14:tracePt t="14374" x="7518400" y="2470150"/>
          <p14:tracePt t="14402" x="7518400" y="2463800"/>
          <p14:tracePt t="14418" x="7512050" y="2463800"/>
          <p14:tracePt t="14436" x="7505700" y="2463800"/>
          <p14:tracePt t="14442" x="7499350" y="2463800"/>
          <p14:tracePt t="14451" x="7493000" y="2463800"/>
          <p14:tracePt t="14451" x="7486650" y="2463800"/>
          <p14:tracePt t="14467" x="7480300" y="2463800"/>
          <p14:tracePt t="14467" x="7473950" y="2463800"/>
          <p14:tracePt t="14484" x="7467600" y="2463800"/>
          <p14:tracePt t="14484" x="7461250" y="2463800"/>
          <p14:tracePt t="14500" x="7454900" y="2463800"/>
          <p14:tracePt t="14500" x="7435850" y="2463800"/>
          <p14:tracePt t="14517" x="7429500" y="2463800"/>
          <p14:tracePt t="14517" x="7416800" y="2463800"/>
          <p14:tracePt t="14534" x="7410450" y="2463800"/>
          <p14:tracePt t="14534" x="7397750" y="2463800"/>
          <p14:tracePt t="14550" x="7391400" y="2463800"/>
          <p14:tracePt t="14550" x="7378700" y="2463800"/>
          <p14:tracePt t="14567" x="7372350" y="2463800"/>
          <p14:tracePt t="14567" x="7353300" y="2470150"/>
          <p14:tracePt t="14583" x="7340600" y="2470150"/>
          <p14:tracePt t="14583" x="7334250" y="2470150"/>
          <p14:tracePt t="14601" x="7327900" y="2470150"/>
          <p14:tracePt t="14601" x="7315200" y="2470150"/>
          <p14:tracePt t="14618" x="7308850" y="2470150"/>
          <p14:tracePt t="14618" x="7302500" y="2470150"/>
          <p14:tracePt t="14635" x="7289800" y="2470150"/>
          <p14:tracePt t="14635" x="7283450" y="2470150"/>
          <p14:tracePt t="14651" x="7277100" y="2476500"/>
          <p14:tracePt t="14674" x="7264400" y="2476500"/>
          <p14:tracePt t="14690" x="7258050" y="2476500"/>
          <p14:tracePt t="14703" x="7251700" y="2470150"/>
          <p14:tracePt t="14770" x="7258050" y="2463800"/>
          <p14:tracePt t="14802" x="7264400" y="2457450"/>
          <p14:tracePt t="14862" x="7270750" y="2457450"/>
          <p14:tracePt t="14882" x="7277100" y="2457450"/>
          <p14:tracePt t="14906" x="7283450" y="2457450"/>
          <p14:tracePt t="14930" x="7289800" y="2457450"/>
          <p14:tracePt t="14945" x="7296150" y="2457450"/>
          <p14:tracePt t="14958" x="7302500" y="2457450"/>
          <p14:tracePt t="14967" x="7308850" y="2457450"/>
          <p14:tracePt t="14967" x="7321550" y="2457450"/>
          <p14:tracePt t="14986" x="7327900" y="2457450"/>
          <p14:tracePt t="14986" x="7334250" y="2451100"/>
          <p14:tracePt t="14986" x="7346950" y="2451100"/>
          <p14:tracePt t="15003" x="7359650" y="2451100"/>
          <p14:tracePt t="15017" x="7366000" y="2451100"/>
          <p14:tracePt t="15017" x="7391400" y="2444750"/>
          <p14:tracePt t="15035" x="7404100" y="2444750"/>
          <p14:tracePt t="15035" x="7416800" y="2438400"/>
          <p14:tracePt t="15052" x="7429500" y="2438400"/>
          <p14:tracePt t="15052" x="7442200" y="2438400"/>
          <p14:tracePt t="15068" x="7454900" y="2432050"/>
          <p14:tracePt t="15068" x="7467600" y="2432050"/>
          <p14:tracePt t="15068" x="7480300" y="2425700"/>
          <p14:tracePt t="15087" x="7493000" y="2425700"/>
          <p14:tracePt t="15101" x="7505700" y="2419350"/>
          <p14:tracePt t="15101" x="7531100" y="2413000"/>
          <p14:tracePt t="15118" x="7543800" y="2406650"/>
          <p14:tracePt t="15118" x="7550150" y="2406650"/>
          <p14:tracePt t="15135" x="7562850" y="2400300"/>
          <p14:tracePt t="15135" x="7575550" y="2400300"/>
          <p14:tracePt t="15152" x="7581900" y="2393950"/>
          <p14:tracePt t="15152" x="7594600" y="2387600"/>
          <p14:tracePt t="15169" x="7607300" y="2381250"/>
          <p14:tracePt t="15169" x="7626350" y="2374900"/>
          <p14:tracePt t="15187" x="7639050" y="2374900"/>
          <p14:tracePt t="15187" x="7651750" y="2374900"/>
          <p14:tracePt t="15202" x="7658100" y="2368550"/>
          <p14:tracePt t="15202" x="7664450" y="2368550"/>
          <p14:tracePt t="15219" x="7677150" y="2368550"/>
          <p14:tracePt t="15219" x="7683500" y="2368550"/>
          <p14:tracePt t="15235" x="7689850" y="2362200"/>
          <p14:tracePt t="15235" x="7696200" y="2362200"/>
          <p14:tracePt t="15252" x="7702550" y="2362200"/>
          <p14:tracePt t="15268" x="7708900" y="2355850"/>
          <p14:tracePt t="15285" x="7715250" y="2349500"/>
          <p14:tracePt t="15302" x="7721600" y="2349500"/>
          <p14:tracePt t="15319" x="7727950" y="2349500"/>
          <p14:tracePt t="15350" x="7734300" y="2349500"/>
          <p14:tracePt t="15410" x="7727950" y="2355850"/>
          <p14:tracePt t="15446" x="7721600" y="2362200"/>
          <p14:tracePt t="15462" x="7715250" y="2368550"/>
          <p14:tracePt t="15471" x="7702550" y="2368550"/>
          <p14:tracePt t="15471" x="7696200" y="2374900"/>
          <p14:tracePt t="15487" x="7677150" y="2381250"/>
          <p14:tracePt t="15487" x="7658100" y="2387600"/>
          <p14:tracePt t="15503" x="7639050" y="2393950"/>
          <p14:tracePt t="15503" x="7607300" y="2400300"/>
          <p14:tracePt t="15520" x="7575550" y="2406650"/>
          <p14:tracePt t="15520" x="7499350" y="2425700"/>
          <p14:tracePt t="15537" x="7454900" y="2432050"/>
          <p14:tracePt t="15537" x="7404100" y="2444750"/>
          <p14:tracePt t="15553" x="7346950" y="2457450"/>
          <p14:tracePt t="15553" x="7289800" y="2470150"/>
          <p14:tracePt t="15570" x="7219950" y="2482850"/>
          <p14:tracePt t="15570" x="7150100" y="2501900"/>
          <p14:tracePt t="15587" x="7073900" y="2514600"/>
          <p14:tracePt t="15587" x="6902450" y="2546350"/>
          <p14:tracePt t="15603" x="6807200" y="2565400"/>
          <p14:tracePt t="15603" x="6711950" y="2578100"/>
          <p14:tracePt t="15620" x="6610350" y="2597150"/>
          <p14:tracePt t="15620" x="6508750" y="2609850"/>
          <p14:tracePt t="15637" x="6400800" y="2628900"/>
          <p14:tracePt t="15637" x="6178550" y="2667000"/>
          <p14:tracePt t="15655" x="6064250" y="2686050"/>
          <p14:tracePt t="15655" x="5949950" y="2705100"/>
          <p14:tracePt t="15671" x="5835650" y="2724150"/>
          <p14:tracePt t="15671" x="5721350" y="2736850"/>
          <p14:tracePt t="15690" x="5607050" y="2755900"/>
          <p14:tracePt t="15690" x="5492750" y="2768600"/>
          <p14:tracePt t="15704" x="5378450" y="2781300"/>
          <p14:tracePt t="15704" x="5264150" y="2800350"/>
          <p14:tracePt t="15721" x="5149850" y="2813050"/>
          <p14:tracePt t="15721" x="5041900" y="2825750"/>
          <p14:tracePt t="15721" x="4933950" y="2838450"/>
          <p14:tracePt t="15739" x="4832350" y="2844800"/>
          <p14:tracePt t="15739" x="4730750" y="2851150"/>
          <p14:tracePt t="15755" x="4629150" y="2857500"/>
          <p14:tracePt t="15755" x="4540250" y="2857500"/>
          <p14:tracePt t="15771" x="4445000" y="2857500"/>
          <p14:tracePt t="15771" x="4349750" y="2857500"/>
          <p14:tracePt t="15788" x="4254500" y="2857500"/>
          <p14:tracePt t="15788" x="4159250" y="2857500"/>
          <p14:tracePt t="15804" x="4064000" y="2857500"/>
          <p14:tracePt t="15804" x="3962400" y="2857500"/>
          <p14:tracePt t="15821" x="3873500" y="2857500"/>
          <p14:tracePt t="15821" x="3695700" y="2870200"/>
          <p14:tracePt t="15838" x="3613150" y="2870200"/>
          <p14:tracePt t="15838" x="3543300" y="2876550"/>
          <p14:tracePt t="15854" x="3473450" y="2889250"/>
          <p14:tracePt t="15854" x="3416300" y="2895600"/>
          <p14:tracePt t="15871" x="3359150" y="2908300"/>
          <p14:tracePt t="15871" x="3308350" y="2914650"/>
          <p14:tracePt t="15888" x="3257550" y="2921000"/>
          <p14:tracePt t="15888" x="3162300" y="2946400"/>
          <p14:tracePt t="15905" x="3111500" y="2959100"/>
          <p14:tracePt t="15905" x="3060700" y="2971800"/>
          <p14:tracePt t="15922" x="3016250" y="2984500"/>
          <p14:tracePt t="15922" x="2971800" y="2997200"/>
          <p14:tracePt t="15938" x="2927350" y="3016250"/>
          <p14:tracePt t="15938" x="2851150" y="3041650"/>
          <p14:tracePt t="15957" x="2825750" y="3060700"/>
          <p14:tracePt t="15957" x="2800350" y="3073400"/>
          <p14:tracePt t="15972" x="2781300" y="3092450"/>
          <p14:tracePt t="15972" x="2762250" y="3105150"/>
          <p14:tracePt t="15988" x="2749550" y="3117850"/>
          <p14:tracePt t="15988" x="2743200" y="3130550"/>
          <p14:tracePt t="16005" x="2736850" y="3143250"/>
          <p14:tracePt t="16005" x="2730500" y="3155950"/>
          <p14:tracePt t="16023" x="2730500" y="3175000"/>
          <p14:tracePt t="16023" x="2730500" y="3187700"/>
          <p14:tracePt t="16039" x="2736850" y="3194050"/>
          <p14:tracePt t="16039" x="2743200" y="3206750"/>
          <p14:tracePt t="16055" x="2749550" y="3213100"/>
          <p14:tracePt t="16055" x="2762250" y="3219450"/>
          <p14:tracePt t="16072" x="2774950" y="3225800"/>
          <p14:tracePt t="16072" x="2794000" y="3225800"/>
          <p14:tracePt t="16088" x="2806700" y="3225800"/>
          <p14:tracePt t="16088" x="2825750" y="3225800"/>
          <p14:tracePt t="16088" x="2844800" y="3219450"/>
          <p14:tracePt t="16107" x="2870200" y="3219450"/>
          <p14:tracePt t="16121" x="2895600" y="3213100"/>
          <p14:tracePt t="16121" x="2933700" y="3194050"/>
          <p14:tracePt t="16139" x="2959100" y="3187700"/>
          <p14:tracePt t="16139" x="2978150" y="3175000"/>
          <p14:tracePt t="16156" x="2997200" y="3168650"/>
          <p14:tracePt t="16156" x="3016250" y="3162300"/>
          <p14:tracePt t="16172" x="3035300" y="3149600"/>
          <p14:tracePt t="16172" x="3048000" y="3143250"/>
          <p14:tracePt t="16192" x="3073400" y="3130550"/>
          <p14:tracePt t="16192" x="3086100" y="3124200"/>
          <p14:tracePt t="16205" x="3092450" y="3117850"/>
          <p14:tracePt t="16205" x="3098800" y="3117850"/>
          <p14:tracePt t="16223" x="3105150" y="3111500"/>
          <p14:tracePt t="16238" x="3111500" y="3105150"/>
          <p14:tracePt t="16255" x="3117850" y="3098800"/>
          <p14:tracePt t="16272" x="3124200" y="3098800"/>
          <p14:tracePt t="16288" x="3130550" y="3098800"/>
          <p14:tracePt t="16288" x="3143250" y="3098800"/>
          <p14:tracePt t="16306" x="3149600" y="3098800"/>
          <p14:tracePt t="16306" x="3194050" y="3105150"/>
          <p14:tracePt t="16323" x="3219450" y="3105150"/>
          <p14:tracePt t="16323" x="3257550" y="3111500"/>
          <p14:tracePt t="16339" x="3302000" y="3124200"/>
          <p14:tracePt t="16339" x="3352800" y="3130550"/>
          <p14:tracePt t="16356" x="3416300" y="3143250"/>
          <p14:tracePt t="16356" x="3486150" y="3155950"/>
          <p14:tracePt t="16373" x="3562350" y="3168650"/>
          <p14:tracePt t="16373" x="3644900" y="3181350"/>
          <p14:tracePt t="16373" x="3727450" y="3194050"/>
          <p14:tracePt t="16391" x="3816350" y="3206750"/>
          <p14:tracePt t="16391" x="3911600" y="3219450"/>
          <p14:tracePt t="16407" x="4000500" y="3225800"/>
          <p14:tracePt t="16407" x="4089400" y="3238500"/>
          <p14:tracePt t="16423" x="4184650" y="3251200"/>
          <p14:tracePt t="16423" x="4279900" y="3257550"/>
          <p14:tracePt t="16440" x="4381500" y="3263900"/>
          <p14:tracePt t="16440" x="4483100" y="3270250"/>
          <p14:tracePt t="16456" x="4584700" y="3270250"/>
          <p14:tracePt t="16456" x="4699000" y="3270250"/>
          <p14:tracePt t="16473" x="4806950" y="3263900"/>
          <p14:tracePt t="16473" x="5035550" y="3251200"/>
          <p14:tracePt t="16491" x="5143500" y="3238500"/>
          <p14:tracePt t="16491" x="5257800" y="3225800"/>
          <p14:tracePt t="16506" x="5359400" y="3213100"/>
          <p14:tracePt t="16506" x="5461000" y="3206750"/>
          <p14:tracePt t="16523" x="5556250" y="3200400"/>
          <p14:tracePt t="16523" x="5651500" y="3194050"/>
          <p14:tracePt t="16540" x="5740400" y="3187700"/>
          <p14:tracePt t="16540" x="5899150" y="3175000"/>
          <p14:tracePt t="16557" x="5981700" y="3175000"/>
          <p14:tracePt t="16557" x="6051550" y="3168650"/>
          <p14:tracePt t="16573" x="6121400" y="3162300"/>
          <p14:tracePt t="16573" x="6184900" y="3149600"/>
          <p14:tracePt t="16590" x="6248400" y="3143250"/>
          <p14:tracePt t="16590" x="6305550" y="3136900"/>
          <p14:tracePt t="16607" x="6362700" y="3124200"/>
          <p14:tracePt t="16607" x="6470650" y="3111500"/>
          <p14:tracePt t="16624" x="6521450" y="3098800"/>
          <p14:tracePt t="16624" x="6565900" y="3092450"/>
          <p14:tracePt t="16640" x="6610350" y="3086100"/>
          <p14:tracePt t="16640" x="6648450" y="3073400"/>
          <p14:tracePt t="16657" x="6686550" y="3067050"/>
          <p14:tracePt t="16657" x="6724650" y="3060700"/>
          <p14:tracePt t="16657" x="6762750" y="3048000"/>
          <p14:tracePt t="16675" x="6794500" y="3041650"/>
          <p14:tracePt t="16675" x="6819900" y="3035300"/>
          <p14:tracePt t="16691" x="6851650" y="3028950"/>
          <p14:tracePt t="16691" x="6877050" y="3022600"/>
          <p14:tracePt t="16707" x="6896100" y="3022600"/>
          <p14:tracePt t="16707" x="6915150" y="3016250"/>
          <p14:tracePt t="16724" x="6934200" y="3016250"/>
          <p14:tracePt t="16724" x="6953250" y="3016250"/>
          <p14:tracePt t="16741" x="6972300" y="3009900"/>
          <p14:tracePt t="16741" x="6985000" y="3009900"/>
          <p14:tracePt t="16741" x="6997700" y="3009900"/>
          <p14:tracePt t="16759" x="7010400" y="3003550"/>
          <p14:tracePt t="16773" x="7016750" y="3003550"/>
          <p14:tracePt t="16773" x="7042150" y="2997200"/>
          <p14:tracePt t="16791" x="7048500" y="2997200"/>
          <p14:tracePt t="16791" x="7061200" y="2990850"/>
          <p14:tracePt t="16807" x="7073900" y="2990850"/>
          <p14:tracePt t="16807" x="7080250" y="2990850"/>
          <p14:tracePt t="16825" x="7086600" y="2984500"/>
          <p14:tracePt t="16825" x="7099300" y="2984500"/>
          <p14:tracePt t="16841" x="7112000" y="2984500"/>
          <p14:tracePt t="16841" x="7131050" y="2978150"/>
          <p14:tracePt t="16857" x="7143750" y="2984500"/>
          <p14:tracePt t="16857" x="7162800" y="2984500"/>
          <p14:tracePt t="16874" x="7175500" y="2984500"/>
          <p14:tracePt t="16874" x="7194550" y="2984500"/>
          <p14:tracePt t="16891" x="7213600" y="2990850"/>
          <p14:tracePt t="16891" x="7239000" y="2997200"/>
          <p14:tracePt t="16907" x="7264400" y="3003550"/>
          <p14:tracePt t="16907" x="7334250" y="3028950"/>
          <p14:tracePt t="16925" x="7372350" y="3041650"/>
          <p14:tracePt t="16925" x="7416800" y="3054350"/>
          <p14:tracePt t="16943" x="7467600" y="3067050"/>
          <p14:tracePt t="16943" x="7512050" y="3079750"/>
          <p14:tracePt t="16958" x="7562850" y="3086100"/>
          <p14:tracePt t="16958" x="7658100" y="3092450"/>
          <p14:tracePt t="16975" x="7708900" y="3092450"/>
          <p14:tracePt t="16975" x="7753350" y="3086100"/>
          <p14:tracePt t="16991" x="7791450" y="3086100"/>
          <p14:tracePt t="16991" x="7829550" y="3079750"/>
          <p14:tracePt t="17008" x="7874000" y="3073400"/>
          <p14:tracePt t="17008" x="7905750" y="3073400"/>
          <p14:tracePt t="17025" x="7937500" y="3073400"/>
          <p14:tracePt t="17025" x="7969250" y="3073400"/>
          <p14:tracePt t="17025" x="7994650" y="3079750"/>
          <p14:tracePt t="17043" x="8020050" y="3079750"/>
          <p14:tracePt t="17043" x="8039100" y="3086100"/>
          <p14:tracePt t="17059" x="8058150" y="3092450"/>
          <p14:tracePt t="17059" x="8070850" y="3098800"/>
          <p14:tracePt t="17076" x="8083550" y="3098800"/>
          <p14:tracePt t="17076" x="8089900" y="3105150"/>
          <p14:tracePt t="17092" x="8089900" y="3111500"/>
          <p14:tracePt t="17107" x="8083550" y="3124200"/>
          <p14:tracePt t="17124" x="8077200" y="3124200"/>
          <p14:tracePt t="17124" x="8070850" y="3130550"/>
          <p14:tracePt t="17143" x="8058150" y="3136900"/>
          <p14:tracePt t="17143" x="8045450" y="3143250"/>
          <p14:tracePt t="17159" x="8045450" y="3149600"/>
          <p14:tracePt t="17159" x="8039100" y="3149600"/>
          <p14:tracePt t="17175" x="8032750" y="3155950"/>
          <p14:tracePt t="17192" x="8026400" y="3162300"/>
          <p14:tracePt t="17211" x="8032750" y="3168650"/>
          <p14:tracePt t="17246" x="8045450" y="3162300"/>
          <p14:tracePt t="17262" x="8051800" y="3162300"/>
          <p14:tracePt t="17270" x="8058150" y="3162300"/>
          <p14:tracePt t="17275" x="8064500" y="3162300"/>
          <p14:tracePt t="17275" x="8077200" y="3162300"/>
          <p14:tracePt t="17292" x="8089900" y="3162300"/>
          <p14:tracePt t="17292" x="8102600" y="3162300"/>
          <p14:tracePt t="17309" x="8115300" y="3155950"/>
          <p14:tracePt t="17309" x="8128000" y="3155950"/>
          <p14:tracePt t="17326" x="8140700" y="3155950"/>
          <p14:tracePt t="17326" x="8159750" y="3149600"/>
          <p14:tracePt t="17343" x="8172450" y="3143250"/>
          <p14:tracePt t="17343" x="8185150" y="3143250"/>
          <p14:tracePt t="17360" x="8191500" y="3136900"/>
          <p14:tracePt t="17360" x="8197850" y="3136900"/>
          <p14:tracePt t="17377" x="8210550" y="3130550"/>
          <p14:tracePt t="17377" x="8216900" y="3130550"/>
          <p14:tracePt t="17393" x="8223250" y="3124200"/>
          <p14:tracePt t="17393" x="8235950" y="3124200"/>
          <p14:tracePt t="17393" x="8242300" y="3117850"/>
          <p14:tracePt t="17411" x="8248650" y="3117850"/>
          <p14:tracePt t="17425" x="8261350" y="3111500"/>
          <p14:tracePt t="17425" x="8280400" y="3105150"/>
          <p14:tracePt t="17444" x="8293100" y="3098800"/>
          <p14:tracePt t="17444" x="8305800" y="3098800"/>
          <p14:tracePt t="17459" x="8312150" y="3092450"/>
          <p14:tracePt t="17459" x="8318500" y="3092450"/>
          <p14:tracePt t="17476" x="8324850" y="3086100"/>
          <p14:tracePt t="17492" x="8324850" y="3079750"/>
          <p14:tracePt t="17511" x="8312150" y="3079750"/>
          <p14:tracePt t="17511" x="8299450" y="3079750"/>
          <p14:tracePt t="17526" x="8280400" y="3079750"/>
          <p14:tracePt t="17526" x="8248650" y="3086100"/>
          <p14:tracePt t="17543" x="8216900" y="3086100"/>
          <p14:tracePt t="17543" x="8172450" y="3086100"/>
          <p14:tracePt t="17560" x="8128000" y="3086100"/>
          <p14:tracePt t="17560" x="8001000" y="3079750"/>
          <p14:tracePt t="17577" x="7924800" y="3079750"/>
          <p14:tracePt t="17577" x="7835900" y="3073400"/>
          <p14:tracePt t="17593" x="7734300" y="3067050"/>
          <p14:tracePt t="17593" x="7626350" y="3060700"/>
          <p14:tracePt t="17610" x="7505700" y="3048000"/>
          <p14:tracePt t="17610" x="7385050" y="3041650"/>
          <p14:tracePt t="17627" x="7251700" y="3028950"/>
          <p14:tracePt t="17627" x="6972300" y="3016250"/>
          <p14:tracePt t="17643" x="6826250" y="3016250"/>
          <p14:tracePt t="17643" x="6680200" y="3009900"/>
          <p14:tracePt t="17660" x="6527800" y="3009900"/>
          <p14:tracePt t="17660" x="6375400" y="3016250"/>
          <p14:tracePt t="17677" x="6216650" y="3022600"/>
          <p14:tracePt t="17677" x="5905500" y="3041650"/>
          <p14:tracePt t="17695" x="5746750" y="3054350"/>
          <p14:tracePt t="17695" x="5588000" y="3060700"/>
          <p14:tracePt t="17711" x="5429250" y="3073400"/>
          <p14:tracePt t="17711" x="5270500" y="3079750"/>
          <p14:tracePt t="17727" x="5111750" y="3092450"/>
          <p14:tracePt t="17727" x="4946650" y="3098800"/>
          <p14:tracePt t="17744" x="4787900" y="3111500"/>
          <p14:tracePt t="17744" x="4629150" y="3124200"/>
          <p14:tracePt t="17760" x="4476750" y="3136900"/>
          <p14:tracePt t="17760" x="4324350" y="3155950"/>
          <p14:tracePt t="17760" x="4171950" y="3175000"/>
          <p14:tracePt t="17780" x="4019550" y="3200400"/>
          <p14:tracePt t="17793" x="3873500" y="3219450"/>
          <p14:tracePt t="17793" x="3594100" y="3270250"/>
          <p14:tracePt t="17813" x="3454400" y="3289300"/>
          <p14:tracePt t="17813" x="3314700" y="3314700"/>
          <p14:tracePt t="17828" x="3187700" y="3340100"/>
          <p14:tracePt t="17828" x="3060700" y="3365500"/>
          <p14:tracePt t="17844" x="2940050" y="3384550"/>
          <p14:tracePt t="17844" x="2825750" y="3409950"/>
          <p14:tracePt t="17861" x="2711450" y="3435350"/>
          <p14:tracePt t="17861" x="2508250" y="3473450"/>
          <p14:tracePt t="17878" x="2419350" y="3486150"/>
          <p14:tracePt t="17878" x="2330450" y="3498850"/>
          <p14:tracePt t="17894" x="2247900" y="3505200"/>
          <p14:tracePt t="17894" x="2171700" y="3517900"/>
          <p14:tracePt t="17911" x="2095500" y="3524250"/>
          <p14:tracePt t="17911" x="2025650" y="3536950"/>
          <p14:tracePt t="17928" x="1962150" y="3543300"/>
          <p14:tracePt t="17928" x="1835150" y="3556000"/>
          <p14:tracePt t="17946" x="1778000" y="3562350"/>
          <p14:tracePt t="17946" x="1720850" y="3568700"/>
          <p14:tracePt t="17961" x="1670050" y="3568700"/>
          <p14:tracePt t="17961" x="1619250" y="3575050"/>
          <p14:tracePt t="17977" x="1574800" y="3575050"/>
          <p14:tracePt t="17977" x="1492250" y="3575050"/>
          <p14:tracePt t="17995" x="1454150" y="3575050"/>
          <p14:tracePt t="17995" x="1422400" y="3568700"/>
          <p14:tracePt t="18011" x="1390650" y="3562350"/>
          <p14:tracePt t="18011" x="1358900" y="3556000"/>
          <p14:tracePt t="18028" x="1339850" y="3549650"/>
          <p14:tracePt t="18028" x="1314450" y="3536950"/>
          <p14:tracePt t="18045" x="1289050" y="3530600"/>
          <p14:tracePt t="18045" x="1257300" y="3517900"/>
          <p14:tracePt t="18064" x="1244600" y="3517900"/>
          <p14:tracePt t="18077" x="1225550" y="3511550"/>
          <p14:tracePt t="18077" x="1200150" y="3517900"/>
          <p14:tracePt t="18095" x="1187450" y="3517900"/>
          <p14:tracePt t="18095" x="1174750" y="3517900"/>
          <p14:tracePt t="18112" x="1168400" y="3517900"/>
          <p14:tracePt t="18112" x="1162050" y="3517900"/>
          <p14:tracePt t="18128" x="1155700" y="3511550"/>
          <p14:tracePt t="18144" x="1162050" y="3505200"/>
          <p14:tracePt t="18163" x="1174750" y="3505200"/>
          <p14:tracePt t="18163" x="1181100" y="3498850"/>
          <p14:tracePt t="18178" x="1193800" y="3498850"/>
          <p14:tracePt t="18178" x="1212850" y="3498850"/>
          <p14:tracePt t="18196" x="1225550" y="3498850"/>
          <p14:tracePt t="18196" x="1244600" y="3498850"/>
          <p14:tracePt t="18212" x="1263650" y="3498850"/>
          <p14:tracePt t="18212" x="1289050" y="3492500"/>
          <p14:tracePt t="18228" x="1308100" y="3492500"/>
          <p14:tracePt t="18228" x="1352550" y="3486150"/>
          <p14:tracePt t="18245" x="1377950" y="3486150"/>
          <p14:tracePt t="18245" x="1403350" y="3479800"/>
          <p14:tracePt t="18262" x="1428750" y="3479800"/>
          <p14:tracePt t="18262" x="1454150" y="3473450"/>
          <p14:tracePt t="18279" x="1485900" y="3473450"/>
          <p14:tracePt t="18279" x="1543050" y="3467100"/>
          <p14:tracePt t="18296" x="1574800" y="3460750"/>
          <p14:tracePt t="18296" x="1600200" y="3454400"/>
          <p14:tracePt t="18312" x="1625600" y="3448050"/>
          <p14:tracePt t="18312" x="1651000" y="3441700"/>
          <p14:tracePt t="18329" x="1670050" y="3435350"/>
          <p14:tracePt t="18329" x="1708150" y="3422650"/>
          <p14:tracePt t="18347" x="1727200" y="3416300"/>
          <p14:tracePt t="18347" x="1739900" y="3409950"/>
          <p14:tracePt t="18363" x="1752600" y="3409950"/>
          <p14:tracePt t="18363" x="1758950" y="3403600"/>
          <p14:tracePt t="18380" x="1765300" y="3403600"/>
          <p14:tracePt t="18380" x="1771650" y="3397250"/>
          <p14:tracePt t="18396" x="1778000" y="3397250"/>
          <p14:tracePt t="18411" x="1778000" y="3403600"/>
          <p14:tracePt t="18440" x="1778000" y="3409950"/>
          <p14:tracePt t="18454" x="1778000" y="3416300"/>
          <p14:tracePt t="18466" x="1771650" y="3422650"/>
          <p14:tracePt t="18482" x="1778000" y="3429000"/>
          <p14:tracePt t="18506" x="1784350" y="3429000"/>
          <p14:tracePt t="18522" x="1790700" y="3429000"/>
          <p14:tracePt t="18529" x="1797050" y="3429000"/>
          <p14:tracePt t="18529" x="1803400" y="3429000"/>
          <p14:tracePt t="18547" x="1809750" y="3429000"/>
          <p14:tracePt t="18547" x="1816100" y="3435350"/>
          <p14:tracePt t="18565" x="1822450" y="3435350"/>
          <p14:tracePt t="18565" x="1828800" y="3441700"/>
          <p14:tracePt t="18580" x="1835150" y="3441700"/>
          <p14:tracePt t="18580" x="1854200" y="3448050"/>
          <p14:tracePt t="18597" x="1860550" y="3448050"/>
          <p14:tracePt t="18597" x="1866900" y="3448050"/>
          <p14:tracePt t="18613" x="1873250" y="3448050"/>
          <p14:tracePt t="18613" x="1885950" y="3454400"/>
          <p14:tracePt t="18630" x="1892300" y="3454400"/>
          <p14:tracePt t="18630" x="1898650" y="3454400"/>
          <p14:tracePt t="18646" x="1905000" y="3454400"/>
          <p14:tracePt t="18646" x="1911350" y="3460750"/>
          <p14:tracePt t="18663" x="1917700" y="3460750"/>
          <p14:tracePt t="18663" x="1924050" y="3467100"/>
          <p14:tracePt t="18680" x="1930400" y="3467100"/>
          <p14:tracePt t="18680" x="1936750" y="3473450"/>
          <p14:tracePt t="18697" x="1943100" y="3473450"/>
          <p14:tracePt t="18712" x="1949450" y="3479800"/>
          <p14:tracePt t="18712" x="1962150" y="3486150"/>
          <p14:tracePt t="18731" x="1968500" y="3486150"/>
          <p14:tracePt t="18731" x="1974850" y="3492500"/>
          <p14:tracePt t="18747" x="1981200" y="3492500"/>
          <p14:tracePt t="18747" x="1993900" y="3498850"/>
          <p14:tracePt t="18764" x="2000250" y="3498850"/>
          <p14:tracePt t="18764" x="2012950" y="3505200"/>
          <p14:tracePt t="18780" x="2025650" y="3505200"/>
          <p14:tracePt t="18780" x="2044700" y="3511550"/>
          <p14:tracePt t="18780" x="2057400" y="3511550"/>
          <p14:tracePt t="18799" x="2082800" y="3517900"/>
          <p14:tracePt t="18799" x="2101850" y="3517900"/>
          <p14:tracePt t="18816" x="2120900" y="3517900"/>
          <p14:tracePt t="18816" x="2146300" y="3524250"/>
          <p14:tracePt t="18831" x="2171700" y="3524250"/>
          <p14:tracePt t="18831" x="2197100" y="3524250"/>
          <p14:tracePt t="18847" x="2222500" y="3517900"/>
          <p14:tracePt t="18847" x="2241550" y="3517900"/>
          <p14:tracePt t="18864" x="2266950" y="3517900"/>
          <p14:tracePt t="18864" x="2286000" y="3517900"/>
          <p14:tracePt t="18881" x="2311400" y="3517900"/>
          <p14:tracePt t="18881" x="2343150" y="3524250"/>
          <p14:tracePt t="18898" x="2355850" y="3530600"/>
          <p14:tracePt t="18898" x="2368550" y="3530600"/>
          <p14:tracePt t="18914" x="2381250" y="3543300"/>
          <p14:tracePt t="18914" x="2387600" y="3556000"/>
          <p14:tracePt t="18931" x="2387600" y="3562350"/>
          <p14:tracePt t="18931" x="2393950" y="3594100"/>
          <p14:tracePt t="18949" x="2393950" y="3600450"/>
          <p14:tracePt t="18949" x="2393950" y="3613150"/>
          <p14:tracePt t="18964" x="2381250" y="3625850"/>
          <p14:tracePt t="21275" x="3371850" y="3778250"/>
          <p14:tracePt t="21275" x="3340100" y="3771900"/>
          <p14:tracePt t="21288" x="3308350" y="3771900"/>
          <p14:tracePt t="21288" x="3263900" y="3765550"/>
          <p14:tracePt t="21305" x="3219450" y="3752850"/>
          <p14:tracePt t="21305" x="3168650" y="3746500"/>
          <p14:tracePt t="21322" x="3124200" y="3733800"/>
          <p14:tracePt t="21322" x="3079750" y="3721100"/>
          <p14:tracePt t="21338" x="3041650" y="3714750"/>
          <p14:tracePt t="21338" x="2978150" y="3714750"/>
          <p14:tracePt t="21355" x="2946400" y="3714750"/>
          <p14:tracePt t="21355" x="2921000" y="3721100"/>
          <p14:tracePt t="21372" x="2901950" y="3727450"/>
          <p14:tracePt t="21372" x="2876550" y="3733800"/>
          <p14:tracePt t="21388" x="2857500" y="3733800"/>
          <p14:tracePt t="21388" x="2838450" y="3740150"/>
          <p14:tracePt t="21388" x="2819400" y="3740150"/>
          <p14:tracePt t="21407" x="2813050" y="3746500"/>
          <p14:tracePt t="21421" x="2800350" y="3746500"/>
          <p14:tracePt t="21421" x="2787650" y="3752850"/>
          <p14:tracePt t="21442" x="2781300" y="3752850"/>
          <p14:tracePt t="21455" x="2781300" y="3746500"/>
          <p14:tracePt t="21455" x="2781300" y="3733800"/>
          <p14:tracePt t="21472" x="2774950" y="3727450"/>
          <p14:tracePt t="21472" x="2774950" y="3714750"/>
          <p14:tracePt t="21489" x="2768600" y="3702050"/>
          <p14:tracePt t="21489" x="2749550" y="3676650"/>
          <p14:tracePt t="21507" x="2730500" y="3663950"/>
          <p14:tracePt t="21507" x="2717800" y="3657600"/>
          <p14:tracePt t="21523" x="2698750" y="3644900"/>
          <p14:tracePt t="21523" x="2673350" y="3632200"/>
          <p14:tracePt t="21539" x="2654300" y="3625850"/>
          <p14:tracePt t="21539" x="2628900" y="3613150"/>
          <p14:tracePt t="21556" x="2603500" y="3594100"/>
          <p14:tracePt t="21556" x="2546350" y="3562350"/>
          <p14:tracePt t="21576" x="2520950" y="3536950"/>
          <p14:tracePt t="21576" x="2501900" y="3511550"/>
          <p14:tracePt t="21589" x="2476500" y="3479800"/>
          <p14:tracePt t="21589" x="2451100" y="3454400"/>
          <p14:tracePt t="21606" x="2425700" y="3416300"/>
          <p14:tracePt t="21606" x="2406650" y="3378200"/>
          <p14:tracePt t="21623" x="2387600" y="3333750"/>
          <p14:tracePt t="21623" x="2374900" y="3289300"/>
          <p14:tracePt t="21640" x="2368550" y="3244850"/>
          <p14:tracePt t="21640" x="2362200" y="3149600"/>
          <p14:tracePt t="21656" x="2368550" y="3105150"/>
          <p14:tracePt t="21656" x="2381250" y="3054350"/>
          <p14:tracePt t="21673" x="2393950" y="3016250"/>
          <p14:tracePt t="21673" x="2419350" y="2971800"/>
          <p14:tracePt t="21690" x="2444750" y="2933700"/>
          <p14:tracePt t="21690" x="2508250" y="2857500"/>
          <p14:tracePt t="21707" x="2552700" y="2825750"/>
          <p14:tracePt t="21707" x="2597150" y="2794000"/>
          <p14:tracePt t="21724" x="2641600" y="2762250"/>
          <p14:tracePt t="21724" x="2692400" y="2736850"/>
          <p14:tracePt t="21740" x="2743200" y="2717800"/>
          <p14:tracePt t="21740" x="2794000" y="2705100"/>
          <p14:tracePt t="21757" x="2851150" y="2698750"/>
          <p14:tracePt t="21757" x="2908300" y="2698750"/>
          <p14:tracePt t="21757" x="2965450" y="2705100"/>
          <p14:tracePt t="21775" x="3022600" y="2717800"/>
          <p14:tracePt t="21775" x="3086100" y="2736850"/>
          <p14:tracePt t="21791" x="3143250" y="2755900"/>
          <p14:tracePt t="21791" x="3200400" y="2774950"/>
          <p14:tracePt t="21808" x="3257550" y="2794000"/>
          <p14:tracePt t="21808" x="3308350" y="2819400"/>
          <p14:tracePt t="21824" x="3359150" y="2838450"/>
          <p14:tracePt t="21824" x="3409950" y="2863850"/>
          <p14:tracePt t="21840" x="3454400" y="2882900"/>
          <p14:tracePt t="21840" x="3498850" y="2908300"/>
          <p14:tracePt t="21857" x="3536950" y="2927350"/>
          <p14:tracePt t="21857" x="3600450" y="2978150"/>
          <p14:tracePt t="21875" x="3625850" y="3009900"/>
          <p14:tracePt t="21875" x="3651250" y="3035300"/>
          <p14:tracePt t="21891" x="3670300" y="3067050"/>
          <p14:tracePt t="21891" x="3676650" y="3098800"/>
          <p14:tracePt t="21907" x="3683000" y="3130550"/>
          <p14:tracePt t="21907" x="3676650" y="3168650"/>
          <p14:tracePt t="21924" x="3670300" y="3200400"/>
          <p14:tracePt t="21924" x="3651250" y="3238500"/>
          <p14:tracePt t="21941" x="3632200" y="3270250"/>
          <p14:tracePt t="21941" x="3568700" y="3333750"/>
          <p14:tracePt t="21959" x="3530600" y="3365500"/>
          <p14:tracePt t="21959" x="3486150" y="3397250"/>
          <p14:tracePt t="21975" x="3441700" y="3429000"/>
          <p14:tracePt t="21975" x="3397250" y="3460750"/>
          <p14:tracePt t="21991" x="3346450" y="3492500"/>
          <p14:tracePt t="21991" x="3244850" y="3556000"/>
          <p14:tracePt t="22008" x="3194050" y="3581400"/>
          <p14:tracePt t="22008" x="3149600" y="3606800"/>
          <p14:tracePt t="22025" x="3105150" y="3625850"/>
          <p14:tracePt t="22025" x="3060700" y="3644900"/>
          <p14:tracePt t="22041" x="3022600" y="3663950"/>
          <p14:tracePt t="22041" x="2984500" y="3676650"/>
          <p14:tracePt t="22058" x="2952750" y="3689350"/>
          <p14:tracePt t="22058" x="2908300" y="3702050"/>
          <p14:tracePt t="22075" x="2895600" y="3702050"/>
          <p14:tracePt t="22075" x="2882900" y="3708400"/>
          <p14:tracePt t="22092" x="2876550" y="3708400"/>
          <p14:tracePt t="22107" x="2882900" y="3702050"/>
          <p14:tracePt t="22107" x="2895600" y="3695700"/>
          <p14:tracePt t="22107" x="2914650" y="3689350"/>
          <p14:tracePt t="22127" x="2940050" y="3689350"/>
          <p14:tracePt t="22140" x="2971800" y="3676650"/>
          <p14:tracePt t="22140" x="3048000" y="3657600"/>
          <p14:tracePt t="22158" x="3098800" y="3651250"/>
          <p14:tracePt t="22158" x="3149600" y="3638550"/>
          <p14:tracePt t="22175" x="3206750" y="3625850"/>
          <p14:tracePt t="22175" x="3263900" y="3619500"/>
          <p14:tracePt t="22191" x="3327400" y="3606800"/>
          <p14:tracePt t="22191" x="3397250" y="3600450"/>
          <p14:tracePt t="22208" x="3467100" y="3587750"/>
          <p14:tracePt t="22208" x="3543300" y="3581400"/>
          <p14:tracePt t="22225" x="3619500" y="3581400"/>
          <p14:tracePt t="22225" x="3702050" y="3575050"/>
          <p14:tracePt t="22225" x="3784600" y="3575050"/>
          <p14:tracePt t="22243" x="3873500" y="3575050"/>
          <p14:tracePt t="22243" x="3956050" y="3575050"/>
          <p14:tracePt t="22259" x="4038600" y="3581400"/>
          <p14:tracePt t="22259" x="4121150" y="3581400"/>
          <p14:tracePt t="22275" x="4203700" y="3587750"/>
          <p14:tracePt t="22275" x="4279900" y="3587750"/>
          <p14:tracePt t="22292" x="4362450" y="3594100"/>
          <p14:tracePt t="22292" x="4514850" y="3594100"/>
          <p14:tracePt t="22309" x="4584700" y="3587750"/>
          <p14:tracePt t="22309" x="4660900" y="3581400"/>
          <p14:tracePt t="22326" x="4730750" y="3575050"/>
          <p14:tracePt t="22326" x="4800600" y="3568700"/>
          <p14:tracePt t="22342" x="4870450" y="3562350"/>
          <p14:tracePt t="22342" x="4933950" y="3549650"/>
          <p14:tracePt t="22358" x="4997450" y="3536950"/>
          <p14:tracePt t="22358" x="5118100" y="3524250"/>
          <p14:tracePt t="22376" x="5168900" y="3517900"/>
          <p14:tracePt t="22376" x="5219700" y="3505200"/>
          <p14:tracePt t="22393" x="5264150" y="3492500"/>
          <p14:tracePt t="22393" x="5308600" y="3486150"/>
          <p14:tracePt t="22409" x="5340350" y="3479800"/>
          <p14:tracePt t="22409" x="5397500" y="3460750"/>
          <p14:tracePt t="22427" x="5422900" y="3448050"/>
          <p14:tracePt t="22427" x="5435600" y="3441700"/>
          <p14:tracePt t="22443" x="5454650" y="3435350"/>
          <p14:tracePt t="22443" x="5467350" y="3429000"/>
          <p14:tracePt t="22459" x="5473700" y="3416300"/>
          <p14:tracePt t="22459" x="5480050" y="3416300"/>
          <p14:tracePt t="22476" x="5486400" y="3409950"/>
          <p14:tracePt t="22492" x="5492750" y="3409950"/>
          <p14:tracePt t="22509" x="5486400" y="3409950"/>
          <p14:tracePt t="22554" x="5480050" y="3416300"/>
          <p14:tracePt t="22586" x="5480050" y="3422650"/>
          <p14:tracePt t="22594" x="5480050" y="3435350"/>
          <p14:tracePt t="22594" x="5480050" y="3441700"/>
          <p14:tracePt t="22610" x="5486400" y="3454400"/>
          <p14:tracePt t="22630" x="5492750" y="3460750"/>
          <p14:tracePt t="22647" x="5499100" y="3460750"/>
          <p14:tracePt t="22663" x="5505450" y="3454400"/>
          <p14:tracePt t="22663" x="5511800" y="3454400"/>
          <p14:tracePt t="22676" x="5524500" y="3454400"/>
          <p14:tracePt t="22676" x="5530850" y="3448050"/>
          <p14:tracePt t="22694" x="5543550" y="3441700"/>
          <p14:tracePt t="22694" x="5556250" y="3435350"/>
          <p14:tracePt t="22710" x="5568950" y="3429000"/>
          <p14:tracePt t="22710" x="5594350" y="3416300"/>
          <p14:tracePt t="22727" x="5613400" y="3409950"/>
          <p14:tracePt t="22727" x="5626100" y="3403600"/>
          <p14:tracePt t="22743" x="5645150" y="3397250"/>
          <p14:tracePt t="22743" x="5657850" y="3390900"/>
          <p14:tracePt t="22760" x="5676900" y="3384550"/>
          <p14:tracePt t="22760" x="5695950" y="3378200"/>
          <p14:tracePt t="22777" x="5715000" y="3371850"/>
          <p14:tracePt t="22777" x="5727700" y="3365500"/>
          <p14:tracePt t="22777" x="5746750" y="3365500"/>
          <p14:tracePt t="22795" x="5759450" y="3365500"/>
          <p14:tracePt t="22795" x="5778500" y="3365500"/>
          <p14:tracePt t="22811" x="5791200" y="3365500"/>
          <p14:tracePt t="22811" x="5810250" y="3365500"/>
          <p14:tracePt t="22828" x="5816600" y="3371850"/>
          <p14:tracePt t="22828" x="5829300" y="3371850"/>
          <p14:tracePt t="22844" x="5842000" y="3378200"/>
          <p14:tracePt t="22844" x="5854700" y="3384550"/>
          <p14:tracePt t="22860" x="5861050" y="3384550"/>
          <p14:tracePt t="22860" x="5867400" y="3390900"/>
          <p14:tracePt t="22877" x="5880100" y="3390900"/>
          <p14:tracePt t="22877" x="5892800" y="3390900"/>
          <p14:tracePt t="22895" x="5899150" y="3390900"/>
          <p14:tracePt t="22895" x="5905500" y="3390900"/>
          <p14:tracePt t="22910" x="5911850" y="3397250"/>
          <p14:tracePt t="22910" x="5918200" y="3397250"/>
          <p14:tracePt t="22928" x="5924550" y="3397250"/>
          <p14:tracePt t="22928" x="5930900" y="3403600"/>
          <p14:tracePt t="22944" x="5937250" y="3403600"/>
          <p14:tracePt t="22944" x="5943600" y="3409950"/>
          <p14:tracePt t="22944" x="5949950" y="3416300"/>
          <p14:tracePt t="22963" x="5956300" y="3422650"/>
          <p14:tracePt t="22963" x="5962650" y="3429000"/>
          <p14:tracePt t="22978" x="5969000" y="3441700"/>
          <p14:tracePt t="22978" x="5969000" y="3454400"/>
          <p14:tracePt t="22994" x="5975350" y="3473450"/>
          <p14:tracePt t="22994" x="5975350" y="3486150"/>
          <p14:tracePt t="23011" x="5981700" y="3498850"/>
          <p14:tracePt t="23011" x="5981700" y="3530600"/>
          <p14:tracePt t="23028" x="5988050" y="3543300"/>
          <p14:tracePt t="23028" x="5988050" y="3549650"/>
          <p14:tracePt t="23044" x="5988050" y="3556000"/>
          <p14:tracePt t="23062" x="5988050" y="3562350"/>
          <p14:tracePt t="23077" x="5981700" y="3562350"/>
          <p14:tracePt t="23077" x="5975350" y="3562350"/>
          <p14:tracePt t="23096" x="5969000" y="3562350"/>
          <p14:tracePt t="23096" x="5962650" y="3556000"/>
          <p14:tracePt t="23112" x="5949950" y="3549650"/>
          <p14:tracePt t="23112" x="5937250" y="3536950"/>
          <p14:tracePt t="23128" x="5930900" y="3530600"/>
          <p14:tracePt t="23128" x="5918200" y="3517900"/>
          <p14:tracePt t="23145" x="5899150" y="3498850"/>
          <p14:tracePt t="23145" x="5886450" y="3486150"/>
          <p14:tracePt t="23145" x="5867400" y="3473450"/>
          <p14:tracePt t="23163" x="5848350" y="3454400"/>
          <p14:tracePt t="23163" x="5829300" y="3435350"/>
          <p14:tracePt t="23179" x="5810250" y="3416300"/>
          <p14:tracePt t="23179" x="5791200" y="3397250"/>
          <p14:tracePt t="23196" x="5765800" y="3378200"/>
          <p14:tracePt t="23196" x="5740400" y="3365500"/>
          <p14:tracePt t="23212" x="5708650" y="3346450"/>
          <p14:tracePt t="23212" x="5676900" y="3333750"/>
          <p14:tracePt t="23229" x="5645150" y="3321050"/>
          <p14:tracePt t="23229" x="5600700" y="3308350"/>
          <p14:tracePt t="23245" x="5562600" y="3289300"/>
          <p14:tracePt t="23245" x="5461000" y="3263900"/>
          <p14:tracePt t="23263" x="5410200" y="3244850"/>
          <p14:tracePt t="23263" x="5353050" y="3225800"/>
          <p14:tracePt t="23278" x="5295900" y="3206750"/>
          <p14:tracePt t="23278" x="5232400" y="3187700"/>
          <p14:tracePt t="23295" x="5162550" y="3175000"/>
          <p14:tracePt t="23295" x="5099050" y="3155950"/>
          <p14:tracePt t="23312" x="5029200" y="3143250"/>
          <p14:tracePt t="23312" x="4895850" y="3124200"/>
          <p14:tracePt t="23329" x="4826000" y="3111500"/>
          <p14:tracePt t="23329" x="4749800" y="3092450"/>
          <p14:tracePt t="23345" x="4679950" y="3079750"/>
          <p14:tracePt t="23345" x="4610100" y="3067050"/>
          <p14:tracePt t="23362" x="4533900" y="3048000"/>
          <p14:tracePt t="23362" x="4464050" y="3022600"/>
          <p14:tracePt t="23378" x="4387850" y="2997200"/>
          <p14:tracePt t="23378" x="4229100" y="2940050"/>
          <p14:tracePt t="23395" x="4152900" y="2914650"/>
          <p14:tracePt t="23395" x="4070350" y="2882900"/>
          <p14:tracePt t="23412" x="3987800" y="2857500"/>
          <p14:tracePt t="23412" x="3905250" y="2832100"/>
          <p14:tracePt t="23429" x="3822700" y="2806700"/>
          <p14:tracePt t="23429" x="3733800" y="2787650"/>
          <p14:tracePt t="23429" x="3651250" y="2768600"/>
          <p14:tracePt t="23448" x="3562350" y="2755900"/>
          <p14:tracePt t="23448" x="3473450" y="2755900"/>
          <p14:tracePt t="23463" x="3384550" y="2755900"/>
          <p14:tracePt t="23463" x="3295650" y="2762250"/>
          <p14:tracePt t="23480" x="3200400" y="2774950"/>
          <p14:tracePt t="23480" x="3105150" y="2794000"/>
          <p14:tracePt t="23496" x="3016250" y="2819400"/>
          <p14:tracePt t="23496" x="2921000" y="2838450"/>
          <p14:tracePt t="23513" x="2832100" y="2863850"/>
          <p14:tracePt t="23513" x="2660650" y="2914650"/>
          <p14:tracePt t="23531" x="2578100" y="2946400"/>
          <p14:tracePt t="23531" x="2501900" y="2971800"/>
          <p14:tracePt t="23547" x="2432050" y="2990850"/>
          <p14:tracePt t="23547" x="2362200" y="3016250"/>
          <p14:tracePt t="23565" x="2292350" y="3041650"/>
          <p14:tracePt t="23565" x="2222500" y="3060700"/>
          <p14:tracePt t="23580" x="2152650" y="3073400"/>
          <p14:tracePt t="23580" x="2089150" y="3092450"/>
          <p14:tracePt t="23596" x="2025650" y="3105150"/>
          <p14:tracePt t="23596" x="1968500" y="3111500"/>
          <p14:tracePt t="23613" x="1905000" y="3117850"/>
          <p14:tracePt t="23613" x="1797050" y="3130550"/>
          <p14:tracePt t="23630" x="1739900" y="3130550"/>
          <p14:tracePt t="23630" x="1689100" y="3130550"/>
          <p14:tracePt t="23646" x="1638300" y="3124200"/>
          <p14:tracePt t="23646" x="1593850" y="3117850"/>
          <p14:tracePt t="23663" x="1549400" y="3111500"/>
          <p14:tracePt t="23663" x="1504950" y="3098800"/>
          <p14:tracePt t="23680" x="1460500" y="3092450"/>
          <p14:tracePt t="23680" x="1390650" y="3073400"/>
          <p14:tracePt t="23697" x="1358900" y="3067050"/>
          <p14:tracePt t="23697" x="1333500" y="3060700"/>
          <p14:tracePt t="23713" x="1308100" y="3054350"/>
          <p14:tracePt t="23713" x="1289050" y="3048000"/>
          <p14:tracePt t="23730" x="1276350" y="3041650"/>
          <p14:tracePt t="23730" x="1270000" y="3028950"/>
          <p14:tracePt t="23747" x="1276350" y="3022600"/>
          <p14:tracePt t="23747" x="1282700" y="3016250"/>
          <p14:tracePt t="23764" x="1301750" y="3009900"/>
          <p14:tracePt t="23764" x="1320800" y="2997200"/>
          <p14:tracePt t="23780" x="1352550" y="2990850"/>
          <p14:tracePt t="23780" x="1384300" y="2984500"/>
          <p14:tracePt t="23797" x="1428750" y="2978150"/>
          <p14:tracePt t="23797" x="1479550" y="2971800"/>
          <p14:tracePt t="23797" x="1543050" y="2959100"/>
          <p14:tracePt t="23815" x="1606550" y="2946400"/>
          <p14:tracePt t="23815" x="1682750" y="2940050"/>
          <p14:tracePt t="23831" x="1758950" y="2933700"/>
          <p14:tracePt t="23831" x="1847850" y="2921000"/>
          <p14:tracePt t="23847" x="1936750" y="2914650"/>
          <p14:tracePt t="23847" x="2032000" y="2914650"/>
          <p14:tracePt t="23864" x="2127250" y="2908300"/>
          <p14:tracePt t="23864" x="2228850" y="2901950"/>
          <p14:tracePt t="23880" x="2330450" y="2895600"/>
          <p14:tracePt t="23880" x="2438400" y="2889250"/>
          <p14:tracePt t="23880" x="2540000" y="2882900"/>
          <p14:tracePt t="23899" x="2641600" y="2876550"/>
          <p14:tracePt t="23913" x="2743200" y="2863850"/>
          <p14:tracePt t="23913" x="2933700" y="2851150"/>
          <p14:tracePt t="23930" x="3028950" y="2851150"/>
          <p14:tracePt t="23930" x="3117850" y="2844800"/>
          <p14:tracePt t="23947" x="3200400" y="2851150"/>
          <p14:tracePt t="23947" x="3282950" y="2851150"/>
          <p14:tracePt t="23964" x="3365500" y="2851150"/>
          <p14:tracePt t="23964" x="3441700" y="2857500"/>
          <p14:tracePt t="23981" x="3517900" y="2857500"/>
          <p14:tracePt t="23981" x="3663950" y="2863850"/>
          <p14:tracePt t="23998" x="3727450" y="2870200"/>
          <p14:tracePt t="23998" x="3790950" y="2870200"/>
          <p14:tracePt t="24014" x="3848100" y="2870200"/>
          <p14:tracePt t="24014" x="3898900" y="2870200"/>
          <p14:tracePt t="24031" x="3949700" y="2870200"/>
          <p14:tracePt t="24031" x="4032250" y="2863850"/>
          <p14:tracePt t="24048" x="4064000" y="2857500"/>
          <p14:tracePt t="24048" x="4095750" y="2851150"/>
          <p14:tracePt t="24064" x="4127500" y="2844800"/>
          <p14:tracePt t="24064" x="4152900" y="2838450"/>
          <p14:tracePt t="24082" x="4178300" y="2832100"/>
          <p14:tracePt t="24082" x="4197350" y="2832100"/>
          <p14:tracePt t="24098" x="4210050" y="2825750"/>
          <p14:tracePt t="24098" x="4235450" y="2819400"/>
          <p14:tracePt t="24115" x="4248150" y="2819400"/>
          <p14:tracePt t="24115" x="4254500" y="2819400"/>
          <p14:tracePt t="24132" x="4260850" y="2819400"/>
          <p14:tracePt t="24132" x="4267200" y="2819400"/>
          <p14:tracePt t="24148" x="4273550" y="2819400"/>
          <p14:tracePt t="24163" x="4267200" y="2825750"/>
          <p14:tracePt t="24190" x="4260850" y="2825750"/>
          <p14:tracePt t="24206" x="4254500" y="2832100"/>
          <p14:tracePt t="24222" x="4248150" y="2838450"/>
          <p14:tracePt t="24235" x="4248150" y="2844800"/>
          <p14:tracePt t="24251" x="4241800" y="2851150"/>
          <p14:tracePt t="24274" x="4248150" y="2857500"/>
          <p14:tracePt t="24286" x="4254500" y="2870200"/>
          <p14:tracePt t="24318" x="4260850" y="2870200"/>
          <p14:tracePt t="24326" x="4267200" y="2876550"/>
          <p14:tracePt t="24335" x="4273550" y="2882900"/>
          <p14:tracePt t="24335" x="4279900" y="2889250"/>
          <p14:tracePt t="24348" x="4292600" y="2901950"/>
          <p14:tracePt t="24348" x="4298950" y="2914650"/>
          <p14:tracePt t="24366" x="4311650" y="2927350"/>
          <p14:tracePt t="24366" x="4324350" y="2940050"/>
          <p14:tracePt t="24382" x="4343400" y="2959100"/>
          <p14:tracePt t="24382" x="4356100" y="2971800"/>
          <p14:tracePt t="24399" x="4375150" y="2990850"/>
          <p14:tracePt t="24399" x="4413250" y="3028950"/>
          <p14:tracePt t="24416" x="4432300" y="3048000"/>
          <p14:tracePt t="24416" x="4451350" y="3060700"/>
          <p14:tracePt t="24432" x="4470400" y="3073400"/>
          <p14:tracePt t="24432" x="4489450" y="3092450"/>
          <p14:tracePt t="24449" x="4508500" y="3111500"/>
          <p14:tracePt t="24449" x="4521200" y="3124200"/>
          <p14:tracePt t="24449" x="4540250" y="3136900"/>
          <p14:tracePt t="24467" x="4559300" y="3155950"/>
          <p14:tracePt t="24467" x="4572000" y="3168650"/>
          <p14:tracePt t="24483" x="4591050" y="3181350"/>
          <p14:tracePt t="24483" x="4603750" y="3194050"/>
          <p14:tracePt t="24500" x="4616450" y="3206750"/>
          <p14:tracePt t="24500" x="4629150" y="3219450"/>
          <p14:tracePt t="24516" x="4641850" y="3225800"/>
          <p14:tracePt t="24516" x="4654550" y="3238500"/>
          <p14:tracePt t="24532" x="4660900" y="3244850"/>
          <p14:tracePt t="24532" x="4673600" y="3251200"/>
          <p14:tracePt t="24549" x="4679950" y="3263900"/>
          <p14:tracePt t="24549" x="4692650" y="3289300"/>
          <p14:tracePt t="24567" x="4692650" y="3302000"/>
          <p14:tracePt t="24567" x="4699000" y="3308350"/>
          <p14:tracePt t="24583" x="4699000" y="3321050"/>
          <p14:tracePt t="24583" x="4699000" y="3333750"/>
          <p14:tracePt t="24599" x="4699000" y="3346450"/>
          <p14:tracePt t="24599" x="4699000" y="3352800"/>
          <p14:tracePt t="24616" x="4692650" y="3365500"/>
          <p14:tracePt t="24616" x="4692650" y="3371850"/>
          <p14:tracePt t="24633" x="4686300" y="3378200"/>
          <p14:tracePt t="24633" x="4679950" y="3397250"/>
          <p14:tracePt t="24649" x="4673600" y="3403600"/>
          <p14:tracePt t="24649" x="4667250" y="3409950"/>
          <p14:tracePt t="24667" x="4660900" y="3416300"/>
          <p14:tracePt t="24667" x="4660900" y="3422650"/>
          <p14:tracePt t="24683" x="4654550" y="3429000"/>
          <p14:tracePt t="24683" x="4654550" y="3435350"/>
          <p14:tracePt t="24700" x="4654550" y="3441700"/>
          <p14:tracePt t="24700" x="4648200" y="3448050"/>
          <p14:tracePt t="24716" x="4648200" y="3454400"/>
          <p14:tracePt t="24716" x="4648200" y="3460750"/>
          <p14:tracePt t="24733" x="4648200" y="3467100"/>
          <p14:tracePt t="24749" x="4648200" y="3473450"/>
          <p14:tracePt t="24766" x="4648200" y="3479800"/>
          <p14:tracePt t="24783" x="4648200" y="3486150"/>
          <p14:tracePt t="24799" x="4641850" y="3492500"/>
          <p14:tracePt t="24823" x="4641850" y="3498850"/>
          <p14:tracePt t="24842" x="4635500" y="3505200"/>
          <p14:tracePt t="24866" x="4629150" y="3511550"/>
          <p14:tracePt t="24886" x="4622800" y="3517900"/>
          <p14:tracePt t="24910" x="4622800" y="3524250"/>
          <p14:tracePt t="24954" x="4629150" y="3530600"/>
          <p14:tracePt t="24978" x="4629150" y="3536950"/>
          <p14:tracePt t="24994" x="4629150" y="3543300"/>
          <p14:tracePt t="25006" x="4629150" y="3549650"/>
          <p14:tracePt t="25016" x="4629150" y="3556000"/>
          <p14:tracePt t="25016" x="4629150" y="3562350"/>
          <p14:tracePt t="25034" x="4629150" y="3568700"/>
          <p14:tracePt t="25034" x="4629150" y="3575050"/>
          <p14:tracePt t="25051" x="4629150" y="3581400"/>
          <p14:tracePt t="25051" x="4629150" y="3600450"/>
          <p14:tracePt t="25068" x="4629150" y="3606800"/>
          <p14:tracePt t="25068" x="4622800" y="3613150"/>
          <p14:tracePt t="25084" x="4622800" y="3625850"/>
          <p14:tracePt t="25084" x="4616450" y="3632200"/>
          <p14:tracePt t="25101" x="4610100" y="3638550"/>
          <p14:tracePt t="25101" x="4610100" y="3651250"/>
          <p14:tracePt t="25117" x="4603750" y="3657600"/>
          <p14:tracePt t="25117" x="4591050" y="3670300"/>
          <p14:tracePt t="25135" x="4584700" y="3676650"/>
          <p14:tracePt t="25135" x="4578350" y="3683000"/>
          <p14:tracePt t="25151" x="4572000" y="3689350"/>
          <p14:tracePt t="25151" x="4565650" y="3695700"/>
          <p14:tracePt t="25168" x="4559300" y="3695700"/>
          <p14:tracePt t="25168" x="4546600" y="3702050"/>
          <p14:tracePt t="25185" x="4540250" y="3708400"/>
          <p14:tracePt t="25185" x="4533900" y="3714750"/>
          <p14:tracePt t="25185" x="4521200" y="3714750"/>
          <p14:tracePt t="25203" x="4514850" y="3714750"/>
          <p14:tracePt t="25217" x="4508500" y="3721100"/>
          <p14:tracePt t="25217" x="4489450" y="3727450"/>
          <p14:tracePt t="25235" x="4476750" y="3727450"/>
          <p14:tracePt t="25235" x="4470400" y="3733800"/>
          <p14:tracePt t="25252" x="4457700" y="3733800"/>
          <p14:tracePt t="25252" x="4451350" y="3740150"/>
          <p14:tracePt t="25268" x="4438650" y="3746500"/>
          <p14:tracePt t="25268" x="4432300" y="3746500"/>
          <p14:tracePt t="25268" x="4419600" y="3752850"/>
          <p14:tracePt t="25287" x="4413250" y="3759200"/>
          <p14:tracePt t="25300" x="4406900" y="3759200"/>
          <p14:tracePt t="25300" x="4394200" y="3765550"/>
          <p14:tracePt t="25319" x="4387850" y="3771900"/>
          <p14:tracePt t="25319" x="4381500" y="3771900"/>
          <p14:tracePt t="25335" x="4375150" y="3778250"/>
          <p14:tracePt t="25351" x="4375150" y="3784600"/>
          <p14:tracePt t="25368" x="4368800" y="3797300"/>
          <p14:tracePt t="25368" x="4368800" y="3803650"/>
          <p14:tracePt t="25385" x="4368800" y="3810000"/>
          <p14:tracePt t="25401" x="4368800" y="3816350"/>
          <p14:tracePt t="25401" x="4368800" y="3829050"/>
          <p14:tracePt t="25419" x="4368800" y="3835400"/>
          <p14:tracePt t="25419" x="4362450" y="3854450"/>
          <p14:tracePt t="25435" x="4356100" y="3860800"/>
          <p14:tracePt t="25435" x="4349750" y="3873500"/>
          <p14:tracePt t="25452" x="4343400" y="3886200"/>
          <p14:tracePt t="25452" x="4337050" y="3898900"/>
          <p14:tracePt t="25469" x="4324350" y="3911600"/>
          <p14:tracePt t="25469" x="4311650" y="3924300"/>
          <p14:tracePt t="25469" x="4298950" y="3937000"/>
          <p14:tracePt t="25487" x="4286250" y="3956050"/>
          <p14:tracePt t="25487" x="4273550" y="3975100"/>
          <p14:tracePt t="25503" x="4254500" y="3987800"/>
          <p14:tracePt t="25503" x="4235450" y="4006850"/>
          <p14:tracePt t="25520" x="4210050" y="4025900"/>
          <p14:tracePt t="25520" x="4191000" y="4044950"/>
          <p14:tracePt t="25536" x="4165600" y="4070350"/>
          <p14:tracePt t="25536" x="4140200" y="4095750"/>
          <p14:tracePt t="25553" x="4114800" y="4114800"/>
          <p14:tracePt t="25553" x="4083050" y="4146550"/>
          <p14:tracePt t="25553" x="4051300" y="4171950"/>
          <p14:tracePt t="25572" x="4025900" y="4197350"/>
          <p14:tracePt t="25585" x="3994150" y="4222750"/>
          <p14:tracePt t="25585" x="3924300" y="4273550"/>
          <p14:tracePt t="25603" x="3892550" y="4292600"/>
          <p14:tracePt t="25603" x="3860800" y="4318000"/>
          <p14:tracePt t="25619" x="3822700" y="4343400"/>
          <p14:tracePt t="25619" x="3790950" y="4362450"/>
          <p14:tracePt t="25636" x="3752850" y="4387850"/>
          <p14:tracePt t="25636" x="3714750" y="4406900"/>
          <p14:tracePt t="25653" x="3676650" y="4425950"/>
          <p14:tracePt t="25653" x="3606800" y="4464050"/>
          <p14:tracePt t="25669" x="3568700" y="4483100"/>
          <p14:tracePt t="25669" x="3530600" y="4502150"/>
          <p14:tracePt t="25686" x="3498850" y="4521200"/>
          <p14:tracePt t="25686" x="3460750" y="4533900"/>
          <p14:tracePt t="25704" x="3429000" y="4552950"/>
          <p14:tracePt t="25704" x="3397250" y="4565650"/>
          <p14:tracePt t="25720" x="3365500" y="4578350"/>
          <p14:tracePt t="25720" x="3302000" y="4597400"/>
          <p14:tracePt t="25737" x="3270250" y="4603750"/>
          <p14:tracePt t="25737" x="3238500" y="4610100"/>
          <p14:tracePt t="25753" x="3206750" y="4616450"/>
          <p14:tracePt t="25753" x="3175000" y="4616450"/>
          <p14:tracePt t="25770" x="3143250" y="4610100"/>
          <p14:tracePt t="25770" x="3073400" y="4597400"/>
          <p14:tracePt t="25788" x="3035300" y="4578350"/>
          <p14:tracePt t="25788" x="2997200" y="4565650"/>
          <p14:tracePt t="25804" x="2952750" y="4540250"/>
          <p14:tracePt t="25804" x="2914650" y="4514850"/>
          <p14:tracePt t="25820" x="2863850" y="4489450"/>
          <p14:tracePt t="25820" x="2819400" y="4464050"/>
          <p14:tracePt t="25836" x="2774950" y="4438650"/>
          <p14:tracePt t="25836" x="2730500" y="4413250"/>
          <p14:tracePt t="25836" x="2686050" y="4394200"/>
          <p14:tracePt t="25855" x="2641600" y="4375150"/>
          <p14:tracePt t="25869" x="2603500" y="4356100"/>
          <p14:tracePt t="25869" x="2527300" y="4330700"/>
          <p14:tracePt t="25887" x="2495550" y="4318000"/>
          <p14:tracePt t="25887" x="2463800" y="4311650"/>
          <p14:tracePt t="25903" x="2432050" y="4305300"/>
          <p14:tracePt t="25903" x="2406650" y="4305300"/>
          <p14:tracePt t="25920" x="2381250" y="4298950"/>
          <p14:tracePt t="25920" x="2355850" y="4298950"/>
          <p14:tracePt t="25942" x="2305050" y="4298950"/>
          <p14:tracePt t="25953" x="2279650" y="4305300"/>
          <p14:tracePt t="25953" x="2241550" y="4311650"/>
          <p14:tracePt t="25971" x="2222500" y="4311650"/>
          <p14:tracePt t="25971" x="2203450" y="4318000"/>
          <p14:tracePt t="25987" x="2190750" y="4324350"/>
          <p14:tracePt t="25987" x="2178050" y="4330700"/>
          <p14:tracePt t="26004" x="2171700" y="4337050"/>
          <p14:tracePt t="26004" x="2159000" y="4349750"/>
          <p14:tracePt t="26020" x="2152650" y="4356100"/>
          <p14:tracePt t="26020" x="2146300" y="4381500"/>
          <p14:tracePt t="26037" x="2146300" y="4394200"/>
          <p14:tracePt t="26037" x="2146300" y="4406900"/>
          <p14:tracePt t="26054" x="2146300" y="4419600"/>
          <p14:tracePt t="26054" x="2146300" y="4438650"/>
          <p14:tracePt t="26071" x="2152650" y="4451350"/>
          <p14:tracePt t="26071" x="2171700" y="4502150"/>
          <p14:tracePt t="26087" x="2178050" y="4527550"/>
          <p14:tracePt t="26087" x="2190750" y="4559300"/>
          <p14:tracePt t="26104" x="2203450" y="4591050"/>
          <p14:tracePt t="26104" x="2222500" y="4622800"/>
          <p14:tracePt t="26121" x="2235200" y="4660900"/>
          <p14:tracePt t="26121" x="2260600" y="4699000"/>
          <p14:tracePt t="26137" x="2279650" y="4730750"/>
          <p14:tracePt t="26137" x="2336800" y="4794250"/>
          <p14:tracePt t="26154" x="2368550" y="4819650"/>
          <p14:tracePt t="26154" x="2400300" y="4838700"/>
          <p14:tracePt t="26171" x="2432050" y="4851400"/>
          <p14:tracePt t="26171" x="2470150" y="4857750"/>
          <p14:tracePt t="26189" x="2501900" y="4857750"/>
          <p14:tracePt t="26189" x="2540000" y="4857750"/>
          <p14:tracePt t="26205" x="2578100" y="4851400"/>
          <p14:tracePt t="26205" x="2616200" y="4838700"/>
          <p14:tracePt t="26221" x="2654300" y="4826000"/>
          <p14:tracePt t="26221" x="2730500" y="4794250"/>
          <p14:tracePt t="26238" x="2768600" y="4775200"/>
          <p14:tracePt t="26238" x="2800350" y="4762500"/>
          <p14:tracePt t="26255" x="2832100" y="4743450"/>
          <p14:tracePt t="26255" x="2863850" y="4724400"/>
          <p14:tracePt t="26271" x="2895600" y="4711700"/>
          <p14:tracePt t="26271" x="2921000" y="4699000"/>
          <p14:tracePt t="26288" x="2952750" y="4686300"/>
          <p14:tracePt t="26288" x="2978150" y="4673600"/>
          <p14:tracePt t="26304" x="3009900" y="4667250"/>
          <p14:tracePt t="26304" x="3079750" y="4660900"/>
          <p14:tracePt t="26324" x="3117850" y="4660900"/>
          <p14:tracePt t="26324" x="3162300" y="4667250"/>
          <p14:tracePt t="26338" x="3206750" y="4667250"/>
          <p14:tracePt t="26338" x="3257550" y="4673600"/>
          <p14:tracePt t="26355" x="3308350" y="4679950"/>
          <p14:tracePt t="26355" x="3365500" y="4686300"/>
          <p14:tracePt t="26371" x="3422650" y="4692650"/>
          <p14:tracePt t="26371" x="3543300" y="4699000"/>
          <p14:tracePt t="26388" x="3606800" y="4699000"/>
          <p14:tracePt t="26388" x="3676650" y="4699000"/>
          <p14:tracePt t="26405" x="3746500" y="4705350"/>
          <p14:tracePt t="26405" x="3829050" y="4711700"/>
          <p14:tracePt t="26422" x="3911600" y="4718050"/>
          <p14:tracePt t="26422" x="4000500" y="4730750"/>
          <p14:tracePt t="26439" x="4095750" y="4749800"/>
          <p14:tracePt t="26439" x="4298950" y="4787900"/>
          <p14:tracePt t="26456" x="4400550" y="4806950"/>
          <p14:tracePt t="26456" x="4502150" y="4819650"/>
          <p14:tracePt t="26473" x="4603750" y="4832350"/>
          <p14:tracePt t="26473" x="4699000" y="4845050"/>
          <p14:tracePt t="26489" x="4794250" y="4851400"/>
          <p14:tracePt t="26489" x="4972050" y="4851400"/>
          <p14:tracePt t="26507" x="5054600" y="4851400"/>
          <p14:tracePt t="26507" x="5143500" y="4845050"/>
          <p14:tracePt t="26523" x="5226050" y="4845050"/>
          <p14:tracePt t="26523" x="5302250" y="4845050"/>
          <p14:tracePt t="26539" x="5384800" y="4838700"/>
          <p14:tracePt t="26539" x="5461000" y="4838700"/>
          <p14:tracePt t="26556" x="5537200" y="4838700"/>
          <p14:tracePt t="26556" x="5607050" y="4832350"/>
          <p14:tracePt t="26573" x="5676900" y="4832350"/>
          <p14:tracePt t="26573" x="5740400" y="4826000"/>
          <p14:tracePt t="26573" x="5803900" y="4813300"/>
          <p14:tracePt t="26591" x="5854700" y="4800600"/>
          <p14:tracePt t="26605" x="5905500" y="4794250"/>
          <p14:tracePt t="26605" x="5988050" y="4768850"/>
          <p14:tracePt t="26623" x="6026150" y="4756150"/>
          <p14:tracePt t="26623" x="6051550" y="4749800"/>
          <p14:tracePt t="26639" x="6076950" y="4743450"/>
          <p14:tracePt t="26639" x="6102350" y="4737100"/>
          <p14:tracePt t="26656" x="6121400" y="4737100"/>
          <p14:tracePt t="26656" x="6134100" y="4737100"/>
          <p14:tracePt t="26673" x="6153150" y="4737100"/>
          <p14:tracePt t="26673" x="6178550" y="4743450"/>
          <p14:tracePt t="26692" x="6191250" y="4756150"/>
          <p14:tracePt t="26692" x="6210300" y="4762500"/>
          <p14:tracePt t="26706" x="6223000" y="4768850"/>
          <p14:tracePt t="26706" x="6235700" y="4768850"/>
          <p14:tracePt t="26723" x="6254750" y="4775200"/>
          <p14:tracePt t="26723" x="6267450" y="4781550"/>
          <p14:tracePt t="26740" x="6292850" y="4787900"/>
          <p14:tracePt t="26740" x="6330950" y="4787900"/>
          <p14:tracePt t="26756" x="6356350" y="4794250"/>
          <p14:tracePt t="26756" x="6381750" y="4794250"/>
          <p14:tracePt t="26773" x="6413500" y="4794250"/>
          <p14:tracePt t="26773" x="6445250" y="4794250"/>
          <p14:tracePt t="26790" x="6483350" y="4794250"/>
          <p14:tracePt t="26790" x="6565900" y="4787900"/>
          <p14:tracePt t="26807" x="6616700" y="4775200"/>
          <p14:tracePt t="26807" x="6673850" y="4762500"/>
          <p14:tracePt t="26823" x="6731000" y="4749800"/>
          <p14:tracePt t="26823" x="6788150" y="4730750"/>
          <p14:tracePt t="26840" x="6851650" y="4711700"/>
          <p14:tracePt t="26840" x="6915150" y="4699000"/>
          <p14:tracePt t="26857" x="6978650" y="4686300"/>
          <p14:tracePt t="26857" x="7048500" y="4679950"/>
          <p14:tracePt t="26857" x="7112000" y="4667250"/>
          <p14:tracePt t="26874" x="7175500" y="4660900"/>
          <p14:tracePt t="26889" x="7239000" y="4654550"/>
          <p14:tracePt t="26889" x="7366000" y="4641850"/>
          <p14:tracePt t="26907" x="7423150" y="4635500"/>
          <p14:tracePt t="26907" x="7486650" y="4622800"/>
          <p14:tracePt t="26923" x="7543800" y="4610100"/>
          <p14:tracePt t="26923" x="7600950" y="4603750"/>
          <p14:tracePt t="26923" x="7658100" y="4591050"/>
          <p14:tracePt t="26945" x="7708900" y="4578350"/>
          <p14:tracePt t="26956" x="7759700" y="4565650"/>
          <p14:tracePt t="26956" x="7861300" y="4552950"/>
          <p14:tracePt t="26975" x="7905750" y="4552950"/>
          <p14:tracePt t="26975" x="7950200" y="4546600"/>
          <p14:tracePt t="26991" x="7988300" y="4546600"/>
          <p14:tracePt t="26991" x="8020050" y="4552950"/>
          <p14:tracePt t="27008" x="8045450" y="4559300"/>
          <p14:tracePt t="27008" x="8070850" y="4565650"/>
          <p14:tracePt t="27025" x="8089900" y="4572000"/>
          <p14:tracePt t="27025" x="8096250" y="4578350"/>
          <p14:tracePt t="27041" x="8096250" y="4591050"/>
          <p14:tracePt t="27041" x="8064500" y="4616450"/>
          <p14:tracePt t="27057" x="8039100" y="4629150"/>
          <p14:tracePt t="27057" x="8001000" y="4648200"/>
          <p14:tracePt t="27075" x="7950200" y="4660900"/>
          <p14:tracePt t="27075" x="7893050" y="4679950"/>
          <p14:tracePt t="27091" x="7823200" y="4705350"/>
          <p14:tracePt t="27091" x="7658100" y="4743450"/>
          <p14:tracePt t="27108" x="7562850" y="4768850"/>
          <p14:tracePt t="27108" x="7454900" y="4794250"/>
          <p14:tracePt t="27125" x="7340600" y="4819650"/>
          <p14:tracePt t="27125" x="7213600" y="4838700"/>
          <p14:tracePt t="27141" x="7080250" y="4864100"/>
          <p14:tracePt t="27141" x="6934200" y="4883150"/>
          <p14:tracePt t="27158" x="6781800" y="4902200"/>
          <p14:tracePt t="27158" x="6451600" y="4940300"/>
          <p14:tracePt t="27175" x="6280150" y="4953000"/>
          <p14:tracePt t="27175" x="6102350" y="4965700"/>
          <p14:tracePt t="27192" x="5924550" y="4972050"/>
          <p14:tracePt t="27192" x="5740400" y="4978400"/>
          <p14:tracePt t="27208" x="5556250" y="4978400"/>
          <p14:tracePt t="27208" x="5372100" y="4978400"/>
          <p14:tracePt t="27224" x="5187950" y="4978400"/>
          <p14:tracePt t="27224" x="5003800" y="4978400"/>
          <p14:tracePt t="27224" x="4819650" y="4978400"/>
          <p14:tracePt t="27243" x="4635500" y="4984750"/>
          <p14:tracePt t="27257" x="4457700" y="4991100"/>
          <p14:tracePt t="27257" x="4108450" y="5010150"/>
          <p14:tracePt t="27275" x="3949700" y="5029200"/>
          <p14:tracePt t="27275" x="3790950" y="5048250"/>
          <p14:tracePt t="27292" x="3638550" y="5067300"/>
          <p14:tracePt t="27292" x="3498850" y="5086350"/>
          <p14:tracePt t="27308" x="3359150" y="5099050"/>
          <p14:tracePt t="27308" x="3225800" y="5111750"/>
          <p14:tracePt t="27325" x="3092450" y="5124450"/>
          <p14:tracePt t="27325" x="2965450" y="5130800"/>
          <p14:tracePt t="27325" x="2838450" y="5130800"/>
          <p14:tracePt t="27343" x="2717800" y="5137150"/>
          <p14:tracePt t="27343" x="2603500" y="5137150"/>
          <p14:tracePt t="27358" x="2495550" y="5137150"/>
          <p14:tracePt t="27358" x="2400300" y="5143500"/>
          <p14:tracePt t="27375" x="2311400" y="5143500"/>
          <p14:tracePt t="27375" x="2228850" y="5149850"/>
          <p14:tracePt t="27392" x="2159000" y="5156200"/>
          <p14:tracePt t="27392" x="2044700" y="5175250"/>
          <p14:tracePt t="27408" x="2000250" y="5181600"/>
          <p14:tracePt t="27408" x="1962150" y="5187950"/>
          <p14:tracePt t="27425" x="1936750" y="5194300"/>
          <p14:tracePt t="27425" x="1911350" y="5194300"/>
          <p14:tracePt t="27443" x="1905000" y="5194300"/>
          <p14:tracePt t="27443" x="1898650" y="5194300"/>
          <p14:tracePt t="27459" x="1905000" y="5194300"/>
          <p14:tracePt t="27459" x="1917700" y="5194300"/>
          <p14:tracePt t="27476" x="1930400" y="5194300"/>
          <p14:tracePt t="27476" x="1949450" y="5200650"/>
          <p14:tracePt t="27492" x="1968500" y="5207000"/>
          <p14:tracePt t="27492" x="1993900" y="5207000"/>
          <p14:tracePt t="27509" x="2025650" y="5213350"/>
          <p14:tracePt t="27509" x="2057400" y="5213350"/>
          <p14:tracePt t="27509" x="2101850" y="5213350"/>
          <p14:tracePt t="27527" x="2139950" y="5213350"/>
          <p14:tracePt t="27527" x="2184400" y="5213350"/>
          <p14:tracePt t="27542" x="2235200" y="5213350"/>
          <p14:tracePt t="27542" x="2279650" y="5207000"/>
          <p14:tracePt t="27560" x="2330450" y="5207000"/>
          <p14:tracePt t="27560" x="2381250" y="5207000"/>
          <p14:tracePt t="27576" x="2425700" y="5207000"/>
          <p14:tracePt t="27576" x="2476500" y="5207000"/>
          <p14:tracePt t="27592" x="2527300" y="5207000"/>
          <p14:tracePt t="27592" x="2571750" y="5207000"/>
          <p14:tracePt t="27609" x="2616200" y="5213350"/>
          <p14:tracePt t="27609" x="2705100" y="5213350"/>
          <p14:tracePt t="27627" x="2743200" y="5219700"/>
          <p14:tracePt t="27627" x="2781300" y="5226050"/>
          <p14:tracePt t="27643" x="2819400" y="5226050"/>
          <p14:tracePt t="27643" x="2851150" y="5232400"/>
          <p14:tracePt t="27659" x="2882900" y="5238750"/>
          <p14:tracePt t="27659" x="2914650" y="5245100"/>
          <p14:tracePt t="27676" x="2940050" y="5245100"/>
          <p14:tracePt t="27676" x="2965450" y="5251450"/>
          <p14:tracePt t="27693" x="2990850" y="5257800"/>
          <p14:tracePt t="27693" x="3035300" y="5257800"/>
          <p14:tracePt t="27709" x="3054350" y="5257800"/>
          <p14:tracePt t="27709" x="3073400" y="5257800"/>
          <p14:tracePt t="27726" x="3086100" y="5257800"/>
          <p14:tracePt t="27726" x="3105150" y="5257800"/>
          <p14:tracePt t="27743" x="3117850" y="5251450"/>
          <p14:tracePt t="27743" x="3130550" y="5251450"/>
          <p14:tracePt t="27759" x="3143250" y="5245100"/>
          <p14:tracePt t="27759" x="3168650" y="5238750"/>
          <p14:tracePt t="27776" x="3181350" y="5238750"/>
          <p14:tracePt t="27776" x="3187700" y="5232400"/>
          <p14:tracePt t="27793" x="3200400" y="5226050"/>
          <p14:tracePt t="27793" x="3213100" y="5219700"/>
          <p14:tracePt t="27810" x="3225800" y="5219700"/>
          <p14:tracePt t="27810" x="3251200" y="5207000"/>
          <p14:tracePt t="27827" x="3257550" y="5207000"/>
          <p14:tracePt t="27827" x="3270250" y="5200650"/>
          <p14:tracePt t="27844" x="3282950" y="5194300"/>
          <p14:tracePt t="27844" x="3289300" y="5187950"/>
          <p14:tracePt t="27860" x="3302000" y="5187950"/>
          <p14:tracePt t="27860" x="3308350" y="5181600"/>
          <p14:tracePt t="27877" x="3314700" y="5181600"/>
          <p14:tracePt t="27877" x="3321050" y="5175250"/>
          <p14:tracePt t="27877" x="3327400" y="5175250"/>
          <p14:tracePt t="27895" x="3333750" y="5168900"/>
          <p14:tracePt t="27895" x="3340100" y="5168900"/>
          <p14:tracePt t="27911" x="3346450" y="5162550"/>
          <p14:tracePt t="27911" x="3352800" y="5162550"/>
          <p14:tracePt t="27927" x="3359150" y="5162550"/>
          <p14:tracePt t="27927" x="3365500" y="5162550"/>
          <p14:tracePt t="27948" x="3371850" y="5162550"/>
          <p14:tracePt t="27959" x="3378200" y="5162550"/>
          <p14:tracePt t="27976" x="3378200" y="5168900"/>
          <p14:tracePt t="27993" x="3384550" y="5175250"/>
          <p14:tracePt t="28009" x="3384550" y="5181600"/>
          <p14:tracePt t="28026" x="3390900" y="5187950"/>
          <p14:tracePt t="28043" x="3397250" y="5187950"/>
          <p14:tracePt t="28060" x="3397250" y="5194300"/>
          <p14:tracePt t="28060" x="3403600" y="5194300"/>
          <p14:tracePt t="28077" x="3409950" y="5200650"/>
          <p14:tracePt t="28093" x="3416300" y="5200650"/>
          <p14:tracePt t="28110" x="3422650" y="5200650"/>
          <p14:tracePt t="28134" x="3429000" y="5200650"/>
          <p14:tracePt t="28150" x="3435350" y="5207000"/>
          <p14:tracePt t="28166" x="3441700" y="5213350"/>
          <p14:tracePt t="28182" x="3448050" y="5219700"/>
          <p14:tracePt t="28195" x="3454400" y="5219700"/>
          <p14:tracePt t="28211" x="3460750" y="5232400"/>
          <p14:tracePt t="28227" x="3467100" y="5232400"/>
          <p14:tracePt t="28227" x="3473450" y="5238750"/>
          <p14:tracePt t="28245" x="3479800" y="5245100"/>
          <p14:tracePt t="28245" x="3492500" y="5251450"/>
          <p14:tracePt t="28245" x="3498850" y="5251450"/>
          <p14:tracePt t="28263" x="3511550" y="5257800"/>
          <p14:tracePt t="28277" x="3530600" y="5264150"/>
          <p14:tracePt t="28277" x="3562350" y="5276850"/>
          <p14:tracePt t="28295" x="3581400" y="5283200"/>
          <p14:tracePt t="28295" x="3606800" y="5289550"/>
          <p14:tracePt t="28311" x="3625850" y="5289550"/>
          <p14:tracePt t="28311" x="3651250" y="5295900"/>
          <p14:tracePt t="28329" x="3676650" y="5295900"/>
          <p14:tracePt t="28329" x="3702050" y="5295900"/>
          <p14:tracePt t="28329" x="3727450" y="5302250"/>
          <p14:tracePt t="28347" x="3752850" y="5302250"/>
          <p14:tracePt t="28360" x="3778250" y="5302250"/>
          <p14:tracePt t="28360" x="3835400" y="5314950"/>
          <p14:tracePt t="28378" x="3860800" y="5314950"/>
          <p14:tracePt t="28378" x="3892550" y="5314950"/>
          <p14:tracePt t="28395" x="3917950" y="5321300"/>
          <p14:tracePt t="28395" x="3943350" y="5321300"/>
          <p14:tracePt t="28411" x="3968750" y="5321300"/>
          <p14:tracePt t="28411" x="4013200" y="5321300"/>
          <p14:tracePt t="28428" x="4032250" y="5321300"/>
          <p14:tracePt t="28428" x="4057650" y="5321300"/>
          <p14:tracePt t="28446" x="4076700" y="5321300"/>
          <p14:tracePt t="28446" x="4095750" y="5321300"/>
          <p14:tracePt t="28462" x="4114800" y="5321300"/>
          <p14:tracePt t="28462" x="4133850" y="5327650"/>
          <p14:tracePt t="28479" x="4152900" y="5327650"/>
          <p14:tracePt t="28479" x="4184650" y="5327650"/>
          <p14:tracePt t="28496" x="4197350" y="5334000"/>
          <p14:tracePt t="28496" x="4210050" y="5334000"/>
          <p14:tracePt t="28513" x="4222750" y="5334000"/>
          <p14:tracePt t="28513" x="4235450" y="5334000"/>
          <p14:tracePt t="28529" x="4248150" y="5340350"/>
          <p14:tracePt t="28529" x="4254500" y="5340350"/>
          <p14:tracePt t="28529" x="4267200" y="5340350"/>
          <p14:tracePt t="28547" x="4273550" y="5340350"/>
          <p14:tracePt t="28547" x="4286250" y="5340350"/>
          <p14:tracePt t="28562" x="4292600" y="5340350"/>
          <p14:tracePt t="28562" x="4298950" y="5346700"/>
          <p14:tracePt t="28579" x="4305300" y="5346700"/>
          <p14:tracePt t="28579" x="4311650" y="5346700"/>
          <p14:tracePt t="28596" x="4318000" y="5346700"/>
          <p14:tracePt t="28611" x="4324350" y="5346700"/>
          <p14:tracePt t="28628" x="4330700" y="5346700"/>
          <p14:tracePt t="28647" x="4324350" y="5346700"/>
          <p14:tracePt t="28698" x="4318000" y="5353050"/>
          <p14:tracePt t="28714" x="4311650" y="5353050"/>
          <p14:tracePt t="28726" x="4305300" y="5359400"/>
          <p14:tracePt t="28742" x="4298950" y="5359400"/>
          <p14:tracePt t="28751" x="4286250" y="5365750"/>
          <p14:tracePt t="28766" x="4279900" y="5365750"/>
          <p14:tracePt t="28782" x="4273550" y="5365750"/>
          <p14:tracePt t="28782" x="4267200" y="5365750"/>
          <p14:tracePt t="28796" x="4260850" y="5365750"/>
          <p14:tracePt t="28812" x="4254500" y="5365750"/>
          <p14:tracePt t="28829" x="4248150" y="5359400"/>
          <p14:tracePt t="28846" x="4241800" y="5353050"/>
          <p14:tracePt t="28863" x="4235450" y="5346700"/>
          <p14:tracePt t="28879" x="4229100" y="5346700"/>
          <p14:tracePt t="28902" x="4229100" y="5353050"/>
          <p14:tracePt t="28930" x="4222750" y="5353050"/>
          <p14:tracePt t="28962" x="4216400" y="5359400"/>
          <p14:tracePt t="28982" x="4210050" y="5365750"/>
          <p14:tracePt t="29006" x="4210050" y="5359400"/>
          <p14:tracePt t="29086" x="4203700" y="5365750"/>
          <p14:tracePt t="29187" x="4197350" y="5359400"/>
          <p14:tracePt t="29214" x="4191000" y="5359400"/>
          <p14:tracePt t="29230" x="4184650" y="5359400"/>
          <p14:tracePt t="29246" x="4184650" y="5353050"/>
          <p14:tracePt t="29274" x="4178300" y="5359400"/>
          <p14:tracePt t="29322" x="4171950" y="5353050"/>
          <p14:tracePt t="29374" x="4178300" y="5346700"/>
          <p14:tracePt t="29418" x="4178300" y="5340350"/>
          <p14:tracePt t="29442" x="4178300" y="5334000"/>
          <p14:tracePt t="29454" x="4184650" y="5327650"/>
          <p14:tracePt t="29478" x="4191000" y="5321300"/>
          <p14:tracePt t="29506" x="4197350" y="5314950"/>
          <p14:tracePt t="29522" x="4210050" y="5314950"/>
          <p14:tracePt t="29538" x="4210050" y="5308600"/>
          <p14:tracePt t="29546" x="4216400" y="5308600"/>
          <p14:tracePt t="29554" x="4222750" y="5308600"/>
          <p14:tracePt t="29565" x="4229100" y="5302250"/>
          <p14:tracePt t="29565" x="4248150" y="5295900"/>
          <p14:tracePt t="29583" x="4254500" y="5295900"/>
          <p14:tracePt t="29583" x="4267200" y="5295900"/>
          <p14:tracePt t="29599" x="4273550" y="5289550"/>
          <p14:tracePt t="29599" x="4286250" y="5289550"/>
          <p14:tracePt t="29615" x="4292600" y="5289550"/>
          <p14:tracePt t="29615" x="4298950" y="5283200"/>
          <p14:tracePt t="29632" x="4305300" y="5283200"/>
          <p14:tracePt t="29632" x="4311650" y="5276850"/>
          <p14:tracePt t="29649" x="4318000" y="5276850"/>
          <p14:tracePt t="29649" x="4330700" y="5270500"/>
          <p14:tracePt t="29667" x="4337050" y="5257800"/>
          <p14:tracePt t="29683" x="4343400" y="5257800"/>
          <p14:tracePt t="29698" x="4356100" y="5251450"/>
          <p14:tracePt t="29715" x="4362450" y="5245100"/>
          <p14:tracePt t="29715" x="4368800" y="5238750"/>
          <p14:tracePt t="29733" x="4381500" y="5238750"/>
          <p14:tracePt t="29733" x="4406900" y="5232400"/>
          <p14:tracePt t="29749" x="4425950" y="5226050"/>
          <p14:tracePt t="29749" x="4445000" y="5232400"/>
          <p14:tracePt t="29766" x="4464050" y="5232400"/>
          <p14:tracePt t="29766" x="4489450" y="5232400"/>
          <p14:tracePt t="29783" x="4514850" y="5238750"/>
          <p14:tracePt t="29783" x="4546600" y="5238750"/>
          <p14:tracePt t="29799" x="4578350" y="5245100"/>
          <p14:tracePt t="29799" x="4648200" y="5251450"/>
          <p14:tracePt t="29816" x="4686300" y="5251450"/>
          <p14:tracePt t="29816" x="4724400" y="5251450"/>
          <p14:tracePt t="29833" x="4768850" y="5251450"/>
          <p14:tracePt t="29833" x="4813300" y="5264150"/>
          <p14:tracePt t="29850" x="4870450" y="5276850"/>
          <p14:tracePt t="29850" x="4991100" y="5314950"/>
          <p14:tracePt t="29867" x="5060950" y="5346700"/>
          <p14:tracePt t="29867" x="5130800" y="5378450"/>
          <p14:tracePt t="29883" x="5207000" y="5416550"/>
          <p14:tracePt t="29883" x="5276850" y="5454650"/>
          <p14:tracePt t="29900" x="5353050" y="5492750"/>
          <p14:tracePt t="29900" x="5422900" y="5524500"/>
          <p14:tracePt t="29917" x="5492750" y="5556250"/>
          <p14:tracePt t="29917" x="5556250" y="5575300"/>
          <p14:tracePt t="29917" x="5613400" y="5594350"/>
          <p14:tracePt t="29935" x="5670550" y="5600700"/>
          <p14:tracePt t="29935" x="5721350" y="5613400"/>
          <p14:tracePt t="29951" x="5772150" y="5613400"/>
          <p14:tracePt t="29951" x="5816600" y="5613400"/>
          <p14:tracePt t="29967" x="5861050" y="5619750"/>
          <p14:tracePt t="29967" x="5899150" y="5619750"/>
          <p14:tracePt t="29983" x="5937250" y="5613400"/>
          <p14:tracePt t="29983" x="5969000" y="5613400"/>
          <p14:tracePt t="30000" x="6000750" y="5607050"/>
          <p14:tracePt t="30000" x="6032500" y="5607050"/>
          <p14:tracePt t="30000" x="6064250" y="5594350"/>
          <p14:tracePt t="30019" x="6089650" y="5588000"/>
          <p14:tracePt t="30033" x="6115050" y="5575300"/>
          <p14:tracePt t="30033" x="6153150" y="5549900"/>
          <p14:tracePt t="30050" x="6172200" y="5537200"/>
          <p14:tracePt t="30050" x="6184900" y="5518150"/>
          <p14:tracePt t="30067" x="6197600" y="5505450"/>
          <p14:tracePt t="30067" x="6210300" y="5492750"/>
          <p14:tracePt t="30084" x="6223000" y="5480050"/>
          <p14:tracePt t="30084" x="6235700" y="5467350"/>
          <p14:tracePt t="30100" x="6248400" y="5454650"/>
          <p14:tracePt t="30100" x="6267450" y="5429250"/>
          <p14:tracePt t="30117" x="6273800" y="5416550"/>
          <p14:tracePt t="30117" x="6280150" y="5397500"/>
          <p14:tracePt t="30134" x="6286500" y="5384800"/>
          <p14:tracePt t="30134" x="6286500" y="5365750"/>
          <p14:tracePt t="30150" x="6280150" y="5353050"/>
          <p14:tracePt t="30150" x="6254750" y="5314950"/>
          <p14:tracePt t="32363" x="7486650" y="5232400"/>
          <p14:tracePt t="32386" x="7493000" y="5238750"/>
          <p14:tracePt t="32398" x="7499350" y="5245100"/>
          <p14:tracePt t="32414" x="7505700" y="5251450"/>
          <p14:tracePt t="32430" x="7512050" y="5251450"/>
          <p14:tracePt t="32441" x="7518400" y="5251450"/>
          <p14:tracePt t="32441" x="7524750" y="5251450"/>
          <p14:tracePt t="32459" x="7531100" y="5251450"/>
          <p14:tracePt t="32474" x="7537450" y="5245100"/>
          <p14:tracePt t="32491" x="7537450" y="5238750"/>
          <p14:tracePt t="32507" x="7531100" y="5232400"/>
          <p14:tracePt t="32527" x="7524750" y="5226050"/>
          <p14:tracePt t="32541" x="7518400" y="5219700"/>
          <p14:tracePt t="32541" x="7493000" y="5200650"/>
          <p14:tracePt t="32559" x="7480300" y="5187950"/>
          <p14:tracePt t="32559" x="7461250" y="5175250"/>
          <p14:tracePt t="32559" x="7442200" y="5156200"/>
          <p14:tracePt t="32579" x="7423150" y="5137150"/>
          <p14:tracePt t="32591" x="7404100" y="5111750"/>
          <p14:tracePt t="32591" x="7385050" y="5086350"/>
          <p14:tracePt t="32591" x="7366000" y="5054600"/>
          <p14:tracePt t="32611" x="7346950" y="5022850"/>
          <p14:tracePt t="32624" x="7327900" y="4991100"/>
          <p14:tracePt t="32624" x="7296150" y="4908550"/>
          <p14:tracePt t="32642" x="7283450" y="4864100"/>
          <p14:tracePt t="32642" x="7264400" y="4819650"/>
          <p14:tracePt t="32659" x="7258050" y="4775200"/>
          <p14:tracePt t="32659" x="7245350" y="4730750"/>
          <p14:tracePt t="32675" x="7239000" y="4686300"/>
          <p14:tracePt t="32675" x="7239000" y="4641850"/>
          <p14:tracePt t="32693" x="7239000" y="4591050"/>
          <p14:tracePt t="32693" x="7251700" y="4502150"/>
          <p14:tracePt t="32709" x="7270750" y="4464050"/>
          <p14:tracePt t="32709" x="7289800" y="4419600"/>
          <p14:tracePt t="32726" x="7321550" y="4381500"/>
          <p14:tracePt t="32726" x="7346950" y="4343400"/>
          <p14:tracePt t="32743" x="7385050" y="4311650"/>
          <p14:tracePt t="32743" x="7467600" y="4254500"/>
          <p14:tracePt t="32759" x="7512050" y="4235450"/>
          <p14:tracePt t="32759" x="7562850" y="4222750"/>
          <p14:tracePt t="32776" x="7613650" y="4216400"/>
          <p14:tracePt t="32776" x="7664450" y="4216400"/>
          <p14:tracePt t="32793" x="7721600" y="4222750"/>
          <p14:tracePt t="32793" x="7778750" y="4235450"/>
          <p14:tracePt t="32809" x="7835900" y="4254500"/>
          <p14:tracePt t="32809" x="7956550" y="4298950"/>
          <p14:tracePt t="32827" x="8013700" y="4324350"/>
          <p14:tracePt t="32827" x="8077200" y="4356100"/>
          <p14:tracePt t="32843" x="8134350" y="4387850"/>
          <p14:tracePt t="32843" x="8185150" y="4419600"/>
          <p14:tracePt t="32860" x="8235950" y="4457700"/>
          <p14:tracePt t="32860" x="8286750" y="4495800"/>
          <p14:tracePt t="32876" x="8331200" y="4540250"/>
          <p14:tracePt t="32876" x="8369300" y="4584700"/>
          <p14:tracePt t="32876" x="8401050" y="4629150"/>
          <p14:tracePt t="32895" x="8432800" y="4673600"/>
          <p14:tracePt t="32909" x="8451850" y="4718050"/>
          <p14:tracePt t="32909" x="8470900" y="4813300"/>
          <p14:tracePt t="32927" x="8464550" y="4857750"/>
          <p14:tracePt t="32927" x="8451850" y="4902200"/>
          <p14:tracePt t="32945" x="8439150" y="4946650"/>
          <p14:tracePt t="32945" x="8413750" y="4984750"/>
          <p14:tracePt t="32960" x="8388350" y="5022850"/>
          <p14:tracePt t="32960" x="8356600" y="5060950"/>
          <p14:tracePt t="32977" x="8324850" y="5092700"/>
          <p14:tracePt t="32977" x="8286750" y="5124450"/>
          <p14:tracePt t="32977" x="8248650" y="5156200"/>
          <p14:tracePt t="32995" x="8204200" y="5175250"/>
          <p14:tracePt t="32995" x="8159750" y="5200650"/>
          <p14:tracePt t="33011" x="8115300" y="5219700"/>
          <p14:tracePt t="33011" x="8070850" y="5238750"/>
          <p14:tracePt t="33027" x="8020050" y="5257800"/>
          <p14:tracePt t="33027" x="7975600" y="5270500"/>
          <p14:tracePt t="33043" x="7931150" y="5283200"/>
          <p14:tracePt t="33043" x="7848600" y="5308600"/>
          <p14:tracePt t="33060" x="7810500" y="5314950"/>
          <p14:tracePt t="33060" x="7772400" y="5321300"/>
          <p14:tracePt t="33077" x="7747000" y="5334000"/>
          <p14:tracePt t="33077" x="7715250" y="5334000"/>
          <p14:tracePt t="33094" x="7689850" y="5340350"/>
          <p14:tracePt t="33094" x="7670800" y="5346700"/>
          <p14:tracePt t="33110" x="7651750" y="5346700"/>
          <p14:tracePt t="33110" x="7620000" y="5353050"/>
          <p14:tracePt t="33128" x="7607300" y="5353050"/>
          <p14:tracePt t="33128" x="7594600" y="5353050"/>
          <p14:tracePt t="33144" x="7588250" y="5346700"/>
          <p14:tracePt t="33144" x="7581900" y="5346700"/>
          <p14:tracePt t="33160" x="7575550" y="5340350"/>
          <p14:tracePt t="33176" x="7575550" y="5334000"/>
          <p14:tracePt t="33176" x="7581900" y="5314950"/>
          <p14:tracePt t="33197" x="7588250" y="5308600"/>
          <p14:tracePt t="33197" x="7594600" y="5295900"/>
          <p14:tracePt t="33211" x="7600950" y="5289550"/>
          <p14:tracePt t="33211" x="7607300" y="5276850"/>
          <p14:tracePt t="33227" x="7620000" y="5264150"/>
          <p14:tracePt t="33227" x="7626350" y="5257800"/>
          <p14:tracePt t="33244" x="7639050" y="5245100"/>
          <p14:tracePt t="33244" x="7645400" y="5238750"/>
          <p14:tracePt t="33261" x="7658100" y="5232400"/>
          <p14:tracePt t="33261" x="7670800" y="5226050"/>
          <p14:tracePt t="33261" x="7677150" y="5219700"/>
          <p14:tracePt t="33279" x="7689850" y="5213350"/>
          <p14:tracePt t="33279" x="7702550" y="5207000"/>
          <p14:tracePt t="33294" x="7708900" y="5200650"/>
          <p14:tracePt t="33294" x="7715250" y="5200650"/>
          <p14:tracePt t="33311" x="7727950" y="5194300"/>
          <p14:tracePt t="33311" x="7734300" y="5187950"/>
          <p14:tracePt t="33328" x="7740650" y="5175250"/>
          <p14:tracePt t="33328" x="7747000" y="5168900"/>
          <p14:tracePt t="33344" x="7753350" y="5162550"/>
          <p14:tracePt t="33344" x="7759700" y="5156200"/>
          <p14:tracePt t="33361" x="7759700" y="5149850"/>
          <p14:tracePt t="33377" x="7759700" y="5143500"/>
          <p14:tracePt t="33394" x="7759700" y="5137150"/>
          <p14:tracePt t="33410" x="7753350" y="5137150"/>
          <p14:tracePt t="33410" x="7740650" y="5137150"/>
          <p14:tracePt t="33428" x="7734300" y="5137150"/>
          <p14:tracePt t="33445" x="7727950" y="5143500"/>
          <p14:tracePt t="33460" x="7721600" y="5143500"/>
          <p14:tracePt t="33478" x="7715250" y="5143500"/>
          <p14:tracePt t="33495" x="7708900" y="5137150"/>
          <p14:tracePt t="33511" x="7702550" y="5137150"/>
          <p14:tracePt t="33527" x="7702550" y="5130800"/>
          <p14:tracePt t="33544" x="7708900" y="5124450"/>
          <p14:tracePt t="33563" x="7715250" y="5118100"/>
          <p14:tracePt t="33563" x="7721600" y="5118100"/>
          <p14:tracePt t="33580" x="7727950" y="5118100"/>
          <p14:tracePt t="33594" x="7740650" y="5111750"/>
          <p14:tracePt t="33611" x="7747000" y="5105400"/>
          <p14:tracePt t="33628" x="7753350" y="5105400"/>
          <p14:tracePt t="33644" x="7759700" y="5105400"/>
          <p14:tracePt t="33661" x="7766050" y="5105400"/>
          <p14:tracePt t="33678" x="7772400" y="5105400"/>
          <p14:tracePt t="33695" x="7778750" y="5105400"/>
          <p14:tracePt t="33726" x="7778750" y="5111750"/>
          <p14:tracePt t="33742" x="7772400" y="5118100"/>
          <p14:tracePt t="33758" x="7772400" y="5124450"/>
          <p14:tracePt t="33774" x="7766050" y="5130800"/>
          <p14:tracePt t="33786" x="7766050" y="5137150"/>
          <p14:tracePt t="33802" x="7759700" y="5143500"/>
          <p14:tracePt t="33818" x="7759700" y="5149850"/>
          <p14:tracePt t="33829" x="7753350" y="5149850"/>
          <p14:tracePt t="33845" x="7740650" y="5162550"/>
          <p14:tracePt t="33862" x="7734300" y="5168900"/>
          <p14:tracePt t="33862" x="7727950" y="5168900"/>
          <p14:tracePt t="33880" x="7721600" y="5168900"/>
          <p14:tracePt t="33880" x="7715250" y="5175250"/>
          <p14:tracePt t="33896" x="7708900" y="5175250"/>
          <p14:tracePt t="33896" x="7702550" y="5181600"/>
          <p14:tracePt t="33896" x="7696200" y="5181600"/>
          <p14:tracePt t="33915" x="7689850" y="5181600"/>
          <p14:tracePt t="33928" x="7683500" y="5181600"/>
          <p14:tracePt t="33928" x="7670800" y="5187950"/>
          <p14:tracePt t="33949" x="7658100" y="5187950"/>
          <p14:tracePt t="33949" x="7651750" y="5194300"/>
          <p14:tracePt t="33963" x="7639050" y="5194300"/>
          <p14:tracePt t="33963" x="7632700" y="5200650"/>
          <p14:tracePt t="33979" x="7620000" y="5200650"/>
          <p14:tracePt t="33979" x="7607300" y="5207000"/>
          <p14:tracePt t="33996" x="7594600" y="5213350"/>
          <p14:tracePt t="33996" x="7569200" y="5232400"/>
          <p14:tracePt t="34015" x="7556500" y="5238750"/>
          <p14:tracePt t="34015" x="7537450" y="5251450"/>
          <p14:tracePt t="34031" x="7524750" y="5264150"/>
          <p14:tracePt t="34031" x="7512050" y="5276850"/>
          <p14:tracePt t="34047" x="7493000" y="5289550"/>
          <p14:tracePt t="34047" x="7480300" y="5302250"/>
          <p14:tracePt t="34064" x="7467600" y="5314950"/>
          <p14:tracePt t="34064" x="7442200" y="5334000"/>
          <p14:tracePt t="34080" x="7429500" y="5340350"/>
          <p14:tracePt t="34080" x="7423150" y="5346700"/>
          <p14:tracePt t="34097" x="7416800" y="5353050"/>
          <p14:tracePt t="34097" x="7410450" y="5353050"/>
          <p14:tracePt t="34114" x="7404100" y="5359400"/>
          <p14:tracePt t="34129" x="7397750" y="5359400"/>
          <p14:tracePt t="34146" x="7404100" y="5359400"/>
          <p14:tracePt t="34170" x="7410450" y="5359400"/>
          <p14:tracePt t="34186" x="7416800" y="5359400"/>
          <p14:tracePt t="34199" x="7416800" y="5365750"/>
          <p14:tracePt t="34230" x="7416800" y="5372100"/>
          <p14:tracePt t="34254" x="7410450" y="5372100"/>
          <p14:tracePt t="34258" x="7397750" y="5372100"/>
          <p14:tracePt t="34266" x="7391400" y="5372100"/>
          <p14:tracePt t="34279" x="7378700" y="5378450"/>
          <p14:tracePt t="34279" x="7359650" y="5378450"/>
          <p14:tracePt t="34279" x="7340600" y="5378450"/>
          <p14:tracePt t="34298" x="7315200" y="5378450"/>
          <p14:tracePt t="34313" x="7296150" y="5372100"/>
          <p14:tracePt t="34313" x="7245350" y="5365750"/>
          <p14:tracePt t="34330" x="7226300" y="5359400"/>
          <p14:tracePt t="34330" x="7200900" y="5353050"/>
          <p14:tracePt t="34347" x="7181850" y="5340350"/>
          <p14:tracePt t="34347" x="7162800" y="5321300"/>
          <p14:tracePt t="34364" x="7143750" y="5295900"/>
          <p14:tracePt t="34364" x="7112000" y="5245100"/>
          <p14:tracePt t="34380" x="7099300" y="5207000"/>
          <p14:tracePt t="34380" x="7092950" y="5168900"/>
          <p14:tracePt t="34397" x="7086600" y="5130800"/>
          <p14:tracePt t="34397" x="7080250" y="5092700"/>
          <p14:tracePt t="34414" x="7073900" y="5048250"/>
          <p14:tracePt t="34414" x="7073900" y="4997450"/>
          <p14:tracePt t="34431" x="7080250" y="4953000"/>
          <p14:tracePt t="34431" x="7092950" y="4857750"/>
          <p14:tracePt t="34448" x="7105650" y="4806950"/>
          <p14:tracePt t="34448" x="7118350" y="4756150"/>
          <p14:tracePt t="34464" x="7137400" y="4705350"/>
          <p14:tracePt t="34464" x="7162800" y="4648200"/>
          <p14:tracePt t="34481" x="7188200" y="4597400"/>
          <p14:tracePt t="34481" x="7258050" y="4502150"/>
          <p14:tracePt t="34499" x="7302500" y="4457700"/>
          <p14:tracePt t="34499" x="7340600" y="4413250"/>
          <p14:tracePt t="34515" x="7385050" y="4375150"/>
          <p14:tracePt t="34515" x="7429500" y="4343400"/>
          <p14:tracePt t="34532" x="7473950" y="4318000"/>
          <p14:tracePt t="34532" x="7518400" y="4298950"/>
          <p14:tracePt t="34548" x="7562850" y="4279900"/>
          <p14:tracePt t="34548" x="7651750" y="4248150"/>
          <p14:tracePt t="34567" x="7702550" y="4241800"/>
          <p14:tracePt t="34581" x="7747000" y="4235450"/>
          <p14:tracePt t="34581" x="7854950" y="4241800"/>
          <p14:tracePt t="34598" x="7905750" y="4254500"/>
          <p14:tracePt t="34598" x="7956550" y="4273550"/>
          <p14:tracePt t="34615" x="8007350" y="4292600"/>
          <p14:tracePt t="34615" x="8058150" y="4324350"/>
          <p14:tracePt t="34631" x="8102600" y="4356100"/>
          <p14:tracePt t="34631" x="8140700" y="4387850"/>
          <p14:tracePt t="34649" x="8178800" y="4425950"/>
          <p14:tracePt t="34649" x="8216900" y="4457700"/>
          <p14:tracePt t="34665" x="8248650" y="4495800"/>
          <p14:tracePt t="34665" x="8299450" y="4572000"/>
          <p14:tracePt t="34681" x="8312150" y="4610100"/>
          <p14:tracePt t="34681" x="8331200" y="4654550"/>
          <p14:tracePt t="34699" x="8343900" y="4699000"/>
          <p14:tracePt t="34699" x="8350250" y="4743450"/>
          <p14:tracePt t="34715" x="8356600" y="4794250"/>
          <p14:tracePt t="34715" x="8356600" y="4845050"/>
          <p14:tracePt t="34731" x="8356600" y="4889500"/>
          <p14:tracePt t="34731" x="8350250" y="4978400"/>
          <p14:tracePt t="34748" x="8343900" y="5022850"/>
          <p14:tracePt t="34748" x="8331200" y="5060950"/>
          <p14:tracePt t="34765" x="8318500" y="5092700"/>
          <p14:tracePt t="34765" x="8299450" y="5124450"/>
          <p14:tracePt t="34782" x="8286750" y="5156200"/>
          <p14:tracePt t="34782" x="8235950" y="5219700"/>
          <p14:tracePt t="34799" x="8210550" y="5251450"/>
          <p14:tracePt t="34799" x="8178800" y="5276850"/>
          <p14:tracePt t="34815" x="8147050" y="5308600"/>
          <p14:tracePt t="34815" x="8115300" y="5334000"/>
          <p14:tracePt t="34832" x="8077200" y="5359400"/>
          <p14:tracePt t="34832" x="8045450" y="5384800"/>
          <p14:tracePt t="34848" x="8013700" y="5403850"/>
          <p14:tracePt t="34848" x="7975600" y="5422900"/>
          <p14:tracePt t="34848" x="7943850" y="5441950"/>
          <p14:tracePt t="34867" x="7912100" y="5461000"/>
          <p14:tracePt t="34867" x="7874000" y="5473700"/>
          <p14:tracePt t="34882" x="7842250" y="5486400"/>
          <p14:tracePt t="34882" x="7810500" y="5492750"/>
          <p14:tracePt t="34899" x="7778750" y="5505450"/>
          <p14:tracePt t="34899" x="7740650" y="5511800"/>
          <p14:tracePt t="34916" x="7715250" y="5518150"/>
          <p14:tracePt t="34916" x="7683500" y="5518150"/>
          <p14:tracePt t="34932" x="7651750" y="5518150"/>
          <p14:tracePt t="34932" x="7626350" y="5518150"/>
          <p14:tracePt t="34932" x="7594600" y="5518150"/>
          <p14:tracePt t="34951" x="7569200" y="5518150"/>
          <p14:tracePt t="34965" x="7543800" y="5511800"/>
          <p14:tracePt t="34965" x="7499350" y="5499100"/>
          <p14:tracePt t="34982" x="7473950" y="5492750"/>
          <p14:tracePt t="34982" x="7454900" y="5486400"/>
          <p14:tracePt t="34999" x="7435850" y="5480050"/>
          <p14:tracePt t="34999" x="7423150" y="5473700"/>
          <p14:tracePt t="35016" x="7404100" y="5473700"/>
          <p14:tracePt t="35016" x="7391400" y="5467350"/>
          <p14:tracePt t="35016" x="7385050" y="5467350"/>
          <p14:tracePt t="35034" x="7372350" y="5467350"/>
          <p14:tracePt t="35034" x="7366000" y="5461000"/>
          <p14:tracePt t="35050" x="7359650" y="5461000"/>
          <p14:tracePt t="35050" x="7353300" y="5461000"/>
          <p14:tracePt t="35067" x="7340600" y="5454650"/>
          <p14:tracePt t="35086" x="7334250" y="5454650"/>
          <p14:tracePt t="35099" x="7327900" y="5448300"/>
          <p14:tracePt t="35116" x="7321550" y="5441950"/>
          <p14:tracePt t="35132" x="7308850" y="5435600"/>
          <p14:tracePt t="35149" x="7296150" y="5429250"/>
          <p14:tracePt t="35149" x="7296150" y="5422900"/>
          <p14:tracePt t="35167" x="7289800" y="5422900"/>
          <p14:tracePt t="35183" x="7283450" y="5422900"/>
          <p14:tracePt t="35200" x="7270750" y="5416550"/>
          <p14:tracePt t="35216" x="7264400" y="5416550"/>
          <p14:tracePt t="35216" x="7258050" y="5410200"/>
          <p14:tracePt t="35234" x="7251700" y="5403850"/>
          <p14:tracePt t="35234" x="7245350" y="5403850"/>
          <p14:tracePt t="35255" x="7239000" y="5403850"/>
          <p14:tracePt t="35255" x="7232650" y="5397500"/>
          <p14:tracePt t="35267" x="7226300" y="5397500"/>
          <p14:tracePt t="35283" x="7219950" y="5384800"/>
          <p14:tracePt t="35301" x="7213600" y="5384800"/>
          <p14:tracePt t="35301" x="7213600" y="5365750"/>
          <p14:tracePt t="35318" x="7213600" y="5359400"/>
          <p14:tracePt t="35318" x="7213600" y="5346700"/>
          <p14:tracePt t="35336" x="7213600" y="5334000"/>
          <p14:tracePt t="35336" x="7213600" y="5314950"/>
          <p14:tracePt t="35350" x="7213600" y="5302250"/>
          <p14:tracePt t="35350" x="7213600" y="5283200"/>
          <p14:tracePt t="35367" x="7219950" y="5270500"/>
          <p14:tracePt t="35367" x="7219950" y="5251450"/>
          <p14:tracePt t="35384" x="7219950" y="5226050"/>
          <p14:tracePt t="35384" x="7226300" y="5181600"/>
          <p14:tracePt t="35401" x="7226300" y="5156200"/>
          <p14:tracePt t="35401" x="7226300" y="5130800"/>
          <p14:tracePt t="35417" x="7232650" y="5099050"/>
          <p14:tracePt t="35417" x="7239000" y="5067300"/>
          <p14:tracePt t="35435" x="7245350" y="5035550"/>
          <p14:tracePt t="35435" x="7251700" y="5010150"/>
          <p14:tracePt t="35453" x="7258050" y="4978400"/>
          <p14:tracePt t="35453" x="7277100" y="4927600"/>
          <p14:tracePt t="35468" x="7283450" y="4902200"/>
          <p14:tracePt t="35468" x="7296150" y="4883150"/>
          <p14:tracePt t="35484" x="7308850" y="4864100"/>
          <p14:tracePt t="35484" x="7321550" y="4851400"/>
          <p14:tracePt t="35501" x="7334250" y="4838700"/>
          <p14:tracePt t="35501" x="7359650" y="4826000"/>
          <p14:tracePt t="35519" x="7378700" y="4819650"/>
          <p14:tracePt t="35519" x="7397750" y="4819650"/>
          <p14:tracePt t="35535" x="7416800" y="4826000"/>
          <p14:tracePt t="35535" x="7435850" y="4826000"/>
          <p14:tracePt t="35551" x="7454900" y="4832350"/>
          <p14:tracePt t="35551" x="7473950" y="4838700"/>
          <p14:tracePt t="35568" x="7486650" y="4845050"/>
          <p14:tracePt t="35568" x="7505700" y="4845050"/>
          <p14:tracePt t="35584" x="7524750" y="4851400"/>
          <p14:tracePt t="35584" x="7556500" y="4857750"/>
          <p14:tracePt t="35603" x="7569200" y="4864100"/>
          <p14:tracePt t="35603" x="7588250" y="4864100"/>
          <p14:tracePt t="35618" x="7607300" y="4864100"/>
          <p14:tracePt t="35618" x="7626350" y="4864100"/>
          <p14:tracePt t="35635" x="7645400" y="4864100"/>
          <p14:tracePt t="35635" x="7664450" y="4864100"/>
          <p14:tracePt t="35651" x="7683500" y="4864100"/>
          <p14:tracePt t="35651" x="7702550" y="4864100"/>
          <p14:tracePt t="35668" x="7721600" y="4857750"/>
          <p14:tracePt t="35668" x="7747000" y="4857750"/>
          <p14:tracePt t="35685" x="7766050" y="4857750"/>
          <p14:tracePt t="35685" x="7804150" y="4851400"/>
          <p14:tracePt t="35702" x="7829550" y="4845050"/>
          <p14:tracePt t="35702" x="7848600" y="4845050"/>
          <p14:tracePt t="35718" x="7874000" y="4838700"/>
          <p14:tracePt t="35718" x="7893050" y="4838700"/>
          <p14:tracePt t="35735" x="7912100" y="4832350"/>
          <p14:tracePt t="35735" x="7937500" y="4832350"/>
          <p14:tracePt t="35752" x="7956550" y="4832350"/>
          <p14:tracePt t="35752" x="7994650" y="4826000"/>
          <p14:tracePt t="35768" x="8013700" y="4826000"/>
          <p14:tracePt t="35768" x="8032750" y="4832350"/>
          <p14:tracePt t="35785" x="8045450" y="4832350"/>
          <p14:tracePt t="35785" x="8064500" y="4838700"/>
          <p14:tracePt t="35802" x="8077200" y="4845050"/>
          <p14:tracePt t="35802" x="8096250" y="4851400"/>
          <p14:tracePt t="35819" x="8108950" y="4857750"/>
          <p14:tracePt t="35819" x="8115300" y="4864100"/>
          <p14:tracePt t="35835" x="8121650" y="4870450"/>
          <p14:tracePt t="35835" x="8128000" y="4876800"/>
          <p14:tracePt t="35852" x="8134350" y="4883150"/>
          <p14:tracePt t="35852" x="8140700" y="4889500"/>
          <p14:tracePt t="35869" x="8140700" y="4895850"/>
          <p14:tracePt t="35869" x="8147050" y="4902200"/>
          <p14:tracePt t="35869" x="8147050" y="4908550"/>
          <p14:tracePt t="35886" x="8147050" y="4914900"/>
          <p14:tracePt t="35902" x="8140700" y="4921250"/>
          <p14:tracePt t="35902" x="8134350" y="4927600"/>
          <p14:tracePt t="35919" x="8128000" y="4933950"/>
          <p14:tracePt t="35919" x="8128000" y="4940300"/>
          <p14:tracePt t="35935" x="8115300" y="4946650"/>
          <p14:tracePt t="35935" x="8108950" y="4946650"/>
          <p14:tracePt t="35935" x="8102600" y="4953000"/>
          <p14:tracePt t="35954" x="8096250" y="4959350"/>
          <p14:tracePt t="35968" x="8083550" y="4959350"/>
          <p14:tracePt t="35968" x="8070850" y="4965700"/>
          <p14:tracePt t="35986" x="8058150" y="4965700"/>
          <p14:tracePt t="35986" x="8051800" y="4965700"/>
          <p14:tracePt t="36002" x="8045450" y="4965700"/>
          <p14:tracePt t="36002" x="8032750" y="4965700"/>
          <p14:tracePt t="36020" x="8026400" y="4965700"/>
          <p14:tracePt t="36020" x="8013700" y="4965700"/>
          <p14:tracePt t="36037" x="8007350" y="4965700"/>
          <p14:tracePt t="36037" x="7994650" y="4965700"/>
          <p14:tracePt t="36037" x="7988300" y="4965700"/>
          <p14:tracePt t="36055" x="7975600" y="4965700"/>
          <p14:tracePt t="36055" x="7962900" y="4965700"/>
          <p14:tracePt t="36072" x="7956550" y="4965700"/>
          <p14:tracePt t="36072" x="7943850" y="4965700"/>
          <p14:tracePt t="36087" x="7937500" y="4965700"/>
          <p14:tracePt t="36087" x="7924800" y="4959350"/>
          <p14:tracePt t="36103" x="7912100" y="4959350"/>
          <p14:tracePt t="36103" x="7893050" y="4946650"/>
          <p14:tracePt t="36120" x="7880350" y="4946650"/>
          <p14:tracePt t="36120" x="7874000" y="4946650"/>
          <p14:tracePt t="36137" x="7861300" y="4946650"/>
          <p14:tracePt t="36137" x="7848600" y="4946650"/>
          <p14:tracePt t="36154" x="7842250" y="4953000"/>
          <p14:tracePt t="36154" x="7816850" y="4965700"/>
          <p14:tracePt t="36170" x="7810500" y="4972050"/>
          <p14:tracePt t="36170" x="7797800" y="4978400"/>
          <p14:tracePt t="36190" x="7791450" y="4984750"/>
          <p14:tracePt t="36190" x="7785100" y="4991100"/>
          <p14:tracePt t="36204" x="7778750" y="4997450"/>
          <p14:tracePt t="36204" x="7778750" y="5003800"/>
          <p14:tracePt t="36221" x="7772400" y="5010150"/>
          <p14:tracePt t="36221" x="7772400" y="5016500"/>
          <p14:tracePt t="36221" x="7772400" y="5029200"/>
          <p14:tracePt t="36239" x="7772400" y="5035550"/>
          <p14:tracePt t="36239" x="7772400" y="5048250"/>
          <p14:tracePt t="36255" x="7778750" y="5060950"/>
          <p14:tracePt t="36255" x="7778750" y="5067300"/>
          <p14:tracePt t="36271" x="7785100" y="5080000"/>
          <p14:tracePt t="36271" x="7785100" y="5092700"/>
          <p14:tracePt t="36288" x="7791450" y="5099050"/>
          <p14:tracePt t="36288" x="7791450" y="5111750"/>
          <p14:tracePt t="36304" x="7797800" y="5118100"/>
          <p14:tracePt t="36304" x="7804150" y="5130800"/>
          <p14:tracePt t="36321" x="7804150" y="5137150"/>
          <p14:tracePt t="36321" x="7810500" y="5149850"/>
          <p14:tracePt t="36321" x="7810500" y="5156200"/>
          <p14:tracePt t="36339" x="7816850" y="5168900"/>
          <p14:tracePt t="36339" x="7823200" y="5175250"/>
          <p14:tracePt t="36354" x="7823200" y="5181600"/>
          <p14:tracePt t="36354" x="7829550" y="5187950"/>
          <p14:tracePt t="36371" x="7829550" y="5194300"/>
          <p14:tracePt t="36387" x="7835900" y="5200650"/>
          <p14:tracePt t="36403" x="7835900" y="5207000"/>
          <p14:tracePt t="36420" x="7829550" y="5213350"/>
          <p14:tracePt t="36437" x="7823200" y="5219700"/>
          <p14:tracePt t="36454" x="7816850" y="5219700"/>
          <p14:tracePt t="36470" x="7810500" y="5226050"/>
          <p14:tracePt t="36487" x="7804150" y="5232400"/>
          <p14:tracePt t="36504" x="7797800" y="5232400"/>
          <p14:tracePt t="36504" x="7791450" y="5238750"/>
          <p14:tracePt t="36522" x="7785100" y="5238750"/>
          <p14:tracePt t="36522" x="7778750" y="5238750"/>
          <p14:tracePt t="36539" x="7772400" y="5238750"/>
          <p14:tracePt t="36554" x="7766050" y="5238750"/>
          <p14:tracePt t="36571" x="7759700" y="5238750"/>
          <p14:tracePt t="36587" x="7753350" y="5238750"/>
          <p14:tracePt t="36604" x="7747000" y="5238750"/>
          <p14:tracePt t="36621" x="7740650" y="5238750"/>
          <p14:tracePt t="36638" x="7734300" y="5232400"/>
          <p14:tracePt t="36654" x="7727950" y="5232400"/>
          <p14:tracePt t="36674" x="7721600" y="5226050"/>
          <p14:tracePt t="36818" x="7715250" y="5232400"/>
          <p14:tracePt t="36839" x="7708900" y="5238750"/>
          <p14:tracePt t="36862" x="7702550" y="5238750"/>
          <p14:tracePt t="36886" x="7702550" y="5232400"/>
          <p14:tracePt t="36914" x="7702550" y="5226050"/>
          <p14:tracePt t="36931" x="7702550" y="5219700"/>
          <p14:tracePt t="36958" x="7708900" y="5213350"/>
          <p14:tracePt t="36974" x="7715250" y="5207000"/>
          <p14:tracePt t="36999" x="7721600" y="5200650"/>
          <p14:tracePt t="37019" x="7727950" y="5200650"/>
          <p14:tracePt t="37034" x="7734300" y="5194300"/>
          <p14:tracePt t="37050" x="7740650" y="5187950"/>
          <p14:tracePt t="37067" x="7747000" y="5181600"/>
          <p14:tracePt t="37078" x="7753350" y="5181600"/>
          <p14:tracePt t="37094" x="7759700" y="5168900"/>
          <p14:tracePt t="37110" x="7766050" y="5168900"/>
          <p14:tracePt t="37126" x="7772400" y="5162550"/>
          <p14:tracePt t="37140" x="7778750" y="5156200"/>
          <p14:tracePt t="37156" x="7785100" y="5156200"/>
          <p14:tracePt t="37174" x="7791450" y="5149850"/>
          <p14:tracePt t="37190" x="7797800" y="5149850"/>
          <p14:tracePt t="37207" x="7804150" y="5143500"/>
          <p14:tracePt t="37224" x="7810500" y="5137150"/>
          <p14:tracePt t="37282" x="7810500" y="5130800"/>
          <p14:tracePt t="37314" x="7810500" y="5137150"/>
          <p14:tracePt t="37386" x="7810500" y="5143500"/>
          <p14:tracePt t="37402" x="7804150" y="5149850"/>
          <p14:tracePt t="37418" x="7797800" y="5149850"/>
          <p14:tracePt t="37434" x="7791450" y="5156200"/>
          <p14:tracePt t="37446" x="7791450" y="5162550"/>
          <p14:tracePt t="37462" x="7785100" y="5168900"/>
          <p14:tracePt t="37478" x="7778750" y="5181600"/>
          <p14:tracePt t="37494" x="7772400" y="5187950"/>
          <p14:tracePt t="37507" x="7772400" y="5194300"/>
          <p14:tracePt t="37524" x="7766050" y="5200650"/>
          <p14:tracePt t="37524" x="7766050" y="5207000"/>
          <p14:tracePt t="37541" x="7759700" y="5213350"/>
          <p14:tracePt t="37541" x="7759700" y="5219700"/>
          <p14:tracePt t="37559" x="7753350" y="5226050"/>
          <p14:tracePt t="37575" x="7753350" y="5232400"/>
          <p14:tracePt t="37591" x="7747000" y="5238750"/>
          <p14:tracePt t="37607" x="7747000" y="5245100"/>
          <p14:tracePt t="37624" x="7740650" y="5251450"/>
          <p14:tracePt t="37643" x="7734300" y="5251450"/>
          <p14:tracePt t="37666" x="7727950" y="5257800"/>
          <p14:tracePt t="37687" x="7721600" y="5270500"/>
          <p14:tracePt t="37710" x="7715250" y="5276850"/>
          <p14:tracePt t="37726" x="7708900" y="5276850"/>
          <p14:tracePt t="37739" x="7708900" y="5289550"/>
          <p14:tracePt t="37754" x="7702550" y="5295900"/>
          <p14:tracePt t="37770" x="7696200" y="5302250"/>
          <p14:tracePt t="37786" x="7696200" y="5308600"/>
          <p14:tracePt t="37798" x="7696200" y="5314950"/>
          <p14:tracePt t="37814" x="7702550" y="5321300"/>
          <p14:tracePt t="37831" x="7702550" y="5327650"/>
          <p14:tracePt t="37846" x="7702550" y="5340350"/>
          <p14:tracePt t="37859" x="7708900" y="5346700"/>
          <p14:tracePt t="37859" x="7708900" y="5359400"/>
          <p14:tracePt t="37876" x="7708900" y="5365750"/>
          <p14:tracePt t="37876" x="7708900" y="5378450"/>
          <p14:tracePt t="37893" x="7708900" y="5391150"/>
          <p14:tracePt t="37893" x="7708900" y="5410200"/>
          <p14:tracePt t="37893" x="7702550" y="5422900"/>
          <p14:tracePt t="37911" x="7702550" y="5441950"/>
          <p14:tracePt t="37911" x="7702550" y="5454650"/>
          <p14:tracePt t="37927" x="7696200" y="5467350"/>
          <p14:tracePt t="37927" x="7689850" y="5480050"/>
          <p14:tracePt t="37945" x="7683500" y="5486400"/>
          <p14:tracePt t="37945" x="7677150" y="5492750"/>
          <p14:tracePt t="37960" x="7664450" y="5499100"/>
          <p14:tracePt t="37960" x="7645400" y="5505450"/>
          <p14:tracePt t="37977" x="7632700" y="5505450"/>
          <p14:tracePt t="37977" x="7588250" y="5505450"/>
          <p14:tracePt t="37995" x="7562850" y="5499100"/>
          <p14:tracePt t="38009" x="7537450" y="5499100"/>
          <p14:tracePt t="38009" x="7486650" y="5486400"/>
          <p14:tracePt t="38027" x="7454900" y="5480050"/>
          <p14:tracePt t="38027" x="7423150" y="5473700"/>
          <p14:tracePt t="38043" x="7391400" y="5461000"/>
          <p14:tracePt t="38043" x="7359650" y="5448300"/>
          <p14:tracePt t="38043" x="7327900" y="5429250"/>
          <p14:tracePt t="38064" x="7296150" y="5410200"/>
          <p14:tracePt t="38076" x="7264400" y="5391150"/>
          <p14:tracePt t="38076" x="7207250" y="5334000"/>
          <p14:tracePt t="38095" x="7181850" y="5295900"/>
          <p14:tracePt t="38095" x="7156450" y="5257800"/>
          <p14:tracePt t="38111" x="7137400" y="5219700"/>
          <p14:tracePt t="38111" x="7112000" y="5175250"/>
          <p14:tracePt t="38127" x="7092950" y="5124450"/>
          <p14:tracePt t="38127" x="7080250" y="5080000"/>
          <p14:tracePt t="38143" x="7061200" y="5029200"/>
          <p14:tracePt t="38143" x="7048500" y="4921250"/>
          <p14:tracePt t="38160" x="7042150" y="4864100"/>
          <p14:tracePt t="38160" x="7048500" y="4813300"/>
          <p14:tracePt t="38177" x="7061200" y="4762500"/>
          <p14:tracePt t="38177" x="7073900" y="4711700"/>
          <p14:tracePt t="38194" x="7099300" y="4660900"/>
          <p14:tracePt t="38194" x="7150100" y="4559300"/>
          <p14:tracePt t="38211" x="7188200" y="4514850"/>
          <p14:tracePt t="38211" x="7226300" y="4470400"/>
          <p14:tracePt t="38227" x="7264400" y="4432300"/>
          <p14:tracePt t="38227" x="7308850" y="4387850"/>
          <p14:tracePt t="38243" x="7353300" y="4356100"/>
          <p14:tracePt t="38243" x="7404100" y="4324350"/>
          <p14:tracePt t="38260" x="7454900" y="4292600"/>
          <p14:tracePt t="38260" x="7556500" y="4241800"/>
          <p14:tracePt t="38279" x="7613650" y="4229100"/>
          <p14:tracePt t="38279" x="7664450" y="4216400"/>
          <p14:tracePt t="38295" x="7715250" y="4210050"/>
          <p14:tracePt t="38295" x="7772400" y="4210050"/>
          <p14:tracePt t="38313" x="7823200" y="4210050"/>
          <p14:tracePt t="38313" x="7880350" y="4222750"/>
          <p14:tracePt t="38328" x="7931150" y="4229100"/>
          <p14:tracePt t="38328" x="7988300" y="4248150"/>
          <p14:tracePt t="38344" x="8039100" y="4260850"/>
          <p14:tracePt t="38344" x="8089900" y="4279900"/>
          <p14:tracePt t="38361" x="8140700" y="4298950"/>
          <p14:tracePt t="38361" x="8185150" y="4318000"/>
          <p14:tracePt t="38361" x="8229600" y="4343400"/>
          <p14:tracePt t="38380" x="8274050" y="4368800"/>
          <p14:tracePt t="38380" x="8312150" y="4400550"/>
          <p14:tracePt t="38394" x="8343900" y="4432300"/>
          <p14:tracePt t="38394" x="8375650" y="4464050"/>
          <p14:tracePt t="38411" x="8407400" y="4502150"/>
          <p14:tracePt t="38411" x="8432800" y="4540250"/>
          <p14:tracePt t="38428" x="8451850" y="4578350"/>
          <p14:tracePt t="38428" x="8470900" y="4616450"/>
          <p14:tracePt t="38428" x="8489950" y="4660900"/>
          <p14:tracePt t="38447" x="8502650" y="4705350"/>
          <p14:tracePt t="38447" x="8509000" y="4749800"/>
          <p14:tracePt t="38461" x="8509000" y="4794250"/>
          <p14:tracePt t="38461" x="8509000" y="4838700"/>
          <p14:tracePt t="38477" x="8509000" y="4889500"/>
          <p14:tracePt t="38477" x="8496300" y="4933950"/>
          <p14:tracePt t="38494" x="8489950" y="4978400"/>
          <p14:tracePt t="38494" x="8451850" y="5060950"/>
          <p14:tracePt t="38511" x="8432800" y="5105400"/>
          <p14:tracePt t="38511" x="8413750" y="5149850"/>
          <p14:tracePt t="38528" x="8382000" y="5187950"/>
          <p14:tracePt t="38528" x="8356600" y="5226050"/>
          <p14:tracePt t="38545" x="8324850" y="5264150"/>
          <p14:tracePt t="38545" x="8293100" y="5295900"/>
          <p14:tracePt t="38563" x="8261350" y="5327650"/>
          <p14:tracePt t="38563" x="8185150" y="5391150"/>
          <p14:tracePt t="38580" x="8147050" y="5416550"/>
          <p14:tracePt t="38580" x="8108950" y="5441950"/>
          <p14:tracePt t="38598" x="8070850" y="5467350"/>
          <p14:tracePt t="38598" x="8032750" y="5486400"/>
          <p14:tracePt t="38613" x="7988300" y="5499100"/>
          <p14:tracePt t="38613" x="7950200" y="5518150"/>
          <p14:tracePt t="38629" x="7912100" y="5530850"/>
          <p14:tracePt t="38629" x="7874000" y="5537200"/>
          <p14:tracePt t="38629" x="7835900" y="5549900"/>
          <p14:tracePt t="38647" x="7797800" y="5556250"/>
          <p14:tracePt t="38647" x="7766050" y="5562600"/>
          <p14:tracePt t="38668" x="7727950" y="5562600"/>
          <p14:tracePt t="38668" x="7689850" y="5568950"/>
          <p14:tracePt t="38679" x="7658100" y="5568950"/>
          <p14:tracePt t="38679" x="7620000" y="5568950"/>
          <p14:tracePt t="38679" x="7594600" y="5562600"/>
          <p14:tracePt t="38698" x="7562850" y="5562600"/>
          <p14:tracePt t="38712" x="7537450" y="5556250"/>
          <p14:tracePt t="38712" x="7486650" y="5543550"/>
          <p14:tracePt t="38731" x="7467600" y="5537200"/>
          <p14:tracePt t="38744" x="7448550" y="5530850"/>
          <p14:tracePt t="38744" x="7410450" y="5511800"/>
          <p14:tracePt t="38763" x="7397750" y="5505450"/>
          <p14:tracePt t="38763" x="7385050" y="5499100"/>
          <p14:tracePt t="38780" x="7378700" y="5492750"/>
          <p14:tracePt t="38780" x="7366000" y="5486400"/>
          <p14:tracePt t="38800" x="7366000" y="5480050"/>
          <p14:tracePt t="38814" x="7366000" y="5473700"/>
          <p14:tracePt t="38828" x="7372350" y="5467350"/>
          <p14:tracePt t="38844" x="7385050" y="5467350"/>
          <p14:tracePt t="38861" x="7391400" y="5467350"/>
          <p14:tracePt t="38878" x="7404100" y="5467350"/>
          <p14:tracePt t="38894" x="7410450" y="5473700"/>
          <p14:tracePt t="38911" x="7416800" y="5473700"/>
          <p14:tracePt t="38928" x="7423150" y="5473700"/>
          <p14:tracePt t="38928" x="7429500" y="5480050"/>
          <p14:tracePt t="38948" x="7435850" y="5486400"/>
          <p14:tracePt t="38970" x="7435850" y="5492750"/>
          <p14:tracePt t="39022" x="7429500" y="5499100"/>
          <p14:tracePt t="39038" x="7429500" y="5505450"/>
          <p14:tracePt t="39050" x="7423150" y="5511800"/>
          <p14:tracePt t="39074" x="7416800" y="5511800"/>
          <p14:tracePt t="39090" x="7410450" y="5518150"/>
          <p14:tracePt t="39106" x="7404100" y="5518150"/>
          <p14:tracePt t="39118" x="7397750" y="5518150"/>
          <p14:tracePt t="39158" x="7391400" y="5511800"/>
          <p14:tracePt t="39218" x="7397750" y="5518150"/>
          <p14:tracePt t="39262" x="7397750" y="5524500"/>
          <p14:tracePt t="39290" x="7391400" y="5530850"/>
          <p14:tracePt t="39338" x="7385050" y="5537200"/>
          <p14:tracePt t="39358" x="7378700" y="5537200"/>
          <p14:tracePt t="39374" x="7372350" y="5537200"/>
          <p14:tracePt t="39390" x="7366000" y="5537200"/>
          <p14:tracePt t="39406" x="7359650" y="5537200"/>
          <p14:tracePt t="39418" x="7353300" y="5537200"/>
          <p14:tracePt t="39434" x="7346950" y="5543550"/>
          <p14:tracePt t="39450" x="7340600" y="5543550"/>
          <p14:tracePt t="39518" x="7346950" y="5537200"/>
          <p14:tracePt t="39586" x="7346950" y="5530850"/>
          <p14:tracePt t="39598" x="7346950" y="5524500"/>
          <p14:tracePt t="39606" x="7353300" y="5518150"/>
          <p14:tracePt t="39615" x="7353300" y="5511800"/>
          <p14:tracePt t="39615" x="7359650" y="5505450"/>
          <p14:tracePt t="39632" x="7359650" y="5492750"/>
          <p14:tracePt t="39632" x="7366000" y="5486400"/>
          <p14:tracePt t="39648" x="7366000" y="5480050"/>
          <p14:tracePt t="39648" x="7372350" y="5473700"/>
          <p14:tracePt t="39665" x="7378700" y="5461000"/>
          <p14:tracePt t="39665" x="7378700" y="5454650"/>
          <p14:tracePt t="39682" x="7391400" y="5435600"/>
          <p14:tracePt t="39682" x="7391400" y="5422900"/>
          <p14:tracePt t="39699" x="7397750" y="5416550"/>
          <p14:tracePt t="39699" x="7404100" y="5410200"/>
          <p14:tracePt t="39716" x="7410450" y="5403850"/>
          <p14:tracePt t="39716" x="7410450" y="5397500"/>
          <p14:tracePt t="39732" x="7416800" y="5391150"/>
          <p14:tracePt t="39748" x="7423150" y="5384800"/>
          <p14:tracePt t="39765" x="7429500" y="5384800"/>
          <p14:tracePt t="39781" x="7435850" y="5391150"/>
          <p14:tracePt t="39798" x="7435850" y="5397500"/>
          <p14:tracePt t="39816" x="7435850" y="5403850"/>
          <p14:tracePt t="39816" x="7429500" y="5416550"/>
          <p14:tracePt t="39833" x="7429500" y="5422900"/>
          <p14:tracePt t="39848" x="7423150" y="5429250"/>
          <p14:tracePt t="39848" x="7423150" y="5435600"/>
          <p14:tracePt t="39866" x="7410450" y="5441950"/>
          <p14:tracePt t="39881" x="7410450" y="5448300"/>
          <p14:tracePt t="39881" x="7397750" y="5461000"/>
          <p14:tracePt t="39899" x="7391400" y="5461000"/>
          <p14:tracePt t="39899" x="7385050" y="5467350"/>
          <p14:tracePt t="39916" x="7378700" y="5473700"/>
          <p14:tracePt t="39916" x="7372350" y="5473700"/>
          <p14:tracePt t="39932" x="7366000" y="5480050"/>
          <p14:tracePt t="39932" x="7353300" y="5480050"/>
          <p14:tracePt t="39932" x="7346950" y="5486400"/>
          <p14:tracePt t="39951" x="7340600" y="5486400"/>
          <p14:tracePt t="39965" x="7334250" y="5486400"/>
          <p14:tracePt t="39965" x="7315200" y="5492750"/>
          <p14:tracePt t="39983" x="7302500" y="5492750"/>
          <p14:tracePt t="39983" x="7296150" y="5492750"/>
          <p14:tracePt t="40000" x="7283450" y="5486400"/>
          <p14:tracePt t="40000" x="7277100" y="5486400"/>
          <p14:tracePt t="40016" x="7264400" y="5480050"/>
          <p14:tracePt t="40016" x="7258050" y="5473700"/>
          <p14:tracePt t="40033" x="7245350" y="5467350"/>
          <p14:tracePt t="40033" x="7232650" y="5461000"/>
          <p14:tracePt t="40033" x="7226300" y="5448300"/>
          <p14:tracePt t="40052" x="7213600" y="5435600"/>
          <p14:tracePt t="40052" x="7200900" y="5416550"/>
          <p14:tracePt t="40067" x="7188200" y="5397500"/>
          <p14:tracePt t="40067" x="7175500" y="5372100"/>
          <p14:tracePt t="40083" x="7162800" y="5340350"/>
          <p14:tracePt t="40083" x="7150100" y="5308600"/>
          <p14:tracePt t="40100" x="7137400" y="5276850"/>
          <p14:tracePt t="40100" x="7118350" y="5238750"/>
          <p14:tracePt t="40117" x="7105650" y="5194300"/>
          <p14:tracePt t="40117" x="7080250" y="5099050"/>
          <p14:tracePt t="40134" x="7067550" y="5048250"/>
          <p14:tracePt t="40134" x="7061200" y="4997450"/>
          <p14:tracePt t="40150" x="7061200" y="4940300"/>
          <p14:tracePt t="40150" x="7061200" y="4883150"/>
          <p14:tracePt t="40166" x="7073900" y="4826000"/>
          <p14:tracePt t="40166" x="7092950" y="4762500"/>
          <p14:tracePt t="40183" x="7112000" y="4699000"/>
          <p14:tracePt t="40183" x="7169150" y="4572000"/>
          <p14:tracePt t="40200" x="7207250" y="4514850"/>
          <p14:tracePt t="40200" x="7251700" y="4457700"/>
          <p14:tracePt t="40217" x="7296150" y="4400550"/>
          <p14:tracePt t="40217" x="7340600" y="4356100"/>
          <p14:tracePt t="40234" x="7391400" y="4311650"/>
          <p14:tracePt t="40234" x="7499350" y="4241800"/>
          <p14:tracePt t="40251" x="7550150" y="4216400"/>
          <p14:tracePt t="40251" x="7607300" y="4203700"/>
          <p14:tracePt t="40267" x="7664450" y="4191000"/>
          <p14:tracePt t="40267" x="7721600" y="4191000"/>
          <p14:tracePt t="40284" x="7778750" y="4191000"/>
          <p14:tracePt t="40284" x="7835900" y="4203700"/>
          <p14:tracePt t="40300" x="7886700" y="4216400"/>
          <p14:tracePt t="40300" x="7943850" y="4235450"/>
          <p14:tracePt t="40300" x="7994650" y="4267200"/>
          <p14:tracePt t="40319" x="8045450" y="4298950"/>
          <p14:tracePt t="40333" x="8096250" y="4343400"/>
          <p14:tracePt t="40333" x="8191500" y="4445000"/>
          <p14:tracePt t="40351" x="8235950" y="4508500"/>
          <p14:tracePt t="40351" x="8274050" y="4572000"/>
          <p14:tracePt t="40367" x="8299450" y="4641850"/>
          <p14:tracePt t="40367" x="8324850" y="4711700"/>
          <p14:tracePt t="40384" x="8337550" y="4781550"/>
          <p14:tracePt t="40384" x="8337550" y="4851400"/>
          <p14:tracePt t="40401" x="8337550" y="4921250"/>
          <p14:tracePt t="40401" x="8324850" y="4984750"/>
          <p14:tracePt t="40401" x="8299450" y="5041900"/>
          <p14:tracePt t="40419" x="8267700" y="5092700"/>
          <p14:tracePt t="40419" x="8235950" y="5143500"/>
          <p14:tracePt t="40434" x="8191500" y="5194300"/>
          <p14:tracePt t="40434" x="8140700" y="5238750"/>
          <p14:tracePt t="40451" x="8089900" y="5276850"/>
          <p14:tracePt t="40451" x="8032750" y="5308600"/>
          <p14:tracePt t="40467" x="7969250" y="5340350"/>
          <p14:tracePt t="40467" x="7905750" y="5372100"/>
          <p14:tracePt t="40484" x="7835900" y="5391150"/>
          <p14:tracePt t="40484" x="7683500" y="5416550"/>
          <p14:tracePt t="40501" x="7600950" y="5416550"/>
          <p14:tracePt t="40501" x="7512050" y="5403850"/>
          <p14:tracePt t="40518" x="7423150" y="5384800"/>
          <p14:tracePt t="40518" x="7321550" y="5353050"/>
          <p14:tracePt t="40534" x="7226300" y="5314950"/>
          <p14:tracePt t="40534" x="7023100" y="5219700"/>
          <p14:tracePt t="40551" x="6915150" y="5162550"/>
          <p14:tracePt t="40551" x="6807200" y="5105400"/>
          <p14:tracePt t="40567" x="6705600" y="5048250"/>
          <p14:tracePt t="40567" x="6604000" y="4978400"/>
          <p14:tracePt t="40584" x="6502400" y="4908550"/>
          <p14:tracePt t="40584" x="6413500" y="4832350"/>
          <p14:tracePt t="40601" x="6324600" y="4756150"/>
          <p14:tracePt t="40601" x="6248400" y="4667250"/>
          <p14:tracePt t="40618" x="6121400" y="4470400"/>
          <p14:tracePt t="40618" x="6076950" y="4362450"/>
          <p14:tracePt t="40635" x="6032500" y="4248150"/>
          <p14:tracePt t="40635" x="6000750" y="4140200"/>
          <p14:tracePt t="40651" x="5969000" y="4032250"/>
          <p14:tracePt t="40651" x="5949950" y="3930650"/>
          <p14:tracePt t="40668" x="5930900" y="3835400"/>
          <p14:tracePt t="40668" x="5924550" y="3740150"/>
          <p14:tracePt t="40668" x="5911850" y="3657600"/>
          <p14:tracePt t="40686" x="5905500" y="3575050"/>
          <p14:tracePt t="40701" x="5899150" y="3505200"/>
          <p14:tracePt t="40701" x="5880100" y="3359150"/>
          <p14:tracePt t="40719" x="5861050" y="3289300"/>
          <p14:tracePt t="40719" x="5835650" y="3219450"/>
          <p14:tracePt t="40735" x="5803900" y="3155950"/>
          <p14:tracePt t="40735" x="5772150" y="3092450"/>
          <p14:tracePt t="40752" x="5740400" y="3028950"/>
          <p14:tracePt t="40752" x="5715000" y="2965450"/>
          <p14:tracePt t="40769" x="5695950" y="2901950"/>
          <p14:tracePt t="40769" x="5676900" y="2832100"/>
          <p14:tracePt t="40769" x="5670550" y="2749550"/>
          <p14:tracePt t="40787" x="5670550" y="2660650"/>
          <p14:tracePt t="40787" x="5676900" y="2559050"/>
          <p14:tracePt t="40802" x="5689600" y="2444750"/>
          <p14:tracePt t="40802" x="5689600" y="2330450"/>
          <p14:tracePt t="40819" x="5695950" y="2222500"/>
          <p14:tracePt t="40819" x="5695950" y="2127250"/>
          <p14:tracePt t="40836" x="5695950" y="2038350"/>
          <p14:tracePt t="40836" x="5695950" y="1917700"/>
          <p14:tracePt t="40852" x="5695950" y="1873250"/>
          <p14:tracePt t="40852" x="5695950" y="1847850"/>
          <p14:tracePt t="40869" x="5695950" y="1828800"/>
          <p14:tracePt t="40869" x="5695950" y="1816100"/>
          <p14:tracePt t="40885" x="5702300" y="1809750"/>
          <p14:tracePt t="40885" x="5708650" y="1803400"/>
          <p14:tracePt t="40902" x="5715000" y="1797050"/>
          <p14:tracePt t="40902" x="5734050" y="1784350"/>
          <p14:tracePt t="40919" x="5740400" y="1778000"/>
          <p14:tracePt t="40919" x="5753100" y="1778000"/>
          <p14:tracePt t="40940" x="5759450" y="1771650"/>
          <p14:tracePt t="40940" x="5765800" y="1771650"/>
          <p14:tracePt t="40952" x="5765800" y="1778000"/>
          <p14:tracePt t="40971" x="5759450" y="1790700"/>
          <p14:tracePt t="40971" x="5753100" y="1797050"/>
          <p14:tracePt t="40987" x="5746750" y="1809750"/>
          <p14:tracePt t="40987" x="5734050" y="1828800"/>
          <p14:tracePt t="41003" x="5721350" y="1847850"/>
          <p14:tracePt t="41003" x="5708650" y="1866900"/>
          <p14:tracePt t="41019" x="5695950" y="1879600"/>
          <p14:tracePt t="41019" x="5676900" y="1898650"/>
          <p14:tracePt t="41036" x="5664200" y="1911350"/>
          <p14:tracePt t="41036" x="5645150" y="1930400"/>
          <p14:tracePt t="41053" x="5626100" y="1943100"/>
          <p14:tracePt t="41053" x="5588000" y="1968500"/>
          <p14:tracePt t="41071" x="5568950" y="1981200"/>
          <p14:tracePt t="41071" x="5543550" y="1993900"/>
          <p14:tracePt t="41087" x="5524500" y="2006600"/>
          <p14:tracePt t="41087" x="5499100" y="2019300"/>
          <p14:tracePt t="41103" x="5467350" y="2025650"/>
          <p14:tracePt t="41103" x="5435600" y="2038350"/>
          <p14:tracePt t="41119" x="5403850" y="2044700"/>
          <p14:tracePt t="41119" x="5365750" y="2051050"/>
          <p14:tracePt t="41136" x="5321300" y="2057400"/>
          <p14:tracePt t="41136" x="5219700" y="2082800"/>
          <p14:tracePt t="41153" x="5162550" y="2101850"/>
          <p14:tracePt t="41153" x="5099050" y="2120900"/>
          <p14:tracePt t="41170" x="5035550" y="2139950"/>
          <p14:tracePt t="41170" x="4972050" y="2165350"/>
          <p14:tracePt t="41188" x="4908550" y="2190750"/>
          <p14:tracePt t="41188" x="4838700" y="2216150"/>
          <p14:tracePt t="41203" x="4775200" y="2241550"/>
          <p14:tracePt t="41203" x="4641850" y="2286000"/>
          <p14:tracePt t="41220" x="4572000" y="2305050"/>
          <p14:tracePt t="41220" x="4508500" y="2317750"/>
          <p14:tracePt t="41236" x="4438650" y="2330450"/>
          <p14:tracePt t="41236" x="4375150" y="2336800"/>
          <p14:tracePt t="41253" x="4305300" y="2343150"/>
          <p14:tracePt t="41253" x="4171950" y="2343150"/>
          <p14:tracePt t="41270" x="4108450" y="2336800"/>
          <p14:tracePt t="41270" x="4044950" y="2324100"/>
          <p14:tracePt t="41287" x="3987800" y="2305050"/>
          <p14:tracePt t="41287" x="3930650" y="2279650"/>
          <p14:tracePt t="41304" x="3879850" y="2241550"/>
          <p14:tracePt t="41304" x="3835400" y="2203450"/>
          <p14:tracePt t="41320" x="3797300" y="2152650"/>
          <p14:tracePt t="41320" x="3759200" y="2101850"/>
          <p14:tracePt t="41320" x="3733800" y="2044700"/>
          <p14:tracePt t="41339" x="3721100" y="1987550"/>
          <p14:tracePt t="41352" x="3708400" y="1924050"/>
          <p14:tracePt t="41352" x="3714750" y="1816100"/>
          <p14:tracePt t="41371" x="3733800" y="1765300"/>
          <p14:tracePt t="41371" x="3759200" y="1714500"/>
          <p14:tracePt t="41387" x="3797300" y="1670050"/>
          <p14:tracePt t="41387" x="3841750" y="1625600"/>
          <p14:tracePt t="41404" x="3892550" y="1581150"/>
          <p14:tracePt t="41404" x="3949700" y="1543050"/>
          <p14:tracePt t="41420" x="4013200" y="1504950"/>
          <p14:tracePt t="41420" x="4165600" y="1441450"/>
          <p14:tracePt t="41440" x="4241800" y="1416050"/>
          <p14:tracePt t="41440" x="4324350" y="1397000"/>
          <p14:tracePt t="41454" x="4413250" y="1377950"/>
          <p14:tracePt t="41454" x="4495800" y="1365250"/>
          <p14:tracePt t="41471" x="4584700" y="1365250"/>
          <p14:tracePt t="41471" x="4667250" y="1365250"/>
          <p14:tracePt t="41487" x="4749800" y="1365250"/>
          <p14:tracePt t="41487" x="4832350" y="1377950"/>
          <p14:tracePt t="41504" x="4908550" y="1384300"/>
          <p14:tracePt t="41504" x="5054600" y="1428750"/>
          <p14:tracePt t="41522" x="5118100" y="1454150"/>
          <p14:tracePt t="41522" x="5175250" y="1485900"/>
          <p14:tracePt t="41538" x="5226050" y="1517650"/>
          <p14:tracePt t="41538" x="5270500" y="1562100"/>
          <p14:tracePt t="41555" x="5308600" y="1606550"/>
          <p14:tracePt t="41555" x="5359400" y="1720850"/>
          <p14:tracePt t="41571" x="5372100" y="1784350"/>
          <p14:tracePt t="41571" x="5378450" y="1847850"/>
          <p14:tracePt t="41588" x="5378450" y="1911350"/>
          <p14:tracePt t="41588" x="5372100" y="1974850"/>
          <p14:tracePt t="41605" x="5359400" y="2038350"/>
          <p14:tracePt t="41605" x="5340350" y="2089150"/>
          <p14:tracePt t="41622" x="5321300" y="2139950"/>
          <p14:tracePt t="41622" x="5270500" y="2209800"/>
          <p14:tracePt t="41638" x="5238750" y="2241550"/>
          <p14:tracePt t="41638" x="5213350" y="2260600"/>
          <p14:tracePt t="41655" x="5187950" y="2279650"/>
          <p14:tracePt t="41655" x="5162550" y="2292350"/>
          <p14:tracePt t="41672" x="5137150" y="2305050"/>
          <p14:tracePt t="41672" x="5118100" y="2311400"/>
          <p14:tracePt t="41672" x="5099050" y="2324100"/>
          <p14:tracePt t="41692" x="5086350" y="2336800"/>
          <p14:tracePt t="41704" x="5073650" y="2349500"/>
          <p14:tracePt t="41704" x="5067300" y="2362200"/>
          <p14:tracePt t="41704" x="5067300" y="2374900"/>
          <p14:tracePt t="41723" x="5067300" y="2387600"/>
          <p14:tracePt t="41723" x="5073650" y="2406650"/>
          <p14:tracePt t="41739" x="5086350" y="2425700"/>
          <p14:tracePt t="41739" x="5105400" y="2451100"/>
          <p14:tracePt t="41755" x="5124450" y="2470150"/>
          <p14:tracePt t="41755" x="5149850" y="2501900"/>
          <p14:tracePt t="41772" x="5181600" y="2527300"/>
          <p14:tracePt t="41772" x="5213350" y="2565400"/>
          <p14:tracePt t="41789" x="5251450" y="2603500"/>
          <p14:tracePt t="41789" x="5334000" y="2692400"/>
          <p14:tracePt t="41808" x="5384800" y="2743200"/>
          <p14:tracePt t="41808" x="5435600" y="2787650"/>
          <p14:tracePt t="41823" x="5486400" y="2832100"/>
          <p14:tracePt t="41823" x="5543550" y="2876550"/>
          <p14:tracePt t="41838" x="5600700" y="2927350"/>
          <p14:tracePt t="41838" x="5657850" y="2971800"/>
          <p14:tracePt t="41855" x="5721350" y="3009900"/>
          <p14:tracePt t="41855" x="5842000" y="3098800"/>
          <p14:tracePt t="41873" x="5899150" y="3149600"/>
          <p14:tracePt t="41873" x="5962650" y="3200400"/>
          <p14:tracePt t="41889" x="6013450" y="3244850"/>
          <p14:tracePt t="41889" x="6070600" y="3302000"/>
          <p14:tracePt t="41906" x="6127750" y="3346450"/>
          <p14:tracePt t="41906" x="6178550" y="3390900"/>
          <p14:tracePt t="42603" x="6470650" y="4476750"/>
          <p14:tracePt t="42619" x="6470650" y="4470400"/>
          <p14:tracePt t="42630" x="6483350" y="4464050"/>
          <p14:tracePt t="42646" x="6489700" y="4464050"/>
          <p14:tracePt t="42657" x="6496050" y="4457700"/>
          <p14:tracePt t="42657" x="6508750" y="4457700"/>
          <p14:tracePt t="42674" x="6515100" y="4451350"/>
          <p14:tracePt t="42674" x="6534150" y="4451350"/>
          <p14:tracePt t="42693" x="6540500" y="4445000"/>
          <p14:tracePt t="42693" x="6546850" y="4438650"/>
          <p14:tracePt t="42708" x="6559550" y="4438650"/>
          <p14:tracePt t="42708" x="6565900" y="4432300"/>
          <p14:tracePt t="42725" x="6572250" y="4432300"/>
          <p14:tracePt t="42725" x="6584950" y="4432300"/>
          <p14:tracePt t="42725" x="6591300" y="4425950"/>
          <p14:tracePt t="42743" x="6597650" y="4425950"/>
          <p14:tracePt t="42743" x="6604000" y="4419600"/>
          <p14:tracePt t="42758" x="6616700" y="4419600"/>
          <p14:tracePt t="42758" x="6623050" y="4419600"/>
          <p14:tracePt t="42775" x="6629400" y="4419600"/>
          <p14:tracePt t="42775" x="6635750" y="4413250"/>
          <p14:tracePt t="42792" x="6642100" y="4413250"/>
          <p14:tracePt t="42792" x="6648450" y="4413250"/>
          <p14:tracePt t="42808" x="6654800" y="4413250"/>
          <p14:tracePt t="42824" x="6661150" y="4419600"/>
          <p14:tracePt t="42841" x="6654800" y="4419600"/>
          <p14:tracePt t="42902" x="6648450" y="4419600"/>
          <p14:tracePt t="42918" x="6642100" y="4413250"/>
          <p14:tracePt t="42930" x="6642100" y="4406900"/>
          <p14:tracePt t="42946" x="6629400" y="4413250"/>
          <p14:tracePt t="42962" x="6623050" y="4406900"/>
          <p14:tracePt t="42978" x="6616700" y="4419600"/>
          <p14:tracePt t="42991" x="6610350" y="4419600"/>
          <p14:tracePt t="43008" x="6604000" y="4419600"/>
          <p14:tracePt t="44631" x="5600700" y="2781300"/>
          <p14:tracePt t="44670" x="5594350" y="2787650"/>
          <p14:tracePt t="44682" x="5588000" y="2787650"/>
          <p14:tracePt t="44691" x="5581650" y="2794000"/>
          <p14:tracePt t="44699" x="5575300" y="2800350"/>
          <p14:tracePt t="44699" x="5568950" y="2800350"/>
          <p14:tracePt t="44715" x="5562600" y="2800350"/>
          <p14:tracePt t="44715" x="5549900" y="2800350"/>
          <p14:tracePt t="44732" x="5537200" y="2800350"/>
          <p14:tracePt t="44732" x="5524500" y="2800350"/>
          <p14:tracePt t="44748" x="5511800" y="2800350"/>
          <p14:tracePt t="44748" x="5499100" y="2800350"/>
          <p14:tracePt t="44765" x="5480050" y="2800350"/>
          <p14:tracePt t="44765" x="5461000" y="2794000"/>
          <p14:tracePt t="44765" x="5441950" y="2794000"/>
          <p14:tracePt t="44783" x="5416550" y="2794000"/>
          <p14:tracePt t="44783" x="5397500" y="2787650"/>
          <p14:tracePt t="44798" x="5378450" y="2787650"/>
          <p14:tracePt t="44798" x="5353050" y="2787650"/>
          <p14:tracePt t="44816" x="5334000" y="2787650"/>
          <p14:tracePt t="44816" x="5308600" y="2787650"/>
          <p14:tracePt t="44831" x="5283200" y="2787650"/>
          <p14:tracePt t="44831" x="5257800" y="2794000"/>
          <p14:tracePt t="44848" x="5226050" y="2794000"/>
          <p14:tracePt t="44848" x="5162550" y="2800350"/>
          <p14:tracePt t="44865" x="5130800" y="2806700"/>
          <p14:tracePt t="44865" x="5099050" y="2806700"/>
          <p14:tracePt t="44882" x="5060950" y="2806700"/>
          <p14:tracePt t="44882" x="5029200" y="2806700"/>
          <p14:tracePt t="44899" x="4991100" y="2806700"/>
          <p14:tracePt t="44899" x="4914900" y="2806700"/>
          <p14:tracePt t="44916" x="4883150" y="2806700"/>
          <p14:tracePt t="44916" x="4845050" y="2806700"/>
          <p14:tracePt t="44932" x="4806950" y="2806700"/>
          <p14:tracePt t="44932" x="4775200" y="2806700"/>
          <p14:tracePt t="44950" x="4743450" y="2806700"/>
          <p14:tracePt t="44950" x="4705350" y="2800350"/>
          <p14:tracePt t="44966" x="4673600" y="2800350"/>
          <p14:tracePt t="44966" x="4603750" y="2781300"/>
          <p14:tracePt t="44983" x="4572000" y="2768600"/>
          <p14:tracePt t="44983" x="4533900" y="2755900"/>
          <p14:tracePt t="45000" x="4502150" y="2736850"/>
          <p14:tracePt t="45000" x="4470400" y="2711450"/>
          <p14:tracePt t="45016" x="4432300" y="2686050"/>
          <p14:tracePt t="45016" x="4406900" y="2654300"/>
          <p14:tracePt t="45033" x="4375150" y="2622550"/>
          <p14:tracePt t="45033" x="4343400" y="2590800"/>
          <p14:tracePt t="45048" x="4318000" y="2559050"/>
          <p14:tracePt t="45048" x="4267200" y="2489200"/>
          <p14:tracePt t="45068" x="4248150" y="2451100"/>
          <p14:tracePt t="45068" x="4229100" y="2419350"/>
          <p14:tracePt t="45083" x="4210050" y="2387600"/>
          <p14:tracePt t="45083" x="4191000" y="2349500"/>
          <p14:tracePt t="45099" x="4171950" y="2317750"/>
          <p14:tracePt t="45099" x="4159250" y="2286000"/>
          <p14:tracePt t="45116" x="4152900" y="2254250"/>
          <p14:tracePt t="45116" x="4146550" y="2222500"/>
          <p14:tracePt t="45133" x="4140200" y="2197100"/>
          <p14:tracePt t="45133" x="4140200" y="2171700"/>
          <p14:tracePt t="45133" x="4140200" y="2146300"/>
          <p14:tracePt t="45151" x="4140200" y="2120900"/>
          <p14:tracePt t="45151" x="4146550" y="2108200"/>
          <p14:tracePt t="45166" x="4152900" y="2089150"/>
          <p14:tracePt t="45166" x="4152900" y="2076450"/>
          <p14:tracePt t="45183" x="4165600" y="2063750"/>
          <p14:tracePt t="45183" x="4171950" y="2044700"/>
          <p14:tracePt t="45199" x="4178300" y="2032000"/>
          <p14:tracePt t="45199" x="4191000" y="2000250"/>
          <p14:tracePt t="45216" x="4203700" y="1987550"/>
          <p14:tracePt t="45216" x="4210050" y="1968500"/>
          <p14:tracePt t="45233" x="4216400" y="1955800"/>
          <p14:tracePt t="45233" x="4222750" y="1936750"/>
          <p14:tracePt t="45250" x="4235450" y="1924050"/>
          <p14:tracePt t="45250" x="4241800" y="1911350"/>
          <p14:tracePt t="45266" x="4248150" y="1905000"/>
          <p14:tracePt t="45266" x="4260850" y="1885950"/>
          <p14:tracePt t="45283" x="4273550" y="1879600"/>
          <p14:tracePt t="45283" x="4279900" y="1873250"/>
          <p14:tracePt t="45300" x="4286250" y="1873250"/>
          <p14:tracePt t="45300" x="4292600" y="1866900"/>
          <p14:tracePt t="45317" x="4298950" y="1860550"/>
          <p14:tracePt t="45317" x="4298950" y="1854200"/>
          <p14:tracePt t="45317" x="4305300" y="1847850"/>
          <p14:tracePt t="45335" x="4311650" y="1841500"/>
          <p14:tracePt t="45335" x="4311650" y="1835150"/>
          <p14:tracePt t="45350" x="4311650" y="1828800"/>
          <p14:tracePt t="45366" x="4311650" y="1822450"/>
          <p14:tracePt t="45366" x="4305300" y="1822450"/>
          <p14:tracePt t="45384" x="4292600" y="1822450"/>
          <p14:tracePt t="45384" x="4279900" y="1822450"/>
          <p14:tracePt t="45400" x="4260850" y="1822450"/>
          <p14:tracePt t="45400" x="4235450" y="1828800"/>
          <p14:tracePt t="45400" x="4210050" y="1828800"/>
          <p14:tracePt t="45419" x="4178300" y="1835150"/>
          <p14:tracePt t="45432" x="4140200" y="1835150"/>
          <p14:tracePt t="45432" x="4057650" y="1822450"/>
          <p14:tracePt t="45451" x="4013200" y="1816100"/>
          <p14:tracePt t="45451" x="3968750" y="1803400"/>
          <p14:tracePt t="45467" x="3924300" y="1790700"/>
          <p14:tracePt t="45467" x="3879850" y="1778000"/>
          <p14:tracePt t="45484" x="3835400" y="1771650"/>
          <p14:tracePt t="45484" x="3797300" y="1752600"/>
          <p14:tracePt t="45501" x="3752850" y="1739900"/>
          <p14:tracePt t="45501" x="3683000" y="1708150"/>
          <p14:tracePt t="45518" x="3651250" y="1682750"/>
          <p14:tracePt t="45518" x="3625850" y="1657350"/>
          <p14:tracePt t="45534" x="3600450" y="1625600"/>
          <p14:tracePt t="45534" x="3587750" y="1593850"/>
          <p14:tracePt t="45551" x="3575050" y="1555750"/>
          <p14:tracePt t="45551" x="3575050" y="1517650"/>
          <p14:tracePt t="45567" x="3575050" y="1479550"/>
          <p14:tracePt t="45567" x="3606800" y="1397000"/>
          <p14:tracePt t="45584" x="3632200" y="1358900"/>
          <p14:tracePt t="45584" x="3670300" y="1314450"/>
          <p14:tracePt t="45601" x="3714750" y="1270000"/>
          <p14:tracePt t="45601" x="3765550" y="1225550"/>
          <p14:tracePt t="45617" x="3822700" y="1181100"/>
          <p14:tracePt t="45617" x="3956050" y="1085850"/>
          <p14:tracePt t="45635" x="4032250" y="1041400"/>
          <p14:tracePt t="45635" x="4114800" y="996950"/>
          <p14:tracePt t="45651" x="4197350" y="958850"/>
          <p14:tracePt t="45651" x="4286250" y="927100"/>
          <p14:tracePt t="45667" x="4368800" y="901700"/>
          <p14:tracePt t="45667" x="4464050" y="882650"/>
          <p14:tracePt t="45685" x="4546600" y="876300"/>
          <p14:tracePt t="45685" x="4635500" y="882650"/>
          <p14:tracePt t="45685" x="4718050" y="895350"/>
          <p14:tracePt t="45703" x="4800600" y="920750"/>
          <p14:tracePt t="45717" x="4876800" y="952500"/>
          <p14:tracePt t="45717" x="5010150" y="1035050"/>
          <p14:tracePt t="45735" x="5067300" y="1079500"/>
          <p14:tracePt t="45735" x="5118100" y="1130300"/>
          <p14:tracePt t="45751" x="5162550" y="1187450"/>
          <p14:tracePt t="45751" x="5200650" y="1238250"/>
          <p14:tracePt t="45768" x="5226050" y="1289050"/>
          <p14:tracePt t="45768" x="5251450" y="1339850"/>
          <p14:tracePt t="45785" x="5264150" y="1390650"/>
          <p14:tracePt t="45785" x="5270500" y="1441450"/>
          <p14:tracePt t="45785" x="5270500" y="1498600"/>
          <p14:tracePt t="45803" x="5264150" y="1549400"/>
          <p14:tracePt t="45803" x="5257800" y="1600200"/>
          <p14:tracePt t="45821" x="5245100" y="1644650"/>
          <p14:tracePt t="45821" x="5226050" y="1689100"/>
          <p14:tracePt t="45835" x="5200650" y="1733550"/>
          <p14:tracePt t="45835" x="5181600" y="1771650"/>
          <p14:tracePt t="45851" x="5156200" y="1803400"/>
          <p14:tracePt t="45851" x="5130800" y="1835150"/>
          <p14:tracePt t="45868" x="5105400" y="1860550"/>
          <p14:tracePt t="45868" x="5048250" y="1905000"/>
          <p14:tracePt t="45885" x="5022850" y="1924050"/>
          <p14:tracePt t="45885" x="4997450" y="1943100"/>
          <p14:tracePt t="45902" x="4972050" y="1968500"/>
          <p14:tracePt t="45902" x="4946650" y="1987550"/>
          <p14:tracePt t="45919" x="4927600" y="2006600"/>
          <p14:tracePt t="45919" x="4889500" y="2044700"/>
          <p14:tracePt t="45939" x="4883150" y="2063750"/>
          <p14:tracePt t="45939" x="4876800" y="2082800"/>
          <p14:tracePt t="45952" x="4870450" y="2101850"/>
          <p14:tracePt t="45952" x="4876800" y="2120900"/>
          <p14:tracePt t="45969" x="4883150" y="2139950"/>
          <p14:tracePt t="45969" x="4889500" y="2159000"/>
          <p14:tracePt t="45985" x="4908550" y="2178050"/>
          <p14:tracePt t="45985" x="4946650" y="2216150"/>
          <p14:tracePt t="46003" x="4978400" y="2228850"/>
          <p14:tracePt t="46003" x="5010150" y="2247900"/>
          <p14:tracePt t="46019" x="5041900" y="2266950"/>
          <p14:tracePt t="46019" x="5080000" y="2286000"/>
          <p14:tracePt t="46036" x="5118100" y="2298700"/>
          <p14:tracePt t="46036" x="5162550" y="2317750"/>
          <p14:tracePt t="46052" x="5200650" y="2324100"/>
          <p14:tracePt t="46052" x="5245100" y="2336800"/>
          <p14:tracePt t="46052" x="5289550" y="2349500"/>
          <p14:tracePt t="46071" x="5334000" y="2349500"/>
          <p14:tracePt t="46085" x="5384800" y="2355850"/>
          <p14:tracePt t="46085" x="5486400" y="2355850"/>
          <p14:tracePt t="46103" x="5537200" y="2355850"/>
          <p14:tracePt t="46103" x="5594350" y="2355850"/>
          <p14:tracePt t="46119" x="5645150" y="2349500"/>
          <p14:tracePt t="46119" x="5702300" y="2343150"/>
          <p14:tracePt t="46136" x="5759450" y="2343150"/>
          <p14:tracePt t="46136" x="5816600" y="2336800"/>
          <p14:tracePt t="46153" x="5867400" y="2324100"/>
          <p14:tracePt t="46153" x="5962650" y="2298700"/>
          <p14:tracePt t="46171" x="6013450" y="2286000"/>
          <p14:tracePt t="46171" x="6057900" y="2273300"/>
          <p14:tracePt t="46188" x="6096000" y="2254250"/>
          <p14:tracePt t="46188" x="6127750" y="2235200"/>
          <p14:tracePt t="46203" x="6165850" y="2222500"/>
          <p14:tracePt t="46203" x="6191250" y="2203450"/>
          <p14:tracePt t="46220" x="6216650" y="2190750"/>
          <p14:tracePt t="46220" x="6254750" y="2171700"/>
          <p14:tracePt t="46236" x="6267450" y="2159000"/>
          <p14:tracePt t="46236" x="6280150" y="2152650"/>
          <p14:tracePt t="46253" x="6292850" y="2146300"/>
          <p14:tracePt t="46253" x="6299200" y="2139950"/>
          <p14:tracePt t="46270" x="6305550" y="2133600"/>
          <p14:tracePt t="46270" x="6318250" y="2127250"/>
          <p14:tracePt t="46287" x="6324600" y="2120900"/>
          <p14:tracePt t="46287" x="6337300" y="2108200"/>
          <p14:tracePt t="46303" x="6343650" y="2101850"/>
          <p14:tracePt t="46303" x="6350000" y="2089150"/>
          <p14:tracePt t="46320" x="6356350" y="2076450"/>
          <p14:tracePt t="46320" x="6362700" y="2063750"/>
          <p14:tracePt t="46337" x="6369050" y="2044700"/>
          <p14:tracePt t="46337" x="6375400" y="2032000"/>
          <p14:tracePt t="46337" x="6381750" y="2012950"/>
          <p14:tracePt t="46355" x="6388100" y="1993900"/>
          <p14:tracePt t="46355" x="6394450" y="1974850"/>
          <p14:tracePt t="46371" x="6400800" y="1962150"/>
          <p14:tracePt t="46371" x="6407150" y="1943100"/>
          <p14:tracePt t="46387" x="6413500" y="1924050"/>
          <p14:tracePt t="46387" x="6426200" y="1911350"/>
          <p14:tracePt t="46403" x="6445250" y="1898650"/>
          <p14:tracePt t="46403" x="6464300" y="1885950"/>
          <p14:tracePt t="46420" x="6489700" y="1873250"/>
          <p14:tracePt t="46420" x="6521450" y="1860550"/>
          <p14:tracePt t="46420" x="6553200" y="1854200"/>
          <p14:tracePt t="46439" x="6591300" y="1841500"/>
          <p14:tracePt t="46439" x="6635750" y="1835150"/>
          <p14:tracePt t="46455" x="6680200" y="1828800"/>
          <p14:tracePt t="46455" x="6724650" y="1822450"/>
          <p14:tracePt t="46471" x="6775450" y="1822450"/>
          <p14:tracePt t="46471" x="6819900" y="1822450"/>
          <p14:tracePt t="46487" x="6870700" y="1822450"/>
          <p14:tracePt t="46487" x="6921500" y="1822450"/>
          <p14:tracePt t="46504" x="6978650" y="1828800"/>
          <p14:tracePt t="46504" x="7029450" y="1835150"/>
          <p14:tracePt t="46504" x="7086600" y="1847850"/>
          <p14:tracePt t="46523" x="7143750" y="1854200"/>
          <p14:tracePt t="46523" x="7200900" y="1866900"/>
          <p14:tracePt t="46538" x="7258050" y="1879600"/>
          <p14:tracePt t="46538" x="7321550" y="1892300"/>
          <p14:tracePt t="46554" x="7372350" y="1898650"/>
          <p14:tracePt t="46554" x="7423150" y="1911350"/>
          <p14:tracePt t="46571" x="7473950" y="1917700"/>
          <p14:tracePt t="46571" x="7518400" y="1930400"/>
          <p14:tracePt t="46588" x="7562850" y="1936750"/>
          <p14:tracePt t="46588" x="7626350" y="1949450"/>
          <p14:tracePt t="46604" x="7651750" y="1955800"/>
          <p14:tracePt t="46604" x="7677150" y="1962150"/>
          <p14:tracePt t="46621" x="7689850" y="1968500"/>
          <p14:tracePt t="46621" x="7702550" y="1974850"/>
          <p14:tracePt t="46638" x="7715250" y="1974850"/>
          <p14:tracePt t="46638" x="7721600" y="1987550"/>
          <p14:tracePt t="46654" x="7708900" y="1993900"/>
          <p14:tracePt t="46672" x="7696200" y="2000250"/>
          <p14:tracePt t="46672" x="7683500" y="2006600"/>
          <p14:tracePt t="46690" x="7664450" y="2019300"/>
          <p14:tracePt t="46690" x="7645400" y="2025650"/>
          <p14:tracePt t="46705" x="7620000" y="2038350"/>
          <p14:tracePt t="46705" x="7594600" y="2044700"/>
          <p14:tracePt t="46705" x="7569200" y="2057400"/>
          <p14:tracePt t="46724" x="7537450" y="2070100"/>
          <p14:tracePt t="46738" x="7499350" y="2082800"/>
          <p14:tracePt t="46738" x="7416800" y="2114550"/>
          <p14:tracePt t="46755" x="7372350" y="2127250"/>
          <p14:tracePt t="46755" x="7321550" y="2139950"/>
          <p14:tracePt t="46773" x="7270750" y="2152650"/>
          <p14:tracePt t="46773" x="7213600" y="2165350"/>
          <p14:tracePt t="46789" x="7150100" y="2178050"/>
          <p14:tracePt t="46789" x="7086600" y="2190750"/>
          <p14:tracePt t="46789" x="7029450" y="2197100"/>
          <p14:tracePt t="46808" x="6965950" y="2209800"/>
          <p14:tracePt t="46821" x="6902450" y="2216150"/>
          <p14:tracePt t="46821" x="6775450" y="2241550"/>
          <p14:tracePt t="46839" x="6711950" y="2254250"/>
          <p14:tracePt t="46839" x="6648450" y="2266950"/>
          <p14:tracePt t="46856" x="6584950" y="2279650"/>
          <p14:tracePt t="46856" x="6521450" y="2298700"/>
          <p14:tracePt t="46873" x="6457950" y="2317750"/>
          <p14:tracePt t="46873" x="6400800" y="2336800"/>
          <p14:tracePt t="46889" x="6343650" y="2355850"/>
          <p14:tracePt t="46889" x="6229350" y="2387600"/>
          <p14:tracePt t="46906" x="6184900" y="2406650"/>
          <p14:tracePt t="46906" x="6134100" y="2419350"/>
          <p14:tracePt t="46923" x="6089650" y="2432050"/>
          <p14:tracePt t="46923" x="6051550" y="2451100"/>
          <p14:tracePt t="46941" x="6007100" y="2463800"/>
          <p14:tracePt t="46941" x="5930900" y="2489200"/>
          <p14:tracePt t="46957" x="5892800" y="2508250"/>
          <p14:tracePt t="46957" x="5854700" y="2520950"/>
          <p14:tracePt t="46973" x="5822950" y="2540000"/>
          <p14:tracePt t="46973" x="5797550" y="2559050"/>
          <p14:tracePt t="46989" x="5772150" y="2571750"/>
          <p14:tracePt t="46989" x="5759450" y="2590800"/>
          <p14:tracePt t="47006" x="5746750" y="2609850"/>
          <p14:tracePt t="47006" x="5727700" y="2635250"/>
          <p14:tracePt t="47024" x="5727700" y="2654300"/>
          <p14:tracePt t="47024" x="5727700" y="2667000"/>
          <p14:tracePt t="47040" x="5734050" y="2679700"/>
          <p14:tracePt t="47040" x="5734050" y="2698750"/>
          <p14:tracePt t="47056" x="5740400" y="2711450"/>
          <p14:tracePt t="47056" x="5746750" y="2724150"/>
          <p14:tracePt t="47073" x="5746750" y="2736850"/>
          <p14:tracePt t="47073" x="5759450" y="2743200"/>
          <p14:tracePt t="47089" x="5765800" y="2755900"/>
          <p14:tracePt t="47089" x="5772150" y="2762250"/>
          <p14:tracePt t="47089" x="5784850" y="2762250"/>
          <p14:tracePt t="47108" x="5791200" y="2762250"/>
          <p14:tracePt t="47108" x="5803900" y="2762250"/>
          <p14:tracePt t="47123" x="5816600" y="2755900"/>
          <p14:tracePt t="47123" x="5822950" y="2755900"/>
          <p14:tracePt t="47140" x="5822950" y="2749550"/>
          <p14:tracePt t="47155" x="5816600" y="2749550"/>
          <p14:tracePt t="47172" x="5803900" y="2749550"/>
          <p14:tracePt t="47172" x="5791200" y="2749550"/>
          <p14:tracePt t="47192" x="5753100" y="2755900"/>
          <p14:tracePt t="47192" x="5734050" y="2762250"/>
          <p14:tracePt t="47206" x="5715000" y="2762250"/>
          <p14:tracePt t="47206" x="5689600" y="2768600"/>
          <p14:tracePt t="47223" x="5664200" y="2774950"/>
          <p14:tracePt t="47223" x="5632450" y="2781300"/>
          <p14:tracePt t="47240" x="5607050" y="2794000"/>
          <p14:tracePt t="47240" x="5543550" y="2806700"/>
          <p14:tracePt t="47257" x="5505450" y="2813050"/>
          <p14:tracePt t="47257" x="5461000" y="2813050"/>
          <p14:tracePt t="47274" x="5416550" y="2819400"/>
          <p14:tracePt t="47274" x="5372100" y="2819400"/>
          <p14:tracePt t="47290" x="5314950" y="2819400"/>
          <p14:tracePt t="47290" x="5257800" y="2813050"/>
          <p14:tracePt t="47307" x="5200650" y="2813050"/>
          <p14:tracePt t="47307" x="5067300" y="2800350"/>
          <p14:tracePt t="47324" x="4991100" y="2794000"/>
          <p14:tracePt t="47324" x="4914900" y="2787650"/>
          <p14:tracePt t="47341" x="4845050" y="2781300"/>
          <p14:tracePt t="47341" x="4768850" y="2774950"/>
          <p14:tracePt t="47358" x="4686300" y="2768600"/>
          <p14:tracePt t="47358" x="4610100" y="2762250"/>
          <p14:tracePt t="47358" x="4540250" y="2762250"/>
          <p14:tracePt t="47376" x="4464050" y="2755900"/>
          <p14:tracePt t="47390" x="4387850" y="2755900"/>
          <p14:tracePt t="47390" x="4248150" y="2749550"/>
          <p14:tracePt t="47408" x="4184650" y="2749550"/>
          <p14:tracePt t="47408" x="4121150" y="2749550"/>
          <p14:tracePt t="47425" x="4057650" y="2755900"/>
          <p14:tracePt t="47425" x="4000500" y="2755900"/>
          <p14:tracePt t="47425" x="3943350" y="2755900"/>
          <p14:tracePt t="47446" x="3886200" y="2755900"/>
          <p14:tracePt t="47457" x="3835400" y="2755900"/>
          <p14:tracePt t="47457" x="3740150" y="2762250"/>
          <p14:tracePt t="47476" x="3695700" y="2768600"/>
          <p14:tracePt t="47476" x="3651250" y="2768600"/>
          <p14:tracePt t="47493" x="3613150" y="2774950"/>
          <p14:tracePt t="47493" x="3581400" y="2774950"/>
          <p14:tracePt t="47508" x="3543300" y="2774950"/>
          <p14:tracePt t="47508" x="3517900" y="2781300"/>
          <p14:tracePt t="47525" x="3486150" y="2781300"/>
          <p14:tracePt t="47525" x="3467100" y="2787650"/>
          <p14:tracePt t="47525" x="3441700" y="2787650"/>
          <p14:tracePt t="47544" x="3422650" y="2794000"/>
          <p14:tracePt t="47544" x="3409950" y="2794000"/>
          <p14:tracePt t="47558" x="3397250" y="2794000"/>
          <p14:tracePt t="47558" x="3390900" y="2800350"/>
          <p14:tracePt t="47576" x="3384550" y="2800350"/>
          <p14:tracePt t="47591" x="3378200" y="2800350"/>
          <p14:tracePt t="47607" x="3384550" y="2800350"/>
          <p14:tracePt t="47607" x="3409950" y="2806700"/>
          <p14:tracePt t="47625" x="3422650" y="2813050"/>
          <p14:tracePt t="47625" x="3441700" y="2813050"/>
          <p14:tracePt t="47642" x="3467100" y="2819400"/>
          <p14:tracePt t="47642" x="3492500" y="2819400"/>
          <p14:tracePt t="47658" x="3524250" y="2819400"/>
          <p14:tracePt t="47658" x="3606800" y="2825750"/>
          <p14:tracePt t="47675" x="3657600" y="2832100"/>
          <p14:tracePt t="47675" x="3708400" y="2838450"/>
          <p14:tracePt t="47695" x="3771900" y="2851150"/>
          <p14:tracePt t="47695" x="3835400" y="2857500"/>
          <p14:tracePt t="47709" x="3898900" y="2870200"/>
          <p14:tracePt t="47709" x="3975100" y="2876550"/>
          <p14:tracePt t="47725" x="4044950" y="2889250"/>
          <p14:tracePt t="47725" x="4121150" y="2901950"/>
          <p14:tracePt t="47725" x="4197350" y="2908300"/>
          <p14:tracePt t="47744" x="4273550" y="2921000"/>
          <p14:tracePt t="47758" x="4349750" y="2927350"/>
          <p14:tracePt t="47758" x="4495800" y="2940050"/>
          <p14:tracePt t="47776" x="4572000" y="2946400"/>
          <p14:tracePt t="47776" x="4641850" y="2952750"/>
          <p14:tracePt t="47793" x="4711700" y="2959100"/>
          <p14:tracePt t="47793" x="4781550" y="2965450"/>
          <p14:tracePt t="47809" x="4851400" y="2971800"/>
          <p14:tracePt t="47809" x="4921250" y="2971800"/>
          <p14:tracePt t="47826" x="4984750" y="2978150"/>
          <p14:tracePt t="47826" x="5099050" y="2984500"/>
          <p14:tracePt t="47844" x="5149850" y="2984500"/>
          <p14:tracePt t="47844" x="5200650" y="2984500"/>
          <p14:tracePt t="47859" x="5238750" y="2984500"/>
          <p14:tracePt t="47859" x="5276850" y="2984500"/>
          <p14:tracePt t="47876" x="5302250" y="2984500"/>
          <p14:tracePt t="47876" x="5327650" y="2978150"/>
          <p14:tracePt t="47892" x="5353050" y="2978150"/>
          <p14:tracePt t="47892" x="5365750" y="2978150"/>
          <p14:tracePt t="47909" x="5378450" y="2978150"/>
          <p14:tracePt t="47909" x="5397500" y="2971800"/>
          <p14:tracePt t="47926" x="5403850" y="2971800"/>
          <p14:tracePt t="47944" x="5410200" y="2971800"/>
          <p14:tracePt t="47959" x="5403850" y="2971800"/>
          <p14:tracePt t="47975" x="5391150" y="2978150"/>
          <p14:tracePt t="47992" x="5384800" y="2984500"/>
          <p14:tracePt t="47992" x="5378450" y="2984500"/>
          <p14:tracePt t="48010" x="5372100" y="2990850"/>
          <p14:tracePt t="48026" x="5372100" y="2997200"/>
          <p14:tracePt t="48043" x="5378450" y="3003550"/>
          <p14:tracePt t="48043" x="5384800" y="3003550"/>
          <p14:tracePt t="48060" x="5391150" y="3009900"/>
          <p14:tracePt t="48060" x="5403850" y="3009900"/>
          <p14:tracePt t="48077" x="5410200" y="3016250"/>
          <p14:tracePt t="48077" x="5422900" y="3016250"/>
          <p14:tracePt t="48093" x="5435600" y="3022600"/>
          <p14:tracePt t="48093" x="5448300" y="3022600"/>
          <p14:tracePt t="48093" x="5467350" y="3028950"/>
          <p14:tracePt t="48112" x="5480050" y="3028950"/>
          <p14:tracePt t="48125" x="5492750" y="3035300"/>
          <p14:tracePt t="48125" x="5518150" y="3041650"/>
          <p14:tracePt t="48144" x="5530850" y="3048000"/>
          <p14:tracePt t="48144" x="5543550" y="3048000"/>
          <p14:tracePt t="48160" x="5549900" y="3048000"/>
          <p14:tracePt t="48160" x="5562600" y="3054350"/>
          <p14:tracePt t="48177" x="5568950" y="3054350"/>
          <p14:tracePt t="48177" x="5575300" y="3054350"/>
          <p14:tracePt t="48197" x="5581650" y="3054350"/>
          <p14:tracePt t="48209" x="5575300" y="3048000"/>
          <p14:tracePt t="48226" x="5562600" y="3048000"/>
          <p14:tracePt t="48226" x="5556250" y="3041650"/>
          <p14:tracePt t="48244" x="5543550" y="3041650"/>
          <p14:tracePt t="48244" x="5530850" y="3035300"/>
          <p14:tracePt t="48260" x="5518150" y="3035300"/>
          <p14:tracePt t="48260" x="5486400" y="3028950"/>
          <p14:tracePt t="48277" x="5467350" y="3028950"/>
          <p14:tracePt t="48277" x="5448300" y="3022600"/>
          <p14:tracePt t="48294" x="5422900" y="3022600"/>
          <p14:tracePt t="48294" x="5397500" y="3022600"/>
          <p14:tracePt t="48312" x="5378450" y="3022600"/>
          <p14:tracePt t="48312" x="5353050" y="3022600"/>
          <p14:tracePt t="48327" x="5327650" y="3022600"/>
          <p14:tracePt t="48327" x="5276850" y="3022600"/>
          <p14:tracePt t="48344" x="5251450" y="3028950"/>
          <p14:tracePt t="48344" x="5226050" y="3028950"/>
          <p14:tracePt t="48360" x="5207000" y="3035300"/>
          <p14:tracePt t="48360" x="5194300" y="3041650"/>
          <p14:tracePt t="48377" x="5181600" y="3041650"/>
          <p14:tracePt t="48377" x="5168900" y="3048000"/>
          <p14:tracePt t="48377" x="5162550" y="3054350"/>
          <p14:tracePt t="48396" x="5175250" y="3054350"/>
          <p14:tracePt t="48419" x="5181600" y="3054350"/>
          <p14:tracePt t="48427" x="5200650" y="3054350"/>
          <p14:tracePt t="48427" x="5219700" y="3054350"/>
          <p14:tracePt t="48445" x="5245100" y="3048000"/>
          <p14:tracePt t="48445" x="5270500" y="3048000"/>
          <p14:tracePt t="48461" x="5302250" y="3048000"/>
          <p14:tracePt t="48461" x="5334000" y="3041650"/>
          <p14:tracePt t="48461" x="5372100" y="3041650"/>
          <p14:tracePt t="48480" x="5410200" y="3035300"/>
          <p14:tracePt t="48493" x="5454650" y="3035300"/>
          <p14:tracePt t="48493" x="5543550" y="3028950"/>
          <p14:tracePt t="48511" x="5594350" y="3022600"/>
          <p14:tracePt t="48511" x="5645150" y="3022600"/>
          <p14:tracePt t="48528" x="5695950" y="3022600"/>
          <p14:tracePt t="48528" x="5753100" y="3022600"/>
          <p14:tracePt t="48545" x="5803900" y="3022600"/>
          <p14:tracePt t="48545" x="5905500" y="3028950"/>
          <p14:tracePt t="48565" x="5949950" y="3035300"/>
          <p14:tracePt t="48565" x="5994400" y="3048000"/>
          <p14:tracePt t="48578" x="6038850" y="3060700"/>
          <p14:tracePt t="48578" x="6076950" y="3073400"/>
          <p14:tracePt t="48595" x="6115050" y="3086100"/>
          <p14:tracePt t="48595" x="6146800" y="3105150"/>
          <p14:tracePt t="48612" x="6178550" y="3117850"/>
          <p14:tracePt t="48612" x="6210300" y="3130550"/>
          <p14:tracePt t="48628" x="6235700" y="3143250"/>
          <p14:tracePt t="48628" x="6286500" y="3162300"/>
          <p14:tracePt t="48645" x="6305550" y="3175000"/>
          <p14:tracePt t="48645" x="6318250" y="3187700"/>
          <p14:tracePt t="48662" x="6330950" y="3194050"/>
          <p14:tracePt t="48662" x="6337300" y="3200400"/>
          <p14:tracePt t="48679" x="6343650" y="3213100"/>
          <p14:tracePt t="48679" x="6350000" y="3232150"/>
          <p14:tracePt t="48697" x="6350000" y="3238500"/>
          <p14:tracePt t="48697" x="6350000" y="3244850"/>
          <p14:tracePt t="48712" x="6350000" y="3251200"/>
          <p14:tracePt t="48712" x="6343650" y="3257550"/>
          <p14:tracePt t="48729" x="6343650" y="3263900"/>
          <p14:tracePt t="48729" x="6337300" y="3270250"/>
          <p14:tracePt t="48745" x="6337300" y="3276600"/>
          <p14:tracePt t="48745" x="6330950" y="3282950"/>
          <p14:tracePt t="48745" x="6324600" y="3282950"/>
          <p14:tracePt t="48764" x="6324600" y="3289300"/>
          <p14:tracePt t="48764" x="6318250" y="3295650"/>
          <p14:tracePt t="48780" x="6311900" y="3302000"/>
          <p14:tracePt t="48780" x="6311900" y="3308350"/>
          <p14:tracePt t="48796" x="6305550" y="3314700"/>
          <p14:tracePt t="48796" x="6299200" y="3321050"/>
          <p14:tracePt t="48796" x="6299200" y="3327400"/>
          <p14:tracePt t="48816" x="6292850" y="3333750"/>
          <p14:tracePt t="48828" x="6286500" y="3340100"/>
          <p14:tracePt t="48828" x="6286500" y="3346450"/>
          <p14:tracePt t="48846" x="6280150" y="3352800"/>
          <p14:tracePt t="48846" x="6273800" y="3359150"/>
          <p14:tracePt t="48846" x="6267450" y="3365500"/>
          <p14:tracePt t="48864" x="6261100" y="3371850"/>
          <p14:tracePt t="48864" x="6254750" y="3371850"/>
          <p14:tracePt t="48879" x="6254750" y="3378200"/>
          <p14:tracePt t="48879" x="6248400" y="3384550"/>
          <p14:tracePt t="48896" x="6242050" y="3390900"/>
          <p14:tracePt t="48896" x="6235700" y="3397250"/>
          <p14:tracePt t="48912" x="6229350" y="3397250"/>
          <p14:tracePt t="48912" x="6223000" y="3409950"/>
          <p14:tracePt t="48930" x="6216650" y="3409950"/>
          <p14:tracePt t="48930" x="6210300" y="3416300"/>
          <p14:tracePt t="48946" x="6203950" y="3416300"/>
          <p14:tracePt t="48946" x="6197600" y="3416300"/>
          <p14:tracePt t="48963" x="6191250" y="3422650"/>
          <p14:tracePt t="48963" x="6184900" y="3422650"/>
          <p14:tracePt t="48980" x="6178550" y="3422650"/>
          <p14:tracePt t="48980" x="6172200" y="3429000"/>
          <p14:tracePt t="48996" x="6165850" y="3429000"/>
          <p14:tracePt t="49012" x="6159500" y="3422650"/>
          <p14:tracePt t="49043" x="6153150" y="3422650"/>
          <p14:tracePt t="49055" x="6146800" y="3422650"/>
          <p14:tracePt t="49071" x="6140450" y="3422650"/>
          <p14:tracePt t="49087" x="6134100" y="3422650"/>
          <p14:tracePt t="49103" x="6127750" y="3422650"/>
          <p14:tracePt t="49116" x="6121400" y="3429000"/>
          <p14:tracePt t="49132" x="6115050" y="3429000"/>
          <p14:tracePt t="49147" x="6108700" y="3435350"/>
          <p14:tracePt t="49163" x="6102350" y="3435350"/>
          <p14:tracePt t="49179" x="6089650" y="3441700"/>
          <p14:tracePt t="49197" x="6076950" y="3441700"/>
          <p14:tracePt t="49216" x="6070600" y="3441700"/>
          <p14:tracePt t="49229" x="6064250" y="3441700"/>
          <p14:tracePt t="49229" x="6057900" y="3441700"/>
          <p14:tracePt t="49247" x="6051550" y="3435350"/>
          <p14:tracePt t="49262" x="6045200" y="3435350"/>
          <p14:tracePt t="49262" x="6038850" y="3429000"/>
          <p14:tracePt t="49281" x="6032500" y="3429000"/>
          <p14:tracePt t="49281" x="6013450" y="3422650"/>
          <p14:tracePt t="49297" x="6007100" y="3416300"/>
          <p14:tracePt t="49297" x="6000750" y="3416300"/>
          <p14:tracePt t="49315" x="5988050" y="3416300"/>
          <p14:tracePt t="49315" x="5981700" y="3416300"/>
          <p14:tracePt t="49331" x="5969000" y="3416300"/>
          <p14:tracePt t="49331" x="5943600" y="3422650"/>
          <p14:tracePt t="49348" x="5930900" y="3422650"/>
          <p14:tracePt t="49348" x="5918200" y="3422650"/>
          <p14:tracePt t="49364" x="5905500" y="3422650"/>
          <p14:tracePt t="49364" x="5892800" y="3416300"/>
          <p14:tracePt t="49381" x="5880100" y="3416300"/>
          <p14:tracePt t="49381" x="5861050" y="3416300"/>
          <p14:tracePt t="49398" x="5848350" y="3416300"/>
          <p14:tracePt t="49398" x="5835650" y="3416300"/>
          <p14:tracePt t="49398" x="5816600" y="3416300"/>
          <p14:tracePt t="49416" x="5803900" y="3409950"/>
          <p14:tracePt t="49430" x="5791200" y="3409950"/>
          <p14:tracePt t="49430" x="5765800" y="3409950"/>
          <p14:tracePt t="49449" x="5753100" y="3403600"/>
          <p14:tracePt t="49449" x="5740400" y="3403600"/>
          <p14:tracePt t="49464" x="5727700" y="3403600"/>
          <p14:tracePt t="49464" x="5721350" y="3403600"/>
          <p14:tracePt t="49481" x="5708650" y="3403600"/>
          <p14:tracePt t="49481" x="5702300" y="3397250"/>
          <p14:tracePt t="49481" x="5689600" y="3403600"/>
          <p14:tracePt t="49500" x="5683250" y="3403600"/>
          <p14:tracePt t="49500" x="5676900" y="3403600"/>
          <p14:tracePt t="49516" x="5670550" y="3409950"/>
          <p14:tracePt t="49516" x="5664200" y="3409950"/>
          <p14:tracePt t="49532" x="5657850" y="3416300"/>
          <p14:tracePt t="49547" x="5657850" y="3422650"/>
          <p14:tracePt t="49564" x="5657850" y="3429000"/>
          <p14:tracePt t="49564" x="5664200" y="3429000"/>
          <p14:tracePt t="49564" x="5670550" y="3429000"/>
          <p14:tracePt t="49584" x="5683250" y="3429000"/>
          <p14:tracePt t="49584" x="5695950" y="3429000"/>
          <p14:tracePt t="49598" x="5708650" y="3429000"/>
          <p14:tracePt t="49598" x="5721350" y="3429000"/>
          <p14:tracePt t="49615" x="5740400" y="3429000"/>
          <p14:tracePt t="49615" x="5759450" y="3435350"/>
          <p14:tracePt t="49631" x="5778500" y="3435350"/>
          <p14:tracePt t="49631" x="5829300" y="3435350"/>
          <p14:tracePt t="49648" x="5861050" y="3435350"/>
          <p14:tracePt t="49648" x="5892800" y="3435350"/>
          <p14:tracePt t="49665" x="5924550" y="3435350"/>
          <p14:tracePt t="49665" x="5956300" y="3435350"/>
          <p14:tracePt t="49681" x="5994400" y="3435350"/>
          <p14:tracePt t="49681" x="6032500" y="3435350"/>
          <p14:tracePt t="49698" x="6070600" y="3441700"/>
          <p14:tracePt t="49698" x="6140450" y="3454400"/>
          <p14:tracePt t="49716" x="6178550" y="3460750"/>
          <p14:tracePt t="49716" x="6210300" y="3467100"/>
          <p14:tracePt t="49732" x="6242050" y="3473450"/>
          <p14:tracePt t="49732" x="6267450" y="3479800"/>
          <p14:tracePt t="49749" x="6292850" y="3486150"/>
          <p14:tracePt t="49749" x="6318250" y="3492500"/>
          <p14:tracePt t="49749" x="6337300" y="3498850"/>
          <p14:tracePt t="49768" x="6356350" y="3498850"/>
          <p14:tracePt t="49781" x="6375400" y="3505200"/>
          <p14:tracePt t="49781" x="6400800" y="3524250"/>
          <p14:tracePt t="49799" x="6413500" y="3530600"/>
          <p14:tracePt t="49799" x="6419850" y="3536950"/>
          <p14:tracePt t="49816" x="6426200" y="3543300"/>
          <p14:tracePt t="49816" x="6432550" y="3549650"/>
          <p14:tracePt t="49832" x="6426200" y="3549650"/>
          <p14:tracePt t="49848" x="6419850" y="3556000"/>
          <p14:tracePt t="49864" x="6413500" y="3556000"/>
          <p14:tracePt t="49864" x="6407150" y="3562350"/>
          <p14:tracePt t="49882" x="6394450" y="3562350"/>
          <p14:tracePt t="49882" x="6375400" y="3575050"/>
          <p14:tracePt t="49898" x="6362700" y="3587750"/>
          <p14:tracePt t="49898" x="6350000" y="3594100"/>
          <p14:tracePt t="49915" x="6337300" y="3600450"/>
          <p14:tracePt t="49915" x="6324600" y="3606800"/>
          <p14:tracePt t="49932" x="6311900" y="3613150"/>
          <p14:tracePt t="49932" x="6292850" y="3632200"/>
          <p14:tracePt t="49950" x="6280150" y="3638550"/>
          <p14:tracePt t="49950" x="6273800" y="3638550"/>
          <p14:tracePt t="49966" x="6267450" y="3638550"/>
          <p14:tracePt t="49966" x="6261100" y="3644900"/>
          <p14:tracePt t="49983" x="6254750" y="3644900"/>
          <p14:tracePt t="49998" x="6248400" y="3644900"/>
          <p14:tracePt t="50015" x="6248400" y="3638550"/>
          <p14:tracePt t="50032" x="6254750" y="3632200"/>
          <p14:tracePt t="50048" x="6261100" y="3625850"/>
          <p14:tracePt t="50067" x="6267450" y="3619500"/>
          <p14:tracePt t="50091" x="6273800" y="3625850"/>
          <p14:tracePt t="50115" x="6273800" y="3632200"/>
          <p14:tracePt t="50127" x="6273800" y="3638550"/>
          <p14:tracePt t="50143" x="6273800" y="3644900"/>
          <p14:tracePt t="50152" x="6273800" y="3651250"/>
          <p14:tracePt t="50165" x="6267450" y="3657600"/>
          <p14:tracePt t="50165" x="6267450" y="3663950"/>
          <p14:tracePt t="50183" x="6261100" y="3670300"/>
          <p14:tracePt t="50199" x="6254750" y="3676650"/>
          <p14:tracePt t="50215" x="6242050" y="3683000"/>
          <p14:tracePt t="50215" x="6235700" y="3683000"/>
          <p14:tracePt t="50233" x="6229350" y="3689350"/>
          <p14:tracePt t="50233" x="6223000" y="3689350"/>
          <p14:tracePt t="50250" x="6216650" y="3689350"/>
          <p14:tracePt t="50250" x="6210300" y="3689350"/>
          <p14:tracePt t="50267" x="6203950" y="3695700"/>
          <p14:tracePt t="50267" x="6197600" y="3695700"/>
          <p14:tracePt t="50283" x="6191250" y="3695700"/>
          <p14:tracePt t="50283" x="6184900" y="3695700"/>
          <p14:tracePt t="50300" x="6178550" y="3695700"/>
          <p14:tracePt t="50300" x="6159500" y="3702050"/>
          <p14:tracePt t="50317" x="6153150" y="3702050"/>
          <p14:tracePt t="50317" x="6146800" y="3708400"/>
          <p14:tracePt t="50333" x="6134100" y="3708400"/>
          <p14:tracePt t="50333" x="6127750" y="3708400"/>
          <p14:tracePt t="50350" x="6115050" y="3714750"/>
          <p14:tracePt t="50350" x="6096000" y="3714750"/>
          <p14:tracePt t="50367" x="6089650" y="3714750"/>
          <p14:tracePt t="50367" x="6083300" y="3714750"/>
          <p14:tracePt t="50384" x="6070600" y="3714750"/>
          <p14:tracePt t="50384" x="6064250" y="3708400"/>
          <p14:tracePt t="50400" x="6051550" y="3708400"/>
          <p14:tracePt t="50400" x="6038850" y="3702050"/>
          <p14:tracePt t="50417" x="6032500" y="3695700"/>
          <p14:tracePt t="50417" x="6019800" y="3689350"/>
          <p14:tracePt t="50417" x="6013450" y="3683000"/>
          <p14:tracePt t="50436" x="6000750" y="3676650"/>
          <p14:tracePt t="50450" x="5994400" y="3670300"/>
          <p14:tracePt t="50450" x="5981700" y="3657600"/>
          <p14:tracePt t="50468" x="5975350" y="3651250"/>
          <p14:tracePt t="50468" x="5975350" y="3644900"/>
          <p14:tracePt t="50485" x="5969000" y="3638550"/>
          <p14:tracePt t="50485" x="5969000" y="3625850"/>
          <p14:tracePt t="50501" x="5969000" y="3619500"/>
          <p14:tracePt t="50501" x="5969000" y="3606800"/>
          <p14:tracePt t="50501" x="5969000" y="3600450"/>
          <p14:tracePt t="50520" x="5969000" y="3594100"/>
          <p14:tracePt t="50533" x="5962650" y="3581400"/>
          <p14:tracePt t="50533" x="5962650" y="3562350"/>
          <p14:tracePt t="50551" x="5962650" y="3556000"/>
          <p14:tracePt t="50551" x="5962650" y="3543300"/>
          <p14:tracePt t="50568" x="5962650" y="3536950"/>
          <p14:tracePt t="50568" x="5962650" y="3530600"/>
          <p14:tracePt t="50585" x="5962650" y="3524250"/>
          <p14:tracePt t="50601" x="5962650" y="3517900"/>
          <p14:tracePt t="50617" x="5956300" y="3517900"/>
          <p14:tracePt t="50655" x="5949950" y="3524250"/>
          <p14:tracePt t="50683" x="5943600" y="3517900"/>
          <p14:tracePt t="50707" x="5943600" y="3511550"/>
          <p14:tracePt t="50723" x="5943600" y="3505200"/>
          <p14:tracePt t="50735" x="5943600" y="3498850"/>
          <p14:tracePt t="50751" x="5943600" y="3492500"/>
          <p14:tracePt t="50759" x="5943600" y="3486150"/>
          <p14:tracePt t="50775" x="5943600" y="3479800"/>
          <p14:tracePt t="50791" x="5949950" y="3473450"/>
          <p14:tracePt t="50804" x="5956300" y="3467100"/>
          <p14:tracePt t="50821" x="5962650" y="3467100"/>
          <p14:tracePt t="50821" x="5969000" y="3467100"/>
          <p14:tracePt t="50836" x="5981700" y="3467100"/>
          <p14:tracePt t="50836" x="5988050" y="3460750"/>
          <p14:tracePt t="50852" x="6007100" y="3460750"/>
          <p14:tracePt t="50852" x="6019800" y="3460750"/>
          <p14:tracePt t="50869" x="6038850" y="3454400"/>
          <p14:tracePt t="50869" x="6057900" y="3454400"/>
          <p14:tracePt t="50886" x="6083300" y="3454400"/>
          <p14:tracePt t="50886" x="6108700" y="3460750"/>
          <p14:tracePt t="50886" x="6140450" y="3460750"/>
          <p14:tracePt t="50904" x="6165850" y="3467100"/>
          <p14:tracePt t="50904" x="6197600" y="3473450"/>
          <p14:tracePt t="50919" x="6235700" y="3473450"/>
          <p14:tracePt t="50919" x="6267450" y="3479800"/>
          <p14:tracePt t="50936" x="6305550" y="3486150"/>
          <p14:tracePt t="50936" x="6343650" y="3486150"/>
          <p14:tracePt t="50936" x="6381750" y="3486150"/>
          <p14:tracePt t="50955" x="6419850" y="3486150"/>
          <p14:tracePt t="50955" x="6457950" y="3479800"/>
          <p14:tracePt t="50970" x="6496050" y="3479800"/>
          <p14:tracePt t="50970" x="6534150" y="3473450"/>
          <p14:tracePt t="50986" x="6565900" y="3473450"/>
          <p14:tracePt t="50986" x="6604000" y="3467100"/>
          <p14:tracePt t="51003" x="6635750" y="3467100"/>
          <p14:tracePt t="51003" x="6667500" y="3467100"/>
          <p14:tracePt t="51020" x="6699250" y="3467100"/>
          <p14:tracePt t="51020" x="6762750" y="3473450"/>
          <p14:tracePt t="51036" x="6794500" y="3479800"/>
          <p14:tracePt t="51036" x="6819900" y="3492500"/>
          <p14:tracePt t="51053" x="6845300" y="3498850"/>
          <p14:tracePt t="51053" x="6870700" y="3505200"/>
          <p14:tracePt t="51070" x="6896100" y="3511550"/>
          <p14:tracePt t="51070" x="6915150" y="3517900"/>
          <p14:tracePt t="51070" x="6934200" y="3524250"/>
          <p14:tracePt t="51088" x="6946900" y="3530600"/>
          <p14:tracePt t="51102" x="6959600" y="3536950"/>
          <p14:tracePt t="51102" x="6978650" y="3556000"/>
          <p14:tracePt t="51121" x="6978650" y="3562350"/>
          <p14:tracePt t="51121" x="6978650" y="3575050"/>
          <p14:tracePt t="51136" x="6972300" y="3587750"/>
          <p14:tracePt t="51136" x="6965950" y="3600450"/>
          <p14:tracePt t="51153" x="6959600" y="3613150"/>
          <p14:tracePt t="51153" x="6946900" y="3625850"/>
          <p14:tracePt t="51153" x="6934200" y="3644900"/>
          <p14:tracePt t="51172" x="6921500" y="3657600"/>
          <p14:tracePt t="51185" x="6902450" y="3670300"/>
          <p14:tracePt t="51185" x="6870700" y="3708400"/>
          <p14:tracePt t="51204" x="6851650" y="3727450"/>
          <p14:tracePt t="51204" x="6826250" y="3746500"/>
          <p14:tracePt t="51220" x="6800850" y="3765550"/>
          <p14:tracePt t="51220" x="6775450" y="3790950"/>
          <p14:tracePt t="51237" x="6750050" y="3810000"/>
          <p14:tracePt t="51237" x="6724650" y="3841750"/>
          <p14:tracePt t="51254" x="6692900" y="3860800"/>
          <p14:tracePt t="51254" x="6635750" y="3911600"/>
          <p14:tracePt t="51270" x="6604000" y="3937000"/>
          <p14:tracePt t="51270" x="6578600" y="3962400"/>
          <p14:tracePt t="51287" x="6546850" y="3987800"/>
          <p14:tracePt t="51287" x="6521450" y="4013200"/>
          <p14:tracePt t="51304" x="6489700" y="4038600"/>
          <p14:tracePt t="51304" x="6464300" y="4064000"/>
          <p14:tracePt t="51320" x="6432550" y="4083050"/>
          <p14:tracePt t="51320" x="6375400" y="4140200"/>
          <p14:tracePt t="51337" x="6350000" y="4165600"/>
          <p14:tracePt t="51337" x="6318250" y="4191000"/>
          <p14:tracePt t="51354" x="6292850" y="4216400"/>
          <p14:tracePt t="51354" x="6261100" y="4241800"/>
          <p14:tracePt t="51370" x="6235700" y="4260850"/>
          <p14:tracePt t="51370" x="6203950" y="4286250"/>
          <p14:tracePt t="51387" x="6172200" y="4311650"/>
          <p14:tracePt t="51387" x="6115050" y="4362450"/>
          <p14:tracePt t="51404" x="6089650" y="4387850"/>
          <p14:tracePt t="51404" x="6057900" y="4419600"/>
          <p14:tracePt t="51421" x="6026150" y="4445000"/>
          <p14:tracePt t="51421" x="6000750" y="4476750"/>
          <p14:tracePt t="51440" x="5969000" y="4502150"/>
          <p14:tracePt t="51440" x="5937250" y="4527550"/>
          <p14:tracePt t="51440" x="5905500" y="4552950"/>
          <p14:tracePt t="51456" x="5880100" y="4578350"/>
          <p14:tracePt t="51470" x="5848350" y="4597400"/>
          <p14:tracePt t="51470" x="5784850" y="4641850"/>
          <p14:tracePt t="51488" x="5753100" y="4660900"/>
          <p14:tracePt t="51488" x="5715000" y="4686300"/>
          <p14:tracePt t="51505" x="5689600" y="4705350"/>
          <p14:tracePt t="51505" x="5657850" y="4724400"/>
          <p14:tracePt t="51522" x="5632450" y="4749800"/>
          <p14:tracePt t="51522" x="5607050" y="4768850"/>
          <p14:tracePt t="51522" x="5581650" y="4787900"/>
          <p14:tracePt t="51540" x="5562600" y="4800600"/>
          <p14:tracePt t="51553" x="5543550" y="4819650"/>
          <p14:tracePt t="51553" x="5518150" y="4851400"/>
          <p14:tracePt t="51571" x="5511800" y="4864100"/>
          <p14:tracePt t="51571" x="5505450" y="4883150"/>
          <p14:tracePt t="51588" x="5505450" y="4902200"/>
          <p14:tracePt t="51588" x="5505450" y="4921250"/>
          <p14:tracePt t="51604" x="5505450" y="4933950"/>
          <p14:tracePt t="51604" x="5511800" y="4953000"/>
          <p14:tracePt t="51621" x="5518150" y="4972050"/>
          <p14:tracePt t="51621" x="5543550" y="4997450"/>
          <p14:tracePt t="51638" x="5556250" y="5010150"/>
          <p14:tracePt t="51638" x="5575300" y="5022850"/>
          <p14:tracePt t="51655" x="5594350" y="5029200"/>
          <p14:tracePt t="51655" x="5613400" y="5035550"/>
          <p14:tracePt t="51671" x="5632450" y="5041900"/>
          <p14:tracePt t="51671" x="5664200" y="5048250"/>
          <p14:tracePt t="51690" x="5676900" y="5041900"/>
          <p14:tracePt t="51690" x="5689600" y="5041900"/>
          <p14:tracePt t="51705" x="5702300" y="5041900"/>
          <p14:tracePt t="51705" x="5708650" y="5035550"/>
          <p14:tracePt t="51722" x="5715000" y="5035550"/>
          <p14:tracePt t="51737" x="5715000" y="5029200"/>
          <p14:tracePt t="51737" x="5702300" y="5022850"/>
          <p14:tracePt t="51756" x="5695950" y="5022850"/>
          <p14:tracePt t="51756" x="5689600" y="5022850"/>
          <p14:tracePt t="51772" x="5670550" y="5022850"/>
          <p14:tracePt t="51772" x="5657850" y="5022850"/>
          <p14:tracePt t="51789" x="5638800" y="5022850"/>
          <p14:tracePt t="51789" x="5619750" y="5022850"/>
          <p14:tracePt t="51805" x="5594350" y="5022850"/>
          <p14:tracePt t="51805" x="5568950" y="5022850"/>
          <p14:tracePt t="51805" x="5543550" y="5016500"/>
          <p14:tracePt t="51826" x="5518150" y="5016500"/>
          <p14:tracePt t="51838" x="5486400" y="5016500"/>
          <p14:tracePt t="51838" x="5429250" y="5010150"/>
          <p14:tracePt t="51856" x="5403850" y="5010150"/>
          <p14:tracePt t="51856" x="5372100" y="5003800"/>
          <p14:tracePt t="51872" x="5346700" y="4997450"/>
          <p14:tracePt t="51872" x="5321300" y="4997450"/>
          <p14:tracePt t="51889" x="5295900" y="4991100"/>
          <p14:tracePt t="51889" x="5276850" y="4984750"/>
          <p14:tracePt t="51889" x="5257800" y="4978400"/>
          <p14:tracePt t="51908" x="5245100" y="4972050"/>
          <p14:tracePt t="51921" x="5238750" y="4972050"/>
          <p14:tracePt t="51921" x="5238750" y="4959350"/>
          <p14:tracePt t="51939" x="5245100" y="4953000"/>
          <p14:tracePt t="51939" x="5251450" y="4940300"/>
          <p14:tracePt t="51957" x="5264150" y="4933950"/>
          <p14:tracePt t="51957" x="5276850" y="4921250"/>
          <p14:tracePt t="51973" x="5295900" y="4908550"/>
          <p14:tracePt t="51973" x="5340350" y="4889500"/>
          <p14:tracePt t="51989" x="5365750" y="4876800"/>
          <p14:tracePt t="51989" x="5397500" y="4870450"/>
          <p14:tracePt t="52006" x="5429250" y="4864100"/>
          <p14:tracePt t="52006" x="5467350" y="4864100"/>
          <p14:tracePt t="52023" x="5505450" y="4857750"/>
          <p14:tracePt t="52023" x="5549900" y="4857750"/>
          <p14:tracePt t="52039" x="5594350" y="4857750"/>
          <p14:tracePt t="52039" x="5695950" y="4857750"/>
          <p14:tracePt t="52056" x="5746750" y="4851400"/>
          <p14:tracePt t="52056" x="5797550" y="4851400"/>
          <p14:tracePt t="52074" x="5848350" y="4851400"/>
          <p14:tracePt t="52074" x="5899150" y="4851400"/>
          <p14:tracePt t="52090" x="5949950" y="4851400"/>
          <p14:tracePt t="52090" x="6000750" y="4851400"/>
          <p14:tracePt t="52090" x="6051550" y="4851400"/>
          <p14:tracePt t="52108" x="6096000" y="4857750"/>
          <p14:tracePt t="52108" x="6146800" y="4857750"/>
          <p14:tracePt t="52124" x="6197600" y="4864100"/>
          <p14:tracePt t="52124" x="6242050" y="4876800"/>
          <p14:tracePt t="52140" x="6292850" y="4889500"/>
          <p14:tracePt t="52140" x="6343650" y="4902200"/>
          <p14:tracePt t="52156" x="6394450" y="4921250"/>
          <p14:tracePt t="52156" x="6438900" y="4940300"/>
          <p14:tracePt t="52174" x="6483350" y="4959350"/>
          <p14:tracePt t="52174" x="6565900" y="4997450"/>
          <p14:tracePt t="52193" x="6610350" y="5016500"/>
          <p14:tracePt t="52205" x="6648450" y="5029200"/>
          <p14:tracePt t="52205" x="6718300" y="5041900"/>
          <p14:tracePt t="52224" x="6750050" y="5048250"/>
          <p14:tracePt t="52224" x="6781800" y="5054600"/>
          <p14:tracePt t="52240" x="6819900" y="5054600"/>
          <p14:tracePt t="52240" x="6851650" y="5054600"/>
          <p14:tracePt t="52257" x="6883400" y="5060950"/>
          <p14:tracePt t="52257" x="6915150" y="5060950"/>
          <p14:tracePt t="52274" x="6946900" y="5060950"/>
          <p14:tracePt t="52274" x="7004050" y="5054600"/>
          <p14:tracePt t="52290" x="7035800" y="5054600"/>
          <p14:tracePt t="52290" x="7061200" y="5048250"/>
          <p14:tracePt t="52307" x="7086600" y="5048250"/>
          <p14:tracePt t="52307" x="7105650" y="5041900"/>
          <p14:tracePt t="52324" x="7131050" y="5035550"/>
          <p14:tracePt t="52324" x="7143750" y="5029200"/>
          <p14:tracePt t="52340" x="7162800" y="5022850"/>
          <p14:tracePt t="52340" x="7188200" y="5010150"/>
          <p14:tracePt t="52357" x="7194550" y="5003800"/>
          <p14:tracePt t="52357" x="7207250" y="5003800"/>
          <p14:tracePt t="52374" x="7207250" y="4997450"/>
          <p14:tracePt t="52390" x="7200900" y="5003800"/>
          <p14:tracePt t="52407" x="7194550" y="5003800"/>
          <p14:tracePt t="52407" x="7181850" y="5010150"/>
          <p14:tracePt t="52424" x="7162800" y="5016500"/>
          <p14:tracePt t="52424" x="7143750" y="5022850"/>
          <p14:tracePt t="52441" x="7118350" y="5029200"/>
          <p14:tracePt t="52441" x="7092950" y="5035550"/>
          <p14:tracePt t="52458" x="7061200" y="5041900"/>
          <p14:tracePt t="52458" x="7029450" y="5048250"/>
          <p14:tracePt t="52458" x="6991350" y="5054600"/>
          <p14:tracePt t="52476" x="6953250" y="5060950"/>
          <p14:tracePt t="52476" x="6908800" y="5067300"/>
          <p14:tracePt t="52492" x="6864350" y="5073650"/>
          <p14:tracePt t="52492" x="6813550" y="5080000"/>
          <p14:tracePt t="52508" x="6756400" y="5080000"/>
          <p14:tracePt t="52508" x="6699250" y="5080000"/>
          <p14:tracePt t="52525" x="6642100" y="5080000"/>
          <p14:tracePt t="52525" x="6578600" y="5073650"/>
          <p14:tracePt t="52525" x="6515100" y="5060950"/>
          <p14:tracePt t="52544" x="6451600" y="5048250"/>
          <p14:tracePt t="52557" x="6381750" y="5029200"/>
          <p14:tracePt t="52557" x="6235700" y="4984750"/>
          <p14:tracePt t="52576" x="6159500" y="4953000"/>
          <p14:tracePt t="52576" x="6076950" y="4921250"/>
          <p14:tracePt t="52591" x="5988050" y="4889500"/>
          <p14:tracePt t="52591" x="5899150" y="4845050"/>
          <p14:tracePt t="52608" x="5803900" y="4800600"/>
          <p14:tracePt t="52608" x="5715000" y="4756150"/>
          <p14:tracePt t="52625" x="5619750" y="4705350"/>
          <p14:tracePt t="52625" x="5524500" y="4648200"/>
          <p14:tracePt t="52641" x="5429250" y="4597400"/>
          <p14:tracePt t="52641" x="5264150" y="4489450"/>
          <p14:tracePt t="52658" x="5187950" y="4438650"/>
          <p14:tracePt t="52658" x="5118100" y="4387850"/>
          <p14:tracePt t="52675" x="5054600" y="4343400"/>
          <p14:tracePt t="52675" x="4997450" y="4298950"/>
          <p14:tracePt t="52692" x="4946650" y="4260850"/>
          <p14:tracePt t="52692" x="4895850" y="4216400"/>
          <p14:tracePt t="52708" x="4845050" y="4171950"/>
          <p14:tracePt t="52708" x="4749800" y="4064000"/>
          <p14:tracePt t="52725" x="4699000" y="4000500"/>
          <p14:tracePt t="52725" x="4648200" y="3937000"/>
          <p14:tracePt t="52741" x="4597400" y="3867150"/>
          <p14:tracePt t="52741" x="4546600" y="3803650"/>
          <p14:tracePt t="52759" x="4489450" y="3740150"/>
          <p14:tracePt t="52759" x="4400550" y="3638550"/>
          <p14:tracePt t="52775" x="4356100" y="3606800"/>
          <p14:tracePt t="52775" x="4311650" y="3581400"/>
          <p14:tracePt t="52792" x="4273550" y="3562350"/>
          <p14:tracePt t="52792" x="4229100" y="3549650"/>
          <p14:tracePt t="52809" x="4184650" y="3530600"/>
          <p14:tracePt t="52809" x="4140200" y="3517900"/>
          <p14:tracePt t="52826" x="4089400" y="3498850"/>
          <p14:tracePt t="52826" x="4038600" y="3479800"/>
          <p14:tracePt t="52826" x="3981450" y="3460750"/>
          <p14:tracePt t="52844" x="3917950" y="3435350"/>
          <p14:tracePt t="52858" x="3860800" y="3416300"/>
          <p14:tracePt t="52858" x="3740150" y="3390900"/>
          <p14:tracePt t="52876" x="3683000" y="3384550"/>
          <p14:tracePt t="52876" x="3625850" y="3390900"/>
          <p14:tracePt t="52892" x="3568700" y="3390900"/>
          <p14:tracePt t="52892" x="3517900" y="3397250"/>
          <p14:tracePt t="52909" x="3467100" y="3403600"/>
          <p14:tracePt t="52909" x="3416300" y="3409950"/>
          <p14:tracePt t="52926" x="3365500" y="3416300"/>
          <p14:tracePt t="52926" x="3308350" y="3416300"/>
          <p14:tracePt t="52926" x="3257550" y="3416300"/>
          <p14:tracePt t="52945" x="3200400" y="3416300"/>
          <p14:tracePt t="52945" x="3149600" y="3409950"/>
          <p14:tracePt t="52959" x="3092450" y="3409950"/>
          <p14:tracePt t="52959" x="3035300" y="3409950"/>
          <p14:tracePt t="52976" x="2978150" y="3403600"/>
          <p14:tracePt t="52976" x="2921000" y="3403600"/>
          <p14:tracePt t="52993" x="2863850" y="3403600"/>
          <p14:tracePt t="52993" x="2743200" y="3397250"/>
          <p14:tracePt t="53010" x="2686050" y="3390900"/>
          <p14:tracePt t="53010" x="2635250" y="3390900"/>
          <p14:tracePt t="53027" x="2584450" y="3384550"/>
          <p14:tracePt t="53027" x="2533650" y="3378200"/>
          <p14:tracePt t="53043" x="2482850" y="3365500"/>
          <p14:tracePt t="53043" x="2438400" y="3352800"/>
          <p14:tracePt t="53060" x="2400300" y="3333750"/>
          <p14:tracePt t="53060" x="2336800" y="3289300"/>
          <p14:tracePt t="53076" x="2311400" y="3257550"/>
          <p14:tracePt t="53076" x="2286000" y="3225800"/>
          <p14:tracePt t="53093" x="2273300" y="3181350"/>
          <p14:tracePt t="53093" x="2266950" y="3136900"/>
          <p14:tracePt t="53110" x="2266950" y="3092450"/>
          <p14:tracePt t="53110" x="2273300" y="3035300"/>
          <p14:tracePt t="53110" x="2292350" y="2984500"/>
          <p14:tracePt t="53128" x="2317750" y="2933700"/>
          <p14:tracePt t="53128" x="2349500" y="2876550"/>
          <p14:tracePt t="53143" x="2387600" y="2825750"/>
          <p14:tracePt t="53143" x="2438400" y="2768600"/>
          <p14:tracePt t="53160" x="2489200" y="2717800"/>
          <p14:tracePt t="53160" x="2546350" y="2660650"/>
          <p14:tracePt t="53176" x="2609850" y="2609850"/>
          <p14:tracePt t="53176" x="2679700" y="2552700"/>
          <p14:tracePt t="53194" x="2749550" y="2508250"/>
          <p14:tracePt t="53194" x="2825750" y="2463800"/>
          <p14:tracePt t="53194" x="2901950" y="2425700"/>
          <p14:tracePt t="53212" x="2984500" y="2400300"/>
          <p14:tracePt t="53225" x="3067050" y="2387600"/>
          <p14:tracePt t="53225" x="3238500" y="2400300"/>
          <p14:tracePt t="53244" x="3314700" y="2432050"/>
          <p14:tracePt t="53244" x="3397250" y="2470150"/>
          <p14:tracePt t="53260" x="3467100" y="2520950"/>
          <p14:tracePt t="53260" x="3536950" y="2578100"/>
          <p14:tracePt t="53277" x="3594100" y="2635250"/>
          <p14:tracePt t="53277" x="3651250" y="2698750"/>
          <p14:tracePt t="53293" x="3695700" y="2762250"/>
          <p14:tracePt t="53293" x="3727450" y="2825750"/>
          <p14:tracePt t="53293" x="3752850" y="2889250"/>
          <p14:tracePt t="53313" x="3771900" y="2946400"/>
          <p14:tracePt t="53313" x="3784600" y="3009900"/>
          <p14:tracePt t="53327" x="3784600" y="3067050"/>
          <p14:tracePt t="53327" x="3784600" y="3130550"/>
          <p14:tracePt t="53344" x="3771900" y="3194050"/>
          <p14:tracePt t="53344" x="3752850" y="3257550"/>
          <p14:tracePt t="53360" x="3733800" y="3314700"/>
          <p14:tracePt t="53360" x="3689350" y="3416300"/>
          <p14:tracePt t="53378" x="3663950" y="3460750"/>
          <p14:tracePt t="53378" x="3638550" y="3498850"/>
          <p14:tracePt t="53394" x="3613150" y="3524250"/>
          <p14:tracePt t="53394" x="3594100" y="3549650"/>
          <p14:tracePt t="53411" x="3575050" y="3568700"/>
          <p14:tracePt t="53411" x="3556000" y="3594100"/>
          <p14:tracePt t="53427" x="3562350" y="3600450"/>
          <p14:tracePt t="53427" x="3568700" y="3606800"/>
          <p14:tracePt t="53445" x="3581400" y="3613150"/>
          <p14:tracePt t="53445" x="3606800" y="3619500"/>
          <p14:tracePt t="53461" x="3644900" y="3619500"/>
          <p14:tracePt t="53461" x="3689350" y="3619500"/>
          <p14:tracePt t="53477" x="3740150" y="3619500"/>
          <p14:tracePt t="53477" x="3803650" y="3619500"/>
          <p14:tracePt t="53477" x="3873500" y="3619500"/>
          <p14:tracePt t="53495" x="3962400" y="3625850"/>
          <p14:tracePt t="53495" x="4057650" y="3632200"/>
          <p14:tracePt t="53512" x="4159250" y="3651250"/>
          <p14:tracePt t="53512" x="4273550" y="3670300"/>
          <p14:tracePt t="53528" x="4394200" y="3702050"/>
          <p14:tracePt t="53528" x="4521200" y="3733800"/>
          <p14:tracePt t="53545" x="4654550" y="3778250"/>
          <p14:tracePt t="53545" x="4794250" y="3822700"/>
          <p14:tracePt t="53545" x="4933950" y="3873500"/>
          <p14:tracePt t="53565" x="5080000" y="3924300"/>
          <p14:tracePt t="53577" x="5219700" y="3975100"/>
          <p14:tracePt t="53577" x="5353050" y="4032250"/>
          <p14:tracePt t="53577" x="5492750" y="4083050"/>
          <p14:tracePt t="53596" x="5619750" y="4133850"/>
          <p14:tracePt t="53596" x="5746750" y="4178300"/>
          <p14:tracePt t="53611" x="5867400" y="4229100"/>
          <p14:tracePt t="53611" x="5981700" y="4273550"/>
          <p14:tracePt t="53628" x="6096000" y="4318000"/>
          <p14:tracePt t="53628" x="6197600" y="4368800"/>
          <p14:tracePt t="53645" x="6299200" y="4413250"/>
          <p14:tracePt t="53645" x="6394450" y="4457700"/>
          <p14:tracePt t="53661" x="6477000" y="4502150"/>
          <p14:tracePt t="53661" x="6629400" y="4584700"/>
          <p14:tracePt t="53678" x="6692900" y="4629150"/>
          <p14:tracePt t="53678" x="6750050" y="4667250"/>
          <p14:tracePt t="53695" x="6800850" y="4705350"/>
          <p14:tracePt t="53695" x="6845300" y="4743450"/>
          <p14:tracePt t="53711" x="6883400" y="4775200"/>
          <p14:tracePt t="53711" x="6953250" y="4845050"/>
          <p14:tracePt t="53728" x="6985000" y="4876800"/>
          <p14:tracePt t="53728" x="7016750" y="4908550"/>
          <p14:tracePt t="53745" x="7042150" y="4933950"/>
          <p14:tracePt t="53745" x="7073900" y="4965700"/>
          <p14:tracePt t="53762" x="7092950" y="4991100"/>
          <p14:tracePt t="53762" x="7118350" y="5016500"/>
          <p14:tracePt t="53778" x="7137400" y="5048250"/>
          <p14:tracePt t="53778" x="7175500" y="5092700"/>
          <p14:tracePt t="53796" x="7188200" y="5118100"/>
          <p14:tracePt t="53796" x="7207250" y="5143500"/>
          <p14:tracePt t="53814" x="7226300" y="5168900"/>
          <p14:tracePt t="53814" x="7245350" y="5194300"/>
          <p14:tracePt t="53829" x="7264400" y="5219700"/>
          <p14:tracePt t="53829" x="7283450" y="5251450"/>
          <p14:tracePt t="53846" x="7296150" y="5276850"/>
          <p14:tracePt t="53846" x="7315200" y="5295900"/>
          <p14:tracePt t="53846" x="7334250" y="5321300"/>
          <p14:tracePt t="53864" x="7346950" y="5340350"/>
          <p14:tracePt t="53877" x="7359650" y="5359400"/>
          <p14:tracePt t="53877" x="7372350" y="5391150"/>
          <p14:tracePt t="53896" x="7372350" y="5403850"/>
          <p14:tracePt t="53896" x="7372350" y="5416550"/>
          <p14:tracePt t="53912" x="7366000" y="5422900"/>
          <p14:tracePt t="53912" x="7359650" y="5429250"/>
          <p14:tracePt t="53929" x="7340600" y="5435600"/>
          <p14:tracePt t="53929" x="7321550" y="5441950"/>
          <p14:tracePt t="53929" x="7302500" y="5441950"/>
          <p14:tracePt t="53948" x="7277100" y="5441950"/>
          <p14:tracePt t="53962" x="7245350" y="5435600"/>
          <p14:tracePt t="53962" x="7175500" y="5429250"/>
          <p14:tracePt t="53979" x="7137400" y="5422900"/>
          <p14:tracePt t="53979" x="7099300" y="5410200"/>
          <p14:tracePt t="53996" x="7054850" y="5397500"/>
          <p14:tracePt t="53996" x="7010400" y="5378450"/>
          <p14:tracePt t="54012" x="6972300" y="5353050"/>
          <p14:tracePt t="54012" x="6883400" y="5283200"/>
          <p14:tracePt t="54029" x="6838950" y="5238750"/>
          <p14:tracePt t="54029" x="6807200" y="5187950"/>
          <p14:tracePt t="54046" x="6769100" y="5137150"/>
          <p14:tracePt t="54046" x="6743700" y="5073650"/>
          <p14:tracePt t="54064" x="6718300" y="5010150"/>
          <p14:tracePt t="54064" x="6705600" y="4946650"/>
          <p14:tracePt t="54079" x="6699250" y="4876800"/>
          <p14:tracePt t="54079" x="6699250" y="4749800"/>
          <p14:tracePt t="54096" x="6718300" y="4692650"/>
          <p14:tracePt t="54096" x="6737350" y="4635500"/>
          <p14:tracePt t="54113" x="6769100" y="4584700"/>
          <p14:tracePt t="54113" x="6800850" y="4540250"/>
          <p14:tracePt t="54130" x="6845300" y="4502150"/>
          <p14:tracePt t="54130" x="6889750" y="4464050"/>
          <p14:tracePt t="54130" x="6946900" y="4432300"/>
          <p14:tracePt t="54148" x="7004050" y="4406900"/>
          <p14:tracePt t="54162" x="7067550" y="4381500"/>
          <p14:tracePt t="54162" x="7219950" y="4356100"/>
          <p14:tracePt t="54180" x="7296150" y="4343400"/>
          <p14:tracePt t="54180" x="7378700" y="4343400"/>
          <p14:tracePt t="54197" x="7461250" y="4343400"/>
          <p14:tracePt t="54197" x="7543800" y="4349750"/>
          <p14:tracePt t="54213" x="7620000" y="4356100"/>
          <p14:tracePt t="54213" x="7696200" y="4375150"/>
          <p14:tracePt t="54213" x="7772400" y="4387850"/>
          <p14:tracePt t="54232" x="7835900" y="4413250"/>
          <p14:tracePt t="54245" x="7899400" y="4445000"/>
          <p14:tracePt t="54245" x="8007350" y="4514850"/>
          <p14:tracePt t="54263" x="8058150" y="4559300"/>
          <p14:tracePt t="54263" x="8096250" y="4603750"/>
          <p14:tracePt t="54280" x="8128000" y="4654550"/>
          <p14:tracePt t="54280" x="8159750" y="4705350"/>
          <p14:tracePt t="54297" x="8178800" y="4756150"/>
          <p14:tracePt t="54297" x="8191500" y="4806950"/>
          <p14:tracePt t="54297" x="8197850" y="4857750"/>
          <p14:tracePt t="54316" x="8197850" y="4908550"/>
          <p14:tracePt t="54316" x="8191500" y="4953000"/>
          <p14:tracePt t="54330" x="8178800" y="4997450"/>
          <p14:tracePt t="54330" x="8159750" y="5041900"/>
          <p14:tracePt t="54347" x="8140700" y="5086350"/>
          <p14:tracePt t="54347" x="8115300" y="5124450"/>
          <p14:tracePt t="54364" x="8083550" y="5162550"/>
          <p14:tracePt t="54364" x="8045450" y="5200650"/>
          <p14:tracePt t="54381" x="8007350" y="5238750"/>
          <p14:tracePt t="54381" x="7924800" y="5302250"/>
          <p14:tracePt t="54397" x="7880350" y="5334000"/>
          <p14:tracePt t="54397" x="7829550" y="5359400"/>
          <p14:tracePt t="54414" x="7785100" y="5384800"/>
          <p14:tracePt t="54414" x="7740650" y="5403850"/>
          <p14:tracePt t="54430" x="7696200" y="5422900"/>
          <p14:tracePt t="54430" x="7607300" y="5448300"/>
          <p14:tracePt t="54448" x="7562850" y="5461000"/>
          <p14:tracePt t="54448" x="7524750" y="5467350"/>
          <p14:tracePt t="54465" x="7480300" y="5473700"/>
          <p14:tracePt t="54465" x="7442200" y="5480050"/>
          <p14:tracePt t="54480" x="7410450" y="5486400"/>
          <p14:tracePt t="54480" x="7372350" y="5486400"/>
          <p14:tracePt t="54498" x="7340600" y="5486400"/>
          <p14:tracePt t="54498" x="7283450" y="5486400"/>
          <p14:tracePt t="54516" x="7258050" y="5486400"/>
          <p14:tracePt t="54516" x="7239000" y="5486400"/>
          <p14:tracePt t="54532" x="7226300" y="5486400"/>
          <p14:tracePt t="54532" x="7207250" y="5486400"/>
          <p14:tracePt t="54549" x="7200900" y="5486400"/>
          <p14:tracePt t="54549" x="7188200" y="5486400"/>
          <p14:tracePt t="54549" x="7181850" y="5486400"/>
          <p14:tracePt t="54568" x="7175500" y="5480050"/>
          <p14:tracePt t="54580" x="7169150" y="5480050"/>
          <p14:tracePt t="54597" x="7169150" y="5473700"/>
          <p14:tracePt t="54597" x="7169150" y="5461000"/>
          <p14:tracePt t="54616" x="7162800" y="5448300"/>
          <p14:tracePt t="54631" x="7162800" y="5441950"/>
          <p14:tracePt t="54631" x="7169150" y="5435600"/>
          <p14:tracePt t="54648" x="7169150" y="5429250"/>
          <p14:tracePt t="54648" x="7169150" y="5422900"/>
          <p14:tracePt t="54665" x="7162800" y="5416550"/>
          <p14:tracePt t="54665" x="7162800" y="5410200"/>
          <p14:tracePt t="54681" x="7162800" y="5403850"/>
          <p14:tracePt t="54681" x="7162800" y="5397500"/>
          <p14:tracePt t="54698" x="7156450" y="5391150"/>
          <p14:tracePt t="54714" x="7156450" y="5384800"/>
          <p14:tracePt t="54731" x="7150100" y="5378450"/>
          <p14:tracePt t="54731" x="7150100" y="5372100"/>
          <p14:tracePt t="54748" x="7150100" y="5365750"/>
          <p14:tracePt t="54748" x="7150100" y="5359400"/>
          <p14:tracePt t="54766" x="7150100" y="5353050"/>
          <p14:tracePt t="54781" x="7150100" y="5346700"/>
          <p14:tracePt t="54781" x="7156450" y="5340350"/>
          <p14:tracePt t="54799" x="7156450" y="5334000"/>
          <p14:tracePt t="54799" x="7162800" y="5327650"/>
          <p14:tracePt t="54817" x="7169150" y="5321300"/>
          <p14:tracePt t="54817" x="7169150" y="5314950"/>
          <p14:tracePt t="54832" x="7175500" y="5308600"/>
          <p14:tracePt t="54832" x="7175500" y="5302250"/>
          <p14:tracePt t="54849" x="7181850" y="5302250"/>
          <p14:tracePt t="54849" x="7181850" y="5295900"/>
          <p14:tracePt t="54865" x="7188200" y="5289550"/>
          <p14:tracePt t="54865" x="7194550" y="5283200"/>
          <p14:tracePt t="54884" x="7200900" y="5270500"/>
          <p14:tracePt t="54897" x="7207250" y="5270500"/>
          <p14:tracePt t="54897" x="7213600" y="5264150"/>
          <p14:tracePt t="54915" x="7219950" y="5251450"/>
          <p14:tracePt t="54931" x="7226300" y="5245100"/>
          <p14:tracePt t="54931" x="7226300" y="5238750"/>
          <p14:tracePt t="54951" x="7232650" y="5232400"/>
          <p14:tracePt t="54964" x="7239000" y="5219700"/>
          <p14:tracePt t="54981" x="7245350" y="5213350"/>
          <p14:tracePt t="54998" x="7251700" y="5207000"/>
          <p14:tracePt t="55015" x="7258050" y="5200650"/>
          <p14:tracePt t="55035" x="7258050" y="5194300"/>
          <p14:tracePt t="55048" x="7264400" y="5187950"/>
          <p14:tracePt t="55065" x="7264400" y="5181600"/>
          <p14:tracePt t="55081" x="7270750" y="5181600"/>
          <p14:tracePt t="55098" x="7277100" y="5175250"/>
          <p14:tracePt t="55115" x="7283450" y="5168900"/>
          <p14:tracePt t="55175" x="7283450" y="5162550"/>
          <p14:tracePt t="55199" x="7283450" y="5156200"/>
          <p14:tracePt t="55215" x="7289800" y="5149850"/>
          <p14:tracePt t="55235" x="7289800" y="5143500"/>
          <p14:tracePt t="55251" x="7296150" y="5137150"/>
          <p14:tracePt t="55267" x="7302500" y="5130800"/>
          <p14:tracePt t="55283" x="7308850" y="5124450"/>
          <p14:tracePt t="55295" x="7315200" y="5111750"/>
          <p14:tracePt t="55311" x="7321550" y="5105400"/>
          <p14:tracePt t="55328" x="7327900" y="5099050"/>
          <p14:tracePt t="55336" x="7334250" y="5099050"/>
          <p14:tracePt t="55336" x="7340600" y="5092700"/>
          <p14:tracePt t="55350" x="7340600" y="5086350"/>
          <p14:tracePt t="55350" x="7346950" y="5086350"/>
          <p14:tracePt t="55367" x="7353300" y="5073650"/>
          <p14:tracePt t="55382" x="7366000" y="5067300"/>
          <p14:tracePt t="55399" x="7372350" y="5060950"/>
          <p14:tracePt t="55416" x="7378700" y="5054600"/>
          <p14:tracePt t="55433" x="7385050" y="5048250"/>
          <p14:tracePt t="55451" x="7391400" y="5041900"/>
          <p14:tracePt t="55451" x="7391400" y="5035550"/>
          <p14:tracePt t="55468" x="7397750" y="5035550"/>
          <p14:tracePt t="55483" x="7397750" y="5029200"/>
          <p14:tracePt t="55523" x="7404100" y="5022850"/>
          <p14:tracePt t="55559" x="7404100" y="5016500"/>
          <p14:tracePt t="55583" x="7404100" y="5010150"/>
          <p14:tracePt t="55627" x="7404100" y="5003800"/>
          <p14:tracePt t="55643" x="7404100" y="4997450"/>
          <p14:tracePt t="55655" x="7397750" y="4991100"/>
          <p14:tracePt t="55679" x="7391400" y="4991100"/>
          <p14:tracePt t="55703" x="7385050" y="4997450"/>
          <p14:tracePt t="55715" x="7378700" y="5003800"/>
          <p14:tracePt t="55731" x="7378700" y="5010150"/>
          <p14:tracePt t="55739" x="7366000" y="5016500"/>
          <p14:tracePt t="55755" x="7366000" y="5022850"/>
          <p14:tracePt t="55755" x="7359650" y="5022850"/>
          <p14:tracePt t="55768" x="7353300" y="5029200"/>
          <p14:tracePt t="55768" x="7346950" y="5035550"/>
          <p14:tracePt t="55785" x="7340600" y="5035550"/>
          <p14:tracePt t="55785" x="7340600" y="5041900"/>
          <p14:tracePt t="55802" x="7334250" y="5048250"/>
          <p14:tracePt t="55802" x="7327900" y="5054600"/>
          <p14:tracePt t="55819" x="7321550" y="5054600"/>
          <p14:tracePt t="55819" x="7315200" y="5060950"/>
          <p14:tracePt t="55835" x="7308850" y="5067300"/>
          <p14:tracePt t="55851" x="7302500" y="5073650"/>
          <p14:tracePt t="55868" x="7302500" y="5080000"/>
          <p14:tracePt t="55885" x="7308850" y="5080000"/>
          <p14:tracePt t="55935" x="7315200" y="5073650"/>
          <p14:tracePt t="55943" x="7321550" y="5073650"/>
          <p14:tracePt t="55951" x="7327900" y="5067300"/>
          <p14:tracePt t="55951" x="7340600" y="5067300"/>
          <p14:tracePt t="55969" x="7346950" y="5060950"/>
          <p14:tracePt t="55969" x="7359650" y="5054600"/>
          <p14:tracePt t="55985" x="7366000" y="5048250"/>
          <p14:tracePt t="55985" x="7378700" y="5041900"/>
          <p14:tracePt t="55985" x="7391400" y="5035550"/>
          <p14:tracePt t="56004" x="7404100" y="5029200"/>
          <p14:tracePt t="56004" x="7416800" y="5022850"/>
          <p14:tracePt t="56019" x="7429500" y="5016500"/>
          <p14:tracePt t="56019" x="7442200" y="5016500"/>
          <p14:tracePt t="56036" x="7448550" y="5016500"/>
          <p14:tracePt t="56036" x="7461250" y="5010150"/>
          <p14:tracePt t="56052" x="7467600" y="5010150"/>
          <p14:tracePt t="56052" x="7480300" y="5010150"/>
          <p14:tracePt t="56069" x="7486650" y="5016500"/>
          <p14:tracePt t="56069" x="7493000" y="5016500"/>
          <p14:tracePt t="56086" x="7499350" y="5016500"/>
          <p14:tracePt t="56086" x="7505700" y="5022850"/>
          <p14:tracePt t="56102" x="7512050" y="5029200"/>
          <p14:tracePt t="56118" x="7512050" y="5035550"/>
          <p14:tracePt t="56118" x="7518400" y="5048250"/>
          <p14:tracePt t="56136" x="7518400" y="5054600"/>
          <p14:tracePt t="56136" x="7518400" y="5060950"/>
          <p14:tracePt t="56153" x="7518400" y="5067300"/>
          <p14:tracePt t="56153" x="7518400" y="5073650"/>
          <p14:tracePt t="56170" x="7518400" y="5080000"/>
          <p14:tracePt t="56170" x="7518400" y="5086350"/>
          <p14:tracePt t="56187" x="7518400" y="5092700"/>
          <p14:tracePt t="56187" x="7518400" y="5099050"/>
          <p14:tracePt t="56203" x="7518400" y="5105400"/>
          <p14:tracePt t="56203" x="7524750" y="5105400"/>
          <p14:tracePt t="56220" x="7524750" y="5111750"/>
          <p14:tracePt t="56220" x="7524750" y="5118100"/>
          <p14:tracePt t="56236" x="7524750" y="5124450"/>
          <p14:tracePt t="56236" x="7524750" y="5130800"/>
          <p14:tracePt t="56253" x="7531100" y="5130800"/>
          <p14:tracePt t="56269" x="7531100" y="5143500"/>
          <p14:tracePt t="56285" x="7537450" y="5149850"/>
          <p14:tracePt t="56285" x="7543800" y="5156200"/>
          <p14:tracePt t="56303" x="7550150" y="5162550"/>
          <p14:tracePt t="56319" x="7556500" y="5168900"/>
          <p14:tracePt t="56335" x="7562850" y="5181600"/>
          <p14:tracePt t="56352" x="7569200" y="5187950"/>
          <p14:tracePt t="56369" x="7575550" y="5187950"/>
          <p14:tracePt t="56386" x="7581900" y="5194300"/>
          <p14:tracePt t="56403" x="7588250" y="5200650"/>
          <p14:tracePt t="56419" x="7594600" y="5207000"/>
          <p14:tracePt t="56438" x="7594600" y="5213350"/>
          <p14:tracePt t="56459" x="7594600" y="5219700"/>
          <p14:tracePt t="56475" x="7588250" y="5226050"/>
          <p14:tracePt t="56487" x="7581900" y="5238750"/>
          <p14:tracePt t="56504" x="7575550" y="5245100"/>
          <p14:tracePt t="56520" x="7575550" y="5251450"/>
          <p14:tracePt t="56520" x="7569200" y="5251450"/>
          <p14:tracePt t="56537" x="7569200" y="5257800"/>
          <p14:tracePt t="56537" x="7569200" y="5264150"/>
          <p14:tracePt t="56537" x="7562850" y="5270500"/>
          <p14:tracePt t="56556" x="7562850" y="5276850"/>
          <p14:tracePt t="56569" x="7556500" y="5283200"/>
          <p14:tracePt t="56569" x="7550150" y="5295900"/>
          <p14:tracePt t="56588" x="7543800" y="5302250"/>
          <p14:tracePt t="56588" x="7543800" y="5308600"/>
          <p14:tracePt t="56604" x="7537450" y="5314950"/>
          <p14:tracePt t="56604" x="7531100" y="5321300"/>
          <p14:tracePt t="56621" x="7518400" y="5334000"/>
          <p14:tracePt t="56621" x="7512050" y="5340350"/>
          <p14:tracePt t="56637" x="7499350" y="5346700"/>
          <p14:tracePt t="56637" x="7486650" y="5359400"/>
          <p14:tracePt t="56637" x="7467600" y="5365750"/>
          <p14:tracePt t="56656" x="7448550" y="5378450"/>
          <p14:tracePt t="56656" x="7429500" y="5391150"/>
          <p14:tracePt t="56671" x="7404100" y="5397500"/>
          <p14:tracePt t="56671" x="7378700" y="5403850"/>
          <p14:tracePt t="56671" x="7346950" y="5410200"/>
          <p14:tracePt t="56692" x="7321550" y="5416550"/>
          <p14:tracePt t="56703" x="7289800" y="5416550"/>
          <p14:tracePt t="56703" x="7258050" y="5410200"/>
          <p14:tracePt t="56721" x="7226300" y="5403850"/>
          <p14:tracePt t="56721" x="7162800" y="5384800"/>
          <p14:tracePt t="56738" x="7137400" y="5365750"/>
          <p14:tracePt t="56738" x="7105650" y="5340350"/>
          <p14:tracePt t="56755" x="7080250" y="5314950"/>
          <p14:tracePt t="56755" x="7061200" y="5283200"/>
          <p14:tracePt t="56772" x="7042150" y="5245100"/>
          <p14:tracePt t="56772" x="7016750" y="5162550"/>
          <p14:tracePt t="56789" x="7010400" y="5118100"/>
          <p14:tracePt t="56789" x="7010400" y="5073650"/>
          <p14:tracePt t="56805" x="7010400" y="5029200"/>
          <p14:tracePt t="56805" x="7016750" y="4978400"/>
          <p14:tracePt t="56822" x="7029450" y="4927600"/>
          <p14:tracePt t="56822" x="7048500" y="4883150"/>
          <p14:tracePt t="56838" x="7067550" y="4832350"/>
          <p14:tracePt t="56838" x="7131050" y="4743450"/>
          <p14:tracePt t="56855" x="7162800" y="4699000"/>
          <p14:tracePt t="56855" x="7207250" y="4654550"/>
          <p14:tracePt t="56873" x="7251700" y="4610100"/>
          <p14:tracePt t="56873" x="7296150" y="4565650"/>
          <p14:tracePt t="56888" x="7346950" y="4527550"/>
          <p14:tracePt t="56888" x="7404100" y="4489450"/>
          <p14:tracePt t="56905" x="7454900" y="4457700"/>
          <p14:tracePt t="56905" x="7512050" y="4432300"/>
          <p14:tracePt t="56905" x="7575550" y="4406900"/>
          <p14:tracePt t="56924" x="7632700" y="4394200"/>
          <p14:tracePt t="56937" x="7696200" y="4387850"/>
          <p14:tracePt t="56937" x="7823200" y="4400550"/>
          <p14:tracePt t="56957" x="7880350" y="4419600"/>
          <p14:tracePt t="56957" x="7943850" y="4445000"/>
          <p14:tracePt t="56973" x="8001000" y="4476750"/>
          <p14:tracePt t="56973" x="8058150" y="4508500"/>
          <p14:tracePt t="56989" x="8108950" y="4546600"/>
          <p14:tracePt t="56989" x="8153400" y="4591050"/>
          <p14:tracePt t="56989" x="8197850" y="4635500"/>
          <p14:tracePt t="57008" x="8235950" y="4686300"/>
          <p14:tracePt t="57021" x="8267700" y="4730750"/>
          <p14:tracePt t="57021" x="8312150" y="4832350"/>
          <p14:tracePt t="57039" x="8331200" y="4876800"/>
          <p14:tracePt t="57039" x="8337550" y="4927600"/>
          <p14:tracePt t="57056" x="8343900" y="4972050"/>
          <p14:tracePt t="57056" x="8343900" y="5016500"/>
          <p14:tracePt t="57073" x="8337550" y="5060950"/>
          <p14:tracePt t="57073" x="8312150" y="5137150"/>
          <p14:tracePt t="57089" x="8293100" y="5175250"/>
          <p14:tracePt t="57089" x="8267700" y="5213350"/>
          <p14:tracePt t="57106" x="8235950" y="5245100"/>
          <p14:tracePt t="57106" x="8204200" y="5276850"/>
          <p14:tracePt t="57123" x="8166100" y="5314950"/>
          <p14:tracePt t="57123" x="8128000" y="5346700"/>
          <p14:tracePt t="57139" x="8077200" y="5378450"/>
          <p14:tracePt t="57139" x="7981950" y="5435600"/>
          <p14:tracePt t="57156" x="7931150" y="5461000"/>
          <p14:tracePt t="57156" x="7880350" y="5480050"/>
          <p14:tracePt t="57173" x="7823200" y="5505450"/>
          <p14:tracePt t="57173" x="7772400" y="5518150"/>
          <p14:tracePt t="57191" x="7715250" y="5537200"/>
          <p14:tracePt t="57191" x="7658100" y="5549900"/>
          <p14:tracePt t="57191" x="7607300" y="5562600"/>
          <p14:tracePt t="57208" x="7556500" y="5568950"/>
          <p14:tracePt t="57222" x="7499350" y="5581650"/>
          <p14:tracePt t="57222" x="7397750" y="5594350"/>
          <p14:tracePt t="57240" x="7346950" y="5594350"/>
          <p14:tracePt t="57240" x="7302500" y="5594350"/>
          <p14:tracePt t="57256" x="7258050" y="5594350"/>
          <p14:tracePt t="57256" x="7213600" y="5588000"/>
          <p14:tracePt t="57273" x="7169150" y="5581650"/>
          <p14:tracePt t="57273" x="7131050" y="5568950"/>
          <p14:tracePt t="57273" x="7099300" y="5562600"/>
          <p14:tracePt t="57292" x="7061200" y="5556250"/>
          <p14:tracePt t="57305" x="7035800" y="5543550"/>
          <p14:tracePt t="57305" x="6985000" y="5530850"/>
          <p14:tracePt t="57324" x="6965950" y="5518150"/>
          <p14:tracePt t="57324" x="6953250" y="5511800"/>
          <p14:tracePt t="57340" x="6940550" y="5505450"/>
          <p14:tracePt t="57340" x="6934200" y="5499100"/>
          <p14:tracePt t="57357" x="6927850" y="5492750"/>
          <p14:tracePt t="57357" x="6927850" y="5486400"/>
          <p14:tracePt t="57373" x="6927850" y="5480050"/>
          <p14:tracePt t="57373" x="6927850" y="5467350"/>
          <p14:tracePt t="57390" x="6927850" y="5461000"/>
          <p14:tracePt t="57390" x="6934200" y="5454650"/>
          <p14:tracePt t="57407" x="6940550" y="5448300"/>
          <p14:tracePt t="57422" x="6946900" y="5441950"/>
          <p14:tracePt t="57440" x="6953250" y="5441950"/>
          <p14:tracePt t="57440" x="6959600" y="5435600"/>
          <p14:tracePt t="57456" x="6965950" y="5435600"/>
          <p14:tracePt t="57472" x="6965950" y="5441950"/>
          <p14:tracePt t="57515" x="6953250" y="5448300"/>
          <p14:tracePt t="57547" x="6946900" y="5454650"/>
          <p14:tracePt t="57555" x="6934200" y="5454650"/>
          <p14:tracePt t="57564" x="6915150" y="5454650"/>
          <p14:tracePt t="57573" x="6896100" y="5454650"/>
          <p14:tracePt t="57573" x="6864350" y="5448300"/>
          <p14:tracePt t="57573" x="6826250" y="5435600"/>
          <p14:tracePt t="57592" x="6781800" y="5416550"/>
          <p14:tracePt t="57592" x="6724650" y="5384800"/>
          <p14:tracePt t="57607" x="6661150" y="5346700"/>
          <p14:tracePt t="57607" x="6584950" y="5302250"/>
          <p14:tracePt t="57624" x="6508750" y="5251450"/>
          <p14:tracePt t="57624" x="6419850" y="5187950"/>
          <p14:tracePt t="57640" x="6324600" y="5124450"/>
          <p14:tracePt t="57640" x="6216650" y="5048250"/>
          <p14:tracePt t="57657" x="6108700" y="4972050"/>
          <p14:tracePt t="57657" x="5994400" y="4889500"/>
          <p14:tracePt t="57657" x="5867400" y="4800600"/>
          <p14:tracePt t="57675" x="5740400" y="4705350"/>
          <p14:tracePt t="57675" x="5600700" y="4616450"/>
          <p14:tracePt t="57692" x="5461000" y="4521200"/>
          <p14:tracePt t="57692" x="5314950" y="4425950"/>
          <p14:tracePt t="57707" x="5168900" y="4337050"/>
          <p14:tracePt t="57707" x="5035550" y="4254500"/>
          <p14:tracePt t="57724" x="4902200" y="4178300"/>
          <p14:tracePt t="57724" x="4775200" y="4108450"/>
          <p14:tracePt t="57741" x="4660900" y="4038600"/>
          <p14:tracePt t="57741" x="4445000" y="3924300"/>
          <p14:tracePt t="57757" x="4343400" y="3873500"/>
          <p14:tracePt t="57757" x="4241800" y="3829050"/>
          <p14:tracePt t="57774" x="4146550" y="3778250"/>
          <p14:tracePt t="57774" x="4044950" y="3740150"/>
          <p14:tracePt t="57791" x="3956050" y="3702050"/>
          <p14:tracePt t="57791" x="3778250" y="3638550"/>
          <p14:tracePt t="57808" x="3695700" y="3613150"/>
          <p14:tracePt t="57808" x="3619500" y="3587750"/>
          <p14:tracePt t="57825" x="3549650" y="3562350"/>
          <p14:tracePt t="57825" x="3486150" y="3543300"/>
          <p14:tracePt t="57842" x="3429000" y="3517900"/>
          <p14:tracePt t="57842" x="3378200" y="3498850"/>
          <p14:tracePt t="57858" x="3327400" y="3479800"/>
          <p14:tracePt t="57858" x="3244850" y="3454400"/>
          <p14:tracePt t="57876" x="3213100" y="3448050"/>
          <p14:tracePt t="57876" x="3175000" y="3441700"/>
          <p14:tracePt t="57892" x="3143250" y="3441700"/>
          <p14:tracePt t="57892" x="3111500" y="3441700"/>
          <p14:tracePt t="57909" x="3086100" y="3441700"/>
          <p14:tracePt t="57909" x="3054350" y="3441700"/>
          <p14:tracePt t="57925" x="3028950" y="3448050"/>
          <p14:tracePt t="57925" x="2997200" y="3448050"/>
          <p14:tracePt t="57925" x="2971800" y="3441700"/>
          <p14:tracePt t="57945" x="2946400" y="3448050"/>
          <p14:tracePt t="57957" x="2914650" y="3448050"/>
          <p14:tracePt t="57957" x="2851150" y="3448050"/>
          <p14:tracePt t="57975" x="2819400" y="3454400"/>
          <p14:tracePt t="57975" x="2787650" y="3454400"/>
          <p14:tracePt t="57992" x="2743200" y="3454400"/>
          <p14:tracePt t="57992" x="2705100" y="3448050"/>
          <p14:tracePt t="58009" x="2654300" y="3441700"/>
          <p14:tracePt t="58009" x="2609850" y="3429000"/>
          <p14:tracePt t="58025" x="2559050" y="3422650"/>
          <p14:tracePt t="58025" x="2508250" y="3409950"/>
          <p14:tracePt t="58025" x="2457450" y="3390900"/>
          <p14:tracePt t="58044" x="2406650" y="3371850"/>
          <p14:tracePt t="58044" x="2362200" y="3352800"/>
          <p14:tracePt t="58059" x="2324100" y="3327400"/>
          <p14:tracePt t="58059" x="2286000" y="3302000"/>
          <p14:tracePt t="58076" x="2254250" y="3263900"/>
          <p14:tracePt t="58076" x="2228850" y="3225800"/>
          <p14:tracePt t="58092" x="2209800" y="3175000"/>
          <p14:tracePt t="58092" x="2190750" y="3067050"/>
          <p14:tracePt t="58109" x="2190750" y="3009900"/>
          <p14:tracePt t="58109" x="2197100" y="2952750"/>
          <p14:tracePt t="58126" x="2216150" y="2895600"/>
          <p14:tracePt t="58126" x="2241550" y="2838450"/>
          <p14:tracePt t="58142" x="2273300" y="2774950"/>
          <p14:tracePt t="58142" x="2311400" y="2717800"/>
          <p14:tracePt t="58159" x="2362200" y="2660650"/>
          <p14:tracePt t="58159" x="2489200" y="2546350"/>
          <p14:tracePt t="58176" x="2559050" y="2489200"/>
          <p14:tracePt t="58176" x="2635250" y="2444750"/>
          <p14:tracePt t="58193" x="2711450" y="2400300"/>
          <p14:tracePt t="58193" x="2794000" y="2368550"/>
          <p14:tracePt t="58209" x="2882900" y="2349500"/>
          <p14:tracePt t="58209" x="2971800" y="2343150"/>
          <p14:tracePt t="58209" x="3067050" y="2355850"/>
          <p14:tracePt t="58228" x="3155950" y="2387600"/>
          <p14:tracePt t="58242" x="3244850" y="2432050"/>
          <p14:tracePt t="58242" x="3409950" y="2571750"/>
          <p14:tracePt t="58260" x="3486150" y="2654300"/>
          <p14:tracePt t="58260" x="3556000" y="2749550"/>
          <p14:tracePt t="58276" x="3613150" y="2844800"/>
          <p14:tracePt t="58276" x="3670300" y="2940050"/>
          <p14:tracePt t="58293" x="3714750" y="3028950"/>
          <p14:tracePt t="58293" x="3752850" y="3117850"/>
          <p14:tracePt t="58310" x="3771900" y="3200400"/>
          <p14:tracePt t="58310" x="3784600" y="3346450"/>
          <p14:tracePt t="58328" x="3771900" y="3409950"/>
          <p14:tracePt t="58328" x="3746500" y="3473450"/>
          <p14:tracePt t="58344" x="3708400" y="3530600"/>
          <p14:tracePt t="58344" x="3670300" y="3575050"/>
          <p14:tracePt t="58360" x="3619500" y="3625850"/>
          <p14:tracePt t="58360" x="3568700" y="3663950"/>
          <p14:tracePt t="58376" x="3511550" y="3695700"/>
          <p14:tracePt t="58376" x="3460750" y="3714750"/>
          <p14:tracePt t="58393" x="3403600" y="3733800"/>
          <p14:tracePt t="58393" x="3289300" y="3746500"/>
          <p14:tracePt t="58410" x="3244850" y="3752850"/>
          <p14:tracePt t="58410" x="3194050" y="3752850"/>
          <p14:tracePt t="58427" x="3155950" y="3746500"/>
          <p14:tracePt t="58427" x="3124200" y="3746500"/>
          <p14:tracePt t="58444" x="3098800" y="3740150"/>
          <p14:tracePt t="58444" x="3086100" y="3733800"/>
          <p14:tracePt t="58460" x="3079750" y="3727450"/>
          <p14:tracePt t="58460" x="3098800" y="3708400"/>
          <p14:tracePt t="58477" x="3124200" y="3695700"/>
          <p14:tracePt t="58477" x="3155950" y="3689350"/>
          <p14:tracePt t="58493" x="3206750" y="3683000"/>
          <p14:tracePt t="58493" x="3263900" y="3676650"/>
          <p14:tracePt t="58511" x="3333750" y="3670300"/>
          <p14:tracePt t="58511" x="3505200" y="3695700"/>
          <p14:tracePt t="58528" x="3613150" y="3721100"/>
          <p14:tracePt t="58528" x="3733800" y="3752850"/>
          <p14:tracePt t="58544" x="3860800" y="3790950"/>
          <p14:tracePt t="58544" x="3994150" y="3841750"/>
          <p14:tracePt t="58560" x="4140200" y="3898900"/>
          <p14:tracePt t="58560" x="4292600" y="3956050"/>
          <p14:tracePt t="58578" x="4445000" y="4019550"/>
          <p14:tracePt t="58578" x="4603750" y="4076700"/>
          <p14:tracePt t="58578" x="4762500" y="4133850"/>
          <p14:tracePt t="58596" x="4927600" y="4197350"/>
          <p14:tracePt t="58610" x="5086350" y="4254500"/>
          <p14:tracePt t="58610" x="5403850" y="4362450"/>
          <p14:tracePt t="58627" x="5562600" y="4419600"/>
          <p14:tracePt t="58627" x="5721350" y="4470400"/>
          <p14:tracePt t="58644" x="5873750" y="4521200"/>
          <p14:tracePt t="58644" x="6019800" y="4572000"/>
          <p14:tracePt t="58661" x="6159500" y="4616450"/>
          <p14:tracePt t="58661" x="6299200" y="4660900"/>
          <p14:tracePt t="58677" x="6426200" y="4699000"/>
          <p14:tracePt t="58677" x="6546850" y="4737100"/>
          <p14:tracePt t="58697" x="6762750" y="4794250"/>
          <p14:tracePt t="58697" x="6858000" y="4826000"/>
          <p14:tracePt t="58711" x="6953250" y="4851400"/>
          <p14:tracePt t="58711" x="7029450" y="4876800"/>
          <p14:tracePt t="58728" x="7105650" y="4902200"/>
          <p14:tracePt t="58728" x="7175500" y="4927600"/>
          <p14:tracePt t="58744" x="7232650" y="4953000"/>
          <p14:tracePt t="58744" x="7283450" y="4972050"/>
          <p14:tracePt t="58761" x="7327900" y="4997450"/>
          <p14:tracePt t="58761" x="7391400" y="5035550"/>
          <p14:tracePt t="58778" x="7416800" y="5048250"/>
          <p14:tracePt t="58778" x="7442200" y="5067300"/>
          <p14:tracePt t="58795" x="7461250" y="5080000"/>
          <p14:tracePt t="58795" x="7473950" y="5099050"/>
          <p14:tracePt t="58813" x="7486650" y="5118100"/>
          <p14:tracePt t="58813" x="7512050" y="5162550"/>
          <p14:tracePt t="58828" x="7518400" y="5187950"/>
          <p14:tracePt t="58828" x="7524750" y="5213350"/>
          <p14:tracePt t="58845" x="7524750" y="5238750"/>
          <p14:tracePt t="58845" x="7524750" y="5257800"/>
          <p14:tracePt t="58861" x="7518400" y="5283200"/>
          <p14:tracePt t="58861" x="7505700" y="5302250"/>
          <p14:tracePt t="58878" x="7493000" y="5321300"/>
          <p14:tracePt t="58878" x="7454900" y="5340350"/>
          <p14:tracePt t="58895" x="7429500" y="5346700"/>
          <p14:tracePt t="58895" x="7397750" y="5346700"/>
          <p14:tracePt t="58912" x="7366000" y="5346700"/>
          <p14:tracePt t="58912" x="7327900" y="5340350"/>
          <p14:tracePt t="58928" x="7283450" y="5327650"/>
          <p14:tracePt t="58928" x="7239000" y="5314950"/>
          <p14:tracePt t="58928" x="7194550" y="5295900"/>
          <p14:tracePt t="58948" x="7150100" y="5270500"/>
          <p14:tracePt t="58961" x="7105650" y="5238750"/>
          <p14:tracePt t="58961" x="7029450" y="5143500"/>
          <p14:tracePt t="58980" x="6991350" y="5086350"/>
          <p14:tracePt t="58980" x="6959600" y="5022850"/>
          <p14:tracePt t="58996" x="6934200" y="4953000"/>
          <p14:tracePt t="58996" x="6908800" y="4876800"/>
          <p14:tracePt t="59013" x="6896100" y="4806950"/>
          <p14:tracePt t="59013" x="6889750" y="4730750"/>
          <p14:tracePt t="59029" x="6889750" y="4660900"/>
          <p14:tracePt t="59029" x="6896100" y="4591050"/>
          <p14:tracePt t="59045" x="6908800" y="4527550"/>
          <p14:tracePt t="59045" x="6965950" y="4413250"/>
          <p14:tracePt t="59065" x="7004050" y="4368800"/>
          <p14:tracePt t="59065" x="7054850" y="4330700"/>
          <p14:tracePt t="59079" x="7112000" y="4298950"/>
          <p14:tracePt t="59079" x="7175500" y="4273550"/>
          <p14:tracePt t="59096" x="7245350" y="4260850"/>
          <p14:tracePt t="59096" x="7321550" y="4254500"/>
          <p14:tracePt t="59112" x="7397750" y="4254500"/>
          <p14:tracePt t="59112" x="7569200" y="4279900"/>
          <p14:tracePt t="59130" x="7651750" y="4298950"/>
          <p14:tracePt t="59130" x="7734300" y="4324350"/>
          <p14:tracePt t="59146" x="7816850" y="4356100"/>
          <p14:tracePt t="59146" x="7893050" y="4394200"/>
          <p14:tracePt t="59162" x="7962900" y="4432300"/>
          <p14:tracePt t="59162" x="8026400" y="4476750"/>
          <p14:tracePt t="59180" x="8077200" y="4521200"/>
          <p14:tracePt t="59180" x="8166100" y="4610100"/>
          <p14:tracePt t="59196" x="8197850" y="4660900"/>
          <p14:tracePt t="59196" x="8223250" y="4705350"/>
          <p14:tracePt t="59213" x="8235950" y="4749800"/>
          <p14:tracePt t="59213" x="8235950" y="4800600"/>
          <p14:tracePt t="59230" x="8229600" y="4845050"/>
          <p14:tracePt t="59230" x="8216900" y="4889500"/>
          <p14:tracePt t="59230" x="8191500" y="4927600"/>
          <p14:tracePt t="59248" x="8166100" y="4972050"/>
          <p14:tracePt t="59262" x="8128000" y="5010150"/>
          <p14:tracePt t="59262" x="8039100" y="5086350"/>
          <p14:tracePt t="59280" x="7981950" y="5124450"/>
          <p14:tracePt t="59280" x="7924800" y="5156200"/>
          <p14:tracePt t="59296" x="7861300" y="5187950"/>
          <p14:tracePt t="59296" x="7715250" y="5245100"/>
          <p14:tracePt t="59316" x="7639050" y="5270500"/>
          <p14:tracePt t="59329" x="7556500" y="5295900"/>
          <p14:tracePt t="59329" x="7467600" y="5314950"/>
          <p14:tracePt t="59329" x="7372350" y="5334000"/>
          <p14:tracePt t="59348" x="7277100" y="5346700"/>
          <p14:tracePt t="59348" x="7175500" y="5353050"/>
          <p14:tracePt t="59363" x="7073900" y="5359400"/>
          <p14:tracePt t="59363" x="6959600" y="5353050"/>
          <p14:tracePt t="59380" x="6845300" y="5334000"/>
          <p14:tracePt t="59380" x="6724650" y="5308600"/>
          <p14:tracePt t="59396" x="6591300" y="5276850"/>
          <p14:tracePt t="59396" x="6451600" y="5232400"/>
          <p14:tracePt t="59413" x="6299200" y="5175250"/>
          <p14:tracePt t="59413" x="5975350" y="5041900"/>
          <p14:tracePt t="59430" x="5797550" y="4959350"/>
          <p14:tracePt t="59430" x="5619750" y="4876800"/>
          <p14:tracePt t="59449" x="5435600" y="4787900"/>
          <p14:tracePt t="59651" x="2794000" y="3759200"/>
          <p14:tracePt t="59667" x="2787650" y="3759200"/>
          <p14:tracePt t="59671" x="2774950" y="3759200"/>
          <p14:tracePt t="59679" x="2755900" y="3759200"/>
          <p14:tracePt t="59679" x="2730500" y="3759200"/>
          <p14:tracePt t="59697" x="2698750" y="3759200"/>
          <p14:tracePt t="59697" x="2667000" y="3752850"/>
          <p14:tracePt t="59714" x="2628900" y="3746500"/>
          <p14:tracePt t="59714" x="2546350" y="3708400"/>
          <p14:tracePt t="59731" x="2508250" y="3683000"/>
          <p14:tracePt t="59731" x="2470150" y="3657600"/>
          <p14:tracePt t="59747" x="2438400" y="3619500"/>
          <p14:tracePt t="59747" x="2406650" y="3575050"/>
          <p14:tracePt t="59764" x="2374900" y="3524250"/>
          <p14:tracePt t="59764" x="2349500" y="3467100"/>
          <p14:tracePt t="59780" x="2330450" y="3409950"/>
          <p14:tracePt t="59780" x="2311400" y="3346450"/>
          <p14:tracePt t="59780" x="2305050" y="3289300"/>
          <p14:tracePt t="59799" x="2298700" y="3225800"/>
          <p14:tracePt t="59814" x="2305050" y="3162300"/>
          <p14:tracePt t="59814" x="2336800" y="3041650"/>
          <p14:tracePt t="59832" x="2368550" y="2984500"/>
          <p14:tracePt t="59832" x="2406650" y="2927350"/>
          <p14:tracePt t="59848" x="2463800" y="2870200"/>
          <p14:tracePt t="59848" x="2527300" y="2806700"/>
          <p14:tracePt t="59865" x="2597150" y="2749550"/>
          <p14:tracePt t="59865" x="2679700" y="2686050"/>
          <p14:tracePt t="59881" x="2768600" y="2635250"/>
          <p14:tracePt t="59881" x="2857500" y="2584450"/>
          <p14:tracePt t="59881" x="2952750" y="2546350"/>
          <p14:tracePt t="59900" x="3054350" y="2527300"/>
          <p14:tracePt t="59900" x="3149600" y="2520950"/>
          <p14:tracePt t="59915" x="3257550" y="2527300"/>
          <p14:tracePt t="59915" x="3359150" y="2559050"/>
          <p14:tracePt t="59931" x="3454400" y="2603500"/>
          <p14:tracePt t="59931" x="3549650" y="2667000"/>
          <p14:tracePt t="59950" x="3638550" y="2736850"/>
          <p14:tracePt t="59950" x="3721100" y="2813050"/>
          <p14:tracePt t="59965" x="3797300" y="2889250"/>
          <p14:tracePt t="59965" x="3917950" y="3048000"/>
          <p14:tracePt t="59982" x="3962400" y="3124200"/>
          <p14:tracePt t="59982" x="3994150" y="3194050"/>
          <p14:tracePt t="59999" x="4019550" y="3263900"/>
          <p14:tracePt t="59999" x="4038600" y="3327400"/>
          <p14:tracePt t="60016" x="4044950" y="3390900"/>
          <p14:tracePt t="60016" x="4044950" y="3511550"/>
          <p14:tracePt t="60033" x="4038600" y="3568700"/>
          <p14:tracePt t="60033" x="4025900" y="3619500"/>
          <p14:tracePt t="60049" x="4013200" y="3670300"/>
          <p14:tracePt t="60049" x="4000500" y="3708400"/>
          <p14:tracePt t="60066" x="3987800" y="3740150"/>
          <p14:tracePt t="60066" x="3981450" y="3765550"/>
          <p14:tracePt t="60082" x="3981450" y="3784600"/>
          <p14:tracePt t="60082" x="3987800" y="3803650"/>
          <p14:tracePt t="60099" x="4000500" y="3797300"/>
          <p14:tracePt t="60099" x="4019550" y="3797300"/>
          <p14:tracePt t="60116" x="4038600" y="3790950"/>
          <p14:tracePt t="60116" x="4070350" y="3784600"/>
          <p14:tracePt t="60133" x="4102100" y="3778250"/>
          <p14:tracePt t="60133" x="4146550" y="3771900"/>
          <p14:tracePt t="60149" x="4191000" y="3765550"/>
          <p14:tracePt t="60149" x="4241800" y="3759200"/>
          <p14:tracePt t="60166" x="4305300" y="3759200"/>
          <p14:tracePt t="60166" x="4375150" y="3765550"/>
          <p14:tracePt t="60166" x="4451350" y="3778250"/>
          <p14:tracePt t="60185" x="4533900" y="3797300"/>
          <p14:tracePt t="60185" x="4622800" y="3822700"/>
          <p14:tracePt t="60199" x="4724400" y="3854450"/>
          <p14:tracePt t="60199" x="4826000" y="3892550"/>
          <p14:tracePt t="60216" x="4940300" y="3930650"/>
          <p14:tracePt t="60216" x="5054600" y="3975100"/>
          <p14:tracePt t="60233" x="5168900" y="4019550"/>
          <p14:tracePt t="60233" x="5295900" y="4064000"/>
          <p14:tracePt t="60249" x="5422900" y="4108450"/>
          <p14:tracePt t="60249" x="5549900" y="4159250"/>
          <p14:tracePt t="60249" x="5676900" y="4203700"/>
          <p14:tracePt t="60268" x="5803900" y="4260850"/>
          <p14:tracePt t="60268" x="5930900" y="4318000"/>
          <p14:tracePt t="60283" x="6057900" y="4375150"/>
          <p14:tracePt t="60283" x="6178550" y="4432300"/>
          <p14:tracePt t="60299" x="6299200" y="4495800"/>
          <p14:tracePt t="60299" x="6413500" y="4552950"/>
          <p14:tracePt t="60299" x="6527800" y="4610100"/>
          <p14:tracePt t="60319" x="6629400" y="4667250"/>
          <p14:tracePt t="60319" x="6724650" y="4724400"/>
          <p14:tracePt t="60333" x="6819900" y="4768850"/>
          <p14:tracePt t="60333" x="6902450" y="4813300"/>
          <p14:tracePt t="60350" x="6972300" y="4851400"/>
          <p14:tracePt t="60350" x="7042150" y="4895850"/>
          <p14:tracePt t="60366" x="7099300" y="4927600"/>
          <p14:tracePt t="60366" x="7150100" y="4965700"/>
          <p14:tracePt t="60383" x="7194550" y="4997450"/>
          <p14:tracePt t="60383" x="7270750" y="5060950"/>
          <p14:tracePt t="60400" x="7296150" y="5092700"/>
          <p14:tracePt t="60400" x="7327900" y="5124450"/>
          <p14:tracePt t="60416" x="7346950" y="5149850"/>
          <p14:tracePt t="60416" x="7372350" y="5168900"/>
          <p14:tracePt t="60433" x="7391400" y="5194300"/>
          <p14:tracePt t="60433" x="7404100" y="5213350"/>
          <p14:tracePt t="60433" x="7416800" y="5226050"/>
          <p14:tracePt t="60452" x="7429500" y="5238750"/>
          <p14:tracePt t="60466" x="7442200" y="5251450"/>
          <p14:tracePt t="60466" x="7461250" y="5270500"/>
          <p14:tracePt t="60483" x="7473950" y="5283200"/>
          <p14:tracePt t="60483" x="7480300" y="5295900"/>
          <p14:tracePt t="60500" x="7493000" y="5314950"/>
          <p14:tracePt t="60500" x="7499350" y="5327650"/>
          <p14:tracePt t="60518" x="7505700" y="5346700"/>
          <p14:tracePt t="60518" x="7518400" y="5359400"/>
          <p14:tracePt t="60534" x="7524750" y="5378450"/>
          <p14:tracePt t="60534" x="7537450" y="5410200"/>
          <p14:tracePt t="60552" x="7543800" y="5422900"/>
          <p14:tracePt t="60552" x="7550150" y="5429250"/>
          <p14:tracePt t="60568" x="7550150" y="5441950"/>
          <p14:tracePt t="60568" x="7550150" y="5448300"/>
          <p14:tracePt t="60584" x="7550150" y="5461000"/>
          <p14:tracePt t="60584" x="7543800" y="5467350"/>
          <p14:tracePt t="60601" x="7537450" y="5467350"/>
          <p14:tracePt t="60601" x="7531100" y="5473700"/>
          <p14:tracePt t="60601" x="7512050" y="5473700"/>
          <p14:tracePt t="60620" x="7493000" y="5480050"/>
          <p14:tracePt t="60620" x="7473950" y="5480050"/>
          <p14:tracePt t="60634" x="7448550" y="5473700"/>
          <p14:tracePt t="60634" x="7416800" y="5473700"/>
          <p14:tracePt t="60651" x="7378700" y="5467350"/>
          <p14:tracePt t="60651" x="7340600" y="5461000"/>
          <p14:tracePt t="60668" x="7302500" y="5454650"/>
          <p14:tracePt t="60668" x="7258050" y="5441950"/>
          <p14:tracePt t="60684" x="7219950" y="5429250"/>
          <p14:tracePt t="60684" x="7124700" y="5391150"/>
          <p14:tracePt t="60701" x="7086600" y="5365750"/>
          <p14:tracePt t="60701" x="7042150" y="5334000"/>
          <p14:tracePt t="60717" x="7004050" y="5295900"/>
          <p14:tracePt t="60717" x="6965950" y="5257800"/>
          <p14:tracePt t="60734" x="6934200" y="5207000"/>
          <p14:tracePt t="60734" x="6883400" y="5105400"/>
          <p14:tracePt t="60751" x="6864350" y="5048250"/>
          <p14:tracePt t="60751" x="6851650" y="4984750"/>
          <p14:tracePt t="60768" x="6845300" y="4927600"/>
          <p14:tracePt t="60768" x="6845300" y="4864100"/>
          <p14:tracePt t="60784" x="6851650" y="4800600"/>
          <p14:tracePt t="60784" x="6864350" y="4743450"/>
          <p14:tracePt t="60801" x="6889750" y="4686300"/>
          <p14:tracePt t="60801" x="6915150" y="4635500"/>
          <p14:tracePt t="60801" x="6953250" y="4584700"/>
          <p14:tracePt t="60819" x="6997700" y="4540250"/>
          <p14:tracePt t="60833" x="7048500" y="4495800"/>
          <p14:tracePt t="60833" x="7169150" y="4419600"/>
          <p14:tracePt t="60852" x="7232650" y="4387850"/>
          <p14:tracePt t="60852" x="7296150" y="4362450"/>
          <p14:tracePt t="60868" x="7366000" y="4343400"/>
          <p14:tracePt t="60868" x="7435850" y="4324350"/>
          <p14:tracePt t="60885" x="7505700" y="4324350"/>
          <p14:tracePt t="60885" x="7581900" y="4330700"/>
          <p14:tracePt t="60901" x="7658100" y="4343400"/>
          <p14:tracePt t="60901" x="7734300" y="4368800"/>
          <p14:tracePt t="60901" x="7810500" y="4400550"/>
          <p14:tracePt t="60919" x="7886700" y="4445000"/>
          <p14:tracePt t="60919" x="7956550" y="4489450"/>
          <p14:tracePt t="60935" x="8020050" y="4533900"/>
          <p14:tracePt t="60935" x="8083550" y="4578350"/>
          <p14:tracePt t="60954" x="8134350" y="4629150"/>
          <p14:tracePt t="60954" x="8178800" y="4673600"/>
          <p14:tracePt t="60968" x="8216900" y="4718050"/>
          <p14:tracePt t="60968" x="8242300" y="4756150"/>
          <p14:tracePt t="60985" x="8267700" y="4800600"/>
          <p14:tracePt t="60985" x="8299450" y="4889500"/>
          <p14:tracePt t="61002" x="8305800" y="4933950"/>
          <p14:tracePt t="61002" x="8305800" y="4984750"/>
          <p14:tracePt t="61019" x="8299450" y="5029200"/>
          <p14:tracePt t="61019" x="8286750" y="5080000"/>
          <p14:tracePt t="61035" x="8267700" y="5124450"/>
          <p14:tracePt t="61035" x="8216900" y="5219700"/>
          <p14:tracePt t="61052" x="8185150" y="5257800"/>
          <p14:tracePt t="61052" x="8147050" y="5295900"/>
          <p14:tracePt t="61069" x="8108950" y="5334000"/>
          <p14:tracePt t="61069" x="8064500" y="5365750"/>
          <p14:tracePt t="61085" x="8013700" y="5397500"/>
          <p14:tracePt t="61085" x="7962900" y="5429250"/>
          <p14:tracePt t="61102" x="7905750" y="5454650"/>
          <p14:tracePt t="61102" x="7785100" y="5505450"/>
          <p14:tracePt t="61119" x="7721600" y="5524500"/>
          <p14:tracePt t="61119" x="7658100" y="5543550"/>
          <p14:tracePt t="61136" x="7594600" y="5562600"/>
          <p14:tracePt t="61136" x="7531100" y="5575300"/>
          <p14:tracePt t="61152" x="7467600" y="5581650"/>
          <p14:tracePt t="61152" x="7397750" y="5588000"/>
          <p14:tracePt t="61170" x="7334250" y="5594350"/>
          <p14:tracePt t="61170" x="7264400" y="5594350"/>
          <p14:tracePt t="61170" x="7194550" y="5594350"/>
          <p14:tracePt t="61189" x="7131050" y="5588000"/>
          <p14:tracePt t="61201" x="7054850" y="5575300"/>
          <p14:tracePt t="61201" x="6908800" y="5549900"/>
          <p14:tracePt t="61220" x="6832600" y="5524500"/>
          <p14:tracePt t="61220" x="6743700" y="5499100"/>
          <p14:tracePt t="61236" x="6661150" y="5473700"/>
          <p14:tracePt t="61236" x="6565900" y="5429250"/>
          <p14:tracePt t="61253" x="6457950" y="5384800"/>
          <p14:tracePt t="61253" x="6350000" y="5327650"/>
          <p14:tracePt t="61269" x="6223000" y="5264150"/>
          <p14:tracePt t="61269" x="6089650" y="5194300"/>
          <p14:tracePt t="61269" x="5949950" y="5118100"/>
          <p14:tracePt t="61288" x="5803900" y="5029200"/>
          <p14:tracePt t="61551" x="2882900" y="3498850"/>
          <p14:tracePt t="61560" x="2870200" y="3505200"/>
          <p14:tracePt t="61569" x="2863850" y="3511550"/>
          <p14:tracePt t="61569" x="2844800" y="3517900"/>
          <p14:tracePt t="61587" x="2832100" y="3524250"/>
          <p14:tracePt t="61587" x="2794000" y="3543300"/>
          <p14:tracePt t="61604" x="2768600" y="3549650"/>
          <p14:tracePt t="61604" x="2743200" y="3556000"/>
          <p14:tracePt t="61620" x="2717800" y="3562350"/>
          <p14:tracePt t="61620" x="2692400" y="3575050"/>
          <p14:tracePt t="61637" x="2667000" y="3575050"/>
          <p14:tracePt t="61637" x="2635250" y="3581400"/>
          <p14:tracePt t="61653" x="2603500" y="3581400"/>
          <p14:tracePt t="61653" x="2571750" y="3581400"/>
          <p14:tracePt t="61653" x="2533650" y="3575050"/>
          <p14:tracePt t="61671" x="2501900" y="3568700"/>
          <p14:tracePt t="61671" x="2463800" y="3562350"/>
          <p14:tracePt t="61687" x="2432050" y="3549650"/>
          <p14:tracePt t="61687" x="2393950" y="3536950"/>
          <p14:tracePt t="61703" x="2362200" y="3517900"/>
          <p14:tracePt t="61703" x="2330450" y="3498850"/>
          <p14:tracePt t="61720" x="2298700" y="3479800"/>
          <p14:tracePt t="61720" x="2266950" y="3448050"/>
          <p14:tracePt t="61737" x="2241550" y="3422650"/>
          <p14:tracePt t="61737" x="2222500" y="3390900"/>
          <p14:tracePt t="61737" x="2209800" y="3359150"/>
          <p14:tracePt t="61755" x="2197100" y="3321050"/>
          <p14:tracePt t="61769" x="2190750" y="3282950"/>
          <p14:tracePt t="61769" x="2190750" y="3213100"/>
          <p14:tracePt t="61787" x="2197100" y="3175000"/>
          <p14:tracePt t="61787" x="2209800" y="3136900"/>
          <p14:tracePt t="61804" x="2222500" y="3098800"/>
          <p14:tracePt t="61804" x="2247900" y="3060700"/>
          <p14:tracePt t="61804" x="2273300" y="3016250"/>
          <p14:tracePt t="61825" x="2305050" y="2978150"/>
          <p14:tracePt t="61837" x="2343150" y="2933700"/>
          <p14:tracePt t="61837" x="2438400" y="2851150"/>
          <p14:tracePt t="61854" x="2489200" y="2806700"/>
          <p14:tracePt t="61854" x="2552700" y="2768600"/>
          <p14:tracePt t="61871" x="2622550" y="2736850"/>
          <p14:tracePt t="61871" x="2692400" y="2711450"/>
          <p14:tracePt t="61888" x="2768600" y="2686050"/>
          <p14:tracePt t="61888" x="2921000" y="2673350"/>
          <p14:tracePt t="61904" x="3003550" y="2686050"/>
          <p14:tracePt t="61904" x="3079750" y="2711450"/>
          <p14:tracePt t="61922" x="3162300" y="2749550"/>
          <p14:tracePt t="61922" x="3232150" y="2794000"/>
          <p14:tracePt t="61938" x="3302000" y="2851150"/>
          <p14:tracePt t="61938" x="3422650" y="2971800"/>
          <p14:tracePt t="61957" x="3467100" y="3035300"/>
          <p14:tracePt t="61957" x="3511550" y="3105150"/>
          <p14:tracePt t="61973" x="3543300" y="3175000"/>
          <p14:tracePt t="61973" x="3568700" y="3238500"/>
          <p14:tracePt t="61988" x="3587750" y="3308350"/>
          <p14:tracePt t="61988" x="3600450" y="3371850"/>
          <p14:tracePt t="62005" x="3606800" y="3435350"/>
          <p14:tracePt t="62005" x="3613150" y="3498850"/>
          <p14:tracePt t="62005" x="3613150" y="3549650"/>
          <p14:tracePt t="62024" x="3606800" y="3600450"/>
          <p14:tracePt t="62037" x="3600450" y="3638550"/>
          <p14:tracePt t="62037" x="3581400" y="3708400"/>
          <p14:tracePt t="62055" x="3575050" y="3733800"/>
          <p14:tracePt t="62055" x="3568700" y="3752850"/>
          <p14:tracePt t="62072" x="3562350" y="3771900"/>
          <p14:tracePt t="62072" x="3562350" y="3784600"/>
          <p14:tracePt t="62089" x="3562350" y="3797300"/>
          <p14:tracePt t="62089" x="3568700" y="3803650"/>
          <p14:tracePt t="62105" x="3581400" y="3816350"/>
          <p14:tracePt t="62105" x="3600450" y="3822700"/>
          <p14:tracePt t="62105" x="3619500" y="3835400"/>
          <p14:tracePt t="62124" x="3644900" y="3848100"/>
          <p14:tracePt t="62124" x="3676650" y="3860800"/>
          <p14:tracePt t="62139" x="3714750" y="3879850"/>
          <p14:tracePt t="62139" x="3759200" y="3898900"/>
          <p14:tracePt t="62155" x="3810000" y="3924300"/>
          <p14:tracePt t="62155" x="3867150" y="3956050"/>
          <p14:tracePt t="62172" x="3930650" y="3987800"/>
          <p14:tracePt t="62172" x="4089400" y="4064000"/>
          <p14:tracePt t="62193" x="4178300" y="4108450"/>
          <p14:tracePt t="62193" x="4273550" y="4152900"/>
          <p14:tracePt t="62206" x="4368800" y="4197350"/>
          <p14:tracePt t="62206" x="4470400" y="4235450"/>
          <p14:tracePt t="62223" x="4572000" y="4273550"/>
          <p14:tracePt t="62223" x="4673600" y="4311650"/>
          <p14:tracePt t="62239" x="4781550" y="4343400"/>
          <p14:tracePt t="62239" x="4984750" y="4413250"/>
          <p14:tracePt t="62256" x="5086350" y="4445000"/>
          <p14:tracePt t="62256" x="5187950" y="4483100"/>
          <p14:tracePt t="62273" x="5289550" y="4514850"/>
          <p14:tracePt t="62273" x="5384800" y="4552950"/>
          <p14:tracePt t="62290" x="5486400" y="4584700"/>
          <p14:tracePt t="62290" x="5581650" y="4622800"/>
          <p14:tracePt t="62306" x="5683250" y="4654550"/>
          <p14:tracePt t="62306" x="5778500" y="4686300"/>
          <p14:tracePt t="62324" x="5969000" y="4743450"/>
          <p14:tracePt t="62324" x="6057900" y="4775200"/>
          <p14:tracePt t="62339" x="6140450" y="4806950"/>
          <p14:tracePt t="62339" x="6223000" y="4832350"/>
          <p14:tracePt t="62356" x="6299200" y="4864100"/>
          <p14:tracePt t="62356" x="6369050" y="4895850"/>
          <p14:tracePt t="62373" x="6432550" y="4927600"/>
          <p14:tracePt t="62373" x="6496050" y="4959350"/>
          <p14:tracePt t="62389" x="6559550" y="4984750"/>
          <p14:tracePt t="62405" x="6623050" y="5010150"/>
          <p14:tracePt t="62422" x="6648450" y="5035550"/>
          <p14:tracePt t="62422" x="6711950" y="5067300"/>
          <p14:tracePt t="62440" x="6769100" y="5086350"/>
          <p14:tracePt t="62440" x="6826250" y="5099050"/>
          <p14:tracePt t="62456" x="6877050" y="5111750"/>
          <p14:tracePt t="62456" x="6927850" y="5124450"/>
          <p14:tracePt t="62474" x="6965950" y="5137150"/>
          <p14:tracePt t="62474" x="6997700" y="5143500"/>
          <p14:tracePt t="62474" x="7061200" y="5156200"/>
          <p14:tracePt t="62492" x="7086600" y="5162550"/>
          <p14:tracePt t="62492" x="7105650" y="5168900"/>
          <p14:tracePt t="62507" x="7124700" y="5181600"/>
          <p14:tracePt t="62507" x="7143750" y="5194300"/>
          <p14:tracePt t="62524" x="7169150" y="5200650"/>
          <p14:tracePt t="62524" x="7188200" y="5207000"/>
          <p14:tracePt t="62540" x="7213600" y="5213350"/>
          <p14:tracePt t="62540" x="7264400" y="5238750"/>
          <p14:tracePt t="62557" x="7296150" y="5251450"/>
          <p14:tracePt t="62557" x="7321550" y="5264150"/>
          <p14:tracePt t="62574" x="7353300" y="5276850"/>
          <p14:tracePt t="62574" x="7378700" y="5295900"/>
          <p14:tracePt t="62590" x="7410450" y="5308600"/>
          <p14:tracePt t="62590" x="7435850" y="5321300"/>
          <p14:tracePt t="62607" x="7461250" y="5334000"/>
          <p14:tracePt t="62607" x="7512050" y="5365750"/>
          <p14:tracePt t="62624" x="7537450" y="5378450"/>
          <p14:tracePt t="62624" x="7562850" y="5391150"/>
          <p14:tracePt t="62640" x="7588250" y="5403850"/>
          <p14:tracePt t="62640" x="7613650" y="5416550"/>
          <p14:tracePt t="62657" x="7632700" y="5429250"/>
          <p14:tracePt t="62657" x="7658100" y="5441950"/>
          <p14:tracePt t="62657" x="7683500" y="5448300"/>
          <p14:tracePt t="62676" x="7708900" y="5454650"/>
          <p14:tracePt t="62676" x="7734300" y="5467350"/>
          <p14:tracePt t="62693" x="7753350" y="5473700"/>
          <p14:tracePt t="62693" x="7778750" y="5486400"/>
          <p14:tracePt t="62708" x="7804150" y="5492750"/>
          <p14:tracePt t="62708" x="7823200" y="5505450"/>
          <p14:tracePt t="62724" x="7842250" y="5511800"/>
          <p14:tracePt t="62724" x="7861300" y="5524500"/>
          <p14:tracePt t="62741" x="7874000" y="5530850"/>
          <p14:tracePt t="62741" x="7893050" y="5543550"/>
          <p14:tracePt t="62757" x="7905750" y="5549900"/>
          <p14:tracePt t="62757" x="7937500" y="5568950"/>
          <p14:tracePt t="62776" x="7950200" y="5581650"/>
          <p14:tracePt t="62790" x="7962900" y="5588000"/>
          <p14:tracePt t="62790" x="7988300" y="5600700"/>
          <p14:tracePt t="62808" x="7994650" y="5607050"/>
          <p14:tracePt t="62808" x="8007350" y="5613400"/>
          <p14:tracePt t="62825" x="8013700" y="5619750"/>
          <p14:tracePt t="62825" x="8026400" y="5626100"/>
          <p14:tracePt t="62841" x="8032750" y="5632450"/>
          <p14:tracePt t="62841" x="8045450" y="5638800"/>
          <p14:tracePt t="62858" x="8051800" y="5645150"/>
          <p14:tracePt t="62858" x="8058150" y="5657850"/>
          <p14:tracePt t="62875" x="8064500" y="5664200"/>
          <p14:tracePt t="62875" x="8077200" y="5664200"/>
          <p14:tracePt t="62891" x="8083550" y="5670550"/>
          <p14:tracePt t="62891" x="8089900" y="5676900"/>
          <p14:tracePt t="62908" x="8096250" y="5676900"/>
          <p14:tracePt t="62908" x="8108950" y="5683250"/>
          <p14:tracePt t="62924" x="8115300" y="5683250"/>
          <p14:tracePt t="62924" x="8121650" y="5683250"/>
          <p14:tracePt t="62941" x="8128000" y="5683250"/>
          <p14:tracePt t="62941" x="8134350" y="5689600"/>
          <p14:tracePt t="62959" x="8140700" y="5683250"/>
          <p14:tracePt t="62959" x="8147050" y="5683250"/>
          <p14:tracePt t="62976" x="8159750" y="5683250"/>
          <p14:tracePt t="62976" x="8166100" y="5683250"/>
          <p14:tracePt t="62992" x="8172450" y="5683250"/>
          <p14:tracePt t="62992" x="8178800" y="5683250"/>
          <p14:tracePt t="63009" x="8185150" y="5676900"/>
          <p14:tracePt t="63009" x="8191500" y="5676900"/>
          <p14:tracePt t="63026" x="8197850" y="5670550"/>
          <p14:tracePt t="63026" x="8210550" y="5670550"/>
          <p14:tracePt t="63026" x="8216900" y="5670550"/>
          <p14:tracePt t="63044" x="8223250" y="5664200"/>
          <p14:tracePt t="63057" x="8229600" y="5657850"/>
          <p14:tracePt t="63057" x="8242300" y="5651500"/>
          <p14:tracePt t="63076" x="8248650" y="5645150"/>
          <p14:tracePt t="63076" x="8261350" y="5645150"/>
          <p14:tracePt t="63092" x="8267700" y="5638800"/>
          <p14:tracePt t="63092" x="8274050" y="5632450"/>
          <p14:tracePt t="63108" x="8286750" y="5632450"/>
          <p14:tracePt t="63108" x="8293100" y="5632450"/>
          <p14:tracePt t="63125" x="8299450" y="5626100"/>
          <p14:tracePt t="63125" x="8305800" y="5626100"/>
          <p14:tracePt t="63142" x="8318500" y="5619750"/>
          <p14:tracePt t="63142" x="8324850" y="5613400"/>
          <p14:tracePt t="63159" x="8337550" y="5613400"/>
          <p14:tracePt t="63159" x="8343900" y="5613400"/>
          <p14:tracePt t="63175" x="8343900" y="5607050"/>
          <p14:tracePt t="63192" x="8356600" y="5607050"/>
          <p14:tracePt t="63208" x="8356600" y="5600700"/>
          <p14:tracePt t="63255" x="8350250" y="5600700"/>
          <p14:tracePt t="63271" x="8337550" y="5594350"/>
          <p14:tracePt t="63283" x="8331200" y="5588000"/>
          <p14:tracePt t="63299" x="8324850" y="5588000"/>
          <p14:tracePt t="63308" x="8318500" y="5588000"/>
          <p14:tracePt t="63308" x="8312150" y="5588000"/>
          <p14:tracePt t="63328" x="8305800" y="5581650"/>
          <p14:tracePt t="63328" x="8293100" y="5581650"/>
          <p14:tracePt t="63343" x="8274050" y="5575300"/>
          <p14:tracePt t="63343" x="8261350" y="5575300"/>
          <p14:tracePt t="63360" x="8248650" y="5568950"/>
          <p14:tracePt t="63360" x="8235950" y="5562600"/>
          <p14:tracePt t="63377" x="8223250" y="5562600"/>
          <p14:tracePt t="63377" x="8204200" y="5562600"/>
          <p14:tracePt t="63377" x="8185150" y="5549900"/>
          <p14:tracePt t="63395" x="8172450" y="5549900"/>
          <p14:tracePt t="63408" x="8153400" y="5537200"/>
          <p14:tracePt t="63408" x="8108950" y="5518150"/>
          <p14:tracePt t="63428" x="8083550" y="5511800"/>
          <p14:tracePt t="63428" x="8064500" y="5492750"/>
          <p14:tracePt t="63443" x="8039100" y="5480050"/>
          <p14:tracePt t="63443" x="8013700" y="5473700"/>
          <p14:tracePt t="63460" x="7988300" y="5461000"/>
          <p14:tracePt t="63460" x="7969250" y="5448300"/>
          <p14:tracePt t="63476" x="7950200" y="5441950"/>
          <p14:tracePt t="63476" x="7931150" y="5429250"/>
          <p14:tracePt t="63493" x="7918450" y="5422900"/>
          <p14:tracePt t="63493" x="7893050" y="5410200"/>
          <p14:tracePt t="63512" x="7880350" y="5410200"/>
          <p14:tracePt t="63512" x="7867650" y="5403850"/>
          <p14:tracePt t="63527" x="7861300" y="5403850"/>
          <p14:tracePt t="63527" x="7848600" y="5403850"/>
          <p14:tracePt t="63543" x="7842250" y="5410200"/>
          <p14:tracePt t="63543" x="7829550" y="5416550"/>
          <p14:tracePt t="63560" x="7823200" y="5422900"/>
          <p14:tracePt t="63560" x="7797800" y="5441950"/>
          <p14:tracePt t="63577" x="7778750" y="5448300"/>
          <p14:tracePt t="63577" x="7766050" y="5461000"/>
          <p14:tracePt t="63594" x="7747000" y="5473700"/>
          <p14:tracePt t="63594" x="7727950" y="5486400"/>
          <p14:tracePt t="63611" x="7702550" y="5492750"/>
          <p14:tracePt t="63611" x="7677150" y="5505450"/>
          <p14:tracePt t="63627" x="7651750" y="5511800"/>
          <p14:tracePt t="63627" x="7588250" y="5518150"/>
          <p14:tracePt t="63644" x="7550150" y="5518150"/>
          <p14:tracePt t="63644" x="7512050" y="5518150"/>
          <p14:tracePt t="63660" x="7473950" y="5511800"/>
          <p14:tracePt t="63660" x="7429500" y="5499100"/>
          <p14:tracePt t="63678" x="7385050" y="5486400"/>
          <p14:tracePt t="63678" x="7340600" y="5473700"/>
          <p14:tracePt t="63678" x="7289800" y="5454650"/>
          <p14:tracePt t="63696" x="7245350" y="5429250"/>
          <p14:tracePt t="63709" x="7200900" y="5397500"/>
          <p14:tracePt t="63709" x="7112000" y="5334000"/>
          <p14:tracePt t="63727" x="7073900" y="5295900"/>
          <p14:tracePt t="63727" x="7035800" y="5251450"/>
          <p14:tracePt t="63744" x="7004050" y="5200650"/>
          <p14:tracePt t="63744" x="6972300" y="5149850"/>
          <p14:tracePt t="63761" x="6940550" y="5092700"/>
          <p14:tracePt t="63761" x="6921500" y="5035550"/>
          <p14:tracePt t="63777" x="6902450" y="4972050"/>
          <p14:tracePt t="63777" x="6889750" y="4908550"/>
          <p14:tracePt t="63777" x="6883400" y="4845050"/>
          <p14:tracePt t="63796" x="6877050" y="4775200"/>
          <p14:tracePt t="63796" x="6877050" y="4711700"/>
          <p14:tracePt t="63811" x="6889750" y="4641850"/>
          <p14:tracePt t="63811" x="6902450" y="4584700"/>
          <p14:tracePt t="63829" x="6921500" y="4521200"/>
          <p14:tracePt t="63829" x="6946900" y="4464050"/>
          <p14:tracePt t="63844" x="6978650" y="4419600"/>
          <p14:tracePt t="63844" x="7016750" y="4368800"/>
          <p14:tracePt t="63861" x="7054850" y="4324350"/>
          <p14:tracePt t="63861" x="7156450" y="4254500"/>
          <p14:tracePt t="63878" x="7207250" y="4229100"/>
          <p14:tracePt t="63878" x="7270750" y="4210050"/>
          <p14:tracePt t="63895" x="7327900" y="4191000"/>
          <p14:tracePt t="63895" x="7391400" y="4178300"/>
          <p14:tracePt t="63911" x="7454900" y="4178300"/>
          <p14:tracePt t="63911" x="7524750" y="4178300"/>
          <p14:tracePt t="63928" x="7588250" y="4191000"/>
          <p14:tracePt t="63928" x="7727950" y="4216400"/>
          <p14:tracePt t="63946" x="7791450" y="4235450"/>
          <p14:tracePt t="63946" x="7854950" y="4260850"/>
          <p14:tracePt t="63962" x="7918450" y="4286250"/>
          <p14:tracePt t="63962" x="7981950" y="4311650"/>
          <p14:tracePt t="63978" x="8039100" y="4337050"/>
          <p14:tracePt t="63978" x="8153400" y="4400550"/>
          <p14:tracePt t="63995" x="8197850" y="4438650"/>
          <p14:tracePt t="63995" x="8242300" y="4476750"/>
          <p14:tracePt t="64012" x="8286750" y="4514850"/>
          <p14:tracePt t="64012" x="8318500" y="4552950"/>
          <p14:tracePt t="64028" x="8350250" y="4597400"/>
          <p14:tracePt t="64028" x="8369300" y="4648200"/>
          <p14:tracePt t="64045" x="8388350" y="4692650"/>
          <p14:tracePt t="64045" x="8401050" y="4743450"/>
          <p14:tracePt t="64045" x="8407400" y="4787900"/>
          <p14:tracePt t="64065" x="8407400" y="4838700"/>
          <p14:tracePt t="64077" x="8407400" y="4889500"/>
          <p14:tracePt t="64077" x="8388350" y="4984750"/>
          <p14:tracePt t="64096" x="8375650" y="5022850"/>
          <p14:tracePt t="64096" x="8356600" y="5067300"/>
          <p14:tracePt t="64112" x="8337550" y="5105400"/>
          <p14:tracePt t="64112" x="8312150" y="5149850"/>
          <p14:tracePt t="64129" x="8286750" y="5187950"/>
          <p14:tracePt t="64129" x="8255000" y="5219700"/>
          <p14:tracePt t="64145" x="8229600" y="5257800"/>
          <p14:tracePt t="64145" x="8191500" y="5289550"/>
          <p14:tracePt t="64145" x="8159750" y="5327650"/>
          <p14:tracePt t="64164" x="8121650" y="5353050"/>
          <p14:tracePt t="64164" x="8083550" y="5384800"/>
          <p14:tracePt t="64179" x="8045450" y="5410200"/>
          <p14:tracePt t="64179" x="8007350" y="5435600"/>
          <p14:tracePt t="64196" x="7962900" y="5461000"/>
          <p14:tracePt t="64196" x="7924800" y="5480050"/>
          <p14:tracePt t="64212" x="7886700" y="5505450"/>
          <p14:tracePt t="64212" x="7848600" y="5518150"/>
          <p14:tracePt t="64229" x="7816850" y="5530850"/>
          <p14:tracePt t="64229" x="7747000" y="5556250"/>
          <p14:tracePt t="64245" x="7715250" y="5562600"/>
          <p14:tracePt t="64245" x="7683500" y="5568950"/>
          <p14:tracePt t="64262" x="7651750" y="5575300"/>
          <p14:tracePt t="64262" x="7626350" y="5581650"/>
          <p14:tracePt t="64279" x="7594600" y="5588000"/>
          <p14:tracePt t="64279" x="7550150" y="5588000"/>
          <p14:tracePt t="64296" x="7531100" y="5588000"/>
          <p14:tracePt t="64296" x="7512050" y="5588000"/>
          <p14:tracePt t="64312" x="7493000" y="5581650"/>
          <p14:tracePt t="64312" x="7480300" y="5581650"/>
          <p14:tracePt t="64329" x="7467600" y="5575300"/>
          <p14:tracePt t="64329" x="7461250" y="5575300"/>
          <p14:tracePt t="64346" x="7454900" y="5575300"/>
          <p14:tracePt t="64363" x="7448550" y="5568950"/>
          <p14:tracePt t="64379" x="7454900" y="5562600"/>
          <p14:tracePt t="64395" x="7461250" y="5556250"/>
          <p14:tracePt t="64415" x="7467600" y="5549900"/>
          <p14:tracePt t="64439" x="7461250" y="5556250"/>
          <p14:tracePt t="64499" x="7454900" y="5556250"/>
          <p14:tracePt t="64515" x="7448550" y="5556250"/>
          <p14:tracePt t="64523" x="7442200" y="5562600"/>
          <p14:tracePt t="64532" x="7435850" y="5556250"/>
          <p14:tracePt t="64532" x="7429500" y="5556250"/>
          <p14:tracePt t="64547" x="7423150" y="5556250"/>
          <p14:tracePt t="64547" x="7416800" y="5556250"/>
          <p14:tracePt t="64563" x="7410450" y="5549900"/>
          <p14:tracePt t="64563" x="7397750" y="5549900"/>
          <p14:tracePt t="64580" x="7391400" y="5543550"/>
          <p14:tracePt t="64580" x="7372350" y="5537200"/>
          <p14:tracePt t="64597" x="7366000" y="5537200"/>
          <p14:tracePt t="64597" x="7359650" y="5530850"/>
          <p14:tracePt t="64614" x="7346950" y="5524500"/>
          <p14:tracePt t="64614" x="7340600" y="5524500"/>
          <p14:tracePt t="64630" x="7334250" y="5518150"/>
          <p14:tracePt t="64630" x="7334250" y="5511800"/>
          <p14:tracePt t="64647" x="7327900" y="5505450"/>
          <p14:tracePt t="64647" x="7321550" y="5505450"/>
          <p14:tracePt t="64664" x="7321550" y="5499100"/>
          <p14:tracePt t="64679" x="7315200" y="5492750"/>
          <p14:tracePt t="64696" x="7315200" y="5486400"/>
          <p14:tracePt t="64713" x="7315200" y="5480050"/>
          <p14:tracePt t="64730" x="7315200" y="5473700"/>
          <p14:tracePt t="64730" x="7321550" y="5467350"/>
          <p14:tracePt t="64747" x="7321550" y="5461000"/>
          <p14:tracePt t="64764" x="7327900" y="5454650"/>
          <p14:tracePt t="64779" x="7334250" y="5454650"/>
          <p14:tracePt t="64800" x="7334250" y="5448300"/>
          <p14:tracePt t="64851" x="7340600" y="5448300"/>
          <p14:tracePt t="65015" x="7346950" y="5448300"/>
          <p14:tracePt t="65032" x="7353300" y="5448300"/>
          <p14:tracePt t="65047" x="7359650" y="5441950"/>
          <p14:tracePt t="65064" x="7366000" y="5441950"/>
          <p14:tracePt t="65075" x="7372350" y="5435600"/>
          <p14:tracePt t="65123" x="7378700" y="5429250"/>
          <p14:tracePt t="65151" x="7372350" y="5429250"/>
          <p14:tracePt t="65221" x="7366000" y="5429250"/>
          <p14:tracePt t="65235" x="7359650" y="5435600"/>
          <p14:tracePt t="65251" x="7353300" y="5441950"/>
          <p14:tracePt t="65263" x="7346950" y="5448300"/>
          <p14:tracePt t="65279" x="7340600" y="5448300"/>
          <p14:tracePt t="65295" x="7334250" y="5454650"/>
          <p14:tracePt t="65312" x="7327900" y="5461000"/>
          <p14:tracePt t="65323" x="7334250" y="5454650"/>
          <p14:tracePt t="65391" x="7340600" y="5448300"/>
          <p14:tracePt t="65407" x="7346950" y="5448300"/>
          <p14:tracePt t="65423" x="7359650" y="5441950"/>
          <p14:tracePt t="65435" x="7366000" y="5441950"/>
          <p14:tracePt t="65454" x="7372350" y="5441950"/>
          <p14:tracePt t="65467" x="7378700" y="5435600"/>
          <p14:tracePt t="65483" x="7385050" y="5435600"/>
          <p14:tracePt t="65500" x="7391400" y="5435600"/>
          <p14:tracePt t="65517" x="7397750" y="5435600"/>
          <p14:tracePt t="65533" x="7404100" y="5435600"/>
          <p14:tracePt t="65533" x="7410450" y="5435600"/>
          <p14:tracePt t="65552" x="7416800" y="5435600"/>
          <p14:tracePt t="65566" x="7423150" y="5435600"/>
          <p14:tracePt t="65583" x="7429500" y="5435600"/>
          <p14:tracePt t="65611" x="7435850" y="5435600"/>
          <p14:tracePt t="65631" x="7442200" y="5441950"/>
          <p14:tracePt t="65663" x="7442200" y="5448300"/>
          <p14:tracePt t="65683" x="7435850" y="5454650"/>
          <p14:tracePt t="65707" x="7429500" y="5454650"/>
          <p14:tracePt t="65731" x="7423150" y="5461000"/>
          <p14:tracePt t="65751" x="7416800" y="5461000"/>
          <p14:tracePt t="65775" x="7410450" y="5467350"/>
          <p14:tracePt t="65795" x="7404100" y="5467350"/>
          <p14:tracePt t="65811" x="7397750" y="5467350"/>
          <p14:tracePt t="65843" x="7391400" y="5467350"/>
          <p14:tracePt t="65855" x="7385050" y="5467350"/>
          <p14:tracePt t="65871" x="7378700" y="5467350"/>
          <p14:tracePt t="65887" x="7378700" y="5473700"/>
          <p14:tracePt t="65903" x="7372350" y="5473700"/>
          <p14:tracePt t="65915" x="7366000" y="5473700"/>
          <p14:tracePt t="65931" x="7359650" y="5473700"/>
          <p14:tracePt t="65955" x="7359650" y="5467350"/>
          <p14:tracePt t="65991" x="7366000" y="5461000"/>
          <p14:tracePt t="66023" x="7366000" y="5454650"/>
          <p14:tracePt t="66035" x="7372350" y="5454650"/>
          <p14:tracePt t="66051" x="7378700" y="5448300"/>
          <p14:tracePt t="66067" x="7385050" y="5441950"/>
          <p14:tracePt t="66083" x="7391400" y="5441950"/>
          <p14:tracePt t="66095" x="7397750" y="5441950"/>
          <p14:tracePt t="66119" x="7404100" y="5435600"/>
          <p14:tracePt t="66151" x="7404100" y="5441950"/>
          <p14:tracePt t="66187" x="7404100" y="5448300"/>
          <p14:tracePt t="66215" x="7404100" y="5454650"/>
          <p14:tracePt t="66255" x="7410450" y="5448300"/>
          <p14:tracePt t="66323" x="7410450" y="5441950"/>
          <p14:tracePt t="66343" x="7416800" y="5435600"/>
          <p14:tracePt t="66359" x="7416800" y="5429250"/>
          <p14:tracePt t="66383" x="7423150" y="5429250"/>
          <p14:tracePt t="66395" x="7423150" y="5416550"/>
          <p14:tracePt t="66419" x="7429500" y="5416550"/>
          <p14:tracePt t="66435" x="7429500" y="5410200"/>
          <p14:tracePt t="66451" x="7429500" y="5403850"/>
          <p14:tracePt t="66463" x="7429500" y="5397500"/>
          <p14:tracePt t="66503" x="7435850" y="5391150"/>
          <p14:tracePt t="66583" x="7442200" y="5391150"/>
          <p14:tracePt t="66623" x="7448550" y="5384800"/>
          <p14:tracePt t="66635" x="7454900" y="5384800"/>
          <p14:tracePt t="66651" x="7461250" y="5384800"/>
          <p14:tracePt t="66667" x="7467600" y="5384800"/>
          <p14:tracePt t="66683" x="7473950" y="5378450"/>
          <p14:tracePt t="66695" x="7480300" y="5372100"/>
          <p14:tracePt t="66711" x="7486650" y="5372100"/>
          <p14:tracePt t="66727" x="7493000" y="5365750"/>
          <p14:tracePt t="66743" x="7493000" y="5359400"/>
          <p14:tracePt t="66823" x="7499350" y="5359400"/>
          <p14:tracePt t="66839" x="7499350" y="5353050"/>
          <p14:tracePt t="66871" x="7505700" y="5346700"/>
          <p14:tracePt t="66891" x="7505700" y="5340350"/>
          <p14:tracePt t="66907" x="7505700" y="5334000"/>
          <p14:tracePt t="66915" x="7505700" y="5327650"/>
          <p14:tracePt t="66931" x="7505700" y="5321300"/>
          <p14:tracePt t="66943" x="7499350" y="5321300"/>
          <p14:tracePt t="66959" x="7493000" y="5321300"/>
          <p14:tracePt t="66970" x="7486650" y="5321300"/>
          <p14:tracePt t="66970" x="7480300" y="5321300"/>
          <p14:tracePt t="66988" x="7473950" y="5321300"/>
          <p14:tracePt t="66988" x="7454900" y="5327650"/>
          <p14:tracePt t="67005" x="7448550" y="5334000"/>
          <p14:tracePt t="67005" x="7435850" y="5334000"/>
          <p14:tracePt t="67021" x="7429500" y="5340350"/>
          <p14:tracePt t="67021" x="7416800" y="5353050"/>
          <p14:tracePt t="67038" x="7404100" y="5353050"/>
          <p14:tracePt t="67038" x="7385050" y="5365750"/>
          <p14:tracePt t="67055" x="7372350" y="5372100"/>
          <p14:tracePt t="67055" x="7359650" y="5378450"/>
          <p14:tracePt t="67072" x="7346950" y="5384800"/>
          <p14:tracePt t="67072" x="7340600" y="5384800"/>
          <p14:tracePt t="67088" x="7327900" y="5391150"/>
          <p14:tracePt t="67088" x="7321550" y="5391150"/>
          <p14:tracePt t="67105" x="7308850" y="5397500"/>
          <p14:tracePt t="67105" x="7302500" y="5397500"/>
          <p14:tracePt t="67122" x="7296150" y="5397500"/>
          <p14:tracePt t="67122" x="7289800" y="5403850"/>
          <p14:tracePt t="67122" x="7283450" y="5403850"/>
          <p14:tracePt t="67140" x="7277100" y="5403850"/>
          <p14:tracePt t="67155" x="7277100" y="5397500"/>
          <p14:tracePt t="67171" x="7283450" y="5384800"/>
          <p14:tracePt t="67188" x="7289800" y="5378450"/>
          <p14:tracePt t="67204" x="7296150" y="5372100"/>
          <p14:tracePt t="67204" x="7296150" y="5359400"/>
          <p14:tracePt t="67204" x="7302500" y="5359400"/>
          <p14:tracePt t="67224" x="7308850" y="5346700"/>
          <p14:tracePt t="67224" x="7321550" y="5340350"/>
          <p14:tracePt t="67239" x="7327900" y="5340350"/>
          <p14:tracePt t="67239" x="7334250" y="5334000"/>
          <p14:tracePt t="67256" x="7340600" y="5327650"/>
          <p14:tracePt t="67256" x="7346950" y="5321300"/>
          <p14:tracePt t="67272" x="7353300" y="5314950"/>
          <p14:tracePt t="67272" x="7353300" y="5308600"/>
          <p14:tracePt t="67289" x="7359650" y="5302250"/>
          <p14:tracePt t="67289" x="7372350" y="5295900"/>
          <p14:tracePt t="67306" x="7378700" y="5289550"/>
          <p14:tracePt t="67322" x="7385050" y="5283200"/>
          <p14:tracePt t="67338" x="7391400" y="5276850"/>
          <p14:tracePt t="67338" x="7391400" y="5270500"/>
          <p14:tracePt t="67356" x="7391400" y="5264150"/>
          <p14:tracePt t="67372" x="7391400" y="5257800"/>
          <p14:tracePt t="67395" x="7385050" y="5251450"/>
          <p14:tracePt t="67431" x="7385050" y="5245100"/>
          <p14:tracePt t="67463" x="7378700" y="5245100"/>
          <p14:tracePt t="67491" x="7372350" y="5238750"/>
          <p14:tracePt t="67523" x="7366000" y="5232400"/>
          <p14:tracePt t="67559" x="7366000" y="5226050"/>
          <p14:tracePt t="67591" x="7372350" y="5219700"/>
          <p14:tracePt t="67619" x="7372350" y="5213350"/>
          <p14:tracePt t="67635" x="7378700" y="5207000"/>
          <p14:tracePt t="67651" x="7385050" y="5200650"/>
          <p14:tracePt t="67663" x="7385050" y="5194300"/>
          <p14:tracePt t="67679" x="7391400" y="5187950"/>
          <p14:tracePt t="67695" x="7391400" y="5181600"/>
          <p14:tracePt t="67711" x="7391400" y="5175250"/>
          <p14:tracePt t="67723" x="7391400" y="5168900"/>
          <p14:tracePt t="67739" x="7391400" y="5162550"/>
          <p14:tracePt t="67756" x="7385050" y="5162550"/>
          <p14:tracePt t="67776" x="7378700" y="5162550"/>
          <p14:tracePt t="67791" x="7372350" y="5162550"/>
          <p14:tracePt t="67807" x="7366000" y="5162550"/>
          <p14:tracePt t="67823" x="7359650" y="5168900"/>
          <p14:tracePt t="67823" x="7353300" y="5168900"/>
          <p14:tracePt t="67840" x="7346950" y="5175250"/>
          <p14:tracePt t="67840" x="7340600" y="5175250"/>
          <p14:tracePt t="67857" x="7334250" y="5181600"/>
          <p14:tracePt t="67857" x="7321550" y="5187950"/>
          <p14:tracePt t="67873" x="7315200" y="5187950"/>
          <p14:tracePt t="67873" x="7296150" y="5200650"/>
          <p14:tracePt t="67891" x="7289800" y="5200650"/>
          <p14:tracePt t="67891" x="7283450" y="5207000"/>
          <p14:tracePt t="67907" x="7270750" y="5207000"/>
          <p14:tracePt t="67907" x="7264400" y="5213350"/>
          <p14:tracePt t="67924" x="7258050" y="5213350"/>
          <p14:tracePt t="67924" x="7251700" y="5213350"/>
          <p14:tracePt t="67942" x="7245350" y="5219700"/>
          <p14:tracePt t="67942" x="7239000" y="5219700"/>
          <p14:tracePt t="67957" x="7226300" y="5226050"/>
          <p14:tracePt t="67973" x="7219950" y="5226050"/>
          <p14:tracePt t="67990" x="7226300" y="5226050"/>
          <p14:tracePt t="68047" x="7232650" y="5219700"/>
          <p14:tracePt t="68063" x="7245350" y="5213350"/>
          <p14:tracePt t="68075" x="7251700" y="5213350"/>
          <p14:tracePt t="68091" x="7258050" y="5207000"/>
          <p14:tracePt t="68099" x="7264400" y="5207000"/>
          <p14:tracePt t="68107" x="7270750" y="5200650"/>
          <p14:tracePt t="68124" x="7277100" y="5194300"/>
          <p14:tracePt t="68124" x="7283450" y="5194300"/>
          <p14:tracePt t="68141" x="7289800" y="5187950"/>
          <p14:tracePt t="68157" x="7296150" y="5181600"/>
          <p14:tracePt t="68157" x="7308850" y="5175250"/>
          <p14:tracePt t="68175" x="7308850" y="5162550"/>
          <p14:tracePt t="68191" x="7315200" y="5156200"/>
          <p14:tracePt t="68207" x="7321550" y="5156200"/>
          <p14:tracePt t="68224" x="7321550" y="5149850"/>
          <p14:tracePt t="68241" x="7327900" y="5143500"/>
          <p14:tracePt t="68257" x="7321550" y="5137150"/>
          <p14:tracePt t="68303" x="7315200" y="5137150"/>
          <p14:tracePt t="68323" x="7308850" y="5137150"/>
          <p14:tracePt t="68339" x="7302500" y="5143500"/>
          <p14:tracePt t="68355" x="7296150" y="5143500"/>
          <p14:tracePt t="68371" x="7289800" y="5143500"/>
          <p14:tracePt t="68383" x="7283450" y="5149850"/>
          <p14:tracePt t="68399" x="7277100" y="5156200"/>
          <p14:tracePt t="68415" x="7270750" y="5156200"/>
          <p14:tracePt t="68431" x="7264400" y="5156200"/>
          <p14:tracePt t="68443" x="7258050" y="5162550"/>
          <p14:tracePt t="68459" x="7251700" y="5168900"/>
          <p14:tracePt t="68483" x="7251700" y="5175250"/>
          <p14:tracePt t="68503" x="7258050" y="5175250"/>
          <p14:tracePt t="68535" x="7264400" y="5175250"/>
          <p14:tracePt t="68555" x="7270750" y="5175250"/>
          <p14:tracePt t="68571" x="7277100" y="5175250"/>
          <p14:tracePt t="68587" x="7283450" y="5168900"/>
          <p14:tracePt t="68603" x="7289800" y="5162550"/>
          <p14:tracePt t="68615" x="7296150" y="5162550"/>
          <p14:tracePt t="68626" x="7302500" y="5156200"/>
          <p14:tracePt t="68626" x="7308850" y="5156200"/>
          <p14:tracePt t="68643" x="7315200" y="5149850"/>
          <p14:tracePt t="68643" x="7327900" y="5149850"/>
          <p14:tracePt t="68660" x="7334250" y="5149850"/>
          <p14:tracePt t="68660" x="7353300" y="5137150"/>
          <p14:tracePt t="68677" x="7366000" y="5137150"/>
          <p14:tracePt t="68677" x="7372350" y="5130800"/>
          <p14:tracePt t="68695" x="7385050" y="5124450"/>
          <p14:tracePt t="68695" x="7391400" y="5118100"/>
          <p14:tracePt t="68710" x="7404100" y="5111750"/>
          <p14:tracePt t="68710" x="7416800" y="5105400"/>
          <p14:tracePt t="68727" x="7423150" y="5099050"/>
          <p14:tracePt t="68727" x="7448550" y="5086350"/>
          <p14:tracePt t="68744" x="7461250" y="5080000"/>
          <p14:tracePt t="68744" x="7467600" y="5073650"/>
          <p14:tracePt t="68760" x="7480300" y="5067300"/>
          <p14:tracePt t="68760" x="7486650" y="5060950"/>
          <p14:tracePt t="68777" x="7499350" y="5060950"/>
          <p14:tracePt t="68777" x="7505700" y="5054600"/>
          <p14:tracePt t="68777" x="7512050" y="5054600"/>
          <p14:tracePt t="68796" x="7518400" y="5054600"/>
          <p14:tracePt t="68812" x="7524750" y="5060950"/>
          <p14:tracePt t="68827" x="7524750" y="5067300"/>
          <p14:tracePt t="68827" x="7531100" y="5073650"/>
          <p14:tracePt t="68844" x="7531100" y="5080000"/>
          <p14:tracePt t="68844" x="7531100" y="5086350"/>
          <p14:tracePt t="68861" x="7537450" y="5092700"/>
          <p14:tracePt t="68861" x="7537450" y="5105400"/>
          <p14:tracePt t="68877" x="7537450" y="5118100"/>
          <p14:tracePt t="68877" x="7537450" y="5130800"/>
          <p14:tracePt t="68877" x="7537450" y="5143500"/>
          <p14:tracePt t="68896" x="7537450" y="5156200"/>
          <p14:tracePt t="68910" x="7537450" y="5168900"/>
          <p14:tracePt t="68910" x="7537450" y="5194300"/>
          <p14:tracePt t="68928" x="7537450" y="5207000"/>
          <p14:tracePt t="68928" x="7531100" y="5219700"/>
          <p14:tracePt t="68944" x="7531100" y="5232400"/>
          <p14:tracePt t="68944" x="7531100" y="5245100"/>
          <p14:tracePt t="68944" x="7531100" y="5257800"/>
          <p14:tracePt t="68964" x="7524750" y="5270500"/>
          <p14:tracePt t="68964" x="7524750" y="5283200"/>
          <p14:tracePt t="68978" x="7524750" y="5295900"/>
          <p14:tracePt t="68978" x="7518400" y="5308600"/>
          <p14:tracePt t="68995" x="7518400" y="5327650"/>
          <p14:tracePt t="68995" x="7512050" y="5340350"/>
          <p14:tracePt t="69011" x="7505700" y="5353050"/>
          <p14:tracePt t="69011" x="7499350" y="5365750"/>
          <p14:tracePt t="69028" x="7486650" y="5384800"/>
          <p14:tracePt t="69028" x="7473950" y="5403850"/>
          <p14:tracePt t="69045" x="7461250" y="5416550"/>
          <p14:tracePt t="69045" x="7454900" y="5422900"/>
          <p14:tracePt t="69061" x="7442200" y="5435600"/>
          <p14:tracePt t="69061" x="7429500" y="5448300"/>
          <p14:tracePt t="69078" x="7423150" y="5454650"/>
          <p14:tracePt t="69078" x="7410450" y="5461000"/>
          <p14:tracePt t="69095" x="7391400" y="5473700"/>
          <p14:tracePt t="69095" x="7378700" y="5480050"/>
          <p14:tracePt t="69112" x="7366000" y="5486400"/>
          <p14:tracePt t="69112" x="7353300" y="5492750"/>
          <p14:tracePt t="69128" x="7346950" y="5499100"/>
          <p14:tracePt t="69128" x="7334250" y="5505450"/>
          <p14:tracePt t="69145" x="7321550" y="5511800"/>
          <p14:tracePt t="69145" x="7315200" y="5511800"/>
          <p14:tracePt t="69145" x="7308850" y="5518150"/>
          <p14:tracePt t="69163" x="7296150" y="5518150"/>
          <p14:tracePt t="69177" x="7289800" y="5518150"/>
          <p14:tracePt t="69177" x="7283450" y="5524500"/>
          <p14:tracePt t="69195" x="7277100" y="5524500"/>
          <p14:tracePt t="69211" x="7264400" y="5524500"/>
          <p14:tracePt t="69227" x="7264400" y="5518150"/>
          <p14:tracePt t="69244" x="7258050" y="5511800"/>
          <p14:tracePt t="69261" x="7258050" y="5505450"/>
          <p14:tracePt t="69261" x="7258050" y="5499100"/>
          <p14:tracePt t="69278" x="7258050" y="5492750"/>
          <p14:tracePt t="69294" x="7264400" y="5486400"/>
          <p14:tracePt t="69294" x="7264400" y="5480050"/>
          <p14:tracePt t="69294" x="7270750" y="5473700"/>
          <p14:tracePt t="69316" x="7277100" y="5467350"/>
          <p14:tracePt t="69328" x="7283450" y="5454650"/>
          <p14:tracePt t="69328" x="7289800" y="5441950"/>
          <p14:tracePt t="69345" x="7296150" y="5435600"/>
          <p14:tracePt t="69345" x="7302500" y="5429250"/>
          <p14:tracePt t="69362" x="7308850" y="5422900"/>
          <p14:tracePt t="69362" x="7321550" y="5416550"/>
          <p14:tracePt t="69379" x="7327900" y="5410200"/>
          <p14:tracePt t="69379" x="7340600" y="5397500"/>
          <p14:tracePt t="69396" x="7346950" y="5391150"/>
          <p14:tracePt t="69396" x="7353300" y="5384800"/>
          <p14:tracePt t="69412" x="7359650" y="5378450"/>
          <p14:tracePt t="69428" x="7366000" y="5378450"/>
          <p14:tracePt t="69428" x="7372350" y="5372100"/>
          <p14:tracePt t="69446" x="7378700" y="5359400"/>
          <p14:tracePt t="69462" x="7378700" y="5353050"/>
          <p14:tracePt t="69479" x="7385050" y="5346700"/>
          <p14:tracePt t="69495" x="7385050" y="5340350"/>
          <p14:tracePt t="69512" x="7385050" y="5334000"/>
          <p14:tracePt t="69529" x="7385050" y="5327650"/>
          <p14:tracePt t="69545" x="7385050" y="5321300"/>
          <p14:tracePt t="69545" x="7385050" y="5314950"/>
          <p14:tracePt t="69565" x="7391400" y="5308600"/>
          <p14:tracePt t="69583" x="7397750" y="5302250"/>
          <p14:tracePt t="69599" x="7397750" y="5295900"/>
          <p14:tracePt t="69616" x="7404100" y="5283200"/>
          <p14:tracePt t="69635" x="7410450" y="5276850"/>
          <p14:tracePt t="69651" x="7416800" y="5276850"/>
          <p14:tracePt t="69675" x="7423150" y="5276850"/>
          <p14:tracePt t="69691" x="7429500" y="5276850"/>
          <p14:tracePt t="69735" x="7435850" y="5276850"/>
          <p14:tracePt t="69751" x="7442200" y="5276850"/>
          <p14:tracePt t="69763" x="7448550" y="5276850"/>
          <p14:tracePt t="69779" x="7454900" y="5276850"/>
          <p14:tracePt t="69795" x="7461250" y="5276850"/>
          <p14:tracePt t="69811" x="7467600" y="5270500"/>
          <p14:tracePt t="69817" x="7473950" y="5270500"/>
          <p14:tracePt t="69830" x="7480300" y="5270500"/>
          <p14:tracePt t="69830" x="7486650" y="5270500"/>
          <p14:tracePt t="69848" x="7493000" y="5270500"/>
          <p14:tracePt t="69863" x="7499350" y="5270500"/>
          <p14:tracePt t="69879" x="7493000" y="5276850"/>
          <p14:tracePt t="69931" x="7486650" y="5276850"/>
          <p14:tracePt t="69943" x="7480300" y="5276850"/>
          <p14:tracePt t="69959" x="7473950" y="5276850"/>
          <p14:tracePt t="69975" x="7467600" y="5276850"/>
          <p14:tracePt t="69991" x="7461250" y="5283200"/>
          <p14:tracePt t="70003" x="7454900" y="5283200"/>
          <p14:tracePt t="70019" x="7448550" y="5295900"/>
          <p14:tracePt t="70035" x="7442200" y="5295900"/>
          <p14:tracePt t="70051" x="7435850" y="5302250"/>
          <p14:tracePt t="70065" x="7423150" y="5308600"/>
          <p14:tracePt t="70080" x="7416800" y="5308600"/>
          <p14:tracePt t="70097" x="7410450" y="5314950"/>
          <p14:tracePt t="70114" x="7404100" y="5314950"/>
          <p14:tracePt t="70114" x="7397750" y="5321300"/>
          <p14:tracePt t="70132" x="7391400" y="5327650"/>
          <p14:tracePt t="70148" x="7385050" y="5334000"/>
          <p14:tracePt t="70164" x="7378700" y="5340350"/>
          <p14:tracePt t="70180" x="7372350" y="5346700"/>
          <p14:tracePt t="70197" x="7366000" y="5353050"/>
          <p14:tracePt t="70215" x="7359650" y="5353050"/>
          <p14:tracePt t="70231" x="7353300" y="5359400"/>
          <p14:tracePt t="70248" x="7346950" y="5359400"/>
          <p14:tracePt t="70264" x="7340600" y="5359400"/>
          <p14:tracePt t="70319" x="7340600" y="5353050"/>
          <p14:tracePt t="70335" x="7327900" y="5346700"/>
          <p14:tracePt t="70351" x="7321550" y="5340350"/>
          <p14:tracePt t="70355" x="7308850" y="5334000"/>
          <p14:tracePt t="70364" x="7296150" y="5327650"/>
          <p14:tracePt t="70364" x="7277100" y="5314950"/>
          <p14:tracePt t="70382" x="7251700" y="53086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ja-JP" altLang="en-US"/>
              <a:t>二項分布</a:t>
            </a:r>
          </a:p>
        </p:txBody>
      </p:sp>
      <p:sp>
        <p:nvSpPr>
          <p:cNvPr id="540678" name="Text Box 6"/>
          <p:cNvSpPr txBox="1">
            <a:spLocks noChangeArrowheads="1"/>
          </p:cNvSpPr>
          <p:nvPr/>
        </p:nvSpPr>
        <p:spPr bwMode="auto">
          <a:xfrm>
            <a:off x="827088" y="5495925"/>
            <a:ext cx="8137525" cy="830997"/>
          </a:xfrm>
          <a:prstGeom prst="rect">
            <a:avLst/>
          </a:prstGeom>
          <a:noFill/>
          <a:ln w="38100">
            <a:noFill/>
            <a:miter lim="800000"/>
            <a:headEnd/>
            <a:tailEnd/>
          </a:ln>
          <a:effectLst/>
        </p:spPr>
        <p:txBody>
          <a:bodyPr>
            <a:spAutoFit/>
          </a:bodyPr>
          <a:lstStyle/>
          <a:p>
            <a:r>
              <a:rPr lang="ja-JP" altLang="en-US" dirty="0"/>
              <a:t>二項分布では母平均　　　　　　　，</a:t>
            </a:r>
          </a:p>
          <a:p>
            <a:r>
              <a:rPr lang="ja-JP" altLang="en-US" dirty="0"/>
              <a:t>　　　　　　　　　母分散　　　　　　　　　　　　</a:t>
            </a:r>
            <a:r>
              <a:rPr lang="ja-JP" altLang="en-US" dirty="0" smtClean="0"/>
              <a:t>　と</a:t>
            </a:r>
            <a:r>
              <a:rPr lang="ja-JP" altLang="en-US" dirty="0"/>
              <a:t>なる</a:t>
            </a:r>
          </a:p>
        </p:txBody>
      </p:sp>
      <p:sp>
        <p:nvSpPr>
          <p:cNvPr id="540681" name="Text Box 9"/>
          <p:cNvSpPr txBox="1">
            <a:spLocks noChangeArrowheads="1"/>
          </p:cNvSpPr>
          <p:nvPr/>
        </p:nvSpPr>
        <p:spPr bwMode="auto">
          <a:xfrm>
            <a:off x="1763713" y="1484313"/>
            <a:ext cx="6553200" cy="822325"/>
          </a:xfrm>
          <a:prstGeom prst="rect">
            <a:avLst/>
          </a:prstGeom>
          <a:noFill/>
          <a:ln w="38100">
            <a:noFill/>
            <a:miter lim="800000"/>
            <a:headEnd/>
            <a:tailEnd/>
          </a:ln>
          <a:effectLst/>
        </p:spPr>
        <p:txBody>
          <a:bodyPr>
            <a:spAutoFit/>
          </a:bodyPr>
          <a:lstStyle/>
          <a:p>
            <a:r>
              <a:rPr lang="ja-JP" altLang="en-US" dirty="0"/>
              <a:t>さいころを</a:t>
            </a:r>
            <a:r>
              <a:rPr lang="en-US" altLang="ja-JP" dirty="0"/>
              <a:t>10</a:t>
            </a:r>
            <a:r>
              <a:rPr lang="ja-JP" altLang="en-US" dirty="0"/>
              <a:t>回振って</a:t>
            </a:r>
            <a:r>
              <a:rPr lang="en-US" altLang="ja-JP" dirty="0"/>
              <a:t>1</a:t>
            </a:r>
            <a:r>
              <a:rPr lang="ja-JP" altLang="en-US" dirty="0"/>
              <a:t>の出る回数</a:t>
            </a:r>
            <a:r>
              <a:rPr lang="ja-JP" altLang="en-US" dirty="0" err="1"/>
              <a:t>ｘ</a:t>
            </a:r>
            <a:r>
              <a:rPr lang="ja-JP" altLang="en-US" dirty="0"/>
              <a:t>の確率分布は二項分布に従う</a:t>
            </a:r>
          </a:p>
        </p:txBody>
      </p:sp>
      <p:sp>
        <p:nvSpPr>
          <p:cNvPr id="540682" name="Text Box 10"/>
          <p:cNvSpPr txBox="1">
            <a:spLocks noChangeArrowheads="1"/>
          </p:cNvSpPr>
          <p:nvPr/>
        </p:nvSpPr>
        <p:spPr bwMode="auto">
          <a:xfrm>
            <a:off x="898525" y="1484313"/>
            <a:ext cx="488950" cy="457200"/>
          </a:xfrm>
          <a:prstGeom prst="rect">
            <a:avLst/>
          </a:prstGeom>
          <a:noFill/>
          <a:ln w="38100">
            <a:noFill/>
            <a:miter lim="800000"/>
            <a:headEnd/>
            <a:tailEnd/>
          </a:ln>
          <a:effectLst/>
        </p:spPr>
        <p:txBody>
          <a:bodyPr wrap="none">
            <a:spAutoFit/>
          </a:bodyPr>
          <a:lstStyle/>
          <a:p>
            <a:r>
              <a:rPr lang="ja-JP" altLang="en-US"/>
              <a:t>例</a:t>
            </a:r>
          </a:p>
        </p:txBody>
      </p:sp>
      <p:sp>
        <p:nvSpPr>
          <p:cNvPr id="540685" name="Text Box 13"/>
          <p:cNvSpPr txBox="1">
            <a:spLocks noChangeArrowheads="1"/>
          </p:cNvSpPr>
          <p:nvPr/>
        </p:nvSpPr>
        <p:spPr bwMode="auto">
          <a:xfrm>
            <a:off x="3132138" y="2636838"/>
            <a:ext cx="420687" cy="519112"/>
          </a:xfrm>
          <a:prstGeom prst="rect">
            <a:avLst/>
          </a:prstGeom>
          <a:noFill/>
          <a:ln w="38100">
            <a:noFill/>
            <a:miter lim="800000"/>
            <a:headEnd/>
            <a:tailEnd/>
          </a:ln>
          <a:effectLst/>
        </p:spPr>
        <p:txBody>
          <a:bodyPr wrap="none">
            <a:spAutoFit/>
          </a:bodyPr>
          <a:lstStyle/>
          <a:p>
            <a:r>
              <a:rPr lang="ja-JP" altLang="en-US" sz="2800"/>
              <a:t>，</a:t>
            </a:r>
          </a:p>
        </p:txBody>
      </p:sp>
      <p:sp>
        <p:nvSpPr>
          <p:cNvPr id="540686" name="Text Box 14"/>
          <p:cNvSpPr txBox="1">
            <a:spLocks noChangeArrowheads="1"/>
          </p:cNvSpPr>
          <p:nvPr/>
        </p:nvSpPr>
        <p:spPr bwMode="auto">
          <a:xfrm>
            <a:off x="4572000" y="2689225"/>
            <a:ext cx="2533650" cy="457200"/>
          </a:xfrm>
          <a:prstGeom prst="rect">
            <a:avLst/>
          </a:prstGeom>
          <a:noFill/>
          <a:ln w="38100">
            <a:noFill/>
            <a:miter lim="800000"/>
            <a:headEnd/>
            <a:tailEnd/>
          </a:ln>
          <a:effectLst/>
        </p:spPr>
        <p:txBody>
          <a:bodyPr wrap="none">
            <a:spAutoFit/>
          </a:bodyPr>
          <a:lstStyle/>
          <a:p>
            <a:r>
              <a:rPr lang="ja-JP" altLang="en-US"/>
              <a:t>の二項分布になる</a:t>
            </a:r>
          </a:p>
        </p:txBody>
      </p:sp>
      <p:sp>
        <p:nvSpPr>
          <p:cNvPr id="540689" name="Text Box 17"/>
          <p:cNvSpPr txBox="1">
            <a:spLocks noChangeArrowheads="1"/>
          </p:cNvSpPr>
          <p:nvPr/>
        </p:nvSpPr>
        <p:spPr bwMode="auto">
          <a:xfrm>
            <a:off x="323850" y="3789363"/>
            <a:ext cx="6286500" cy="457200"/>
          </a:xfrm>
          <a:prstGeom prst="rect">
            <a:avLst/>
          </a:prstGeom>
          <a:noFill/>
          <a:ln w="38100">
            <a:noFill/>
            <a:miter lim="800000"/>
            <a:headEnd/>
            <a:tailEnd/>
          </a:ln>
          <a:effectLst/>
        </p:spPr>
        <p:txBody>
          <a:bodyPr wrap="none">
            <a:spAutoFit/>
          </a:bodyPr>
          <a:lstStyle/>
          <a:p>
            <a:r>
              <a:rPr lang="ja-JP" altLang="en-US" dirty="0"/>
              <a:t>さいころを</a:t>
            </a:r>
            <a:r>
              <a:rPr lang="en-US" altLang="ja-JP" dirty="0"/>
              <a:t>10</a:t>
            </a:r>
            <a:r>
              <a:rPr lang="ja-JP" altLang="en-US" dirty="0"/>
              <a:t>回振ったときに</a:t>
            </a:r>
            <a:r>
              <a:rPr lang="en-US" altLang="ja-JP" dirty="0"/>
              <a:t>1</a:t>
            </a:r>
            <a:r>
              <a:rPr lang="ja-JP" altLang="en-US" dirty="0"/>
              <a:t>が</a:t>
            </a:r>
            <a:r>
              <a:rPr lang="en-US" altLang="ja-JP" dirty="0"/>
              <a:t>0</a:t>
            </a:r>
            <a:r>
              <a:rPr lang="ja-JP" altLang="en-US" dirty="0"/>
              <a:t>回出る確率は，</a:t>
            </a:r>
          </a:p>
        </p:txBody>
      </p:sp>
      <p:sp>
        <p:nvSpPr>
          <p:cNvPr id="540691" name="Text Box 19"/>
          <p:cNvSpPr txBox="1">
            <a:spLocks noChangeArrowheads="1"/>
          </p:cNvSpPr>
          <p:nvPr/>
        </p:nvSpPr>
        <p:spPr bwMode="auto">
          <a:xfrm>
            <a:off x="395288" y="4508500"/>
            <a:ext cx="6286500" cy="457200"/>
          </a:xfrm>
          <a:prstGeom prst="rect">
            <a:avLst/>
          </a:prstGeom>
          <a:noFill/>
          <a:ln w="38100">
            <a:noFill/>
            <a:miter lim="800000"/>
            <a:headEnd/>
            <a:tailEnd/>
          </a:ln>
          <a:effectLst/>
        </p:spPr>
        <p:txBody>
          <a:bodyPr wrap="none">
            <a:spAutoFit/>
          </a:bodyPr>
          <a:lstStyle/>
          <a:p>
            <a:r>
              <a:rPr lang="ja-JP" altLang="en-US" dirty="0"/>
              <a:t>さいころを</a:t>
            </a:r>
            <a:r>
              <a:rPr lang="en-US" altLang="ja-JP" dirty="0"/>
              <a:t>10</a:t>
            </a:r>
            <a:r>
              <a:rPr lang="ja-JP" altLang="en-US" dirty="0"/>
              <a:t>回振ったときに</a:t>
            </a:r>
            <a:r>
              <a:rPr lang="en-US" altLang="ja-JP" dirty="0"/>
              <a:t>1</a:t>
            </a:r>
            <a:r>
              <a:rPr lang="ja-JP" altLang="en-US" dirty="0"/>
              <a:t>が</a:t>
            </a:r>
            <a:r>
              <a:rPr lang="en-US" altLang="ja-JP" dirty="0"/>
              <a:t>3</a:t>
            </a:r>
            <a:r>
              <a:rPr lang="ja-JP" altLang="en-US" dirty="0"/>
              <a:t>回出る確率は，</a:t>
            </a:r>
          </a:p>
        </p:txBody>
      </p:sp>
      <p:graphicFrame>
        <p:nvGraphicFramePr>
          <p:cNvPr id="540693" name="Object 21"/>
          <p:cNvGraphicFramePr>
            <a:graphicFrameLocks noChangeAspect="1"/>
          </p:cNvGraphicFramePr>
          <p:nvPr/>
        </p:nvGraphicFramePr>
        <p:xfrm>
          <a:off x="1785918" y="2643182"/>
          <a:ext cx="1341428" cy="571504"/>
        </p:xfrm>
        <a:graphic>
          <a:graphicData uri="http://schemas.openxmlformats.org/presentationml/2006/ole">
            <mc:AlternateContent xmlns:mc="http://schemas.openxmlformats.org/markup-compatibility/2006">
              <mc:Choice xmlns:v="urn:schemas-microsoft-com:vml" Requires="v">
                <p:oleObj spid="_x0000_s540760" name="数式" r:id="rId6" imgW="419040" imgH="177480" progId="Equation.3">
                  <p:embed/>
                </p:oleObj>
              </mc:Choice>
              <mc:Fallback>
                <p:oleObj name="数式" r:id="rId6" imgW="419040" imgH="177480"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18" y="2643182"/>
                        <a:ext cx="134142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0694" name="Object 22"/>
          <p:cNvGraphicFramePr>
            <a:graphicFrameLocks noChangeAspect="1"/>
          </p:cNvGraphicFramePr>
          <p:nvPr/>
        </p:nvGraphicFramePr>
        <p:xfrm>
          <a:off x="3428992" y="2357430"/>
          <a:ext cx="1134446" cy="1143008"/>
        </p:xfrm>
        <a:graphic>
          <a:graphicData uri="http://schemas.openxmlformats.org/presentationml/2006/ole">
            <mc:AlternateContent xmlns:mc="http://schemas.openxmlformats.org/markup-compatibility/2006">
              <mc:Choice xmlns:v="urn:schemas-microsoft-com:vml" Requires="v">
                <p:oleObj spid="_x0000_s540761" name="数式" r:id="rId8" imgW="393480" imgH="393480" progId="Equation.3">
                  <p:embed/>
                </p:oleObj>
              </mc:Choice>
              <mc:Fallback>
                <p:oleObj name="数式" r:id="rId8" imgW="393480" imgH="39348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8992" y="2357430"/>
                        <a:ext cx="1134446"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0695" name="Object 23"/>
          <p:cNvGraphicFramePr>
            <a:graphicFrameLocks noChangeAspect="1"/>
          </p:cNvGraphicFramePr>
          <p:nvPr/>
        </p:nvGraphicFramePr>
        <p:xfrm>
          <a:off x="6572264" y="3714752"/>
          <a:ext cx="2286016" cy="567053"/>
        </p:xfrm>
        <a:graphic>
          <a:graphicData uri="http://schemas.openxmlformats.org/presentationml/2006/ole">
            <mc:AlternateContent xmlns:mc="http://schemas.openxmlformats.org/markup-compatibility/2006">
              <mc:Choice xmlns:v="urn:schemas-microsoft-com:vml" Requires="v">
                <p:oleObj spid="_x0000_s540762" name="数式" r:id="rId10" imgW="825480" imgH="203040" progId="Equation.3">
                  <p:embed/>
                </p:oleObj>
              </mc:Choice>
              <mc:Fallback>
                <p:oleObj name="数式" r:id="rId10" imgW="825480" imgH="203040"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64" y="3714752"/>
                        <a:ext cx="2286016" cy="5670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0696" name="Object 24"/>
          <p:cNvGraphicFramePr>
            <a:graphicFrameLocks noChangeAspect="1"/>
          </p:cNvGraphicFramePr>
          <p:nvPr/>
        </p:nvGraphicFramePr>
        <p:xfrm>
          <a:off x="6572264" y="4500570"/>
          <a:ext cx="2251075" cy="566738"/>
        </p:xfrm>
        <a:graphic>
          <a:graphicData uri="http://schemas.openxmlformats.org/presentationml/2006/ole">
            <mc:AlternateContent xmlns:mc="http://schemas.openxmlformats.org/markup-compatibility/2006">
              <mc:Choice xmlns:v="urn:schemas-microsoft-com:vml" Requires="v">
                <p:oleObj spid="_x0000_s540763" name="数式" r:id="rId12" imgW="812520" imgH="203040" progId="Equation.3">
                  <p:embed/>
                </p:oleObj>
              </mc:Choice>
              <mc:Fallback>
                <p:oleObj name="数式" r:id="rId12" imgW="812520" imgH="20304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64" y="4500570"/>
                        <a:ext cx="2251075"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0697" name="Object 25"/>
          <p:cNvGraphicFramePr>
            <a:graphicFrameLocks noChangeAspect="1"/>
          </p:cNvGraphicFramePr>
          <p:nvPr/>
        </p:nvGraphicFramePr>
        <p:xfrm>
          <a:off x="3714750" y="5500688"/>
          <a:ext cx="1265238" cy="460375"/>
        </p:xfrm>
        <a:graphic>
          <a:graphicData uri="http://schemas.openxmlformats.org/presentationml/2006/ole">
            <mc:AlternateContent xmlns:mc="http://schemas.openxmlformats.org/markup-compatibility/2006">
              <mc:Choice xmlns:v="urn:schemas-microsoft-com:vml" Requires="v">
                <p:oleObj spid="_x0000_s540764" name="数式" r:id="rId14" imgW="457200" imgH="164880" progId="Equation.3">
                  <p:embed/>
                </p:oleObj>
              </mc:Choice>
              <mc:Fallback>
                <p:oleObj name="数式" r:id="rId14" imgW="457200" imgH="164880" progId="Equation.3">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4750" y="5500688"/>
                        <a:ext cx="12652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0699" name="Object 27"/>
          <p:cNvGraphicFramePr>
            <a:graphicFrameLocks noChangeAspect="1"/>
          </p:cNvGraphicFramePr>
          <p:nvPr/>
        </p:nvGraphicFramePr>
        <p:xfrm>
          <a:off x="3714744" y="5786454"/>
          <a:ext cx="2530475" cy="638175"/>
        </p:xfrm>
        <a:graphic>
          <a:graphicData uri="http://schemas.openxmlformats.org/presentationml/2006/ole">
            <mc:AlternateContent xmlns:mc="http://schemas.openxmlformats.org/markup-compatibility/2006">
              <mc:Choice xmlns:v="urn:schemas-microsoft-com:vml" Requires="v">
                <p:oleObj spid="_x0000_s540765" name="数式" r:id="rId16" imgW="914400" imgH="228600" progId="Equation.3">
                  <p:embed/>
                </p:oleObj>
              </mc:Choice>
              <mc:Fallback>
                <p:oleObj name="数式" r:id="rId16" imgW="914400" imgH="228600" progId="Equation.3">
                  <p:embed/>
                  <p:pic>
                    <p:nvPicPr>
                      <p:cNvPr id="0"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4744" y="5786454"/>
                        <a:ext cx="253047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8509"/>
    </mc:Choice>
    <mc:Fallback>
      <p:transition spd="slow" advTm="128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838" x="6769100" y="2590800"/>
          <p14:tracePt t="9845" x="6762750" y="2590800"/>
          <p14:tracePt t="9855" x="6750050" y="2584450"/>
          <p14:tracePt t="9855" x="6737350" y="2578100"/>
          <p14:tracePt t="9872" x="6718300" y="2571750"/>
          <p14:tracePt t="9872" x="6699250" y="2559050"/>
          <p14:tracePt t="9872" x="6680200" y="2552700"/>
          <p14:tracePt t="9889" x="6654800" y="2546350"/>
          <p14:tracePt t="9889" x="6635750" y="2540000"/>
          <p14:tracePt t="9905" x="6610350" y="2533650"/>
          <p14:tracePt t="9905" x="6591300" y="2520950"/>
          <p14:tracePt t="9922" x="6565900" y="2520950"/>
          <p14:tracePt t="9922" x="6540500" y="2514600"/>
          <p14:tracePt t="9939" x="6515100" y="2508250"/>
          <p14:tracePt t="9939" x="6489700" y="2501900"/>
          <p14:tracePt t="9956" x="6464300" y="2495550"/>
          <p14:tracePt t="9956" x="6413500" y="2482850"/>
          <p14:tracePt t="9972" x="6388100" y="2482850"/>
          <p14:tracePt t="9972" x="6362700" y="2470150"/>
          <p14:tracePt t="9989" x="6337300" y="2470150"/>
          <p14:tracePt t="9989" x="6311900" y="2463800"/>
          <p14:tracePt t="10006" x="6286500" y="2457450"/>
          <p14:tracePt t="10006" x="6267450" y="2444750"/>
          <p14:tracePt t="10022" x="6242050" y="2438400"/>
          <p14:tracePt t="10022" x="6197600" y="2419350"/>
          <p14:tracePt t="10039" x="6178550" y="2413000"/>
          <p14:tracePt t="10039" x="6153150" y="2406650"/>
          <p14:tracePt t="10056" x="6134100" y="2393950"/>
          <p14:tracePt t="10056" x="6115050" y="2387600"/>
          <p14:tracePt t="10073" x="6089650" y="2374900"/>
          <p14:tracePt t="10073" x="6045200" y="2368550"/>
          <p14:tracePt t="10089" x="6019800" y="2362200"/>
          <p14:tracePt t="10089" x="5994400" y="2355850"/>
          <p14:tracePt t="10106" x="5969000" y="2355850"/>
          <p14:tracePt t="10106" x="5943600" y="2349500"/>
          <p14:tracePt t="10123" x="5924550" y="2349500"/>
          <p14:tracePt t="10123" x="5899150" y="2343150"/>
          <p14:tracePt t="10139" x="5873750" y="2336800"/>
          <p14:tracePt t="10139" x="5854700" y="2330450"/>
          <p14:tracePt t="10156" x="5829300" y="2324100"/>
          <p14:tracePt t="10156" x="5810250" y="2317750"/>
          <p14:tracePt t="10156" x="5784850" y="2305050"/>
          <p14:tracePt t="10173" x="5765800" y="2298700"/>
          <p14:tracePt t="10173" x="5746750" y="2292350"/>
          <p14:tracePt t="10190" x="5727700" y="2292350"/>
          <p14:tracePt t="10190" x="5708650" y="2286000"/>
          <p14:tracePt t="10206" x="5689600" y="2286000"/>
          <p14:tracePt t="10206" x="5676900" y="2286000"/>
          <p14:tracePt t="10223" x="5657850" y="2286000"/>
          <p14:tracePt t="10223" x="5638800" y="2286000"/>
          <p14:tracePt t="10240" x="5626100" y="2292350"/>
          <p14:tracePt t="10240" x="5613400" y="2292350"/>
          <p14:tracePt t="10257" x="5600700" y="2292350"/>
          <p14:tracePt t="10257" x="5581650" y="2298700"/>
          <p14:tracePt t="10273" x="5575300" y="2305050"/>
          <p14:tracePt t="10273" x="5568950" y="2305050"/>
          <p14:tracePt t="10291" x="5568950" y="2311400"/>
          <p14:tracePt t="10307" x="5568950" y="2317750"/>
          <p14:tracePt t="10323" x="5581650" y="2324100"/>
          <p14:tracePt t="10345" x="5588000" y="2324100"/>
          <p14:tracePt t="10356" x="5594350" y="2324100"/>
          <p14:tracePt t="10356" x="5607050" y="2324100"/>
          <p14:tracePt t="10374" x="5619750" y="2317750"/>
          <p14:tracePt t="10374" x="5638800" y="2305050"/>
          <p14:tracePt t="10390" x="5651500" y="2298700"/>
          <p14:tracePt t="10390" x="5664200" y="2292350"/>
          <p14:tracePt t="10409" x="5676900" y="2279650"/>
          <p14:tracePt t="10409" x="5689600" y="2273300"/>
          <p14:tracePt t="10425" x="5702300" y="2260600"/>
          <p14:tracePt t="10425" x="5715000" y="2254250"/>
          <p14:tracePt t="10442" x="5727700" y="2241550"/>
          <p14:tracePt t="10442" x="5746750" y="2228850"/>
          <p14:tracePt t="10459" x="5759450" y="2216150"/>
          <p14:tracePt t="10459" x="5772150" y="2209800"/>
          <p14:tracePt t="10475" x="5778500" y="2203450"/>
          <p14:tracePt t="10475" x="5791200" y="2197100"/>
          <p14:tracePt t="10492" x="5797550" y="2190750"/>
          <p14:tracePt t="10492" x="5810250" y="2178050"/>
          <p14:tracePt t="10492" x="5816600" y="2171700"/>
          <p14:tracePt t="10511" x="5829300" y="2171700"/>
          <p14:tracePt t="10511" x="5835650" y="2165350"/>
          <p14:tracePt t="10527" x="5842000" y="2165350"/>
          <p14:tracePt t="10527" x="5848350" y="2159000"/>
          <p14:tracePt t="10544" x="5854700" y="2159000"/>
          <p14:tracePt t="10544" x="5861050" y="2159000"/>
          <p14:tracePt t="10559" x="5867400" y="2165350"/>
          <p14:tracePt t="10575" x="5873750" y="2171700"/>
          <p14:tracePt t="10595" x="5873750" y="2184400"/>
          <p14:tracePt t="10611" x="5873750" y="2190750"/>
          <p14:tracePt t="10626" x="5873750" y="2197100"/>
          <p14:tracePt t="10626" x="5873750" y="2203450"/>
          <p14:tracePt t="10642" x="5873750" y="2209800"/>
          <p14:tracePt t="10642" x="5873750" y="2216150"/>
          <p14:tracePt t="10659" x="5873750" y="2228850"/>
          <p14:tracePt t="10679" x="5873750" y="2235200"/>
          <p14:tracePt t="10714" x="5886450" y="2235200"/>
          <p14:tracePt t="10750" x="5892800" y="2235200"/>
          <p14:tracePt t="10766" x="5899150" y="2235200"/>
          <p14:tracePt t="10774" x="5905500" y="2235200"/>
          <p14:tracePt t="10782" x="5911850" y="2235200"/>
          <p14:tracePt t="10792" x="5924550" y="2235200"/>
          <p14:tracePt t="10792" x="5937250" y="2235200"/>
          <p14:tracePt t="10811" x="5943600" y="2235200"/>
          <p14:tracePt t="10811" x="5956300" y="2235200"/>
          <p14:tracePt t="10827" x="5962650" y="2235200"/>
          <p14:tracePt t="10827" x="5975350" y="2235200"/>
          <p14:tracePt t="10844" x="5981700" y="2235200"/>
          <p14:tracePt t="10844" x="5994400" y="2241550"/>
          <p14:tracePt t="10860" x="6000750" y="2241550"/>
          <p14:tracePt t="10860" x="6013450" y="2241550"/>
          <p14:tracePt t="10860" x="6019800" y="2241550"/>
          <p14:tracePt t="10879" x="6032500" y="2241550"/>
          <p14:tracePt t="10892" x="6038850" y="2241550"/>
          <p14:tracePt t="10892" x="6064250" y="2241550"/>
          <p14:tracePt t="10911" x="6070600" y="2241550"/>
          <p14:tracePt t="10911" x="6076950" y="2241550"/>
          <p14:tracePt t="10927" x="6089650" y="2241550"/>
          <p14:tracePt t="10927" x="6096000" y="2241550"/>
          <p14:tracePt t="10944" x="6102350" y="2241550"/>
          <p14:tracePt t="10944" x="6108700" y="2235200"/>
          <p14:tracePt t="10960" x="6115050" y="2235200"/>
          <p14:tracePt t="10960" x="6121400" y="2228850"/>
          <p14:tracePt t="10978" x="6127750" y="2228850"/>
          <p14:tracePt t="10978" x="6134100" y="2222500"/>
          <p14:tracePt t="10994" x="6140450" y="2222500"/>
          <p14:tracePt t="10994" x="6146800" y="2216150"/>
          <p14:tracePt t="10994" x="6153150" y="2216150"/>
          <p14:tracePt t="11014" x="6159500" y="2216150"/>
          <p14:tracePt t="11026" x="6165850" y="2209800"/>
          <p14:tracePt t="11043" x="6172200" y="2203450"/>
          <p14:tracePt t="11060" x="6178550" y="2209800"/>
          <p14:tracePt t="11090" x="6178550" y="2216150"/>
          <p14:tracePt t="11114" x="6184900" y="2216150"/>
          <p14:tracePt t="11126" x="6191250" y="2216150"/>
          <p14:tracePt t="11134" x="6197600" y="2222500"/>
          <p14:tracePt t="11143" x="6203950" y="2222500"/>
          <p14:tracePt t="11161" x="6210300" y="2228850"/>
          <p14:tracePt t="11161" x="6229350" y="2228850"/>
          <p14:tracePt t="11178" x="6235700" y="2228850"/>
          <p14:tracePt t="11178" x="6242050" y="2235200"/>
          <p14:tracePt t="11195" x="6254750" y="2235200"/>
          <p14:tracePt t="11195" x="6261100" y="2235200"/>
          <p14:tracePt t="11212" x="6273800" y="2235200"/>
          <p14:tracePt t="11212" x="6286500" y="2235200"/>
          <p14:tracePt t="11228" x="6299200" y="2235200"/>
          <p14:tracePt t="11228" x="6305550" y="2235200"/>
          <p14:tracePt t="11228" x="6318250" y="2228850"/>
          <p14:tracePt t="11247" x="6330950" y="2228850"/>
          <p14:tracePt t="11260" x="6343650" y="2228850"/>
          <p14:tracePt t="11260" x="6375400" y="2216150"/>
          <p14:tracePt t="11279" x="6388100" y="2209800"/>
          <p14:tracePt t="11279" x="6400800" y="2209800"/>
          <p14:tracePt t="11295" x="6413500" y="2203450"/>
          <p14:tracePt t="11295" x="6426200" y="2197100"/>
          <p14:tracePt t="11313" x="6438900" y="2190750"/>
          <p14:tracePt t="11313" x="6457950" y="2184400"/>
          <p14:tracePt t="11328" x="6470650" y="2178050"/>
          <p14:tracePt t="11328" x="6477000" y="2178050"/>
          <p14:tracePt t="11328" x="6489700" y="2171700"/>
          <p14:tracePt t="11347" x="6502400" y="2171700"/>
          <p14:tracePt t="11347" x="6515100" y="2165350"/>
          <p14:tracePt t="11362" x="6527800" y="2165350"/>
          <p14:tracePt t="11362" x="6534150" y="2165350"/>
          <p14:tracePt t="11378" x="6546850" y="2159000"/>
          <p14:tracePt t="11378" x="6553200" y="2159000"/>
          <p14:tracePt t="11395" x="6559550" y="2159000"/>
          <p14:tracePt t="11395" x="6572250" y="2159000"/>
          <p14:tracePt t="11412" x="6578600" y="2165350"/>
          <p14:tracePt t="11412" x="6584950" y="2165350"/>
          <p14:tracePt t="11428" x="6591300" y="2171700"/>
          <p14:tracePt t="11444" x="6597650" y="2178050"/>
          <p14:tracePt t="11444" x="6597650" y="2184400"/>
          <p14:tracePt t="11462" x="6597650" y="2190750"/>
          <p14:tracePt t="11462" x="6597650" y="2203450"/>
          <p14:tracePt t="11479" x="6597650" y="2209800"/>
          <p14:tracePt t="11479" x="6597650" y="2216150"/>
          <p14:tracePt t="11496" x="6597650" y="2222500"/>
          <p14:tracePt t="11511" x="6597650" y="2228850"/>
          <p14:tracePt t="11528" x="6597650" y="2235200"/>
          <p14:tracePt t="11546" x="6604000" y="2235200"/>
          <p14:tracePt t="11562" x="6610350" y="2235200"/>
          <p14:tracePt t="11579" x="6616700" y="2228850"/>
          <p14:tracePt t="11595" x="6623050" y="2228850"/>
          <p14:tracePt t="11595" x="6629400" y="2228850"/>
          <p14:tracePt t="11612" x="6635750" y="2228850"/>
          <p14:tracePt t="11612" x="6648450" y="2222500"/>
          <p14:tracePt t="11612" x="6654800" y="2222500"/>
          <p14:tracePt t="11631" x="6661150" y="2222500"/>
          <p14:tracePt t="11631" x="6667500" y="2216150"/>
          <p14:tracePt t="11646" x="6680200" y="2216150"/>
          <p14:tracePt t="11646" x="6686550" y="2222500"/>
          <p14:tracePt t="11662" x="6692900" y="2222500"/>
          <p14:tracePt t="11662" x="6705600" y="2222500"/>
          <p14:tracePt t="11679" x="6711950" y="2222500"/>
          <p14:tracePt t="11679" x="6724650" y="2222500"/>
          <p14:tracePt t="11696" x="6731000" y="2228850"/>
          <p14:tracePt t="11696" x="6750050" y="2228850"/>
          <p14:tracePt t="11713" x="6762750" y="2235200"/>
          <p14:tracePt t="11713" x="6769100" y="2241550"/>
          <p14:tracePt t="11729" x="6781800" y="2241550"/>
          <p14:tracePt t="11729" x="6788150" y="2247900"/>
          <p14:tracePt t="11746" x="6800850" y="2247900"/>
          <p14:tracePt t="11746" x="6807200" y="2254250"/>
          <p14:tracePt t="11763" x="6813550" y="2254250"/>
          <p14:tracePt t="11763" x="6832600" y="2260600"/>
          <p14:tracePt t="11780" x="6838950" y="2266950"/>
          <p14:tracePt t="11780" x="6845300" y="2266950"/>
          <p14:tracePt t="11797" x="6851650" y="2279650"/>
          <p14:tracePt t="11797" x="6858000" y="2286000"/>
          <p14:tracePt t="11814" x="6864350" y="2292350"/>
          <p14:tracePt t="11814" x="6883400" y="2305050"/>
          <p14:tracePt t="11830" x="6889750" y="2311400"/>
          <p14:tracePt t="11830" x="6902450" y="2317750"/>
          <p14:tracePt t="11847" x="6908800" y="2317750"/>
          <p14:tracePt t="11847" x="6921500" y="2324100"/>
          <p14:tracePt t="11864" x="6927850" y="2324100"/>
          <p14:tracePt t="11864" x="6934200" y="2330450"/>
          <p14:tracePt t="11880" x="6940550" y="2330450"/>
          <p14:tracePt t="11880" x="6946900" y="2330450"/>
          <p14:tracePt t="11880" x="6953250" y="2330450"/>
          <p14:tracePt t="11899" x="6959600" y="2336800"/>
          <p14:tracePt t="11914" x="6972300" y="2336800"/>
          <p14:tracePt t="11914" x="6978650" y="2336800"/>
          <p14:tracePt t="11931" x="6985000" y="2343150"/>
          <p14:tracePt t="11931" x="6991350" y="2343150"/>
          <p14:tracePt t="11947" x="6997700" y="2343150"/>
          <p14:tracePt t="11947" x="7004050" y="2343150"/>
          <p14:tracePt t="11963" x="7016750" y="2343150"/>
          <p14:tracePt t="11963" x="7023100" y="2336800"/>
          <p14:tracePt t="11980" x="7029450" y="2336800"/>
          <p14:tracePt t="11980" x="7035800" y="2336800"/>
          <p14:tracePt t="11980" x="7048500" y="2330450"/>
          <p14:tracePt t="11999" x="7054850" y="2336800"/>
          <p14:tracePt t="11999" x="7061200" y="2336800"/>
          <p14:tracePt t="12014" x="7067550" y="2336800"/>
          <p14:tracePt t="12034" x="7067550" y="2343150"/>
          <p14:tracePt t="12050" x="7067550" y="2349500"/>
          <p14:tracePt t="12067" x="7067550" y="2355850"/>
          <p14:tracePt t="12080" x="7061200" y="2362200"/>
          <p14:tracePt t="12096" x="7054850" y="2368550"/>
          <p14:tracePt t="12113" x="7048500" y="2368550"/>
          <p14:tracePt t="12130" x="7035800" y="2368550"/>
          <p14:tracePt t="12154" x="7029450" y="2374900"/>
          <p14:tracePt t="12170" x="7023100" y="2368550"/>
          <p14:tracePt t="12180" x="7016750" y="2374900"/>
          <p14:tracePt t="12197" x="7010400" y="2374900"/>
          <p14:tracePt t="12214" x="7016750" y="2381250"/>
          <p14:tracePt t="12246" x="7016750" y="2387600"/>
          <p14:tracePt t="12274" x="7023100" y="2393950"/>
          <p14:tracePt t="12298" x="7029450" y="2400300"/>
          <p14:tracePt t="12318" x="7035800" y="2400300"/>
          <p14:tracePt t="12394" x="7042150" y="2400300"/>
          <p14:tracePt t="12426" x="7048500" y="2400300"/>
          <p14:tracePt t="12446" x="7048500" y="2406650"/>
          <p14:tracePt t="12454" x="7048500" y="2400300"/>
          <p14:tracePt t="12478" x="7048500" y="2393950"/>
          <p14:tracePt t="12486" x="7054850" y="2387600"/>
          <p14:tracePt t="12514" x="7061200" y="2387600"/>
          <p14:tracePt t="12582" x="7061200" y="2393950"/>
          <p14:tracePt t="12606" x="7061200" y="2400300"/>
          <p14:tracePt t="12658" x="7054850" y="2406650"/>
          <p14:tracePt t="12674" x="7054850" y="2413000"/>
          <p14:tracePt t="12694" x="7048500" y="2413000"/>
          <p14:tracePt t="12778" x="7054850" y="2406650"/>
          <p14:tracePt t="12814" x="7061200" y="2406650"/>
          <p14:tracePt t="12838" x="7067550" y="2400300"/>
          <p14:tracePt t="12850" x="7073900" y="2400300"/>
          <p14:tracePt t="12898" x="7080250" y="2393950"/>
          <p14:tracePt t="12910" x="7086600" y="2387600"/>
          <p14:tracePt t="12926" x="7092950" y="2381250"/>
          <p14:tracePt t="12942" x="7092950" y="2374900"/>
          <p14:tracePt t="12950" x="7099300" y="2374900"/>
          <p14:tracePt t="12966" x="7105650" y="2374900"/>
          <p14:tracePt t="12982" x="7112000" y="2368550"/>
          <p14:tracePt t="12999" x="7118350" y="2368550"/>
          <p14:tracePt t="13016" x="7118350" y="2362200"/>
          <p14:tracePt t="13033" x="7124700" y="2362200"/>
          <p14:tracePt t="13050" x="7131050" y="2362200"/>
          <p14:tracePt t="13066" x="7137400" y="2362200"/>
          <p14:tracePt t="13087" x="7143750" y="2355850"/>
          <p14:tracePt t="13106" x="7150100" y="2349500"/>
          <p14:tracePt t="13150" x="7156450" y="2349500"/>
          <p14:tracePt t="13182" x="7162800" y="2349500"/>
          <p14:tracePt t="13210" x="7169150" y="2343150"/>
          <p14:tracePt t="13242" x="7162800" y="2349500"/>
          <p14:tracePt t="13338" x="7156450" y="2349500"/>
          <p14:tracePt t="13362" x="7150100" y="2349500"/>
          <p14:tracePt t="13390" x="7143750" y="2349500"/>
          <p14:tracePt t="13430" x="7137400" y="2343150"/>
          <p14:tracePt t="13474" x="7137400" y="2349500"/>
          <p14:tracePt t="13510" x="7143750" y="2355850"/>
          <p14:tracePt t="13558" x="7143750" y="2349500"/>
          <p14:tracePt t="13570" x="7150100" y="2349500"/>
          <p14:tracePt t="13602" x="7150100" y="2355850"/>
          <p14:tracePt t="13626" x="7156450" y="2349500"/>
          <p14:tracePt t="13654" x="7162800" y="2349500"/>
          <p14:tracePt t="13690" x="7156450" y="2343150"/>
          <p14:tracePt t="13774" x="7162800" y="2343150"/>
          <p14:tracePt t="13910" x="7162800" y="2349500"/>
          <p14:tracePt t="13990" x="7156450" y="2355850"/>
          <p14:tracePt t="14014" x="7150100" y="2355850"/>
          <p14:tracePt t="14030" x="7143750" y="2362200"/>
          <p14:tracePt t="14046" x="7137400" y="2368550"/>
          <p14:tracePt t="14058" x="7137400" y="2374900"/>
          <p14:tracePt t="14074" x="7131050" y="2381250"/>
          <p14:tracePt t="14086" x="7124700" y="2393950"/>
          <p14:tracePt t="14103" x="7118350" y="2393950"/>
          <p14:tracePt t="14119" x="7112000" y="2400300"/>
          <p14:tracePt t="14226" x="7105650" y="2400300"/>
          <p14:tracePt t="14246" x="7105650" y="2406650"/>
          <p14:tracePt t="14254" x="7099300" y="2413000"/>
          <p14:tracePt t="14270" x="7092950" y="2419350"/>
          <p14:tracePt t="14278" x="7086600" y="2419350"/>
          <p14:tracePt t="14290" x="7080250" y="2425700"/>
          <p14:tracePt t="14307" x="7073900" y="2425700"/>
          <p14:tracePt t="14323" x="7067550" y="2425700"/>
          <p14:tracePt t="14338" x="7054850" y="2425700"/>
          <p14:tracePt t="14354" x="7054850" y="2432050"/>
          <p14:tracePt t="14374" x="7048500" y="2432050"/>
          <p14:tracePt t="14391" x="7042150" y="2438400"/>
          <p14:tracePt t="14410" x="7048500" y="2438400"/>
          <p14:tracePt t="14486" x="7054850" y="2432050"/>
          <p14:tracePt t="14502" x="7061200" y="2432050"/>
          <p14:tracePt t="14530" x="7067550" y="2432050"/>
          <p14:tracePt t="14546" x="7073900" y="2432050"/>
          <p14:tracePt t="14562" x="7080250" y="2425700"/>
          <p14:tracePt t="14586" x="7086600" y="2425700"/>
          <p14:tracePt t="14606" x="7092950" y="2432050"/>
          <p14:tracePt t="14750" x="7099300" y="2432050"/>
          <p14:tracePt t="14786" x="7099300" y="2425700"/>
          <p14:tracePt t="14802" x="7105650" y="2419350"/>
          <p14:tracePt t="14818" x="7112000" y="2413000"/>
          <p14:tracePt t="14862" x="7118350" y="2413000"/>
          <p14:tracePt t="14886" x="7118350" y="2419350"/>
          <p14:tracePt t="14898" x="7112000" y="2419350"/>
          <p14:tracePt t="14998" x="7112000" y="2425700"/>
          <p14:tracePt t="15034" x="7105650" y="2419350"/>
          <p14:tracePt t="15070" x="7099300" y="2425700"/>
          <p14:tracePt t="15130" x="7105650" y="2425700"/>
          <p14:tracePt t="15178" x="7112000" y="2425700"/>
          <p14:tracePt t="15214" x="7118350" y="2419350"/>
          <p14:tracePt t="15238" x="7124700" y="2425700"/>
          <p14:tracePt t="15250" x="7131050" y="2419350"/>
          <p14:tracePt t="15290" x="7124700" y="2419350"/>
          <p14:tracePt t="15386" x="7118350" y="2419350"/>
          <p14:tracePt t="15446" x="7124700" y="2419350"/>
          <p14:tracePt t="15506" x="7131050" y="2419350"/>
          <p14:tracePt t="15530" x="7137400" y="2413000"/>
          <p14:tracePt t="15558" x="7137400" y="2419350"/>
          <p14:tracePt t="15606" x="7143750" y="2413000"/>
          <p14:tracePt t="15710" x="7143750" y="2419350"/>
          <p14:tracePt t="15778" x="7150100" y="2419350"/>
          <p14:tracePt t="15806" x="7150100" y="2413000"/>
          <p14:tracePt t="15822" x="7156450" y="2406650"/>
          <p14:tracePt t="15850" x="7162800" y="2406650"/>
          <p14:tracePt t="15874" x="7169150" y="2400300"/>
          <p14:tracePt t="15905" x="7175500" y="2400300"/>
          <p14:tracePt t="15933" x="7169150" y="2406650"/>
          <p14:tracePt t="16166" x="7162800" y="2413000"/>
          <p14:tracePt t="16266" x="7156450" y="2413000"/>
          <p14:tracePt t="16286" x="7150100" y="2413000"/>
          <p14:tracePt t="16310" x="7143750" y="2413000"/>
          <p14:tracePt t="16338" x="7150100" y="2406650"/>
          <p14:tracePt t="16422" x="7156450" y="2400300"/>
          <p14:tracePt t="16446" x="7162800" y="2400300"/>
          <p14:tracePt t="16457" x="7169150" y="2400300"/>
          <p14:tracePt t="16474" x="7175500" y="2400300"/>
          <p14:tracePt t="16498" x="7175500" y="2406650"/>
          <p14:tracePt t="16578" x="7169150" y="2413000"/>
          <p14:tracePt t="16602" x="7162800" y="2413000"/>
          <p14:tracePt t="16618" x="7156450" y="2413000"/>
          <p14:tracePt t="16630" x="7150100" y="2413000"/>
          <p14:tracePt t="16646" x="7143750" y="2413000"/>
          <p14:tracePt t="16662" x="7143750" y="2419350"/>
          <p14:tracePt t="16678" x="7137400" y="2419350"/>
          <p14:tracePt t="16698" x="7131050" y="2425700"/>
          <p14:tracePt t="16714" x="7124700" y="2432050"/>
          <p14:tracePt t="16730" x="7124700" y="2438400"/>
          <p14:tracePt t="16738" x="7118350" y="2438400"/>
          <p14:tracePt t="16750" x="7112000" y="2444750"/>
          <p14:tracePt t="16774" x="7118350" y="2438400"/>
          <p14:tracePt t="16866" x="7124700" y="2432050"/>
          <p14:tracePt t="16893" x="7131050" y="2432050"/>
          <p14:tracePt t="16917" x="7137400" y="2438400"/>
          <p14:tracePt t="16937" x="7137400" y="2432050"/>
          <p14:tracePt t="16953" x="7143750" y="2432050"/>
          <p14:tracePt t="16970" x="7150100" y="2425700"/>
          <p14:tracePt t="16985" x="7156450" y="2432050"/>
          <p14:tracePt t="17005" x="7162800" y="2432050"/>
          <p14:tracePt t="17049" x="7162800" y="2425700"/>
          <p14:tracePt t="17074" x="7162800" y="2432050"/>
          <p14:tracePt t="17089" x="7156450" y="2425700"/>
          <p14:tracePt t="17109" x="7156450" y="2432050"/>
          <p14:tracePt t="17117" x="7150100" y="2432050"/>
          <p14:tracePt t="17150" x="7143750" y="2438400"/>
          <p14:tracePt t="17169" x="7137400" y="2444750"/>
          <p14:tracePt t="17261" x="7131050" y="2451100"/>
          <p14:tracePt t="17305" x="7131050" y="2457450"/>
          <p14:tracePt t="17321" x="7131050" y="2451100"/>
          <p14:tracePt t="17409" x="7137400" y="2451100"/>
          <p14:tracePt t="17441" x="7143750" y="2451100"/>
          <p14:tracePt t="17466" x="7150100" y="2451100"/>
          <p14:tracePt t="17477" x="7150100" y="2444750"/>
          <p14:tracePt t="17501" x="7156450" y="2444750"/>
          <p14:tracePt t="17526" x="7162800" y="2438400"/>
          <p14:tracePt t="17546" x="7169150" y="2438400"/>
          <p14:tracePt t="17577" x="7169150" y="2432050"/>
          <p14:tracePt t="17598" x="7175500" y="2438400"/>
          <p14:tracePt t="17621" x="7181850" y="2432050"/>
          <p14:tracePt t="17645" x="7188200" y="2432050"/>
          <p14:tracePt t="17666" x="7188200" y="2425700"/>
          <p14:tracePt t="17682" x="7194550" y="2432050"/>
          <p14:tracePt t="17697" x="7200900" y="2425700"/>
          <p14:tracePt t="17718" x="7207250" y="2419350"/>
          <p14:tracePt t="17733" x="7213600" y="2419350"/>
          <p14:tracePt t="17757" x="7213600" y="2413000"/>
          <p14:tracePt t="17777" x="7207250" y="2413000"/>
          <p14:tracePt t="17870" x="7207250" y="2419350"/>
          <p14:tracePt t="17886" x="7194550" y="2413000"/>
          <p14:tracePt t="17898" x="7194550" y="2419350"/>
          <p14:tracePt t="17906" x="7188200" y="2419350"/>
          <p14:tracePt t="17916" x="7181850" y="2419350"/>
          <p14:tracePt t="17916" x="7175500" y="2419350"/>
          <p14:tracePt t="17933" x="7175500" y="2413000"/>
          <p14:tracePt t="17933" x="7169150" y="2413000"/>
          <p14:tracePt t="17950" x="7162800" y="2413000"/>
          <p14:tracePt t="17966" x="7156450" y="2406650"/>
          <p14:tracePt t="17982" x="7150100" y="2406650"/>
          <p14:tracePt t="17999" x="7156450" y="2393950"/>
          <p14:tracePt t="18016" x="7156450" y="2387600"/>
          <p14:tracePt t="18016" x="7162800" y="2381250"/>
          <p14:tracePt t="18016" x="7162800" y="2374900"/>
          <p14:tracePt t="18035" x="7169150" y="2368550"/>
          <p14:tracePt t="18035" x="7175500" y="2362200"/>
          <p14:tracePt t="18050" x="7181850" y="2355850"/>
          <p14:tracePt t="18050" x="7194550" y="2349500"/>
          <p14:tracePt t="18067" x="7200900" y="2343150"/>
          <p14:tracePt t="18067" x="7213600" y="2330450"/>
          <p14:tracePt t="18083" x="7226300" y="2324100"/>
          <p14:tracePt t="18083" x="7232650" y="2311400"/>
          <p14:tracePt t="18100" x="7245350" y="2305050"/>
          <p14:tracePt t="18100" x="7258050" y="2292350"/>
          <p14:tracePt t="18100" x="7270750" y="2279650"/>
          <p14:tracePt t="18118" x="7283450" y="2266950"/>
          <p14:tracePt t="18118" x="7296150" y="2260600"/>
          <p14:tracePt t="18133" x="7308850" y="2247900"/>
          <p14:tracePt t="18133" x="7315200" y="2241550"/>
          <p14:tracePt t="18150" x="7327900" y="2235200"/>
          <p14:tracePt t="18150" x="7340600" y="2228850"/>
          <p14:tracePt t="18167" x="7346950" y="2222500"/>
          <p14:tracePt t="18167" x="7353300" y="2209800"/>
          <p14:tracePt t="18184" x="7359650" y="2203450"/>
          <p14:tracePt t="18184" x="7372350" y="2190750"/>
          <p14:tracePt t="18201" x="7378700" y="2184400"/>
          <p14:tracePt t="18216" x="7378700" y="2178050"/>
          <p14:tracePt t="18233" x="7372350" y="2171700"/>
          <p14:tracePt t="18266" x="7366000" y="2178050"/>
          <p14:tracePt t="18282" x="7366000" y="2190750"/>
          <p14:tracePt t="18290" x="7359650" y="2197100"/>
          <p14:tracePt t="18300" x="7353300" y="2209800"/>
          <p14:tracePt t="18300" x="7346950" y="2228850"/>
          <p14:tracePt t="18320" x="7340600" y="2279650"/>
          <p14:tracePt t="18320" x="7334250" y="2311400"/>
          <p14:tracePt t="18335" x="7327900" y="2343150"/>
          <p14:tracePt t="18335" x="7321550" y="2374900"/>
          <p14:tracePt t="18351" x="7315200" y="2413000"/>
          <p14:tracePt t="18351" x="7315200" y="2444750"/>
          <p14:tracePt t="18368" x="7308850" y="2476500"/>
          <p14:tracePt t="18368" x="7308850" y="2508250"/>
          <p14:tracePt t="18368" x="7308850" y="2540000"/>
          <p14:tracePt t="18387" x="7302500" y="2571750"/>
          <p14:tracePt t="18400" x="7302500" y="2609850"/>
          <p14:tracePt t="18400" x="7296150" y="2692400"/>
          <p14:tracePt t="18420" x="7296150" y="2736850"/>
          <p14:tracePt t="18420" x="7296150" y="2781300"/>
          <p14:tracePt t="18434" x="7296150" y="2832100"/>
          <p14:tracePt t="18434" x="7289800" y="2882900"/>
          <p14:tracePt t="18451" x="7289800" y="2933700"/>
          <p14:tracePt t="18451" x="7289800" y="2978150"/>
          <p14:tracePt t="18468" x="7289800" y="3022600"/>
          <p14:tracePt t="18468" x="7289800" y="3067050"/>
          <p14:tracePt t="18485" x="7289800" y="3105150"/>
          <p14:tracePt t="18485" x="7296150" y="3168650"/>
          <p14:tracePt t="18501" x="7296150" y="3200400"/>
          <p14:tracePt t="18501" x="7296150" y="3225800"/>
          <p14:tracePt t="18520" x="7296150" y="3244850"/>
          <p14:tracePt t="18520" x="7296150" y="3263900"/>
          <p14:tracePt t="18535" x="7296150" y="3282950"/>
          <p14:tracePt t="18535" x="7296150" y="3308350"/>
          <p14:tracePt t="18552" x="7296150" y="3314700"/>
          <p14:tracePt t="18552" x="7296150" y="3321050"/>
          <p14:tracePt t="18569" x="7296150" y="3327400"/>
          <p14:tracePt t="18584" x="7289800" y="3327400"/>
          <p14:tracePt t="18606" x="7283450" y="3327400"/>
          <p14:tracePt t="18626" x="7277100" y="3327400"/>
          <p14:tracePt t="18642" x="7270750" y="3333750"/>
          <p14:tracePt t="18658" x="7264400" y="3333750"/>
          <p14:tracePt t="18668" x="7258050" y="3333750"/>
          <p14:tracePt t="18684" x="7251700" y="3333750"/>
          <p14:tracePt t="18702" x="7245350" y="3327400"/>
          <p14:tracePt t="18726" x="7239000" y="3327400"/>
          <p14:tracePt t="18739" x="7232650" y="3327400"/>
          <p14:tracePt t="18755" x="7226300" y="3327400"/>
          <p14:tracePt t="18770" x="7219950" y="3327400"/>
          <p14:tracePt t="18790" x="7213600" y="3333750"/>
          <p14:tracePt t="18814" x="7219950" y="3327400"/>
          <p14:tracePt t="18866" x="7219950" y="3321050"/>
          <p14:tracePt t="18890" x="7226300" y="3308350"/>
          <p14:tracePt t="18906" x="7219950" y="3308350"/>
          <p14:tracePt t="18966" x="7219950" y="3302000"/>
          <p14:tracePt t="18970" x="7213600" y="3295650"/>
          <p14:tracePt t="18986" x="7207250" y="3295650"/>
          <p14:tracePt t="19010" x="7200900" y="3289300"/>
          <p14:tracePt t="19026" x="7194550" y="3289300"/>
          <p14:tracePt t="19038" x="7188200" y="3282950"/>
          <p14:tracePt t="19054" x="7181850" y="3276600"/>
          <p14:tracePt t="19070" x="7175500" y="3270250"/>
          <p14:tracePt t="19086" x="7169150" y="3263900"/>
          <p14:tracePt t="19102" x="7169150" y="3257550"/>
          <p14:tracePt t="19119" x="7169150" y="3251200"/>
          <p14:tracePt t="19136" x="7169150" y="3244850"/>
          <p14:tracePt t="19136" x="7175500" y="3238500"/>
          <p14:tracePt t="19153" x="7175500" y="3232150"/>
          <p14:tracePt t="19174" x="7175500" y="3219450"/>
          <p14:tracePt t="19190" x="7181850" y="3213100"/>
          <p14:tracePt t="19218" x="7188200" y="3213100"/>
          <p14:tracePt t="19226" x="7194550" y="3206750"/>
          <p14:tracePt t="19250" x="7200900" y="3206750"/>
          <p14:tracePt t="19266" x="7200900" y="3213100"/>
          <p14:tracePt t="19278" x="7207250" y="3219450"/>
          <p14:tracePt t="19318" x="7213600" y="3213100"/>
          <p14:tracePt t="19338" x="7213600" y="3206750"/>
          <p14:tracePt t="19398" x="7219950" y="3200400"/>
          <p14:tracePt t="19406" x="7213600" y="3206750"/>
          <p14:tracePt t="19466" x="7207250" y="3200400"/>
          <p14:tracePt t="19474" x="7200900" y="3194050"/>
          <p14:tracePt t="19506" x="7232650" y="3194050"/>
          <p14:tracePt t="19526" x="7232650" y="3187700"/>
          <p14:tracePt t="19534" x="7239000" y="3187700"/>
          <p14:tracePt t="19594" x="7245350" y="3213100"/>
          <p14:tracePt t="19626" x="7258050" y="3232150"/>
          <p14:tracePt t="19638" x="7232650" y="3257550"/>
          <p14:tracePt t="31908" x="7708900" y="2876550"/>
          <p14:tracePt t="31957" x="7715250" y="2863850"/>
          <p14:tracePt t="31973" x="7715250" y="2857500"/>
          <p14:tracePt t="31981" x="7721600" y="2851150"/>
          <p14:tracePt t="31993" x="7721600" y="2838450"/>
          <p14:tracePt t="31993" x="7721600" y="2825750"/>
          <p14:tracePt t="32012" x="7721600" y="2819400"/>
          <p14:tracePt t="32012" x="7721600" y="2813050"/>
          <p14:tracePt t="32029" x="7721600" y="2806700"/>
          <p14:tracePt t="32029" x="7721600" y="2794000"/>
          <p14:tracePt t="32046" x="7721600" y="2787650"/>
          <p14:tracePt t="32046" x="7708900" y="2768600"/>
          <p14:tracePt t="32063" x="7702550" y="2762250"/>
          <p14:tracePt t="32063" x="7702550" y="2749550"/>
          <p14:tracePt t="32079" x="7696200" y="2743200"/>
          <p14:tracePt t="32079" x="7689850" y="2730500"/>
          <p14:tracePt t="32096" x="7689850" y="2724150"/>
          <p14:tracePt t="32096" x="7683500" y="2711450"/>
          <p14:tracePt t="32112" x="7677150" y="2705100"/>
          <p14:tracePt t="32112" x="7670800" y="2692400"/>
          <p14:tracePt t="32112" x="7664450" y="2679700"/>
          <p14:tracePt t="32131" x="7658100" y="2673350"/>
          <p14:tracePt t="32131" x="7651750" y="2667000"/>
          <p14:tracePt t="32146" x="7645400" y="2667000"/>
          <p14:tracePt t="32146" x="7632700" y="2667000"/>
          <p14:tracePt t="32165" x="7626350" y="2660650"/>
          <p14:tracePt t="32165" x="7620000" y="2660650"/>
          <p14:tracePt t="32179" x="7613650" y="2660650"/>
          <p14:tracePt t="32179" x="7607300" y="2667000"/>
          <p14:tracePt t="32196" x="7600950" y="2667000"/>
          <p14:tracePt t="32196" x="7594600" y="2673350"/>
          <p14:tracePt t="32196" x="7588250" y="2673350"/>
          <p14:tracePt t="32214" x="7581900" y="2679700"/>
          <p14:tracePt t="32228" x="7575550" y="2686050"/>
          <p14:tracePt t="32228" x="7569200" y="2698750"/>
          <p14:tracePt t="32246" x="7562850" y="2705100"/>
          <p14:tracePt t="32246" x="7562850" y="2711450"/>
          <p14:tracePt t="32263" x="7556500" y="2717800"/>
          <p14:tracePt t="32278" x="7550150" y="2724150"/>
          <p14:tracePt t="32295" x="7550150" y="2730500"/>
          <p14:tracePt t="32295" x="7550150" y="2749550"/>
          <p14:tracePt t="32314" x="7550150" y="2762250"/>
          <p14:tracePt t="32314" x="7550150" y="2774950"/>
          <p14:tracePt t="32330" x="7550150" y="2794000"/>
          <p14:tracePt t="32330" x="7543800" y="2806700"/>
          <p14:tracePt t="32346" x="7543800" y="2819400"/>
          <p14:tracePt t="32346" x="7543800" y="2851150"/>
          <p14:tracePt t="32363" x="7543800" y="2863850"/>
          <p14:tracePt t="32363" x="7537450" y="2876550"/>
          <p14:tracePt t="32380" x="7537450" y="2889250"/>
          <p14:tracePt t="32380" x="7537450" y="2895600"/>
          <p14:tracePt t="32397" x="7537450" y="2901950"/>
          <p14:tracePt t="32397" x="7531100" y="2908300"/>
          <p14:tracePt t="32413" x="7531100" y="2914650"/>
          <p14:tracePt t="32430" x="7524750" y="2921000"/>
          <p14:tracePt t="32430" x="7518400" y="2927350"/>
          <p14:tracePt t="32447" x="7518400" y="2933700"/>
          <p14:tracePt t="32447" x="7512050" y="2940050"/>
          <p14:tracePt t="32464" x="7505700" y="2946400"/>
          <p14:tracePt t="32464" x="7499350" y="2952750"/>
          <p14:tracePt t="32480" x="7493000" y="2959100"/>
          <p14:tracePt t="32480" x="7493000" y="2965450"/>
          <p14:tracePt t="32480" x="7486650" y="2971800"/>
          <p14:tracePt t="32499" x="7480300" y="2971800"/>
          <p14:tracePt t="32514" x="7473950" y="2984500"/>
          <p14:tracePt t="32530" x="7467600" y="2984500"/>
          <p14:tracePt t="32546" x="7467600" y="2990850"/>
          <p14:tracePt t="32563" x="7467600" y="2984500"/>
          <p14:tracePt t="32610" x="7473950" y="2978150"/>
          <p14:tracePt t="32650" x="7467600" y="2984500"/>
          <p14:tracePt t="32670" x="7467600" y="2990850"/>
          <p14:tracePt t="32694" x="7461250" y="2990850"/>
          <p14:tracePt t="32730" x="7454900" y="2990850"/>
          <p14:tracePt t="32778" x="7448550" y="2997200"/>
          <p14:tracePt t="32806" x="7442200" y="2997200"/>
          <p14:tracePt t="32838" x="7442200" y="2990850"/>
          <p14:tracePt t="32942" x="7435850" y="2984500"/>
          <p14:tracePt t="32986" x="7429500" y="2984500"/>
          <p14:tracePt t="33010" x="7423150" y="2984500"/>
          <p14:tracePt t="33022" x="7416800" y="2984500"/>
          <p14:tracePt t="33038" x="7416800" y="2990850"/>
          <p14:tracePt t="33054" x="7410450" y="2990850"/>
          <p14:tracePt t="33077" x="7404100" y="2990850"/>
          <p14:tracePt t="33098" x="7397750" y="2990850"/>
          <p14:tracePt t="33114" x="7391400" y="2990850"/>
          <p14:tracePt t="33129" x="7391400" y="2997200"/>
          <p14:tracePt t="33150" x="7391400" y="2990850"/>
          <p14:tracePt t="33234" x="7397750" y="2984500"/>
          <p14:tracePt t="33262" x="7404100" y="2978150"/>
          <p14:tracePt t="33278" x="7404100" y="2965450"/>
          <p14:tracePt t="33294" x="7410450" y="2959100"/>
          <p14:tracePt t="33303" x="7410450" y="2952750"/>
          <p14:tracePt t="33316" x="7416800" y="2946400"/>
          <p14:tracePt t="33316" x="7423150" y="2940050"/>
          <p14:tracePt t="33333" x="7429500" y="2933700"/>
          <p14:tracePt t="33349" x="7435850" y="2921000"/>
          <p14:tracePt t="33366" x="7442200" y="2914650"/>
          <p14:tracePt t="33398" x="7435850" y="2914650"/>
          <p14:tracePt t="33450" x="7429500" y="2921000"/>
          <p14:tracePt t="33466" x="7423150" y="2927350"/>
          <p14:tracePt t="33490" x="7416800" y="2927350"/>
          <p14:tracePt t="33518" x="7410450" y="2927350"/>
          <p14:tracePt t="33542" x="7410450" y="2921000"/>
          <p14:tracePt t="33558" x="7404100" y="2914650"/>
          <p14:tracePt t="33570" x="7397750" y="2901950"/>
          <p14:tracePt t="33586" x="7397750" y="2895600"/>
          <p14:tracePt t="33594" x="7391400" y="2889250"/>
          <p14:tracePt t="33603" x="7385050" y="2876550"/>
          <p14:tracePt t="33616" x="7378700" y="2857500"/>
          <p14:tracePt t="33616" x="7366000" y="2806700"/>
          <p14:tracePt t="33634" x="7353300" y="2774950"/>
          <p14:tracePt t="33634" x="7346950" y="2743200"/>
          <p14:tracePt t="33651" x="7334250" y="2705100"/>
          <p14:tracePt t="33651" x="7321550" y="2667000"/>
          <p14:tracePt t="33651" x="7315200" y="2628900"/>
          <p14:tracePt t="33671" x="7302500" y="2584450"/>
          <p14:tracePt t="33671" x="7289800" y="2546350"/>
          <p14:tracePt t="33684" x="7277100" y="2508250"/>
          <p14:tracePt t="33684" x="7264400" y="2470150"/>
          <p14:tracePt t="33701" x="7251700" y="2425700"/>
          <p14:tracePt t="33701" x="7232650" y="2393950"/>
          <p14:tracePt t="33718" x="7219950" y="2355850"/>
          <p14:tracePt t="33718" x="7200900" y="2317750"/>
          <p14:tracePt t="33734" x="7181850" y="2286000"/>
          <p14:tracePt t="33734" x="7137400" y="2222500"/>
          <p14:tracePt t="33751" x="7118350" y="2197100"/>
          <p14:tracePt t="33751" x="7092950" y="2178050"/>
          <p14:tracePt t="33768" x="7067550" y="2171700"/>
          <p14:tracePt t="33768" x="7042150" y="2159000"/>
          <p14:tracePt t="33785" x="7010400" y="2152650"/>
          <p14:tracePt t="33785" x="6985000" y="2159000"/>
          <p14:tracePt t="33785" x="6953250" y="2159000"/>
          <p14:tracePt t="33804" x="6921500" y="2165350"/>
          <p14:tracePt t="33804" x="6889750" y="2165350"/>
          <p14:tracePt t="33818" x="6858000" y="2165350"/>
          <p14:tracePt t="33818" x="6826250" y="2171700"/>
          <p14:tracePt t="33835" x="6794500" y="2178050"/>
          <p14:tracePt t="33835" x="6762750" y="2178050"/>
          <p14:tracePt t="33851" x="6731000" y="2184400"/>
          <p14:tracePt t="34201" x="4965700" y="2724150"/>
          <p14:tracePt t="34201" x="4940300" y="2711450"/>
          <p14:tracePt t="34218" x="4914900" y="2692400"/>
          <p14:tracePt t="34218" x="4889500" y="2667000"/>
          <p14:tracePt t="34235" x="4851400" y="2635250"/>
          <p14:tracePt t="34235" x="4781550" y="2559050"/>
          <p14:tracePt t="34252" x="4743450" y="2514600"/>
          <p14:tracePt t="34252" x="4711700" y="2463800"/>
          <p14:tracePt t="34269" x="4679950" y="2413000"/>
          <p14:tracePt t="34269" x="4648200" y="2368550"/>
          <p14:tracePt t="34288" x="4616450" y="2317750"/>
          <p14:tracePt t="34288" x="4584700" y="2273300"/>
          <p14:tracePt t="34302" x="4552950" y="2235200"/>
          <p14:tracePt t="34302" x="4502150" y="2165350"/>
          <p14:tracePt t="34320" x="4476750" y="2139950"/>
          <p14:tracePt t="34320" x="4451350" y="2114550"/>
          <p14:tracePt t="34335" x="4432300" y="2095500"/>
          <p14:tracePt t="34335" x="4419600" y="2070100"/>
          <p14:tracePt t="34352" x="4400550" y="2044700"/>
          <p14:tracePt t="34352" x="4381500" y="1993900"/>
          <p14:tracePt t="34370" x="4375150" y="1974850"/>
          <p14:tracePt t="34370" x="4368800" y="1949450"/>
          <p14:tracePt t="34386" x="4362450" y="1924050"/>
          <p14:tracePt t="34386" x="4362450" y="1905000"/>
          <p14:tracePt t="34403" x="4356100" y="1892300"/>
          <p14:tracePt t="34403" x="4349750" y="1879600"/>
          <p14:tracePt t="34420" x="4343400" y="1873250"/>
          <p14:tracePt t="34420" x="4330700" y="1866900"/>
          <p14:tracePt t="34436" x="4318000" y="1860550"/>
          <p14:tracePt t="34436" x="4292600" y="1866900"/>
          <p14:tracePt t="34454" x="4273550" y="1879600"/>
          <p14:tracePt t="34454" x="4254500" y="1885950"/>
          <p14:tracePt t="34470" x="4235450" y="1892300"/>
          <p14:tracePt t="34470" x="4216400" y="1898650"/>
          <p14:tracePt t="34487" x="4197350" y="1911350"/>
          <p14:tracePt t="34487" x="4178300" y="1917700"/>
          <p14:tracePt t="34504" x="4159250" y="1924050"/>
          <p14:tracePt t="34504" x="4146550" y="1930400"/>
          <p14:tracePt t="34521" x="4133850" y="1930400"/>
          <p14:tracePt t="34521" x="4102100" y="1943100"/>
          <p14:tracePt t="34539" x="4089400" y="1943100"/>
          <p14:tracePt t="34539" x="4083050" y="1949450"/>
          <p14:tracePt t="34554" x="4070350" y="1949450"/>
          <p14:tracePt t="34554" x="4064000" y="1949450"/>
          <p14:tracePt t="34571" x="4057650" y="1955800"/>
          <p14:tracePt t="34571" x="4051300" y="1955800"/>
          <p14:tracePt t="34587" x="4044950" y="1955800"/>
          <p14:tracePt t="34603" x="4051300" y="1949450"/>
          <p14:tracePt t="34634" x="4057650" y="1949450"/>
          <p14:tracePt t="34650" x="4064000" y="1955800"/>
          <p14:tracePt t="34666" x="4064000" y="1962150"/>
          <p14:tracePt t="34678" x="4064000" y="1968500"/>
          <p14:tracePt t="34686" x="4064000" y="1974850"/>
          <p14:tracePt t="34686" x="4064000" y="1981200"/>
          <p14:tracePt t="34704" x="4057650" y="1987550"/>
          <p14:tracePt t="34704" x="4051300" y="1993900"/>
          <p14:tracePt t="34720" x="4044950" y="2006600"/>
          <p14:tracePt t="34720" x="4038600" y="2019300"/>
          <p14:tracePt t="34738" x="4019550" y="2038350"/>
          <p14:tracePt t="34738" x="4006850" y="2051050"/>
          <p14:tracePt t="34754" x="3994150" y="2063750"/>
          <p14:tracePt t="34754" x="3987800" y="2076450"/>
          <p14:tracePt t="34771" x="3981450" y="2082800"/>
          <p14:tracePt t="34771" x="3975100" y="2095500"/>
          <p14:tracePt t="34788" x="3962400" y="2101850"/>
          <p14:tracePt t="34788" x="3962400" y="2108200"/>
          <p14:tracePt t="34805" x="3956050" y="2120900"/>
          <p14:tracePt t="34805" x="3956050" y="2133600"/>
          <p14:tracePt t="34823" x="3956050" y="2139950"/>
          <p14:tracePt t="34823" x="3956050" y="2152650"/>
          <p14:tracePt t="34838" x="3962400" y="2159000"/>
          <p14:tracePt t="34838" x="3968750" y="2165350"/>
          <p14:tracePt t="34854" x="3975100" y="2171700"/>
          <p14:tracePt t="34854" x="3981450" y="2178050"/>
          <p14:tracePt t="34871" x="3994150" y="2184400"/>
          <p14:tracePt t="34871" x="4006850" y="2190750"/>
          <p14:tracePt t="34888" x="4013200" y="2190750"/>
          <p14:tracePt t="34888" x="4025900" y="2190750"/>
          <p14:tracePt t="34904" x="4038600" y="2190750"/>
          <p14:tracePt t="34904" x="4064000" y="2184400"/>
          <p14:tracePt t="34921" x="4070350" y="2184400"/>
          <p14:tracePt t="34921" x="4083050" y="2178050"/>
          <p14:tracePt t="34938" x="4089400" y="2178050"/>
          <p14:tracePt t="34938" x="4102100" y="2178050"/>
          <p14:tracePt t="34955" x="4108450" y="2171700"/>
          <p14:tracePt t="34971" x="4102100" y="2171700"/>
          <p14:tracePt t="35010" x="4102100" y="2165350"/>
          <p14:tracePt t="35018" x="4089400" y="2159000"/>
          <p14:tracePt t="35026" x="4083050" y="2152650"/>
          <p14:tracePt t="35026" x="4076700" y="2146300"/>
          <p14:tracePt t="35039" x="4070350" y="2139950"/>
          <p14:tracePt t="35039" x="4064000" y="2133600"/>
          <p14:tracePt t="35056" x="4057650" y="2127250"/>
          <p14:tracePt t="35056" x="4044950" y="2120900"/>
          <p14:tracePt t="35074" x="4038600" y="2114550"/>
          <p14:tracePt t="35074" x="4025900" y="2108200"/>
          <p14:tracePt t="35089" x="4019550" y="2108200"/>
          <p14:tracePt t="35089" x="4006850" y="2101850"/>
          <p14:tracePt t="35089" x="3994150" y="2089150"/>
          <p14:tracePt t="35108" x="3981450" y="2089150"/>
          <p14:tracePt t="35108" x="3968750" y="2082800"/>
          <p14:tracePt t="35123" x="3956050" y="2076450"/>
          <p14:tracePt t="35123" x="3949700" y="2070100"/>
          <p14:tracePt t="35140" x="3937000" y="2063750"/>
          <p14:tracePt t="35140" x="3930650" y="2057400"/>
          <p14:tracePt t="35156" x="3924300" y="2057400"/>
          <p14:tracePt t="35156" x="3917950" y="2051050"/>
          <p14:tracePt t="35173" x="3911600" y="2051050"/>
          <p14:tracePt t="35189" x="3924300" y="2044700"/>
          <p14:tracePt t="35219" x="3930650" y="2044700"/>
          <p14:tracePt t="35227" x="3937000" y="2044700"/>
          <p14:tracePt t="35239" x="3949700" y="2044700"/>
          <p14:tracePt t="35239" x="3962400" y="2051050"/>
          <p14:tracePt t="35257" x="3975100" y="2051050"/>
          <p14:tracePt t="35257" x="4006850" y="2051050"/>
          <p14:tracePt t="35274" x="4019550" y="2051050"/>
          <p14:tracePt t="35274" x="4038600" y="2057400"/>
          <p14:tracePt t="35291" x="4057650" y="2057400"/>
          <p14:tracePt t="35291" x="4083050" y="2057400"/>
          <p14:tracePt t="35308" x="4102100" y="2057400"/>
          <p14:tracePt t="35308" x="4127500" y="2057400"/>
          <p14:tracePt t="35324" x="4146550" y="2063750"/>
          <p14:tracePt t="35324" x="4197350" y="2063750"/>
          <p14:tracePt t="35341" x="4222750" y="2070100"/>
          <p14:tracePt t="35341" x="4248150" y="2070100"/>
          <p14:tracePt t="35357" x="4273550" y="2070100"/>
          <p14:tracePt t="35357" x="4305300" y="2070100"/>
          <p14:tracePt t="35374" x="4337050" y="2070100"/>
          <p14:tracePt t="35374" x="4400550" y="2070100"/>
          <p14:tracePt t="35391" x="4438650" y="2070100"/>
          <p14:tracePt t="35391" x="4476750" y="2070100"/>
          <p14:tracePt t="35408" x="4514850" y="2070100"/>
          <p14:tracePt t="35408" x="4559300" y="2070100"/>
          <p14:tracePt t="35424" x="4597400" y="2070100"/>
          <p14:tracePt t="35424" x="4641850" y="2076450"/>
          <p14:tracePt t="35441" x="4686300" y="2076450"/>
          <p14:tracePt t="35441" x="4724400" y="2082800"/>
          <p14:tracePt t="35458" x="4768850" y="2082800"/>
          <p14:tracePt t="35458" x="4851400" y="2089150"/>
          <p14:tracePt t="35476" x="4889500" y="2095500"/>
          <p14:tracePt t="35476" x="4927600" y="2095500"/>
          <p14:tracePt t="35491" x="4965700" y="2089150"/>
          <p14:tracePt t="35491" x="4997450" y="2089150"/>
          <p14:tracePt t="35508" x="5022850" y="2082800"/>
          <p14:tracePt t="35508" x="5054600" y="2076450"/>
          <p14:tracePt t="35525" x="5073650" y="2070100"/>
          <p14:tracePt t="35525" x="5111750" y="2051050"/>
          <p14:tracePt t="35544" x="5124450" y="2044700"/>
          <p14:tracePt t="35557" x="5137150" y="2038350"/>
          <p14:tracePt t="35557" x="5149850" y="2019300"/>
          <p14:tracePt t="35575" x="5156200" y="2012950"/>
          <p14:tracePt t="35575" x="5162550" y="2006600"/>
          <p14:tracePt t="35591" x="5168900" y="1993900"/>
          <p14:tracePt t="35591" x="5175250" y="1987550"/>
          <p14:tracePt t="35608" x="5175250" y="1974850"/>
          <p14:tracePt t="35608" x="5181600" y="1968500"/>
          <p14:tracePt t="35625" x="5181600" y="1962150"/>
          <p14:tracePt t="35625" x="5181600" y="1955800"/>
          <p14:tracePt t="35641" x="5175250" y="1955800"/>
          <p14:tracePt t="35671" x="5168900" y="1962150"/>
          <p14:tracePt t="35687" x="5162550" y="1962150"/>
          <p14:tracePt t="35692" x="5156200" y="1968500"/>
          <p14:tracePt t="35708" x="5149850" y="1968500"/>
          <p14:tracePt t="35724" x="5143500" y="1974850"/>
          <p14:tracePt t="35741" x="5137150" y="1981200"/>
          <p14:tracePt t="35758" x="5137150" y="1987550"/>
          <p14:tracePt t="35758" x="5137150" y="1993900"/>
          <p14:tracePt t="35776" x="5143500" y="2000250"/>
          <p14:tracePt t="35792" x="5149850" y="2006600"/>
          <p14:tracePt t="35819" x="5156200" y="2006600"/>
          <p14:tracePt t="35835" x="5162550" y="2006600"/>
          <p14:tracePt t="35851" x="5168900" y="2012950"/>
          <p14:tracePt t="35867" x="5175250" y="2012950"/>
          <p14:tracePt t="35879" x="5181600" y="2012950"/>
          <p14:tracePt t="35895" x="5187950" y="2019300"/>
          <p14:tracePt t="35912" x="5194300" y="2019300"/>
          <p14:tracePt t="35925" x="5200650" y="2025650"/>
          <p14:tracePt t="35941" x="5213350" y="2032000"/>
          <p14:tracePt t="35958" x="5219700" y="2038350"/>
          <p14:tracePt t="35958" x="5226050" y="2044700"/>
          <p14:tracePt t="35976" x="5232400" y="2044700"/>
          <p14:tracePt t="35976" x="5245100" y="2057400"/>
          <p14:tracePt t="35993" x="5251450" y="2063750"/>
          <p14:tracePt t="35993" x="5264150" y="2070100"/>
          <p14:tracePt t="36009" x="5270500" y="2076450"/>
          <p14:tracePt t="36009" x="5283200" y="2082800"/>
          <p14:tracePt t="36026" x="5295900" y="2089150"/>
          <p14:tracePt t="36026" x="5308600" y="2095500"/>
          <p14:tracePt t="36044" x="5321300" y="2101850"/>
          <p14:tracePt t="36044" x="5346700" y="2114550"/>
          <p14:tracePt t="36060" x="5365750" y="2114550"/>
          <p14:tracePt t="36060" x="5378450" y="2120900"/>
          <p14:tracePt t="36076" x="5397500" y="2120900"/>
          <p14:tracePt t="36076" x="5416550" y="2120900"/>
          <p14:tracePt t="36093" x="5441950" y="2120900"/>
          <p14:tracePt t="36093" x="5461000" y="2120900"/>
          <p14:tracePt t="36093" x="5486400" y="2120900"/>
          <p14:tracePt t="36111" x="5505450" y="2120900"/>
          <p14:tracePt t="36125" x="5537200" y="2120900"/>
          <p14:tracePt t="36125" x="5594350" y="2120900"/>
          <p14:tracePt t="36143" x="5626100" y="2120900"/>
          <p14:tracePt t="36143" x="5657850" y="2120900"/>
          <p14:tracePt t="36160" x="5689600" y="2114550"/>
          <p14:tracePt t="36160" x="5721350" y="2114550"/>
          <p14:tracePt t="36178" x="5753100" y="2108200"/>
          <p14:tracePt t="36178" x="5791200" y="2108200"/>
          <p14:tracePt t="36193" x="5822950" y="2101850"/>
          <p14:tracePt t="36193" x="5861050" y="2095500"/>
          <p14:tracePt t="36193" x="5899150" y="2095500"/>
          <p14:tracePt t="36211" x="5930900" y="2089150"/>
          <p14:tracePt t="36225" x="5969000" y="2089150"/>
          <p14:tracePt t="36225" x="6038850" y="2082800"/>
          <p14:tracePt t="36243" x="6070600" y="2082800"/>
          <p14:tracePt t="36243" x="6102350" y="2082800"/>
          <p14:tracePt t="36261" x="6134100" y="2076450"/>
          <p14:tracePt t="36261" x="6165850" y="2076450"/>
          <p14:tracePt t="36277" x="6197600" y="2076450"/>
          <p14:tracePt t="36277" x="6261100" y="2076450"/>
          <p14:tracePt t="36293" x="6286500" y="2076450"/>
          <p14:tracePt t="36293" x="6311900" y="2076450"/>
          <p14:tracePt t="36312" x="6337300" y="2076450"/>
          <p14:tracePt t="36312" x="6362700" y="2076450"/>
          <p14:tracePt t="36327" x="6388100" y="2076450"/>
          <p14:tracePt t="36327" x="6413500" y="2076450"/>
          <p14:tracePt t="36343" x="6438900" y="2082800"/>
          <p14:tracePt t="36343" x="6483350" y="2082800"/>
          <p14:tracePt t="36360" x="6508750" y="2082800"/>
          <p14:tracePt t="36360" x="6527800" y="2082800"/>
          <p14:tracePt t="36377" x="6546850" y="2082800"/>
          <p14:tracePt t="36377" x="6572250" y="2076450"/>
          <p14:tracePt t="36394" x="6591300" y="2076450"/>
          <p14:tracePt t="36394" x="6610350" y="2076450"/>
          <p14:tracePt t="36411" x="6642100" y="2076450"/>
          <p14:tracePt t="36411" x="6661150" y="2076450"/>
          <p14:tracePt t="36429" x="6673850" y="2076450"/>
          <p14:tracePt t="36429" x="6686550" y="2076450"/>
          <p14:tracePt t="36444" x="6699250" y="2076450"/>
          <p14:tracePt t="36444" x="6711950" y="2070100"/>
          <p14:tracePt t="36461" x="6718300" y="2070100"/>
          <p14:tracePt t="36461" x="6731000" y="2070100"/>
          <p14:tracePt t="36461" x="6737350" y="2070100"/>
          <p14:tracePt t="36479" x="6743700" y="2070100"/>
          <p14:tracePt t="36493" x="6750050" y="2076450"/>
          <p14:tracePt t="36493" x="6756400" y="2082800"/>
          <p14:tracePt t="36511" x="6756400" y="2089150"/>
          <p14:tracePt t="36511" x="6762750" y="2095500"/>
          <p14:tracePt t="36527" x="6762750" y="2101850"/>
          <p14:tracePt t="36527" x="6762750" y="2108200"/>
          <p14:tracePt t="36545" x="6762750" y="2114550"/>
          <p14:tracePt t="36560" x="6769100" y="2120900"/>
          <p14:tracePt t="36577" x="6775450" y="2120900"/>
          <p14:tracePt t="36577" x="6781800" y="2127250"/>
          <p14:tracePt t="36595" x="6788150" y="2133600"/>
          <p14:tracePt t="36610" x="6794500" y="2146300"/>
          <p14:tracePt t="36627" x="6800850" y="2152650"/>
          <p14:tracePt t="36643" x="6807200" y="2165350"/>
          <p14:tracePt t="36643" x="6813550" y="2165350"/>
          <p14:tracePt t="36661" x="6819900" y="2171700"/>
          <p14:tracePt t="36661" x="6826250" y="2171700"/>
          <p14:tracePt t="36678" x="6832600" y="2171700"/>
          <p14:tracePt t="36678" x="6838950" y="2171700"/>
          <p14:tracePt t="36695" x="6845300" y="2178050"/>
          <p14:tracePt t="36695" x="6858000" y="2178050"/>
          <p14:tracePt t="36711" x="6864350" y="2178050"/>
          <p14:tracePt t="36711" x="6877050" y="2178050"/>
          <p14:tracePt t="36728" x="6883400" y="2178050"/>
          <p14:tracePt t="36728" x="6889750" y="2178050"/>
          <p14:tracePt t="36745" x="6902450" y="2178050"/>
          <p14:tracePt t="36745" x="6908800" y="2171700"/>
          <p14:tracePt t="36761" x="6921500" y="2171700"/>
          <p14:tracePt t="36761" x="6934200" y="2171700"/>
          <p14:tracePt t="36761" x="6946900" y="2165350"/>
          <p14:tracePt t="36779" x="6959600" y="2165350"/>
          <p14:tracePt t="36779" x="6972300" y="2159000"/>
          <p14:tracePt t="36795" x="6985000" y="2159000"/>
          <p14:tracePt t="36795" x="6997700" y="2152650"/>
          <p14:tracePt t="36811" x="7010400" y="2152650"/>
          <p14:tracePt t="36811" x="7029450" y="2152650"/>
          <p14:tracePt t="36828" x="7042150" y="2152650"/>
          <p14:tracePt t="36828" x="7054850" y="2152650"/>
          <p14:tracePt t="36845" x="7073900" y="2152650"/>
          <p14:tracePt t="36845" x="7092950" y="2159000"/>
          <p14:tracePt t="36845" x="7105650" y="2159000"/>
          <p14:tracePt t="36863" x="7124700" y="2159000"/>
          <p14:tracePt t="36877" x="7137400" y="2165350"/>
          <p14:tracePt t="36877" x="7169150" y="2171700"/>
          <p14:tracePt t="36895" x="7181850" y="2178050"/>
          <p14:tracePt t="36895" x="7194550" y="2178050"/>
          <p14:tracePt t="36913" x="7213600" y="2184400"/>
          <p14:tracePt t="36913" x="7226300" y="2184400"/>
          <p14:tracePt t="36928" x="7232650" y="2190750"/>
          <p14:tracePt t="36928" x="7245350" y="2190750"/>
          <p14:tracePt t="36945" x="7258050" y="2197100"/>
          <p14:tracePt t="36945" x="7277100" y="2203450"/>
          <p14:tracePt t="36962" x="7289800" y="2203450"/>
          <p14:tracePt t="36962" x="7296150" y="2209800"/>
          <p14:tracePt t="36979" x="7302500" y="2209800"/>
          <p14:tracePt t="36979" x="7315200" y="2209800"/>
          <p14:tracePt t="36995" x="7321550" y="2216150"/>
          <p14:tracePt t="36995" x="7334250" y="2216150"/>
          <p14:tracePt t="37012" x="7340600" y="2216150"/>
          <p14:tracePt t="37012" x="7346950" y="2222500"/>
          <p14:tracePt t="37029" x="7353300" y="2222500"/>
          <p14:tracePt t="37045" x="7359650" y="2222500"/>
          <p14:tracePt t="37061" x="7366000" y="2222500"/>
          <p14:tracePt t="37078" x="7372350" y="2222500"/>
          <p14:tracePt t="37095" x="7378700" y="2228850"/>
          <p14:tracePt t="37112" x="7385050" y="2228850"/>
          <p14:tracePt t="37128" x="7391400" y="2228850"/>
          <p14:tracePt t="37154" x="7397750" y="2228850"/>
          <p14:tracePt t="37171" x="7404100" y="2235200"/>
          <p14:tracePt t="37187" x="7410450" y="2235200"/>
          <p14:tracePt t="37199" x="7416800" y="2235200"/>
          <p14:tracePt t="37215" x="7423150" y="2235200"/>
          <p14:tracePt t="37231" x="7423150" y="2228850"/>
          <p14:tracePt t="37299" x="7416800" y="2222500"/>
          <p14:tracePt t="37307" x="7410450" y="2222500"/>
          <p14:tracePt t="37312" x="7404100" y="2216150"/>
          <p14:tracePt t="37312" x="7391400" y="2209800"/>
          <p14:tracePt t="37330" x="7385050" y="2203450"/>
          <p14:tracePt t="37330" x="7372350" y="2197100"/>
          <p14:tracePt t="37347" x="7359650" y="2178050"/>
          <p14:tracePt t="37347" x="7340600" y="2165350"/>
          <p14:tracePt t="37364" x="7315200" y="2139950"/>
          <p14:tracePt t="37364" x="7258050" y="2076450"/>
          <p14:tracePt t="37380" x="7219950" y="2038350"/>
          <p14:tracePt t="37380" x="7175500" y="1993900"/>
          <p14:tracePt t="37397" x="7131050" y="1949450"/>
          <p14:tracePt t="37397" x="7080250" y="1911350"/>
          <p14:tracePt t="37414" x="7029450" y="1873250"/>
          <p14:tracePt t="37414" x="6978650" y="1847850"/>
          <p14:tracePt t="37431" x="6877050" y="1822450"/>
          <p14:tracePt t="37431" x="6832600" y="1822450"/>
          <p14:tracePt t="37447" x="6781800" y="1828800"/>
          <p14:tracePt t="37447" x="6743700" y="1835150"/>
          <p14:tracePt t="37464" x="6705600" y="1847850"/>
          <p14:tracePt t="37464" x="6667500" y="1860550"/>
          <p14:tracePt t="37480" x="6635750" y="1873250"/>
          <p14:tracePt t="37480" x="6604000" y="1879600"/>
          <p14:tracePt t="37497" x="6578600" y="1885950"/>
          <p14:tracePt t="37497" x="6527800" y="1898650"/>
          <p14:tracePt t="37516" x="6508750" y="1911350"/>
          <p14:tracePt t="37516" x="6489700" y="1917700"/>
          <p14:tracePt t="37532" x="6470650" y="1930400"/>
          <p14:tracePt t="37532" x="6457950" y="1943100"/>
          <p14:tracePt t="37548" x="6445250" y="1955800"/>
          <p14:tracePt t="37548" x="6432550" y="1968500"/>
          <p14:tracePt t="37564" x="6426200" y="1974850"/>
          <p14:tracePt t="37564" x="6419850" y="1987550"/>
          <p14:tracePt t="37581" x="6413500" y="1993900"/>
          <p14:tracePt t="37581" x="6413500" y="2006600"/>
          <p14:tracePt t="37581" x="6413500" y="2012950"/>
          <p14:tracePt t="37599" x="6419850" y="2019300"/>
          <p14:tracePt t="37613" x="6426200" y="2025650"/>
          <p14:tracePt t="37613" x="6426200" y="2032000"/>
          <p14:tracePt t="37632" x="6432550" y="2038350"/>
          <p14:tracePt t="37632" x="6438900" y="2044700"/>
          <p14:tracePt t="37648" x="6445250" y="2051050"/>
          <p14:tracePt t="37648" x="6451600" y="2057400"/>
          <p14:tracePt t="37666" x="6457950" y="2063750"/>
          <p14:tracePt t="37666" x="6457950" y="2070100"/>
          <p14:tracePt t="37681" x="6464300" y="2076450"/>
          <p14:tracePt t="37697" x="6464300" y="2082800"/>
          <p14:tracePt t="37714" x="6464300" y="2095500"/>
          <p14:tracePt t="37731" x="6457950" y="2101850"/>
          <p14:tracePt t="37731" x="6451600" y="2108200"/>
          <p14:tracePt t="37748" x="6445250" y="2114550"/>
          <p14:tracePt t="37764" x="6445250" y="2120900"/>
          <p14:tracePt t="37764" x="6438900" y="2127250"/>
          <p14:tracePt t="37781" x="6432550" y="2133600"/>
          <p14:tracePt t="37797" x="6432550" y="2139950"/>
          <p14:tracePt t="37797" x="6432550" y="2152650"/>
          <p14:tracePt t="37816" x="6432550" y="2159000"/>
          <p14:tracePt t="37816" x="6432550" y="2165350"/>
          <p14:tracePt t="37832" x="6432550" y="2171700"/>
          <p14:tracePt t="37832" x="6432550" y="2178050"/>
          <p14:tracePt t="37848" x="6438900" y="2184400"/>
          <p14:tracePt t="37864" x="6445250" y="2197100"/>
          <p14:tracePt t="37881" x="6451600" y="2197100"/>
          <p14:tracePt t="37881" x="6464300" y="2203450"/>
          <p14:tracePt t="37899" x="6470650" y="2209800"/>
          <p14:tracePt t="37915" x="6477000" y="2209800"/>
          <p14:tracePt t="37915" x="6483350" y="2209800"/>
          <p14:tracePt t="37932" x="6489700" y="2209800"/>
          <p14:tracePt t="37932" x="6496050" y="2209800"/>
          <p14:tracePt t="37949" x="6502400" y="2216150"/>
          <p14:tracePt t="37949" x="6508750" y="2216150"/>
          <p14:tracePt t="37967" x="6515100" y="2216150"/>
          <p14:tracePt t="37981" x="6521450" y="2216150"/>
          <p14:tracePt t="37998" x="6527800" y="2216150"/>
          <p14:tracePt t="38015" x="6534150" y="2216150"/>
          <p14:tracePt t="38032" x="6534150" y="2222500"/>
          <p14:tracePt t="38063" x="6527800" y="2228850"/>
          <p14:tracePt t="38087" x="6521450" y="2235200"/>
          <p14:tracePt t="38099" x="6515100" y="2235200"/>
          <p14:tracePt t="38115" x="6508750" y="2241550"/>
          <p14:tracePt t="38131" x="6496050" y="2241550"/>
          <p14:tracePt t="38147" x="6489700" y="2241550"/>
          <p14:tracePt t="38159" x="6483350" y="2241550"/>
          <p14:tracePt t="38175" x="6477000" y="2241550"/>
          <p14:tracePt t="38191" x="6470650" y="2235200"/>
          <p14:tracePt t="38207" x="6464300" y="2228850"/>
          <p14:tracePt t="38235" x="6457950" y="2222500"/>
          <p14:tracePt t="38251" x="6451600" y="2209800"/>
          <p14:tracePt t="38267" x="6451600" y="2203450"/>
          <p14:tracePt t="38279" x="6445250" y="2203450"/>
          <p14:tracePt t="38295" x="6438900" y="2197100"/>
          <p14:tracePt t="38319" x="6432550" y="2197100"/>
          <p14:tracePt t="38339" x="6438900" y="2190750"/>
          <p14:tracePt t="38391" x="6445250" y="2184400"/>
          <p14:tracePt t="38407" x="6451600" y="2184400"/>
          <p14:tracePt t="38423" x="6457950" y="2178050"/>
          <p14:tracePt t="38439" x="6464300" y="2171700"/>
          <p14:tracePt t="38459" x="6470650" y="2171700"/>
          <p14:tracePt t="38483" x="6464300" y="2178050"/>
          <p14:tracePt t="38571" x="6464300" y="2184400"/>
          <p14:tracePt t="38631" x="6464300" y="2190750"/>
          <p14:tracePt t="38819" x="6457950" y="2190750"/>
          <p14:tracePt t="38903" x="6451600" y="2190750"/>
          <p14:tracePt t="38927" x="6445250" y="2197100"/>
          <p14:tracePt t="38947" x="6445250" y="2190750"/>
          <p14:tracePt t="38971" x="6438900" y="2190750"/>
          <p14:tracePt t="39059" x="6438900" y="2184400"/>
          <p14:tracePt t="39099" x="6445250" y="2178050"/>
          <p14:tracePt t="39111" x="6451600" y="2171700"/>
          <p14:tracePt t="39127" x="6457950" y="2165350"/>
          <p14:tracePt t="39143" x="6464300" y="2159000"/>
          <p14:tracePt t="39159" x="6464300" y="2152650"/>
          <p14:tracePt t="39171" x="6470650" y="2152650"/>
          <p14:tracePt t="39187" x="6477000" y="2146300"/>
          <p14:tracePt t="39203" x="6483350" y="2146300"/>
          <p14:tracePt t="39219" x="6489700" y="2139950"/>
          <p14:tracePt t="39235" x="6496050" y="2139950"/>
          <p14:tracePt t="39252" x="6502400" y="2139950"/>
          <p14:tracePt t="39252" x="6508750" y="2133600"/>
          <p14:tracePt t="39252" x="6515100" y="2133600"/>
          <p14:tracePt t="39272" x="6521450" y="2133600"/>
          <p14:tracePt t="39285" x="6527800" y="2127250"/>
          <p14:tracePt t="39285" x="6546850" y="2127250"/>
          <p14:tracePt t="39303" x="6559550" y="2120900"/>
          <p14:tracePt t="39303" x="6572250" y="2120900"/>
          <p14:tracePt t="39322" x="6591300" y="2120900"/>
          <p14:tracePt t="39322" x="6604000" y="2120900"/>
          <p14:tracePt t="39337" x="6623050" y="2120900"/>
          <p14:tracePt t="39337" x="6667500" y="2127250"/>
          <p14:tracePt t="39354" x="6692900" y="2127250"/>
          <p14:tracePt t="39354" x="6718300" y="2127250"/>
          <p14:tracePt t="39371" x="6743700" y="2127250"/>
          <p14:tracePt t="39371" x="6775450" y="2127250"/>
          <p14:tracePt t="39387" x="6800850" y="2133600"/>
          <p14:tracePt t="39387" x="6832600" y="2133600"/>
          <p14:tracePt t="39404" x="6858000" y="2133600"/>
          <p14:tracePt t="39404" x="6921500" y="2139950"/>
          <p14:tracePt t="39420" x="6946900" y="2139950"/>
          <p14:tracePt t="39420" x="6972300" y="2139950"/>
          <p14:tracePt t="39437" x="7004050" y="2139950"/>
          <p14:tracePt t="39437" x="7029450" y="2139950"/>
          <p14:tracePt t="39454" x="7054850" y="2139950"/>
          <p14:tracePt t="39454" x="7112000" y="2133600"/>
          <p14:tracePt t="39471" x="7137400" y="2133600"/>
          <p14:tracePt t="39471" x="7162800" y="2133600"/>
          <p14:tracePt t="39488" x="7188200" y="2127250"/>
          <p14:tracePt t="39488" x="7213600" y="2127250"/>
          <p14:tracePt t="39504" x="7232650" y="2120900"/>
          <p14:tracePt t="39504" x="7258050" y="2120900"/>
          <p14:tracePt t="39521" x="7277100" y="2114550"/>
          <p14:tracePt t="39521" x="7296150" y="2114550"/>
          <p14:tracePt t="39540" x="7334250" y="2108200"/>
          <p14:tracePt t="39553" x="7346950" y="2108200"/>
          <p14:tracePt t="39553" x="7378700" y="2114550"/>
          <p14:tracePt t="39571" x="7397750" y="2114550"/>
          <p14:tracePt t="39571" x="7410450" y="2120900"/>
          <p14:tracePt t="39588" x="7429500" y="2120900"/>
          <p14:tracePt t="39588" x="7442200" y="2120900"/>
          <p14:tracePt t="39604" x="7454900" y="2120900"/>
          <p14:tracePt t="39604" x="7467600" y="2127250"/>
          <p14:tracePt t="39622" x="7473950" y="2120900"/>
          <p14:tracePt t="39622" x="7486650" y="2120900"/>
          <p14:tracePt t="39622" x="7499350" y="2120900"/>
          <p14:tracePt t="39640" x="7505700" y="2120900"/>
          <p14:tracePt t="39640" x="7518400" y="2120900"/>
          <p14:tracePt t="39654" x="7531100" y="2120900"/>
          <p14:tracePt t="39654" x="7537450" y="2114550"/>
          <p14:tracePt t="39671" x="7550150" y="2114550"/>
          <p14:tracePt t="39671" x="7562850" y="2114550"/>
          <p14:tracePt t="39688" x="7575550" y="2114550"/>
          <p14:tracePt t="39688" x="7588250" y="2108200"/>
          <p14:tracePt t="39704" x="7600950" y="2108200"/>
          <p14:tracePt t="39704" x="7632700" y="2101850"/>
          <p14:tracePt t="39722" x="7651750" y="2095500"/>
          <p14:tracePt t="39722" x="7664450" y="2095500"/>
          <p14:tracePt t="39738" x="7683500" y="2095500"/>
          <p14:tracePt t="39738" x="7696200" y="2089150"/>
          <p14:tracePt t="39755" x="7715250" y="2089150"/>
          <p14:tracePt t="39755" x="7747000" y="2095500"/>
          <p14:tracePt t="39772" x="7759700" y="2101850"/>
          <p14:tracePt t="39772" x="7778750" y="2101850"/>
          <p14:tracePt t="39789" x="7797800" y="2108200"/>
          <p14:tracePt t="39789" x="7816850" y="2108200"/>
          <p14:tracePt t="39806" x="7835900" y="2114550"/>
          <p14:tracePt t="39806" x="7854950" y="2114550"/>
          <p14:tracePt t="39822" x="7874000" y="2114550"/>
          <p14:tracePt t="39822" x="7893050" y="2120900"/>
          <p14:tracePt t="39822" x="7912100" y="2120900"/>
          <p14:tracePt t="39840" x="7931150" y="2127250"/>
          <p14:tracePt t="39840" x="7950200" y="2133600"/>
          <p14:tracePt t="39856" x="7962900" y="2133600"/>
          <p14:tracePt t="39856" x="7981950" y="2139950"/>
          <p14:tracePt t="39872" x="7988300" y="2146300"/>
          <p14:tracePt t="39872" x="8001000" y="2159000"/>
          <p14:tracePt t="39889" x="8007350" y="2165350"/>
          <p14:tracePt t="39889" x="8013700" y="2171700"/>
          <p14:tracePt t="39905" x="8013700" y="2178050"/>
          <p14:tracePt t="39905" x="8007350" y="2190750"/>
          <p14:tracePt t="39905" x="8001000" y="2197100"/>
          <p14:tracePt t="39924" x="7988300" y="2209800"/>
          <p14:tracePt t="39924" x="7969250" y="2216150"/>
          <p14:tracePt t="39939" x="7943850" y="2228850"/>
          <p14:tracePt t="39939" x="7912100" y="2235200"/>
          <p14:tracePt t="39955" x="7880350" y="2247900"/>
          <p14:tracePt t="39955" x="7842250" y="2254250"/>
          <p14:tracePt t="39972" x="7797800" y="2266950"/>
          <p14:tracePt t="39972" x="7740650" y="2279650"/>
          <p14:tracePt t="39989" x="7683500" y="2292350"/>
          <p14:tracePt t="39989" x="7620000" y="2311400"/>
          <p14:tracePt t="40005" x="7550150" y="2324100"/>
          <p14:tracePt t="40005" x="7404100" y="2355850"/>
          <p14:tracePt t="40023" x="7327900" y="2368550"/>
          <p14:tracePt t="40023" x="7245350" y="2381250"/>
          <p14:tracePt t="40041" x="7169150" y="2387600"/>
          <p14:tracePt t="40041" x="7086600" y="2393950"/>
          <p14:tracePt t="40056" x="7010400" y="2400300"/>
          <p14:tracePt t="40056" x="6845300" y="2406650"/>
          <p14:tracePt t="40072" x="6762750" y="2406650"/>
          <p14:tracePt t="40072" x="6673850" y="2406650"/>
          <p14:tracePt t="40089" x="6591300" y="2406650"/>
          <p14:tracePt t="40089" x="6502400" y="2406650"/>
          <p14:tracePt t="40106" x="6413500" y="2406650"/>
          <p14:tracePt t="40106" x="6324600" y="2406650"/>
          <p14:tracePt t="40123" x="6235700" y="2400300"/>
          <p14:tracePt t="40123" x="6064250" y="2393950"/>
          <p14:tracePt t="40140" x="5981700" y="2393950"/>
          <p14:tracePt t="40140" x="5892800" y="2387600"/>
          <p14:tracePt t="40156" x="5816600" y="2381250"/>
          <p14:tracePt t="40156" x="5734050" y="2381250"/>
          <p14:tracePt t="40173" x="5657850" y="2381250"/>
          <p14:tracePt t="40173" x="5581650" y="2374900"/>
          <p14:tracePt t="40189" x="5505450" y="2374900"/>
          <p14:tracePt t="40189" x="5359400" y="2368550"/>
          <p14:tracePt t="40207" x="5289550" y="2368550"/>
          <p14:tracePt t="40207" x="5219700" y="2362200"/>
          <p14:tracePt t="40223" x="5149850" y="2355850"/>
          <p14:tracePt t="40223" x="5086350" y="2355850"/>
          <p14:tracePt t="40240" x="5016500" y="2349500"/>
          <p14:tracePt t="40240" x="4953000" y="2355850"/>
          <p14:tracePt t="40256" x="4889500" y="2355850"/>
          <p14:tracePt t="40256" x="4832350" y="2362200"/>
          <p14:tracePt t="40273" x="4775200" y="2374900"/>
          <p14:tracePt t="40273" x="4718050" y="2381250"/>
          <p14:tracePt t="40273" x="4673600" y="2387600"/>
          <p14:tracePt t="40291" x="4622800" y="2387600"/>
          <p14:tracePt t="40291" x="4578350" y="2393950"/>
          <p14:tracePt t="40307" x="4533900" y="2400300"/>
          <p14:tracePt t="40307" x="4489450" y="2400300"/>
          <p14:tracePt t="40323" x="4445000" y="2400300"/>
          <p14:tracePt t="40323" x="4406900" y="2400300"/>
          <p14:tracePt t="40340" x="4362450" y="2400300"/>
          <p14:tracePt t="40340" x="4324350" y="2400300"/>
          <p14:tracePt t="40356" x="4286250" y="2413000"/>
          <p14:tracePt t="40356" x="4216400" y="2425700"/>
          <p14:tracePt t="40374" x="4178300" y="2438400"/>
          <p14:tracePt t="40374" x="4146550" y="2444750"/>
          <p14:tracePt t="40390" x="4121150" y="2457450"/>
          <p14:tracePt t="40390" x="4089400" y="2463800"/>
          <p14:tracePt t="40407" x="4064000" y="2470150"/>
          <p14:tracePt t="40407" x="4038600" y="2476500"/>
          <p14:tracePt t="40423" x="4019550" y="2476500"/>
          <p14:tracePt t="40423" x="3975100" y="2470150"/>
          <p14:tracePt t="40440" x="3962400" y="2470150"/>
          <p14:tracePt t="40440" x="3943350" y="2470150"/>
          <p14:tracePt t="40457" x="3930650" y="2470150"/>
          <p14:tracePt t="40457" x="3917950" y="2470150"/>
          <p14:tracePt t="40474" x="3905250" y="2476500"/>
          <p14:tracePt t="40474" x="3892550" y="2489200"/>
          <p14:tracePt t="40491" x="3892550" y="2495550"/>
          <p14:tracePt t="40507" x="3898900" y="2501900"/>
          <p14:tracePt t="40507" x="3905250" y="2501900"/>
          <p14:tracePt t="40524" x="3911600" y="2508250"/>
          <p14:tracePt t="40524" x="3924300" y="2508250"/>
          <p14:tracePt t="40542" x="3937000" y="2508250"/>
          <p14:tracePt t="40542" x="3949700" y="2508250"/>
          <p14:tracePt t="40557" x="3968750" y="2508250"/>
          <p14:tracePt t="40557" x="4000500" y="2514600"/>
          <p14:tracePt t="40576" x="4019550" y="2514600"/>
          <p14:tracePt t="40576" x="4038600" y="2520950"/>
          <p14:tracePt t="40591" x="4057650" y="2520950"/>
          <p14:tracePt t="40591" x="4070350" y="2520950"/>
          <p14:tracePt t="40608" x="4089400" y="2520950"/>
          <p14:tracePt t="40608" x="4102100" y="2527300"/>
          <p14:tracePt t="40624" x="4114800" y="2527300"/>
          <p14:tracePt t="40624" x="4127500" y="2527300"/>
          <p14:tracePt t="40641" x="4140200" y="2527300"/>
          <p14:tracePt t="40641" x="4146550" y="2527300"/>
          <p14:tracePt t="40657" x="4152900" y="2527300"/>
          <p14:tracePt t="40657" x="4159250" y="2527300"/>
          <p14:tracePt t="40674" x="4152900" y="2527300"/>
          <p14:tracePt t="40695" x="4146550" y="2533650"/>
          <p14:tracePt t="40707" x="4140200" y="2533650"/>
          <p14:tracePt t="40707" x="4127500" y="2533650"/>
          <p14:tracePt t="40725" x="4121150" y="2540000"/>
          <p14:tracePt t="40725" x="4102100" y="2546350"/>
          <p14:tracePt t="40742" x="4089400" y="2552700"/>
          <p14:tracePt t="40742" x="4083050" y="2559050"/>
          <p14:tracePt t="40758" x="4070350" y="2559050"/>
          <p14:tracePt t="40758" x="4064000" y="2565400"/>
          <p14:tracePt t="40775" x="4057650" y="2565400"/>
          <p14:tracePt t="40775" x="4051300" y="2571750"/>
          <p14:tracePt t="40792" x="4057650" y="2571750"/>
          <p14:tracePt t="40823" x="4070350" y="2571750"/>
          <p14:tracePt t="40839" x="4070350" y="2565400"/>
          <p14:tracePt t="40847" x="4076700" y="2565400"/>
          <p14:tracePt t="40857" x="4083050" y="2565400"/>
          <p14:tracePt t="40857" x="4095750" y="2552700"/>
          <p14:tracePt t="40875" x="4102100" y="2552700"/>
          <p14:tracePt t="40891" x="4108450" y="2546350"/>
          <p14:tracePt t="40908" x="4108450" y="2540000"/>
          <p14:tracePt t="40924" x="4102100" y="2540000"/>
          <p14:tracePt t="40941" x="4095750" y="2552700"/>
          <p14:tracePt t="40941" x="4089400" y="2552700"/>
          <p14:tracePt t="40959" x="4083050" y="2559050"/>
          <p14:tracePt t="40959" x="4076700" y="2565400"/>
          <p14:tracePt t="40975" x="4070350" y="2571750"/>
          <p14:tracePt t="40975" x="4064000" y="2578100"/>
          <p14:tracePt t="40992" x="4057650" y="2584450"/>
          <p14:tracePt t="40992" x="4051300" y="2590800"/>
          <p14:tracePt t="41009" x="4044950" y="2597150"/>
          <p14:tracePt t="41025" x="4038600" y="2603500"/>
          <p14:tracePt t="41041" x="4032250" y="2609850"/>
          <p14:tracePt t="41058" x="4038600" y="2616200"/>
          <p14:tracePt t="41099" x="4044950" y="2616200"/>
          <p14:tracePt t="41115" x="4051300" y="2609850"/>
          <p14:tracePt t="41131" x="4057650" y="2609850"/>
          <p14:tracePt t="41147" x="4064000" y="2603500"/>
          <p14:tracePt t="41159" x="4070350" y="2597150"/>
          <p14:tracePt t="41175" x="4076700" y="2597150"/>
          <p14:tracePt t="41191" x="4070350" y="2597150"/>
          <p14:tracePt t="41219" x="4064000" y="2603500"/>
          <p14:tracePt t="41235" x="4057650" y="2609850"/>
          <p14:tracePt t="41243" x="4051300" y="2609850"/>
          <p14:tracePt t="41243" x="4044950" y="2616200"/>
          <p14:tracePt t="41260" x="4038600" y="2616200"/>
          <p14:tracePt t="41275" x="4032250" y="2616200"/>
          <p14:tracePt t="41275" x="4025900" y="2616200"/>
          <p14:tracePt t="41295" x="4019550" y="2616200"/>
          <p14:tracePt t="41311" x="4019550" y="2609850"/>
          <p14:tracePt t="41347" x="4019550" y="2603500"/>
          <p14:tracePt t="41363" x="4019550" y="2597150"/>
          <p14:tracePt t="41371" x="4025900" y="2590800"/>
          <p14:tracePt t="41379" x="4025900" y="2584450"/>
          <p14:tracePt t="41379" x="4032250" y="2578100"/>
          <p14:tracePt t="41393" x="4038600" y="2565400"/>
          <p14:tracePt t="41393" x="4038600" y="2559050"/>
          <p14:tracePt t="41411" x="4044950" y="2552700"/>
          <p14:tracePt t="41411" x="4044950" y="2540000"/>
          <p14:tracePt t="41427" x="4051300" y="2533650"/>
          <p14:tracePt t="41427" x="4051300" y="2520950"/>
          <p14:tracePt t="41443" x="4057650" y="2514600"/>
          <p14:tracePt t="41443" x="4057650" y="2495550"/>
          <p14:tracePt t="41460" x="4057650" y="2489200"/>
          <p14:tracePt t="41460" x="4051300" y="2482850"/>
          <p14:tracePt t="41477" x="4044950" y="2482850"/>
          <p14:tracePt t="41477" x="4038600" y="2476500"/>
          <p14:tracePt t="41494" x="4032250" y="2476500"/>
          <p14:tracePt t="41494" x="4006850" y="2482850"/>
          <p14:tracePt t="41512" x="3994150" y="2489200"/>
          <p14:tracePt t="41512" x="3975100" y="2495550"/>
          <p14:tracePt t="41529" x="3956050" y="2514600"/>
          <p14:tracePt t="41529" x="3930650" y="2527300"/>
          <p14:tracePt t="41545" x="3898900" y="2540000"/>
          <p14:tracePt t="41545" x="3873500" y="2565400"/>
          <p14:tracePt t="41561" x="3835400" y="2584450"/>
          <p14:tracePt t="41561" x="3803650" y="2609850"/>
          <p14:tracePt t="41578" x="3765550" y="2635250"/>
          <p14:tracePt t="41578" x="3721100" y="2660650"/>
          <p14:tracePt t="41578" x="3683000" y="2692400"/>
          <p14:tracePt t="41596" x="3638550" y="2717800"/>
          <p14:tracePt t="41596" x="3594100" y="2749550"/>
          <p14:tracePt t="41611" x="3556000" y="2781300"/>
          <p14:tracePt t="41611" x="3511550" y="2806700"/>
          <p14:tracePt t="41628" x="3467100" y="2832100"/>
          <p14:tracePt t="41628" x="3422650" y="2863850"/>
          <p14:tracePt t="41644" x="3378200" y="2889250"/>
          <p14:tracePt t="41644" x="3333750" y="2914650"/>
          <p14:tracePt t="41644" x="3295650" y="2946400"/>
          <p14:tracePt t="41664" x="3251200" y="2971800"/>
          <p14:tracePt t="41677" x="3213100" y="2997200"/>
          <p14:tracePt t="41677" x="3130550" y="3048000"/>
          <p14:tracePt t="41694" x="3092450" y="3073400"/>
          <p14:tracePt t="41694" x="3054350" y="3092450"/>
          <p14:tracePt t="41711" x="3016250" y="3111500"/>
          <p14:tracePt t="41711" x="2984500" y="3130550"/>
          <p14:tracePt t="41728" x="2952750" y="3143250"/>
          <p14:tracePt t="41728" x="2914650" y="3155950"/>
          <p14:tracePt t="41744" x="2882900" y="3168650"/>
          <p14:tracePt t="41744" x="2825750" y="3194050"/>
          <p14:tracePt t="41761" x="2794000" y="3200400"/>
          <p14:tracePt t="41761" x="2768600" y="3213100"/>
          <p14:tracePt t="41778" x="2743200" y="3219450"/>
          <p14:tracePt t="41778" x="2717800" y="3225800"/>
          <p14:tracePt t="41795" x="2686050" y="3238500"/>
          <p14:tracePt t="41795" x="2641600" y="3251200"/>
          <p14:tracePt t="41812" x="2616200" y="3257550"/>
          <p14:tracePt t="41812" x="2597150" y="3263900"/>
          <p14:tracePt t="41828" x="2578100" y="3270250"/>
          <p14:tracePt t="41828" x="2559050" y="3276600"/>
          <p14:tracePt t="41845" x="2546350" y="3282950"/>
          <p14:tracePt t="41845" x="2527300" y="3282950"/>
          <p14:tracePt t="41861" x="2514600" y="3289300"/>
          <p14:tracePt t="41861" x="2489200" y="3302000"/>
          <p14:tracePt t="41880" x="2476500" y="3308350"/>
          <p14:tracePt t="41880" x="2470150" y="3314700"/>
          <p14:tracePt t="41895" x="2463800" y="3321050"/>
          <p14:tracePt t="41895" x="2451100" y="3321050"/>
          <p14:tracePt t="41912" x="2444750" y="3327400"/>
          <p14:tracePt t="41912" x="2438400" y="3333750"/>
          <p14:tracePt t="41929" x="2432050" y="3340100"/>
          <p14:tracePt t="41929" x="2425700" y="3346450"/>
          <p14:tracePt t="41946" x="2419350" y="3359150"/>
          <p14:tracePt t="41946" x="2413000" y="3365500"/>
          <p14:tracePt t="41946" x="2406650" y="3371850"/>
          <p14:tracePt t="41964" x="2400300" y="3384550"/>
          <p14:tracePt t="41964" x="2393950" y="3390900"/>
          <p14:tracePt t="41979" x="2387600" y="3397250"/>
          <p14:tracePt t="41979" x="2381250" y="3403600"/>
          <p14:tracePt t="41995" x="2374900" y="3409950"/>
          <p14:tracePt t="41995" x="2368550" y="3416300"/>
          <p14:tracePt t="42013" x="2362200" y="3429000"/>
          <p14:tracePt t="42013" x="2355850" y="3435350"/>
          <p14:tracePt t="42030" x="2349500" y="3441700"/>
          <p14:tracePt t="42030" x="2343150" y="3448050"/>
          <p14:tracePt t="42045" x="2336800" y="3454400"/>
          <p14:tracePt t="42045" x="2317750" y="3473450"/>
          <p14:tracePt t="42062" x="2311400" y="3479800"/>
          <p14:tracePt t="42062" x="2298700" y="3486150"/>
          <p14:tracePt t="42079" x="2286000" y="3492500"/>
          <p14:tracePt t="42079" x="2273300" y="3492500"/>
          <p14:tracePt t="42096" x="2266950" y="3498850"/>
          <p14:tracePt t="42096" x="2241550" y="3505200"/>
          <p14:tracePt t="42112" x="2228850" y="3511550"/>
          <p14:tracePt t="42112" x="2216150" y="3511550"/>
          <p14:tracePt t="42129" x="2203450" y="3511550"/>
          <p14:tracePt t="42129" x="2190750" y="3517900"/>
          <p14:tracePt t="42146" x="2178050" y="3517900"/>
          <p14:tracePt t="42146" x="2165350" y="3517900"/>
          <p14:tracePt t="42165" x="2152650" y="3517900"/>
          <p14:tracePt t="42165" x="2127250" y="3517900"/>
          <p14:tracePt t="42180" x="2114550" y="3517900"/>
          <p14:tracePt t="42180" x="2101850" y="3517900"/>
          <p14:tracePt t="42196" x="2089150" y="3517900"/>
          <p14:tracePt t="42196" x="2082800" y="3517900"/>
          <p14:tracePt t="42213" x="2070100" y="3517900"/>
          <p14:tracePt t="42213" x="2057400" y="3517900"/>
          <p14:tracePt t="42213" x="2051050" y="3517900"/>
          <p14:tracePt t="42231" x="2044700" y="3517900"/>
          <p14:tracePt t="42245" x="2032000" y="3511550"/>
          <p14:tracePt t="42245" x="2025650" y="3511550"/>
          <p14:tracePt t="42263" x="2019300" y="3505200"/>
          <p14:tracePt t="42279" x="2012950" y="3498850"/>
          <p14:tracePt t="42295" x="2012950" y="3492500"/>
          <p14:tracePt t="42312" x="2006600" y="3479800"/>
          <p14:tracePt t="42329" x="2012950" y="3473450"/>
          <p14:tracePt t="42345" x="2019300" y="3467100"/>
          <p14:tracePt t="42419" x="2025650" y="3467100"/>
          <p14:tracePt t="42435" x="2032000" y="3460750"/>
          <p14:tracePt t="42443" x="2044700" y="3460750"/>
          <p14:tracePt t="42451" x="2057400" y="3460750"/>
          <p14:tracePt t="42462" x="2070100" y="3454400"/>
          <p14:tracePt t="42462" x="2101850" y="3454400"/>
          <p14:tracePt t="42480" x="2127250" y="3448050"/>
          <p14:tracePt t="42480" x="2146300" y="3448050"/>
          <p14:tracePt t="42497" x="2171700" y="3448050"/>
          <p14:tracePt t="42497" x="2203450" y="3441700"/>
          <p14:tracePt t="42514" x="2235200" y="3435350"/>
          <p14:tracePt t="42514" x="2305050" y="3429000"/>
          <p14:tracePt t="42531" x="2343150" y="3422650"/>
          <p14:tracePt t="42531" x="2374900" y="3422650"/>
          <p14:tracePt t="42547" x="2413000" y="3416300"/>
          <p14:tracePt t="42547" x="2451100" y="3409950"/>
          <p14:tracePt t="42564" x="2489200" y="3409950"/>
          <p14:tracePt t="42564" x="2527300" y="3409950"/>
          <p14:tracePt t="42580" x="2559050" y="3403600"/>
          <p14:tracePt t="42580" x="2597150" y="3403600"/>
          <p14:tracePt t="42597" x="2635250" y="3397250"/>
          <p14:tracePt t="42597" x="2667000" y="3397250"/>
          <p14:tracePt t="42597" x="2698750" y="3390900"/>
          <p14:tracePt t="42615" x="2736850" y="3384550"/>
          <p14:tracePt t="42615" x="2762250" y="3378200"/>
          <p14:tracePt t="42631" x="2794000" y="3365500"/>
          <p14:tracePt t="42631" x="2819400" y="3359150"/>
          <p14:tracePt t="42648" x="2838450" y="3352800"/>
          <p14:tracePt t="42648" x="2857500" y="3346450"/>
          <p14:tracePt t="42648" x="2876550" y="3340100"/>
          <p14:tracePt t="42667" x="2889250" y="3333750"/>
          <p14:tracePt t="42680" x="2901950" y="3333750"/>
          <p14:tracePt t="42680" x="2908300" y="3333750"/>
          <p14:tracePt t="42680" x="2914650" y="3333750"/>
          <p14:tracePt t="42699" x="2921000" y="3333750"/>
          <p14:tracePt t="42713" x="2921000" y="3340100"/>
          <p14:tracePt t="42730" x="2908300" y="3346450"/>
          <p14:tracePt t="42747" x="2901950" y="3352800"/>
          <p14:tracePt t="42747" x="2895600" y="3359150"/>
          <p14:tracePt t="42765" x="2889250" y="3359150"/>
          <p14:tracePt t="42765" x="2876550" y="3365500"/>
          <p14:tracePt t="42781" x="2870200" y="3371850"/>
          <p14:tracePt t="42797" x="2863850" y="3378200"/>
          <p14:tracePt t="42815" x="2857500" y="3378200"/>
          <p14:tracePt t="42815" x="2851150" y="3378200"/>
          <p14:tracePt t="42832" x="2851150" y="3371850"/>
          <p14:tracePt t="42871" x="2857500" y="3371850"/>
          <p14:tracePt t="42887" x="2863850" y="3365500"/>
          <p14:tracePt t="42899" x="2870200" y="3359150"/>
          <p14:tracePt t="42915" x="2876550" y="3359150"/>
          <p14:tracePt t="42931" x="2882900" y="3352800"/>
          <p14:tracePt t="42951" x="2889250" y="3352800"/>
          <p14:tracePt t="42975" x="2895600" y="3359150"/>
          <p14:tracePt t="42999" x="2901950" y="3359150"/>
          <p14:tracePt t="43011" x="2908300" y="3365500"/>
          <p14:tracePt t="43019" x="2914650" y="3365500"/>
          <p14:tracePt t="43031" x="2927350" y="3365500"/>
          <p14:tracePt t="43031" x="2940050" y="3365500"/>
          <p14:tracePt t="43049" x="2952750" y="3371850"/>
          <p14:tracePt t="43049" x="2971800" y="3371850"/>
          <p14:tracePt t="43066" x="2990850" y="3378200"/>
          <p14:tracePt t="43066" x="3041650" y="3390900"/>
          <p14:tracePt t="43082" x="3067050" y="3397250"/>
          <p14:tracePt t="43082" x="3098800" y="3409950"/>
          <p14:tracePt t="43099" x="3130550" y="3422650"/>
          <p14:tracePt t="43099" x="3168650" y="3435350"/>
          <p14:tracePt t="43115" x="3200400" y="3441700"/>
          <p14:tracePt t="43115" x="3276600" y="3467100"/>
          <p14:tracePt t="43132" x="3321050" y="3473450"/>
          <p14:tracePt t="43132" x="3359150" y="3486150"/>
          <p14:tracePt t="43149" x="3397250" y="3492500"/>
          <p14:tracePt t="43149" x="3441700" y="3498850"/>
          <p14:tracePt t="43166" x="3479800" y="3505200"/>
          <p14:tracePt t="43166" x="3517900" y="3511550"/>
          <p14:tracePt t="43183" x="3556000" y="3517900"/>
          <p14:tracePt t="43183" x="3632200" y="3524250"/>
          <p14:tracePt t="43200" x="3663950" y="3530600"/>
          <p14:tracePt t="43200" x="3695700" y="3530600"/>
          <p14:tracePt t="43216" x="3721100" y="3530600"/>
          <p14:tracePt t="43216" x="3746500" y="3530600"/>
          <p14:tracePt t="43233" x="3771900" y="3530600"/>
          <p14:tracePt t="43233" x="3790950" y="3530600"/>
          <p14:tracePt t="43233" x="3810000" y="3530600"/>
          <p14:tracePt t="43251" x="3822700" y="3524250"/>
          <p14:tracePt t="43265" x="3835400" y="3517900"/>
          <p14:tracePt t="43265" x="3848100" y="3511550"/>
          <p14:tracePt t="43283" x="3854450" y="3505200"/>
          <p14:tracePt t="43283" x="3860800" y="3498850"/>
          <p14:tracePt t="43300" x="3854450" y="3492500"/>
          <p14:tracePt t="43316" x="3848100" y="3486150"/>
          <p14:tracePt t="43332" x="3841750" y="3486150"/>
          <p14:tracePt t="43332" x="3822700" y="3479800"/>
          <p14:tracePt t="43352" x="3816350" y="3479800"/>
          <p14:tracePt t="43352" x="3810000" y="3486150"/>
          <p14:tracePt t="43368" x="3797300" y="3486150"/>
          <p14:tracePt t="43368" x="3790950" y="3486150"/>
          <p14:tracePt t="43384" x="3784600" y="3486150"/>
          <p14:tracePt t="43384" x="3778250" y="3486150"/>
          <p14:tracePt t="43401" x="3771900" y="3486150"/>
          <p14:tracePt t="43417" x="3778250" y="3479800"/>
          <p14:tracePt t="43439" x="3790950" y="3479800"/>
          <p14:tracePt t="43455" x="3797300" y="3473450"/>
          <p14:tracePt t="43466" x="3810000" y="3473450"/>
          <p14:tracePt t="43466" x="3829050" y="3473450"/>
          <p14:tracePt t="43484" x="3848100" y="3473450"/>
          <p14:tracePt t="43484" x="3892550" y="3473450"/>
          <p14:tracePt t="43500" x="3924300" y="3473450"/>
          <p14:tracePt t="43500" x="3949700" y="3473450"/>
          <p14:tracePt t="43518" x="3981450" y="3473450"/>
          <p14:tracePt t="43518" x="4019550" y="3479800"/>
          <p14:tracePt t="43534" x="4057650" y="3492500"/>
          <p14:tracePt t="43534" x="4133850" y="3511550"/>
          <p14:tracePt t="43552" x="4171950" y="3530600"/>
          <p14:tracePt t="43552" x="4210050" y="3543300"/>
          <p14:tracePt t="43568" x="4254500" y="3556000"/>
          <p14:tracePt t="43568" x="4292600" y="3568700"/>
          <p14:tracePt t="43588" x="4337050" y="3581400"/>
          <p14:tracePt t="43588" x="4375150" y="3581400"/>
          <p14:tracePt t="43605" x="4413250" y="3587750"/>
          <p14:tracePt t="43605" x="4451350" y="3581400"/>
          <p14:tracePt t="43618" x="4483100" y="3575050"/>
          <p14:tracePt t="43618" x="4514850" y="3568700"/>
          <p14:tracePt t="43635" x="4565650" y="3549650"/>
          <p14:tracePt t="43635" x="4584700" y="3543300"/>
          <p14:tracePt t="43652" x="4603750" y="3536950"/>
          <p14:tracePt t="43652" x="4616450" y="3530600"/>
          <p14:tracePt t="43669" x="4629150" y="3530600"/>
          <p14:tracePt t="43669" x="4641850" y="3524250"/>
          <p14:tracePt t="43669" x="4654550" y="3524250"/>
          <p14:tracePt t="43688" x="4660900" y="3517900"/>
          <p14:tracePt t="43700" x="4667250" y="3517900"/>
          <p14:tracePt t="43700" x="4673600" y="3517900"/>
          <p14:tracePt t="43719" x="4679950" y="3511550"/>
          <p14:tracePt t="43734" x="4673600" y="3524250"/>
          <p14:tracePt t="43750" x="4673600" y="3530600"/>
          <p14:tracePt t="43750" x="4667250" y="3530600"/>
          <p14:tracePt t="43769" x="4660900" y="3536950"/>
          <p14:tracePt t="43769" x="4660900" y="3543300"/>
          <p14:tracePt t="43769" x="4654550" y="3549650"/>
          <p14:tracePt t="43787" x="4648200" y="3556000"/>
          <p14:tracePt t="43787" x="4648200" y="3562350"/>
          <p14:tracePt t="43804" x="4641850" y="3568700"/>
          <p14:tracePt t="43818" x="4635500" y="3562350"/>
          <p14:tracePt t="43859" x="4641850" y="3556000"/>
          <p14:tracePt t="43875" x="4648200" y="3549650"/>
          <p14:tracePt t="43899" x="4648200" y="3556000"/>
          <p14:tracePt t="43987" x="4648200" y="3562350"/>
          <p14:tracePt t="44019" x="4654550" y="3568700"/>
          <p14:tracePt t="44031" x="4654550" y="3575050"/>
          <p14:tracePt t="44047" x="4667250" y="3575050"/>
          <p14:tracePt t="44063" x="4673600" y="3575050"/>
          <p14:tracePt t="44071" x="4679950" y="3575050"/>
          <p14:tracePt t="44084" x="4686300" y="3575050"/>
          <p14:tracePt t="44084" x="4711700" y="3575050"/>
          <p14:tracePt t="44104" x="4724400" y="3575050"/>
          <p14:tracePt t="44104" x="4737100" y="3575050"/>
          <p14:tracePt t="44119" x="4749800" y="3575050"/>
          <p14:tracePt t="44119" x="4762500" y="3575050"/>
          <p14:tracePt t="44136" x="4775200" y="3581400"/>
          <p14:tracePt t="44136" x="4806950" y="3587750"/>
          <p14:tracePt t="44154" x="4819650" y="3594100"/>
          <p14:tracePt t="44154" x="4832350" y="3600450"/>
          <p14:tracePt t="44170" x="4851400" y="3600450"/>
          <p14:tracePt t="44170" x="4864100" y="3606800"/>
          <p14:tracePt t="44186" x="4883150" y="3613150"/>
          <p14:tracePt t="44186" x="4895850" y="3619500"/>
          <p14:tracePt t="44203" x="4914900" y="3619500"/>
          <p14:tracePt t="44203" x="4953000" y="3625850"/>
          <p14:tracePt t="44220" x="4972050" y="3625850"/>
          <p14:tracePt t="44220" x="4984750" y="3632200"/>
          <p14:tracePt t="44236" x="5003800" y="3632200"/>
          <p14:tracePt t="44236" x="5022850" y="3632200"/>
          <p14:tracePt t="44253" x="5041900" y="3632200"/>
          <p14:tracePt t="44253" x="5054600" y="3632200"/>
          <p14:tracePt t="44269" x="5073650" y="3625850"/>
          <p14:tracePt t="44269" x="5099050" y="3625850"/>
          <p14:tracePt t="44289" x="5111750" y="3619500"/>
          <p14:tracePt t="44289" x="5124450" y="3613150"/>
          <p14:tracePt t="44305" x="5137150" y="3606800"/>
          <p14:tracePt t="44305" x="5149850" y="3600450"/>
          <p14:tracePt t="44320" x="5162550" y="3594100"/>
          <p14:tracePt t="44320" x="5175250" y="3587750"/>
          <p14:tracePt t="44336" x="5187950" y="3587750"/>
          <p14:tracePt t="44336" x="5194300" y="3581400"/>
          <p14:tracePt t="44353" x="5200650" y="3575050"/>
          <p14:tracePt t="44353" x="5207000" y="3575050"/>
          <p14:tracePt t="44353" x="5213350" y="3568700"/>
          <p14:tracePt t="44371" x="5219700" y="3562350"/>
          <p14:tracePt t="44385" x="5226050" y="3556000"/>
          <p14:tracePt t="44402" x="5232400" y="3549650"/>
          <p14:tracePt t="44419" x="5238750" y="3543300"/>
          <p14:tracePt t="44436" x="5238750" y="3536950"/>
          <p14:tracePt t="44453" x="5232400" y="3536950"/>
          <p14:tracePt t="44475" x="5226050" y="3530600"/>
          <p14:tracePt t="44499" x="5226050" y="3524250"/>
          <p14:tracePt t="44542" x="5226050" y="3517900"/>
          <p14:tracePt t="44559" x="5232400" y="3511550"/>
          <p14:tracePt t="44579" x="5238750" y="3505200"/>
          <p14:tracePt t="44604" x="5245100" y="3505200"/>
          <p14:tracePt t="44627" x="5251450" y="3498850"/>
          <p14:tracePt t="44655" x="5264150" y="3498850"/>
          <p14:tracePt t="44672" x="5270500" y="3498850"/>
          <p14:tracePt t="44687" x="5276850" y="3498850"/>
          <p14:tracePt t="44700" x="5283200" y="3492500"/>
          <p14:tracePt t="44715" x="5289550" y="3492500"/>
          <p14:tracePt t="44731" x="5295900" y="3498850"/>
          <p14:tracePt t="44759" x="5302250" y="3498850"/>
          <p14:tracePt t="44799" x="5302250" y="3492500"/>
          <p14:tracePt t="44827" x="5308600" y="3492500"/>
          <p14:tracePt t="44843" x="5321300" y="3486150"/>
          <p14:tracePt t="44859" x="5327650" y="3479800"/>
          <p14:tracePt t="44867" x="5334000" y="3473450"/>
          <p14:tracePt t="44872" x="5346700" y="3473450"/>
          <p14:tracePt t="44872" x="5359400" y="3467100"/>
          <p14:tracePt t="44888" x="5372100" y="3460750"/>
          <p14:tracePt t="44888" x="5391150" y="3454400"/>
          <p14:tracePt t="44905" x="5416550" y="3454400"/>
          <p14:tracePt t="44905" x="5435600" y="3448050"/>
          <p14:tracePt t="44922" x="5461000" y="3448050"/>
          <p14:tracePt t="44922" x="5492750" y="3448050"/>
          <p14:tracePt t="44922" x="5518150" y="3448050"/>
          <p14:tracePt t="44939" x="5549900" y="3448050"/>
          <p14:tracePt t="44939" x="5581650" y="3448050"/>
          <p14:tracePt t="44955" x="5613400" y="3454400"/>
          <p14:tracePt t="44955" x="5645150" y="3454400"/>
          <p14:tracePt t="44972" x="5683250" y="3460750"/>
          <p14:tracePt t="44972" x="5715000" y="3460750"/>
          <p14:tracePt t="44990" x="5759450" y="3467100"/>
          <p14:tracePt t="44990" x="5797550" y="3467100"/>
          <p14:tracePt t="45007" x="5886450" y="3479800"/>
          <p14:tracePt t="45021" x="5937250" y="3479800"/>
          <p14:tracePt t="45021" x="6032500" y="3486150"/>
          <p14:tracePt t="45040" x="6083300" y="3492500"/>
          <p14:tracePt t="45040" x="6127750" y="3492500"/>
          <p14:tracePt t="45056" x="6172200" y="3492500"/>
          <p14:tracePt t="45056" x="6210300" y="3486150"/>
          <p14:tracePt t="45072" x="6254750" y="3486150"/>
          <p14:tracePt t="45072" x="6292850" y="3486150"/>
          <p14:tracePt t="45089" x="6330950" y="3486150"/>
          <p14:tracePt t="45089" x="6407150" y="3486150"/>
          <p14:tracePt t="45105" x="6445250" y="3486150"/>
          <p14:tracePt t="45105" x="6483350" y="3486150"/>
          <p14:tracePt t="45122" x="6521450" y="3479800"/>
          <p14:tracePt t="45122" x="6553200" y="3479800"/>
          <p14:tracePt t="45139" x="6591300" y="3479800"/>
          <p14:tracePt t="45139" x="6623050" y="3479800"/>
          <p14:tracePt t="45155" x="6654800" y="3473450"/>
          <p14:tracePt t="45155" x="6711950" y="3473450"/>
          <p14:tracePt t="45172" x="6737350" y="3467100"/>
          <p14:tracePt t="45172" x="6756400" y="3467100"/>
          <p14:tracePt t="45189" x="6781800" y="3467100"/>
          <p14:tracePt t="45189" x="6800850" y="3467100"/>
          <p14:tracePt t="45206" x="6819900" y="3467100"/>
          <p14:tracePt t="45206" x="6832600" y="3467100"/>
          <p14:tracePt t="45224" x="6851650" y="3467100"/>
          <p14:tracePt t="45224" x="6877050" y="3467100"/>
          <p14:tracePt t="45240" x="6883400" y="3467100"/>
          <p14:tracePt t="45240" x="6896100" y="3467100"/>
          <p14:tracePt t="45256" x="6902450" y="3467100"/>
          <p14:tracePt t="45256" x="6908800" y="3467100"/>
          <p14:tracePt t="45274" x="6915150" y="3467100"/>
          <p14:tracePt t="45274" x="6921500" y="3467100"/>
          <p14:tracePt t="45291" x="6927850" y="3467100"/>
          <p14:tracePt t="45291" x="6934200" y="3467100"/>
          <p14:tracePt t="45309" x="6940550" y="3473450"/>
          <p14:tracePt t="45324" x="6946900" y="3473450"/>
          <p14:tracePt t="45351" x="6953250" y="3473450"/>
          <p14:tracePt t="45403" x="6959600" y="3473450"/>
          <p14:tracePt t="45419" x="6965950" y="3473450"/>
          <p14:tracePt t="45435" x="6972300" y="3473450"/>
          <p14:tracePt t="45451" x="6978650" y="3473450"/>
          <p14:tracePt t="45467" x="6985000" y="3467100"/>
          <p14:tracePt t="45479" x="6997700" y="3460750"/>
          <p14:tracePt t="45495" x="7004050" y="3460750"/>
          <p14:tracePt t="45511" x="7010400" y="3448050"/>
          <p14:tracePt t="45524" x="7016750" y="3441700"/>
          <p14:tracePt t="45540" x="7023100" y="3435350"/>
          <p14:tracePt t="45556" x="7023100" y="3429000"/>
          <p14:tracePt t="45573" x="7029450" y="3422650"/>
          <p14:tracePt t="45590" x="7029450" y="3416300"/>
          <p14:tracePt t="45606" x="7029450" y="3409950"/>
          <p14:tracePt t="45623" x="7029450" y="3397250"/>
          <p14:tracePt t="45640" x="7029450" y="3390900"/>
          <p14:tracePt t="45656" x="7029450" y="3384550"/>
          <p14:tracePt t="45691" x="7029450" y="3378200"/>
          <p14:tracePt t="45703" x="7029450" y="3371850"/>
          <p14:tracePt t="45719" x="7035800" y="3365500"/>
          <p14:tracePt t="45735" x="7035800" y="3359150"/>
          <p14:tracePt t="45751" x="7035800" y="3346450"/>
          <p14:tracePt t="45763" x="7042150" y="3340100"/>
          <p14:tracePt t="45781" x="7042150" y="3333750"/>
          <p14:tracePt t="45811" x="7048500" y="3327400"/>
          <p14:tracePt t="45831" x="7048500" y="3321050"/>
          <p14:tracePt t="45855" x="7042150" y="3327400"/>
          <p14:tracePt t="45891" x="7035800" y="3333750"/>
          <p14:tracePt t="45907" x="7029450" y="3340100"/>
          <p14:tracePt t="45924" x="7029450" y="3346450"/>
          <p14:tracePt t="45939" x="7029450" y="3340100"/>
          <p14:tracePt t="45999" x="7035800" y="3333750"/>
          <p14:tracePt t="46019" x="7042150" y="3327400"/>
          <p14:tracePt t="46043" x="7048500" y="3321050"/>
          <p14:tracePt t="46079" x="7054850" y="3327400"/>
          <p14:tracePt t="46123" x="7054850" y="3333750"/>
          <p14:tracePt t="46147" x="7054850" y="3340100"/>
          <p14:tracePt t="46163" x="7054850" y="3346450"/>
          <p14:tracePt t="46179" x="7048500" y="3352800"/>
          <p14:tracePt t="46191" x="7048500" y="3359150"/>
          <p14:tracePt t="46207" x="7042150" y="3365500"/>
          <p14:tracePt t="46223" x="7048500" y="3365500"/>
          <p14:tracePt t="46319" x="7054850" y="3359150"/>
          <p14:tracePt t="46370" x="7054850" y="3352800"/>
          <p14:tracePt t="46402" x="7048500" y="3352800"/>
          <p14:tracePt t="46454" x="7048500" y="3359150"/>
          <p14:tracePt t="46479" x="7048500" y="3365500"/>
          <p14:tracePt t="46499" x="7048500" y="3371850"/>
          <p14:tracePt t="46611" x="7048500" y="3378200"/>
          <p14:tracePt t="46659" x="7054850" y="3378200"/>
          <p14:tracePt t="46719" x="7061200" y="3371850"/>
          <p14:tracePt t="46739" x="7067550" y="3371850"/>
          <p14:tracePt t="46755" x="7073900" y="3365500"/>
          <p14:tracePt t="46771" x="7080250" y="3359150"/>
          <p14:tracePt t="46807" x="7073900" y="3359150"/>
          <p14:tracePt t="46851" x="7067550" y="3365500"/>
          <p14:tracePt t="46867" x="7061200" y="3371850"/>
          <p14:tracePt t="46875" x="7054850" y="3371850"/>
          <p14:tracePt t="46883" x="7048500" y="3371850"/>
          <p14:tracePt t="46899" x="7042150" y="3378200"/>
          <p14:tracePt t="46911" x="7035800" y="3378200"/>
          <p14:tracePt t="46911" x="7029450" y="3378200"/>
          <p14:tracePt t="46929" x="7023100" y="3378200"/>
          <p14:tracePt t="46944" x="7010400" y="3378200"/>
          <p14:tracePt t="46960" x="7010400" y="3371850"/>
          <p14:tracePt t="46977" x="7010400" y="3359150"/>
          <p14:tracePt t="46994" x="7010400" y="3346450"/>
          <p14:tracePt t="47012" x="7004050" y="3340100"/>
          <p14:tracePt t="47027" x="7004050" y="3333750"/>
          <p14:tracePt t="47044" x="6997700" y="3327400"/>
          <p14:tracePt t="47044" x="6991350" y="3327400"/>
          <p14:tracePt t="47044" x="6985000" y="3321050"/>
          <p14:tracePt t="47064" x="6972300" y="3321050"/>
          <p14:tracePt t="47078" x="6959600" y="3314700"/>
          <p14:tracePt t="47078" x="6927850" y="3321050"/>
          <p14:tracePt t="47095" x="6902450" y="3321050"/>
          <p14:tracePt t="47095" x="6877050" y="3327400"/>
          <p14:tracePt t="47112" x="6845300" y="3327400"/>
          <p14:tracePt t="47112" x="6807200" y="3333750"/>
          <p14:tracePt t="47129" x="6769100" y="3340100"/>
          <p14:tracePt t="47129" x="6718300" y="3352800"/>
          <p14:tracePt t="47145" x="6673850" y="3352800"/>
          <p14:tracePt t="47145" x="6565900" y="3365500"/>
          <p14:tracePt t="47162" x="6508750" y="3365500"/>
          <p14:tracePt t="47162" x="6445250" y="3365500"/>
          <p14:tracePt t="47179" x="6388100" y="3371850"/>
          <p14:tracePt t="47179" x="6324600" y="3371850"/>
          <p14:tracePt t="47196" x="6254750" y="3371850"/>
          <p14:tracePt t="47196" x="6115050" y="3384550"/>
          <p14:tracePt t="47213" x="6032500" y="3390900"/>
          <p14:tracePt t="47213" x="5949950" y="3390900"/>
          <p14:tracePt t="47463" x="2787650" y="3511550"/>
          <p14:tracePt t="47463" x="2768600" y="3505200"/>
          <p14:tracePt t="47480" x="2749550" y="3498850"/>
          <p14:tracePt t="47480" x="2717800" y="3492500"/>
          <p14:tracePt t="47496" x="2679700" y="3479800"/>
          <p14:tracePt t="47496" x="2641600" y="3467100"/>
          <p14:tracePt t="47513" x="2603500" y="3448050"/>
          <p14:tracePt t="47513" x="2565400" y="3435350"/>
          <p14:tracePt t="47513" x="2527300" y="3422650"/>
          <p14:tracePt t="47532" x="2495550" y="3409950"/>
          <p14:tracePt t="47532" x="2470150" y="3397250"/>
          <p14:tracePt t="47547" x="2444750" y="3390900"/>
          <p14:tracePt t="47547" x="2425700" y="3384550"/>
          <p14:tracePt t="47563" x="2413000" y="3378200"/>
          <p14:tracePt t="47563" x="2400300" y="3371850"/>
          <p14:tracePt t="47580" x="2393950" y="3365500"/>
          <p14:tracePt t="47580" x="2381250" y="3365500"/>
          <p14:tracePt t="47596" x="2374900" y="3359150"/>
          <p14:tracePt t="47596" x="2362200" y="3359150"/>
          <p14:tracePt t="47613" x="2355850" y="3352800"/>
          <p14:tracePt t="47613" x="2349500" y="3352800"/>
          <p14:tracePt t="47630" x="2343150" y="3352800"/>
          <p14:tracePt t="47630" x="2336800" y="3346450"/>
          <p14:tracePt t="47647" x="2330450" y="3346450"/>
          <p14:tracePt t="47647" x="2317750" y="3352800"/>
          <p14:tracePt t="47666" x="2311400" y="3352800"/>
          <p14:tracePt t="47666" x="2305050" y="3352800"/>
          <p14:tracePt t="47681" x="2298700" y="3352800"/>
          <p14:tracePt t="47681" x="2286000" y="3359150"/>
          <p14:tracePt t="47698" x="2279650" y="3359150"/>
          <p14:tracePt t="47698" x="2266950" y="3365500"/>
          <p14:tracePt t="47714" x="2260600" y="3365500"/>
          <p14:tracePt t="47714" x="2235200" y="3371850"/>
          <p14:tracePt t="47731" x="2228850" y="3378200"/>
          <p14:tracePt t="47731" x="2222500" y="3384550"/>
          <p14:tracePt t="47748" x="2209800" y="3390900"/>
          <p14:tracePt t="47748" x="2203450" y="3397250"/>
          <p14:tracePt t="47764" x="2197100" y="3397250"/>
          <p14:tracePt t="47764" x="2197100" y="3403600"/>
          <p14:tracePt t="47781" x="2190750" y="3409950"/>
          <p14:tracePt t="47797" x="2184400" y="3416300"/>
          <p14:tracePt t="47814" x="2171700" y="3416300"/>
          <p14:tracePt t="47814" x="2159000" y="3422650"/>
          <p14:tracePt t="47832" x="2152650" y="3422650"/>
          <p14:tracePt t="47832" x="2139950" y="3429000"/>
          <p14:tracePt t="47848" x="2127250" y="3429000"/>
          <p14:tracePt t="47848" x="2114550" y="3435350"/>
          <p14:tracePt t="47865" x="2095500" y="3441700"/>
          <p14:tracePt t="47865" x="2076450" y="3448050"/>
          <p14:tracePt t="47882" x="2051050" y="3448050"/>
          <p14:tracePt t="47882" x="2006600" y="3454400"/>
          <p14:tracePt t="47900" x="1981200" y="3454400"/>
          <p14:tracePt t="47900" x="1955800" y="3454400"/>
          <p14:tracePt t="47916" x="1924050" y="3448050"/>
          <p14:tracePt t="47916" x="1892300" y="3441700"/>
          <p14:tracePt t="47932" x="1860550" y="3435350"/>
          <p14:tracePt t="47932" x="1828800" y="3422650"/>
          <p14:tracePt t="47949" x="1797050" y="3416300"/>
          <p14:tracePt t="47949" x="1739900" y="3378200"/>
          <p14:tracePt t="47965" x="1714500" y="3352800"/>
          <p14:tracePt t="47965" x="1689100" y="3321050"/>
          <p14:tracePt t="47981" x="1670050" y="3289300"/>
          <p14:tracePt t="47981" x="1657350" y="3257550"/>
          <p14:tracePt t="47998" x="1651000" y="3213100"/>
          <p14:tracePt t="47998" x="1644650" y="3175000"/>
          <p14:tracePt t="48016" x="1651000" y="3124200"/>
          <p14:tracePt t="48016" x="1663700" y="3035300"/>
          <p14:tracePt t="48032" x="1676400" y="2984500"/>
          <p14:tracePt t="48032" x="1689100" y="2940050"/>
          <p14:tracePt t="48048" x="1708150" y="2895600"/>
          <p14:tracePt t="48048" x="1733550" y="2851150"/>
          <p14:tracePt t="48065" x="1758950" y="2806700"/>
          <p14:tracePt t="48065" x="1784350" y="2768600"/>
          <p14:tracePt t="48065" x="1809750" y="2730500"/>
          <p14:tracePt t="48084" x="1841500" y="2698750"/>
          <p14:tracePt t="48097" x="1873250" y="2667000"/>
          <p14:tracePt t="48097" x="1943100" y="2616200"/>
          <p14:tracePt t="48116" x="1981200" y="2597150"/>
          <p14:tracePt t="48116" x="2019300" y="2590800"/>
          <p14:tracePt t="48132" x="2051050" y="2590800"/>
          <p14:tracePt t="48132" x="2089150" y="2603500"/>
          <p14:tracePt t="48148" x="2114550" y="2622550"/>
          <p14:tracePt t="48148" x="2146300" y="2647950"/>
          <p14:tracePt t="48165" x="2178050" y="2686050"/>
          <p14:tracePt t="48165" x="2203450" y="2730500"/>
          <p14:tracePt t="48165" x="2222500" y="2781300"/>
          <p14:tracePt t="48184" x="2241550" y="2832100"/>
          <p14:tracePt t="48184" x="2260600" y="2882900"/>
          <p14:tracePt t="48199" x="2273300" y="2933700"/>
          <p14:tracePt t="48199" x="2286000" y="2990850"/>
          <p14:tracePt t="48216" x="2298700" y="3041650"/>
          <p14:tracePt t="48216" x="2311400" y="3092450"/>
          <p14:tracePt t="48232" x="2311400" y="3143250"/>
          <p14:tracePt t="48232" x="2317750" y="3194050"/>
          <p14:tracePt t="48249" x="2311400" y="3244850"/>
          <p14:tracePt t="48249" x="2298700" y="3340100"/>
          <p14:tracePt t="48266" x="2292350" y="3384550"/>
          <p14:tracePt t="48266" x="2273300" y="3422650"/>
          <p14:tracePt t="48283" x="2260600" y="3460750"/>
          <p14:tracePt t="48283" x="2241550" y="3492500"/>
          <p14:tracePt t="48299" x="2216150" y="3517900"/>
          <p14:tracePt t="48299" x="2197100" y="3543300"/>
          <p14:tracePt t="48317" x="2171700" y="3568700"/>
          <p14:tracePt t="48317" x="2120900" y="3606800"/>
          <p14:tracePt t="48332" x="2101850" y="3619500"/>
          <p14:tracePt t="48332" x="2076450" y="3632200"/>
          <p14:tracePt t="48349" x="2057400" y="3644900"/>
          <p14:tracePt t="48349" x="2038350" y="3657600"/>
          <p14:tracePt t="48366" x="2019300" y="3663950"/>
          <p14:tracePt t="48366" x="1993900" y="3676650"/>
          <p14:tracePt t="48383" x="1987550" y="3676650"/>
          <p14:tracePt t="48383" x="1981200" y="3676650"/>
          <p14:tracePt t="48400" x="1974850" y="3670300"/>
          <p14:tracePt t="48400" x="1974850" y="3663950"/>
          <p14:tracePt t="48417" x="1974850" y="3657600"/>
          <p14:tracePt t="48417" x="1974850" y="3644900"/>
          <p14:tracePt t="48434" x="1987550" y="3632200"/>
          <p14:tracePt t="48434" x="1993900" y="3613150"/>
          <p14:tracePt t="48434" x="2006600" y="3587750"/>
          <p14:tracePt t="48452" x="2025650" y="3568700"/>
          <p14:tracePt t="48465" x="2044700" y="3536950"/>
          <p14:tracePt t="48465" x="2095500" y="3473450"/>
          <p14:tracePt t="48483" x="2120900" y="3435350"/>
          <p14:tracePt t="48483" x="2152650" y="3397250"/>
          <p14:tracePt t="48500" x="2184400" y="3352800"/>
          <p14:tracePt t="48500" x="2228850" y="3302000"/>
          <p14:tracePt t="48517" x="2266950" y="3244850"/>
          <p14:tracePt t="48517" x="2317750" y="3175000"/>
          <p14:tracePt t="48533" x="2368550" y="3098800"/>
          <p14:tracePt t="48533" x="2432050" y="3022600"/>
          <p14:tracePt t="48533" x="2495550" y="2933700"/>
          <p14:tracePt t="48552" x="2565400" y="2844800"/>
          <p14:tracePt t="48552" x="2635250" y="2755900"/>
          <p14:tracePt t="48567" x="2711450" y="2660650"/>
          <p14:tracePt t="48567" x="2781300" y="2571750"/>
          <p14:tracePt t="48583" x="2851150" y="2489200"/>
          <p14:tracePt t="48583" x="2921000" y="2413000"/>
          <p14:tracePt t="48600" x="2984500" y="2343150"/>
          <p14:tracePt t="48600" x="3041650" y="2279650"/>
          <p14:tracePt t="48617" x="3098800" y="2222500"/>
          <p14:tracePt t="48617" x="3200400" y="2120900"/>
          <p14:tracePt t="48634" x="3244850" y="2082800"/>
          <p14:tracePt t="48634" x="3282950" y="2044700"/>
          <p14:tracePt t="48650" x="3321050" y="2012950"/>
          <p14:tracePt t="48650" x="3359150" y="1987550"/>
          <p14:tracePt t="48668" x="3390900" y="1962150"/>
          <p14:tracePt t="48668" x="3448050" y="1930400"/>
          <p14:tracePt t="48684" x="3473450" y="1917700"/>
          <p14:tracePt t="48684" x="3492500" y="1905000"/>
          <p14:tracePt t="48701" x="3511550" y="1892300"/>
          <p14:tracePt t="48701" x="3530600" y="1885950"/>
          <p14:tracePt t="48718" x="3549650" y="1873250"/>
          <p14:tracePt t="48718" x="3562350" y="1866900"/>
          <p14:tracePt t="48735" x="3575050" y="1854200"/>
          <p14:tracePt t="48735" x="3594100" y="1841500"/>
          <p14:tracePt t="48751" x="3600450" y="1835150"/>
          <p14:tracePt t="48751" x="3606800" y="1835150"/>
          <p14:tracePt t="48768" x="3613150" y="1835150"/>
          <p14:tracePt t="48783" x="3613150" y="1841500"/>
          <p14:tracePt t="48800" x="3613150" y="1847850"/>
          <p14:tracePt t="48816" x="3613150" y="1854200"/>
          <p14:tracePt t="48816" x="3613150" y="1860550"/>
          <p14:tracePt t="48816" x="3606800" y="1866900"/>
          <p14:tracePt t="48835" x="3606800" y="1873250"/>
          <p14:tracePt t="48835" x="3600450" y="1879600"/>
          <p14:tracePt t="48851" x="3594100" y="1885950"/>
          <p14:tracePt t="48851" x="3587750" y="1885950"/>
          <p14:tracePt t="48868" x="3581400" y="1892300"/>
          <p14:tracePt t="48868" x="3575050" y="1892300"/>
          <p14:tracePt t="48885" x="3562350" y="1898650"/>
          <p14:tracePt t="48885" x="3549650" y="1898650"/>
          <p14:tracePt t="48901" x="3536950" y="1898650"/>
          <p14:tracePt t="48901" x="3511550" y="1898650"/>
          <p14:tracePt t="48919" x="3492500" y="1898650"/>
          <p14:tracePt t="48919" x="3473450" y="1898650"/>
          <p14:tracePt t="48935" x="3454400" y="1892300"/>
          <p14:tracePt t="48935" x="3441700" y="1885950"/>
          <p14:tracePt t="48951" x="3422650" y="1873250"/>
          <p14:tracePt t="48951" x="3403600" y="1860550"/>
          <p14:tracePt t="48968" x="3390900" y="1841500"/>
          <p14:tracePt t="48968" x="3359150" y="1797050"/>
          <p14:tracePt t="48984" x="3346450" y="1771650"/>
          <p14:tracePt t="48984" x="3327400" y="1746250"/>
          <p14:tracePt t="49001" x="3314700" y="1720850"/>
          <p14:tracePt t="49001" x="3302000" y="1695450"/>
          <p14:tracePt t="49018" x="3295650" y="1676400"/>
          <p14:tracePt t="49018" x="3282950" y="1651000"/>
          <p14:tracePt t="49035" x="3276600" y="1625600"/>
          <p14:tracePt t="49035" x="3263900" y="1581150"/>
          <p14:tracePt t="49051" x="3263900" y="1555750"/>
          <p14:tracePt t="49051" x="3263900" y="1524000"/>
          <p14:tracePt t="49068" x="3270250" y="1498600"/>
          <p14:tracePt t="49068" x="3276600" y="1466850"/>
          <p14:tracePt t="49085" x="3289300" y="1441450"/>
          <p14:tracePt t="49085" x="3302000" y="1416050"/>
          <p14:tracePt t="49101" x="3321050" y="1390650"/>
          <p14:tracePt t="49101" x="3365500" y="1346200"/>
          <p14:tracePt t="49119" x="3390900" y="1327150"/>
          <p14:tracePt t="49119" x="3416300" y="1301750"/>
          <p14:tracePt t="49135" x="3448050" y="1289050"/>
          <p14:tracePt t="49135" x="3479800" y="1270000"/>
          <p14:tracePt t="49151" x="3511550" y="1263650"/>
          <p14:tracePt t="49151" x="3543300" y="1250950"/>
          <p14:tracePt t="49168" x="3575050" y="1250950"/>
          <p14:tracePt t="49168" x="3606800" y="1250950"/>
          <p14:tracePt t="49185" x="3638550" y="1257300"/>
          <p14:tracePt t="49185" x="3670300" y="1270000"/>
          <p14:tracePt t="49185" x="3702050" y="1282700"/>
          <p14:tracePt t="49204" x="3727450" y="1301750"/>
          <p14:tracePt t="49204" x="3752850" y="1320800"/>
          <p14:tracePt t="49220" x="3778250" y="1346200"/>
          <p14:tracePt t="49220" x="3803650" y="1365250"/>
          <p14:tracePt t="49235" x="3829050" y="1384300"/>
          <p14:tracePt t="49235" x="3867150" y="1428750"/>
          <p14:tracePt t="49256" x="3886200" y="1454150"/>
          <p14:tracePt t="49268" x="3898900" y="1479550"/>
          <p14:tracePt t="49268" x="3924300" y="1536700"/>
          <p14:tracePt t="49286" x="3937000" y="1568450"/>
          <p14:tracePt t="49286" x="3943350" y="1600200"/>
          <p14:tracePt t="49304" x="3949700" y="1631950"/>
          <p14:tracePt t="49304" x="3949700" y="1657350"/>
          <p14:tracePt t="49319" x="3956050" y="1682750"/>
          <p14:tracePt t="49319" x="3956050" y="1708150"/>
          <p14:tracePt t="49336" x="3949700" y="1733550"/>
          <p14:tracePt t="49336" x="3937000" y="1778000"/>
          <p14:tracePt t="49352" x="3924300" y="1797050"/>
          <p14:tracePt t="49352" x="3911600" y="1822450"/>
          <p14:tracePt t="49370" x="3892550" y="1841500"/>
          <p14:tracePt t="49370" x="3873500" y="1860550"/>
          <p14:tracePt t="49386" x="3848100" y="1885950"/>
          <p14:tracePt t="49386" x="3803650" y="1924050"/>
          <p14:tracePt t="49403" x="3771900" y="1943100"/>
          <p14:tracePt t="49403" x="3746500" y="1962150"/>
          <p14:tracePt t="49420" x="3721100" y="1981200"/>
          <p14:tracePt t="49420" x="3695700" y="2000250"/>
          <p14:tracePt t="49436" x="3676650" y="2019300"/>
          <p14:tracePt t="49436" x="3651250" y="2038350"/>
          <p14:tracePt t="49453" x="3632200" y="2051050"/>
          <p14:tracePt t="49453" x="3613150" y="2070100"/>
          <p14:tracePt t="49453" x="3594100" y="2076450"/>
          <p14:tracePt t="49472" x="3575050" y="2089150"/>
          <p14:tracePt t="49485" x="3556000" y="2095500"/>
          <p14:tracePt t="49485" x="3530600" y="2101850"/>
          <p14:tracePt t="49504" x="3517900" y="2101850"/>
          <p14:tracePt t="49504" x="3511550" y="2101850"/>
          <p14:tracePt t="49520" x="3505200" y="2101850"/>
          <p14:tracePt t="49536" x="3498850" y="2101850"/>
          <p14:tracePt t="49552" x="3498850" y="2095500"/>
          <p14:tracePt t="49569" x="3511550" y="2089150"/>
          <p14:tracePt t="49569" x="3517900" y="2089150"/>
          <p14:tracePt t="49587" x="3524250" y="2082800"/>
          <p14:tracePt t="49587" x="3530600" y="2082800"/>
          <p14:tracePt t="49604" x="3536950" y="2082800"/>
          <p14:tracePt t="49604" x="3543300" y="2076450"/>
          <p14:tracePt t="49620" x="3549650" y="2076450"/>
          <p14:tracePt t="49620" x="3556000" y="2076450"/>
          <p14:tracePt t="49637" x="3562350" y="2076450"/>
          <p14:tracePt t="49637" x="3575050" y="2076450"/>
          <p14:tracePt t="49654" x="3581400" y="2076450"/>
          <p14:tracePt t="49669" x="3587750" y="2082800"/>
          <p14:tracePt t="49686" x="3581400" y="2082800"/>
          <p14:tracePt t="49743" x="3575050" y="2082800"/>
          <p14:tracePt t="49759" x="3568700" y="2089150"/>
          <p14:tracePt t="49771" x="3562350" y="2089150"/>
          <p14:tracePt t="49788" x="3556000" y="2089150"/>
          <p14:tracePt t="49803" x="3549650" y="2089150"/>
          <p14:tracePt t="49823" x="3549650" y="2095500"/>
          <p14:tracePt t="49871" x="3556000" y="2101850"/>
          <p14:tracePt t="49915" x="3556000" y="2108200"/>
          <p14:tracePt t="49939" x="3556000" y="2114550"/>
          <p14:tracePt t="49967" x="3556000" y="2120900"/>
          <p14:tracePt t="50003" x="3556000" y="2127250"/>
          <p14:tracePt t="50035" x="3549650" y="2127250"/>
          <p14:tracePt t="50050" x="3543300" y="2139950"/>
          <p14:tracePt t="50062" x="3536950" y="2139950"/>
          <p14:tracePt t="50071" x="3530600" y="2146300"/>
          <p14:tracePt t="50071" x="3524250" y="2152650"/>
          <p14:tracePt t="50088" x="3517900" y="2159000"/>
          <p14:tracePt t="50088" x="3511550" y="2165350"/>
          <p14:tracePt t="50105" x="3498850" y="2171700"/>
          <p14:tracePt t="50105" x="3492500" y="2171700"/>
          <p14:tracePt t="50121" x="3479800" y="2178050"/>
          <p14:tracePt t="50121" x="3460750" y="2190750"/>
          <p14:tracePt t="50139" x="3454400" y="2190750"/>
          <p14:tracePt t="50139" x="3448050" y="2190750"/>
          <p14:tracePt t="50156" x="3441700" y="2190750"/>
          <p14:tracePt t="50156" x="3435350" y="2184400"/>
          <p14:tracePt t="50172" x="3429000" y="2178050"/>
          <p14:tracePt t="50172" x="3429000" y="2165350"/>
          <p14:tracePt t="50188" x="3429000" y="2152650"/>
          <p14:tracePt t="50188" x="3429000" y="2133600"/>
          <p14:tracePt t="50205" x="3435350" y="2114550"/>
          <p14:tracePt t="50205" x="3435350" y="2076450"/>
          <p14:tracePt t="50223" x="3441700" y="2057400"/>
          <p14:tracePt t="50223" x="3448050" y="2038350"/>
          <p14:tracePt t="50239" x="3454400" y="2019300"/>
          <p14:tracePt t="50239" x="3460750" y="2000250"/>
          <p14:tracePt t="50255" x="3467100" y="1981200"/>
          <p14:tracePt t="50255" x="3473450" y="1962150"/>
          <p14:tracePt t="50272" x="3479800" y="1949450"/>
          <p14:tracePt t="50272" x="3498850" y="1924050"/>
          <p14:tracePt t="50292" x="3505200" y="1911350"/>
          <p14:tracePt t="50292" x="3511550" y="1911350"/>
          <p14:tracePt t="50307" x="3517900" y="1905000"/>
          <p14:tracePt t="50307" x="3524250" y="1911350"/>
          <p14:tracePt t="50322" x="3530600" y="1911350"/>
          <p14:tracePt t="50322" x="3530600" y="1917700"/>
          <p14:tracePt t="50339" x="3530600" y="1930400"/>
          <p14:tracePt t="50339" x="3530600" y="1943100"/>
          <p14:tracePt t="50356" x="3524250" y="1955800"/>
          <p14:tracePt t="50356" x="3517900" y="1987550"/>
          <p14:tracePt t="50373" x="3511550" y="2000250"/>
          <p14:tracePt t="50373" x="3505200" y="2012950"/>
          <p14:tracePt t="50389" x="3492500" y="2025650"/>
          <p14:tracePt t="50389" x="3486150" y="2038350"/>
          <p14:tracePt t="50406" x="3473450" y="2051050"/>
          <p14:tracePt t="50406" x="3441700" y="2063750"/>
          <p14:tracePt t="50423" x="3429000" y="2070100"/>
          <p14:tracePt t="50423" x="3409950" y="2070100"/>
          <p14:tracePt t="50440" x="3397250" y="2070100"/>
          <p14:tracePt t="50440" x="3378200" y="2063750"/>
          <p14:tracePt t="50456" x="3352800" y="2057400"/>
          <p14:tracePt t="50456" x="3333750" y="2044700"/>
          <p14:tracePt t="50473" x="3308350" y="2032000"/>
          <p14:tracePt t="50473" x="3282950" y="2012950"/>
          <p14:tracePt t="50473" x="3263900" y="2000250"/>
          <p14:tracePt t="50492" x="3238500" y="1981200"/>
          <p14:tracePt t="50492" x="3213100" y="1955800"/>
          <p14:tracePt t="50508" x="3187700" y="1930400"/>
          <p14:tracePt t="50508" x="3162300" y="1905000"/>
          <p14:tracePt t="50524" x="3143250" y="1873250"/>
          <p14:tracePt t="50524" x="3130550" y="1841500"/>
          <p14:tracePt t="50541" x="3111500" y="1803400"/>
          <p14:tracePt t="50541" x="3105150" y="1765300"/>
          <p14:tracePt t="50557" x="3098800" y="1727200"/>
          <p14:tracePt t="50557" x="3098800" y="1682750"/>
          <p14:tracePt t="50573" x="3098800" y="1638300"/>
          <p14:tracePt t="50573" x="3105150" y="1593850"/>
          <p14:tracePt t="50573" x="3117850" y="1555750"/>
          <p14:tracePt t="50592" x="3136900" y="1511300"/>
          <p14:tracePt t="50592" x="3162300" y="1473200"/>
          <p14:tracePt t="50607" x="3187700" y="1441450"/>
          <p14:tracePt t="50607" x="3219450" y="1409700"/>
          <p14:tracePt t="50623" x="3257550" y="1384300"/>
          <p14:tracePt t="50623" x="3295650" y="1358900"/>
          <p14:tracePt t="50640" x="3333750" y="1339850"/>
          <p14:tracePt t="50640" x="3378200" y="1320800"/>
          <p14:tracePt t="50656" x="3422650" y="1314450"/>
          <p14:tracePt t="50656" x="3505200" y="1301750"/>
          <p14:tracePt t="50674" x="3549650" y="1308100"/>
          <p14:tracePt t="50674" x="3587750" y="1314450"/>
          <p14:tracePt t="50691" x="3625850" y="1327150"/>
          <p14:tracePt t="50691" x="3663950" y="1346200"/>
          <p14:tracePt t="50707" x="3695700" y="1371600"/>
          <p14:tracePt t="50707" x="3752850" y="1428750"/>
          <p14:tracePt t="50724" x="3771900" y="1466850"/>
          <p14:tracePt t="50724" x="3790950" y="1504950"/>
          <p14:tracePt t="50741" x="3803650" y="1549400"/>
          <p14:tracePt t="50741" x="3816350" y="1587500"/>
          <p14:tracePt t="50757" x="3829050" y="1631950"/>
          <p14:tracePt t="50757" x="3835400" y="1670050"/>
          <p14:tracePt t="50774" x="3835400" y="1708150"/>
          <p14:tracePt t="50774" x="3829050" y="1778000"/>
          <p14:tracePt t="50792" x="3816350" y="1809750"/>
          <p14:tracePt t="50792" x="3810000" y="1841500"/>
          <p14:tracePt t="50808" x="3790950" y="1873250"/>
          <p14:tracePt t="50808" x="3778250" y="1905000"/>
          <p14:tracePt t="50824" x="3759200" y="1936750"/>
          <p14:tracePt t="50824" x="3740150" y="1962150"/>
          <p14:tracePt t="50841" x="3714750" y="1987550"/>
          <p14:tracePt t="50841" x="3695700" y="2012950"/>
          <p14:tracePt t="50841" x="3670300" y="2038350"/>
          <p14:tracePt t="50860" x="3644900" y="2057400"/>
          <p14:tracePt t="50873" x="3619500" y="2082800"/>
          <p14:tracePt t="50873" x="3556000" y="2120900"/>
          <p14:tracePt t="50891" x="3530600" y="2139950"/>
          <p14:tracePt t="50891" x="3498850" y="2159000"/>
          <p14:tracePt t="50907" x="3467100" y="2171700"/>
          <p14:tracePt t="50907" x="3435350" y="2190750"/>
          <p14:tracePt t="50924" x="3409950" y="2203450"/>
          <p14:tracePt t="50924" x="3384550" y="2216150"/>
          <p14:tracePt t="50924" x="3365500" y="2228850"/>
          <p14:tracePt t="50943" x="3346450" y="2241550"/>
          <p14:tracePt t="50957" x="3327400" y="2247900"/>
          <p14:tracePt t="50957" x="3295650" y="2273300"/>
          <p14:tracePt t="50975" x="3276600" y="2286000"/>
          <p14:tracePt t="50975" x="3263900" y="2298700"/>
          <p14:tracePt t="50991" x="3244850" y="2317750"/>
          <p14:tracePt t="50991" x="3225800" y="2336800"/>
          <p14:tracePt t="51008" x="3206750" y="2362200"/>
          <p14:tracePt t="51008" x="3155950" y="2419350"/>
          <p14:tracePt t="51025" x="3130550" y="2451100"/>
          <p14:tracePt t="51025" x="3098800" y="2489200"/>
          <p14:tracePt t="51042" x="3060700" y="2527300"/>
          <p14:tracePt t="51042" x="3022600" y="2571750"/>
          <p14:tracePt t="51058" x="2978150" y="2609850"/>
          <p14:tracePt t="51058" x="2927350" y="2654300"/>
          <p14:tracePt t="51075" x="2876550" y="2698750"/>
          <p14:tracePt t="51075" x="2755900" y="2787650"/>
          <p14:tracePt t="51092" x="2698750" y="2832100"/>
          <p14:tracePt t="51092" x="2635250" y="2882900"/>
          <p14:tracePt t="51108" x="2578100" y="2927350"/>
          <p14:tracePt t="51108" x="2514600" y="2971800"/>
          <p14:tracePt t="51125" x="2457450" y="3016250"/>
          <p14:tracePt t="51125" x="2406650" y="3060700"/>
          <p14:tracePt t="51125" x="2355850" y="3105150"/>
          <p14:tracePt t="51143" x="2311400" y="3149600"/>
          <p14:tracePt t="51157" x="2260600" y="3194050"/>
          <p14:tracePt t="51157" x="2171700" y="3263900"/>
          <p14:tracePt t="51176" x="2133600" y="3289300"/>
          <p14:tracePt t="51176" x="2095500" y="3314700"/>
          <p14:tracePt t="51192" x="2063750" y="3340100"/>
          <p14:tracePt t="51192" x="2032000" y="3352800"/>
          <p14:tracePt t="51209" x="2006600" y="3365500"/>
          <p14:tracePt t="51209" x="1981200" y="3371850"/>
          <p14:tracePt t="51225" x="1962150" y="3371850"/>
          <p14:tracePt t="51225" x="1949450" y="3378200"/>
          <p14:tracePt t="51225" x="1936750" y="3378200"/>
          <p14:tracePt t="51244" x="1930400" y="3371850"/>
          <p14:tracePt t="51244" x="1924050" y="3371850"/>
          <p14:tracePt t="51259" x="1924050" y="3365500"/>
          <p14:tracePt t="51275" x="1924050" y="3359150"/>
          <p14:tracePt t="51275" x="1924050" y="3352800"/>
          <p14:tracePt t="51292" x="1930400" y="3346450"/>
          <p14:tracePt t="51292" x="1936750" y="3340100"/>
          <p14:tracePt t="51292" x="1943100" y="3333750"/>
          <p14:tracePt t="51311" x="1949450" y="3327400"/>
          <p14:tracePt t="51311" x="1955800" y="3321050"/>
          <p14:tracePt t="51326" x="1968500" y="3314700"/>
          <p14:tracePt t="51326" x="1974850" y="3308350"/>
          <p14:tracePt t="51342" x="1987550" y="3302000"/>
          <p14:tracePt t="51342" x="1993900" y="3295650"/>
          <p14:tracePt t="51359" x="2006600" y="3289300"/>
          <p14:tracePt t="51359" x="2012950" y="3289300"/>
          <p14:tracePt t="51376" x="2019300" y="3282950"/>
          <p14:tracePt t="51376" x="2038350" y="3282950"/>
          <p14:tracePt t="51392" x="2044700" y="3282950"/>
          <p14:tracePt t="51408" x="2051050" y="3282950"/>
          <p14:tracePt t="51408" x="2057400" y="3289300"/>
          <p14:tracePt t="51427" x="2070100" y="3289300"/>
          <p14:tracePt t="51427" x="2089150" y="3302000"/>
          <p14:tracePt t="51443" x="2101850" y="3302000"/>
          <p14:tracePt t="51443" x="2120900" y="3308350"/>
          <p14:tracePt t="51460" x="2139950" y="3308350"/>
          <p14:tracePt t="51460" x="2165350" y="3314700"/>
          <p14:tracePt t="51476" x="2190750" y="3321050"/>
          <p14:tracePt t="51476" x="2222500" y="3327400"/>
          <p14:tracePt t="51492" x="2266950" y="3340100"/>
          <p14:tracePt t="51492" x="2311400" y="3352800"/>
          <p14:tracePt t="51492" x="2362200" y="3371850"/>
          <p14:tracePt t="51511" x="2425700" y="3390900"/>
          <p14:tracePt t="51525" x="2495550" y="3422650"/>
          <p14:tracePt t="51525" x="2647950" y="3486150"/>
          <p14:tracePt t="51544" x="2730500" y="3517900"/>
          <p14:tracePt t="51544" x="2813050" y="3543300"/>
          <p14:tracePt t="51560" x="2901950" y="3562350"/>
          <p14:tracePt t="51560" x="2990850" y="3581400"/>
          <p14:tracePt t="51576" x="3073400" y="3587750"/>
          <p14:tracePt t="51576" x="3155950" y="3587750"/>
          <p14:tracePt t="51593" x="3238500" y="3587750"/>
          <p14:tracePt t="51593" x="3314700" y="3587750"/>
          <p14:tracePt t="51593" x="3384550" y="3581400"/>
          <p14:tracePt t="51611" x="3454400" y="3575050"/>
          <p14:tracePt t="51611" x="3517900" y="3575050"/>
          <p14:tracePt t="51627" x="3581400" y="3575050"/>
          <p14:tracePt t="51627" x="3638550" y="3575050"/>
          <p14:tracePt t="51643" x="3689350" y="3568700"/>
          <p14:tracePt t="51643" x="3740150" y="3568700"/>
          <p14:tracePt t="51660" x="3784600" y="3562350"/>
          <p14:tracePt t="51660" x="3829050" y="3556000"/>
          <p14:tracePt t="51677" x="3867150" y="3543300"/>
          <p14:tracePt t="51677" x="3924300" y="3524250"/>
          <p14:tracePt t="51693" x="3949700" y="3511550"/>
          <p14:tracePt t="51693" x="3968750" y="3505200"/>
          <p14:tracePt t="51710" x="3987800" y="3498850"/>
          <p14:tracePt t="51710" x="3994150" y="3492500"/>
          <p14:tracePt t="51727" x="4006850" y="3492500"/>
          <p14:tracePt t="51727" x="4006850" y="3498850"/>
          <p14:tracePt t="51744" x="3994150" y="3498850"/>
          <p14:tracePt t="51775" x="3987800" y="3498850"/>
          <p14:tracePt t="51791" x="3981450" y="3498850"/>
          <p14:tracePt t="51799" x="3975100" y="3492500"/>
          <p14:tracePt t="51812" x="3968750" y="3479800"/>
          <p14:tracePt t="51827" x="3968750" y="3473450"/>
          <p14:tracePt t="51843" x="3962400" y="3467100"/>
          <p14:tracePt t="51860" x="3956050" y="3460750"/>
          <p14:tracePt t="51876" x="3956050" y="3454400"/>
          <p14:tracePt t="51876" x="3956050" y="3448050"/>
          <p14:tracePt t="51876" x="3956050" y="3441700"/>
          <p14:tracePt t="51896" x="3956050" y="3435350"/>
          <p14:tracePt t="51911" x="3962400" y="3429000"/>
          <p14:tracePt t="51927" x="3968750" y="3422650"/>
          <p14:tracePt t="51943" x="3975100" y="3429000"/>
          <p14:tracePt t="51960" x="3975100" y="3435350"/>
          <p14:tracePt t="51977" x="3981450" y="3448050"/>
          <p14:tracePt t="51977" x="3981450" y="3460750"/>
          <p14:tracePt t="51994" x="3981450" y="3473450"/>
          <p14:tracePt t="51994" x="3981450" y="3479800"/>
          <p14:tracePt t="52011" x="3981450" y="3492500"/>
          <p14:tracePt t="52011" x="3975100" y="3498850"/>
          <p14:tracePt t="52028" x="3975100" y="3505200"/>
          <p14:tracePt t="52028" x="3968750" y="3511550"/>
          <p14:tracePt t="52045" x="3968750" y="3517900"/>
          <p14:tracePt t="52045" x="3962400" y="3524250"/>
          <p14:tracePt t="52061" x="3956050" y="3524250"/>
          <p14:tracePt t="52061" x="3949700" y="3530600"/>
          <p14:tracePt t="52078" x="3937000" y="3536950"/>
          <p14:tracePt t="52078" x="3924300" y="3536950"/>
          <p14:tracePt t="52095" x="3911600" y="3543300"/>
          <p14:tracePt t="52095" x="3886200" y="3549650"/>
          <p14:tracePt t="52112" x="3867150" y="3549650"/>
          <p14:tracePt t="52112" x="3848100" y="3549650"/>
          <p14:tracePt t="52128" x="3822700" y="3549650"/>
          <p14:tracePt t="52128" x="3803650" y="3543300"/>
          <p14:tracePt t="52145" x="3778250" y="3543300"/>
          <p14:tracePt t="52145" x="3752850" y="3536950"/>
          <p14:tracePt t="52145" x="3733800" y="3530600"/>
          <p14:tracePt t="52165" x="3708400" y="3524250"/>
          <p14:tracePt t="52165" x="3683000" y="3517900"/>
          <p14:tracePt t="52179" x="3657600" y="3511550"/>
          <p14:tracePt t="52179" x="3632200" y="3498850"/>
          <p14:tracePt t="52195" x="3606800" y="3486150"/>
          <p14:tracePt t="52195" x="3581400" y="3473450"/>
          <p14:tracePt t="52212" x="3556000" y="3448050"/>
          <p14:tracePt t="52212" x="3530600" y="3422650"/>
          <p14:tracePt t="52228" x="3505200" y="3384550"/>
          <p14:tracePt t="52228" x="3486150" y="3346450"/>
          <p14:tracePt t="52228" x="3467100" y="3302000"/>
          <p14:tracePt t="52247" x="3448050" y="3251200"/>
          <p14:tracePt t="52261" x="3435350" y="3200400"/>
          <p14:tracePt t="52261" x="3416300" y="3086100"/>
          <p14:tracePt t="52279" x="3409950" y="3035300"/>
          <p14:tracePt t="52279" x="3409950" y="2978150"/>
          <p14:tracePt t="52296" x="3409950" y="2933700"/>
          <p14:tracePt t="52296" x="3409950" y="2882900"/>
          <p14:tracePt t="52313" x="3416300" y="2832100"/>
          <p14:tracePt t="52313" x="3429000" y="2787650"/>
          <p14:tracePt t="52329" x="3441700" y="2743200"/>
          <p14:tracePt t="52329" x="3486150" y="2641600"/>
          <p14:tracePt t="52346" x="3517900" y="2597150"/>
          <p14:tracePt t="52346" x="3549650" y="2546350"/>
          <p14:tracePt t="52362" x="3587750" y="2495550"/>
          <p14:tracePt t="52362" x="3625850" y="2451100"/>
          <p14:tracePt t="52379" x="3670300" y="2406650"/>
          <p14:tracePt t="52379" x="3714750" y="2368550"/>
          <p14:tracePt t="52395" x="3765550" y="2336800"/>
          <p14:tracePt t="52395" x="3867150" y="2286000"/>
          <p14:tracePt t="52414" x="3917950" y="2266950"/>
          <p14:tracePt t="52414" x="3975100" y="2260600"/>
          <p14:tracePt t="52429" x="4025900" y="2254250"/>
          <p14:tracePt t="52429" x="4083050" y="2247900"/>
          <p14:tracePt t="52446" x="4140200" y="2254250"/>
          <p14:tracePt t="52446" x="4248150" y="2279650"/>
          <p14:tracePt t="52463" x="4298950" y="2298700"/>
          <p14:tracePt t="52463" x="4349750" y="2324100"/>
          <p14:tracePt t="52480" x="4394200" y="2349500"/>
          <p14:tracePt t="52480" x="4438650" y="2387600"/>
          <p14:tracePt t="52496" x="4476750" y="2425700"/>
          <p14:tracePt t="52496" x="4514850" y="2470150"/>
          <p14:tracePt t="52513" x="4552950" y="2514600"/>
          <p14:tracePt t="52513" x="4584700" y="2552700"/>
          <p14:tracePt t="52530" x="4616450" y="2597150"/>
          <p14:tracePt t="52530" x="4673600" y="2667000"/>
          <p14:tracePt t="52547" x="4705350" y="2705100"/>
          <p14:tracePt t="52547" x="4724400" y="2736850"/>
          <p14:tracePt t="52565" x="4749800" y="2768600"/>
          <p14:tracePt t="52565" x="4768850" y="2806700"/>
          <p14:tracePt t="52580" x="4787900" y="2838450"/>
          <p14:tracePt t="52580" x="4800600" y="2876550"/>
          <p14:tracePt t="52596" x="4813300" y="2914650"/>
          <p14:tracePt t="52596" x="4819650" y="2952750"/>
          <p14:tracePt t="52613" x="4819650" y="2997200"/>
          <p14:tracePt t="52613" x="4819650" y="3035300"/>
          <p14:tracePt t="52613" x="4819650" y="3073400"/>
          <p14:tracePt t="52632" x="4813300" y="3117850"/>
          <p14:tracePt t="52632" x="4800600" y="3155950"/>
          <p14:tracePt t="52646" x="4787900" y="3187700"/>
          <p14:tracePt t="52646" x="4775200" y="3225800"/>
          <p14:tracePt t="52663" x="4756150" y="3257550"/>
          <p14:tracePt t="52663" x="4737100" y="3295650"/>
          <p14:tracePt t="52680" x="4711700" y="3327400"/>
          <p14:tracePt t="52680" x="4686300" y="3359150"/>
          <p14:tracePt t="52697" x="4660900" y="3390900"/>
          <p14:tracePt t="52697" x="4610100" y="3454400"/>
          <p14:tracePt t="52713" x="4584700" y="3492500"/>
          <p14:tracePt t="52713" x="4552950" y="3524250"/>
          <p14:tracePt t="52730" x="4521200" y="3562350"/>
          <p14:tracePt t="52730" x="4495800" y="3594100"/>
          <p14:tracePt t="52747" x="4464050" y="3625850"/>
          <p14:tracePt t="52747" x="4400550" y="3689350"/>
          <p14:tracePt t="52763" x="4368800" y="3714750"/>
          <p14:tracePt t="52763" x="4343400" y="3733800"/>
          <p14:tracePt t="52781" x="4318000" y="3746500"/>
          <p14:tracePt t="52781" x="4292600" y="3759200"/>
          <p14:tracePt t="52798" x="4267200" y="3771900"/>
          <p14:tracePt t="52798" x="4241800" y="3778250"/>
          <p14:tracePt t="52814" x="4222750" y="3778250"/>
          <p14:tracePt t="52814" x="4184650" y="3784600"/>
          <p14:tracePt t="52831" x="4165600" y="3784600"/>
          <p14:tracePt t="52831" x="4152900" y="3784600"/>
          <p14:tracePt t="52847" x="4140200" y="3778250"/>
          <p14:tracePt t="52847" x="4127500" y="3778250"/>
          <p14:tracePt t="52864" x="4121150" y="3778250"/>
          <p14:tracePt t="52864" x="4114800" y="3778250"/>
          <p14:tracePt t="52881" x="4108450" y="3771900"/>
          <p14:tracePt t="52896" x="4108450" y="3765550"/>
          <p14:tracePt t="52915" x="4121150" y="3759200"/>
          <p14:tracePt t="52915" x="4127500" y="3752850"/>
          <p14:tracePt t="52931" x="4133850" y="3752850"/>
          <p14:tracePt t="52931" x="4140200" y="3746500"/>
          <p14:tracePt t="52948" x="4146550" y="3746500"/>
          <p14:tracePt t="52948" x="4152900" y="3740150"/>
          <p14:tracePt t="52964" x="4159250" y="3740150"/>
          <p14:tracePt t="52964" x="4165600" y="3733800"/>
          <p14:tracePt t="52981" x="4171950" y="3733800"/>
          <p14:tracePt t="52981" x="4178300" y="3733800"/>
          <p14:tracePt t="52981" x="4184650" y="3733800"/>
          <p14:tracePt t="52999" x="4191000" y="3733800"/>
          <p14:tracePt t="52999" x="4197350" y="3733800"/>
          <p14:tracePt t="53015" x="4203700" y="3733800"/>
          <p14:tracePt t="53030" x="4210050" y="3733800"/>
          <p14:tracePt t="53047" x="4216400" y="3733800"/>
          <p14:tracePt t="53064" x="4222750" y="3733800"/>
          <p14:tracePt t="53080" x="4222750" y="3727450"/>
          <p14:tracePt t="53118" x="4216400" y="3721100"/>
          <p14:tracePt t="53131" x="4216400" y="3714750"/>
          <p14:tracePt t="53147" x="4210050" y="3708400"/>
          <p14:tracePt t="53171" x="4203700" y="3708400"/>
          <p14:tracePt t="53191" x="4197350" y="3702050"/>
          <p14:tracePt t="53215" x="4191000" y="3702050"/>
          <p14:tracePt t="53239" x="4191000" y="3708400"/>
          <p14:tracePt t="53282" x="4184650" y="3714750"/>
          <p14:tracePt t="53318" x="4178300" y="3714750"/>
          <p14:tracePt t="53342" x="4178300" y="3721100"/>
          <p14:tracePt t="53359" x="4171950" y="3721100"/>
          <p14:tracePt t="53371" x="4165600" y="3721100"/>
          <p14:tracePt t="53387" x="4159250" y="3714750"/>
          <p14:tracePt t="53403" x="4152900" y="3702050"/>
          <p14:tracePt t="53419" x="4152900" y="3695700"/>
          <p14:tracePt t="53419" x="4152900" y="3689350"/>
          <p14:tracePt t="53432" x="4152900" y="3683000"/>
          <p14:tracePt t="53432" x="4146550" y="3670300"/>
          <p14:tracePt t="53449" x="4146550" y="3663950"/>
          <p14:tracePt t="53449" x="4140200" y="3657600"/>
          <p14:tracePt t="53466" x="4140200" y="3651250"/>
          <p14:tracePt t="53466" x="4133850" y="3638550"/>
          <p14:tracePt t="53483" x="4133850" y="3632200"/>
          <p14:tracePt t="53499" x="4133850" y="3625850"/>
          <p14:tracePt t="53516" x="4133850" y="3619500"/>
          <p14:tracePt t="53539" x="4133850" y="3625850"/>
          <p14:tracePt t="53575" x="4133850" y="3632200"/>
          <p14:tracePt t="53591" x="4133850" y="3638550"/>
          <p14:tracePt t="53603" x="4133850" y="3644900"/>
          <p14:tracePt t="53619" x="4127500" y="3651250"/>
          <p14:tracePt t="53635" x="4121150" y="3657600"/>
          <p14:tracePt t="53651" x="4114800" y="3657600"/>
          <p14:tracePt t="53659" x="4108450" y="3663950"/>
          <p14:tracePt t="53665" x="4102100" y="3663950"/>
          <p14:tracePt t="53665" x="4089400" y="3670300"/>
          <p14:tracePt t="53683" x="4076700" y="3670300"/>
          <p14:tracePt t="53683" x="4070350" y="3670300"/>
          <p14:tracePt t="53700" x="4051300" y="3670300"/>
          <p14:tracePt t="53700" x="4038600" y="3663950"/>
          <p14:tracePt t="53716" x="4019550" y="3657600"/>
          <p14:tracePt t="53716" x="3981450" y="3632200"/>
          <p14:tracePt t="53734" x="3956050" y="3619500"/>
          <p14:tracePt t="53734" x="3924300" y="3600450"/>
          <p14:tracePt t="53750" x="3898900" y="3581400"/>
          <p14:tracePt t="53750" x="3867150" y="3562350"/>
          <p14:tracePt t="53767" x="3835400" y="3536950"/>
          <p14:tracePt t="53767" x="3771900" y="3486150"/>
          <p14:tracePt t="53783" x="3740150" y="3448050"/>
          <p14:tracePt t="53783" x="3708400" y="3409950"/>
          <p14:tracePt t="53800" x="3683000" y="3365500"/>
          <p14:tracePt t="53800" x="3657600" y="3314700"/>
          <p14:tracePt t="53817" x="3625850" y="3257550"/>
          <p14:tracePt t="53817" x="3606800" y="3200400"/>
          <p14:tracePt t="53833" x="3587750" y="3143250"/>
          <p14:tracePt t="53833" x="3562350" y="3022600"/>
          <p14:tracePt t="53851" x="3556000" y="2965450"/>
          <p14:tracePt t="53851" x="3556000" y="2914650"/>
          <p14:tracePt t="53867" x="3556000" y="2863850"/>
          <p14:tracePt t="53867" x="3568700" y="2813050"/>
          <p14:tracePt t="53884" x="3587750" y="2768600"/>
          <p14:tracePt t="53884" x="3606800" y="2724150"/>
          <p14:tracePt t="53900" x="3632200" y="2679700"/>
          <p14:tracePt t="53900" x="3663950" y="2635250"/>
          <p14:tracePt t="53917" x="3702050" y="2584450"/>
          <p14:tracePt t="53917" x="3740150" y="2540000"/>
          <p14:tracePt t="53917" x="3790950" y="2501900"/>
          <p14:tracePt t="53936" x="3841750" y="2463800"/>
          <p14:tracePt t="53936" x="3892550" y="2425700"/>
          <p14:tracePt t="53951" x="3949700" y="2393950"/>
          <p14:tracePt t="53951" x="4013200" y="2368550"/>
          <p14:tracePt t="53967" x="4070350" y="2349500"/>
          <p14:tracePt t="53967" x="4133850" y="2336800"/>
          <p14:tracePt t="53984" x="4191000" y="2330450"/>
          <p14:tracePt t="53984" x="4248150" y="2330450"/>
          <p14:tracePt t="54001" x="4305300" y="2343150"/>
          <p14:tracePt t="54001" x="4356100" y="2355850"/>
          <p14:tracePt t="54001" x="4406900" y="2374900"/>
          <p14:tracePt t="54020" x="4451350" y="2400300"/>
          <p14:tracePt t="54020" x="4489450" y="2432050"/>
          <p14:tracePt t="54035" x="4527550" y="2470150"/>
          <p14:tracePt t="54035" x="4559300" y="2514600"/>
          <p14:tracePt t="54051" x="4591050" y="2559050"/>
          <p14:tracePt t="54051" x="4616450" y="2609850"/>
          <p14:tracePt t="54068" x="4635500" y="2660650"/>
          <p14:tracePt t="54068" x="4667250" y="2768600"/>
          <p14:tracePt t="54084" x="4679950" y="2819400"/>
          <p14:tracePt t="54084" x="4686300" y="2876550"/>
          <p14:tracePt t="54101" x="4692650" y="2927350"/>
          <p14:tracePt t="54101" x="4692650" y="2978150"/>
          <p14:tracePt t="54118" x="4686300" y="3035300"/>
          <p14:tracePt t="54118" x="4679950" y="3092450"/>
          <p14:tracePt t="54134" x="4673600" y="3143250"/>
          <p14:tracePt t="54134" x="4641850" y="3251200"/>
          <p14:tracePt t="54151" x="4622800" y="3295650"/>
          <p14:tracePt t="54151" x="4603750" y="3340100"/>
          <p14:tracePt t="54170" x="4578350" y="3384550"/>
          <p14:tracePt t="54170" x="4559300" y="3422650"/>
          <p14:tracePt t="54185" x="4533900" y="3454400"/>
          <p14:tracePt t="54185" x="4502150" y="3492500"/>
          <p14:tracePt t="54201" x="4470400" y="3524250"/>
          <p14:tracePt t="54201" x="4438650" y="3556000"/>
          <p14:tracePt t="54201" x="4406900" y="3581400"/>
          <p14:tracePt t="54219" x="4375150" y="3613150"/>
          <p14:tracePt t="54219" x="4343400" y="3632200"/>
          <p14:tracePt t="54235" x="4305300" y="3657600"/>
          <p14:tracePt t="54235" x="4273550" y="3676650"/>
          <p14:tracePt t="54251" x="4241800" y="3695700"/>
          <p14:tracePt t="54251" x="4210050" y="3708400"/>
          <p14:tracePt t="54268" x="4184650" y="3721100"/>
          <p14:tracePt t="54268" x="4152900" y="3727450"/>
          <p14:tracePt t="54285" x="4133850" y="3733800"/>
          <p14:tracePt t="54285" x="4108450" y="3740150"/>
          <p14:tracePt t="54285" x="4089400" y="3746500"/>
          <p14:tracePt t="54304" x="4076700" y="3746500"/>
          <p14:tracePt t="54304" x="4057650" y="3752850"/>
          <p14:tracePt t="54319" x="4051300" y="3752850"/>
          <p14:tracePt t="54319" x="4038600" y="3752850"/>
          <p14:tracePt t="54335" x="4032250" y="3752850"/>
          <p14:tracePt t="54335" x="4025900" y="3752850"/>
          <p14:tracePt t="54351" x="4025900" y="3746500"/>
          <p14:tracePt t="54378" x="4032250" y="3733800"/>
          <p14:tracePt t="54390" x="4038600" y="3727450"/>
          <p14:tracePt t="54401" x="4044950" y="3721100"/>
          <p14:tracePt t="54401" x="4057650" y="3721100"/>
          <p14:tracePt t="54418" x="4064000" y="3714750"/>
          <p14:tracePt t="54418" x="4076700" y="3708400"/>
          <p14:tracePt t="54435" x="4083050" y="3702050"/>
          <p14:tracePt t="54435" x="4102100" y="3695700"/>
          <p14:tracePt t="54452" x="4114800" y="3689350"/>
          <p14:tracePt t="54452" x="4121150" y="3689350"/>
          <p14:tracePt t="54469" x="4133850" y="3683000"/>
          <p14:tracePt t="54469" x="4140200" y="3683000"/>
          <p14:tracePt t="54485" x="4146550" y="3683000"/>
          <p14:tracePt t="54485" x="4152900" y="3683000"/>
          <p14:tracePt t="54503" x="4159250" y="3683000"/>
          <p14:tracePt t="54519" x="4165600" y="3689350"/>
          <p14:tracePt t="54535" x="4165600" y="3695700"/>
          <p14:tracePt t="54552" x="4171950" y="3695700"/>
          <p14:tracePt t="54568" x="4178300" y="3695700"/>
          <p14:tracePt t="54585" x="4184650" y="3695700"/>
          <p14:tracePt t="54585" x="4197350" y="3683000"/>
          <p14:tracePt t="54603" x="4210050" y="3676650"/>
          <p14:tracePt t="54603" x="4216400" y="3670300"/>
          <p14:tracePt t="54620" x="4229100" y="3663950"/>
          <p14:tracePt t="54620" x="4235450" y="3657600"/>
          <p14:tracePt t="54636" x="4248150" y="3651250"/>
          <p14:tracePt t="54636" x="4260850" y="3644900"/>
          <p14:tracePt t="54652" x="4273550" y="3638550"/>
          <p14:tracePt t="54652" x="4286250" y="3632200"/>
          <p14:tracePt t="54669" x="4305300" y="3632200"/>
          <p14:tracePt t="54669" x="4343400" y="3625850"/>
          <p14:tracePt t="54686" x="4362450" y="3625850"/>
          <p14:tracePt t="54686" x="4387850" y="3625850"/>
          <p14:tracePt t="54703" x="4413250" y="3632200"/>
          <p14:tracePt t="54703" x="4445000" y="3638550"/>
          <p14:tracePt t="54719" x="4470400" y="3644900"/>
          <p14:tracePt t="54719" x="4502150" y="3651250"/>
          <p14:tracePt t="54736" x="4533900" y="3657600"/>
          <p14:tracePt t="54736" x="4597400" y="3670300"/>
          <p14:tracePt t="54753" x="4629150" y="3676650"/>
          <p14:tracePt t="54753" x="4667250" y="3683000"/>
          <p14:tracePt t="54770" x="4705350" y="3683000"/>
          <p14:tracePt t="54770" x="4743450" y="3689350"/>
          <p14:tracePt t="54787" x="4781550" y="3689350"/>
          <p14:tracePt t="54787" x="4870450" y="3689350"/>
          <p14:tracePt t="54805" x="4914900" y="3689350"/>
          <p14:tracePt t="54805" x="4953000" y="3689350"/>
          <p14:tracePt t="54820" x="4997450" y="3683000"/>
          <p14:tracePt t="54820" x="5041900" y="3676650"/>
          <p14:tracePt t="54837" x="5080000" y="3670300"/>
          <p14:tracePt t="54837" x="5118100" y="3663950"/>
          <p14:tracePt t="54854" x="5156200" y="3657600"/>
          <p14:tracePt t="54854" x="5219700" y="3638550"/>
          <p14:tracePt t="54871" x="5245100" y="3632200"/>
          <p14:tracePt t="54871" x="5270500" y="3625850"/>
          <p14:tracePt t="54888" x="5295900" y="3619500"/>
          <p14:tracePt t="54888" x="5314950" y="3613150"/>
          <p14:tracePt t="54904" x="5327650" y="3613150"/>
          <p14:tracePt t="54904" x="5340350" y="3613150"/>
          <p14:tracePt t="54921" x="5346700" y="3613150"/>
          <p14:tracePt t="54921" x="5353050" y="3613150"/>
          <p14:tracePt t="54938" x="5353050" y="3619500"/>
          <p14:tracePt t="54953" x="5353050" y="3625850"/>
          <p14:tracePt t="54971" x="5340350" y="3632200"/>
          <p14:tracePt t="54971" x="5334000" y="3638550"/>
          <p14:tracePt t="54987" x="5327650" y="3638550"/>
          <p14:tracePt t="54987" x="5321300" y="3644900"/>
          <p14:tracePt t="55004" x="5308600" y="3651250"/>
          <p14:tracePt t="55004" x="5302250" y="3657600"/>
          <p14:tracePt t="55021" x="5289550" y="3657600"/>
          <p14:tracePt t="55021" x="5270500" y="3663950"/>
          <p14:tracePt t="55041" x="5257800" y="3663950"/>
          <p14:tracePt t="55041" x="5251450" y="3670300"/>
          <p14:tracePt t="55054" x="5238750" y="3670300"/>
          <p14:tracePt t="55054" x="5232400" y="3663950"/>
          <p14:tracePt t="55071" x="5226050" y="3663950"/>
          <p14:tracePt t="55071" x="5219700" y="3663950"/>
          <p14:tracePt t="55088" x="5213350" y="3657600"/>
          <p14:tracePt t="55088" x="5207000" y="3651250"/>
          <p14:tracePt t="55105" x="5207000" y="3644900"/>
          <p14:tracePt t="55105" x="5207000" y="3638550"/>
          <p14:tracePt t="55121" x="5200650" y="3638550"/>
          <p14:tracePt t="55121" x="5200650" y="3632200"/>
          <p14:tracePt t="55138" x="5200650" y="3625850"/>
          <p14:tracePt t="55138" x="5207000" y="3619500"/>
          <p14:tracePt t="55155" x="5207000" y="3613150"/>
          <p14:tracePt t="55155" x="5213350" y="3594100"/>
          <p14:tracePt t="55172" x="5213350" y="3587750"/>
          <p14:tracePt t="55172" x="5219700" y="3581400"/>
          <p14:tracePt t="55188" x="5219700" y="3575050"/>
          <p14:tracePt t="55188" x="5226050" y="3562350"/>
          <p14:tracePt t="55205" x="5232400" y="3556000"/>
          <p14:tracePt t="55205" x="5245100" y="3549650"/>
          <p14:tracePt t="55205" x="5251450" y="3543300"/>
          <p14:tracePt t="55224" x="5257800" y="3530600"/>
          <p14:tracePt t="55237" x="5264150" y="3524250"/>
          <p14:tracePt t="55237" x="5283200" y="3511550"/>
          <p14:tracePt t="55255" x="5289550" y="3505200"/>
          <p14:tracePt t="55255" x="5295900" y="3498850"/>
          <p14:tracePt t="55272" x="5308600" y="3498850"/>
          <p14:tracePt t="55272" x="5308600" y="3492500"/>
          <p14:tracePt t="55272" x="5314950" y="3492500"/>
          <p14:tracePt t="55291" x="5321300" y="3486150"/>
          <p14:tracePt t="55307" x="5327650" y="3486150"/>
          <p14:tracePt t="55323" x="5321300" y="3492500"/>
          <p14:tracePt t="55366" x="5314950" y="3492500"/>
          <p14:tracePt t="55383" x="5308600" y="3492500"/>
          <p14:tracePt t="55398" x="5302250" y="3492500"/>
          <p14:tracePt t="55410" x="5295900" y="3492500"/>
          <p14:tracePt t="55427" x="5289550" y="3486150"/>
          <p14:tracePt t="55443" x="5283200" y="3486150"/>
          <p14:tracePt t="55462" x="5289550" y="3479800"/>
          <p14:tracePt t="55486" x="5295900" y="3473450"/>
          <p14:tracePt t="55502" x="5302250" y="3467100"/>
          <p14:tracePt t="55511" x="5308600" y="3460750"/>
          <p14:tracePt t="55511" x="5314950" y="3454400"/>
          <p14:tracePt t="55523" x="5327650" y="3448050"/>
          <p14:tracePt t="55523" x="5334000" y="3435350"/>
          <p14:tracePt t="55541" x="5346700" y="3429000"/>
          <p14:tracePt t="55541" x="5359400" y="3416300"/>
          <p14:tracePt t="55556" x="5372100" y="3403600"/>
          <p14:tracePt t="55556" x="5384800" y="3397250"/>
          <p14:tracePt t="55573" x="5397500" y="3384550"/>
          <p14:tracePt t="55573" x="5410200" y="3378200"/>
          <p14:tracePt t="55589" x="5422900" y="3371850"/>
          <p14:tracePt t="55589" x="5429250" y="3365500"/>
          <p14:tracePt t="55589" x="5435600" y="3359150"/>
          <p14:tracePt t="55607" x="5441950" y="3359150"/>
          <p14:tracePt t="55607" x="5448300" y="3359150"/>
          <p14:tracePt t="55623" x="5454650" y="3352800"/>
          <p14:tracePt t="55639" x="5454650" y="3346450"/>
          <p14:tracePt t="55659" x="5448300" y="3346450"/>
          <p14:tracePt t="55675" x="5441950" y="3346450"/>
          <p14:tracePt t="55689" x="5435600" y="3346450"/>
          <p14:tracePt t="55689" x="5416550" y="3340100"/>
          <p14:tracePt t="55706" x="5410200" y="3340100"/>
          <p14:tracePt t="55706" x="5403850" y="3340100"/>
          <p14:tracePt t="55723" x="5397500" y="3340100"/>
          <p14:tracePt t="55723" x="5391150" y="3340100"/>
          <p14:tracePt t="55740" x="5384800" y="3340100"/>
          <p14:tracePt t="55740" x="5378450" y="3340100"/>
          <p14:tracePt t="55756" x="5372100" y="3340100"/>
          <p14:tracePt t="55772" x="5365750" y="3340100"/>
          <p14:tracePt t="55790" x="5372100" y="3346450"/>
          <p14:tracePt t="55823" x="5378450" y="3352800"/>
          <p14:tracePt t="55855" x="5384800" y="3359150"/>
          <p14:tracePt t="55870" x="5391150" y="3365500"/>
          <p14:tracePt t="55882" x="5397500" y="3371850"/>
          <p14:tracePt t="55898" x="5397500" y="3378200"/>
          <p14:tracePt t="55915" x="5397500" y="3384550"/>
          <p14:tracePt t="55931" x="5391150" y="3390900"/>
          <p14:tracePt t="55943" x="5384800" y="3397250"/>
          <p14:tracePt t="55959" x="5378450" y="3397250"/>
          <p14:tracePt t="55973" x="5372100" y="3403600"/>
          <p14:tracePt t="55973" x="5359400" y="3409950"/>
          <p14:tracePt t="55991" x="5353050" y="3416300"/>
          <p14:tracePt t="55991" x="5346700" y="3416300"/>
          <p14:tracePt t="56008" x="5334000" y="3422650"/>
          <p14:tracePt t="56008" x="5327650" y="3422650"/>
          <p14:tracePt t="56025" x="5314950" y="3429000"/>
          <p14:tracePt t="56025" x="5302250" y="3429000"/>
          <p14:tracePt t="56041" x="5289550" y="3429000"/>
          <p14:tracePt t="56041" x="5276850" y="3429000"/>
          <p14:tracePt t="56041" x="5264150" y="3429000"/>
          <p14:tracePt t="56059" x="5251450" y="3429000"/>
          <p14:tracePt t="56059" x="5238750" y="3429000"/>
          <p14:tracePt t="56074" x="5219700" y="3422650"/>
          <p14:tracePt t="56074" x="5207000" y="3422650"/>
          <p14:tracePt t="56091" x="5194300" y="3416300"/>
          <p14:tracePt t="56091" x="5181600" y="3416300"/>
          <p14:tracePt t="56108" x="5175250" y="3409950"/>
          <p14:tracePt t="56108" x="5156200" y="3409950"/>
          <p14:tracePt t="56125" x="5149850" y="3403600"/>
          <p14:tracePt t="56125" x="5137150" y="3403600"/>
          <p14:tracePt t="56142" x="5130800" y="3397250"/>
          <p14:tracePt t="56163" x="5130800" y="3390900"/>
          <p14:tracePt t="56182" x="5137150" y="3390900"/>
          <p14:tracePt t="56198" x="5143500" y="3384550"/>
          <p14:tracePt t="56215" x="5149850" y="3384550"/>
          <p14:tracePt t="56224" x="5156200" y="3384550"/>
          <p14:tracePt t="56224" x="5162550" y="3384550"/>
          <p14:tracePt t="56224" x="5168900" y="3384550"/>
          <p14:tracePt t="56243" x="5175250" y="3384550"/>
          <p14:tracePt t="56257" x="5181600" y="3384550"/>
          <p14:tracePt t="56257" x="5194300" y="3384550"/>
          <p14:tracePt t="56275" x="5200650" y="3384550"/>
          <p14:tracePt t="56275" x="5213350" y="3384550"/>
          <p14:tracePt t="56293" x="5219700" y="3384550"/>
          <p14:tracePt t="56293" x="5232400" y="3384550"/>
          <p14:tracePt t="56293" x="5238750" y="3390900"/>
          <p14:tracePt t="56311" x="5245100" y="3390900"/>
          <p14:tracePt t="56324" x="5257800" y="3390900"/>
          <p14:tracePt t="56324" x="5264150" y="3390900"/>
          <p14:tracePt t="56324" x="5270500" y="3397250"/>
          <p14:tracePt t="56344" x="5283200" y="3397250"/>
          <p14:tracePt t="56357" x="5289550" y="3403600"/>
          <p14:tracePt t="56357" x="5302250" y="3409950"/>
          <p14:tracePt t="56375" x="5302250" y="3416300"/>
          <p14:tracePt t="56391" x="5314950" y="3422650"/>
          <p14:tracePt t="56408" x="5314950" y="3429000"/>
          <p14:tracePt t="56425" x="5321300" y="3435350"/>
          <p14:tracePt t="56441" x="5321300" y="3429000"/>
          <p14:tracePt t="56483" x="5321300" y="3422650"/>
          <p14:tracePt t="56498" x="5321300" y="3416300"/>
          <p14:tracePt t="56515" x="5327650" y="3409950"/>
          <p14:tracePt t="56531" x="5340350" y="3403600"/>
          <p14:tracePt t="56543" x="5346700" y="3403600"/>
          <p14:tracePt t="56551" x="5346700" y="3397250"/>
          <p14:tracePt t="56559" x="5353050" y="3397250"/>
          <p14:tracePt t="56559" x="5359400" y="3390900"/>
          <p14:tracePt t="56576" x="5365750" y="3384550"/>
          <p14:tracePt t="56576" x="5372100" y="3384550"/>
          <p14:tracePt t="56592" x="5378450" y="3378200"/>
          <p14:tracePt t="56592" x="5384800" y="3371850"/>
          <p14:tracePt t="56609" x="5391150" y="3371850"/>
          <p14:tracePt t="56609" x="5397500" y="3365500"/>
          <p14:tracePt t="56609" x="5403850" y="3365500"/>
          <p14:tracePt t="56628" x="5410200" y="3359150"/>
          <p14:tracePt t="56628" x="5416550" y="3359150"/>
          <p14:tracePt t="56643" x="5422900" y="3352800"/>
          <p14:tracePt t="56659" x="5429250" y="3346450"/>
          <p14:tracePt t="56675" x="5435600" y="3340100"/>
          <p14:tracePt t="56695" x="5429250" y="3346450"/>
          <p14:tracePt t="56747" x="5422900" y="3352800"/>
          <p14:tracePt t="56770" x="5416550" y="3359150"/>
          <p14:tracePt t="56782" x="5410200" y="3365500"/>
          <p14:tracePt t="56799" x="5403850" y="3371850"/>
          <p14:tracePt t="56823" x="5403850" y="3365500"/>
          <p14:tracePt t="56994" x="5410200" y="3365500"/>
          <p14:tracePt t="57038" x="5410200" y="3359150"/>
          <p14:tracePt t="57174" x="5403850" y="3365500"/>
          <p14:tracePt t="57363" x="5397500" y="3371850"/>
          <p14:tracePt t="57383" x="5391150" y="3378200"/>
          <p14:tracePt t="57406" x="5384800" y="3378200"/>
          <p14:tracePt t="57422" x="5384800" y="3384550"/>
          <p14:tracePt t="57438" x="5378450" y="3390900"/>
          <p14:tracePt t="57450" x="5372100" y="3390900"/>
          <p14:tracePt t="57467" x="5365750" y="3403600"/>
          <p14:tracePt t="57490" x="5359400" y="3409950"/>
          <p14:tracePt t="57511" x="5353050" y="3409950"/>
          <p14:tracePt t="57535" x="5353050" y="3416300"/>
          <p14:tracePt t="57555" x="5353050" y="3422650"/>
          <p14:tracePt t="57579" x="5353050" y="3429000"/>
          <p14:tracePt t="57595" x="5353050" y="3435350"/>
          <p14:tracePt t="57611" x="5359400" y="3435350"/>
          <p14:tracePt t="57647" x="5365750" y="3429000"/>
          <p14:tracePt t="57663" x="5372100" y="3429000"/>
          <p14:tracePt t="57679" x="5378450" y="3422650"/>
          <p14:tracePt t="57690" x="5391150" y="3422650"/>
          <p14:tracePt t="57706" x="5397500" y="3416300"/>
          <p14:tracePt t="57723" x="5403850" y="3409950"/>
          <p14:tracePt t="57739" x="5403850" y="3403600"/>
          <p14:tracePt t="57758" x="5410200" y="3409950"/>
          <p14:tracePt t="57879" x="5416550" y="3409950"/>
          <p14:tracePt t="57922" x="5422900" y="3409950"/>
          <p14:tracePt t="57947" x="5429250" y="3409950"/>
          <p14:tracePt t="57983" x="5435600" y="3403600"/>
          <p14:tracePt t="58023" x="5435600" y="3397250"/>
          <p14:tracePt t="58067" x="5441950" y="3397250"/>
          <p14:tracePt t="58118" x="5448300" y="3390900"/>
          <p14:tracePt t="58154" x="5441950" y="3390900"/>
          <p14:tracePt t="58210" x="5435600" y="3384550"/>
          <p14:tracePt t="58282" x="5429250" y="3384550"/>
          <p14:tracePt t="58315" x="5422900" y="3384550"/>
          <p14:tracePt t="58334" x="5416550" y="3390900"/>
          <p14:tracePt t="58358" x="5410200" y="3390900"/>
          <p14:tracePt t="58382" x="5403850" y="3384550"/>
          <p14:tracePt t="58442" x="5410200" y="3378200"/>
          <p14:tracePt t="58462" x="5416550" y="3371850"/>
          <p14:tracePt t="58478" x="5429250" y="3371850"/>
          <p14:tracePt t="58494" x="5435600" y="3365500"/>
          <p14:tracePt t="58510" x="5441950" y="3365500"/>
          <p14:tracePt t="58515" x="5448300" y="3365500"/>
          <p14:tracePt t="58531" x="5454650" y="3365500"/>
          <p14:tracePt t="58548" x="5461000" y="3365500"/>
          <p14:tracePt t="58564" x="5467350" y="3365500"/>
          <p14:tracePt t="58581" x="5473700" y="3371850"/>
          <p14:tracePt t="58598" x="5480050" y="3371850"/>
          <p14:tracePt t="58615" x="5486400" y="3378200"/>
          <p14:tracePt t="58667" x="5486400" y="3371850"/>
          <p14:tracePt t="58703" x="5486400" y="3365500"/>
          <p14:tracePt t="58727" x="5480050" y="3359150"/>
          <p14:tracePt t="58762" x="5473700" y="3352800"/>
          <p14:tracePt t="58786" x="5473700" y="3346450"/>
          <p14:tracePt t="58803" x="5473700" y="3340100"/>
          <p14:tracePt t="58838" x="5467350" y="3333750"/>
          <p14:tracePt t="58870" x="5461000" y="3327400"/>
          <p14:tracePt t="58890" x="5454650" y="3327400"/>
          <p14:tracePt t="58906" x="5448300" y="3314700"/>
          <p14:tracePt t="58923" x="5441950" y="3308350"/>
          <p14:tracePt t="58938" x="5435600" y="3308350"/>
          <p14:tracePt t="58951" x="5435600" y="3302000"/>
          <p14:tracePt t="58967" x="5435600" y="3308350"/>
          <p14:tracePt t="59002" x="5441950" y="3314700"/>
          <p14:tracePt t="59019" x="5448300" y="3321050"/>
          <p14:tracePt t="59035" x="5454650" y="3327400"/>
          <p14:tracePt t="59042" x="5461000" y="3327400"/>
          <p14:tracePt t="59051" x="5461000" y="3333750"/>
          <p14:tracePt t="59051" x="5467350" y="3340100"/>
          <p14:tracePt t="59067" x="5473700" y="3346450"/>
          <p14:tracePt t="59067" x="5473700" y="3352800"/>
          <p14:tracePt t="59084" x="5480050" y="3352800"/>
          <p14:tracePt t="59100" x="5486400" y="3359150"/>
          <p14:tracePt t="59117" x="5492750" y="3365500"/>
          <p14:tracePt t="59133" x="5492750" y="3371850"/>
          <p14:tracePt t="59171" x="5486400" y="3371850"/>
          <p14:tracePt t="59183" x="5480050" y="3378200"/>
          <p14:tracePt t="59198" x="5473700" y="3378200"/>
          <p14:tracePt t="59214" x="5473700" y="3384550"/>
          <p14:tracePt t="59231" x="5467350" y="3384550"/>
          <p14:tracePt t="59243" x="5454650" y="3384550"/>
          <p14:tracePt t="59259" x="5448300" y="3384550"/>
          <p14:tracePt t="59275" x="5441950" y="3384550"/>
          <p14:tracePt t="59291" x="5435600" y="3378200"/>
          <p14:tracePt t="59310" x="5441950" y="3371850"/>
          <p14:tracePt t="59355" x="5448300" y="3365500"/>
          <p14:tracePt t="59379" x="5454650" y="3359150"/>
          <p14:tracePt t="59394" x="5461000" y="3359150"/>
          <p14:tracePt t="59410" x="5467350" y="3352800"/>
          <p14:tracePt t="59422" x="5473700" y="3352800"/>
          <p14:tracePt t="59439" x="5480050" y="3346450"/>
          <p14:tracePt t="59455" x="5486400" y="3346450"/>
          <p14:tracePt t="59471" x="5499100" y="3346450"/>
          <p14:tracePt t="59485" x="5505450" y="3346450"/>
          <p14:tracePt t="59501" x="5511800" y="3346450"/>
          <p14:tracePt t="59518" x="5524500" y="3346450"/>
          <p14:tracePt t="59535" x="5530850" y="3346450"/>
          <p14:tracePt t="59559" x="5537200" y="3346450"/>
          <p14:tracePt t="59583" x="5543550" y="3346450"/>
          <p14:tracePt t="59610" x="5549900" y="3340100"/>
          <p14:tracePt t="59642" x="5549900" y="3333750"/>
          <p14:tracePt t="59664" x="5556250" y="3327400"/>
          <p14:tracePt t="59695" x="5562600" y="3321050"/>
          <p14:tracePt t="59714" x="5568950" y="3321050"/>
          <p14:tracePt t="59739" x="5575300" y="3314700"/>
          <p14:tracePt t="59771" x="5575300" y="3308350"/>
          <p14:tracePt t="59823" x="5575300" y="3314700"/>
          <p14:tracePt t="59942" x="5575300" y="3321050"/>
          <p14:tracePt t="59962" x="5568950" y="3321050"/>
          <p14:tracePt t="59978" x="5568950" y="3327400"/>
          <p14:tracePt t="59994" x="5568950" y="3333750"/>
          <p14:tracePt t="60010" x="5568950" y="3340100"/>
          <p14:tracePt t="60023" x="5568950" y="3346450"/>
          <p14:tracePt t="60036" x="5568950" y="3359150"/>
          <p14:tracePt t="60036" x="5568950" y="3371850"/>
          <p14:tracePt t="60055" x="5568950" y="3384550"/>
          <p14:tracePt t="60055" x="5575300" y="3390900"/>
          <p14:tracePt t="60071" x="5575300" y="3397250"/>
          <p14:tracePt t="60071" x="5575300" y="3403600"/>
          <p14:tracePt t="60087" x="5581650" y="3409950"/>
          <p14:tracePt t="60087" x="5581650" y="3416300"/>
          <p14:tracePt t="60104" x="5588000" y="3422650"/>
          <p14:tracePt t="60120" x="5594350" y="3429000"/>
          <p14:tracePt t="60137" x="5600700" y="3429000"/>
          <p14:tracePt t="60153" x="5607050" y="3422650"/>
          <p14:tracePt t="60170" x="5613400" y="3416300"/>
          <p14:tracePt t="60187" x="5619750" y="3409950"/>
          <p14:tracePt t="60187" x="5626100" y="3403600"/>
          <p14:tracePt t="60204" x="5632450" y="3397250"/>
          <p14:tracePt t="60227" x="5632450" y="3403600"/>
          <p14:tracePt t="60250" x="5638800" y="3416300"/>
          <p14:tracePt t="60262" x="5638800" y="3422650"/>
          <p14:tracePt t="60272" x="5638800" y="3429000"/>
          <p14:tracePt t="60272" x="5645150" y="3441700"/>
          <p14:tracePt t="60288" x="5645150" y="3448050"/>
          <p14:tracePt t="60288" x="5651500" y="3454400"/>
          <p14:tracePt t="60305" x="5657850" y="3467100"/>
          <p14:tracePt t="60305" x="5664200" y="3473450"/>
          <p14:tracePt t="60305" x="5670550" y="3473450"/>
          <p14:tracePt t="60324" x="5676900" y="3479800"/>
          <p14:tracePt t="60337" x="5683250" y="3479800"/>
          <p14:tracePt t="60337" x="5702300" y="3473450"/>
          <p14:tracePt t="60355" x="5708650" y="3473450"/>
          <p14:tracePt t="60355" x="5721350" y="3467100"/>
          <p14:tracePt t="60371" x="5727700" y="3467100"/>
          <p14:tracePt t="60371" x="5734050" y="3460750"/>
          <p14:tracePt t="60388" x="5740400" y="3454400"/>
          <p14:tracePt t="60388" x="5753100" y="3448050"/>
          <p14:tracePt t="60388" x="5759450" y="3441700"/>
          <p14:tracePt t="60407" x="5759450" y="3435350"/>
          <p14:tracePt t="60420" x="5765800" y="3422650"/>
          <p14:tracePt t="60420" x="5772150" y="3416300"/>
          <p14:tracePt t="60439" x="5778500" y="3390900"/>
          <p14:tracePt t="60439" x="5784850" y="3378200"/>
          <p14:tracePt t="60455" x="5784850" y="3365500"/>
          <p14:tracePt t="60455" x="5784850" y="3352800"/>
          <p14:tracePt t="60472" x="5784850" y="3340100"/>
          <p14:tracePt t="60472" x="5784850" y="3321050"/>
          <p14:tracePt t="60488" x="5784850" y="3302000"/>
          <p14:tracePt t="60488" x="5772150" y="3270250"/>
          <p14:tracePt t="60506" x="5765800" y="3251200"/>
          <p14:tracePt t="60506" x="5759450" y="3232150"/>
          <p14:tracePt t="60522" x="5753100" y="3219450"/>
          <p14:tracePt t="60522" x="5746750" y="3206750"/>
          <p14:tracePt t="60540" x="5740400" y="3200400"/>
          <p14:tracePt t="60540" x="5721350" y="3187700"/>
          <p14:tracePt t="60556" x="5708650" y="3187700"/>
          <p14:tracePt t="60556" x="5702300" y="3187700"/>
          <p14:tracePt t="60572" x="5689600" y="3187700"/>
          <p14:tracePt t="60572" x="5683250" y="3194050"/>
          <p14:tracePt t="60589" x="5670550" y="3200400"/>
          <p14:tracePt t="60589" x="5657850" y="3206750"/>
          <p14:tracePt t="60606" x="5651500" y="3213100"/>
          <p14:tracePt t="60606" x="5626100" y="3238500"/>
          <p14:tracePt t="60623" x="5619750" y="3257550"/>
          <p14:tracePt t="60623" x="5613400" y="3276600"/>
          <p14:tracePt t="60639" x="5607050" y="3295650"/>
          <p14:tracePt t="60639" x="5594350" y="3321050"/>
          <p14:tracePt t="60656" x="5588000" y="3346450"/>
          <p14:tracePt t="60656" x="5588000" y="3371850"/>
          <p14:tracePt t="60673" x="5581650" y="3397250"/>
          <p14:tracePt t="60673" x="5581650" y="3422650"/>
          <p14:tracePt t="60689" x="5581650" y="3441700"/>
          <p14:tracePt t="60689" x="5581650" y="3460750"/>
          <p14:tracePt t="60689" x="5581650" y="3473450"/>
          <p14:tracePt t="60707" x="5588000" y="3486150"/>
          <p14:tracePt t="60707" x="5594350" y="3492500"/>
          <p14:tracePt t="60723" x="5600700" y="3498850"/>
          <p14:tracePt t="60723" x="5607050" y="3498850"/>
          <p14:tracePt t="60739" x="5619750" y="3498850"/>
          <p14:tracePt t="60739" x="5626100" y="3498850"/>
          <p14:tracePt t="60756" x="5638800" y="3498850"/>
          <p14:tracePt t="60756" x="5651500" y="3492500"/>
          <p14:tracePt t="60773" x="5664200" y="3492500"/>
          <p14:tracePt t="60773" x="5670550" y="3492500"/>
          <p14:tracePt t="60773" x="5683250" y="3492500"/>
          <p14:tracePt t="60792" x="5695950" y="3486150"/>
          <p14:tracePt t="60792" x="5708650" y="3486150"/>
          <p14:tracePt t="60807" x="5715000" y="3479800"/>
          <p14:tracePt t="60807" x="5727700" y="3473450"/>
          <p14:tracePt t="60823" x="5740400" y="3467100"/>
          <p14:tracePt t="60823" x="5753100" y="3460750"/>
          <p14:tracePt t="60839" x="5759450" y="3454400"/>
          <p14:tracePt t="60839" x="5778500" y="3435350"/>
          <p14:tracePt t="60856" x="5784850" y="3429000"/>
          <p14:tracePt t="60856" x="5791200" y="3416300"/>
          <p14:tracePt t="60874" x="5797550" y="3403600"/>
          <p14:tracePt t="60874" x="5797550" y="3397250"/>
          <p14:tracePt t="60890" x="5803900" y="3384550"/>
          <p14:tracePt t="60890" x="5803900" y="3371850"/>
          <p14:tracePt t="60906" x="5797550" y="3359150"/>
          <p14:tracePt t="60906" x="5791200" y="3327400"/>
          <p14:tracePt t="60924" x="5784850" y="3308350"/>
          <p14:tracePt t="60924" x="5778500" y="3295650"/>
          <p14:tracePt t="60940" x="5772150" y="3276600"/>
          <p14:tracePt t="60940" x="5759450" y="3263900"/>
          <p14:tracePt t="60957" x="5753100" y="3251200"/>
          <p14:tracePt t="60957" x="5740400" y="3238500"/>
          <p14:tracePt t="60957" x="5727700" y="3232150"/>
          <p14:tracePt t="60975" x="5715000" y="3225800"/>
          <p14:tracePt t="60989" x="5702300" y="3225800"/>
          <p14:tracePt t="60989" x="5676900" y="3238500"/>
          <p14:tracePt t="61007" x="5657850" y="3244850"/>
          <p14:tracePt t="61007" x="5645150" y="3257550"/>
          <p14:tracePt t="61024" x="5632450" y="3270250"/>
          <p14:tracePt t="61024" x="5619750" y="3289300"/>
          <p14:tracePt t="61024" x="5613400" y="3314700"/>
          <p14:tracePt t="61043" x="5600700" y="3340100"/>
          <p14:tracePt t="61056" x="5594350" y="3371850"/>
          <p14:tracePt t="61056" x="5588000" y="3397250"/>
          <p14:tracePt t="61056" x="5588000" y="3429000"/>
          <p14:tracePt t="61075" x="5581650" y="3460750"/>
          <p14:tracePt t="61089" x="5581650" y="3492500"/>
          <p14:tracePt t="61089" x="5588000" y="3536950"/>
          <p14:tracePt t="61107" x="5594350" y="3556000"/>
          <p14:tracePt t="61107" x="5600700" y="3575050"/>
          <p14:tracePt t="61124" x="5607050" y="3587750"/>
          <p14:tracePt t="61124" x="5619750" y="3594100"/>
          <p14:tracePt t="61140" x="5626100" y="3600450"/>
          <p14:tracePt t="61140" x="5651500" y="3600450"/>
          <p14:tracePt t="61157" x="5664200" y="3594100"/>
          <p14:tracePt t="61157" x="5670550" y="3594100"/>
          <p14:tracePt t="61174" x="5683250" y="3587750"/>
          <p14:tracePt t="61174" x="5695950" y="3581400"/>
          <p14:tracePt t="61191" x="5702300" y="3575050"/>
          <p14:tracePt t="61191" x="5708650" y="3568700"/>
          <p14:tracePt t="61207" x="5715000" y="3562350"/>
          <p14:tracePt t="61207" x="5727700" y="3549650"/>
          <p14:tracePt t="61224" x="5734050" y="3536950"/>
          <p14:tracePt t="61224" x="5740400" y="3530600"/>
          <p14:tracePt t="61241" x="5740400" y="3524250"/>
          <p14:tracePt t="61241" x="5746750" y="3517900"/>
          <p14:tracePt t="61258" x="5746750" y="3505200"/>
          <p14:tracePt t="61258" x="5746750" y="3492500"/>
          <p14:tracePt t="61275" x="5740400" y="3486150"/>
          <p14:tracePt t="61275" x="5740400" y="3479800"/>
          <p14:tracePt t="61291" x="5734050" y="3473450"/>
          <p14:tracePt t="61291" x="5727700" y="3473450"/>
          <p14:tracePt t="61308" x="5721350" y="3467100"/>
          <p14:tracePt t="61308" x="5715000" y="3460750"/>
          <p14:tracePt t="61325" x="5708650" y="3454400"/>
          <p14:tracePt t="61325" x="5702300" y="3441700"/>
          <p14:tracePt t="61341" x="5702300" y="3435350"/>
          <p14:tracePt t="61341" x="5689600" y="3416300"/>
          <p14:tracePt t="61359" x="5683250" y="3403600"/>
          <p14:tracePt t="61359" x="5676900" y="3390900"/>
          <p14:tracePt t="61375" x="5676900" y="3378200"/>
          <p14:tracePt t="61375" x="5670550" y="3359150"/>
          <p14:tracePt t="61391" x="5664200" y="3346450"/>
          <p14:tracePt t="61391" x="5664200" y="3333750"/>
          <p14:tracePt t="61408" x="5657850" y="3321050"/>
          <p14:tracePt t="61408" x="5657850" y="3308350"/>
          <p14:tracePt t="61425" x="5651500" y="3295650"/>
          <p14:tracePt t="61425" x="5645150" y="3289300"/>
          <p14:tracePt t="61425" x="5645150" y="3282950"/>
          <p14:tracePt t="61443" x="5638800" y="3282950"/>
          <p14:tracePt t="61458" x="5632450" y="3282950"/>
          <p14:tracePt t="61474" x="5626100" y="3289300"/>
          <p14:tracePt t="61474" x="5626100" y="3295650"/>
          <p14:tracePt t="61492" x="5619750" y="3308350"/>
          <p14:tracePt t="61492" x="5619750" y="3314700"/>
          <p14:tracePt t="61509" x="5619750" y="3327400"/>
          <p14:tracePt t="61509" x="5613400" y="3352800"/>
          <p14:tracePt t="61526" x="5613400" y="3365500"/>
          <p14:tracePt t="61526" x="5607050" y="3384550"/>
          <p14:tracePt t="61542" x="5607050" y="3397250"/>
          <p14:tracePt t="61542" x="5607050" y="3409950"/>
          <p14:tracePt t="61559" x="5607050" y="3429000"/>
          <p14:tracePt t="61559" x="5613400" y="3460750"/>
          <p14:tracePt t="61576" x="5613400" y="3479800"/>
          <p14:tracePt t="61576" x="5619750" y="3498850"/>
          <p14:tracePt t="61592" x="5619750" y="3511550"/>
          <p14:tracePt t="61592" x="5626100" y="3524250"/>
          <p14:tracePt t="61609" x="5632450" y="3536950"/>
          <p14:tracePt t="61609" x="5638800" y="3549650"/>
          <p14:tracePt t="61625" x="5645150" y="3562350"/>
          <p14:tracePt t="61625" x="5664200" y="3568700"/>
          <p14:tracePt t="61643" x="5676900" y="3568700"/>
          <p14:tracePt t="61643" x="5689600" y="3568700"/>
          <p14:tracePt t="61659" x="5695950" y="3562350"/>
          <p14:tracePt t="61659" x="5708650" y="3556000"/>
          <p14:tracePt t="61675" x="5721350" y="3549650"/>
          <p14:tracePt t="61675" x="5734050" y="3536950"/>
          <p14:tracePt t="61693" x="5746750" y="3530600"/>
          <p14:tracePt t="61693" x="5753100" y="3517900"/>
          <p14:tracePt t="61709" x="5765800" y="3505200"/>
          <p14:tracePt t="61709" x="5778500" y="3486150"/>
          <p14:tracePt t="61727" x="5784850" y="3473450"/>
          <p14:tracePt t="61727" x="5791200" y="3460750"/>
          <p14:tracePt t="61743" x="5791200" y="3448050"/>
          <p14:tracePt t="61743" x="5791200" y="3435350"/>
          <p14:tracePt t="61760" x="5791200" y="3422650"/>
          <p14:tracePt t="61760" x="5791200" y="3409950"/>
          <p14:tracePt t="61777" x="5791200" y="3390900"/>
          <p14:tracePt t="61777" x="5784850" y="3378200"/>
          <p14:tracePt t="61793" x="5778500" y="3359150"/>
          <p14:tracePt t="61793" x="5772150" y="3346450"/>
          <p14:tracePt t="61793" x="5765800" y="3333750"/>
          <p14:tracePt t="61812" x="5753100" y="3327400"/>
          <p14:tracePt t="61812" x="5746750" y="3314700"/>
          <p14:tracePt t="61826" x="5734050" y="3308350"/>
          <p14:tracePt t="61826" x="5721350" y="3302000"/>
          <p14:tracePt t="61843" x="5708650" y="3302000"/>
          <p14:tracePt t="61843" x="5695950" y="3302000"/>
          <p14:tracePt t="61860" x="5683250" y="3295650"/>
          <p14:tracePt t="61860" x="5651500" y="3302000"/>
          <p14:tracePt t="61877" x="5638800" y="3302000"/>
          <p14:tracePt t="61877" x="5626100" y="3308350"/>
          <p14:tracePt t="61893" x="5613400" y="3314700"/>
          <p14:tracePt t="61893" x="5594350" y="3321050"/>
          <p14:tracePt t="61910" x="5581650" y="3333750"/>
          <p14:tracePt t="61910" x="5568950" y="3346450"/>
          <p14:tracePt t="61928" x="5562600" y="3359150"/>
          <p14:tracePt t="61928" x="5543550" y="3397250"/>
          <p14:tracePt t="61943" x="5537200" y="3422650"/>
          <p14:tracePt t="61943" x="5530850" y="3441700"/>
          <p14:tracePt t="61960" x="5530850" y="3473450"/>
          <p14:tracePt t="61960" x="5524500" y="3498850"/>
          <p14:tracePt t="61977" x="5530850" y="3524250"/>
          <p14:tracePt t="61977" x="5530850" y="3549650"/>
          <p14:tracePt t="61977" x="5537200" y="3575050"/>
          <p14:tracePt t="61995" x="5543550" y="3594100"/>
          <p14:tracePt t="62009" x="5556250" y="3613150"/>
          <p14:tracePt t="62009" x="5575300" y="3638550"/>
          <p14:tracePt t="62027" x="5594350" y="3644900"/>
          <p14:tracePt t="62027" x="5607050" y="3644900"/>
          <p14:tracePt t="62044" x="5626100" y="3644900"/>
          <p14:tracePt t="62044" x="5638800" y="3644900"/>
          <p14:tracePt t="62060" x="5657850" y="3638550"/>
          <p14:tracePt t="62060" x="5670550" y="3632200"/>
          <p14:tracePt t="62077" x="5683250" y="3619500"/>
          <p14:tracePt t="62077" x="5715000" y="3594100"/>
          <p14:tracePt t="62095" x="5721350" y="3581400"/>
          <p14:tracePt t="62095" x="5734050" y="3568700"/>
          <p14:tracePt t="62111" x="5740400" y="3549650"/>
          <p14:tracePt t="62111" x="5753100" y="3536950"/>
          <p14:tracePt t="62127" x="5759450" y="3524250"/>
          <p14:tracePt t="62127" x="5759450" y="3511550"/>
          <p14:tracePt t="62144" x="5765800" y="3498850"/>
          <p14:tracePt t="62144" x="5765800" y="3479800"/>
          <p14:tracePt t="62161" x="5765800" y="3467100"/>
          <p14:tracePt t="62161" x="5759450" y="3435350"/>
          <p14:tracePt t="62177" x="5759450" y="3416300"/>
          <p14:tracePt t="62177" x="5753100" y="3403600"/>
          <p14:tracePt t="62194" x="5746750" y="3384550"/>
          <p14:tracePt t="62194" x="5740400" y="3371850"/>
          <p14:tracePt t="62211" x="5734050" y="3359150"/>
          <p14:tracePt t="62211" x="5727700" y="3346450"/>
          <p14:tracePt t="62228" x="5721350" y="3333750"/>
          <p14:tracePt t="62228" x="5702300" y="3314700"/>
          <p14:tracePt t="62244" x="5689600" y="3308350"/>
          <p14:tracePt t="62244" x="5683250" y="3308350"/>
          <p14:tracePt t="62261" x="5676900" y="3302000"/>
          <p14:tracePt t="62261" x="5664200" y="3302000"/>
          <p14:tracePt t="62278" x="5657850" y="3302000"/>
          <p14:tracePt t="62278" x="5645150" y="3302000"/>
          <p14:tracePt t="62296" x="5638800" y="3302000"/>
          <p14:tracePt t="62296" x="5632450" y="3302000"/>
          <p14:tracePt t="62313" x="5626100" y="3302000"/>
          <p14:tracePt t="62313" x="5619750" y="3302000"/>
          <p14:tracePt t="62328" x="5613400" y="3302000"/>
          <p14:tracePt t="62344" x="5607050" y="3302000"/>
          <p14:tracePt t="62360" x="5600700" y="3295650"/>
          <p14:tracePt t="62377" x="5600700" y="3289300"/>
          <p14:tracePt t="62377" x="5594350" y="3289300"/>
          <p14:tracePt t="62395" x="5594350" y="3282950"/>
          <p14:tracePt t="62415" x="5588000" y="3282950"/>
          <p14:tracePt t="62463" x="5581650" y="3282950"/>
          <p14:tracePt t="62523" x="5575300" y="3282950"/>
          <p14:tracePt t="62543" x="5568950" y="3282950"/>
          <p14:tracePt t="62558" x="5556250" y="3289300"/>
          <p14:tracePt t="62574" x="5549900" y="3295650"/>
          <p14:tracePt t="62590" x="5543550" y="3302000"/>
          <p14:tracePt t="62595" x="5537200" y="3314700"/>
          <p14:tracePt t="62595" x="5530850" y="3327400"/>
          <p14:tracePt t="62612" x="5524500" y="3340100"/>
          <p14:tracePt t="62612" x="5518150" y="3352800"/>
          <p14:tracePt t="62629" x="5511800" y="3371850"/>
          <p14:tracePt t="62629" x="5505450" y="3390900"/>
          <p14:tracePt t="62645" x="5499100" y="3416300"/>
          <p14:tracePt t="62645" x="5492750" y="3441700"/>
          <p14:tracePt t="62665" x="5492750" y="3498850"/>
          <p14:tracePt t="62665" x="5492750" y="3524250"/>
          <p14:tracePt t="62680" x="5492750" y="3549650"/>
          <p14:tracePt t="62680" x="5499100" y="3575050"/>
          <p14:tracePt t="62696" x="5499100" y="3600450"/>
          <p14:tracePt t="62696" x="5505450" y="3619500"/>
          <p14:tracePt t="62713" x="5511800" y="3638550"/>
          <p14:tracePt t="62713" x="5524500" y="3651250"/>
          <p14:tracePt t="62729" x="5530850" y="3657600"/>
          <p14:tracePt t="62729" x="5543550" y="3663950"/>
          <p14:tracePt t="62729" x="5556250" y="3670300"/>
          <p14:tracePt t="62747" x="5575300" y="3670300"/>
          <p14:tracePt t="62747" x="5588000" y="3663950"/>
          <p14:tracePt t="62763" x="5600700" y="3657600"/>
          <p14:tracePt t="62763" x="5613400" y="3651250"/>
          <p14:tracePt t="62779" x="5632450" y="3644900"/>
          <p14:tracePt t="62779" x="5645150" y="3632200"/>
          <p14:tracePt t="62796" x="5657850" y="3619500"/>
          <p14:tracePt t="62796" x="5670550" y="3600450"/>
          <p14:tracePt t="62813" x="5676900" y="3587750"/>
          <p14:tracePt t="62813" x="5689600" y="3575050"/>
          <p14:tracePt t="62813" x="5695950" y="3556000"/>
          <p14:tracePt t="62832" x="5708650" y="3536950"/>
          <p14:tracePt t="62832" x="5715000" y="3517900"/>
          <p14:tracePt t="62846" x="5721350" y="3498850"/>
          <p14:tracePt t="62846" x="5727700" y="3479800"/>
          <p14:tracePt t="62863" x="5734050" y="3460750"/>
          <p14:tracePt t="62863" x="5734050" y="3441700"/>
          <p14:tracePt t="62880" x="5734050" y="3429000"/>
          <p14:tracePt t="62880" x="5727700" y="3397250"/>
          <p14:tracePt t="62896" x="5721350" y="3384550"/>
          <p14:tracePt t="62896" x="5715000" y="3371850"/>
          <p14:tracePt t="62915" x="5708650" y="3359150"/>
          <p14:tracePt t="62915" x="5702300" y="3340100"/>
          <p14:tracePt t="62930" x="5689600" y="3327400"/>
          <p14:tracePt t="62930" x="5683250" y="3314700"/>
          <p14:tracePt t="62947" x="5676900" y="3302000"/>
          <p14:tracePt t="62947" x="5657850" y="3282950"/>
          <p14:tracePt t="62964" x="5651500" y="3276600"/>
          <p14:tracePt t="62964" x="5645150" y="3263900"/>
          <p14:tracePt t="62980" x="5632450" y="3257550"/>
          <p14:tracePt t="62980" x="5626100" y="3251200"/>
          <p14:tracePt t="62997" x="5619750" y="3244850"/>
          <p14:tracePt t="62997" x="5613400" y="3244850"/>
          <p14:tracePt t="62997" x="5600700" y="3238500"/>
          <p14:tracePt t="63016" x="5594350" y="3238500"/>
          <p14:tracePt t="63016" x="5588000" y="3238500"/>
          <p14:tracePt t="63031" x="5581650" y="3244850"/>
          <p14:tracePt t="63031" x="5575300" y="3244850"/>
          <p14:tracePt t="63048" x="5568950" y="3244850"/>
          <p14:tracePt t="63048" x="5562600" y="3251200"/>
          <p14:tracePt t="63063" x="5556250" y="3251200"/>
          <p14:tracePt t="63063" x="5549900" y="3251200"/>
          <p14:tracePt t="63080" x="5537200" y="3251200"/>
          <p14:tracePt t="63080" x="5530850" y="3251200"/>
          <p14:tracePt t="63097" x="5524500" y="3251200"/>
          <p14:tracePt t="63097" x="5518150" y="3251200"/>
          <p14:tracePt t="63097" x="5511800" y="3251200"/>
          <p14:tracePt t="63115" x="5505450" y="3251200"/>
          <p14:tracePt t="63115" x="5499100" y="3257550"/>
          <p14:tracePt t="63131" x="5492750" y="3257550"/>
          <p14:tracePt t="63131" x="5480050" y="3263900"/>
          <p14:tracePt t="63147" x="5473700" y="3270250"/>
          <p14:tracePt t="63147" x="5467350" y="3276600"/>
          <p14:tracePt t="63147" x="5454650" y="3282950"/>
          <p14:tracePt t="63168" x="5448300" y="3289300"/>
          <p14:tracePt t="63179" x="5435600" y="3295650"/>
          <p14:tracePt t="63179" x="5416550" y="3321050"/>
          <p14:tracePt t="63198" x="5410200" y="3333750"/>
          <p14:tracePt t="63198" x="5403850" y="3346450"/>
          <p14:tracePt t="63214" x="5391150" y="3365500"/>
          <p14:tracePt t="63214" x="5384800" y="3384550"/>
          <p14:tracePt t="63231" x="5378450" y="3403600"/>
          <p14:tracePt t="63231" x="5372100" y="3429000"/>
          <p14:tracePt t="63247" x="5365750" y="3448050"/>
          <p14:tracePt t="63247" x="5359400" y="3498850"/>
          <p14:tracePt t="63264" x="5359400" y="3530600"/>
          <p14:tracePt t="63264" x="5359400" y="3556000"/>
          <p14:tracePt t="63281" x="5359400" y="3581400"/>
          <p14:tracePt t="63281" x="5359400" y="3600450"/>
          <p14:tracePt t="63298" x="5365750" y="3625850"/>
          <p14:tracePt t="63298" x="5372100" y="3644900"/>
          <p14:tracePt t="63316" x="5378450" y="3663950"/>
          <p14:tracePt t="63316" x="5391150" y="3689350"/>
          <p14:tracePt t="63331" x="5403850" y="3695700"/>
          <p14:tracePt t="63331" x="5416550" y="3702050"/>
          <p14:tracePt t="63348" x="5429250" y="3702050"/>
          <p14:tracePt t="63348" x="5448300" y="3702050"/>
          <p14:tracePt t="63365" x="5461000" y="3695700"/>
          <p14:tracePt t="63365" x="5473700" y="3695700"/>
          <p14:tracePt t="63381" x="5492750" y="3689350"/>
          <p14:tracePt t="63381" x="5505450" y="3683000"/>
          <p14:tracePt t="63381" x="5524500" y="3676650"/>
          <p14:tracePt t="63400" x="5537200" y="3670300"/>
          <p14:tracePt t="63400" x="5549900" y="3657600"/>
          <p14:tracePt t="63417" x="5562600" y="3644900"/>
          <p14:tracePt t="63417" x="5581650" y="3632200"/>
          <p14:tracePt t="63432" x="5594350" y="3619500"/>
          <p14:tracePt t="63432" x="5607050" y="3606800"/>
          <p14:tracePt t="63448" x="5619750" y="3587750"/>
          <p14:tracePt t="63448" x="5632450" y="3575050"/>
          <p14:tracePt t="63448" x="5638800" y="3556000"/>
          <p14:tracePt t="63467" x="5645150" y="3536950"/>
          <p14:tracePt t="63481" x="5651500" y="3517900"/>
          <p14:tracePt t="63481" x="5657850" y="3473450"/>
          <p14:tracePt t="63498" x="5657850" y="3448050"/>
          <p14:tracePt t="63498" x="5657850" y="3429000"/>
          <p14:tracePt t="63516" x="5651500" y="3409950"/>
          <p14:tracePt t="63516" x="5645150" y="3390900"/>
          <p14:tracePt t="63532" x="5638800" y="3371850"/>
          <p14:tracePt t="63532" x="5632450" y="3359150"/>
          <p14:tracePt t="63549" x="5619750" y="3340100"/>
          <p14:tracePt t="63549" x="5600700" y="3314700"/>
          <p14:tracePt t="63565" x="5588000" y="3302000"/>
          <p14:tracePt t="63565" x="5575300" y="3295650"/>
          <p14:tracePt t="63582" x="5562600" y="3289300"/>
          <p14:tracePt t="63582" x="5549900" y="3276600"/>
          <p14:tracePt t="63599" x="5537200" y="3276600"/>
          <p14:tracePt t="63599" x="5518150" y="3270250"/>
          <p14:tracePt t="63615" x="5505450" y="3270250"/>
          <p14:tracePt t="63615" x="5492750" y="3276600"/>
          <p14:tracePt t="63633" x="5480050" y="3282950"/>
          <p14:tracePt t="63633" x="5473700" y="3289300"/>
          <p14:tracePt t="63649" x="5461000" y="3295650"/>
          <p14:tracePt t="63649" x="5454650" y="3302000"/>
          <p14:tracePt t="63666" x="5441950" y="3308350"/>
          <p14:tracePt t="63666" x="5435600" y="3314700"/>
          <p14:tracePt t="63683" x="5422900" y="3327400"/>
          <p14:tracePt t="63683" x="5416550" y="3333750"/>
          <p14:tracePt t="63700" x="5410200" y="3340100"/>
          <p14:tracePt t="63700" x="5410200" y="3352800"/>
          <p14:tracePt t="63716" x="5403850" y="3359150"/>
          <p14:tracePt t="63716" x="5397500" y="3365500"/>
          <p14:tracePt t="63733" x="5397500" y="3371850"/>
          <p14:tracePt t="63749" x="5391150" y="3378200"/>
          <p14:tracePt t="63749" x="5391150" y="3384550"/>
          <p14:tracePt t="63749" x="5391150" y="3390900"/>
          <p14:tracePt t="63768" x="5391150" y="3397250"/>
          <p14:tracePt t="63768" x="5384800" y="3397250"/>
          <p14:tracePt t="63783" x="5384800" y="3409950"/>
          <p14:tracePt t="63798" x="5384800" y="3416300"/>
          <p14:tracePt t="63816" x="5384800" y="3422650"/>
          <p14:tracePt t="63832" x="5384800" y="3429000"/>
          <p14:tracePt t="63832" x="5391150" y="3435350"/>
          <p14:tracePt t="63832" x="5391150" y="3441700"/>
          <p14:tracePt t="63851" x="5391150" y="3448050"/>
          <p14:tracePt t="63851" x="5391150" y="3454400"/>
          <p14:tracePt t="63866" x="5391150" y="3460750"/>
          <p14:tracePt t="63882" x="5397500" y="3467100"/>
          <p14:tracePt t="63899" x="5397500" y="3473450"/>
          <p14:tracePt t="63899" x="5397500" y="3479800"/>
          <p14:tracePt t="63919" x="5403850" y="3486150"/>
          <p14:tracePt t="63938" x="5403850" y="3492500"/>
          <p14:tracePt t="63970" x="5397500" y="3498850"/>
          <p14:tracePt t="64022" x="5391150" y="3505200"/>
          <p14:tracePt t="64042" x="5384800" y="3511550"/>
          <p14:tracePt t="64067" x="5378450" y="3511550"/>
          <p14:tracePt t="64090" x="5378450" y="3517900"/>
          <p14:tracePt t="64119" x="5378450" y="3524250"/>
          <p14:tracePt t="64151" x="5378450" y="3530600"/>
          <p14:tracePt t="64187" x="5384800" y="3536950"/>
          <p14:tracePt t="64203" x="5391150" y="3543300"/>
          <p14:tracePt t="64215" x="5391150" y="3556000"/>
          <p14:tracePt t="64222" x="5397500" y="3562350"/>
          <p14:tracePt t="64233" x="5397500" y="3568700"/>
          <p14:tracePt t="64233" x="5403850" y="3581400"/>
          <p14:tracePt t="64251" x="5410200" y="3594100"/>
          <p14:tracePt t="64251" x="5416550" y="3606800"/>
          <p14:tracePt t="64267" x="5416550" y="3619500"/>
          <p14:tracePt t="64267" x="5429250" y="3638550"/>
          <p14:tracePt t="64284" x="5441950" y="3651250"/>
          <p14:tracePt t="64284" x="5448300" y="3657600"/>
          <p14:tracePt t="64303" x="5454650" y="3663950"/>
          <p14:tracePt t="64303" x="5467350" y="3670300"/>
          <p14:tracePt t="64318" x="5473700" y="3670300"/>
          <p14:tracePt t="64318" x="5492750" y="3663950"/>
          <p14:tracePt t="64335" x="5505450" y="3657600"/>
          <p14:tracePt t="64335" x="5518150" y="3651250"/>
          <p14:tracePt t="64351" x="5530850" y="3638550"/>
          <p14:tracePt t="64351" x="5543550" y="3625850"/>
          <p14:tracePt t="64368" x="5549900" y="3613150"/>
          <p14:tracePt t="64368" x="5562600" y="3606800"/>
          <p14:tracePt t="64385" x="5575300" y="3587750"/>
          <p14:tracePt t="64385" x="5581650" y="3575050"/>
          <p14:tracePt t="64385" x="5588000" y="3562350"/>
          <p14:tracePt t="64403" x="5600700" y="3543300"/>
          <p14:tracePt t="64417" x="5607050" y="3530600"/>
          <p14:tracePt t="64417" x="5619750" y="3498850"/>
          <p14:tracePt t="64435" x="5626100" y="3479800"/>
          <p14:tracePt t="64435" x="5626100" y="3460750"/>
          <p14:tracePt t="64452" x="5632450" y="3441700"/>
          <p14:tracePt t="64452" x="5632450" y="3422650"/>
          <p14:tracePt t="64468" x="5626100" y="3403600"/>
          <p14:tracePt t="64468" x="5626100" y="3378200"/>
          <p14:tracePt t="64485" x="5619750" y="3359150"/>
          <p14:tracePt t="64485" x="5613400" y="3333750"/>
          <p14:tracePt t="64485" x="5600700" y="3314700"/>
          <p14:tracePt t="64503" x="5594350" y="3289300"/>
          <p14:tracePt t="64503" x="5581650" y="3270250"/>
          <p14:tracePt t="64519" x="5568950" y="3251200"/>
          <p14:tracePt t="64519" x="5556250" y="3238500"/>
          <p14:tracePt t="64535" x="5543550" y="3225800"/>
          <p14:tracePt t="64535" x="5530850" y="3219450"/>
          <p14:tracePt t="64552" x="5518150" y="3213100"/>
          <p14:tracePt t="64552" x="5499100" y="3213100"/>
          <p14:tracePt t="64568" x="5486400" y="3213100"/>
          <p14:tracePt t="64568" x="5454650" y="3225800"/>
          <p14:tracePt t="64585" x="5441950" y="3232150"/>
          <p14:tracePt t="64585" x="5429250" y="3244850"/>
          <p14:tracePt t="64602" x="5416550" y="3251200"/>
          <p14:tracePt t="64602" x="5403850" y="3263900"/>
          <p14:tracePt t="64619" x="5391150" y="3276600"/>
          <p14:tracePt t="64619" x="5365750" y="3302000"/>
          <p14:tracePt t="64636" x="5359400" y="3321050"/>
          <p14:tracePt t="64636" x="5346700" y="3333750"/>
          <p14:tracePt t="64652" x="5334000" y="3352800"/>
          <p14:tracePt t="64652" x="5327650" y="3365500"/>
          <p14:tracePt t="64671" x="5321300" y="3384550"/>
          <p14:tracePt t="64671" x="5314950" y="3409950"/>
          <p14:tracePt t="64685" x="5308600" y="3429000"/>
          <p14:tracePt t="64685" x="5308600" y="3448050"/>
          <p14:tracePt t="64704" x="5302250" y="3498850"/>
          <p14:tracePt t="64704" x="5302250" y="3517900"/>
          <p14:tracePt t="64719" x="5302250" y="3543300"/>
          <p14:tracePt t="64719" x="5308600" y="3562350"/>
          <p14:tracePt t="64736" x="5308600" y="3581400"/>
          <p14:tracePt t="64736" x="5314950" y="3600450"/>
          <p14:tracePt t="64753" x="5321300" y="3619500"/>
          <p14:tracePt t="64753" x="5327650" y="3632200"/>
          <p14:tracePt t="64769" x="5334000" y="3644900"/>
          <p14:tracePt t="64769" x="5346700" y="3657600"/>
          <p14:tracePt t="64769" x="5359400" y="3670300"/>
          <p14:tracePt t="64789" x="5365750" y="3676650"/>
          <p14:tracePt t="64789" x="5378450" y="3689350"/>
          <p14:tracePt t="64804" x="5391150" y="3695700"/>
          <p14:tracePt t="64804" x="5403850" y="3695700"/>
          <p14:tracePt t="64819" x="5416550" y="3695700"/>
          <p14:tracePt t="64819" x="5429250" y="3695700"/>
          <p14:tracePt t="64836" x="5441950" y="3695700"/>
          <p14:tracePt t="64836" x="5461000" y="3689350"/>
          <p14:tracePt t="64852" x="5473700" y="3683000"/>
          <p14:tracePt t="64852" x="5492750" y="3676650"/>
          <p14:tracePt t="64852" x="5505450" y="3670300"/>
          <p14:tracePt t="64871" x="5524500" y="3663950"/>
          <p14:tracePt t="64871" x="5537200" y="3657600"/>
          <p14:tracePt t="64886" x="5556250" y="3651250"/>
          <p14:tracePt t="64886" x="5568950" y="3638550"/>
          <p14:tracePt t="64903" x="5581650" y="3625850"/>
          <p14:tracePt t="64903" x="5594350" y="3619500"/>
          <p14:tracePt t="64920" x="5607050" y="3606800"/>
          <p14:tracePt t="64920" x="5626100" y="3581400"/>
          <p14:tracePt t="64936" x="5638800" y="3568700"/>
          <p14:tracePt t="64936" x="5645150" y="3556000"/>
          <p14:tracePt t="64953" x="5651500" y="3543300"/>
          <p14:tracePt t="64953" x="5657850" y="3530600"/>
          <p14:tracePt t="64970" x="5664200" y="3511550"/>
          <p14:tracePt t="64970" x="5664200" y="3498850"/>
          <p14:tracePt t="64986" x="5664200" y="3479800"/>
          <p14:tracePt t="64986" x="5664200" y="3448050"/>
          <p14:tracePt t="65004" x="5657850" y="3435350"/>
          <p14:tracePt t="65004" x="5651500" y="3422650"/>
          <p14:tracePt t="65021" x="5645150" y="3403600"/>
          <p14:tracePt t="65021" x="5645150" y="3384550"/>
          <p14:tracePt t="65038" x="5632450" y="3371850"/>
          <p14:tracePt t="65038" x="5626100" y="3352800"/>
          <p14:tracePt t="65038" x="5619750" y="3340100"/>
          <p14:tracePt t="65056" x="5607050" y="3327400"/>
          <p14:tracePt t="65069" x="5600700" y="3314700"/>
          <p14:tracePt t="65069" x="5581650" y="3302000"/>
          <p14:tracePt t="65087" x="5568950" y="3295650"/>
          <p14:tracePt t="65087" x="5562600" y="3295650"/>
          <p14:tracePt t="65104" x="5549900" y="3302000"/>
          <p14:tracePt t="65104" x="5543550" y="3302000"/>
          <p14:tracePt t="65120" x="5530850" y="3308350"/>
          <p14:tracePt t="65120" x="5524500" y="3314700"/>
          <p14:tracePt t="65137" x="5518150" y="3314700"/>
          <p14:tracePt t="65137" x="5511800" y="3321050"/>
          <p14:tracePt t="65137" x="5505450" y="3327400"/>
          <p14:tracePt t="65156" x="5499100" y="3327400"/>
          <p14:tracePt t="65156" x="5492750" y="3327400"/>
          <p14:tracePt t="65171" x="5486400" y="3327400"/>
          <p14:tracePt t="65186" x="5480050" y="3327400"/>
          <p14:tracePt t="65203" x="5473700" y="3327400"/>
          <p14:tracePt t="65219" x="5467350" y="3321050"/>
          <p14:tracePt t="65236" x="5461000" y="3314700"/>
          <p14:tracePt t="65253" x="5454650" y="3314700"/>
          <p14:tracePt t="65270" x="5448300" y="3308350"/>
          <p14:tracePt t="65288" x="5441950" y="3302000"/>
          <p14:tracePt t="65288" x="5435600" y="3302000"/>
          <p14:tracePt t="65306" x="5429250" y="3308350"/>
          <p14:tracePt t="65320" x="5422900" y="3308350"/>
          <p14:tracePt t="65337" x="5416550" y="3314700"/>
          <p14:tracePt t="65337" x="5403850" y="3321050"/>
          <p14:tracePt t="65355" x="5397500" y="3327400"/>
          <p14:tracePt t="65370" x="5384800" y="3333750"/>
          <p14:tracePt t="65387" x="5384800" y="3340100"/>
          <p14:tracePt t="65404" x="5378450" y="3346450"/>
          <p14:tracePt t="65430" x="5372100" y="3352800"/>
          <p14:tracePt t="65475" x="5365750" y="3352800"/>
          <p14:tracePt t="65498" x="5359400" y="3359150"/>
          <p14:tracePt t="65514" x="5353050" y="3359150"/>
          <p14:tracePt t="65530" x="5346700" y="3359150"/>
          <p14:tracePt t="65538" x="5334000" y="3359150"/>
          <p14:tracePt t="65538" x="5327650" y="3365500"/>
          <p14:tracePt t="65555" x="5321300" y="3365500"/>
          <p14:tracePt t="65555" x="5308600" y="3365500"/>
          <p14:tracePt t="65572" x="5302250" y="3365500"/>
          <p14:tracePt t="65572" x="5289550" y="3365500"/>
          <p14:tracePt t="65589" x="5283200" y="3365500"/>
          <p14:tracePt t="65589" x="5257800" y="3359150"/>
          <p14:tracePt t="65605" x="5251450" y="3359150"/>
          <p14:tracePt t="65605" x="5238750" y="3359150"/>
          <p14:tracePt t="65622" x="5226050" y="3359150"/>
          <p14:tracePt t="65622" x="5213350" y="3359150"/>
          <p14:tracePt t="65639" x="5207000" y="3359150"/>
          <p14:tracePt t="65639" x="5181600" y="3365500"/>
          <p14:tracePt t="65655" x="5168900" y="3365500"/>
          <p14:tracePt t="65655" x="5162550" y="3365500"/>
          <p14:tracePt t="65672" x="5149850" y="3371850"/>
          <p14:tracePt t="65672" x="5137150" y="3371850"/>
          <p14:tracePt t="65689" x="5130800" y="3371850"/>
          <p14:tracePt t="65689" x="5118100" y="3371850"/>
          <p14:tracePt t="65705" x="5111750" y="3378200"/>
          <p14:tracePt t="65705" x="5099050" y="3378200"/>
          <p14:tracePt t="65723" x="5092700" y="3378200"/>
          <p14:tracePt t="65723" x="5086350" y="3378200"/>
          <p14:tracePt t="65739" x="5080000" y="3378200"/>
          <p14:tracePt t="65755" x="5073650" y="3378200"/>
          <p14:tracePt t="65775" x="5080000" y="3371850"/>
          <p14:tracePt t="65806" x="5086350" y="3365500"/>
          <p14:tracePt t="65823" x="5092700" y="3359150"/>
          <p14:tracePt t="65834" x="5099050" y="3359150"/>
          <p14:tracePt t="65843" x="5105400" y="3352800"/>
          <p14:tracePt t="65855" x="5111750" y="3352800"/>
          <p14:tracePt t="65855" x="5118100" y="3346450"/>
          <p14:tracePt t="65873" x="5124450" y="3340100"/>
          <p14:tracePt t="65873" x="5130800" y="3340100"/>
          <p14:tracePt t="65873" x="5143500" y="3333750"/>
          <p14:tracePt t="65891" x="5149850" y="3327400"/>
          <p14:tracePt t="65891" x="5156200" y="3327400"/>
          <p14:tracePt t="65906" x="5168900" y="3321050"/>
          <p14:tracePt t="65906" x="5175250" y="3321050"/>
          <p14:tracePt t="65923" x="5181600" y="3321050"/>
          <p14:tracePt t="65923" x="5194300" y="3314700"/>
          <p14:tracePt t="65940" x="5200650" y="3321050"/>
          <p14:tracePt t="65940" x="5219700" y="3321050"/>
          <p14:tracePt t="65956" x="5226050" y="3327400"/>
          <p14:tracePt t="65956" x="5238750" y="3327400"/>
          <p14:tracePt t="65973" x="5245100" y="3333750"/>
          <p14:tracePt t="65973" x="5257800" y="3340100"/>
          <p14:tracePt t="65990" x="5270500" y="3346450"/>
          <p14:tracePt t="65990" x="5276850" y="3346450"/>
          <p14:tracePt t="66007" x="5289550" y="3352800"/>
          <p14:tracePt t="66007" x="5314950" y="3359150"/>
          <p14:tracePt t="66024" x="5321300" y="3359150"/>
          <p14:tracePt t="66024" x="5334000" y="3365500"/>
          <p14:tracePt t="66042" x="5346700" y="3365500"/>
          <p14:tracePt t="66042" x="5359400" y="3371850"/>
          <p14:tracePt t="66057" x="5365750" y="3371850"/>
          <p14:tracePt t="66057" x="5378450" y="3378200"/>
          <p14:tracePt t="66057" x="5384800" y="3384550"/>
          <p14:tracePt t="66076" x="5397500" y="3384550"/>
          <p14:tracePt t="66089" x="5403850" y="3390900"/>
          <p14:tracePt t="66089" x="5422900" y="3403600"/>
          <p14:tracePt t="66107" x="5429250" y="3403600"/>
          <p14:tracePt t="66107" x="5441950" y="3409950"/>
          <p14:tracePt t="66124" x="5454650" y="3409950"/>
          <p14:tracePt t="66124" x="5467350" y="3409950"/>
          <p14:tracePt t="66140" x="5473700" y="3409950"/>
          <p14:tracePt t="66140" x="5486400" y="3409950"/>
          <p14:tracePt t="66157" x="5499100" y="3409950"/>
          <p14:tracePt t="66157" x="5511800" y="3409950"/>
          <p14:tracePt t="66157" x="5524500" y="3409950"/>
          <p14:tracePt t="66175" x="5537200" y="3409950"/>
          <p14:tracePt t="66189" x="5549900" y="3409950"/>
          <p14:tracePt t="66189" x="5575300" y="3409950"/>
          <p14:tracePt t="66207" x="5588000" y="3409950"/>
          <p14:tracePt t="66207" x="5607050" y="3403600"/>
          <p14:tracePt t="66224" x="5619750" y="3403600"/>
          <p14:tracePt t="66224" x="5632450" y="3403600"/>
          <p14:tracePt t="66241" x="5645150" y="3403600"/>
          <p14:tracePt t="66241" x="5670550" y="3397250"/>
          <p14:tracePt t="66257" x="5676900" y="3397250"/>
          <p14:tracePt t="66257" x="5683250" y="3390900"/>
          <p14:tracePt t="66274" x="5695950" y="3390900"/>
          <p14:tracePt t="66274" x="5702300" y="3390900"/>
          <p14:tracePt t="66291" x="5708650" y="3390900"/>
          <p14:tracePt t="66291" x="5715000" y="3384550"/>
          <p14:tracePt t="66309" x="5721350" y="3384550"/>
          <p14:tracePt t="66309" x="5734050" y="3384550"/>
          <p14:tracePt t="66324" x="5740400" y="3378200"/>
          <p14:tracePt t="66340" x="5753100" y="3371850"/>
          <p14:tracePt t="66357" x="5753100" y="3365500"/>
          <p14:tracePt t="66373" x="5746750" y="3359150"/>
          <p14:tracePt t="66407" x="5740400" y="3359150"/>
          <p14:tracePt t="66415" x="5734050" y="3359150"/>
          <p14:tracePt t="66423" x="5727700" y="3359150"/>
          <p14:tracePt t="66423" x="5721350" y="3359150"/>
          <p14:tracePt t="66441" x="5715000" y="3359150"/>
          <p14:tracePt t="66441" x="5708650" y="3359150"/>
          <p14:tracePt t="66441" x="5695950" y="3352800"/>
          <p14:tracePt t="66459" x="5689600" y="3346450"/>
          <p14:tracePt t="66459" x="5676900" y="3340100"/>
          <p14:tracePt t="66475" x="5670550" y="3333750"/>
          <p14:tracePt t="66475" x="5657850" y="3327400"/>
          <p14:tracePt t="66491" x="5645150" y="3321050"/>
          <p14:tracePt t="66491" x="5632450" y="3314700"/>
          <p14:tracePt t="66508" x="5626100" y="3308350"/>
          <p14:tracePt t="66508" x="5613400" y="3302000"/>
          <p14:tracePt t="66508" x="5600700" y="3302000"/>
          <p14:tracePt t="66527" x="5588000" y="3302000"/>
          <p14:tracePt t="66527" x="5581650" y="3302000"/>
          <p14:tracePt t="66544" x="5568950" y="3302000"/>
          <p14:tracePt t="66544" x="5562600" y="3308350"/>
          <p14:tracePt t="66558" x="5556250" y="3308350"/>
          <p14:tracePt t="66558" x="5543550" y="3308350"/>
          <p14:tracePt t="66576" x="5537200" y="3308350"/>
          <p14:tracePt t="66576" x="5530850" y="3308350"/>
          <p14:tracePt t="66592" x="5524500" y="3308350"/>
          <p14:tracePt t="66607" x="5518150" y="3308350"/>
          <p14:tracePt t="66607" x="5511800" y="3308350"/>
          <p14:tracePt t="66625" x="5505450" y="3308350"/>
          <p14:tracePt t="66641" x="5499100" y="3302000"/>
          <p14:tracePt t="66657" x="5486400" y="3302000"/>
          <p14:tracePt t="66675" x="5480050" y="3302000"/>
          <p14:tracePt t="66691" x="5473700" y="3302000"/>
          <p14:tracePt t="66708" x="5473700" y="3295650"/>
          <p14:tracePt t="66724" x="5473700" y="3289300"/>
          <p14:tracePt t="66759" x="5480050" y="3289300"/>
          <p14:tracePt t="66795" x="5492750" y="3289300"/>
          <p14:tracePt t="66810" x="5499100" y="3289300"/>
          <p14:tracePt t="66818" x="5505450" y="3289300"/>
          <p14:tracePt t="66827" x="5511800" y="3289300"/>
          <p14:tracePt t="66827" x="5518150" y="3289300"/>
          <p14:tracePt t="66843" x="5524500" y="3289300"/>
          <p14:tracePt t="66843" x="5537200" y="3289300"/>
          <p14:tracePt t="66859" x="5543550" y="3295650"/>
          <p14:tracePt t="66859" x="5556250" y="3295650"/>
          <p14:tracePt t="66877" x="5562600" y="3302000"/>
          <p14:tracePt t="66877" x="5568950" y="3302000"/>
          <p14:tracePt t="66892" x="5581650" y="3308350"/>
          <p14:tracePt t="66892" x="5588000" y="3308350"/>
          <p14:tracePt t="66892" x="5594350" y="3314700"/>
          <p14:tracePt t="66911" x="5607050" y="3321050"/>
          <p14:tracePt t="66911" x="5613400" y="3321050"/>
          <p14:tracePt t="66926" x="5619750" y="3327400"/>
          <p14:tracePt t="66926" x="5632450" y="3327400"/>
          <p14:tracePt t="66943" x="5638800" y="3327400"/>
          <p14:tracePt t="66943" x="5651500" y="3327400"/>
          <p14:tracePt t="66960" x="5657850" y="3327400"/>
          <p14:tracePt t="66960" x="5670550" y="3333750"/>
          <p14:tracePt t="66976" x="5676900" y="3333750"/>
          <p14:tracePt t="66976" x="5683250" y="3333750"/>
          <p14:tracePt t="66993" x="5689600" y="3333750"/>
          <p14:tracePt t="66993" x="5695950" y="3333750"/>
          <p14:tracePt t="67010" x="5702300" y="3333750"/>
          <p14:tracePt t="67026" x="5708650" y="3333750"/>
          <p14:tracePt t="67026" x="5715000" y="3333750"/>
          <p14:tracePt t="67045" x="5721350" y="3333750"/>
          <p14:tracePt t="67045" x="5727700" y="3333750"/>
          <p14:tracePt t="67060" x="5734050" y="3333750"/>
          <p14:tracePt t="67060" x="5740400" y="3333750"/>
          <p14:tracePt t="67077" x="5746750" y="3333750"/>
          <p14:tracePt t="67092" x="5753100" y="3333750"/>
          <p14:tracePt t="67109" x="5759450" y="3340100"/>
          <p14:tracePt t="67126" x="5765800" y="3346450"/>
          <p14:tracePt t="67126" x="5772150" y="3346450"/>
          <p14:tracePt t="67144" x="5778500" y="3346450"/>
          <p14:tracePt t="67144" x="5784850" y="3352800"/>
          <p14:tracePt t="67160" x="5791200" y="3352800"/>
          <p14:tracePt t="67160" x="5797550" y="3352800"/>
          <p14:tracePt t="67177" x="5803900" y="3352800"/>
          <p14:tracePt t="67177" x="5816600" y="3359150"/>
          <p14:tracePt t="67177" x="5822950" y="3359150"/>
          <p14:tracePt t="67196" x="5835650" y="3359150"/>
          <p14:tracePt t="67209" x="5848350" y="3359150"/>
          <p14:tracePt t="67209" x="5867400" y="3352800"/>
          <p14:tracePt t="67227" x="5880100" y="3352800"/>
          <p14:tracePt t="67227" x="5899150" y="3352800"/>
          <p14:tracePt t="67244" x="5911850" y="3346450"/>
          <p14:tracePt t="67244" x="5924550" y="3346450"/>
          <p14:tracePt t="67260" x="5930900" y="3346450"/>
          <p14:tracePt t="67260" x="5956300" y="3340100"/>
          <p14:tracePt t="67277" x="5962650" y="3340100"/>
          <p14:tracePt t="67277" x="5969000" y="3340100"/>
          <p14:tracePt t="67294" x="5975350" y="3340100"/>
          <p14:tracePt t="67294" x="5981700" y="3340100"/>
          <p14:tracePt t="67312" x="5988050" y="3333750"/>
          <p14:tracePt t="67312" x="5994400" y="3333750"/>
          <p14:tracePt t="67327" x="6000750" y="3333750"/>
          <p14:tracePt t="67327" x="6007100" y="3333750"/>
          <p14:tracePt t="67344" x="6007100" y="3340100"/>
          <p14:tracePt t="67367" x="5994400" y="3346450"/>
          <p14:tracePt t="67383" x="5988050" y="3352800"/>
          <p14:tracePt t="67393" x="5981700" y="3359150"/>
          <p14:tracePt t="67393" x="5956300" y="3371850"/>
          <p14:tracePt t="67411" x="5943600" y="3378200"/>
          <p14:tracePt t="67411" x="5930900" y="3384550"/>
          <p14:tracePt t="67428" x="5918200" y="3390900"/>
          <p14:tracePt t="67428" x="5905500" y="3397250"/>
          <p14:tracePt t="67444" x="5886450" y="3403600"/>
          <p14:tracePt t="67444" x="5873750" y="3409950"/>
          <p14:tracePt t="67444" x="5854700" y="3416300"/>
          <p14:tracePt t="67463" x="5835650" y="3422650"/>
          <p14:tracePt t="67477" x="5816600" y="3435350"/>
          <p14:tracePt t="67477" x="5778500" y="3448050"/>
          <p14:tracePt t="67495" x="5759450" y="3454400"/>
          <p14:tracePt t="67495" x="5734050" y="3460750"/>
          <p14:tracePt t="67511" x="5715000" y="3467100"/>
          <p14:tracePt t="67511" x="5689600" y="3467100"/>
          <p14:tracePt t="67528" x="5670550" y="3473450"/>
          <p14:tracePt t="67528" x="5645150" y="3473450"/>
          <p14:tracePt t="67528" x="5619750" y="3473450"/>
          <p14:tracePt t="67547" x="5594350" y="3473450"/>
          <p14:tracePt t="67560" x="5568950" y="3473450"/>
          <p14:tracePt t="67560" x="5518150" y="3473450"/>
          <p14:tracePt t="67578" x="5492750" y="3479800"/>
          <p14:tracePt t="67578" x="5467350" y="3479800"/>
          <p14:tracePt t="67595" x="5441950" y="3479800"/>
          <p14:tracePt t="67595" x="5410200" y="3486150"/>
          <p14:tracePt t="67612" x="5384800" y="3486150"/>
          <p14:tracePt t="67612" x="5353050" y="3492500"/>
          <p14:tracePt t="67628" x="5321300" y="3492500"/>
          <p14:tracePt t="67628" x="5251450" y="3498850"/>
          <p14:tracePt t="67645" x="5219700" y="3505200"/>
          <p14:tracePt t="67645" x="5187950" y="3511550"/>
          <p14:tracePt t="67662" x="5156200" y="3511550"/>
          <p14:tracePt t="67662" x="5130800" y="3517900"/>
          <p14:tracePt t="67678" x="5099050" y="3524250"/>
          <p14:tracePt t="67678" x="5041900" y="3536950"/>
          <p14:tracePt t="67695" x="5010150" y="3543300"/>
          <p14:tracePt t="67695" x="4984750" y="3549650"/>
          <p14:tracePt t="67712" x="4959350" y="3556000"/>
          <p14:tracePt t="67712" x="4933950" y="3556000"/>
          <p14:tracePt t="67729" x="4908550" y="3556000"/>
          <p14:tracePt t="67729" x="4889500" y="3556000"/>
          <p14:tracePt t="67745" x="4870450" y="3556000"/>
          <p14:tracePt t="67745" x="4845050" y="3549650"/>
          <p14:tracePt t="67763" x="4832350" y="3543300"/>
          <p14:tracePt t="67763" x="4826000" y="3543300"/>
          <p14:tracePt t="67779" x="4819650" y="3536950"/>
          <p14:tracePt t="67779" x="4813300" y="3530600"/>
          <p14:tracePt t="67796" x="4813300" y="3524250"/>
          <p14:tracePt t="67811" x="4813300" y="3517900"/>
          <p14:tracePt t="67811" x="4819650" y="3517900"/>
          <p14:tracePt t="67829" x="4826000" y="3505200"/>
          <p14:tracePt t="67845" x="4832350" y="3498850"/>
          <p14:tracePt t="67845" x="4857750" y="3492500"/>
          <p14:tracePt t="67863" x="4864100" y="3486150"/>
          <p14:tracePt t="67863" x="4883150" y="3479800"/>
          <p14:tracePt t="67879" x="4895850" y="3473450"/>
          <p14:tracePt t="67879" x="4908550" y="3467100"/>
          <p14:tracePt t="67896" x="4921250" y="3467100"/>
          <p14:tracePt t="67896" x="4940300" y="3460750"/>
          <p14:tracePt t="67912" x="4953000" y="3460750"/>
          <p14:tracePt t="67912" x="4972050" y="3454400"/>
          <p14:tracePt t="67929" x="4991100" y="3454400"/>
          <p14:tracePt t="67929" x="5022850" y="3454400"/>
          <p14:tracePt t="67946" x="5035550" y="3460750"/>
          <p14:tracePt t="67946" x="5054600" y="3460750"/>
          <p14:tracePt t="67963" x="5067300" y="3467100"/>
          <p14:tracePt t="67963" x="5080000" y="3473450"/>
          <p14:tracePt t="67980" x="5099050" y="3479800"/>
          <p14:tracePt t="67980" x="5124450" y="3486150"/>
          <p14:tracePt t="67997" x="5137150" y="3492500"/>
          <p14:tracePt t="67997" x="5149850" y="3498850"/>
          <p14:tracePt t="68013" x="5162550" y="3498850"/>
          <p14:tracePt t="68013" x="5175250" y="3505200"/>
          <p14:tracePt t="68030" x="5187950" y="3505200"/>
          <p14:tracePt t="68030" x="5200650" y="3505200"/>
          <p14:tracePt t="68046" x="5207000" y="3505200"/>
          <p14:tracePt t="68046" x="5232400" y="3498850"/>
          <p14:tracePt t="68064" x="5245100" y="3498850"/>
          <p14:tracePt t="68064" x="5257800" y="3492500"/>
          <p14:tracePt t="68080" x="5276850" y="3486150"/>
          <p14:tracePt t="68080" x="5289550" y="3479800"/>
          <p14:tracePt t="68096" x="5302250" y="3479800"/>
          <p14:tracePt t="68096" x="5314950" y="3473450"/>
          <p14:tracePt t="68113" x="5321300" y="3473450"/>
          <p14:tracePt t="68113" x="5334000" y="3473450"/>
          <p14:tracePt t="68113" x="5346700" y="3467100"/>
          <p14:tracePt t="68132" x="5353050" y="3467100"/>
          <p14:tracePt t="68132" x="5359400" y="3467100"/>
          <p14:tracePt t="68147" x="5372100" y="3467100"/>
          <p14:tracePt t="68147" x="5378450" y="3473450"/>
          <p14:tracePt t="68165" x="5391150" y="3473450"/>
          <p14:tracePt t="68165" x="5397500" y="3473450"/>
          <p14:tracePt t="68180" x="5410200" y="3473450"/>
          <p14:tracePt t="68180" x="5416550" y="3473450"/>
          <p14:tracePt t="68197" x="5429250" y="3473450"/>
          <p14:tracePt t="68197" x="5441950" y="3473450"/>
          <p14:tracePt t="68197" x="5448300" y="3473450"/>
          <p14:tracePt t="68215" x="5461000" y="3473450"/>
          <p14:tracePt t="68229" x="5473700" y="3473450"/>
          <p14:tracePt t="68229" x="5499100" y="3467100"/>
          <p14:tracePt t="68247" x="5511800" y="3467100"/>
          <p14:tracePt t="68247" x="5530850" y="3460750"/>
          <p14:tracePt t="68264" x="5543550" y="3460750"/>
          <p14:tracePt t="68264" x="5556250" y="3454400"/>
          <p14:tracePt t="68281" x="5575300" y="3448050"/>
          <p14:tracePt t="68281" x="5607050" y="3441700"/>
          <p14:tracePt t="68297" x="5619750" y="3435350"/>
          <p14:tracePt t="68297" x="5638800" y="3429000"/>
          <p14:tracePt t="68315" x="5651500" y="3429000"/>
          <p14:tracePt t="68315" x="5664200" y="3429000"/>
          <p14:tracePt t="68331" x="5676900" y="3429000"/>
          <p14:tracePt t="68331" x="5689600" y="3429000"/>
          <p14:tracePt t="68347" x="5702300" y="3429000"/>
          <p14:tracePt t="68347" x="5727700" y="3422650"/>
          <p14:tracePt t="68365" x="5740400" y="3422650"/>
          <p14:tracePt t="68365" x="5746750" y="3422650"/>
          <p14:tracePt t="68381" x="5759450" y="3422650"/>
          <p14:tracePt t="68381" x="5765800" y="3422650"/>
          <p14:tracePt t="68397" x="5772150" y="3422650"/>
          <p14:tracePt t="68414" x="5772150" y="3429000"/>
          <p14:tracePt t="68430" x="5765800" y="3435350"/>
          <p14:tracePt t="68430" x="5759450" y="3441700"/>
          <p14:tracePt t="68448" x="5753100" y="3441700"/>
          <p14:tracePt t="68448" x="5740400" y="3448050"/>
          <p14:tracePt t="68465" x="5727700" y="3448050"/>
          <p14:tracePt t="68465" x="5715000" y="3454400"/>
          <p14:tracePt t="68481" x="5702300" y="3460750"/>
          <p14:tracePt t="68481" x="5683250" y="3467100"/>
          <p14:tracePt t="68481" x="5664200" y="3467100"/>
          <p14:tracePt t="68499" x="5638800" y="3473450"/>
          <p14:tracePt t="68499" x="5607050" y="3479800"/>
          <p14:tracePt t="68515" x="5575300" y="3486150"/>
          <p14:tracePt t="68515" x="5537200" y="3492500"/>
          <p14:tracePt t="68532" x="5499100" y="3498850"/>
          <p14:tracePt t="68532" x="5448300" y="3505200"/>
          <p14:tracePt t="68548" x="5397500" y="3511550"/>
          <p14:tracePt t="68548" x="5346700" y="3524250"/>
          <p14:tracePt t="68565" x="5295900" y="3530600"/>
          <p14:tracePt t="68565" x="5238750" y="3543300"/>
          <p14:tracePt t="68565" x="5181600" y="3549650"/>
          <p14:tracePt t="68583" x="5124450" y="3556000"/>
          <p14:tracePt t="68583" x="5067300" y="3568700"/>
          <p14:tracePt t="68598" x="5010150" y="3575050"/>
          <p14:tracePt t="68598" x="4959350" y="3581400"/>
          <p14:tracePt t="68615" x="4902200" y="3587750"/>
          <p14:tracePt t="68615" x="4851400" y="3600450"/>
          <p14:tracePt t="68632" x="4800600" y="3606800"/>
          <p14:tracePt t="68632" x="4749800" y="3619500"/>
          <p14:tracePt t="68648" x="4699000" y="3632200"/>
          <p14:tracePt t="68648" x="4603750" y="3663950"/>
          <p14:tracePt t="68667" x="4559300" y="3676650"/>
          <p14:tracePt t="68667" x="4514850" y="3695700"/>
          <p14:tracePt t="68682" x="4470400" y="3708400"/>
          <p14:tracePt t="68682" x="4419600" y="3721100"/>
          <p14:tracePt t="68698" x="4375150" y="3733800"/>
          <p14:tracePt t="68698" x="4273550" y="3752850"/>
          <p14:tracePt t="68715" x="4222750" y="3765550"/>
          <p14:tracePt t="68715" x="4165600" y="3771900"/>
          <p14:tracePt t="68732" x="4114800" y="3778250"/>
          <p14:tracePt t="68732" x="4057650" y="3784600"/>
          <p14:tracePt t="68749" x="4006850" y="3797300"/>
          <p14:tracePt t="68749" x="3949700" y="3803650"/>
          <p14:tracePt t="68767" x="3892550" y="3810000"/>
          <p14:tracePt t="68767" x="3835400" y="3816350"/>
          <p14:tracePt t="68783" x="3714750" y="3829050"/>
          <p14:tracePt t="68783" x="3651250" y="3835400"/>
          <p14:tracePt t="68800" x="3587750" y="3841750"/>
          <p14:tracePt t="68800" x="3524250" y="3848100"/>
          <p14:tracePt t="68815" x="3454400" y="3860800"/>
          <p14:tracePt t="68815" x="3384550" y="3867150"/>
          <p14:tracePt t="68832" x="3314700" y="3886200"/>
          <p14:tracePt t="68832" x="3251200" y="3898900"/>
          <p14:tracePt t="68849" x="3181350" y="3917950"/>
          <p14:tracePt t="68849" x="3117850" y="3943350"/>
          <p14:tracePt t="68849" x="3054350" y="3962400"/>
          <p14:tracePt t="68868" x="2990850" y="3981450"/>
          <p14:tracePt t="68868" x="2927350" y="4006850"/>
          <p14:tracePt t="68882" x="2870200" y="4025900"/>
          <p14:tracePt t="68882" x="2813050" y="4044950"/>
          <p14:tracePt t="68899" x="2755900" y="4064000"/>
          <p14:tracePt t="68899" x="2698750" y="4089400"/>
          <p14:tracePt t="68916" x="2647950" y="4108450"/>
          <p14:tracePt t="68916" x="2597150" y="4127500"/>
          <p14:tracePt t="68932" x="2546350" y="4152900"/>
          <p14:tracePt t="68932" x="2501900" y="4178300"/>
          <p14:tracePt t="68932" x="2457450" y="4203700"/>
          <p14:tracePt t="68951" x="2413000" y="4229100"/>
          <p14:tracePt t="68951" x="2374900" y="4254500"/>
          <p14:tracePt t="68966" x="2343150" y="4279900"/>
          <p14:tracePt t="68966" x="2305050" y="4298950"/>
          <p14:tracePt t="68983" x="2273300" y="4311650"/>
          <p14:tracePt t="68983" x="2247900" y="4324350"/>
          <p14:tracePt t="68999" x="2216150" y="4330700"/>
          <p14:tracePt t="68999" x="2171700" y="4337050"/>
          <p14:tracePt t="69016" x="2146300" y="4337050"/>
          <p14:tracePt t="69016" x="2120900" y="4337050"/>
          <p14:tracePt t="69033" x="2101850" y="4330700"/>
          <p14:tracePt t="69033" x="2082800" y="4324350"/>
          <p14:tracePt t="69050" x="2063750" y="4324350"/>
          <p14:tracePt t="69050" x="2051050" y="4318000"/>
          <p14:tracePt t="69066" x="2038350" y="4311650"/>
          <p14:tracePt t="69066" x="2025650" y="4298950"/>
          <p14:tracePt t="69084" x="2025650" y="4292600"/>
          <p14:tracePt t="69084" x="2025650" y="4279900"/>
          <p14:tracePt t="69100" x="2032000" y="4273550"/>
          <p14:tracePt t="69100" x="2044700" y="4260850"/>
          <p14:tracePt t="69116" x="2063750" y="4254500"/>
          <p14:tracePt t="69116" x="2082800" y="4248150"/>
          <p14:tracePt t="69116" x="2108200" y="4235450"/>
          <p14:tracePt t="69135" x="2133600" y="4235450"/>
          <p14:tracePt t="69149" x="2171700" y="4229100"/>
          <p14:tracePt t="69149" x="2260600" y="4216400"/>
          <p14:tracePt t="69167" x="2311400" y="4216400"/>
          <p14:tracePt t="69167" x="2368550" y="4210050"/>
          <p14:tracePt t="69184" x="2432050" y="4203700"/>
          <p14:tracePt t="69184" x="2501900" y="4203700"/>
          <p14:tracePt t="69200" x="2571750" y="4191000"/>
          <p14:tracePt t="69200" x="2654300" y="4184650"/>
          <p14:tracePt t="69216" x="2736850" y="4178300"/>
          <p14:tracePt t="69216" x="2825750" y="4165600"/>
          <p14:tracePt t="69216" x="2914650" y="4152900"/>
          <p14:tracePt t="69234" x="3003550" y="4146550"/>
          <p14:tracePt t="69249" x="3092450" y="4133850"/>
          <p14:tracePt t="69249" x="3276600" y="4114800"/>
          <p14:tracePt t="69267" x="3359150" y="4108450"/>
          <p14:tracePt t="69267" x="3448050" y="4102100"/>
          <p14:tracePt t="69284" x="3536950" y="4095750"/>
          <p14:tracePt t="69284" x="3625850" y="4089400"/>
          <p14:tracePt t="69300" x="3714750" y="4089400"/>
          <p14:tracePt t="69300" x="3892550" y="4076700"/>
          <p14:tracePt t="69318" x="3981450" y="4070350"/>
          <p14:tracePt t="69318" x="4064000" y="4064000"/>
          <p14:tracePt t="69334" x="4140200" y="4064000"/>
          <p14:tracePt t="69334" x="4216400" y="4057650"/>
          <p14:tracePt t="69350" x="4286250" y="4051300"/>
          <p14:tracePt t="69350" x="4343400" y="4051300"/>
          <p14:tracePt t="69367" x="4400550" y="4051300"/>
          <p14:tracePt t="69367" x="4495800" y="4044950"/>
          <p14:tracePt t="69384" x="4527550" y="4044950"/>
          <p14:tracePt t="69384" x="4559300" y="4044950"/>
          <p14:tracePt t="69401" x="4572000" y="4044950"/>
          <p14:tracePt t="69401" x="4584700" y="4044950"/>
          <p14:tracePt t="69417" x="4591050" y="4051300"/>
          <p14:tracePt t="69417" x="4584700" y="4064000"/>
          <p14:tracePt t="69435" x="4565650" y="4076700"/>
          <p14:tracePt t="69435" x="4540250" y="4089400"/>
          <p14:tracePt t="69451" x="4508500" y="4095750"/>
          <p14:tracePt t="69451" x="4464050" y="4108450"/>
          <p14:tracePt t="69467" x="4413250" y="4121150"/>
          <p14:tracePt t="69467" x="4356100" y="4133850"/>
          <p14:tracePt t="69484" x="4286250" y="4146550"/>
          <p14:tracePt t="69484" x="4216400" y="4165600"/>
          <p14:tracePt t="69501" x="4133850" y="4178300"/>
          <p14:tracePt t="69501" x="3962400" y="4210050"/>
          <p14:tracePt t="69520" x="3867150" y="4229100"/>
          <p14:tracePt t="69520" x="3771900" y="4248150"/>
          <p14:tracePt t="69535" x="3676650" y="4267200"/>
          <p14:tracePt t="69535" x="3575050" y="4286250"/>
          <p14:tracePt t="69551" x="3479800" y="4305300"/>
          <p14:tracePt t="69551" x="3378200" y="4318000"/>
          <p14:tracePt t="69568" x="3276600" y="4337050"/>
          <p14:tracePt t="69568" x="3181350" y="4356100"/>
          <p14:tracePt t="69584" x="3086100" y="4368800"/>
          <p14:tracePt t="69584" x="2990850" y="4387850"/>
          <p14:tracePt t="69584" x="2895600" y="4400550"/>
          <p14:tracePt t="69603" x="2800350" y="4413250"/>
          <p14:tracePt t="69603" x="2717800" y="4419600"/>
          <p14:tracePt t="69618" x="2635250" y="4432300"/>
          <p14:tracePt t="69618" x="2559050" y="4445000"/>
          <p14:tracePt t="69635" x="2489200" y="4451350"/>
          <p14:tracePt t="69635" x="2425700" y="4464050"/>
          <p14:tracePt t="69651" x="2368550" y="4470400"/>
          <p14:tracePt t="69651" x="2311400" y="4476750"/>
          <p14:tracePt t="69668" x="2260600" y="4489450"/>
          <p14:tracePt t="69668" x="2171700" y="4502150"/>
          <p14:tracePt t="69685" x="2133600" y="4502150"/>
          <p14:tracePt t="69685" x="2101850" y="4502150"/>
          <p14:tracePt t="69701" x="2070100" y="4502150"/>
          <p14:tracePt t="69701" x="2038350" y="4495800"/>
          <p14:tracePt t="69718" x="2006600" y="4495800"/>
          <p14:tracePt t="69718" x="1962150" y="4476750"/>
          <p14:tracePt t="69735" x="1949450" y="4464050"/>
          <p14:tracePt t="69735" x="1930400" y="4451350"/>
          <p14:tracePt t="69752" x="1917700" y="4438650"/>
          <p14:tracePt t="69752" x="1905000" y="4425950"/>
          <p14:tracePt t="69769" x="1898650" y="4406900"/>
          <p14:tracePt t="69769" x="1892300" y="4394200"/>
          <p14:tracePt t="69786" x="1879600" y="4375150"/>
          <p14:tracePt t="69786" x="1873250" y="4356100"/>
          <p14:tracePt t="69804" x="1860550" y="4318000"/>
          <p14:tracePt t="69804" x="1860550" y="4298950"/>
          <p14:tracePt t="69819" x="1854200" y="4286250"/>
          <p14:tracePt t="69819" x="1854200" y="4267200"/>
          <p14:tracePt t="69835" x="1854200" y="4254500"/>
          <p14:tracePt t="69835" x="1854200" y="4235450"/>
          <p14:tracePt t="69852" x="1854200" y="4222750"/>
          <p14:tracePt t="69852" x="1854200" y="4203700"/>
          <p14:tracePt t="69869" x="1854200" y="4191000"/>
          <p14:tracePt t="69869" x="1854200" y="4178300"/>
          <p14:tracePt t="69869" x="1854200" y="4165600"/>
          <p14:tracePt t="69888" x="1854200" y="4152900"/>
          <p14:tracePt t="69888" x="1854200" y="4146550"/>
          <p14:tracePt t="69903" x="1854200" y="4133850"/>
          <p14:tracePt t="69903" x="1854200" y="4127500"/>
          <p14:tracePt t="69919" x="1860550" y="4121150"/>
          <p14:tracePt t="69919" x="1860550" y="4114800"/>
          <p14:tracePt t="69936" x="1866900" y="4108450"/>
          <p14:tracePt t="69952" x="1873250" y="4108450"/>
          <p14:tracePt t="69968" x="1879600" y="4108450"/>
          <p14:tracePt t="69985" x="1885950" y="4121150"/>
          <p14:tracePt t="69985" x="1892300" y="4121150"/>
          <p14:tracePt t="70003" x="1898650" y="4127500"/>
          <p14:tracePt t="70019" x="1905000" y="4133850"/>
          <p14:tracePt t="70019" x="1905000" y="4140200"/>
          <p14:tracePt t="70037" x="1911350" y="4146550"/>
          <p14:tracePt t="70037" x="1911350" y="4152900"/>
          <p14:tracePt t="70053" x="1911350" y="4159250"/>
          <p14:tracePt t="70053" x="1911350" y="4165600"/>
          <p14:tracePt t="70070" x="1911350" y="4171950"/>
          <p14:tracePt t="70085" x="1905000" y="4178300"/>
          <p14:tracePt t="70085" x="1905000" y="4184650"/>
          <p14:tracePt t="70104" x="1905000" y="4191000"/>
          <p14:tracePt t="70119" x="1905000" y="4203700"/>
          <p14:tracePt t="70135" x="1905000" y="4210050"/>
          <p14:tracePt t="70135" x="1898650" y="4210050"/>
          <p14:tracePt t="70153" x="1905000" y="4216400"/>
          <p14:tracePt t="70153" x="1905000" y="4222750"/>
          <p14:tracePt t="70172" x="1905000" y="4229100"/>
          <p14:tracePt t="70172" x="1905000" y="4235450"/>
          <p14:tracePt t="70187" x="1905000" y="4241800"/>
          <p14:tracePt t="70203" x="1911350" y="4254500"/>
          <p14:tracePt t="70219" x="1911350" y="4260850"/>
          <p14:tracePt t="70236" x="1917700" y="4267200"/>
          <p14:tracePt t="70252" x="1924050" y="4273550"/>
          <p14:tracePt t="70269" x="1930400" y="4279900"/>
          <p14:tracePt t="70286" x="1936750" y="4286250"/>
          <p14:tracePt t="70305" x="1949450" y="4292600"/>
          <p14:tracePt t="70305" x="1955800" y="4298950"/>
          <p14:tracePt t="70321" x="1962150" y="4298950"/>
          <p14:tracePt t="70321" x="1981200" y="4305300"/>
          <p14:tracePt t="70337" x="1987550" y="4305300"/>
          <p14:tracePt t="70337" x="2000250" y="4305300"/>
          <p14:tracePt t="70354" x="2012950" y="4305300"/>
          <p14:tracePt t="70354" x="2019300" y="4305300"/>
          <p14:tracePt t="70371" x="2032000" y="4305300"/>
          <p14:tracePt t="70371" x="2044700" y="4305300"/>
          <p14:tracePt t="70388" x="2057400" y="4305300"/>
          <p14:tracePt t="70388" x="2082800" y="4305300"/>
          <p14:tracePt t="70404" x="2095500" y="4305300"/>
          <p14:tracePt t="70404" x="2108200" y="4305300"/>
          <p14:tracePt t="70421" x="2114550" y="4305300"/>
          <p14:tracePt t="70421" x="2127250" y="4305300"/>
          <p14:tracePt t="70438" x="2139950" y="4298950"/>
          <p14:tracePt t="70438" x="2146300" y="4298950"/>
          <p14:tracePt t="70455" x="2159000" y="4292600"/>
          <p14:tracePt t="70455" x="2165350" y="4286250"/>
          <p14:tracePt t="70471" x="2171700" y="4279900"/>
          <p14:tracePt t="70487" x="2171700" y="4273550"/>
          <p14:tracePt t="70504" x="2171700" y="4267200"/>
          <p14:tracePt t="70524" x="2159000" y="4260850"/>
          <p14:tracePt t="70539" x="2152650" y="4260850"/>
          <p14:tracePt t="70555" x="2146300" y="4260850"/>
          <p14:tracePt t="70555" x="2139950" y="4260850"/>
          <p14:tracePt t="70572" x="2133600" y="4260850"/>
          <p14:tracePt t="70572" x="2120900" y="4260850"/>
          <p14:tracePt t="70588" x="2114550" y="4260850"/>
          <p14:tracePt t="70588" x="2108200" y="4260850"/>
          <p14:tracePt t="70605" x="2101850" y="4260850"/>
          <p14:tracePt t="70605" x="2095500" y="4267200"/>
          <p14:tracePt t="70605" x="2089150" y="4267200"/>
          <p14:tracePt t="70623" x="2082800" y="4267200"/>
          <p14:tracePt t="70637" x="2076450" y="4267200"/>
          <p14:tracePt t="70658" x="2082800" y="4260850"/>
          <p14:tracePt t="70690" x="2089150" y="4260850"/>
          <p14:tracePt t="70710" x="2089150" y="4254500"/>
          <p14:tracePt t="70726" x="2095500" y="4260850"/>
          <p14:tracePt t="70742" x="2101850" y="4260850"/>
          <p14:tracePt t="70762" x="2101850" y="4267200"/>
          <p14:tracePt t="70778" x="2108200" y="4279900"/>
          <p14:tracePt t="70794" x="2108200" y="4286250"/>
          <p14:tracePt t="70810" x="2108200" y="4292600"/>
          <p14:tracePt t="70823" x="2108200" y="4298950"/>
          <p14:tracePt t="70830" x="2108200" y="4311650"/>
          <p14:tracePt t="70846" x="2108200" y="4318000"/>
          <p14:tracePt t="70862" x="2114550" y="4324350"/>
          <p14:tracePt t="70875" x="2114550" y="4330700"/>
          <p14:tracePt t="70891" x="2114550" y="4337050"/>
          <p14:tracePt t="70958" x="2108200" y="4330700"/>
          <p14:tracePt t="70982" x="2108200" y="4324350"/>
          <p14:tracePt t="71002" x="2101850" y="4318000"/>
          <p14:tracePt t="71026" x="2095500" y="4318000"/>
          <p14:tracePt t="71050" x="2089150" y="4318000"/>
          <p14:tracePt t="71114" x="2082800" y="4318000"/>
          <p14:tracePt t="71146" x="2076450" y="4311650"/>
          <p14:tracePt t="71170" x="2070100" y="4311650"/>
          <p14:tracePt t="71182" x="2063750" y="4305300"/>
          <p14:tracePt t="71198" x="2057400" y="4305300"/>
          <p14:tracePt t="71214" x="2051050" y="4305300"/>
          <p14:tracePt t="71223" x="2044700" y="4305300"/>
          <p14:tracePt t="71239" x="2038350" y="4305300"/>
          <p14:tracePt t="71256" x="2025650" y="4298950"/>
          <p14:tracePt t="71273" x="2019300" y="4298950"/>
          <p14:tracePt t="71289" x="2012950" y="4292600"/>
          <p14:tracePt t="71308" x="2006600" y="4292600"/>
          <p14:tracePt t="71323" x="2000250" y="4292600"/>
          <p14:tracePt t="71340" x="2000250" y="4298950"/>
          <p14:tracePt t="71394" x="2006600" y="4298950"/>
          <p14:tracePt t="71431" x="2012950" y="4292600"/>
          <p14:tracePt t="71446" x="2019300" y="4292600"/>
          <p14:tracePt t="71463" x="2025650" y="4286250"/>
          <p14:tracePt t="71475" x="2032000" y="4286250"/>
          <p14:tracePt t="71482" x="2044700" y="4279900"/>
          <p14:tracePt t="71498" x="2051050" y="4273550"/>
          <p14:tracePt t="71514" x="2057400" y="4267200"/>
          <p14:tracePt t="71530" x="2051050" y="4273550"/>
          <p14:tracePt t="71610" x="2044700" y="4279900"/>
          <p14:tracePt t="71634" x="2038350" y="4286250"/>
          <p14:tracePt t="71650" x="2032000" y="4292600"/>
          <p14:tracePt t="71662" x="2025650" y="4298950"/>
          <p14:tracePt t="71679" x="2019300" y="4305300"/>
          <p14:tracePt t="71690" x="2012950" y="4311650"/>
          <p14:tracePt t="71707" x="2006600" y="4318000"/>
          <p14:tracePt t="71724" x="2000250" y="4330700"/>
          <p14:tracePt t="71741" x="1993900" y="4330700"/>
          <p14:tracePt t="71758" x="1987550" y="4337050"/>
          <p14:tracePt t="71775" x="1987550" y="4330700"/>
          <p14:tracePt t="71798" x="1993900" y="4324350"/>
          <p14:tracePt t="71814" x="2000250" y="4318000"/>
          <p14:tracePt t="71830" x="2000250" y="4311650"/>
          <p14:tracePt t="71841" x="2006600" y="4305300"/>
          <p14:tracePt t="71841" x="2019300" y="4298950"/>
          <p14:tracePt t="71859" x="2025650" y="4292600"/>
          <p14:tracePt t="71859" x="2032000" y="4292600"/>
          <p14:tracePt t="71875" x="2038350" y="4286250"/>
          <p14:tracePt t="71875" x="2044700" y="4286250"/>
          <p14:tracePt t="71893" x="2051050" y="4279900"/>
          <p14:tracePt t="71893" x="2057400" y="4279900"/>
          <p14:tracePt t="71909" x="2063750" y="4273550"/>
          <p14:tracePt t="71909" x="2070100" y="4273550"/>
          <p14:tracePt t="71909" x="2076450" y="4273550"/>
          <p14:tracePt t="71928" x="2082800" y="4273550"/>
          <p14:tracePt t="71928" x="2089150" y="4267200"/>
          <p14:tracePt t="71943" x="2095500" y="4267200"/>
          <p14:tracePt t="71958" x="2101850" y="4267200"/>
          <p14:tracePt t="71958" x="2108200" y="4260850"/>
          <p14:tracePt t="71976" x="2114550" y="4260850"/>
          <p14:tracePt t="71976" x="2120900" y="4260850"/>
          <p14:tracePt t="71992" x="2127250" y="4260850"/>
          <p14:tracePt t="71992" x="2133600" y="4254500"/>
          <p14:tracePt t="71992" x="2139950" y="4254500"/>
          <p14:tracePt t="72011" x="2146300" y="4254500"/>
          <p14:tracePt t="72011" x="2152650" y="4254500"/>
          <p14:tracePt t="72027" x="2165350" y="4248150"/>
          <p14:tracePt t="72046" x="2171700" y="4248150"/>
          <p14:tracePt t="72062" x="2178050" y="4254500"/>
          <p14:tracePt t="72114" x="2184400" y="4260850"/>
          <p14:tracePt t="72134" x="2190750" y="4267200"/>
          <p14:tracePt t="72174" x="2197100" y="4267200"/>
          <p14:tracePt t="72190" x="2203450" y="4267200"/>
          <p14:tracePt t="72202" x="2209800" y="4273550"/>
          <p14:tracePt t="72218" x="2216150" y="4273550"/>
          <p14:tracePt t="72234" x="2222500" y="4273550"/>
          <p14:tracePt t="72254" x="2209800" y="4279900"/>
          <p14:tracePt t="72314" x="2203450" y="4279900"/>
          <p14:tracePt t="72330" x="2197100" y="4286250"/>
          <p14:tracePt t="72338" x="2190750" y="4286250"/>
          <p14:tracePt t="72346" x="2184400" y="4286250"/>
          <p14:tracePt t="72359" x="2178050" y="4292600"/>
          <p14:tracePt t="72359" x="2165350" y="4298950"/>
          <p14:tracePt t="72377" x="2159000" y="4298950"/>
          <p14:tracePt t="72377" x="2152650" y="4298950"/>
          <p14:tracePt t="72393" x="2146300" y="4305300"/>
          <p14:tracePt t="72393" x="2133600" y="4305300"/>
          <p14:tracePt t="72410" x="2127250" y="4305300"/>
          <p14:tracePt t="72410" x="2120900" y="4311650"/>
          <p14:tracePt t="72429" x="2114550" y="4311650"/>
          <p14:tracePt t="72429" x="2108200" y="4311650"/>
          <p14:tracePt t="72444" x="2101850" y="4318000"/>
          <p14:tracePt t="72459" x="2101850" y="4311650"/>
          <p14:tracePt t="72494" x="2101850" y="4305300"/>
          <p14:tracePt t="72511" x="2108200" y="4298950"/>
          <p14:tracePt t="72526" x="2114550" y="4292600"/>
          <p14:tracePt t="72542" x="2120900" y="4292600"/>
          <p14:tracePt t="72554" x="2133600" y="4286250"/>
          <p14:tracePt t="72570" x="2139950" y="4279900"/>
          <p14:tracePt t="72586" x="2146300" y="4273550"/>
          <p14:tracePt t="72622" x="2139950" y="4273550"/>
          <p14:tracePt t="72722" x="2133600" y="4279900"/>
          <p14:tracePt t="72774" x="2139950" y="4279900"/>
          <p14:tracePt t="72795" x="2146300" y="4279900"/>
          <p14:tracePt t="72818" x="2152650" y="4279900"/>
          <p14:tracePt t="72843" x="2159000" y="4279900"/>
          <p14:tracePt t="72862" x="2152650" y="4273550"/>
          <p14:tracePt t="72962" x="2152650" y="4267200"/>
          <p14:tracePt t="73007" x="2159000" y="4267200"/>
          <p14:tracePt t="73034" x="2165350" y="4260850"/>
          <p14:tracePt t="73090" x="2165350" y="4267200"/>
          <p14:tracePt t="73179" x="2165350" y="4273550"/>
          <p14:tracePt t="73215" x="2165350" y="4267200"/>
          <p14:tracePt t="73316" x="2171700" y="4260850"/>
          <p14:tracePt t="73342" x="2178050" y="4260850"/>
          <p14:tracePt t="73383" x="2178050" y="4267200"/>
          <p14:tracePt t="73442" x="2184400" y="4260850"/>
          <p14:tracePt t="73599" x="2178050" y="4267200"/>
          <p14:tracePt t="73658" x="2171700" y="4267200"/>
          <p14:tracePt t="73694" x="2178050" y="4267200"/>
          <p14:tracePt t="73822" x="2184400" y="4267200"/>
          <p14:tracePt t="73839" x="2190750" y="4260850"/>
          <p14:tracePt t="73855" x="2197100" y="4260850"/>
          <p14:tracePt t="73870" x="2203450" y="4254500"/>
          <p14:tracePt t="73883" x="2209800" y="4254500"/>
          <p14:tracePt t="73899" x="2216150" y="4248150"/>
          <p14:tracePt t="73922" x="2209800" y="4248150"/>
          <p14:tracePt t="73994" x="2203450" y="4248150"/>
          <p14:tracePt t="74018" x="2203450" y="4254500"/>
          <p14:tracePt t="74035" x="2197100" y="4254500"/>
          <p14:tracePt t="74051" x="2190750" y="4260850"/>
          <p14:tracePt t="74063" x="2184400" y="4260850"/>
          <p14:tracePt t="74078" x="2178050" y="4267200"/>
          <p14:tracePt t="74094" x="2171700" y="4267200"/>
          <p14:tracePt t="74110" x="2165350" y="4267200"/>
          <p14:tracePt t="74122" x="2159000" y="4267200"/>
          <p14:tracePt t="74146" x="2159000" y="4260850"/>
          <p14:tracePt t="74183" x="2165350" y="4260850"/>
          <p14:tracePt t="74206" x="2165350" y="4254500"/>
          <p14:tracePt t="74230" x="2171700" y="4248150"/>
          <p14:tracePt t="74250" x="2178050" y="4248150"/>
          <p14:tracePt t="74283" x="2184400" y="4248150"/>
          <p14:tracePt t="74410" x="2190750" y="4248150"/>
          <p14:tracePt t="74422" x="2197100" y="4241800"/>
          <p14:tracePt t="74438" x="2203450" y="4241800"/>
          <p14:tracePt t="74454" x="2209800" y="4241800"/>
          <p14:tracePt t="74467" x="2216150" y="4235450"/>
          <p14:tracePt t="74483" x="2222500" y="4235450"/>
          <p14:tracePt t="74500" x="2222500" y="4241800"/>
          <p14:tracePt t="74574" x="2216150" y="4241800"/>
          <p14:tracePt t="74594" x="2209800" y="4248150"/>
          <p14:tracePt t="74619" x="2203450" y="4248150"/>
          <p14:tracePt t="74654" x="2209800" y="4241800"/>
          <p14:tracePt t="74738" x="2216150" y="4241800"/>
          <p14:tracePt t="74770" x="2216150" y="4235450"/>
          <p14:tracePt t="74806" x="2209800" y="4235450"/>
          <p14:tracePt t="74994" x="2203450" y="4235450"/>
          <p14:tracePt t="75014" x="2197100" y="4235450"/>
          <p14:tracePt t="75039" x="2203450" y="4229100"/>
          <p14:tracePt t="75150" x="2203450" y="4222750"/>
          <p14:tracePt t="75174" x="2209800" y="4222750"/>
          <p14:tracePt t="75194" x="2216150" y="4216400"/>
          <p14:tracePt t="75226" x="2222500" y="4216400"/>
          <p14:tracePt t="75255" x="2222500" y="4222750"/>
          <p14:tracePt t="75287" x="2222500" y="4229100"/>
          <p14:tracePt t="75322" x="2228850" y="4229100"/>
          <p14:tracePt t="75355" x="2235200" y="4229100"/>
          <p14:tracePt t="75374" x="2241550" y="4229100"/>
          <p14:tracePt t="75398" x="2247900" y="4229100"/>
          <p14:tracePt t="75422" x="2254250" y="4222750"/>
          <p14:tracePt t="75474" x="2260600" y="4229100"/>
          <p14:tracePt t="75578" x="2266950" y="4235450"/>
          <p14:tracePt t="75594" x="2273300" y="4235450"/>
          <p14:tracePt t="75603" x="2279650" y="4235450"/>
          <p14:tracePt t="75607" x="2286000" y="4241800"/>
          <p14:tracePt t="75620" x="2292350" y="4241800"/>
          <p14:tracePt t="75620" x="2317750" y="4248150"/>
          <p14:tracePt t="75639" x="2330450" y="4248150"/>
          <p14:tracePt t="75639" x="2349500" y="4248150"/>
          <p14:tracePt t="75655" x="2368550" y="4254500"/>
          <p14:tracePt t="75655" x="2387600" y="4254500"/>
          <p14:tracePt t="75671" x="2413000" y="4254500"/>
          <p14:tracePt t="75671" x="2432050" y="4254500"/>
          <p14:tracePt t="75688" x="2457450" y="4254500"/>
          <p14:tracePt t="75688" x="2482850" y="4260850"/>
          <p14:tracePt t="75705" x="2514600" y="4260850"/>
          <p14:tracePt t="75705" x="2546350" y="4267200"/>
          <p14:tracePt t="75705" x="2571750" y="4267200"/>
          <p14:tracePt t="75723" x="2609850" y="4273550"/>
          <p14:tracePt t="75723" x="2641600" y="4279900"/>
          <p14:tracePt t="75738" x="2679700" y="4292600"/>
          <p14:tracePt t="75738" x="2711450" y="4298950"/>
          <p14:tracePt t="75755" x="2749550" y="4305300"/>
          <p14:tracePt t="75755" x="2787650" y="4311650"/>
          <p14:tracePt t="75772" x="2825750" y="4318000"/>
          <p14:tracePt t="75772" x="2901950" y="4337050"/>
          <p14:tracePt t="75790" x="2933700" y="4343400"/>
          <p14:tracePt t="75790" x="2971800" y="4349750"/>
          <p14:tracePt t="75806" x="3003550" y="4356100"/>
          <p14:tracePt t="75806" x="3035300" y="4356100"/>
          <p14:tracePt t="75821" x="3060700" y="4362450"/>
          <p14:tracePt t="75821" x="3092450" y="4368800"/>
          <p14:tracePt t="75838" x="3117850" y="4368800"/>
          <p14:tracePt t="75838" x="3162300" y="4375150"/>
          <p14:tracePt t="75855" x="3187700" y="4375150"/>
          <p14:tracePt t="75855" x="3206750" y="4375150"/>
          <p14:tracePt t="75872" x="3225800" y="4375150"/>
          <p14:tracePt t="75872" x="3244850" y="4375150"/>
          <p14:tracePt t="75888" x="3263900" y="4381500"/>
          <p14:tracePt t="75888" x="3282950" y="4381500"/>
          <p14:tracePt t="75905" x="3302000" y="4387850"/>
          <p14:tracePt t="75905" x="3327400" y="4400550"/>
          <p14:tracePt t="75923" x="3340100" y="4400550"/>
          <p14:tracePt t="75923" x="3352800" y="4406900"/>
          <p14:tracePt t="75939" x="3359150" y="4413250"/>
          <p14:tracePt t="75939" x="3371850" y="4419600"/>
          <p14:tracePt t="75955" x="3378200" y="4425950"/>
          <p14:tracePt t="75955" x="3390900" y="4432300"/>
          <p14:tracePt t="75972" x="3397250" y="4438650"/>
          <p14:tracePt t="75972" x="3409950" y="4438650"/>
          <p14:tracePt t="75989" x="3416300" y="4445000"/>
          <p14:tracePt t="75989" x="3429000" y="4451350"/>
          <p14:tracePt t="76005" x="3441700" y="4451350"/>
          <p14:tracePt t="76005" x="3467100" y="4464050"/>
          <p14:tracePt t="76023" x="3486150" y="4464050"/>
          <p14:tracePt t="76023" x="3498850" y="4470400"/>
          <p14:tracePt t="76040" x="3517900" y="4476750"/>
          <p14:tracePt t="76040" x="3536950" y="4489450"/>
          <p14:tracePt t="76055" x="3562350" y="4489450"/>
          <p14:tracePt t="76055" x="3581400" y="4495800"/>
          <p14:tracePt t="76072" x="3606800" y="4502150"/>
          <p14:tracePt t="76072" x="3657600" y="4514850"/>
          <p14:tracePt t="76089" x="3683000" y="4514850"/>
          <p14:tracePt t="76089" x="3714750" y="4521200"/>
          <p14:tracePt t="76105" x="3740150" y="4521200"/>
          <p14:tracePt t="76105" x="3771900" y="4527550"/>
          <p14:tracePt t="76122" x="3803650" y="4527550"/>
          <p14:tracePt t="76122" x="3835400" y="4533900"/>
          <p14:tracePt t="76139" x="3860800" y="4540250"/>
          <p14:tracePt t="76139" x="3924300" y="4540250"/>
          <p14:tracePt t="76155" x="3956050" y="4546600"/>
          <p14:tracePt t="76155" x="3987800" y="4546600"/>
          <p14:tracePt t="76172" x="4019550" y="4540250"/>
          <p14:tracePt t="76172" x="4051300" y="4540250"/>
          <p14:tracePt t="76189" x="4089400" y="4533900"/>
          <p14:tracePt t="76189" x="4121150" y="4527550"/>
          <p14:tracePt t="76206" x="4159250" y="4521200"/>
          <p14:tracePt t="76206" x="4235450" y="4508500"/>
          <p14:tracePt t="76223" x="4279900" y="4495800"/>
          <p14:tracePt t="76223" x="4324350" y="4489450"/>
          <p14:tracePt t="76239" x="4368800" y="4489450"/>
          <p14:tracePt t="76239" x="4406900" y="4483100"/>
          <p14:tracePt t="76256" x="4451350" y="4476750"/>
          <p14:tracePt t="76256" x="4495800" y="4476750"/>
          <p14:tracePt t="76273" x="4533900" y="4476750"/>
          <p14:tracePt t="76273" x="4572000" y="4476750"/>
          <p14:tracePt t="76273" x="4616450" y="4470400"/>
          <p14:tracePt t="76291" x="4654550" y="4470400"/>
          <p14:tracePt t="76291" x="4699000" y="4464050"/>
          <p14:tracePt t="76308" x="4749800" y="4457700"/>
          <p14:tracePt t="76308" x="4794250" y="4451350"/>
          <p14:tracePt t="76323" x="4845050" y="4445000"/>
          <p14:tracePt t="76323" x="4895850" y="4438650"/>
          <p14:tracePt t="76339" x="4946650" y="4432300"/>
          <p14:tracePt t="76339" x="5003800" y="4425950"/>
          <p14:tracePt t="76356" x="5060950" y="4419600"/>
          <p14:tracePt t="76356" x="5118100" y="4406900"/>
          <p14:tracePt t="76373" x="5175250" y="4400550"/>
          <p14:tracePt t="76373" x="5238750" y="4387850"/>
          <p14:tracePt t="76373" x="5295900" y="4381500"/>
          <p14:tracePt t="76391" x="5353050" y="4368800"/>
          <p14:tracePt t="76391" x="5410200" y="4356100"/>
          <p14:tracePt t="76407" x="5467350" y="4343400"/>
          <p14:tracePt t="76407" x="5524500" y="4330700"/>
          <p14:tracePt t="76424" x="5568950" y="4318000"/>
          <p14:tracePt t="76424" x="5613400" y="4305300"/>
          <p14:tracePt t="76440" x="5657850" y="4292600"/>
          <p14:tracePt t="76440" x="5721350" y="4273550"/>
          <p14:tracePt t="76457" x="5746750" y="4267200"/>
          <p14:tracePt t="76457" x="5765800" y="4260850"/>
          <p14:tracePt t="76474" x="5784850" y="4248150"/>
          <p14:tracePt t="76474" x="5791200" y="4241800"/>
          <p14:tracePt t="76490" x="5791200" y="4235450"/>
          <p14:tracePt t="76490" x="5784850" y="4229100"/>
          <p14:tracePt t="76508" x="5772150" y="4229100"/>
          <p14:tracePt t="76508" x="5753100" y="4229100"/>
          <p14:tracePt t="76524" x="5727700" y="4229100"/>
          <p14:tracePt t="76524" x="5702300" y="4235450"/>
          <p14:tracePt t="76541" x="5670550" y="4235450"/>
          <p14:tracePt t="76541" x="5632450" y="4241800"/>
          <p14:tracePt t="76557" x="5594350" y="4241800"/>
          <p14:tracePt t="76557" x="5518150" y="4254500"/>
          <p14:tracePt t="76575" x="5473700" y="4260850"/>
          <p14:tracePt t="76575" x="5429250" y="4267200"/>
          <p14:tracePt t="76591" x="5384800" y="4273550"/>
          <p14:tracePt t="76591" x="5340350" y="4279900"/>
          <p14:tracePt t="76608" x="5289550" y="4286250"/>
          <p14:tracePt t="76608" x="5238750" y="4286250"/>
          <p14:tracePt t="76624" x="5187950" y="4286250"/>
          <p14:tracePt t="76624" x="5137150" y="4279900"/>
          <p14:tracePt t="76641" x="5080000" y="4279900"/>
          <p14:tracePt t="76641" x="5029200" y="4273550"/>
          <p14:tracePt t="76641" x="4978400" y="4267200"/>
          <p14:tracePt t="76659" x="4927600" y="4267200"/>
          <p14:tracePt t="76659" x="4883150" y="4267200"/>
          <p14:tracePt t="76675" x="4838700" y="4267200"/>
          <p14:tracePt t="76675" x="4794250" y="4267200"/>
          <p14:tracePt t="76691" x="4756150" y="4273550"/>
          <p14:tracePt t="76691" x="4724400" y="4279900"/>
          <p14:tracePt t="76708" x="4686300" y="4279900"/>
          <p14:tracePt t="76708" x="4660900" y="4286250"/>
          <p14:tracePt t="76725" x="4629150" y="4292600"/>
          <p14:tracePt t="76725" x="4603750" y="4292600"/>
          <p14:tracePt t="76725" x="4584700" y="4298950"/>
          <p14:tracePt t="76743" x="4565650" y="4298950"/>
          <p14:tracePt t="76743" x="4546600" y="4298950"/>
          <p14:tracePt t="76758" x="4527550" y="4298950"/>
          <p14:tracePt t="76758" x="4514850" y="4298950"/>
          <p14:tracePt t="76775" x="4508500" y="4298950"/>
          <p14:tracePt t="76775" x="4495800" y="4298950"/>
          <p14:tracePt t="76793" x="4489450" y="4298950"/>
          <p14:tracePt t="76793" x="4476750" y="4298950"/>
          <p14:tracePt t="76809" x="4470400" y="4292600"/>
          <p14:tracePt t="76824" x="4464050" y="4292600"/>
          <p14:tracePt t="76841" x="4457700" y="4292600"/>
          <p14:tracePt t="76858" x="4451350" y="4292600"/>
          <p14:tracePt t="76875" x="4445000" y="4292600"/>
          <p14:tracePt t="76898" x="4445000" y="4298950"/>
          <p14:tracePt t="76915" x="4438650" y="4305300"/>
          <p14:tracePt t="76927" x="4432300" y="4311650"/>
          <p14:tracePt t="76943" x="4432300" y="4318000"/>
          <p14:tracePt t="76959" x="4425950" y="4324350"/>
          <p14:tracePt t="76959" x="4425950" y="4330700"/>
          <p14:tracePt t="76975" x="4425950" y="4337050"/>
          <p14:tracePt t="76975" x="4419600" y="4337050"/>
          <p14:tracePt t="76992" x="4419600" y="4349750"/>
          <p14:tracePt t="77008" x="4425950" y="4356100"/>
          <p14:tracePt t="77042" x="4432300" y="4356100"/>
          <p14:tracePt t="77054" x="4438650" y="4356100"/>
          <p14:tracePt t="77062" x="4445000" y="4362450"/>
          <p14:tracePt t="77075" x="4451350" y="4362450"/>
          <p14:tracePt t="77075" x="4457700" y="4362450"/>
          <p14:tracePt t="77092" x="4470400" y="4362450"/>
          <p14:tracePt t="77092" x="4489450" y="4356100"/>
          <p14:tracePt t="77109" x="4502150" y="4356100"/>
          <p14:tracePt t="77109" x="4514850" y="4356100"/>
          <p14:tracePt t="77126" x="4527550" y="4356100"/>
          <p14:tracePt t="77126" x="4546600" y="4356100"/>
          <p14:tracePt t="77143" x="4559300" y="4356100"/>
          <p14:tracePt t="77143" x="4572000" y="4356100"/>
          <p14:tracePt t="77159" x="4591050" y="4362450"/>
          <p14:tracePt t="77159" x="4622800" y="4362450"/>
          <p14:tracePt t="77176" x="4635500" y="4362450"/>
          <p14:tracePt t="77176" x="4654550" y="4368800"/>
          <p14:tracePt t="77193" x="4667250" y="4368800"/>
          <p14:tracePt t="77193" x="4686300" y="4375150"/>
          <p14:tracePt t="77210" x="4705350" y="4375150"/>
          <p14:tracePt t="77210" x="4737100" y="4387850"/>
          <p14:tracePt t="77227" x="4756150" y="4387850"/>
          <p14:tracePt t="77227" x="4768850" y="4394200"/>
          <p14:tracePt t="77243" x="4787900" y="4394200"/>
          <p14:tracePt t="77243" x="4800600" y="4400550"/>
          <p14:tracePt t="77260" x="4813300" y="4406900"/>
          <p14:tracePt t="77260" x="4832350" y="4406900"/>
          <p14:tracePt t="77277" x="4845050" y="4413250"/>
          <p14:tracePt t="77277" x="4876800" y="4419600"/>
          <p14:tracePt t="77295" x="4889500" y="4425950"/>
          <p14:tracePt t="77295" x="4908550" y="4425950"/>
          <p14:tracePt t="77311" x="4921250" y="4432300"/>
          <p14:tracePt t="77311" x="4940300" y="4432300"/>
          <p14:tracePt t="77327" x="4953000" y="4438650"/>
          <p14:tracePt t="77327" x="4972050" y="4438650"/>
          <p14:tracePt t="77344" x="4991100" y="4438650"/>
          <p14:tracePt t="77344" x="5010150" y="4445000"/>
          <p14:tracePt t="77360" x="5029200" y="4445000"/>
          <p14:tracePt t="77360" x="5048250" y="4445000"/>
          <p14:tracePt t="77377" x="5067300" y="4451350"/>
          <p14:tracePt t="77377" x="5086350" y="4451350"/>
          <p14:tracePt t="77377" x="5111750" y="4451350"/>
          <p14:tracePt t="77395" x="5130800" y="4457700"/>
          <p14:tracePt t="77395" x="5156200" y="4457700"/>
          <p14:tracePt t="77411" x="5175250" y="4457700"/>
          <p14:tracePt t="77411" x="5200650" y="4457700"/>
          <p14:tracePt t="77427" x="5226050" y="4457700"/>
          <p14:tracePt t="77427" x="5257800" y="4457700"/>
          <p14:tracePt t="77443" x="5283200" y="4451350"/>
          <p14:tracePt t="77443" x="5314950" y="4451350"/>
          <p14:tracePt t="77460" x="5340350" y="4445000"/>
          <p14:tracePt t="77460" x="5403850" y="4432300"/>
          <p14:tracePt t="77477" x="5435600" y="4425950"/>
          <p14:tracePt t="77477" x="5473700" y="4419600"/>
          <p14:tracePt t="77494" x="5505450" y="4413250"/>
          <p14:tracePt t="77494" x="5543550" y="4406900"/>
          <p14:tracePt t="77511" x="5581650" y="4400550"/>
          <p14:tracePt t="77511" x="5657850" y="4387850"/>
          <p14:tracePt t="77528" x="5695950" y="4375150"/>
          <p14:tracePt t="77528" x="5734050" y="4368800"/>
          <p14:tracePt t="77544" x="5772150" y="4362450"/>
          <p14:tracePt t="77544" x="5810250" y="4356100"/>
          <p14:tracePt t="77561" x="5842000" y="4349750"/>
          <p14:tracePt t="77561" x="5880100" y="4343400"/>
          <p14:tracePt t="77577" x="5918200" y="4337050"/>
          <p14:tracePt t="77577" x="5981700" y="4324350"/>
          <p14:tracePt t="77595" x="6013450" y="4318000"/>
          <p14:tracePt t="77595" x="6051550" y="4318000"/>
          <p14:tracePt t="77611" x="6076950" y="4311650"/>
          <p14:tracePt t="77611" x="6108700" y="4305300"/>
          <p14:tracePt t="77627" x="6140450" y="4298950"/>
          <p14:tracePt t="77627" x="6165850" y="4292600"/>
          <p14:tracePt t="77645" x="6184900" y="4292600"/>
          <p14:tracePt t="77645" x="6223000" y="4286250"/>
          <p14:tracePt t="77664" x="6235700" y="4286250"/>
          <p14:tracePt t="77677" x="6242050" y="4292600"/>
          <p14:tracePt t="77677" x="6248400" y="4292600"/>
          <p14:tracePt t="77695" x="6248400" y="4298950"/>
          <p14:tracePt t="77695" x="6242050" y="4298950"/>
          <p14:tracePt t="77711" x="6235700" y="4305300"/>
          <p14:tracePt t="77711" x="6223000" y="4305300"/>
          <p14:tracePt t="77728" x="6210300" y="4311650"/>
          <p14:tracePt t="77728" x="6197600" y="4318000"/>
          <p14:tracePt t="77745" x="6178550" y="4318000"/>
          <p14:tracePt t="77745" x="6153150" y="4318000"/>
          <p14:tracePt t="77745" x="6134100" y="4318000"/>
          <p14:tracePt t="77763" x="6108700" y="4318000"/>
          <p14:tracePt t="77763" x="6076950" y="4318000"/>
          <p14:tracePt t="77778" x="6045200" y="4318000"/>
          <p14:tracePt t="77778" x="6019800" y="4318000"/>
          <p14:tracePt t="77795" x="5981700" y="4311650"/>
          <p14:tracePt t="77795" x="5949950" y="4311650"/>
          <p14:tracePt t="77812" x="5918200" y="4311650"/>
          <p14:tracePt t="77812" x="5842000" y="4305300"/>
          <p14:tracePt t="77828" x="5803900" y="4305300"/>
          <p14:tracePt t="77828" x="5765800" y="4305300"/>
          <p14:tracePt t="77845" x="5727700" y="4305300"/>
          <p14:tracePt t="77845" x="5683250" y="4305300"/>
          <p14:tracePt t="77862" x="5645150" y="4305300"/>
          <p14:tracePt t="77862" x="5600700" y="4305300"/>
          <p14:tracePt t="77878" x="5556250" y="4298950"/>
          <p14:tracePt t="77878" x="5467350" y="4298950"/>
          <p14:tracePt t="77895" x="5422900" y="4292600"/>
          <p14:tracePt t="77895" x="5384800" y="4292600"/>
          <p14:tracePt t="77913" x="5346700" y="4292600"/>
          <p14:tracePt t="77913" x="5308600" y="4292600"/>
          <p14:tracePt t="77929" x="5270500" y="4286250"/>
          <p14:tracePt t="77929" x="5232400" y="4286250"/>
          <p14:tracePt t="77945" x="5200650" y="4286250"/>
          <p14:tracePt t="77945" x="5137150" y="4286250"/>
          <p14:tracePt t="77963" x="5111750" y="4286250"/>
          <p14:tracePt t="77963" x="5080000" y="4279900"/>
          <p14:tracePt t="77979" x="5054600" y="4279900"/>
          <p14:tracePt t="77979" x="5029200" y="4279900"/>
          <p14:tracePt t="77995" x="5003800" y="4273550"/>
          <p14:tracePt t="77995" x="4978400" y="4267200"/>
          <p14:tracePt t="78012" x="4953000" y="4267200"/>
          <p14:tracePt t="78012" x="4933950" y="4260850"/>
          <p14:tracePt t="78029" x="4914900" y="4260850"/>
          <p14:tracePt t="78029" x="4902200" y="4254500"/>
          <p14:tracePt t="78029" x="4889500" y="4254500"/>
          <p14:tracePt t="78047" x="4876800" y="4254500"/>
          <p14:tracePt t="78047" x="4870450" y="4254500"/>
          <p14:tracePt t="78063" x="4857750" y="4254500"/>
          <p14:tracePt t="78063" x="4851400" y="4254500"/>
          <p14:tracePt t="78079" x="4845050" y="4260850"/>
          <p14:tracePt t="78106" x="4851400" y="4267200"/>
          <p14:tracePt t="78122" x="4857750" y="4273550"/>
          <p14:tracePt t="78135" x="4864100" y="4279900"/>
          <p14:tracePt t="78150" x="4870450" y="4286250"/>
          <p14:tracePt t="78161" x="4876800" y="4292600"/>
          <p14:tracePt t="78178" x="4883150" y="4298950"/>
          <p14:tracePt t="78195" x="4889500" y="4311650"/>
          <p14:tracePt t="78211" x="4889500" y="4318000"/>
          <p14:tracePt t="78228" x="4883150" y="4318000"/>
          <p14:tracePt t="78245" x="4876800" y="4324350"/>
          <p14:tracePt t="78245" x="4864100" y="4330700"/>
          <p14:tracePt t="78263" x="4857750" y="4330700"/>
          <p14:tracePt t="78263" x="4851400" y="4330700"/>
          <p14:tracePt t="78279" x="4845050" y="4330700"/>
          <p14:tracePt t="78279" x="4838700" y="4330700"/>
          <p14:tracePt t="78296" x="4832350" y="4337050"/>
          <p14:tracePt t="78296" x="4826000" y="4337050"/>
          <p14:tracePt t="78314" x="4819650" y="4337050"/>
          <p14:tracePt t="78328" x="4813300" y="4337050"/>
          <p14:tracePt t="78345" x="4806950" y="4337050"/>
          <p14:tracePt t="78363" x="4800600" y="4337050"/>
          <p14:tracePt t="78379" x="4806950" y="4337050"/>
          <p14:tracePt t="78450" x="4813300" y="4330700"/>
          <p14:tracePt t="78474" x="4819650" y="4330700"/>
          <p14:tracePt t="78494" x="4819650" y="4337050"/>
          <p14:tracePt t="78562" x="4819650" y="4343400"/>
          <p14:tracePt t="78594" x="4819650" y="4337050"/>
          <p14:tracePt t="78690" x="4826000" y="4337050"/>
          <p14:tracePt t="78722" x="4832350" y="4330700"/>
          <p14:tracePt t="78743" x="4838700" y="4330700"/>
          <p14:tracePt t="78766" x="4845050" y="4330700"/>
          <p14:tracePt t="78782" x="4851400" y="4324350"/>
          <p14:tracePt t="78794" x="4857750" y="4318000"/>
          <p14:tracePt t="78826" x="4864100" y="4318000"/>
          <p14:tracePt t="78842" x="4876800" y="4318000"/>
          <p14:tracePt t="78854" x="4883150" y="4311650"/>
          <p14:tracePt t="78870" x="4889500" y="4311650"/>
          <p14:tracePt t="78886" x="4895850" y="4318000"/>
          <p14:tracePt t="78902" x="4902200" y="4324350"/>
          <p14:tracePt t="78915" x="4908550" y="4330700"/>
          <p14:tracePt t="78931" x="4908550" y="4337050"/>
          <p14:tracePt t="78947" x="4921250" y="4343400"/>
          <p14:tracePt t="78964" x="4921250" y="4349750"/>
          <p14:tracePt t="78964" x="4940300" y="4356100"/>
          <p14:tracePt t="78983" x="4946650" y="4356100"/>
          <p14:tracePt t="78983" x="4959350" y="4362450"/>
          <p14:tracePt t="78999" x="4965700" y="4368800"/>
          <p14:tracePt t="78999" x="4984750" y="4368800"/>
          <p14:tracePt t="79016" x="4997450" y="4375150"/>
          <p14:tracePt t="79016" x="5016500" y="4381500"/>
          <p14:tracePt t="79033" x="5029200" y="4381500"/>
          <p14:tracePt t="79033" x="5048250" y="4387850"/>
          <p14:tracePt t="79049" x="5067300" y="4394200"/>
          <p14:tracePt t="79049" x="5092700" y="4394200"/>
          <p14:tracePt t="79049" x="5111750" y="4400550"/>
          <p14:tracePt t="79068" x="5137150" y="4406900"/>
          <p14:tracePt t="79081" x="5162550" y="4406900"/>
          <p14:tracePt t="79081" x="5213350" y="4413250"/>
          <p14:tracePt t="79099" x="5238750" y="4419600"/>
          <p14:tracePt t="79099" x="5264150" y="4419600"/>
          <p14:tracePt t="79116" x="5289550" y="4425950"/>
          <p14:tracePt t="79116" x="5314950" y="4425950"/>
          <p14:tracePt t="79132" x="5340350" y="4425950"/>
          <p14:tracePt t="79132" x="5384800" y="4425950"/>
          <p14:tracePt t="79149" x="5403850" y="4425950"/>
          <p14:tracePt t="79149" x="5422900" y="4432300"/>
          <p14:tracePt t="79166" x="5435600" y="4432300"/>
          <p14:tracePt t="79166" x="5448300" y="4432300"/>
          <p14:tracePt t="79182" x="5461000" y="4432300"/>
          <p14:tracePt t="79182" x="5467350" y="4432300"/>
          <p14:tracePt t="79199" x="5473700" y="4432300"/>
          <p14:tracePt t="79199" x="5480050" y="4432300"/>
          <p14:tracePt t="79216" x="5480050" y="4438650"/>
          <p14:tracePt t="79246" x="5473700" y="4438650"/>
          <p14:tracePt t="79254" x="5467350" y="4438650"/>
          <p14:tracePt t="79265" x="5461000" y="4445000"/>
          <p14:tracePt t="79265" x="5441950" y="4445000"/>
          <p14:tracePt t="79283" x="5435600" y="4445000"/>
          <p14:tracePt t="79283" x="5422900" y="4445000"/>
          <p14:tracePt t="79300" x="5416550" y="4438650"/>
          <p14:tracePt t="79300" x="5403850" y="4438650"/>
          <p14:tracePt t="79317" x="5391150" y="4438650"/>
          <p14:tracePt t="79317" x="5384800" y="4438650"/>
          <p14:tracePt t="79333" x="5372100" y="4432300"/>
          <p14:tracePt t="79333" x="5346700" y="4432300"/>
          <p14:tracePt t="79351" x="5340350" y="4432300"/>
          <p14:tracePt t="79351" x="5327650" y="4425950"/>
          <p14:tracePt t="79367" x="5314950" y="4425950"/>
          <p14:tracePt t="79367" x="5308600" y="4419600"/>
          <p14:tracePt t="79383" x="5302250" y="4413250"/>
          <p14:tracePt t="79383" x="5295900" y="4406900"/>
          <p14:tracePt t="79399" x="5283200" y="4400550"/>
          <p14:tracePt t="79399" x="5283200" y="4394200"/>
          <p14:tracePt t="79417" x="5276850" y="4387850"/>
          <p14:tracePt t="79433" x="5264150" y="4381500"/>
          <p14:tracePt t="79433" x="5264150" y="4375150"/>
          <p14:tracePt t="79450" x="5264150" y="4381500"/>
          <p14:tracePt t="79555" x="5270500" y="4381500"/>
          <p14:tracePt t="79562" x="5276850" y="4381500"/>
          <p14:tracePt t="79568" x="5283200" y="4381500"/>
          <p14:tracePt t="79568" x="5295900" y="4375150"/>
          <p14:tracePt t="79584" x="5308600" y="4375150"/>
          <p14:tracePt t="79584" x="5321300" y="4375150"/>
          <p14:tracePt t="79600" x="5334000" y="4375150"/>
          <p14:tracePt t="79600" x="5346700" y="4375150"/>
          <p14:tracePt t="79617" x="5359400" y="4375150"/>
          <p14:tracePt t="79617" x="5378450" y="4375150"/>
          <p14:tracePt t="79635" x="5416550" y="4375150"/>
          <p14:tracePt t="79635" x="5435600" y="4375150"/>
          <p14:tracePt t="79651" x="5454650" y="4375150"/>
          <p14:tracePt t="79651" x="5480050" y="4375150"/>
          <p14:tracePt t="79668" x="5505450" y="4375150"/>
          <p14:tracePt t="79668" x="5524500" y="4375150"/>
          <p14:tracePt t="79684" x="5549900" y="4375150"/>
          <p14:tracePt t="79684" x="5575300" y="4375150"/>
          <p14:tracePt t="79701" x="5600700" y="4375150"/>
          <p14:tracePt t="79701" x="5651500" y="4381500"/>
          <p14:tracePt t="79719" x="5676900" y="4387850"/>
          <p14:tracePt t="79733" x="5702300" y="4387850"/>
          <p14:tracePt t="79733" x="5753100" y="4394200"/>
          <p14:tracePt t="79751" x="5778500" y="4400550"/>
          <p14:tracePt t="79751" x="5803900" y="4400550"/>
          <p14:tracePt t="79767" x="5829300" y="4400550"/>
          <p14:tracePt t="79767" x="5854700" y="4406900"/>
          <p14:tracePt t="79785" x="5880100" y="4406900"/>
          <p14:tracePt t="79785" x="5905500" y="4406900"/>
          <p14:tracePt t="79801" x="5930900" y="4406900"/>
          <p14:tracePt t="79801" x="5981700" y="4413250"/>
          <p14:tracePt t="79819" x="6007100" y="4419600"/>
          <p14:tracePt t="79819" x="6032500" y="4425950"/>
          <p14:tracePt t="79835" x="6057900" y="4425950"/>
          <p14:tracePt t="79835" x="6089650" y="4432300"/>
          <p14:tracePt t="79851" x="6115050" y="4432300"/>
          <p14:tracePt t="79851" x="6165850" y="4438650"/>
          <p14:tracePt t="79868" x="6191250" y="4438650"/>
          <p14:tracePt t="79868" x="6216650" y="4432300"/>
          <p14:tracePt t="79885" x="6242050" y="4432300"/>
          <p14:tracePt t="79885" x="6273800" y="4425950"/>
          <p14:tracePt t="79902" x="6292850" y="4419600"/>
          <p14:tracePt t="79902" x="6324600" y="4413250"/>
          <p14:tracePt t="79918" x="6343650" y="4406900"/>
          <p14:tracePt t="79918" x="6394450" y="4394200"/>
          <p14:tracePt t="79935" x="6419850" y="4394200"/>
          <p14:tracePt t="79935" x="6445250" y="4387850"/>
          <p14:tracePt t="79951" x="6464300" y="4381500"/>
          <p14:tracePt t="79951" x="6489700" y="4375150"/>
          <p14:tracePt t="79969" x="6508750" y="4375150"/>
          <p14:tracePt t="79969" x="6527800" y="4368800"/>
          <p14:tracePt t="79969" x="6546850" y="4368800"/>
          <p14:tracePt t="79987" x="6565900" y="4368800"/>
          <p14:tracePt t="80001" x="6578600" y="4368800"/>
          <p14:tracePt t="80001" x="6616700" y="4368800"/>
          <p14:tracePt t="80019" x="6629400" y="4368800"/>
          <p14:tracePt t="80019" x="6648450" y="4368800"/>
          <p14:tracePt t="80036" x="6661150" y="4368800"/>
          <p14:tracePt t="80036" x="6680200" y="4368800"/>
          <p14:tracePt t="80052" x="6692900" y="4368800"/>
          <p14:tracePt t="80052" x="6711950" y="4368800"/>
          <p14:tracePt t="80069" x="6724650" y="4368800"/>
          <p14:tracePt t="80069" x="6737350" y="4368800"/>
          <p14:tracePt t="80069" x="6756400" y="4368800"/>
          <p14:tracePt t="80088" x="6769100" y="4375150"/>
          <p14:tracePt t="80101" x="6781800" y="4375150"/>
          <p14:tracePt t="80101" x="6807200" y="4375150"/>
          <p14:tracePt t="80119" x="6819900" y="4375150"/>
          <p14:tracePt t="80119" x="6832600" y="4375150"/>
          <p14:tracePt t="80135" x="6845300" y="4375150"/>
          <p14:tracePt t="80135" x="6851650" y="4368800"/>
          <p14:tracePt t="80152" x="6864350" y="4368800"/>
          <p14:tracePt t="80152" x="6889750" y="4368800"/>
          <p14:tracePt t="80169" x="6902450" y="4362450"/>
          <p14:tracePt t="80169" x="6908800" y="4362450"/>
          <p14:tracePt t="80186" x="6921500" y="4362450"/>
          <p14:tracePt t="80186" x="6934200" y="4356100"/>
          <p14:tracePt t="80203" x="6946900" y="4356100"/>
          <p14:tracePt t="80203" x="6959600" y="4349750"/>
          <p14:tracePt t="80219" x="6972300" y="4343400"/>
          <p14:tracePt t="80219" x="6997700" y="4337050"/>
          <p14:tracePt t="80237" x="7010400" y="4330700"/>
          <p14:tracePt t="80237" x="7023100" y="4324350"/>
          <p14:tracePt t="80252" x="7035800" y="4318000"/>
          <p14:tracePt t="80252" x="7048500" y="4318000"/>
          <p14:tracePt t="80269" x="7061200" y="4311650"/>
          <p14:tracePt t="80269" x="7080250" y="4298950"/>
          <p14:tracePt t="80287" x="7092950" y="4292600"/>
          <p14:tracePt t="80287" x="7099300" y="4286250"/>
          <p14:tracePt t="80303" x="7105650" y="4279900"/>
          <p14:tracePt t="80303" x="7118350" y="4267200"/>
          <p14:tracePt t="80321" x="7124700" y="4260850"/>
          <p14:tracePt t="80321" x="7131050" y="4248150"/>
          <p14:tracePt t="80336" x="7131050" y="4235450"/>
          <p14:tracePt t="80336" x="7137400" y="4222750"/>
          <p14:tracePt t="80336" x="7137400" y="4203700"/>
          <p14:tracePt t="80355" x="7143750" y="4184650"/>
          <p14:tracePt t="80369" x="7143750" y="4165600"/>
          <p14:tracePt t="80369" x="7150100" y="4114800"/>
          <p14:tracePt t="80387" x="7150100" y="4089400"/>
          <p14:tracePt t="80387" x="7156450" y="4064000"/>
          <p14:tracePt t="80404" x="7156450" y="4038600"/>
          <p14:tracePt t="80404" x="7162800" y="4019550"/>
          <p14:tracePt t="80420" x="7169150" y="3994150"/>
          <p14:tracePt t="80420" x="7175500" y="3968750"/>
          <p14:tracePt t="80436" x="7181850" y="3949700"/>
          <p14:tracePt t="80436" x="7188200" y="3930650"/>
          <p14:tracePt t="80436" x="7194550" y="3917950"/>
          <p14:tracePt t="80455" x="7207250" y="3905250"/>
          <p14:tracePt t="80455" x="7213600" y="3892550"/>
          <p14:tracePt t="80470" x="7226300" y="3886200"/>
          <p14:tracePt t="80470" x="7232650" y="3879850"/>
          <p14:tracePt t="80486" x="7245350" y="3879850"/>
          <p14:tracePt t="80486" x="7251700" y="3879850"/>
          <p14:tracePt t="80504" x="7258050" y="3873500"/>
          <p14:tracePt t="80504" x="7264400" y="3879850"/>
          <p14:tracePt t="80521" x="7270750" y="3886200"/>
          <p14:tracePt t="80521" x="7283450" y="3898900"/>
          <p14:tracePt t="80537" x="7283450" y="3911600"/>
          <p14:tracePt t="80537" x="7283450" y="3917950"/>
          <p14:tracePt t="80554" x="7277100" y="3930650"/>
          <p14:tracePt t="80554" x="7270750" y="3949700"/>
          <p14:tracePt t="80571" x="7264400" y="3962400"/>
          <p14:tracePt t="80571" x="7251700" y="4000500"/>
          <p14:tracePt t="80587" x="7245350" y="4019550"/>
          <p14:tracePt t="80587" x="7239000" y="4032250"/>
          <p14:tracePt t="80604" x="7226300" y="4051300"/>
          <p14:tracePt t="80604" x="7219950" y="4070350"/>
          <p14:tracePt t="80620" x="7213600" y="4089400"/>
          <p14:tracePt t="80620" x="7200900" y="4102100"/>
          <p14:tracePt t="80637" x="7194550" y="4121150"/>
          <p14:tracePt t="80637" x="7188200" y="4140200"/>
          <p14:tracePt t="80655" x="7169150" y="4171950"/>
          <p14:tracePt t="80655" x="7162800" y="4184650"/>
          <p14:tracePt t="80671" x="7156450" y="4197350"/>
          <p14:tracePt t="80671" x="7150100" y="4203700"/>
          <p14:tracePt t="80688" x="7150100" y="4216400"/>
          <p14:tracePt t="80688" x="7143750" y="4222750"/>
          <p14:tracePt t="80704" x="7137400" y="4229100"/>
          <p14:tracePt t="80720" x="7137400" y="4235450"/>
          <p14:tracePt t="80736" x="7137400" y="4241800"/>
          <p14:tracePt t="80762" x="7131050" y="4248150"/>
          <p14:tracePt t="80774" x="7131050" y="4254500"/>
          <p14:tracePt t="80790" x="7124700" y="4260850"/>
          <p14:tracePt t="80807" x="7118350" y="4260850"/>
          <p14:tracePt t="80823" x="7112000" y="4267200"/>
          <p14:tracePt t="80837" x="7105650" y="4273550"/>
          <p14:tracePt t="80854" x="7099300" y="4279900"/>
          <p14:tracePt t="80854" x="7092950" y="4286250"/>
          <p14:tracePt t="80872" x="7086600" y="4286250"/>
          <p14:tracePt t="80872" x="7080250" y="4292600"/>
          <p14:tracePt t="80888" x="7073900" y="4298950"/>
          <p14:tracePt t="80888" x="7067550" y="4298950"/>
          <p14:tracePt t="80905" x="7061200" y="4305300"/>
          <p14:tracePt t="80921" x="7054850" y="4311650"/>
          <p14:tracePt t="80937" x="7048500" y="4318000"/>
          <p14:tracePt t="80963" x="7042150" y="4324350"/>
          <p14:tracePt t="80986" x="7042150" y="4330700"/>
          <p14:tracePt t="81006" x="7048500" y="4330700"/>
          <p14:tracePt t="81040" x="7054850" y="4330700"/>
          <p14:tracePt t="81055" x="7061200" y="4330700"/>
          <p14:tracePt t="81066" x="7067550" y="4330700"/>
          <p14:tracePt t="81082" x="7073900" y="4330700"/>
          <p14:tracePt t="81098" x="7080250" y="4324350"/>
          <p14:tracePt t="81114" x="7086600" y="4324350"/>
          <p14:tracePt t="81126" x="7092950" y="4324350"/>
          <p14:tracePt t="81150" x="7086600" y="4330700"/>
          <p14:tracePt t="81210" x="7080250" y="4337050"/>
          <p14:tracePt t="81255" x="7073900" y="4337050"/>
          <p14:tracePt t="81278" x="7067550" y="4337050"/>
          <p14:tracePt t="81330" x="7073900" y="4337050"/>
          <p14:tracePt t="81442" x="7086600" y="4337050"/>
          <p14:tracePt t="81458" x="7092950" y="4337050"/>
          <p14:tracePt t="81474" x="7099300" y="4337050"/>
          <p14:tracePt t="81482" x="7105650" y="4330700"/>
          <p14:tracePt t="81489" x="7112000" y="4330700"/>
          <p14:tracePt t="81489" x="7118350" y="4330700"/>
          <p14:tracePt t="81507" x="7124700" y="4324350"/>
          <p14:tracePt t="81507" x="7131050" y="4324350"/>
          <p14:tracePt t="81524" x="7137400" y="4324350"/>
          <p14:tracePt t="81524" x="7143750" y="4324350"/>
          <p14:tracePt t="81524" x="7150100" y="4318000"/>
          <p14:tracePt t="81544" x="7156450" y="4318000"/>
          <p14:tracePt t="81544" x="7162800" y="4318000"/>
          <p14:tracePt t="81557" x="7169150" y="4318000"/>
          <p14:tracePt t="81557" x="7181850" y="4318000"/>
          <p14:tracePt t="81574" x="7188200" y="4318000"/>
          <p14:tracePt t="81574" x="7194550" y="4318000"/>
          <p14:tracePt t="81590" x="7207250" y="4318000"/>
          <p14:tracePt t="81590" x="7219950" y="4318000"/>
          <p14:tracePt t="81607" x="7232650" y="4318000"/>
          <p14:tracePt t="81607" x="7239000" y="4318000"/>
          <p14:tracePt t="81624" x="7251700" y="4324350"/>
          <p14:tracePt t="81624" x="7258050" y="4324350"/>
          <p14:tracePt t="81641" x="7264400" y="4324350"/>
          <p14:tracePt t="81641" x="7277100" y="4330700"/>
          <p14:tracePt t="81657" x="7283450" y="4330700"/>
          <p14:tracePt t="81657" x="7302500" y="4330700"/>
          <p14:tracePt t="81676" x="7315200" y="4337050"/>
          <p14:tracePt t="81676" x="7321550" y="4337050"/>
          <p14:tracePt t="81691" x="7334250" y="4337050"/>
          <p14:tracePt t="81691" x="7340600" y="4337050"/>
          <p14:tracePt t="81707" x="7346950" y="4337050"/>
          <p14:tracePt t="81707" x="7353300" y="4337050"/>
          <p14:tracePt t="81724" x="7366000" y="4337050"/>
          <p14:tracePt t="81724" x="7372350" y="4337050"/>
          <p14:tracePt t="81741" x="7378700" y="4337050"/>
          <p14:tracePt t="81741" x="7385050" y="4337050"/>
          <p14:tracePt t="81741" x="7391400" y="4337050"/>
          <p14:tracePt t="81759" x="7397750" y="4337050"/>
          <p14:tracePt t="81773" x="7404100" y="4337050"/>
          <p14:tracePt t="81773" x="7416800" y="4337050"/>
          <p14:tracePt t="81792" x="7429500" y="4337050"/>
          <p14:tracePt t="81792" x="7435850" y="4337050"/>
          <p14:tracePt t="81808" x="7442200" y="4337050"/>
          <p14:tracePt t="81808" x="7448550" y="4337050"/>
          <p14:tracePt t="81824" x="7461250" y="4330700"/>
          <p14:tracePt t="81824" x="7467600" y="4330700"/>
          <p14:tracePt t="81841" x="7480300" y="4330700"/>
          <p14:tracePt t="81841" x="7493000" y="4330700"/>
          <p14:tracePt t="81858" x="7505700" y="4330700"/>
          <p14:tracePt t="81858" x="7512050" y="4330700"/>
          <p14:tracePt t="81875" x="7518400" y="4330700"/>
          <p14:tracePt t="81875" x="7524750" y="4330700"/>
          <p14:tracePt t="81892" x="7531100" y="4330700"/>
          <p14:tracePt t="81892" x="7543800" y="4337050"/>
          <p14:tracePt t="81908" x="7550150" y="4343400"/>
          <p14:tracePt t="81924" x="7556500" y="4356100"/>
          <p14:tracePt t="81941" x="7556500" y="4362450"/>
          <p14:tracePt t="81957" x="7556500" y="4368800"/>
          <p14:tracePt t="81974" x="7556500" y="4375150"/>
          <p14:tracePt t="81991" x="7550150" y="4381500"/>
          <p14:tracePt t="82008" x="7543800" y="4381500"/>
          <p14:tracePt t="82024" x="7550150" y="4381500"/>
          <p14:tracePt t="82066" x="7562850" y="4381500"/>
          <p14:tracePt t="82082" x="7569200" y="4381500"/>
          <p14:tracePt t="82087" x="7575550" y="4381500"/>
          <p14:tracePt t="82095" x="7581900" y="4381500"/>
          <p14:tracePt t="82108" x="7594600" y="4381500"/>
          <p14:tracePt t="82108" x="7600950" y="4381500"/>
          <p14:tracePt t="82108" x="7613650" y="4387850"/>
          <p14:tracePt t="82127" x="7620000" y="4387850"/>
          <p14:tracePt t="82141" x="7632700" y="4387850"/>
          <p14:tracePt t="82141" x="7651750" y="4394200"/>
          <p14:tracePt t="82159" x="7658100" y="4394200"/>
          <p14:tracePt t="82159" x="7670800" y="4400550"/>
          <p14:tracePt t="82175" x="7677150" y="4400550"/>
          <p14:tracePt t="82175" x="7683500" y="4406900"/>
          <p14:tracePt t="82192" x="7689850" y="4406900"/>
          <p14:tracePt t="82192" x="7702550" y="4413250"/>
          <p14:tracePt t="82209" x="7708900" y="4413250"/>
          <p14:tracePt t="82209" x="7715250" y="4419600"/>
          <p14:tracePt t="82226" x="7721600" y="4419600"/>
          <p14:tracePt t="82226" x="7727950" y="4419600"/>
          <p14:tracePt t="82242" x="7734300" y="4425950"/>
          <p14:tracePt t="82258" x="7740650" y="4425950"/>
          <p14:tracePt t="82275" x="7747000" y="4425950"/>
          <p14:tracePt t="82292" x="7753350" y="4425950"/>
          <p14:tracePt t="82309" x="7759700" y="4425950"/>
          <p14:tracePt t="82326" x="7766050" y="4425950"/>
          <p14:tracePt t="82342" x="7759700" y="4432300"/>
          <p14:tracePt t="82427" x="7753350" y="4432300"/>
          <p14:tracePt t="82446" x="7747000" y="4432300"/>
          <p14:tracePt t="82478" x="7747000" y="4425950"/>
          <p14:tracePt t="82599" x="7740650" y="4425950"/>
          <p14:tracePt t="82686" x="7734300" y="4432300"/>
          <p14:tracePt t="82746" x="7727950" y="4432300"/>
          <p14:tracePt t="82803" x="7721600" y="4432300"/>
          <p14:tracePt t="82822" x="7715250" y="4432300"/>
          <p14:tracePt t="82846" x="7708900" y="4432300"/>
          <p14:tracePt t="82867" x="7702550" y="4432300"/>
          <p14:tracePt t="82890" x="7696200" y="4432300"/>
          <p14:tracePt t="82906" x="7689850" y="4438650"/>
          <p14:tracePt t="82922" x="7683500" y="4438650"/>
          <p14:tracePt t="82934" x="7677150" y="4445000"/>
          <p14:tracePt t="82966" x="7670800" y="4445000"/>
          <p14:tracePt t="82982" x="7664450" y="4445000"/>
          <p14:tracePt t="83002" x="7664450" y="4438650"/>
          <p14:tracePt t="83034" x="7664450" y="4432300"/>
          <p14:tracePt t="83054" x="7670800" y="4425950"/>
          <p14:tracePt t="83070" x="7683500" y="4419600"/>
          <p14:tracePt t="83086" x="7689850" y="4413250"/>
          <p14:tracePt t="83102" x="7696200" y="4413250"/>
          <p14:tracePt t="83111" x="7702550" y="4413250"/>
          <p14:tracePt t="83111" x="7708900" y="4406900"/>
          <p14:tracePt t="83129" x="7715250" y="4406900"/>
          <p14:tracePt t="83129" x="7721600" y="4400550"/>
          <p14:tracePt t="83145" x="7734300" y="4400550"/>
          <p14:tracePt t="83145" x="7753350" y="4394200"/>
          <p14:tracePt t="83164" x="7759700" y="4394200"/>
          <p14:tracePt t="83164" x="7766050" y="4387850"/>
          <p14:tracePt t="83179" x="7778750" y="4387850"/>
          <p14:tracePt t="83179" x="7791450" y="4381500"/>
          <p14:tracePt t="83195" x="7797800" y="4381500"/>
          <p14:tracePt t="83195" x="7810500" y="4381500"/>
          <p14:tracePt t="83212" x="7823200" y="4375150"/>
          <p14:tracePt t="83212" x="7848600" y="4375150"/>
          <p14:tracePt t="83229" x="7861300" y="4368800"/>
          <p14:tracePt t="83229" x="7874000" y="4368800"/>
          <p14:tracePt t="83246" x="7886700" y="4368800"/>
          <p14:tracePt t="83246" x="7899400" y="4368800"/>
          <p14:tracePt t="83263" x="7912100" y="4368800"/>
          <p14:tracePt t="83263" x="7931150" y="4368800"/>
          <p14:tracePt t="83279" x="7943850" y="4368800"/>
          <p14:tracePt t="83279" x="7975600" y="4375150"/>
          <p14:tracePt t="83296" x="7988300" y="4381500"/>
          <p14:tracePt t="83296" x="8001000" y="4381500"/>
          <p14:tracePt t="83314" x="8013700" y="4387850"/>
          <p14:tracePt t="83314" x="8026400" y="4387850"/>
          <p14:tracePt t="83330" x="8045450" y="4387850"/>
          <p14:tracePt t="83330" x="8070850" y="4394200"/>
          <p14:tracePt t="83347" x="8083550" y="4394200"/>
          <p14:tracePt t="83347" x="8096250" y="4394200"/>
          <p14:tracePt t="83363" x="8108950" y="4394200"/>
          <p14:tracePt t="83363" x="8121650" y="4394200"/>
          <p14:tracePt t="83380" x="8128000" y="4394200"/>
          <p14:tracePt t="83380" x="8134350" y="4400550"/>
          <p14:tracePt t="83396" x="8140700" y="4400550"/>
          <p14:tracePt t="83396" x="8147050" y="4400550"/>
          <p14:tracePt t="83416" x="8153400" y="4400550"/>
          <p14:tracePt t="83431" x="8159750" y="4400550"/>
          <p14:tracePt t="83447" x="8166100" y="4394200"/>
          <p14:tracePt t="83466" x="8166100" y="4387850"/>
          <p14:tracePt t="83506" x="8159750" y="4387850"/>
          <p14:tracePt t="83550" x="8153400" y="4387850"/>
          <p14:tracePt t="83582" x="8147050" y="4387850"/>
          <p14:tracePt t="83610" x="8147050" y="4381500"/>
          <p14:tracePt t="83754" x="8140700" y="4375150"/>
          <p14:tracePt t="83806" x="8140700" y="4368800"/>
          <p14:tracePt t="83834" x="8140700" y="4362450"/>
          <p14:tracePt t="83866" x="8147050" y="4356100"/>
          <p14:tracePt t="83910" x="8147050" y="4349750"/>
          <p14:tracePt t="83934" x="8140700" y="4356100"/>
          <p14:tracePt t="84030" x="8134350" y="4356100"/>
          <p14:tracePt t="84054" x="8128000" y="4356100"/>
          <p14:tracePt t="84074" x="8121650" y="4362450"/>
          <p14:tracePt t="84106" x="8121650" y="4368800"/>
          <p14:tracePt t="84270" x="8115300" y="4375150"/>
          <p14:tracePt t="84294" x="8115300" y="4381500"/>
          <p14:tracePt t="84306" x="8115300" y="4387850"/>
          <p14:tracePt t="84322" x="8115300" y="4394200"/>
          <p14:tracePt t="84338" x="8115300" y="4400550"/>
          <p14:tracePt t="84355" x="8121650" y="4406900"/>
          <p14:tracePt t="84383" x="8128000" y="4413250"/>
          <p14:tracePt t="84398" x="8134350" y="4413250"/>
          <p14:tracePt t="84415" x="8140700" y="4419600"/>
          <p14:tracePt t="84426" x="8147050" y="4419600"/>
          <p14:tracePt t="84442" x="8153400" y="4413250"/>
          <p14:tracePt t="84502" x="8147050" y="4406900"/>
          <p14:tracePt t="84534" x="8140700" y="4406900"/>
          <p14:tracePt t="84554" x="8140700" y="4400550"/>
          <p14:tracePt t="84578" x="8134350" y="4394200"/>
          <p14:tracePt t="84602" x="8134350" y="4387850"/>
          <p14:tracePt t="84614" x="8134350" y="4381500"/>
          <p14:tracePt t="84630" x="8134350" y="4375150"/>
          <p14:tracePt t="84646" x="8134350" y="4368800"/>
          <p14:tracePt t="84663" x="8134350" y="4362450"/>
          <p14:tracePt t="84674" x="8134350" y="4356100"/>
          <p14:tracePt t="84691" x="8140700" y="4349750"/>
          <p14:tracePt t="84707" x="8140700" y="4343400"/>
          <p14:tracePt t="84722" x="8147050" y="4343400"/>
          <p14:tracePt t="84735" x="8153400" y="4337050"/>
          <p14:tracePt t="84751" x="8159750" y="4330700"/>
          <p14:tracePt t="84767" x="8166100" y="4330700"/>
          <p14:tracePt t="84784" x="8178800" y="4330700"/>
          <p14:tracePt t="84800" x="8185150" y="4330700"/>
          <p14:tracePt t="84817" x="8191500" y="4330700"/>
          <p14:tracePt t="84817" x="8197850" y="4330700"/>
          <p14:tracePt t="84835" x="8210550" y="4337050"/>
          <p14:tracePt t="84850" x="8216900" y="4343400"/>
          <p14:tracePt t="84867" x="8223250" y="4349750"/>
          <p14:tracePt t="84894" x="8223250" y="4362450"/>
          <p14:tracePt t="84906" x="8229600" y="4368800"/>
          <p14:tracePt t="84922" x="8229600" y="4375150"/>
          <p14:tracePt t="84938" x="8223250" y="4375150"/>
          <p14:tracePt t="84962" x="8223250" y="4381500"/>
          <p14:tracePt t="84982" x="8216900" y="4387850"/>
          <p14:tracePt t="85014" x="8216900" y="4394200"/>
          <p14:tracePt t="85035" x="8229600" y="4394200"/>
          <p14:tracePt t="85050" x="8229600" y="4400550"/>
          <p14:tracePt t="85058" x="8235950" y="4400550"/>
          <p14:tracePt t="85067" x="8242300" y="4400550"/>
          <p14:tracePt t="85067" x="8255000" y="4400550"/>
          <p14:tracePt t="85085" x="8261350" y="4406900"/>
          <p14:tracePt t="85085" x="8274050" y="4406900"/>
          <p14:tracePt t="85085" x="8280400" y="4406900"/>
          <p14:tracePt t="85104" x="8293100" y="4406900"/>
          <p14:tracePt t="85104" x="8305800" y="4406900"/>
          <p14:tracePt t="85119" x="8318500" y="4406900"/>
          <p14:tracePt t="85119" x="8331200" y="4406900"/>
          <p14:tracePt t="85135" x="8350250" y="4400550"/>
          <p14:tracePt t="85135" x="8362950" y="4400550"/>
          <p14:tracePt t="85152" x="8382000" y="4394200"/>
          <p14:tracePt t="85152" x="8394700" y="4394200"/>
          <p14:tracePt t="85169" x="8413750" y="4387850"/>
          <p14:tracePt t="85169" x="8432800" y="4381500"/>
          <p14:tracePt t="85185" x="8451850" y="4375150"/>
          <p14:tracePt t="85185" x="8483600" y="4368800"/>
          <p14:tracePt t="85203" x="8502650" y="4362450"/>
          <p14:tracePt t="85203" x="8521700" y="4356100"/>
          <p14:tracePt t="85219" x="8540750" y="4349750"/>
          <p14:tracePt t="85219" x="8553450" y="4343400"/>
          <p14:tracePt t="85236" x="8566150" y="4337050"/>
          <p14:tracePt t="85236" x="8578850" y="4337050"/>
          <p14:tracePt t="85252" x="8591550" y="4330700"/>
          <p14:tracePt t="85252" x="8616950" y="4330700"/>
          <p14:tracePt t="85269" x="8623300" y="4330700"/>
          <p14:tracePt t="85269" x="8629650" y="4324350"/>
          <p14:tracePt t="85286" x="8636000" y="4324350"/>
          <p14:tracePt t="85286" x="8642350" y="4324350"/>
          <p14:tracePt t="85302" x="8648700" y="4330700"/>
          <p14:tracePt t="85318" x="8655050" y="4330700"/>
          <p14:tracePt t="85335" x="8661400" y="4337050"/>
          <p14:tracePt t="85387" x="8667750" y="4330700"/>
          <p14:tracePt t="85402" x="8674100" y="4330700"/>
          <p14:tracePt t="85419" x="8680450" y="4330700"/>
          <p14:tracePt t="85426" x="8686800" y="4324350"/>
          <p14:tracePt t="85443" x="8693150" y="4324350"/>
          <p14:tracePt t="85455" x="8693150" y="4330700"/>
          <p14:tracePt t="85506" x="8686800" y="4337050"/>
          <p14:tracePt t="85530" x="8680450" y="4343400"/>
          <p14:tracePt t="85562" x="8674100" y="4343400"/>
          <p14:tracePt t="85574" x="8667750" y="4343400"/>
          <p14:tracePt t="85598" x="8661400" y="4349750"/>
          <p14:tracePt t="85626" x="8655050" y="4349750"/>
          <p14:tracePt t="85686" x="8648700" y="4356100"/>
          <p14:tracePt t="85726" x="8642350" y="4362450"/>
          <p14:tracePt t="85755" x="8636000" y="4362450"/>
          <p14:tracePt t="85778" x="8629650" y="4368800"/>
          <p14:tracePt t="85803" x="8623300" y="4368800"/>
          <p14:tracePt t="85830" x="8623300" y="4375150"/>
          <p14:tracePt t="85854" x="8616950" y="4375150"/>
          <p14:tracePt t="85874" x="8610600" y="4375150"/>
          <p14:tracePt t="85906" x="8616950" y="4375150"/>
          <p14:tracePt t="86027" x="8623300" y="4375150"/>
          <p14:tracePt t="86046" x="8623300" y="4381500"/>
          <p14:tracePt t="86198" x="8616950" y="4387850"/>
          <p14:tracePt t="86226" x="8610600" y="4387850"/>
          <p14:tracePt t="86274" x="8610600" y="4394200"/>
          <p14:tracePt t="86310" x="8604250" y="4394200"/>
          <p14:tracePt t="86346" x="8597900" y="4400550"/>
          <p14:tracePt t="86386" x="8591550" y="4400550"/>
          <p14:tracePt t="86406" x="8585200" y="4394200"/>
          <p14:tracePt t="86423" x="8578850" y="4394200"/>
          <p14:tracePt t="86438" x="8572500" y="4394200"/>
          <p14:tracePt t="86454" x="8566150" y="4394200"/>
          <p14:tracePt t="86462" x="8559800" y="4394200"/>
          <p14:tracePt t="86472" x="8553450" y="4394200"/>
          <p14:tracePt t="86472" x="8547100" y="4394200"/>
          <p14:tracePt t="86472" x="8540750" y="4394200"/>
          <p14:tracePt t="86491" x="8528050" y="4394200"/>
          <p14:tracePt t="86491" x="8521700" y="4394200"/>
          <p14:tracePt t="86507" x="8509000" y="4394200"/>
          <p14:tracePt t="86507" x="8502650" y="4394200"/>
          <p14:tracePt t="86524" x="8489950" y="4400550"/>
          <p14:tracePt t="86524" x="8477250" y="4400550"/>
          <p14:tracePt t="86524" x="8464550" y="4400550"/>
          <p14:tracePt t="86544" x="8451850" y="4400550"/>
          <p14:tracePt t="86555" x="8439150" y="4406900"/>
          <p14:tracePt t="86555" x="8426450" y="4406900"/>
          <p14:tracePt t="86555" x="8413750" y="4406900"/>
          <p14:tracePt t="86576" x="8401050" y="4413250"/>
          <p14:tracePt t="86576" x="8388350" y="4413250"/>
          <p14:tracePt t="86590" x="8375650" y="4419600"/>
          <p14:tracePt t="86590" x="8362950" y="4425950"/>
          <p14:tracePt t="86606" x="8350250" y="4425950"/>
          <p14:tracePt t="86606" x="8343900" y="4432300"/>
          <p14:tracePt t="86623" x="8331200" y="4432300"/>
          <p14:tracePt t="86623" x="8324850" y="4438650"/>
          <p14:tracePt t="86640" x="8312150" y="4438650"/>
          <p14:tracePt t="86640" x="8299450" y="4445000"/>
          <p14:tracePt t="86657" x="8293100" y="4445000"/>
          <p14:tracePt t="86657" x="8286750" y="4451350"/>
          <p14:tracePt t="86673" x="8280400" y="4451350"/>
          <p14:tracePt t="86673" x="8274050" y="4451350"/>
          <p14:tracePt t="86690" x="8267700" y="4451350"/>
          <p14:tracePt t="86706" x="8255000" y="4451350"/>
          <p14:tracePt t="86723" x="8248650" y="4451350"/>
          <p14:tracePt t="86740" x="8242300" y="4457700"/>
          <p14:tracePt t="86740" x="8235950" y="4457700"/>
          <p14:tracePt t="86757" x="8229600" y="4457700"/>
          <p14:tracePt t="86773" x="8223250" y="4457700"/>
          <p14:tracePt t="86773" x="8210550" y="4457700"/>
          <p14:tracePt t="86792" x="8204200" y="4457700"/>
          <p14:tracePt t="86792" x="8197850" y="4457700"/>
          <p14:tracePt t="86808" x="8191500" y="4464050"/>
          <p14:tracePt t="86808" x="8185150" y="4464050"/>
          <p14:tracePt t="86824" x="8172450" y="4464050"/>
          <p14:tracePt t="86824" x="8166100" y="4470400"/>
          <p14:tracePt t="86841" x="8153400" y="4470400"/>
          <p14:tracePt t="86841" x="8147050" y="4470400"/>
          <p14:tracePt t="86841" x="8134350" y="4476750"/>
          <p14:tracePt t="86859" x="8121650" y="4476750"/>
          <p14:tracePt t="86859" x="8108950" y="4483100"/>
          <p14:tracePt t="86875" x="8096250" y="4489450"/>
          <p14:tracePt t="86875" x="8077200" y="4495800"/>
          <p14:tracePt t="86891" x="8058150" y="4495800"/>
          <p14:tracePt t="86891" x="8039100" y="4502150"/>
          <p14:tracePt t="86908" x="8020050" y="4508500"/>
          <p14:tracePt t="86908" x="7994650" y="4514850"/>
          <p14:tracePt t="86924" x="7975600" y="4514850"/>
          <p14:tracePt t="86924" x="7950200" y="4521200"/>
          <p14:tracePt t="86941" x="7924800" y="4527550"/>
          <p14:tracePt t="86941" x="7867650" y="4533900"/>
          <p14:tracePt t="86958" x="7842250" y="4540250"/>
          <p14:tracePt t="86958" x="7816850" y="4546600"/>
          <p14:tracePt t="86974" x="7791450" y="4552950"/>
          <p14:tracePt t="86974" x="7759700" y="4559300"/>
          <p14:tracePt t="86991" x="7727950" y="4565650"/>
          <p14:tracePt t="86991" x="7670800" y="4572000"/>
          <p14:tracePt t="87008" x="7639050" y="4578350"/>
          <p14:tracePt t="87008" x="7600950" y="4584700"/>
          <p14:tracePt t="87025" x="7569200" y="4591050"/>
          <p14:tracePt t="87025" x="7537450" y="4597400"/>
          <p14:tracePt t="87042" x="7505700" y="4597400"/>
          <p14:tracePt t="87042" x="7480300" y="4603750"/>
          <p14:tracePt t="87058" x="7448550" y="4603750"/>
          <p14:tracePt t="87058" x="7391400" y="4616450"/>
          <p14:tracePt t="87076" x="7359650" y="4616450"/>
          <p14:tracePt t="87076" x="7327900" y="4622800"/>
          <p14:tracePt t="87092" x="7296150" y="4629150"/>
          <p14:tracePt t="87092" x="7264400" y="4629150"/>
          <p14:tracePt t="87108" x="7226300" y="4635500"/>
          <p14:tracePt t="87108" x="7188200" y="4635500"/>
          <p14:tracePt t="87125" x="7150100" y="4641850"/>
          <p14:tracePt t="87125" x="7067550" y="4648200"/>
          <p14:tracePt t="87143" x="7016750" y="4648200"/>
          <p14:tracePt t="87143" x="6972300" y="4654550"/>
          <p14:tracePt t="87159" x="6921500" y="4654550"/>
          <p14:tracePt t="87159" x="6864350" y="4654550"/>
          <p14:tracePt t="87177" x="6813550" y="4654550"/>
          <p14:tracePt t="87177" x="6750050" y="4654550"/>
          <p14:tracePt t="87192" x="6686550" y="4654550"/>
          <p14:tracePt t="87192" x="6616700" y="4648200"/>
          <p14:tracePt t="87209" x="6534150" y="4648200"/>
          <p14:tracePt t="87209" x="6451600" y="4648200"/>
          <p14:tracePt t="87209" x="6362700" y="4648200"/>
          <p14:tracePt t="87227" x="6261100" y="4654550"/>
          <p14:tracePt t="87241" x="6159500" y="4667250"/>
          <p14:tracePt t="87241" x="5949950" y="4711700"/>
          <p14:tracePt t="87259" x="5842000" y="4730750"/>
          <p14:tracePt t="87259" x="5740400" y="4762500"/>
          <p14:tracePt t="87276" x="5638800" y="4787900"/>
          <p14:tracePt t="87276" x="5537200" y="4813300"/>
          <p14:tracePt t="87293" x="5435600" y="4832350"/>
          <p14:tracePt t="87293" x="5232400" y="4870450"/>
          <p14:tracePt t="87310" x="5130800" y="4883150"/>
          <p14:tracePt t="87310" x="5022850" y="4895850"/>
          <p14:tracePt t="87326" x="4921250" y="4908550"/>
          <p14:tracePt t="87326" x="4819650" y="4927600"/>
          <p14:tracePt t="87342" x="4718050" y="4946650"/>
          <p14:tracePt t="87342" x="4622800" y="4972050"/>
          <p14:tracePt t="87359" x="4533900" y="4997450"/>
          <p14:tracePt t="87359" x="4362450" y="5048250"/>
          <p14:tracePt t="87376" x="4286250" y="5067300"/>
          <p14:tracePt t="87376" x="4216400" y="5080000"/>
          <p14:tracePt t="87393" x="4140200" y="5086350"/>
          <p14:tracePt t="87393" x="4076700" y="5086350"/>
          <p14:tracePt t="87409" x="4006850" y="5080000"/>
          <p14:tracePt t="87409" x="3943350" y="5073650"/>
          <p14:tracePt t="87409" x="3879850" y="5060950"/>
          <p14:tracePt t="87427" x="3822700" y="5048250"/>
          <p14:tracePt t="87427" x="3765550" y="5035550"/>
          <p14:tracePt t="87442" x="3708400" y="5022850"/>
          <p14:tracePt t="87442" x="3657600" y="5016500"/>
          <p14:tracePt t="87459" x="3613150" y="5016500"/>
          <p14:tracePt t="87459" x="3568700" y="5010150"/>
          <p14:tracePt t="87476" x="3530600" y="5010150"/>
          <p14:tracePt t="87476" x="3492500" y="5010150"/>
          <p14:tracePt t="87493" x="3460750" y="5003800"/>
          <p14:tracePt t="87493" x="3429000" y="5003800"/>
          <p14:tracePt t="87509" x="3403600" y="4997450"/>
          <p14:tracePt t="87509" x="3352800" y="4978400"/>
          <p14:tracePt t="87527" x="3333750" y="4972050"/>
          <p14:tracePt t="87527" x="3308350" y="4965700"/>
          <p14:tracePt t="87543" x="3289300" y="4965700"/>
          <p14:tracePt t="87543" x="3276600" y="4965700"/>
          <p14:tracePt t="87559" x="3257550" y="4965700"/>
          <p14:tracePt t="87559" x="3251200" y="4965700"/>
          <p14:tracePt t="87576" x="3238500" y="4972050"/>
          <p14:tracePt t="87592" x="3238500" y="4978400"/>
          <p14:tracePt t="87592" x="3257550" y="4984750"/>
          <p14:tracePt t="87610" x="3276600" y="4984750"/>
          <p14:tracePt t="87610" x="3295650" y="4991100"/>
          <p14:tracePt t="87627" x="3321050" y="4991100"/>
          <p14:tracePt t="87627" x="3352800" y="4997450"/>
          <p14:tracePt t="87643" x="3384550" y="5010150"/>
          <p14:tracePt t="87643" x="3422650" y="5022850"/>
          <p14:tracePt t="87660" x="3467100" y="5035550"/>
          <p14:tracePt t="87660" x="3562350" y="5080000"/>
          <p14:tracePt t="87677" x="3619500" y="5105400"/>
          <p14:tracePt t="87677" x="3676650" y="5130800"/>
          <p14:tracePt t="87694" x="3740150" y="5156200"/>
          <p14:tracePt t="87694" x="3797300" y="5181600"/>
          <p14:tracePt t="87710" x="3860800" y="5200650"/>
          <p14:tracePt t="87710" x="3994150" y="5251450"/>
          <p14:tracePt t="87728" x="4057650" y="5270500"/>
          <p14:tracePt t="87728" x="4121150" y="5295900"/>
          <p14:tracePt t="87744" x="4184650" y="5314950"/>
          <p14:tracePt t="87744" x="4241800" y="5334000"/>
          <p14:tracePt t="87760" x="4305300" y="5353050"/>
          <p14:tracePt t="87760" x="4356100" y="5365750"/>
          <p14:tracePt t="87777" x="4406900" y="5378450"/>
          <p14:tracePt t="87777" x="4495800" y="5391150"/>
          <p14:tracePt t="87796" x="4533900" y="5391150"/>
          <p14:tracePt t="87796" x="4565650" y="5391150"/>
          <p14:tracePt t="87812" x="4597400" y="5391150"/>
          <p14:tracePt t="87812" x="4616450" y="5384800"/>
          <p14:tracePt t="87827" x="4635500" y="5378450"/>
          <p14:tracePt t="87827" x="4654550" y="5372100"/>
          <p14:tracePt t="87844" x="4667250" y="5365750"/>
          <p14:tracePt t="87844" x="4673600" y="5359400"/>
          <p14:tracePt t="87861" x="4679950" y="5353050"/>
          <p14:tracePt t="87877" x="4686300" y="5346700"/>
          <p14:tracePt t="87893" x="4679950" y="5340350"/>
          <p14:tracePt t="87893" x="4673600" y="5334000"/>
          <p14:tracePt t="87911" x="4667250" y="5334000"/>
          <p14:tracePt t="87911" x="4660900" y="5327650"/>
          <p14:tracePt t="87928" x="4654550" y="5327650"/>
          <p14:tracePt t="87928" x="4648200" y="5321300"/>
          <p14:tracePt t="87944" x="4648200" y="5314950"/>
          <p14:tracePt t="87944" x="4641850" y="5314950"/>
          <p14:tracePt t="87961" x="4635500" y="5302250"/>
          <p14:tracePt t="87961" x="4629150" y="5302250"/>
          <p14:tracePt t="87978" x="4629150" y="5295900"/>
          <p14:tracePt t="87978" x="4629150" y="5289550"/>
          <p14:tracePt t="87995" x="4629150" y="5283200"/>
          <p14:tracePt t="87995" x="4622800" y="5276850"/>
          <p14:tracePt t="88012" x="4622800" y="5270500"/>
          <p14:tracePt t="88012" x="4622800" y="5257800"/>
          <p14:tracePt t="88028" x="4629150" y="5251450"/>
          <p14:tracePt t="88028" x="4629150" y="5245100"/>
          <p14:tracePt t="88045" x="4629150" y="5232400"/>
          <p14:tracePt t="88045" x="4635500" y="5226050"/>
          <p14:tracePt t="88062" x="4641850" y="5213350"/>
          <p14:tracePt t="88062" x="4648200" y="5207000"/>
          <p14:tracePt t="88078" x="4654550" y="5194300"/>
          <p14:tracePt t="88078" x="4667250" y="5175250"/>
          <p14:tracePt t="88095" x="4673600" y="5168900"/>
          <p14:tracePt t="88095" x="4679950" y="5156200"/>
          <p14:tracePt t="88112" x="4686300" y="5149850"/>
          <p14:tracePt t="88112" x="4692650" y="5143500"/>
          <p14:tracePt t="88128" x="4699000" y="5137150"/>
          <p14:tracePt t="88128" x="4705350" y="5130800"/>
          <p14:tracePt t="88145" x="4711700" y="5118100"/>
          <p14:tracePt t="88145" x="4718050" y="5105400"/>
          <p14:tracePt t="88165" x="4724400" y="5099050"/>
          <p14:tracePt t="88165" x="4730750" y="5099050"/>
          <p14:tracePt t="88179" x="4730750" y="5086350"/>
          <p14:tracePt t="88195" x="4724400" y="5086350"/>
          <p14:tracePt t="88222" x="4718050" y="5086350"/>
          <p14:tracePt t="88238" x="4711700" y="5086350"/>
          <p14:tracePt t="88254" x="4705350" y="5080000"/>
          <p14:tracePt t="88266" x="4699000" y="5080000"/>
          <p14:tracePt t="88282" x="4692650" y="5080000"/>
          <p14:tracePt t="88298" x="4686300" y="5073650"/>
          <p14:tracePt t="88326" x="4692650" y="5067300"/>
          <p14:tracePt t="88350" x="4692650" y="5060950"/>
          <p14:tracePt t="88374" x="4699000" y="5054600"/>
          <p14:tracePt t="88394" x="4699000" y="5048250"/>
          <p14:tracePt t="88418" x="4692650" y="5054600"/>
          <p14:tracePt t="88462" x="4686300" y="5054600"/>
          <p14:tracePt t="88479" x="4679950" y="5060950"/>
          <p14:tracePt t="88494" x="4673600" y="5067300"/>
          <p14:tracePt t="88506" x="4667250" y="5067300"/>
          <p14:tracePt t="88522" x="4660900" y="5067300"/>
          <p14:tracePt t="88538" x="4654550" y="5060950"/>
          <p14:tracePt t="88563" x="4654550" y="5054600"/>
          <p14:tracePt t="88574" x="4654550" y="5048250"/>
          <p14:tracePt t="88606" x="4654550" y="5041900"/>
          <p14:tracePt t="88626" x="4660900" y="5035550"/>
          <p14:tracePt t="88666" x="4667250" y="5035550"/>
          <p14:tracePt t="88695" x="4673600" y="5035550"/>
          <p14:tracePt t="88718" x="4679950" y="5029200"/>
          <p14:tracePt t="88734" x="4686300" y="5022850"/>
          <p14:tracePt t="88746" x="4692650" y="5022850"/>
          <p14:tracePt t="88762" x="4699000" y="5016500"/>
          <p14:tracePt t="88778" x="4711700" y="5010150"/>
          <p14:tracePt t="88794" x="4724400" y="5003800"/>
          <p14:tracePt t="88814" x="4730750" y="4997450"/>
          <p14:tracePt t="88831" x="4743450" y="4997450"/>
          <p14:tracePt t="88847" x="4749800" y="4991100"/>
          <p14:tracePt t="88863" x="4756150" y="4991100"/>
          <p14:tracePt t="88874" x="4762500" y="4991100"/>
          <p14:tracePt t="88890" x="4775200" y="4991100"/>
          <p14:tracePt t="88906" x="4781550" y="4991100"/>
          <p14:tracePt t="88922" x="4787900" y="4991100"/>
          <p14:tracePt t="88934" x="4794250" y="4997450"/>
          <p14:tracePt t="88951" x="4800600" y="4997450"/>
          <p14:tracePt t="88963" x="4806950" y="5003800"/>
          <p14:tracePt t="88980" x="4813300" y="5010150"/>
          <p14:tracePt t="88980" x="4826000" y="5016500"/>
          <p14:tracePt t="88998" x="4832350" y="5022850"/>
          <p14:tracePt t="88998" x="4845050" y="5029200"/>
          <p14:tracePt t="89015" x="4851400" y="5035550"/>
          <p14:tracePt t="89015" x="4857750" y="5035550"/>
          <p14:tracePt t="89032" x="4870450" y="5041900"/>
          <p14:tracePt t="89032" x="4895850" y="5048250"/>
          <p14:tracePt t="89048" x="4908550" y="5054600"/>
          <p14:tracePt t="89048" x="4921250" y="5054600"/>
          <p14:tracePt t="89065" x="4933950" y="5060950"/>
          <p14:tracePt t="89065" x="4946650" y="5067300"/>
          <p14:tracePt t="89081" x="4965700" y="5067300"/>
          <p14:tracePt t="89081" x="4978400" y="5073650"/>
          <p14:tracePt t="89098" x="4997450" y="5073650"/>
          <p14:tracePt t="89098" x="5035550" y="5073650"/>
          <p14:tracePt t="89115" x="5054600" y="5080000"/>
          <p14:tracePt t="89115" x="5067300" y="5073650"/>
          <p14:tracePt t="89131" x="5086350" y="5073650"/>
          <p14:tracePt t="89131" x="5099050" y="5073650"/>
          <p14:tracePt t="89148" x="5118100" y="5073650"/>
          <p14:tracePt t="89148" x="5137150" y="5073650"/>
          <p14:tracePt t="89148" x="5149850" y="5067300"/>
          <p14:tracePt t="89167" x="5162550" y="5067300"/>
          <p14:tracePt t="89181" x="5181600" y="5067300"/>
          <p14:tracePt t="89181" x="5207000" y="5060950"/>
          <p14:tracePt t="89199" x="5219700" y="5060950"/>
          <p14:tracePt t="89199" x="5238750" y="5054600"/>
          <p14:tracePt t="89215" x="5251450" y="5054600"/>
          <p14:tracePt t="89215" x="5264150" y="5048250"/>
          <p14:tracePt t="89232" x="5276850" y="5041900"/>
          <p14:tracePt t="89232" x="5289550" y="5041900"/>
          <p14:tracePt t="89249" x="5302250" y="5035550"/>
          <p14:tracePt t="89249" x="5308600" y="5029200"/>
          <p14:tracePt t="89249" x="5321300" y="5029200"/>
          <p14:tracePt t="89267" x="5327650" y="5022850"/>
          <p14:tracePt t="89281" x="5334000" y="5016500"/>
          <p14:tracePt t="89281" x="5353050" y="5010150"/>
          <p14:tracePt t="89299" x="5359400" y="5003800"/>
          <p14:tracePt t="89315" x="5365750" y="4997450"/>
          <p14:tracePt t="89331" x="5365750" y="4991100"/>
          <p14:tracePt t="89348" x="5372100" y="4991100"/>
          <p14:tracePt t="89365" x="5365750" y="4991100"/>
          <p14:tracePt t="89386" x="5359400" y="4991100"/>
          <p14:tracePt t="89406" x="5359400" y="4997450"/>
          <p14:tracePt t="89430" x="5365750" y="4997450"/>
          <p14:tracePt t="89490" x="5372100" y="4991100"/>
          <p14:tracePt t="89507" x="5384800" y="4991100"/>
          <p14:tracePt t="89522" x="5391150" y="4984750"/>
          <p14:tracePt t="89534" x="5397500" y="4984750"/>
          <p14:tracePt t="89542" x="5403850" y="4978400"/>
          <p14:tracePt t="89558" x="5410200" y="4978400"/>
          <p14:tracePt t="89574" x="5416550" y="4978400"/>
          <p14:tracePt t="89586" x="5422900" y="4972050"/>
          <p14:tracePt t="89603" x="5429250" y="4972050"/>
          <p14:tracePt t="89619" x="5435600" y="4972050"/>
          <p14:tracePt t="89632" x="5441950" y="4972050"/>
          <p14:tracePt t="89632" x="5454650" y="4972050"/>
          <p14:tracePt t="89650" x="5461000" y="4972050"/>
          <p14:tracePt t="89650" x="5473700" y="4972050"/>
          <p14:tracePt t="89667" x="5486400" y="4972050"/>
          <p14:tracePt t="89667" x="5505450" y="4972050"/>
          <p14:tracePt t="89683" x="5518150" y="4972050"/>
          <p14:tracePt t="89683" x="5537200" y="4972050"/>
          <p14:tracePt t="89700" x="5562600" y="4972050"/>
          <p14:tracePt t="89700" x="5613400" y="4972050"/>
          <p14:tracePt t="89717" x="5645150" y="4972050"/>
          <p14:tracePt t="89717" x="5676900" y="4972050"/>
          <p14:tracePt t="89733" x="5715000" y="4965700"/>
          <p14:tracePt t="89733" x="5753100" y="4965700"/>
          <p14:tracePt t="89750" x="5791200" y="4959350"/>
          <p14:tracePt t="89750" x="5880100" y="4953000"/>
          <p14:tracePt t="89767" x="5924550" y="4953000"/>
          <p14:tracePt t="89767" x="5975350" y="4946650"/>
          <p14:tracePt t="89783" x="6019800" y="4946650"/>
          <p14:tracePt t="89783" x="6070600" y="4940300"/>
          <p14:tracePt t="89801" x="6121400" y="4933950"/>
          <p14:tracePt t="89801" x="6165850" y="4933950"/>
          <p14:tracePt t="89818" x="6216650" y="4927600"/>
          <p14:tracePt t="89818" x="6267450" y="4921250"/>
          <p14:tracePt t="89818" x="6318250" y="4914900"/>
          <p14:tracePt t="89835" x="6369050" y="4908550"/>
          <p14:tracePt t="89835" x="6413500" y="4902200"/>
          <p14:tracePt t="89851" x="6464300" y="4895850"/>
          <p14:tracePt t="89851" x="6508750" y="4889500"/>
          <p14:tracePt t="89868" x="6553200" y="4876800"/>
          <p14:tracePt t="89868" x="6604000" y="4870450"/>
          <p14:tracePt t="89884" x="6648450" y="4857750"/>
          <p14:tracePt t="89884" x="6692900" y="4851400"/>
          <p14:tracePt t="89901" x="6731000" y="4838700"/>
          <p14:tracePt t="89901" x="6775450" y="4832350"/>
          <p14:tracePt t="89901" x="6813550" y="4819650"/>
          <p14:tracePt t="89920" x="6858000" y="4813300"/>
          <p14:tracePt t="89933" x="6896100" y="4800600"/>
          <p14:tracePt t="89933" x="6965950" y="4781550"/>
          <p14:tracePt t="89951" x="7004050" y="4768850"/>
          <p14:tracePt t="89951" x="7035800" y="4762500"/>
          <p14:tracePt t="89968" x="7061200" y="4756150"/>
          <p14:tracePt t="89968" x="7086600" y="4749800"/>
          <p14:tracePt t="89984" x="7105650" y="4743450"/>
          <p14:tracePt t="89984" x="7143750" y="4730750"/>
          <p14:tracePt t="90001" x="7150100" y="4730750"/>
          <p14:tracePt t="90001" x="7162800" y="4730750"/>
          <p14:tracePt t="90018" x="7175500" y="4724400"/>
          <p14:tracePt t="90018" x="7181850" y="4724400"/>
          <p14:tracePt t="90034" x="7194550" y="4724400"/>
          <p14:tracePt t="90034" x="7200900" y="4724400"/>
          <p14:tracePt t="90051" x="7213600" y="4718050"/>
          <p14:tracePt t="90051" x="7232650" y="4718050"/>
          <p14:tracePt t="90068" x="7239000" y="4718050"/>
          <p14:tracePt t="90068" x="7245350" y="4718050"/>
          <p14:tracePt t="90084" x="7251700" y="4718050"/>
          <p14:tracePt t="90100" x="7258050" y="4724400"/>
          <p14:tracePt t="90100" x="7264400" y="4730750"/>
          <p14:tracePt t="90118" x="7270750" y="4730750"/>
          <p14:tracePt t="90118" x="7277100" y="4743450"/>
          <p14:tracePt t="90135" x="7283450" y="4749800"/>
          <p14:tracePt t="90135" x="7283450" y="4756150"/>
          <p14:tracePt t="90152" x="7289800" y="4762500"/>
          <p14:tracePt t="90152" x="7289800" y="4768850"/>
          <p14:tracePt t="90169" x="7289800" y="4781550"/>
          <p14:tracePt t="90169" x="7296150" y="4787900"/>
          <p14:tracePt t="90169" x="7296150" y="4800600"/>
          <p14:tracePt t="90187" x="7296150" y="4813300"/>
          <p14:tracePt t="90201" x="7296150" y="4819650"/>
          <p14:tracePt t="90201" x="7296150" y="4838700"/>
          <p14:tracePt t="90219" x="7289800" y="4851400"/>
          <p14:tracePt t="90219" x="7289800" y="4857750"/>
          <p14:tracePt t="90235" x="7289800" y="4870450"/>
          <p14:tracePt t="90235" x="7283450" y="4883150"/>
          <p14:tracePt t="90252" x="7283450" y="4895850"/>
          <p14:tracePt t="90252" x="7277100" y="4902200"/>
          <p14:tracePt t="90269" x="7277100" y="4914900"/>
          <p14:tracePt t="90269" x="7270750" y="4927600"/>
          <p14:tracePt t="90269" x="7270750" y="4940300"/>
          <p14:tracePt t="90288" x="7264400" y="4946650"/>
          <p14:tracePt t="90301" x="7264400" y="4959350"/>
          <p14:tracePt t="90301" x="7258050" y="4978400"/>
          <p14:tracePt t="90320" x="7251700" y="4984750"/>
          <p14:tracePt t="90320" x="7251700" y="4997450"/>
          <p14:tracePt t="90336" x="7245350" y="5003800"/>
          <p14:tracePt t="90336" x="7245350" y="5010150"/>
          <p14:tracePt t="90352" x="7239000" y="5016500"/>
          <p14:tracePt t="90352" x="7239000" y="5029200"/>
          <p14:tracePt t="90369" x="7232650" y="5035550"/>
          <p14:tracePt t="90369" x="7232650" y="5041900"/>
          <p14:tracePt t="90386" x="7232650" y="5048250"/>
          <p14:tracePt t="90401" x="7232650" y="5054600"/>
          <p14:tracePt t="90418" x="7239000" y="5060950"/>
          <p14:tracePt t="90418" x="7245350" y="5060950"/>
          <p14:tracePt t="90436" x="7251700" y="5060950"/>
          <p14:tracePt t="90452" x="7258050" y="5060950"/>
          <p14:tracePt t="90452" x="7264400" y="5054600"/>
          <p14:tracePt t="90469" x="7270750" y="5054600"/>
          <p14:tracePt t="90469" x="7283450" y="5054600"/>
          <p14:tracePt t="90487" x="7296150" y="5054600"/>
          <p14:tracePt t="90487" x="7302500" y="5060950"/>
          <p14:tracePt t="90503" x="7315200" y="5060950"/>
          <p14:tracePt t="90503" x="7321550" y="5060950"/>
          <p14:tracePt t="90521" x="7334250" y="5060950"/>
          <p14:tracePt t="90521" x="7346950" y="5067300"/>
          <p14:tracePt t="90537" x="7359650" y="5067300"/>
          <p14:tracePt t="90537" x="7372350" y="5067300"/>
          <p14:tracePt t="90537" x="7378700" y="5067300"/>
          <p14:tracePt t="90555" x="7391400" y="5073650"/>
          <p14:tracePt t="90569" x="7397750" y="5073650"/>
          <p14:tracePt t="90569" x="7410450" y="5080000"/>
          <p14:tracePt t="90587" x="7429500" y="5086350"/>
          <p14:tracePt t="90587" x="7435850" y="5086350"/>
          <p14:tracePt t="90604" x="7442200" y="5092700"/>
          <p14:tracePt t="90604" x="7448550" y="5099050"/>
          <p14:tracePt t="90620" x="7454900" y="5099050"/>
          <p14:tracePt t="90620" x="7461250" y="5105400"/>
          <p14:tracePt t="90637" x="7467600" y="5105400"/>
          <p14:tracePt t="90637" x="7467600" y="5111750"/>
          <p14:tracePt t="90655" x="7480300" y="5111750"/>
          <p14:tracePt t="90655" x="7486650" y="5118100"/>
          <p14:tracePt t="90670" x="7493000" y="5118100"/>
          <p14:tracePt t="90685" x="7499350" y="5118100"/>
          <p14:tracePt t="90685" x="7505700" y="5118100"/>
          <p14:tracePt t="90704" x="7512050" y="5118100"/>
          <p14:tracePt t="90719" x="7518400" y="5118100"/>
          <p14:tracePt t="90719" x="7531100" y="5118100"/>
          <p14:tracePt t="90737" x="7537450" y="5111750"/>
          <p14:tracePt t="90737" x="7543800" y="5111750"/>
          <p14:tracePt t="90754" x="7556500" y="5111750"/>
          <p14:tracePt t="90754" x="7569200" y="5111750"/>
          <p14:tracePt t="90770" x="7581900" y="5105400"/>
          <p14:tracePt t="90770" x="7613650" y="5105400"/>
          <p14:tracePt t="90787" x="7632700" y="5099050"/>
          <p14:tracePt t="90787" x="7651750" y="5099050"/>
          <p14:tracePt t="90804" x="7670800" y="5099050"/>
          <p14:tracePt t="90804" x="7689850" y="5092700"/>
          <p14:tracePt t="90821" x="7708900" y="5086350"/>
          <p14:tracePt t="90821" x="7727950" y="5086350"/>
          <p14:tracePt t="90837" x="7747000" y="5080000"/>
          <p14:tracePt t="90837" x="7791450" y="5067300"/>
          <p14:tracePt t="90855" x="7816850" y="5060950"/>
          <p14:tracePt t="90855" x="7842250" y="5054600"/>
          <p14:tracePt t="90871" x="7867650" y="5048250"/>
          <p14:tracePt t="90871" x="7893050" y="5041900"/>
          <p14:tracePt t="90887" x="7918450" y="5035550"/>
          <p14:tracePt t="90887" x="7943850" y="5029200"/>
          <p14:tracePt t="90904" x="7969250" y="5022850"/>
          <p14:tracePt t="90904" x="7994650" y="5022850"/>
          <p14:tracePt t="90921" x="8020050" y="5016500"/>
          <p14:tracePt t="90921" x="8045450" y="5016500"/>
          <p14:tracePt t="90921" x="8070850" y="5016500"/>
          <p14:tracePt t="90939" x="8089900" y="5010150"/>
          <p14:tracePt t="90953" x="8108950" y="5010150"/>
          <p14:tracePt t="90953" x="8153400" y="5016500"/>
          <p14:tracePt t="90971" x="8166100" y="5016500"/>
          <p14:tracePt t="90971" x="8185150" y="5016500"/>
          <p14:tracePt t="90987" x="8204200" y="5016500"/>
          <p14:tracePt t="90987" x="8216900" y="5016500"/>
          <p14:tracePt t="91004" x="8235950" y="5022850"/>
          <p14:tracePt t="91004" x="8248650" y="5022850"/>
          <p14:tracePt t="91004" x="8261350" y="5022850"/>
          <p14:tracePt t="91023" x="8274050" y="5029200"/>
          <p14:tracePt t="91023" x="8286750" y="5035550"/>
          <p14:tracePt t="91038" x="8293100" y="5041900"/>
          <p14:tracePt t="91038" x="8305800" y="5048250"/>
          <p14:tracePt t="91055" x="8312150" y="5060950"/>
          <p14:tracePt t="91055" x="8318500" y="5067300"/>
          <p14:tracePt t="91071" x="8324850" y="5080000"/>
          <p14:tracePt t="91071" x="8337550" y="5099050"/>
          <p14:tracePt t="91088" x="8350250" y="5105400"/>
          <p14:tracePt t="91088" x="8356600" y="5111750"/>
          <p14:tracePt t="91104" x="8362950" y="5118100"/>
          <p14:tracePt t="91104" x="8369300" y="5124450"/>
          <p14:tracePt t="91121" x="8375650" y="5124450"/>
          <p14:tracePt t="91121" x="8394700" y="5137150"/>
          <p14:tracePt t="91139" x="8407400" y="5137150"/>
          <p14:tracePt t="91139" x="8413750" y="5137150"/>
          <p14:tracePt t="91155" x="8420100" y="5143500"/>
          <p14:tracePt t="91155" x="8432800" y="5143500"/>
          <p14:tracePt t="91172" x="8439150" y="5143500"/>
          <p14:tracePt t="91172" x="8451850" y="5143500"/>
          <p14:tracePt t="91188" x="8458200" y="5143500"/>
          <p14:tracePt t="91188" x="8464550" y="5137150"/>
          <p14:tracePt t="91205" x="8470900" y="5137150"/>
          <p14:tracePt t="91205" x="8483600" y="5137150"/>
          <p14:tracePt t="91205" x="8489950" y="5137150"/>
          <p14:tracePt t="91223" x="8496300" y="5137150"/>
          <p14:tracePt t="91238" x="8502650" y="5137150"/>
          <p14:tracePt t="91254" x="8502650" y="5143500"/>
          <p14:tracePt t="91282" x="8496300" y="5149850"/>
          <p14:tracePt t="91307" x="8489950" y="5156200"/>
          <p14:tracePt t="91322" x="8483600" y="5156200"/>
          <p14:tracePt t="91334" x="8483600" y="5162550"/>
          <p14:tracePt t="91350" x="8477250" y="5162550"/>
          <p14:tracePt t="91382" x="8483600" y="5162550"/>
          <p14:tracePt t="91418" x="8489950" y="5156200"/>
          <p14:tracePt t="91434" x="8496300" y="5149850"/>
          <p14:tracePt t="91446" x="8502650" y="5149850"/>
          <p14:tracePt t="91462" x="8509000" y="5143500"/>
          <p14:tracePt t="91478" x="8515350" y="5137150"/>
          <p14:tracePt t="91498" x="8509000" y="5143500"/>
          <p14:tracePt t="91546" x="8502650" y="5149850"/>
          <p14:tracePt t="91558" x="8496300" y="5149850"/>
          <p14:tracePt t="91574" x="8489950" y="5156200"/>
          <p14:tracePt t="91590" x="8477250" y="5156200"/>
          <p14:tracePt t="91606" x="8470900" y="5156200"/>
          <p14:tracePt t="91618" x="8470900" y="5149850"/>
          <p14:tracePt t="91686" x="8477250" y="5149850"/>
          <p14:tracePt t="91718" x="8477250" y="5143500"/>
          <p14:tracePt t="91754" x="8470900" y="5143500"/>
          <p14:tracePt t="91838" x="8464550" y="5143500"/>
          <p14:tracePt t="91858" x="8458200" y="5143500"/>
          <p14:tracePt t="91882" x="8451850" y="5149850"/>
          <p14:tracePt t="91906" x="8445500" y="5149850"/>
          <p14:tracePt t="91926" x="8439150" y="5149850"/>
          <p14:tracePt t="91958" x="8432800" y="5149850"/>
          <p14:tracePt t="91986" x="8426450" y="5156200"/>
          <p14:tracePt t="92010" x="8420100" y="5156200"/>
          <p14:tracePt t="92026" x="8413750" y="5162550"/>
          <p14:tracePt t="92039" x="8407400" y="5168900"/>
          <p14:tracePt t="92070" x="8401050" y="5168900"/>
          <p14:tracePt t="92086" x="8394700" y="5168900"/>
          <p14:tracePt t="92114" x="8394700" y="5162550"/>
          <p14:tracePt t="92174" x="8394700" y="5156200"/>
          <p14:tracePt t="92214" x="8401050" y="5149850"/>
          <p14:tracePt t="92310" x="8394700" y="5156200"/>
          <p14:tracePt t="92466" x="8388350" y="5162550"/>
          <p14:tracePt t="92506" x="8388350" y="5168900"/>
          <p14:tracePt t="92558" x="8388350" y="5162550"/>
          <p14:tracePt t="92602" x="8382000" y="5162550"/>
          <p14:tracePt t="92646" x="8388350" y="5162550"/>
          <p14:tracePt t="92730" x="8394700" y="5162550"/>
          <p14:tracePt t="92754" x="8394700" y="5156200"/>
          <p14:tracePt t="92766" x="8401050" y="5156200"/>
          <p14:tracePt t="92782" x="8407400" y="5156200"/>
          <p14:tracePt t="92798" x="8413750" y="5149850"/>
          <p14:tracePt t="92814" x="8420100" y="5149850"/>
          <p14:tracePt t="92834" x="8426450" y="5149850"/>
          <p14:tracePt t="92866" x="8420100" y="5149850"/>
          <p14:tracePt t="92946" x="8413750" y="5149850"/>
          <p14:tracePt t="92978" x="8407400" y="5149850"/>
          <p14:tracePt t="93006" x="8401050" y="5156200"/>
          <p14:tracePt t="93242" x="8394700" y="5156200"/>
          <p14:tracePt t="93262" x="8388350" y="5162550"/>
          <p14:tracePt t="93286" x="8388350" y="5168900"/>
          <p14:tracePt t="93458" x="8382000" y="5168900"/>
          <p14:tracePt t="93478" x="8375650" y="5175250"/>
          <p14:tracePt t="93502" x="8369300" y="5181600"/>
          <p14:tracePt t="93526" x="8362950" y="5181600"/>
          <p14:tracePt t="93538" x="8356600" y="5181600"/>
          <p14:tracePt t="93562" x="8350250" y="5181600"/>
          <p14:tracePt t="93614" x="8343900" y="5181600"/>
          <p14:tracePt t="93638" x="8337550" y="5181600"/>
          <p14:tracePt t="93658" x="8331200" y="5187950"/>
          <p14:tracePt t="93674" x="8324850" y="5187950"/>
          <p14:tracePt t="93690" x="8318500" y="5194300"/>
          <p14:tracePt t="93706" x="8312150" y="5194300"/>
          <p14:tracePt t="93715" x="8305800" y="5200650"/>
          <p14:tracePt t="93729" x="8299450" y="5200650"/>
          <p14:tracePt t="93729" x="8293100" y="5200650"/>
          <p14:tracePt t="93747" x="8280400" y="5207000"/>
          <p14:tracePt t="93747" x="8274050" y="5207000"/>
          <p14:tracePt t="93763" x="8261350" y="5207000"/>
          <p14:tracePt t="93763" x="8242300" y="5213350"/>
          <p14:tracePt t="93780" x="8229600" y="5213350"/>
          <p14:tracePt t="93780" x="8216900" y="5219700"/>
          <p14:tracePt t="93797" x="8204200" y="5219700"/>
          <p14:tracePt t="93797" x="8185150" y="5226050"/>
          <p14:tracePt t="93814" x="8172450" y="5226050"/>
          <p14:tracePt t="93814" x="8159750" y="5232400"/>
          <p14:tracePt t="93830" x="8140700" y="5232400"/>
          <p14:tracePt t="93830" x="8102600" y="5238750"/>
          <p14:tracePt t="93847" x="8083550" y="5238750"/>
          <p14:tracePt t="93847" x="8058150" y="5245100"/>
          <p14:tracePt t="93865" x="8032750" y="5245100"/>
          <p14:tracePt t="93865" x="8007350" y="5251450"/>
          <p14:tracePt t="93880" x="7981950" y="5251450"/>
          <p14:tracePt t="93880" x="7950200" y="5257800"/>
          <p14:tracePt t="93880" x="7918450" y="5257800"/>
          <p14:tracePt t="93899" x="7886700" y="5264150"/>
          <p14:tracePt t="93913" x="7848600" y="5264150"/>
          <p14:tracePt t="93913" x="7772400" y="5276850"/>
          <p14:tracePt t="93931" x="7734300" y="5283200"/>
          <p14:tracePt t="93931" x="7689850" y="5289550"/>
          <p14:tracePt t="93947" x="7639050" y="5295900"/>
          <p14:tracePt t="93947" x="7588250" y="5302250"/>
          <p14:tracePt t="93964" x="7531100" y="5308600"/>
          <p14:tracePt t="93964" x="7473950" y="5321300"/>
          <p14:tracePt t="93981" x="7404100" y="5327650"/>
          <p14:tracePt t="93981" x="7340600" y="5334000"/>
          <p14:tracePt t="93981" x="7270750" y="5346700"/>
          <p14:tracePt t="93999" x="7194550" y="5353050"/>
          <p14:tracePt t="93999" x="7118350" y="5359400"/>
          <p14:tracePt t="94015" x="7042150" y="5365750"/>
          <p14:tracePt t="94015" x="6959600" y="5378450"/>
          <p14:tracePt t="94031" x="6883400" y="5384800"/>
          <p14:tracePt t="94031" x="6800850" y="5384800"/>
          <p14:tracePt t="94048" x="6711950" y="5391150"/>
          <p14:tracePt t="94048" x="6623050" y="5397500"/>
          <p14:tracePt t="94065" x="6534150" y="5403850"/>
          <p14:tracePt t="94065" x="6343650" y="5416550"/>
          <p14:tracePt t="94081" x="6242050" y="5422900"/>
          <p14:tracePt t="94081" x="6140450" y="5435600"/>
          <p14:tracePt t="94097" x="6032500" y="5448300"/>
          <p14:tracePt t="94113" x="4394200" y="5613400"/>
          <p14:tracePt t="94234" x="4381500" y="5613400"/>
          <p14:tracePt t="94250" x="4375150" y="5613400"/>
          <p14:tracePt t="94258" x="4368800" y="5613400"/>
          <p14:tracePt t="94267" x="4356100" y="5613400"/>
          <p14:tracePt t="94267" x="4349750" y="5613400"/>
          <p14:tracePt t="94282" x="4343400" y="5607050"/>
          <p14:tracePt t="94282" x="4330700" y="5600700"/>
          <p14:tracePt t="94298" x="4330700" y="5594350"/>
          <p14:tracePt t="94316" x="4343400" y="5588000"/>
          <p14:tracePt t="94316" x="4356100" y="5581650"/>
          <p14:tracePt t="94332" x="4368800" y="5568950"/>
          <p14:tracePt t="94332" x="4387850" y="5562600"/>
          <p14:tracePt t="94348" x="4406900" y="5549900"/>
          <p14:tracePt t="94348" x="4425950" y="5543550"/>
          <p14:tracePt t="94366" x="4451350" y="5530850"/>
          <p14:tracePt t="94366" x="4483100" y="5511800"/>
          <p14:tracePt t="94382" x="4514850" y="5492750"/>
          <p14:tracePt t="94382" x="4578350" y="5461000"/>
          <p14:tracePt t="94399" x="4610100" y="5454650"/>
          <p14:tracePt t="94399" x="4641850" y="5441950"/>
          <p14:tracePt t="94416" x="4673600" y="5429250"/>
          <p14:tracePt t="94416" x="4705350" y="5422900"/>
          <p14:tracePt t="94432" x="4737100" y="5410200"/>
          <p14:tracePt t="94432" x="4768850" y="5403850"/>
          <p14:tracePt t="94449" x="4800600" y="5397500"/>
          <p14:tracePt t="94449" x="4826000" y="5391150"/>
          <p14:tracePt t="94449" x="4857750" y="5391150"/>
          <p14:tracePt t="94467" x="4883150" y="5378450"/>
          <p14:tracePt t="94467" x="4908550" y="5378450"/>
          <p14:tracePt t="94482" x="4940300" y="5372100"/>
          <p14:tracePt t="94482" x="4959350" y="5365750"/>
          <p14:tracePt t="94499" x="4984750" y="5359400"/>
          <p14:tracePt t="94499" x="5003800" y="5353050"/>
          <p14:tracePt t="94515" x="5029200" y="5346700"/>
          <p14:tracePt t="94515" x="5048250" y="5334000"/>
          <p14:tracePt t="94532" x="5067300" y="5327650"/>
          <p14:tracePt t="94532" x="5086350" y="5321300"/>
          <p14:tracePt t="94549" x="5099050" y="5308600"/>
          <p14:tracePt t="94549" x="5130800" y="5302250"/>
          <p14:tracePt t="94567" x="5143500" y="5289550"/>
          <p14:tracePt t="94567" x="5162550" y="5289550"/>
          <p14:tracePt t="94583" x="5175250" y="5289550"/>
          <p14:tracePt t="94583" x="5187950" y="5283200"/>
          <p14:tracePt t="94599" x="5194300" y="5276850"/>
          <p14:tracePt t="94599" x="5207000" y="5276850"/>
          <p14:tracePt t="94616" x="5219700" y="5270500"/>
          <p14:tracePt t="94616" x="5245100" y="5264150"/>
          <p14:tracePt t="94633" x="5257800" y="5257800"/>
          <p14:tracePt t="94633" x="5264150" y="5257800"/>
          <p14:tracePt t="94649" x="5276850" y="5257800"/>
          <p14:tracePt t="94649" x="5289550" y="5251450"/>
          <p14:tracePt t="94666" x="5302250" y="5251450"/>
          <p14:tracePt t="94666" x="5308600" y="5251450"/>
          <p14:tracePt t="94683" x="5321300" y="5251450"/>
          <p14:tracePt t="94683" x="5340350" y="5245100"/>
          <p14:tracePt t="94699" x="5353050" y="5245100"/>
          <p14:tracePt t="94699" x="5359400" y="5238750"/>
          <p14:tracePt t="94716" x="5365750" y="5238750"/>
          <p14:tracePt t="94716" x="5378450" y="5232400"/>
          <p14:tracePt t="94733" x="5384800" y="5232400"/>
          <p14:tracePt t="94733" x="5397500" y="5226050"/>
          <p14:tracePt t="94733" x="5403850" y="5219700"/>
          <p14:tracePt t="94751" x="5416550" y="5213350"/>
          <p14:tracePt t="94751" x="5422900" y="5207000"/>
          <p14:tracePt t="94767" x="5435600" y="5207000"/>
          <p14:tracePt t="94767" x="5441950" y="5200650"/>
          <p14:tracePt t="94784" x="5454650" y="5194300"/>
          <p14:tracePt t="94784" x="5461000" y="5194300"/>
          <p14:tracePt t="94800" x="5473700" y="5187950"/>
          <p14:tracePt t="94800" x="5480050" y="5187950"/>
          <p14:tracePt t="94817" x="5486400" y="5187950"/>
          <p14:tracePt t="94817" x="5499100" y="5187950"/>
          <p14:tracePt t="94817" x="5505450" y="5181600"/>
          <p14:tracePt t="94835" x="5511800" y="5181600"/>
          <p14:tracePt t="94849" x="5524500" y="5175250"/>
          <p14:tracePt t="94849" x="5549900" y="5168900"/>
          <p14:tracePt t="94867" x="5556250" y="5162550"/>
          <p14:tracePt t="94867" x="5568950" y="5162550"/>
          <p14:tracePt t="94883" x="5581650" y="5162550"/>
          <p14:tracePt t="94883" x="5588000" y="5156200"/>
          <p14:tracePt t="94900" x="5600700" y="5156200"/>
          <p14:tracePt t="94900" x="5613400" y="5149850"/>
          <p14:tracePt t="94917" x="5619750" y="5149850"/>
          <p14:tracePt t="94917" x="5638800" y="5143500"/>
          <p14:tracePt t="94935" x="5645150" y="5137150"/>
          <p14:tracePt t="94935" x="5651500" y="5137150"/>
          <p14:tracePt t="94951" x="5664200" y="5137150"/>
          <p14:tracePt t="94951" x="5670550" y="5137150"/>
          <p14:tracePt t="94967" x="5676900" y="5130800"/>
          <p14:tracePt t="94967" x="5683250" y="5130800"/>
          <p14:tracePt t="94984" x="5689600" y="5124450"/>
          <p14:tracePt t="94984" x="5708650" y="5124450"/>
          <p14:tracePt t="95001" x="5715000" y="5118100"/>
          <p14:tracePt t="95001" x="5721350" y="5118100"/>
          <p14:tracePt t="95018" x="5727700" y="5118100"/>
          <p14:tracePt t="95018" x="5734050" y="5111750"/>
          <p14:tracePt t="95034" x="5740400" y="5111750"/>
          <p14:tracePt t="95034" x="5746750" y="5105400"/>
          <p14:tracePt t="95053" x="5753100" y="5105400"/>
          <p14:tracePt t="95053" x="5759450" y="5105400"/>
          <p14:tracePt t="95068" x="5765800" y="5105400"/>
          <p14:tracePt t="95068" x="5772150" y="5105400"/>
          <p14:tracePt t="95084" x="5778500" y="5105400"/>
          <p14:tracePt t="95084" x="5784850" y="5105400"/>
          <p14:tracePt t="95101" x="5784850" y="5111750"/>
          <p14:tracePt t="95101" x="5797550" y="5111750"/>
          <p14:tracePt t="95101" x="5803900" y="5111750"/>
          <p14:tracePt t="95119" x="5810250" y="5111750"/>
          <p14:tracePt t="95119" x="5822950" y="5111750"/>
          <p14:tracePt t="95134" x="5829300" y="5111750"/>
          <p14:tracePt t="95134" x="5842000" y="5111750"/>
          <p14:tracePt t="95151" x="5848350" y="5118100"/>
          <p14:tracePt t="95151" x="5861050" y="5118100"/>
          <p14:tracePt t="95168" x="5873750" y="5124450"/>
          <p14:tracePt t="95168" x="5880100" y="5124450"/>
          <p14:tracePt t="95185" x="5892800" y="5124450"/>
          <p14:tracePt t="95185" x="5905500" y="5130800"/>
          <p14:tracePt t="95185" x="5911850" y="5130800"/>
          <p14:tracePt t="95204" x="5924550" y="5137150"/>
          <p14:tracePt t="95217" x="5937250" y="5137150"/>
          <p14:tracePt t="95217" x="5956300" y="5137150"/>
          <p14:tracePt t="95235" x="5969000" y="5137150"/>
          <p14:tracePt t="95235" x="5975350" y="5137150"/>
          <p14:tracePt t="95252" x="5988050" y="5137150"/>
          <p14:tracePt t="95252" x="5994400" y="5137150"/>
          <p14:tracePt t="95268" x="6007100" y="5143500"/>
          <p14:tracePt t="95268" x="6019800" y="5143500"/>
          <p14:tracePt t="95285" x="6032500" y="5143500"/>
          <p14:tracePt t="95285" x="6051550" y="5143500"/>
          <p14:tracePt t="95302" x="6064250" y="5143500"/>
          <p14:tracePt t="95302" x="6076950" y="5143500"/>
          <p14:tracePt t="95320" x="6096000" y="5149850"/>
          <p14:tracePt t="95320" x="6108700" y="5149850"/>
          <p14:tracePt t="95335" x="6121400" y="5149850"/>
          <p14:tracePt t="95335" x="6153150" y="5156200"/>
          <p14:tracePt t="95352" x="6165850" y="5156200"/>
          <p14:tracePt t="95352" x="6184900" y="5156200"/>
          <p14:tracePt t="95369" x="6203950" y="5156200"/>
          <p14:tracePt t="95369" x="6223000" y="5156200"/>
          <p14:tracePt t="95385" x="6242050" y="5156200"/>
          <p14:tracePt t="95385" x="6261100" y="5162550"/>
          <p14:tracePt t="95402" x="6280150" y="5162550"/>
          <p14:tracePt t="95402" x="6324600" y="5162550"/>
          <p14:tracePt t="95419" x="6343650" y="5162550"/>
          <p14:tracePt t="95419" x="6369050" y="5162550"/>
          <p14:tracePt t="95436" x="6394450" y="5162550"/>
          <p14:tracePt t="95436" x="6426200" y="5156200"/>
          <p14:tracePt t="95452" x="6451600" y="5156200"/>
          <p14:tracePt t="95452" x="6477000" y="5149850"/>
          <p14:tracePt t="95468" x="6502400" y="5143500"/>
          <p14:tracePt t="95468" x="6527800" y="5143500"/>
          <p14:tracePt t="95468" x="6553200" y="5137150"/>
          <p14:tracePt t="95487" x="6572250" y="5137150"/>
          <p14:tracePt t="95487" x="6591300" y="5130800"/>
          <p14:tracePt t="95503" x="6610350" y="5130800"/>
          <p14:tracePt t="95503" x="6629400" y="5124450"/>
          <p14:tracePt t="95520" x="6642100" y="5124450"/>
          <p14:tracePt t="95520" x="6661150" y="5118100"/>
          <p14:tracePt t="95536" x="6673850" y="5118100"/>
          <p14:tracePt t="95536" x="6686550" y="5111750"/>
          <p14:tracePt t="95536" x="6699250" y="5105400"/>
          <p14:tracePt t="95556" x="6711950" y="5099050"/>
          <p14:tracePt t="95568" x="6718300" y="5092700"/>
          <p14:tracePt t="95568" x="6724650" y="5086350"/>
          <p14:tracePt t="95587" x="6724650" y="5080000"/>
          <p14:tracePt t="95602" x="6718300" y="5080000"/>
          <p14:tracePt t="95602" x="6705600" y="5080000"/>
          <p14:tracePt t="95619" x="6699250" y="5080000"/>
          <p14:tracePt t="95619" x="6692900" y="5080000"/>
          <p14:tracePt t="95636" x="6680200" y="5080000"/>
          <p14:tracePt t="95636" x="6661150" y="5080000"/>
          <p14:tracePt t="95652" x="6654800" y="5080000"/>
          <p14:tracePt t="95652" x="6648450" y="5073650"/>
          <p14:tracePt t="95669" x="6642100" y="5073650"/>
          <p14:tracePt t="95669" x="6635750" y="5073650"/>
          <p14:tracePt t="95687" x="6629400" y="5073650"/>
          <p14:tracePt t="95702" x="6623050" y="5073650"/>
          <p14:tracePt t="95702" x="6623050" y="5080000"/>
          <p14:tracePt t="95720" x="6629400" y="5080000"/>
          <p14:tracePt t="95735" x="6635750" y="5080000"/>
          <p14:tracePt t="95735" x="6648450" y="5086350"/>
          <p14:tracePt t="95754" x="6654800" y="5086350"/>
          <p14:tracePt t="95754" x="6667500" y="5086350"/>
          <p14:tracePt t="95754" x="6686550" y="5086350"/>
          <p14:tracePt t="95772" x="6699250" y="5086350"/>
          <p14:tracePt t="95772" x="6711950" y="5086350"/>
          <p14:tracePt t="95787" x="6724650" y="5086350"/>
          <p14:tracePt t="95787" x="6737350" y="5086350"/>
          <p14:tracePt t="95806" x="6743700" y="5086350"/>
          <p14:tracePt t="95806" x="6750050" y="5086350"/>
          <p14:tracePt t="95820" x="6743700" y="5092700"/>
          <p14:tracePt t="95839" x="6731000" y="5092700"/>
          <p14:tracePt t="95852" x="6718300" y="5086350"/>
          <p14:tracePt t="95852" x="6680200" y="5060950"/>
          <p14:tracePt t="95870" x="6661150" y="5041900"/>
          <p14:tracePt t="95870" x="6642100" y="5010150"/>
          <p14:tracePt t="95887" x="6616700" y="4972050"/>
          <p14:tracePt t="95887" x="6597650" y="4921250"/>
          <p14:tracePt t="95904" x="6572250" y="4864100"/>
          <p14:tracePt t="95904" x="6553200" y="4800600"/>
          <p14:tracePt t="95920" x="6534150" y="4730750"/>
          <p14:tracePt t="95920" x="6515100" y="4654550"/>
          <p14:tracePt t="95937" x="6502400" y="4572000"/>
          <p14:tracePt t="95937" x="6483350" y="4400550"/>
          <p14:tracePt t="95954" x="6483350" y="4311650"/>
          <p14:tracePt t="95954" x="6489700" y="4222750"/>
          <p14:tracePt t="95970" x="6502400" y="4140200"/>
          <p14:tracePt t="95970" x="6521450" y="4057650"/>
          <p14:tracePt t="95987" x="6553200" y="3981450"/>
          <p14:tracePt t="95987" x="6584950" y="3911600"/>
          <p14:tracePt t="96005" x="6623050" y="3848100"/>
          <p14:tracePt t="96005" x="6711950" y="3752850"/>
          <p14:tracePt t="96020" x="6756400" y="3714750"/>
          <p14:tracePt t="96020" x="6807200" y="3689350"/>
          <p14:tracePt t="96037" x="6851650" y="3670300"/>
          <p14:tracePt t="96037" x="6902450" y="3657600"/>
          <p14:tracePt t="96056" x="6953250" y="3657600"/>
          <p14:tracePt t="96056" x="7054850" y="3676650"/>
          <p14:tracePt t="96071" x="7105650" y="3695700"/>
          <p14:tracePt t="96071" x="7156450" y="3721100"/>
          <p14:tracePt t="96088" x="7207250" y="3746500"/>
          <p14:tracePt t="96088" x="7258050" y="3784600"/>
          <p14:tracePt t="96105" x="7308850" y="3822700"/>
          <p14:tracePt t="96105" x="7353300" y="3867150"/>
          <p14:tracePt t="96121" x="7391400" y="3917950"/>
          <p14:tracePt t="96121" x="7454900" y="4032250"/>
          <p14:tracePt t="96139" x="7480300" y="4089400"/>
          <p14:tracePt t="96139" x="7493000" y="4152900"/>
          <p14:tracePt t="96155" x="7505700" y="4216400"/>
          <p14:tracePt t="96155" x="7512050" y="4279900"/>
          <p14:tracePt t="96171" x="7518400" y="4337050"/>
          <p14:tracePt t="96171" x="7512050" y="4400550"/>
          <p14:tracePt t="96188" x="7505700" y="4457700"/>
          <p14:tracePt t="96188" x="7499350" y="4514850"/>
          <p14:tracePt t="96205" x="7486650" y="4565650"/>
          <p14:tracePt t="96205" x="7473950" y="4622800"/>
          <p14:tracePt t="96205" x="7454900" y="4679950"/>
          <p14:tracePt t="96223" x="7435850" y="4724400"/>
          <p14:tracePt t="96237" x="7416800" y="4775200"/>
          <p14:tracePt t="96237" x="7366000" y="4864100"/>
          <p14:tracePt t="96255" x="7340600" y="4908550"/>
          <p14:tracePt t="96255" x="7308850" y="4946650"/>
          <p14:tracePt t="96272" x="7283450" y="4978400"/>
          <p14:tracePt t="96272" x="7258050" y="5010150"/>
          <p14:tracePt t="96288" x="7226300" y="5035550"/>
          <p14:tracePt t="96288" x="7200900" y="5054600"/>
          <p14:tracePt t="96305" x="7175500" y="5080000"/>
          <p14:tracePt t="96305" x="7131050" y="5105400"/>
          <p14:tracePt t="96323" x="7112000" y="5118100"/>
          <p14:tracePt t="96323" x="7092950" y="5130800"/>
          <p14:tracePt t="96339" x="7073900" y="5137150"/>
          <p14:tracePt t="96339" x="7061200" y="5143500"/>
          <p14:tracePt t="96355" x="7048500" y="5149850"/>
          <p14:tracePt t="96355" x="7023100" y="5156200"/>
          <p14:tracePt t="96372" x="7016750" y="5156200"/>
          <p14:tracePt t="96372" x="7010400" y="5156200"/>
          <p14:tracePt t="96388" x="7004050" y="5156200"/>
          <p14:tracePt t="96404" x="7010400" y="5149850"/>
          <p14:tracePt t="96426" x="7016750" y="5143500"/>
          <p14:tracePt t="96439" x="7023100" y="5143500"/>
          <p14:tracePt t="96439" x="7029450" y="5137150"/>
          <p14:tracePt t="96456" x="7042150" y="5130800"/>
          <p14:tracePt t="96478" x="7048500" y="5124450"/>
          <p14:tracePt t="96506" x="7048500" y="5118100"/>
          <p14:tracePt t="96523" x="7048500" y="5111750"/>
          <p14:tracePt t="96539" x="7048500" y="5105400"/>
          <p14:tracePt t="96550" x="7048500" y="5099050"/>
          <p14:tracePt t="96574" x="7042150" y="5099050"/>
          <p14:tracePt t="96598" x="7035800" y="5105400"/>
          <p14:tracePt t="96610" x="7029450" y="5105400"/>
          <p14:tracePt t="96634" x="7035800" y="5105400"/>
          <p14:tracePt t="96738" x="7042150" y="5105400"/>
          <p14:tracePt t="96754" x="7048500" y="5099050"/>
          <p14:tracePt t="96770" x="7054850" y="5092700"/>
          <p14:tracePt t="96786" x="7061200" y="5086350"/>
          <p14:tracePt t="96816" x="7067550" y="5080000"/>
          <p14:tracePt t="96830" x="7073900" y="5073650"/>
          <p14:tracePt t="96846" x="7080250" y="5073650"/>
          <p14:tracePt t="96866" x="7086600" y="5067300"/>
          <p14:tracePt t="96906" x="7092950" y="5073650"/>
          <p14:tracePt t="96958" x="7099300" y="5073650"/>
          <p14:tracePt t="97010" x="7105650" y="5073650"/>
          <p14:tracePt t="97038" x="7112000" y="5073650"/>
          <p14:tracePt t="97070" x="7105650" y="5080000"/>
          <p14:tracePt t="97138" x="7099300" y="5080000"/>
          <p14:tracePt t="97158" x="7099300" y="5073650"/>
          <p14:tracePt t="97234" x="7105650" y="5067300"/>
          <p14:tracePt t="97250" x="7112000" y="5067300"/>
          <p14:tracePt t="97266" x="7124700" y="5060950"/>
          <p14:tracePt t="97278" x="7131050" y="5060950"/>
          <p14:tracePt t="97290" x="7137400" y="5054600"/>
          <p14:tracePt t="97307" x="7143750" y="5054600"/>
          <p14:tracePt t="97307" x="7150100" y="5048250"/>
          <p14:tracePt t="97307" x="7156450" y="5048250"/>
          <p14:tracePt t="97327" x="7162800" y="5041900"/>
          <p14:tracePt t="97327" x="7169150" y="5041900"/>
          <p14:tracePt t="97342" x="7169150" y="5035550"/>
          <p14:tracePt t="97342" x="7175500" y="5035550"/>
          <p14:tracePt t="97358" x="7181850" y="5035550"/>
          <p14:tracePt t="97374" x="7194550" y="5029200"/>
          <p14:tracePt t="97391" x="7200900" y="5029200"/>
          <p14:tracePt t="97407" x="7200900" y="5022850"/>
          <p14:tracePt t="97424" x="7207250" y="5022850"/>
          <p14:tracePt t="97441" x="7213600" y="5016500"/>
          <p14:tracePt t="97646" x="7219950" y="5010150"/>
          <p14:tracePt t="97679" x="7226300" y="5003800"/>
          <p14:tracePt t="97690" x="7226300" y="4991100"/>
          <p14:tracePt t="97706" x="7232650" y="4984750"/>
          <p14:tracePt t="97722" x="7245350" y="4978400"/>
          <p14:tracePt t="97738" x="7251700" y="4978400"/>
          <p14:tracePt t="97750" x="7258050" y="4972050"/>
          <p14:tracePt t="97766" x="7264400" y="4972050"/>
          <p14:tracePt t="97775" x="7270750" y="4972050"/>
          <p14:tracePt t="97792" x="7277100" y="4965700"/>
          <p14:tracePt t="97792" x="7283450" y="4965700"/>
          <p14:tracePt t="97811" x="7289800" y="4965700"/>
          <p14:tracePt t="97826" x="7296150" y="4965700"/>
          <p14:tracePt t="97842" x="7302500" y="4959350"/>
          <p14:tracePt t="97859" x="7296150" y="4965700"/>
          <p14:tracePt t="97938" x="7289800" y="4965700"/>
          <p14:tracePt t="97962" x="7283450" y="4972050"/>
          <p14:tracePt t="97986" x="7277100" y="4978400"/>
          <p14:tracePt t="98118" x="7270750" y="4984750"/>
          <p14:tracePt t="98142" x="7270750" y="4991100"/>
          <p14:tracePt t="98158" x="7264400" y="4997450"/>
          <p14:tracePt t="98170" x="7258050" y="4997450"/>
          <p14:tracePt t="98186" x="7251700" y="5003800"/>
          <p14:tracePt t="98202" x="7245350" y="5003800"/>
          <p14:tracePt t="98226" x="7245350" y="5010150"/>
          <p14:tracePt t="98406" x="7239000" y="5016500"/>
          <p14:tracePt t="98442" x="7232650" y="5022850"/>
          <p14:tracePt t="98466" x="7226300" y="5029200"/>
          <p14:tracePt t="98510" x="7219950" y="5029200"/>
          <p14:tracePt t="98526" x="7213600" y="5029200"/>
          <p14:tracePt t="98538" x="7207250" y="5035550"/>
          <p14:tracePt t="98554" x="7200900" y="5035550"/>
          <p14:tracePt t="98570" x="7194550" y="5041900"/>
          <p14:tracePt t="98586" x="7188200" y="5041900"/>
          <p14:tracePt t="98598" x="7181850" y="5048250"/>
          <p14:tracePt t="98614" x="7175500" y="5048250"/>
          <p14:tracePt t="98631" x="7169150" y="5048250"/>
          <p14:tracePt t="98647" x="7162800" y="5054600"/>
          <p14:tracePt t="98661" x="7156450" y="5054600"/>
          <p14:tracePt t="98678" x="7150100" y="5054600"/>
          <p14:tracePt t="98698" x="7156450" y="5048250"/>
          <p14:tracePt t="98742" x="7162800" y="5041900"/>
          <p14:tracePt t="98770" x="7169150" y="5041900"/>
          <p14:tracePt t="98786" x="7181850" y="5035550"/>
          <p14:tracePt t="98802" x="7188200" y="5035550"/>
          <p14:tracePt t="98818" x="7194550" y="5029200"/>
          <p14:tracePt t="98830" x="7207250" y="5029200"/>
          <p14:tracePt t="98846" x="7213600" y="5029200"/>
          <p14:tracePt t="98862" x="7219950" y="5029200"/>
          <p14:tracePt t="98906" x="7226300" y="5029200"/>
          <p14:tracePt t="98990" x="7232650" y="5022850"/>
          <p14:tracePt t="99018" x="7239000" y="5022850"/>
          <p14:tracePt t="99042" x="7245350" y="5016500"/>
          <p14:tracePt t="99066" x="7251700" y="5016500"/>
          <p14:tracePt t="99086" x="7258050" y="5010150"/>
          <p14:tracePt t="99118" x="7251700" y="5010150"/>
          <p14:tracePt t="99198" x="7245350" y="5010150"/>
          <p14:tracePt t="99238" x="7239000" y="5016500"/>
          <p14:tracePt t="99282" x="7245350" y="5016500"/>
          <p14:tracePt t="99350" x="7251700" y="5010150"/>
          <p14:tracePt t="99370" x="7258050" y="5003800"/>
          <p14:tracePt t="99394" x="7264400" y="5003800"/>
          <p14:tracePt t="99410" x="7270750" y="5003800"/>
          <p14:tracePt t="99438" x="7277100" y="4997450"/>
          <p14:tracePt t="99454" x="7283450" y="4997450"/>
          <p14:tracePt t="99478" x="7277100" y="4997450"/>
          <p14:tracePt t="99550" x="7270750" y="5003800"/>
          <p14:tracePt t="99566" x="7264400" y="5003800"/>
          <p14:tracePt t="99582" x="7264400" y="5010150"/>
          <p14:tracePt t="99598" x="7258050" y="5016500"/>
          <p14:tracePt t="99618" x="7251700" y="5016500"/>
          <p14:tracePt t="99642" x="7251700" y="5022850"/>
          <p14:tracePt t="99667" x="7258050" y="5016500"/>
          <p14:tracePt t="99786" x="7264400" y="5016500"/>
          <p14:tracePt t="99866" x="7264400" y="5010150"/>
          <p14:tracePt t="99910" x="7270750" y="5010150"/>
          <p14:tracePt t="100146" x="7277100" y="5003800"/>
          <p14:tracePt t="100174" x="7277100" y="4997450"/>
          <p14:tracePt t="100198" x="7283450" y="4997450"/>
          <p14:tracePt t="100234" x="7283450" y="5003800"/>
          <p14:tracePt t="100406" x="7277100" y="5003800"/>
          <p14:tracePt t="100578" x="7283450" y="4997450"/>
          <p14:tracePt t="100626" x="7289800" y="4997450"/>
          <p14:tracePt t="100646" x="7296150" y="4997450"/>
          <p14:tracePt t="100670" x="7296150" y="4991100"/>
          <p14:tracePt t="100690" x="7302500" y="4997450"/>
          <p14:tracePt t="100714" x="7308850" y="4991100"/>
          <p14:tracePt t="100746" x="7302500" y="4997450"/>
          <p14:tracePt t="100826" x="7296150" y="4997450"/>
          <p14:tracePt t="100850" x="7289800" y="5003800"/>
          <p14:tracePt t="100886" x="7283450" y="5003800"/>
          <p14:tracePt t="100910" x="7277100" y="5010150"/>
          <p14:tracePt t="100930" x="7270750" y="5016500"/>
          <p14:tracePt t="100954" x="7270750" y="5022850"/>
          <p14:tracePt t="100978" x="7277100" y="5022850"/>
          <p14:tracePt t="101046" x="7270750" y="5029200"/>
          <p14:tracePt t="101178" x="7264400" y="5029200"/>
          <p14:tracePt t="101246" x="7258050" y="5029200"/>
          <p14:tracePt t="101306" x="7258050" y="5035550"/>
          <p14:tracePt t="101346" x="7251700" y="5041900"/>
          <p14:tracePt t="101366" x="7245350" y="5048250"/>
          <p14:tracePt t="101390" x="7239000" y="5054600"/>
          <p14:tracePt t="101434" x="7232650" y="5054600"/>
          <p14:tracePt t="101458" x="7226300" y="5054600"/>
          <p14:tracePt t="101478" x="7219950" y="5054600"/>
          <p14:tracePt t="101526" x="7213600" y="5060950"/>
          <p14:tracePt t="101554" x="7207250" y="5060950"/>
          <p14:tracePt t="101586" x="7200900" y="5054600"/>
          <p14:tracePt t="101630" x="7207250" y="5048250"/>
          <p14:tracePt t="101658" x="7213600" y="5048250"/>
          <p14:tracePt t="101682" x="7219950" y="5041900"/>
          <p14:tracePt t="101706" x="7226300" y="5035550"/>
          <p14:tracePt t="101742" x="7219950" y="5029200"/>
          <p14:tracePt t="101878" x="7226300" y="5029200"/>
          <p14:tracePt t="101906" x="7232650" y="5029200"/>
          <p14:tracePt t="101938" x="7226300" y="5029200"/>
          <p14:tracePt t="102006" x="7219950" y="5035550"/>
          <p14:tracePt t="102018" x="7213600" y="5041900"/>
          <p14:tracePt t="102034" x="7207250" y="5048250"/>
          <p14:tracePt t="102050" x="7200900" y="5048250"/>
          <p14:tracePt t="102066" x="7188200" y="5054600"/>
          <p14:tracePt t="102078" x="7181850" y="5060950"/>
          <p14:tracePt t="102094" x="7175500" y="5067300"/>
          <p14:tracePt t="102110" x="7169150" y="5073650"/>
          <p14:tracePt t="102126" x="7162800" y="5080000"/>
          <p14:tracePt t="102139" x="7150100" y="5086350"/>
          <p14:tracePt t="102156" x="7143750" y="5092700"/>
          <p14:tracePt t="102172" x="7137400" y="5099050"/>
          <p14:tracePt t="102172" x="7131050" y="5105400"/>
          <p14:tracePt t="102190" x="7124700" y="5105400"/>
          <p14:tracePt t="102190" x="7118350" y="5111750"/>
          <p14:tracePt t="102209" x="7105650" y="5111750"/>
          <p14:tracePt t="102209" x="7099300" y="5118100"/>
          <p14:tracePt t="102224" x="7092950" y="5118100"/>
          <p14:tracePt t="102224" x="7080250" y="5124450"/>
          <p14:tracePt t="102240" x="7073900" y="5124450"/>
          <p14:tracePt t="102240" x="7061200" y="5130800"/>
          <p14:tracePt t="102240" x="7048500" y="5130800"/>
          <p14:tracePt t="102258" x="7042150" y="5137150"/>
          <p14:tracePt t="102273" x="7029450" y="5143500"/>
          <p14:tracePt t="102273" x="6997700" y="5149850"/>
          <p14:tracePt t="102290" x="6985000" y="5156200"/>
          <p14:tracePt t="102290" x="6972300" y="5162550"/>
          <p14:tracePt t="102309" x="6959600" y="5168900"/>
          <p14:tracePt t="102309" x="6940550" y="5175250"/>
          <p14:tracePt t="102324" x="6927850" y="5175250"/>
          <p14:tracePt t="102324" x="6915150" y="5181600"/>
          <p14:tracePt t="102340" x="6896100" y="5187950"/>
          <p14:tracePt t="102340" x="6864350" y="5187950"/>
          <p14:tracePt t="102359" x="6845300" y="5187950"/>
          <p14:tracePt t="102359" x="6826250" y="5187950"/>
          <p14:tracePt t="102374" x="6807200" y="5181600"/>
          <p14:tracePt t="102374" x="6788150" y="5175250"/>
          <p14:tracePt t="102391" x="6762750" y="5168900"/>
          <p14:tracePt t="102391" x="6743700" y="5156200"/>
          <p14:tracePt t="102408" x="6718300" y="5143500"/>
          <p14:tracePt t="102408" x="6692900" y="5118100"/>
          <p14:tracePt t="102424" x="6667500" y="5099050"/>
          <p14:tracePt t="102424" x="6623050" y="5048250"/>
          <p14:tracePt t="102442" x="6597650" y="5016500"/>
          <p14:tracePt t="102442" x="6572250" y="4984750"/>
          <p14:tracePt t="102460" x="6546850" y="4946650"/>
          <p14:tracePt t="102460" x="6527800" y="4908550"/>
          <p14:tracePt t="102475" x="6508750" y="4864100"/>
          <p14:tracePt t="102475" x="6470650" y="4762500"/>
          <p14:tracePt t="102492" x="6457950" y="4699000"/>
          <p14:tracePt t="102492" x="6451600" y="4635500"/>
          <p14:tracePt t="102509" x="6445250" y="4565650"/>
          <p14:tracePt t="102509" x="6438900" y="4489450"/>
          <p14:tracePt t="102525" x="6445250" y="4413250"/>
          <p14:tracePt t="102525" x="6451600" y="4330700"/>
          <p14:tracePt t="102542" x="6457950" y="4248150"/>
          <p14:tracePt t="102542" x="6496050" y="4083050"/>
          <p14:tracePt t="102559" x="6521450" y="3994150"/>
          <p14:tracePt t="102559" x="6553200" y="3917950"/>
          <p14:tracePt t="102576" x="6584950" y="3835400"/>
          <p14:tracePt t="102576" x="6629400" y="3759200"/>
          <p14:tracePt t="102592" x="6667500" y="3689350"/>
          <p14:tracePt t="102592" x="6711950" y="3632200"/>
          <p14:tracePt t="102609" x="6762750" y="3575050"/>
          <p14:tracePt t="102609" x="6807200" y="3530600"/>
          <p14:tracePt t="102609" x="6858000" y="3486150"/>
          <p14:tracePt t="102626" x="6908800" y="3460750"/>
          <p14:tracePt t="102641" x="6959600" y="3435350"/>
          <p14:tracePt t="102641" x="7061200" y="3429000"/>
          <p14:tracePt t="102659" x="7105650" y="3441700"/>
          <p14:tracePt t="102659" x="7156450" y="3467100"/>
          <p14:tracePt t="102676" x="7200900" y="3498850"/>
          <p14:tracePt t="102676" x="7245350" y="3543300"/>
          <p14:tracePt t="102692" x="7289800" y="3587750"/>
          <p14:tracePt t="102692" x="7334250" y="3644900"/>
          <p14:tracePt t="102709" x="7372350" y="3695700"/>
          <p14:tracePt t="102709" x="7410450" y="3752850"/>
          <p14:tracePt t="102709" x="7442200" y="3810000"/>
          <p14:tracePt t="102728" x="7480300" y="3860800"/>
          <p14:tracePt t="102728" x="7505700" y="3905250"/>
          <p14:tracePt t="102743" x="7537450" y="3949700"/>
          <p14:tracePt t="102743" x="7562850" y="3994150"/>
          <p14:tracePt t="102759" x="7588250" y="4038600"/>
          <p14:tracePt t="102759" x="7607300" y="4076700"/>
          <p14:tracePt t="102776" x="7626350" y="4114800"/>
          <p14:tracePt t="102776" x="7651750" y="4203700"/>
          <p14:tracePt t="102793" x="7658100" y="4248150"/>
          <p14:tracePt t="102793" x="7658100" y="4292600"/>
          <p14:tracePt t="102810" x="7658100" y="4343400"/>
          <p14:tracePt t="102810" x="7658100" y="4394200"/>
          <p14:tracePt t="102827" x="7651750" y="4445000"/>
          <p14:tracePt t="102827" x="7639050" y="4489450"/>
          <p14:tracePt t="102843" x="7632700" y="4540250"/>
          <p14:tracePt t="102843" x="7600950" y="4622800"/>
          <p14:tracePt t="102862" x="7588250" y="4667250"/>
          <p14:tracePt t="102862" x="7569200" y="4705350"/>
          <p14:tracePt t="102877" x="7550150" y="4743450"/>
          <p14:tracePt t="102877" x="7531100" y="4787900"/>
          <p14:tracePt t="102893" x="7512050" y="4826000"/>
          <p14:tracePt t="102893" x="7486650" y="4857750"/>
          <p14:tracePt t="102893" x="7461250" y="4895850"/>
          <p14:tracePt t="102911" x="7442200" y="4927600"/>
          <p14:tracePt t="102911" x="7416800" y="4959350"/>
          <p14:tracePt t="102927" x="7391400" y="4991100"/>
          <p14:tracePt t="102927" x="7366000" y="5016500"/>
          <p14:tracePt t="102943" x="7340600" y="5041900"/>
          <p14:tracePt t="102943" x="7315200" y="5060950"/>
          <p14:tracePt t="102961" x="7289800" y="5080000"/>
          <p14:tracePt t="102961" x="7264400" y="5099050"/>
          <p14:tracePt t="102976" x="7239000" y="5111750"/>
          <p14:tracePt t="102976" x="7213600" y="5124450"/>
          <p14:tracePt t="102976" x="7194550" y="5137150"/>
          <p14:tracePt t="102996" x="7175500" y="5149850"/>
          <p14:tracePt t="102996" x="7150100" y="5156200"/>
          <p14:tracePt t="103011" x="7131050" y="5162550"/>
          <p14:tracePt t="103011" x="7112000" y="5168900"/>
          <p14:tracePt t="103028" x="7092950" y="5175250"/>
          <p14:tracePt t="103028" x="7073900" y="5175250"/>
          <p14:tracePt t="103044" x="7054850" y="5181600"/>
          <p14:tracePt t="103044" x="7035800" y="5181600"/>
          <p14:tracePt t="103060" x="7023100" y="5181600"/>
          <p14:tracePt t="103060" x="7010400" y="5187950"/>
          <p14:tracePt t="103077" x="7004050" y="5187950"/>
          <p14:tracePt t="103077" x="6985000" y="5181600"/>
          <p14:tracePt t="103094" x="6978650" y="5181600"/>
          <p14:tracePt t="103110" x="6972300" y="5175250"/>
          <p14:tracePt t="103110" x="6972300" y="5168900"/>
          <p14:tracePt t="103127" x="6965950" y="5156200"/>
          <p14:tracePt t="103143" x="6965950" y="5149850"/>
          <p14:tracePt t="103160" x="6959600" y="5143500"/>
          <p14:tracePt t="103177" x="6946900" y="5137150"/>
          <p14:tracePt t="103177" x="6940550" y="5137150"/>
          <p14:tracePt t="103196" x="6934200" y="5137150"/>
          <p14:tracePt t="103196" x="6915150" y="5137150"/>
          <p14:tracePt t="103212" x="6908800" y="5137150"/>
          <p14:tracePt t="103212" x="6896100" y="5137150"/>
          <p14:tracePt t="103228" x="6889750" y="5137150"/>
          <p14:tracePt t="103228" x="6877050" y="5137150"/>
          <p14:tracePt t="103228" x="6870700" y="5137150"/>
          <p14:tracePt t="103251" x="6864350" y="5137150"/>
          <p14:tracePt t="103261" x="6858000" y="5130800"/>
          <p14:tracePt t="103261" x="6851650" y="5130800"/>
          <p14:tracePt t="103279" x="6845300" y="5130800"/>
          <p14:tracePt t="103295" x="6838950" y="5130800"/>
          <p14:tracePt t="103311" x="6845300" y="5130800"/>
          <p14:tracePt t="103363" x="6851650" y="5137150"/>
          <p14:tracePt t="103378" x="6858000" y="5143500"/>
          <p14:tracePt t="103390" x="6864350" y="5149850"/>
          <p14:tracePt t="103406" x="6864350" y="5156200"/>
          <p14:tracePt t="103422" x="6858000" y="5162550"/>
          <p14:tracePt t="103431" x="6858000" y="5168900"/>
          <p14:tracePt t="103444" x="6858000" y="5175250"/>
          <p14:tracePt t="103444" x="6851650" y="5181600"/>
          <p14:tracePt t="103444" x="6845300" y="5187950"/>
          <p14:tracePt t="103466" x="6838950" y="5194300"/>
          <p14:tracePt t="103484" x="6832600" y="5200650"/>
          <p14:tracePt t="103499" x="6819900" y="5200650"/>
          <p14:tracePt t="103511" x="6813550" y="5207000"/>
          <p14:tracePt t="103528" x="6813550" y="5200650"/>
          <p14:tracePt t="103570" x="6819900" y="5194300"/>
          <p14:tracePt t="103586" x="6826250" y="5187950"/>
          <p14:tracePt t="103602" x="6832600" y="5181600"/>
          <p14:tracePt t="103618" x="6845300" y="5181600"/>
          <p14:tracePt t="103632" x="6851650" y="5175250"/>
          <p14:tracePt t="103647" x="6858000" y="5168900"/>
          <p14:tracePt t="103663" x="6864350" y="5168900"/>
          <p14:tracePt t="103679" x="6870700" y="5168900"/>
          <p14:tracePt t="103698" x="6877050" y="5168900"/>
          <p14:tracePt t="103738" x="6877050" y="5162550"/>
          <p14:tracePt t="103806" x="6883400" y="5156200"/>
          <p14:tracePt t="103850" x="6889750" y="5162550"/>
          <p14:tracePt t="103878" x="6889750" y="5156200"/>
          <p14:tracePt t="103895" x="6896100" y="5156200"/>
          <p14:tracePt t="103910" x="6902450" y="5149850"/>
          <p14:tracePt t="103918" x="6908800" y="5149850"/>
          <p14:tracePt t="103928" x="6915150" y="5149850"/>
          <p14:tracePt t="103928" x="6921500" y="5143500"/>
          <p14:tracePt t="103947" x="6927850" y="5137150"/>
          <p14:tracePt t="103947" x="6934200" y="5137150"/>
          <p14:tracePt t="103963" x="6940550" y="5130800"/>
          <p14:tracePt t="103979" x="6946900" y="5130800"/>
          <p14:tracePt t="103999" x="6940550" y="5137150"/>
          <p14:tracePt t="104022" x="6934200" y="5137150"/>
          <p14:tracePt t="104031" x="6927850" y="5137150"/>
          <p14:tracePt t="104031" x="6921500" y="5143500"/>
          <p14:tracePt t="104047" x="6915150" y="5143500"/>
          <p14:tracePt t="104047" x="6902450" y="5149850"/>
          <p14:tracePt t="104063" x="6889750" y="5156200"/>
          <p14:tracePt t="104063" x="6877050" y="5156200"/>
          <p14:tracePt t="104081" x="6864350" y="5162550"/>
          <p14:tracePt t="104081" x="6845300" y="5168900"/>
          <p14:tracePt t="104097" x="6826250" y="5175250"/>
          <p14:tracePt t="104097" x="6788150" y="5187950"/>
          <p14:tracePt t="104113" x="6769100" y="5194300"/>
          <p14:tracePt t="104113" x="6750050" y="5200650"/>
          <p14:tracePt t="104131" x="6731000" y="5207000"/>
          <p14:tracePt t="104131" x="6718300" y="5207000"/>
          <p14:tracePt t="104147" x="6699250" y="5213350"/>
          <p14:tracePt t="104147" x="6686550" y="5213350"/>
          <p14:tracePt t="104163" x="6667500" y="5213350"/>
          <p14:tracePt t="104163" x="6642100" y="5213350"/>
          <p14:tracePt t="104180" x="6635750" y="5213350"/>
          <p14:tracePt t="104180" x="6623050" y="5207000"/>
          <p14:tracePt t="104198" x="6616700" y="5194300"/>
          <p14:tracePt t="104198" x="6610350" y="5187950"/>
          <p14:tracePt t="104214" x="6610350" y="5175250"/>
          <p14:tracePt t="104214" x="6604000" y="5130800"/>
          <p14:tracePt t="104231" x="6597650" y="5105400"/>
          <p14:tracePt t="104231" x="6597650" y="5073650"/>
          <p14:tracePt t="104247" x="6591300" y="5035550"/>
          <p14:tracePt t="104247" x="6591300" y="4991100"/>
          <p14:tracePt t="104264" x="6584950" y="4946650"/>
          <p14:tracePt t="104264" x="6578600" y="4902200"/>
          <p14:tracePt t="104281" x="6572250" y="4851400"/>
          <p14:tracePt t="104281" x="6565900" y="4806950"/>
          <p14:tracePt t="104281" x="6553200" y="4756150"/>
          <p14:tracePt t="104299" x="6540500" y="4711700"/>
          <p14:tracePt t="104299" x="6527800" y="4667250"/>
          <p14:tracePt t="104316" x="6508750" y="4616450"/>
          <p14:tracePt t="104316" x="6483350" y="4565650"/>
          <p14:tracePt t="104331" x="6457950" y="4508500"/>
          <p14:tracePt t="104331" x="6426200" y="4451350"/>
          <p14:tracePt t="104347" x="6388100" y="4381500"/>
          <p14:tracePt t="104347" x="6343650" y="4311650"/>
          <p14:tracePt t="104365" x="6299200" y="4235450"/>
          <p14:tracePt t="104365" x="6248400" y="4152900"/>
          <p14:tracePt t="104381" x="6197600" y="4064000"/>
          <p14:tracePt t="104381" x="6096000" y="3873500"/>
          <p14:tracePt t="104399" x="6051550" y="3778250"/>
          <p14:tracePt t="104399" x="6000750" y="3689350"/>
          <p14:tracePt t="104415" x="5956300" y="3600450"/>
          <p14:tracePt t="104415" x="5911850" y="3511550"/>
          <p14:tracePt t="104431" x="5867400" y="3422650"/>
          <p14:tracePt t="104431" x="5822950" y="3346450"/>
          <p14:tracePt t="104448" x="5784850" y="3263900"/>
          <p14:tracePt t="104448" x="5746750" y="3187700"/>
          <p14:tracePt t="104465" x="5708650" y="3111500"/>
          <p14:tracePt t="104465" x="5651500" y="2965450"/>
          <p14:tracePt t="104481" x="5619750" y="2895600"/>
          <p14:tracePt t="104481" x="5594350" y="2832100"/>
          <p14:tracePt t="104498" x="5568950" y="2768600"/>
          <p14:tracePt t="104498" x="5549900" y="2705100"/>
          <p14:tracePt t="104515" x="5524500" y="2654300"/>
          <p14:tracePt t="104515" x="5486400" y="2552700"/>
          <p14:tracePt t="104532" x="5467350" y="2501900"/>
          <p14:tracePt t="104532" x="5448300" y="2457450"/>
          <p14:tracePt t="104548" x="5435600" y="2419350"/>
          <p14:tracePt t="104548" x="5422900" y="2381250"/>
          <p14:tracePt t="104565" x="5403850" y="2343150"/>
          <p14:tracePt t="104565" x="5391150" y="2311400"/>
          <p14:tracePt t="104582" x="5378450" y="2286000"/>
          <p14:tracePt t="104582" x="5353050" y="2247900"/>
          <p14:tracePt t="104599" x="5340350" y="2241550"/>
          <p14:tracePt t="104599" x="5321300" y="2235200"/>
          <p14:tracePt t="104615" x="5302250" y="2235200"/>
          <p14:tracePt t="104615" x="5283200" y="2235200"/>
          <p14:tracePt t="104632" x="5264150" y="2241550"/>
          <p14:tracePt t="104632" x="5238750" y="2247900"/>
          <p14:tracePt t="104648" x="5213350" y="2260600"/>
          <p14:tracePt t="104648" x="5187950" y="2266950"/>
          <p14:tracePt t="104665" x="5162550" y="2273300"/>
          <p14:tracePt t="104665" x="5111750" y="2286000"/>
          <p14:tracePt t="104683" x="5080000" y="2286000"/>
          <p14:tracePt t="104683" x="5048250" y="2292350"/>
          <p14:tracePt t="104700" x="5016500" y="2292350"/>
          <p14:tracePt t="104700" x="4984750" y="2298700"/>
          <p14:tracePt t="104715" x="4946650" y="2298700"/>
          <p14:tracePt t="104715" x="4914900" y="2305050"/>
          <p14:tracePt t="104732" x="4876800" y="2305050"/>
          <p14:tracePt t="104732" x="4838700" y="2311400"/>
          <p14:tracePt t="104749" x="4800600" y="2305050"/>
          <p14:tracePt t="104749" x="4762500" y="2305050"/>
          <p14:tracePt t="104749" x="4724400" y="2298700"/>
          <p14:tracePt t="104768" x="4692650" y="2286000"/>
          <p14:tracePt t="104768" x="4654550" y="2273300"/>
          <p14:tracePt t="104782" x="4622800" y="2254250"/>
          <p14:tracePt t="104782" x="4584700" y="2228850"/>
          <p14:tracePt t="104799" x="4552950" y="2203450"/>
          <p14:tracePt t="104799" x="4521200" y="2171700"/>
          <p14:tracePt t="104799" x="4489450" y="2139950"/>
          <p14:tracePt t="104820" x="4457700" y="2101850"/>
          <p14:tracePt t="104820" x="4432300" y="2063750"/>
          <p14:tracePt t="104833" x="4400550" y="2025650"/>
          <p14:tracePt t="104833" x="4375150" y="1981200"/>
          <p14:tracePt t="104849" x="4349750" y="1943100"/>
          <p14:tracePt t="104849" x="4330700" y="1905000"/>
          <p14:tracePt t="104866" x="4318000" y="1866900"/>
          <p14:tracePt t="104866" x="4311650" y="1828800"/>
          <p14:tracePt t="104882" x="4311650" y="1784350"/>
          <p14:tracePt t="104882" x="4337050" y="1701800"/>
          <p14:tracePt t="104899" x="4356100" y="1657350"/>
          <p14:tracePt t="104899" x="4387850" y="1619250"/>
          <p14:tracePt t="104916" x="4425950" y="1574800"/>
          <p14:tracePt t="104916" x="4470400" y="1536700"/>
          <p14:tracePt t="104933" x="4521200" y="1498600"/>
          <p14:tracePt t="104933" x="4648200" y="1422400"/>
          <p14:tracePt t="104951" x="4711700" y="1397000"/>
          <p14:tracePt t="104951" x="4787900" y="1371600"/>
          <p14:tracePt t="104967" x="4864100" y="1346200"/>
          <p14:tracePt t="104967" x="4946650" y="1333500"/>
          <p14:tracePt t="104983" x="5022850" y="1320800"/>
          <p14:tracePt t="104983" x="5111750" y="1314450"/>
          <p14:tracePt t="104999" x="5194300" y="1308100"/>
          <p14:tracePt t="104999" x="5276850" y="1308100"/>
          <p14:tracePt t="104999" x="5359400" y="1314450"/>
          <p14:tracePt t="105018" x="5435600" y="1314450"/>
          <p14:tracePt t="105032" x="5518150" y="1320800"/>
          <p14:tracePt t="105032" x="5670550" y="1333500"/>
          <p14:tracePt t="105051" x="5740400" y="1346200"/>
          <p14:tracePt t="105051" x="5810250" y="1358900"/>
          <p14:tracePt t="105067" x="5873750" y="1371600"/>
          <p14:tracePt t="105067" x="5930900" y="1390650"/>
          <p14:tracePt t="105084" x="5988050" y="1416050"/>
          <p14:tracePt t="105084" x="6032500" y="1454150"/>
          <p14:tracePt t="105100" x="6076950" y="1492250"/>
          <p14:tracePt t="105100" x="6108700" y="1530350"/>
          <p14:tracePt t="105117" x="6140450" y="1581150"/>
          <p14:tracePt t="105117" x="6191250" y="1682750"/>
          <p14:tracePt t="105133" x="6210300" y="1739900"/>
          <p14:tracePt t="105133" x="6223000" y="1790700"/>
          <p14:tracePt t="105150" x="6235700" y="1841500"/>
          <p14:tracePt t="105150" x="6242050" y="1892300"/>
          <p14:tracePt t="105167" x="6248400" y="1943100"/>
          <p14:tracePt t="105167" x="6254750" y="2038350"/>
          <p14:tracePt t="105183" x="6254750" y="2082800"/>
          <p14:tracePt t="105183" x="6248400" y="2133600"/>
          <p14:tracePt t="105201" x="6235700" y="2178050"/>
          <p14:tracePt t="105201" x="6223000" y="2222500"/>
          <p14:tracePt t="105217" x="6210300" y="2260600"/>
          <p14:tracePt t="105217" x="6191250" y="2305050"/>
          <p14:tracePt t="105234" x="6172200" y="2343150"/>
          <p14:tracePt t="105234" x="6127750" y="2413000"/>
          <p14:tracePt t="105251" x="6102350" y="2444750"/>
          <p14:tracePt t="105251" x="6076950" y="2470150"/>
          <p14:tracePt t="105268" x="6057900" y="2495550"/>
          <p14:tracePt t="105268" x="6032500" y="2514600"/>
          <p14:tracePt t="105284" x="6013450" y="2533650"/>
          <p14:tracePt t="105284" x="5994400" y="2552700"/>
          <p14:tracePt t="105300" x="5975350" y="2571750"/>
          <p14:tracePt t="105300" x="5962650" y="2584450"/>
          <p14:tracePt t="105300" x="5943600" y="2603500"/>
          <p14:tracePt t="105322" x="5930900" y="2622550"/>
          <p14:tracePt t="105333" x="5918200" y="2641600"/>
          <p14:tracePt t="105333" x="5905500" y="2673350"/>
          <p14:tracePt t="105351" x="5899150" y="2692400"/>
          <p14:tracePt t="105351" x="5892800" y="2717800"/>
          <p14:tracePt t="105368" x="5899150" y="2736850"/>
          <p14:tracePt t="105368" x="5899150" y="2762250"/>
          <p14:tracePt t="105384" x="5905500" y="2781300"/>
          <p14:tracePt t="105384" x="5918200" y="2813050"/>
          <p14:tracePt t="105401" x="5924550" y="2838450"/>
          <p14:tracePt t="105401" x="5943600" y="2870200"/>
          <p14:tracePt t="105401" x="5956300" y="2908300"/>
          <p14:tracePt t="105419" x="5975350" y="2946400"/>
          <p14:tracePt t="105419" x="6000750" y="2984500"/>
          <p14:tracePt t="105434" x="6019800" y="3035300"/>
          <p14:tracePt t="105434" x="6045200" y="3086100"/>
          <p14:tracePt t="105451" x="6070600" y="3136900"/>
          <p14:tracePt t="105451" x="6102350" y="3200400"/>
          <p14:tracePt t="105468" x="6134100" y="3263900"/>
          <p14:tracePt t="105468" x="6203950" y="3403600"/>
          <p14:tracePt t="105485" x="6235700" y="3473450"/>
          <p14:tracePt t="105485" x="6273800" y="3556000"/>
          <p14:tracePt t="105502" x="6318250" y="3632200"/>
          <p14:tracePt t="105502" x="6356350" y="3714750"/>
          <p14:tracePt t="105518" x="6394450" y="3797300"/>
          <p14:tracePt t="105518" x="6438900" y="3879850"/>
          <p14:tracePt t="105535" x="6477000" y="3956050"/>
          <p14:tracePt t="105535" x="6559550" y="4102100"/>
          <p14:tracePt t="105552" x="6597650" y="4165600"/>
          <p14:tracePt t="105552" x="6635750" y="4229100"/>
          <p14:tracePt t="105570" x="6673850" y="4279900"/>
          <p14:tracePt t="105570" x="6711950" y="4324350"/>
          <p14:tracePt t="105585" x="6743700" y="4368800"/>
          <p14:tracePt t="105585" x="6775450" y="4400550"/>
          <p14:tracePt t="105585" x="6807200" y="4438650"/>
          <p14:tracePt t="105604" x="6832600" y="4470400"/>
          <p14:tracePt t="105604" x="6858000" y="4495800"/>
          <p14:tracePt t="105619" x="6883400" y="4527550"/>
          <p14:tracePt t="105619" x="6902450" y="4552950"/>
          <p14:tracePt t="105635" x="6915150" y="4578350"/>
          <p14:tracePt t="105635" x="6934200" y="4603750"/>
          <p14:tracePt t="105652" x="6940550" y="4629150"/>
          <p14:tracePt t="105652" x="6953250" y="4648200"/>
          <p14:tracePt t="105652" x="6959600" y="4667250"/>
          <p14:tracePt t="105671" x="6965950" y="4692650"/>
          <p14:tracePt t="105684" x="6972300" y="4705350"/>
          <p14:tracePt t="105684" x="6972300" y="4737100"/>
          <p14:tracePt t="105704" x="6972300" y="4749800"/>
          <p14:tracePt t="105704" x="6972300" y="4762500"/>
          <p14:tracePt t="105719" x="6972300" y="4775200"/>
          <p14:tracePt t="105719" x="6965950" y="4781550"/>
          <p14:tracePt t="105735" x="6965950" y="4794250"/>
          <p14:tracePt t="105735" x="6959600" y="4800600"/>
          <p14:tracePt t="105752" x="6959600" y="4813300"/>
          <p14:tracePt t="105752" x="6953250" y="4819650"/>
          <p14:tracePt t="105752" x="6953250" y="4832350"/>
          <p14:tracePt t="105771" x="6946900" y="4838700"/>
          <p14:tracePt t="105784" x="6946900" y="4845050"/>
          <p14:tracePt t="105784" x="6940550" y="4864100"/>
          <p14:tracePt t="105802" x="6940550" y="4870450"/>
          <p14:tracePt t="105802" x="6940550" y="4883150"/>
          <p14:tracePt t="105802" x="6934200" y="4889500"/>
          <p14:tracePt t="105823" x="6934200" y="4895850"/>
          <p14:tracePt t="105839" x="6934200" y="4902200"/>
          <p14:tracePt t="105839" x="6934200" y="4908550"/>
          <p14:tracePt t="105853" x="6934200" y="4914900"/>
          <p14:tracePt t="105853" x="6934200" y="4921250"/>
          <p14:tracePt t="105869" x="6934200" y="4927600"/>
          <p14:tracePt t="105869" x="6934200" y="4933950"/>
          <p14:tracePt t="105886" x="6934200" y="4940300"/>
          <p14:tracePt t="105886" x="6934200" y="4946650"/>
          <p14:tracePt t="105903" x="6934200" y="4953000"/>
          <p14:tracePt t="105903" x="6934200" y="4972050"/>
          <p14:tracePt t="105920" x="6934200" y="4978400"/>
          <p14:tracePt t="105920" x="6934200" y="4991100"/>
          <p14:tracePt t="105936" x="6934200" y="4997450"/>
          <p14:tracePt t="105936" x="6934200" y="5010150"/>
          <p14:tracePt t="105954" x="6934200" y="5022850"/>
          <p14:tracePt t="105954" x="6934200" y="5029200"/>
          <p14:tracePt t="105954" x="6934200" y="5041900"/>
          <p14:tracePt t="105971" x="6940550" y="5048250"/>
          <p14:tracePt t="105985" x="6940550" y="5054600"/>
          <p14:tracePt t="105985" x="6940550" y="5067300"/>
          <p14:tracePt t="106004" x="6946900" y="5073650"/>
          <p14:tracePt t="106019" x="6946900" y="5080000"/>
          <p14:tracePt t="106036" x="6953250" y="5086350"/>
          <p14:tracePt t="106052" x="6959600" y="5086350"/>
          <p14:tracePt t="106072" x="6965950" y="5080000"/>
          <p14:tracePt t="106138" x="6965950" y="5067300"/>
          <p14:tracePt t="106166" x="6965950" y="5060950"/>
          <p14:tracePt t="106182" x="6965950" y="5054600"/>
          <p14:tracePt t="106190" x="6965950" y="5048250"/>
          <p14:tracePt t="106190" x="6965950" y="5041900"/>
          <p14:tracePt t="106204" x="6972300" y="5035550"/>
          <p14:tracePt t="106204" x="6972300" y="5029200"/>
          <p14:tracePt t="106220" x="6972300" y="5022850"/>
          <p14:tracePt t="106220" x="6978650" y="5016500"/>
          <p14:tracePt t="106237" x="6978650" y="5010150"/>
          <p14:tracePt t="106253" x="6985000" y="5003800"/>
          <p14:tracePt t="106253" x="6991350" y="4997450"/>
          <p14:tracePt t="106271" x="6997700" y="4997450"/>
          <p14:tracePt t="106287" x="7004050" y="4991100"/>
          <p14:tracePt t="106326" x="7010400" y="4991100"/>
          <p14:tracePt t="106355" x="7016750" y="4984750"/>
          <p14:tracePt t="106378" x="7023100" y="4978400"/>
          <p14:tracePt t="106390" x="7023100" y="4972050"/>
          <p14:tracePt t="106406" x="7029450" y="4965700"/>
          <p14:tracePt t="106422" x="7042150" y="4959350"/>
          <p14:tracePt t="106438" x="7042150" y="4953000"/>
          <p14:tracePt t="106442" x="7054850" y="4953000"/>
          <p14:tracePt t="106458" x="7061200" y="4946650"/>
          <p14:tracePt t="106470" x="7067550" y="4946650"/>
          <p14:tracePt t="106486" x="7080250" y="4940300"/>
          <p14:tracePt t="106504" x="7086600" y="4940300"/>
          <p14:tracePt t="106504" x="7092950" y="4940300"/>
          <p14:tracePt t="106521" x="7099300" y="4940300"/>
          <p14:tracePt t="106537" x="7112000" y="4940300"/>
          <p14:tracePt t="106553" x="7118350" y="4940300"/>
          <p14:tracePt t="106610" x="7112000" y="4946650"/>
          <p14:tracePt t="106638" x="7105650" y="4953000"/>
          <p14:tracePt t="106682" x="7099300" y="4959350"/>
          <p14:tracePt t="106706" x="7099300" y="4965700"/>
          <p14:tracePt t="106730" x="7099300" y="4972050"/>
          <p14:tracePt t="106750" x="7092950" y="4978400"/>
          <p14:tracePt t="106774" x="7086600" y="4978400"/>
          <p14:tracePt t="106798" x="7086600" y="4984750"/>
          <p14:tracePt t="106810" x="7080250" y="4991100"/>
          <p14:tracePt t="106826" x="7067550" y="4997450"/>
          <p14:tracePt t="106842" x="7061200" y="4997450"/>
          <p14:tracePt t="106859" x="7054850" y="5003800"/>
          <p14:tracePt t="106872" x="7048500" y="5010150"/>
          <p14:tracePt t="106888" x="7042150" y="5010150"/>
          <p14:tracePt t="106905" x="7035800" y="5010150"/>
          <p14:tracePt t="106922" x="7029450" y="5016500"/>
          <p14:tracePt t="106938" x="7035800" y="5010150"/>
          <p14:tracePt t="106982" x="7042150" y="5003800"/>
          <p14:tracePt t="106998" x="7048500" y="5003800"/>
          <p14:tracePt t="107014" x="7054850" y="4997450"/>
          <p14:tracePt t="107030" x="7054850" y="4991100"/>
          <p14:tracePt t="107042" x="7061200" y="4991100"/>
          <p14:tracePt t="107059" x="7067550" y="4991100"/>
          <p14:tracePt t="107075" x="7067550" y="4997450"/>
          <p14:tracePt t="107118" x="7061200" y="5003800"/>
          <p14:tracePt t="107142" x="7054850" y="5003800"/>
          <p14:tracePt t="107158" x="7048500" y="5010150"/>
          <p14:tracePt t="107170" x="7042150" y="5010150"/>
          <p14:tracePt t="107186" x="7035800" y="5016500"/>
          <p14:tracePt t="107202" x="7029450" y="5022850"/>
          <p14:tracePt t="107218" x="7023100" y="5029200"/>
          <p14:tracePt t="107230" x="7016750" y="5029200"/>
          <p14:tracePt t="107254" x="7023100" y="5029200"/>
          <p14:tracePt t="107298" x="7029450" y="5029200"/>
          <p14:tracePt t="107314" x="7042150" y="5029200"/>
          <p14:tracePt t="107332" x="7048500" y="5029200"/>
          <p14:tracePt t="107338" x="7054850" y="5029200"/>
          <p14:tracePt t="107346" x="7061200" y="5029200"/>
          <p14:tracePt t="107359" x="7067550" y="5029200"/>
          <p14:tracePt t="107373" x="7073900" y="5029200"/>
          <p14:tracePt t="107373" x="7086600" y="5035550"/>
          <p14:tracePt t="107391" x="7092950" y="5035550"/>
          <p14:tracePt t="107406" x="7099300" y="5041900"/>
          <p14:tracePt t="107423" x="7105650" y="5048250"/>
          <p14:tracePt t="107440" x="7105650" y="5054600"/>
          <p14:tracePt t="107440" x="7099300" y="5060950"/>
          <p14:tracePt t="107459" x="7099300" y="5073650"/>
          <p14:tracePt t="107459" x="7092950" y="5073650"/>
          <p14:tracePt t="107475" x="7086600" y="5086350"/>
          <p14:tracePt t="107490" x="7080250" y="5092700"/>
          <p14:tracePt t="107507" x="7073900" y="5099050"/>
          <p14:tracePt t="107507" x="7067550" y="5105400"/>
          <p14:tracePt t="107525" x="7061200" y="5111750"/>
          <p14:tracePt t="107525" x="7054850" y="5118100"/>
          <p14:tracePt t="107542" x="7048500" y="5124450"/>
          <p14:tracePt t="107542" x="7042150" y="5124450"/>
          <p14:tracePt t="107558" x="7035800" y="5130800"/>
          <p14:tracePt t="107558" x="7023100" y="5137150"/>
          <p14:tracePt t="107575" x="7016750" y="5143500"/>
          <p14:tracePt t="107575" x="7004050" y="5156200"/>
          <p14:tracePt t="107592" x="6991350" y="5162550"/>
          <p14:tracePt t="107592" x="6985000" y="5162550"/>
          <p14:tracePt t="107608" x="6978650" y="5168900"/>
          <p14:tracePt t="107608" x="6965950" y="5175250"/>
          <p14:tracePt t="107625" x="6959600" y="5181600"/>
          <p14:tracePt t="107625" x="6953250" y="5181600"/>
          <p14:tracePt t="107642" x="6946900" y="5187950"/>
          <p14:tracePt t="107642" x="6934200" y="5194300"/>
          <p14:tracePt t="107659" x="6927850" y="5194300"/>
          <p14:tracePt t="107659" x="6921500" y="5194300"/>
          <p14:tracePt t="107675" x="6915150" y="5194300"/>
          <p14:tracePt t="107691" x="6908800" y="5194300"/>
          <p14:tracePt t="107707" x="6902450" y="5200650"/>
          <p14:tracePt t="107724" x="6896100" y="5200650"/>
          <p14:tracePt t="107743" x="6902450" y="5200650"/>
          <p14:tracePt t="107830" x="6908800" y="5194300"/>
          <p14:tracePt t="107846" x="6915150" y="5187950"/>
          <p14:tracePt t="107862" x="6921500" y="5187950"/>
          <p14:tracePt t="107878" x="6927850" y="5181600"/>
          <p14:tracePt t="107890" x="6940550" y="5175250"/>
          <p14:tracePt t="107906" x="6946900" y="5175250"/>
          <p14:tracePt t="107922" x="6953250" y="5175250"/>
          <p14:tracePt t="107938" x="6953250" y="5168900"/>
          <p14:tracePt t="107950" x="6959600" y="5168900"/>
          <p14:tracePt t="107974" x="6959600" y="5162550"/>
          <p14:tracePt t="108010" x="6965950" y="5162550"/>
          <p14:tracePt t="108050" x="6972300" y="5156200"/>
          <p14:tracePt t="108071" x="6972300" y="5149850"/>
          <p14:tracePt t="108094" x="6978650" y="5143500"/>
          <p14:tracePt t="108118" x="6985000" y="5143500"/>
          <p14:tracePt t="108138" x="6991350" y="5137150"/>
          <p14:tracePt t="108162" x="6997700" y="5143500"/>
          <p14:tracePt t="108207" x="7004050" y="5143500"/>
          <p14:tracePt t="108266" x="7010400" y="5143500"/>
          <p14:tracePt t="108290" x="7010400" y="5137150"/>
          <p14:tracePt t="108302" x="7016750" y="5137150"/>
          <p14:tracePt t="108318" x="7023100" y="5130800"/>
          <p14:tracePt t="108335" x="7029450" y="5130800"/>
          <p14:tracePt t="108351" x="7035800" y="5124450"/>
          <p14:tracePt t="108363" x="7042150" y="5124450"/>
          <p14:tracePt t="108379" x="7048500" y="5118100"/>
          <p14:tracePt t="108402" x="7048500" y="5111750"/>
          <p14:tracePt t="108514" x="7042150" y="5105400"/>
          <p14:tracePt t="108626" x="7029450" y="5105400"/>
          <p14:tracePt t="108658" x="7023100" y="5105400"/>
          <p14:tracePt t="108670" x="7016750" y="5105400"/>
          <p14:tracePt t="108679" x="7016750" y="5099050"/>
          <p14:tracePt t="108679" x="7010400" y="5099050"/>
          <p14:tracePt t="108697" x="7004050" y="5099050"/>
          <p14:tracePt t="108697" x="6997700" y="5092700"/>
          <p14:tracePt t="108712" x="6991350" y="5092700"/>
          <p14:tracePt t="108712" x="6985000" y="5092700"/>
          <p14:tracePt t="108728" x="6972300" y="5092700"/>
          <p14:tracePt t="108728" x="6965950" y="5092700"/>
          <p14:tracePt t="108745" x="6953250" y="5092700"/>
          <p14:tracePt t="108745" x="6940550" y="5092700"/>
          <p14:tracePt t="108763" x="6915150" y="5092700"/>
          <p14:tracePt t="108763" x="6902450" y="5092700"/>
          <p14:tracePt t="108779" x="6883400" y="5092700"/>
          <p14:tracePt t="108779" x="6864350" y="5092700"/>
          <p14:tracePt t="108795" x="6838950" y="5092700"/>
          <p14:tracePt t="108795" x="6813550" y="5092700"/>
          <p14:tracePt t="108812" x="6788150" y="5092700"/>
          <p14:tracePt t="108812" x="6762750" y="5099050"/>
          <p14:tracePt t="108829" x="6731000" y="5105400"/>
          <p14:tracePt t="108829" x="6692900" y="5105400"/>
          <p14:tracePt t="108829" x="6661150" y="5111750"/>
          <p14:tracePt t="108847" x="6623050" y="5118100"/>
          <p14:tracePt t="108847" x="6578600" y="5124450"/>
          <p14:tracePt t="108862" x="6534150" y="5130800"/>
          <p14:tracePt t="108862" x="6489700" y="5143500"/>
          <p14:tracePt t="108879" x="6445250" y="5156200"/>
          <p14:tracePt t="108879" x="6394450" y="5162550"/>
          <p14:tracePt t="108895" x="6337300" y="5175250"/>
          <p14:tracePt t="108895" x="6223000" y="5194300"/>
          <p14:tracePt t="108912" x="6159500" y="5207000"/>
          <p14:tracePt t="108912" x="6089650" y="5219700"/>
          <p14:tracePt t="108930" x="6019800" y="5238750"/>
          <p14:tracePt t="108930" x="5943600" y="5257800"/>
          <p14:tracePt t="108946" x="5873750" y="5289550"/>
          <p14:tracePt t="108946" x="5715000" y="5353050"/>
          <p14:tracePt t="108963" x="5638800" y="5397500"/>
          <p14:tracePt t="108963" x="5549900" y="5448300"/>
          <p14:tracePt t="108980" x="5467350" y="5492750"/>
          <p14:tracePt t="108980" x="5378450" y="5543550"/>
          <p14:tracePt t="108996" x="5289550" y="5588000"/>
          <p14:tracePt t="108996" x="5194300" y="5626100"/>
          <p14:tracePt t="109013" x="5105400" y="5657850"/>
          <p14:tracePt t="109013" x="5016500" y="5689600"/>
          <p14:tracePt t="109013" x="4933950" y="5715000"/>
          <p14:tracePt t="109032" x="4851400" y="5727700"/>
          <p14:tracePt t="109032" x="4768850" y="5740400"/>
          <p14:tracePt t="109047" x="4686300" y="5746750"/>
          <p14:tracePt t="109047" x="4603750" y="5746750"/>
          <p14:tracePt t="109063" x="4521200" y="5753100"/>
          <p14:tracePt t="109063" x="4438650" y="5753100"/>
          <p14:tracePt t="109079" x="4349750" y="5746750"/>
          <p14:tracePt t="109079" x="4260850" y="5740400"/>
          <p14:tracePt t="109096" x="4171950" y="5734050"/>
          <p14:tracePt t="109096" x="4083050" y="5721350"/>
          <p14:tracePt t="109113" x="3994150" y="5715000"/>
          <p14:tracePt t="109113" x="3841750" y="5695950"/>
          <p14:tracePt t="109131" x="3771900" y="5695950"/>
          <p14:tracePt t="109131" x="3708400" y="5695950"/>
          <p14:tracePt t="109146" x="3651250" y="5695950"/>
          <p14:tracePt t="109146" x="3600450" y="5702300"/>
          <p14:tracePt t="109163" x="3556000" y="5721350"/>
          <p14:tracePt t="109163" x="3511550" y="5734050"/>
          <p14:tracePt t="109179" x="3467100" y="5753100"/>
          <p14:tracePt t="109179" x="3422650" y="5765800"/>
          <p14:tracePt t="109196" x="3378200" y="5784850"/>
          <p14:tracePt t="109196" x="3282950" y="5816600"/>
          <p14:tracePt t="109214" x="3238500" y="5829300"/>
          <p14:tracePt t="109214" x="3194050" y="5842000"/>
          <p14:tracePt t="109230" x="3149600" y="5854700"/>
          <p14:tracePt t="109230" x="3105150" y="5867400"/>
          <p14:tracePt t="109247" x="3067050" y="5880100"/>
          <p14:tracePt t="109247" x="2990850" y="5892800"/>
          <p14:tracePt t="109264" x="2952750" y="5899150"/>
          <p14:tracePt t="109264" x="2914650" y="5905500"/>
          <p14:tracePt t="109280" x="2882900" y="5905500"/>
          <p14:tracePt t="109280" x="2844800" y="5911850"/>
          <p14:tracePt t="109297" x="2813050" y="5905500"/>
          <p14:tracePt t="109297" x="2781300" y="5899150"/>
          <p14:tracePt t="109314" x="2749550" y="5892800"/>
          <p14:tracePt t="109314" x="2698750" y="5873750"/>
          <p14:tracePt t="109332" x="2673350" y="5861050"/>
          <p14:tracePt t="109332" x="2647950" y="5848350"/>
          <p14:tracePt t="109347" x="2628900" y="5835650"/>
          <p14:tracePt t="109347" x="2609850" y="5829300"/>
          <p14:tracePt t="109365" x="2590800" y="5822950"/>
          <p14:tracePt t="109365" x="2578100" y="5810250"/>
          <p14:tracePt t="109381" x="2565400" y="5803900"/>
          <p14:tracePt t="109381" x="2552700" y="5803900"/>
          <p14:tracePt t="109381" x="2546350" y="5797550"/>
          <p14:tracePt t="109398" x="2540000" y="5784850"/>
          <p14:tracePt t="109414" x="2546350" y="5784850"/>
          <p14:tracePt t="109414" x="2559050" y="5778500"/>
          <p14:tracePt t="109430" x="2571750" y="5772150"/>
          <p14:tracePt t="109430" x="2590800" y="5772150"/>
          <p14:tracePt t="109448" x="2609850" y="5765800"/>
          <p14:tracePt t="109448" x="2641600" y="5765800"/>
          <p14:tracePt t="109464" x="2667000" y="5765800"/>
          <p14:tracePt t="109464" x="2698750" y="5765800"/>
          <p14:tracePt t="109481" x="2736850" y="5765800"/>
          <p14:tracePt t="109481" x="2768600" y="5772150"/>
          <p14:tracePt t="109481" x="2813050" y="5772150"/>
          <p14:tracePt t="109499" x="2851150" y="5772150"/>
          <p14:tracePt t="109499" x="2895600" y="5778500"/>
          <p14:tracePt t="109515" x="2940050" y="5784850"/>
          <p14:tracePt t="109515" x="2984500" y="5791200"/>
          <p14:tracePt t="109531" x="3022600" y="5797550"/>
          <p14:tracePt t="109531" x="3067050" y="5810250"/>
          <p14:tracePt t="109548" x="3111500" y="5822950"/>
          <p14:tracePt t="109548" x="3187700" y="5854700"/>
          <p14:tracePt t="109564" x="3219450" y="5867400"/>
          <p14:tracePt t="109564" x="3257550" y="5880100"/>
          <p14:tracePt t="109581" x="3289300" y="5892800"/>
          <p14:tracePt t="109581" x="3321050" y="5899150"/>
          <p14:tracePt t="109598" x="3346450" y="5911850"/>
          <p14:tracePt t="109598" x="3371850" y="5911850"/>
          <p14:tracePt t="109615" x="3390900" y="5918200"/>
          <p14:tracePt t="109615" x="3422650" y="5918200"/>
          <p14:tracePt t="109631" x="3435350" y="5911850"/>
          <p14:tracePt t="109631" x="3448050" y="5911850"/>
          <p14:tracePt t="109648" x="3454400" y="5905500"/>
          <p14:tracePt t="109648" x="3460750" y="5899150"/>
          <p14:tracePt t="109665" x="3467100" y="5899150"/>
          <p14:tracePt t="109681" x="3473450" y="5892800"/>
          <p14:tracePt t="109698" x="3473450" y="5899150"/>
          <p14:tracePt t="109715" x="3467100" y="5905500"/>
          <p14:tracePt t="109715" x="3467100" y="5911850"/>
          <p14:tracePt t="109732" x="3460750" y="5911850"/>
          <p14:tracePt t="109732" x="3460750" y="5918200"/>
          <p14:tracePt t="109749" x="3454400" y="5924550"/>
          <p14:tracePt t="109764" x="3448050" y="5930900"/>
          <p14:tracePt t="109781" x="3448050" y="5924550"/>
          <p14:tracePt t="109862" x="3454400" y="5918200"/>
          <p14:tracePt t="109910" x="3448050" y="5918200"/>
          <p14:tracePt t="109954" x="3441700" y="5918200"/>
          <p14:tracePt t="109982" x="3435350" y="5911850"/>
          <p14:tracePt t="110006" x="3429000" y="5905500"/>
          <p14:tracePt t="110030" x="3422650" y="5899150"/>
          <p14:tracePt t="110042" x="3422650" y="5892800"/>
          <p14:tracePt t="110058" x="3416300" y="5886450"/>
          <p14:tracePt t="110074" x="3416300" y="5880100"/>
          <p14:tracePt t="110098" x="3416300" y="5873750"/>
          <p14:tracePt t="110110" x="3416300" y="5867400"/>
          <p14:tracePt t="110126" x="3422650" y="5861050"/>
          <p14:tracePt t="110135" x="3429000" y="5854700"/>
          <p14:tracePt t="110151" x="3429000" y="5848350"/>
          <p14:tracePt t="110151" x="3429000" y="5842000"/>
          <p14:tracePt t="110166" x="3435350" y="5835650"/>
          <p14:tracePt t="110166" x="3435350" y="5829300"/>
          <p14:tracePt t="110183" x="3441700" y="5822950"/>
          <p14:tracePt t="110183" x="3441700" y="5816600"/>
          <p14:tracePt t="110200" x="3441700" y="5810250"/>
          <p14:tracePt t="110200" x="3448050" y="5810250"/>
          <p14:tracePt t="110217" x="3454400" y="5797550"/>
          <p14:tracePt t="110232" x="3454400" y="5791200"/>
          <p14:tracePt t="110249" x="3460750" y="5784850"/>
          <p14:tracePt t="110266" x="3460750" y="5778500"/>
          <p14:tracePt t="110283" x="3460750" y="5772150"/>
          <p14:tracePt t="110299" x="3454400" y="5778500"/>
          <p14:tracePt t="110338" x="3454400" y="5784850"/>
          <p14:tracePt t="110358" x="3448050" y="5791200"/>
          <p14:tracePt t="110382" x="3441700" y="5791200"/>
          <p14:tracePt t="110402" x="3435350" y="5797550"/>
          <p14:tracePt t="110426" x="3435350" y="5803900"/>
          <p14:tracePt t="110494" x="3441700" y="5803900"/>
          <p14:tracePt t="110526" x="3448050" y="5797550"/>
          <p14:tracePt t="110546" x="3454400" y="5797550"/>
          <p14:tracePt t="110562" x="3460750" y="5797550"/>
          <p14:tracePt t="110578" x="3467100" y="5797550"/>
          <p14:tracePt t="110590" x="3473450" y="5797550"/>
          <p14:tracePt t="110600" x="3479800" y="5791200"/>
          <p14:tracePt t="110600" x="3486150" y="5791200"/>
          <p14:tracePt t="110618" x="3492500" y="5791200"/>
          <p14:tracePt t="110634" x="3498850" y="5791200"/>
          <p14:tracePt t="110634" x="3511550" y="5784850"/>
          <p14:tracePt t="110651" x="3517900" y="5784850"/>
          <p14:tracePt t="110651" x="3524250" y="5784850"/>
          <p14:tracePt t="110668" x="3530600" y="5784850"/>
          <p14:tracePt t="110668" x="3536950" y="5784850"/>
          <p14:tracePt t="110685" x="3549650" y="5784850"/>
          <p14:tracePt t="110703" x="3549650" y="5791200"/>
          <p14:tracePt t="110742" x="3549650" y="5797550"/>
          <p14:tracePt t="110758" x="3543300" y="5797550"/>
          <p14:tracePt t="110770" x="3543300" y="5803900"/>
          <p14:tracePt t="110786" x="3536950" y="5810250"/>
          <p14:tracePt t="110802" x="3530600" y="5816600"/>
          <p14:tracePt t="110818" x="3524250" y="5816600"/>
          <p14:tracePt t="110831" x="3517900" y="5822950"/>
          <p14:tracePt t="110854" x="3524250" y="5816600"/>
          <p14:tracePt t="110922" x="3524250" y="5810250"/>
          <p14:tracePt t="110950" x="3517900" y="5816600"/>
          <p14:tracePt t="111010" x="3511550" y="5822950"/>
          <p14:tracePt t="111034" x="3505200" y="5822950"/>
          <p14:tracePt t="111058" x="3498850" y="5822950"/>
          <p14:tracePt t="111078" x="3492500" y="5829300"/>
          <p14:tracePt t="111102" x="3486150" y="5829300"/>
          <p14:tracePt t="111122" x="3492500" y="5822950"/>
          <p14:tracePt t="111222" x="3498850" y="5816600"/>
          <p14:tracePt t="111242" x="3505200" y="5816600"/>
          <p14:tracePt t="111258" x="3511550" y="5810250"/>
          <p14:tracePt t="111274" x="3517900" y="5803900"/>
          <p14:tracePt t="111290" x="3524250" y="5803900"/>
          <p14:tracePt t="111302" x="3536950" y="5797550"/>
          <p14:tracePt t="111320" x="3543300" y="5797550"/>
          <p14:tracePt t="111334" x="3549650" y="5803900"/>
          <p14:tracePt t="111362" x="3556000" y="5810250"/>
          <p14:tracePt t="111386" x="3556000" y="5816600"/>
          <p14:tracePt t="111402" x="3556000" y="5822950"/>
          <p14:tracePt t="111418" x="3556000" y="5829300"/>
          <p14:tracePt t="111430" x="3556000" y="5835650"/>
          <p14:tracePt t="111447" x="3562350" y="5842000"/>
          <p14:tracePt t="111506" x="3562350" y="5848350"/>
          <p14:tracePt t="111530" x="3562350" y="5854700"/>
          <p14:tracePt t="111550" x="3562350" y="5861050"/>
          <p14:tracePt t="111566" x="3562350" y="5867400"/>
          <p14:tracePt t="111582" x="3556000" y="5873750"/>
          <p14:tracePt t="111598" x="3556000" y="5880100"/>
          <p14:tracePt t="111610" x="3549650" y="5892800"/>
          <p14:tracePt t="111626" x="3543300" y="5899150"/>
          <p14:tracePt t="111650" x="3543300" y="5905500"/>
          <p14:tracePt t="111662" x="3536950" y="5911850"/>
          <p14:tracePt t="111678" x="3530600" y="5918200"/>
          <p14:tracePt t="111694" x="3524250" y="5924550"/>
          <p14:tracePt t="111710" x="3524250" y="5930900"/>
          <p14:tracePt t="111723" x="3517900" y="5930900"/>
          <p14:tracePt t="111738" x="3511550" y="5937250"/>
          <p14:tracePt t="111755" x="3505200" y="5937250"/>
          <p14:tracePt t="111771" x="3498850" y="5943600"/>
          <p14:tracePt t="111791" x="3492500" y="5949950"/>
          <p14:tracePt t="111814" x="3492500" y="5956300"/>
          <p14:tracePt t="111830" x="3486150" y="5956300"/>
          <p14:tracePt t="111842" x="3479800" y="5962650"/>
          <p14:tracePt t="111866" x="3473450" y="5956300"/>
          <p14:tracePt t="112030" x="3473450" y="5949950"/>
          <p14:tracePt t="112071" x="3479800" y="5943600"/>
          <p14:tracePt t="112090" x="3479800" y="5937250"/>
          <p14:tracePt t="112106" x="3486150" y="5937250"/>
          <p14:tracePt t="112122" x="3492500" y="5930900"/>
          <p14:tracePt t="112146" x="3498850" y="5924550"/>
          <p14:tracePt t="112174" x="3505200" y="5924550"/>
          <p14:tracePt t="112182" x="3511550" y="5918200"/>
          <p14:tracePt t="112191" x="3517900" y="5918200"/>
          <p14:tracePt t="112191" x="3524250" y="5911850"/>
          <p14:tracePt t="112207" x="3530600" y="5911850"/>
          <p14:tracePt t="112207" x="3536950" y="5911850"/>
          <p14:tracePt t="112223" x="3549650" y="5905500"/>
          <p14:tracePt t="112223" x="3562350" y="5905500"/>
          <p14:tracePt t="112240" x="3575050" y="5905500"/>
          <p14:tracePt t="112240" x="3587750" y="5905500"/>
          <p14:tracePt t="112240" x="3600450" y="5905500"/>
          <p14:tracePt t="112259" x="3619500" y="5905500"/>
          <p14:tracePt t="112259" x="3638550" y="5905500"/>
          <p14:tracePt t="112273" x="3657600" y="5905500"/>
          <p14:tracePt t="112273" x="3676650" y="5905500"/>
          <p14:tracePt t="112290" x="3695700" y="5905500"/>
          <p14:tracePt t="112290" x="3714750" y="5905500"/>
          <p14:tracePt t="112307" x="3733800" y="5905500"/>
          <p14:tracePt t="112307" x="3778250" y="5899150"/>
          <p14:tracePt t="112326" x="3803650" y="5899150"/>
          <p14:tracePt t="112326" x="3822700" y="5899150"/>
          <p14:tracePt t="112341" x="3848100" y="5892800"/>
          <p14:tracePt t="112341" x="3873500" y="5892800"/>
          <p14:tracePt t="112357" x="3892550" y="5886450"/>
          <p14:tracePt t="112357" x="3917950" y="5886450"/>
          <p14:tracePt t="112374" x="3937000" y="5886450"/>
          <p14:tracePt t="112374" x="3975100" y="5880100"/>
          <p14:tracePt t="112391" x="3987800" y="5880100"/>
          <p14:tracePt t="112391" x="4006850" y="5873750"/>
          <p14:tracePt t="112407" x="4019550" y="5873750"/>
          <p14:tracePt t="112407" x="4032250" y="5867400"/>
          <p14:tracePt t="112424" x="4044950" y="5867400"/>
          <p14:tracePt t="112424" x="4051300" y="5867400"/>
          <p14:tracePt t="112441" x="4057650" y="5861050"/>
          <p14:tracePt t="112441" x="4064000" y="5861050"/>
          <p14:tracePt t="112457" x="4070350" y="5861050"/>
          <p14:tracePt t="112457" x="4076700" y="5861050"/>
          <p14:tracePt t="112475" x="4083050" y="5861050"/>
          <p14:tracePt t="112490" x="4089400" y="5867400"/>
          <p14:tracePt t="112506" x="4095750" y="5873750"/>
          <p14:tracePt t="112534" x="4095750" y="5880100"/>
          <p14:tracePt t="112550" x="4102100" y="5886450"/>
          <p14:tracePt t="112562" x="4108450" y="5886450"/>
          <p14:tracePt t="112578" x="4114800" y="5886450"/>
          <p14:tracePt t="112590" x="4121150" y="5886450"/>
          <p14:tracePt t="112590" x="4127500" y="5886450"/>
          <p14:tracePt t="112608" x="4133850" y="5886450"/>
          <p14:tracePt t="112608" x="4152900" y="5886450"/>
          <p14:tracePt t="112624" x="4159250" y="5886450"/>
          <p14:tracePt t="112624" x="4165600" y="5886450"/>
          <p14:tracePt t="112641" x="4178300" y="5892800"/>
          <p14:tracePt t="112641" x="4184650" y="5892800"/>
          <p14:tracePt t="112658" x="4191000" y="5892800"/>
          <p14:tracePt t="112658" x="4197350" y="5892800"/>
          <p14:tracePt t="112674" x="4203700" y="5892800"/>
          <p14:tracePt t="112674" x="4222750" y="5886450"/>
          <p14:tracePt t="112691" x="4229100" y="5886450"/>
          <p14:tracePt t="112691" x="4235450" y="5880100"/>
          <p14:tracePt t="112710" x="4241800" y="5880100"/>
          <p14:tracePt t="112710" x="4254500" y="5880100"/>
          <p14:tracePt t="112725" x="4260850" y="5873750"/>
          <p14:tracePt t="112725" x="4273550" y="5867400"/>
          <p14:tracePt t="112743" x="4292600" y="5867400"/>
          <p14:tracePt t="112743" x="4298950" y="5867400"/>
          <p14:tracePt t="112758" x="4311650" y="5861050"/>
          <p14:tracePt t="112758" x="4318000" y="5861050"/>
          <p14:tracePt t="112775" x="4330700" y="5861050"/>
          <p14:tracePt t="112775" x="4337050" y="5861050"/>
          <p14:tracePt t="112791" x="4349750" y="5867400"/>
          <p14:tracePt t="112791" x="4362450" y="5867400"/>
          <p14:tracePt t="112809" x="4368800" y="5867400"/>
          <p14:tracePt t="112809" x="4381500" y="5873750"/>
          <p14:tracePt t="112809" x="4387850" y="5880100"/>
          <p14:tracePt t="112827" x="4400550" y="5880100"/>
          <p14:tracePt t="112841" x="4406900" y="5886450"/>
          <p14:tracePt t="112841" x="4419600" y="5899150"/>
          <p14:tracePt t="112859" x="4425950" y="5905500"/>
          <p14:tracePt t="112859" x="4432300" y="5905500"/>
          <p14:tracePt t="112875" x="4432300" y="5911850"/>
          <p14:tracePt t="112891" x="4438650" y="5918200"/>
          <p14:tracePt t="112908" x="4438650" y="5924550"/>
          <p14:tracePt t="112908" x="4432300" y="5930900"/>
          <p14:tracePt t="112925" x="4425950" y="5930900"/>
          <p14:tracePt t="112982" x="4419600" y="5930900"/>
          <p14:tracePt t="112998" x="4413250" y="5930900"/>
          <p14:tracePt t="113014" x="4406900" y="5930900"/>
          <p14:tracePt t="113022" x="4400550" y="5937250"/>
          <p14:tracePt t="113030" x="4394200" y="5943600"/>
          <p14:tracePt t="113030" x="4387850" y="5949950"/>
          <p14:tracePt t="113043" x="4381500" y="5949950"/>
          <p14:tracePt t="113043" x="4375150" y="5956300"/>
          <p14:tracePt t="113059" x="4362450" y="5962650"/>
          <p14:tracePt t="113059" x="4349750" y="5975350"/>
          <p14:tracePt t="113076" x="4337050" y="5981700"/>
          <p14:tracePt t="113076" x="4324350" y="5988050"/>
          <p14:tracePt t="113092" x="4311650" y="5994400"/>
          <p14:tracePt t="113092" x="4292600" y="6000750"/>
          <p14:tracePt t="113092" x="4273550" y="6013450"/>
          <p14:tracePt t="113111" x="4254500" y="6019800"/>
          <p14:tracePt t="113125" x="4235450" y="6026150"/>
          <p14:tracePt t="113125" x="4178300" y="6045200"/>
          <p14:tracePt t="113143" x="4146550" y="6057900"/>
          <p14:tracePt t="113143" x="4121150" y="6064250"/>
          <p14:tracePt t="113159" x="4083050" y="6070600"/>
          <p14:tracePt t="113159" x="4051300" y="6076950"/>
          <p14:tracePt t="113176" x="4019550" y="6076950"/>
          <p14:tracePt t="113176" x="3987800" y="6083300"/>
          <p14:tracePt t="113176" x="3949700" y="6083300"/>
          <p14:tracePt t="113196" x="3917950" y="6083300"/>
          <p14:tracePt t="113208" x="3886200" y="6083300"/>
          <p14:tracePt t="113208" x="3822700" y="6070600"/>
          <p14:tracePt t="113226" x="3790950" y="6057900"/>
          <p14:tracePt t="113226" x="3759200" y="6032500"/>
          <p14:tracePt t="113243" x="3733800" y="6007100"/>
          <p14:tracePt t="113243" x="3702050" y="5969000"/>
          <p14:tracePt t="113260" x="3676650" y="5930900"/>
          <p14:tracePt t="113260" x="3651250" y="5886450"/>
          <p14:tracePt t="113276" x="3625850" y="5835650"/>
          <p14:tracePt t="113276" x="3587750" y="5734050"/>
          <p14:tracePt t="113293" x="3575050" y="5689600"/>
          <p14:tracePt t="113293" x="3562350" y="5638800"/>
          <p14:tracePt t="113310" x="3562350" y="5594350"/>
          <p14:tracePt t="113310" x="3562350" y="5549900"/>
          <p14:tracePt t="113328" x="3568700" y="5511800"/>
          <p14:tracePt t="113328" x="3594100" y="5422900"/>
          <p14:tracePt t="113344" x="3613150" y="5378450"/>
          <p14:tracePt t="113344" x="3638550" y="5340350"/>
          <p14:tracePt t="113360" x="3663950" y="5308600"/>
          <p14:tracePt t="113360" x="3695700" y="5283200"/>
          <p14:tracePt t="113377" x="3727450" y="5264150"/>
          <p14:tracePt t="113377" x="3759200" y="5257800"/>
          <p14:tracePt t="113393" x="3790950" y="5257800"/>
          <p14:tracePt t="113393" x="3860800" y="5289550"/>
          <p14:tracePt t="113411" x="3892550" y="5321300"/>
          <p14:tracePt t="113411" x="3930650" y="5353050"/>
          <p14:tracePt t="113427" x="3968750" y="5384800"/>
          <p14:tracePt t="113427" x="4000500" y="5416550"/>
          <p14:tracePt t="113443" x="4038600" y="5448300"/>
          <p14:tracePt t="113443" x="4076700" y="5473700"/>
          <p14:tracePt t="113461" x="4108450" y="5505450"/>
          <p14:tracePt t="113461" x="4140200" y="5530850"/>
          <p14:tracePt t="113461" x="4165600" y="5562600"/>
          <p14:tracePt t="113479" x="4191000" y="5594350"/>
          <p14:tracePt t="113493" x="4210050" y="5619750"/>
          <p14:tracePt t="113493" x="4235450" y="5689600"/>
          <p14:tracePt t="113511" x="4248150" y="5721350"/>
          <p14:tracePt t="113511" x="4248150" y="5753100"/>
          <p14:tracePt t="113528" x="4254500" y="5778500"/>
          <p14:tracePt t="113528" x="4254500" y="5803900"/>
          <p14:tracePt t="113544" x="4248150" y="5829300"/>
          <p14:tracePt t="113544" x="4248150" y="5848350"/>
          <p14:tracePt t="113561" x="4241800" y="5861050"/>
          <p14:tracePt t="113561" x="4235450" y="5873750"/>
          <p14:tracePt t="113561" x="4229100" y="5886450"/>
          <p14:tracePt t="113580" x="4222750" y="5899150"/>
          <p14:tracePt t="113580" x="4216400" y="5905500"/>
          <p14:tracePt t="113594" x="4210050" y="5905500"/>
          <p14:tracePt t="113594" x="4203700" y="5911850"/>
          <p14:tracePt t="113611" x="4197350" y="5911850"/>
          <p14:tracePt t="113611" x="4191000" y="5911850"/>
          <p14:tracePt t="113627" x="4184650" y="5911850"/>
          <p14:tracePt t="113643" x="4184650" y="5905500"/>
          <p14:tracePt t="113643" x="4184650" y="5899150"/>
          <p14:tracePt t="113661" x="4184650" y="5892800"/>
          <p14:tracePt t="113661" x="4191000" y="5886450"/>
          <p14:tracePt t="113678" x="4197350" y="5886450"/>
          <p14:tracePt t="113678" x="4203700" y="5880100"/>
          <p14:tracePt t="113696" x="4210050" y="5873750"/>
          <p14:tracePt t="113696" x="4235450" y="5867400"/>
          <p14:tracePt t="113711" x="4248150" y="5867400"/>
          <p14:tracePt t="113711" x="4267200" y="5867400"/>
          <p14:tracePt t="113728" x="4279900" y="5867400"/>
          <p14:tracePt t="113728" x="4298950" y="5867400"/>
          <p14:tracePt t="113745" x="4318000" y="5861050"/>
          <p14:tracePt t="113745" x="4343400" y="5861050"/>
          <p14:tracePt t="113745" x="4368800" y="5861050"/>
          <p14:tracePt t="113763" x="4387850" y="5861050"/>
          <p14:tracePt t="113763" x="4413250" y="5861050"/>
          <p14:tracePt t="113778" x="4438650" y="5861050"/>
          <p14:tracePt t="113778" x="4464050" y="5861050"/>
          <p14:tracePt t="113795" x="4483100" y="5861050"/>
          <p14:tracePt t="113795" x="4508500" y="5861050"/>
          <p14:tracePt t="113811" x="4527550" y="5861050"/>
          <p14:tracePt t="113811" x="4546600" y="5861050"/>
          <p14:tracePt t="113828" x="4559300" y="5861050"/>
          <p14:tracePt t="113828" x="4578350" y="5854700"/>
          <p14:tracePt t="113828" x="4591050" y="5854700"/>
          <p14:tracePt t="113847" x="4603750" y="5854700"/>
          <p14:tracePt t="113860" x="4610100" y="5848350"/>
          <p14:tracePt t="113860" x="4622800" y="5848350"/>
          <p14:tracePt t="113880" x="4629150" y="5848350"/>
          <p14:tracePt t="113894" x="4622800" y="5854700"/>
          <p14:tracePt t="113915" x="4622800" y="5861050"/>
          <p14:tracePt t="113927" x="4616450" y="5861050"/>
          <p14:tracePt t="113927" x="4603750" y="5873750"/>
          <p14:tracePt t="113947" x="4597400" y="5880100"/>
          <p14:tracePt t="113947" x="4591050" y="5886450"/>
          <p14:tracePt t="113963" x="4578350" y="5892800"/>
          <p14:tracePt t="113963" x="4572000" y="5892800"/>
          <p14:tracePt t="113979" x="4572000" y="5899150"/>
          <p14:tracePt t="113979" x="4565650" y="5899150"/>
          <p14:tracePt t="113995" x="4559300" y="5899150"/>
          <p14:tracePt t="114012" x="4552950" y="5899150"/>
          <p14:tracePt t="114034" x="4559300" y="5886450"/>
          <p14:tracePt t="114062" x="4572000" y="5886450"/>
          <p14:tracePt t="114086" x="4578350" y="5880100"/>
          <p14:tracePt t="114118" x="4584700" y="5873750"/>
          <p14:tracePt t="114130" x="4578350" y="5880100"/>
          <p14:tracePt t="114190" x="4572000" y="5880100"/>
          <p14:tracePt t="114207" x="4565650" y="5886450"/>
          <p14:tracePt t="114222" x="4565650" y="5880100"/>
          <p14:tracePt t="114258" x="4572000" y="5873750"/>
          <p14:tracePt t="114274" x="4578350" y="5873750"/>
          <p14:tracePt t="114283" x="4591050" y="5867400"/>
          <p14:tracePt t="114295" x="4597400" y="5867400"/>
          <p14:tracePt t="114295" x="4622800" y="5861050"/>
          <p14:tracePt t="114313" x="4635500" y="5861050"/>
          <p14:tracePt t="114313" x="4654550" y="5861050"/>
          <p14:tracePt t="114331" x="4667250" y="5861050"/>
          <p14:tracePt t="114331" x="4686300" y="5854700"/>
          <p14:tracePt t="114347" x="4705350" y="5854700"/>
          <p14:tracePt t="114347" x="4737100" y="5848350"/>
          <p14:tracePt t="114363" x="4756150" y="5848350"/>
          <p14:tracePt t="114363" x="4775200" y="5842000"/>
          <p14:tracePt t="114380" x="4787900" y="5835650"/>
          <p14:tracePt t="114380" x="4800600" y="5835650"/>
          <p14:tracePt t="114396" x="4806950" y="5829300"/>
          <p14:tracePt t="114396" x="4819650" y="5822950"/>
          <p14:tracePt t="114413" x="4826000" y="5822950"/>
          <p14:tracePt t="114430" x="4832350" y="5816600"/>
          <p14:tracePt t="114446" x="4826000" y="5822950"/>
          <p14:tracePt t="114470" x="4819650" y="5829300"/>
          <p14:tracePt t="114483" x="4813300" y="5829300"/>
          <p14:tracePt t="114499" x="4806950" y="5835650"/>
          <p14:tracePt t="114515" x="4800600" y="5842000"/>
          <p14:tracePt t="114531" x="4800600" y="5848350"/>
          <p14:tracePt t="114546" x="4800600" y="5842000"/>
          <p14:tracePt t="114602" x="4806950" y="5835650"/>
          <p14:tracePt t="114618" x="4819650" y="5829300"/>
          <p14:tracePt t="114634" x="4826000" y="5822950"/>
          <p14:tracePt t="114650" x="4832350" y="5822950"/>
          <p14:tracePt t="114658" x="4832350" y="5816600"/>
          <p14:tracePt t="114663" x="4838700" y="5816600"/>
          <p14:tracePt t="114663" x="4845050" y="5816600"/>
          <p14:tracePt t="114681" x="4851400" y="5816600"/>
          <p14:tracePt t="114681" x="4857750" y="5816600"/>
          <p14:tracePt t="114700" x="4864100" y="5816600"/>
          <p14:tracePt t="114700" x="4876800" y="5816600"/>
          <p14:tracePt t="114714" x="4883150" y="5816600"/>
          <p14:tracePt t="114714" x="4902200" y="5816600"/>
          <p14:tracePt t="114732" x="4914900" y="5816600"/>
          <p14:tracePt t="114732" x="4927600" y="5816600"/>
          <p14:tracePt t="114748" x="4940300" y="5810250"/>
          <p14:tracePt t="114748" x="4946650" y="5810250"/>
          <p14:tracePt t="114765" x="4959350" y="5810250"/>
          <p14:tracePt t="114765" x="4972050" y="5803900"/>
          <p14:tracePt t="114765" x="4984750" y="5810250"/>
          <p14:tracePt t="114783" x="4991100" y="5810250"/>
          <p14:tracePt t="114797" x="4997450" y="5810250"/>
          <p14:tracePt t="114797" x="5010150" y="5816600"/>
          <p14:tracePt t="114815" x="5016500" y="5816600"/>
          <p14:tracePt t="114831" x="5022850" y="5822950"/>
          <p14:tracePt t="114847" x="5029200" y="5829300"/>
          <p14:tracePt t="114864" x="5029200" y="5835650"/>
          <p14:tracePt t="114864" x="5022850" y="5848350"/>
          <p14:tracePt t="114883" x="5016500" y="5854700"/>
          <p14:tracePt t="114883" x="5010150" y="5867400"/>
          <p14:tracePt t="114899" x="4997450" y="5873750"/>
          <p14:tracePt t="114899" x="4991100" y="5886450"/>
          <p14:tracePt t="114915" x="4978400" y="5892800"/>
          <p14:tracePt t="114915" x="4965700" y="5905500"/>
          <p14:tracePt t="114932" x="4953000" y="5918200"/>
          <p14:tracePt t="114932" x="4933950" y="5930900"/>
          <p14:tracePt t="114932" x="4914900" y="5943600"/>
          <p14:tracePt t="114951" x="4902200" y="5956300"/>
          <p14:tracePt t="114951" x="4876800" y="5962650"/>
          <p14:tracePt t="114965" x="4857750" y="5975350"/>
          <p14:tracePt t="114965" x="4826000" y="5988050"/>
          <p14:tracePt t="114982" x="4800600" y="6000750"/>
          <p14:tracePt t="114982" x="4762500" y="6013450"/>
          <p14:tracePt t="114999" x="4724400" y="6019800"/>
          <p14:tracePt t="114999" x="4686300" y="6032500"/>
          <p14:tracePt t="115016" x="4641850" y="6038850"/>
          <p14:tracePt t="115016" x="4533900" y="6057900"/>
          <p14:tracePt t="115033" x="4476750" y="6070600"/>
          <p14:tracePt t="115033" x="4419600" y="6083300"/>
          <p14:tracePt t="115049" x="4362450" y="6096000"/>
          <p14:tracePt t="115049" x="4305300" y="6115050"/>
          <p14:tracePt t="115066" x="4241800" y="6127750"/>
          <p14:tracePt t="115066" x="4127500" y="6159500"/>
          <p14:tracePt t="115083" x="4076700" y="6172200"/>
          <p14:tracePt t="115083" x="4019550" y="6184900"/>
          <p14:tracePt t="115100" x="3968750" y="6191250"/>
          <p14:tracePt t="115100" x="3917950" y="6203950"/>
          <p14:tracePt t="115116" x="3867150" y="6210300"/>
          <p14:tracePt t="115116" x="3816350" y="6210300"/>
          <p14:tracePt t="115133" x="3765550" y="6216650"/>
          <p14:tracePt t="115133" x="3721100" y="6223000"/>
          <p14:tracePt t="115133" x="3676650" y="6223000"/>
          <p14:tracePt t="115151" x="3625850" y="6229350"/>
          <p14:tracePt t="115165" x="3587750" y="6229350"/>
          <p14:tracePt t="115165" x="3511550" y="6235700"/>
          <p14:tracePt t="115183" x="3473450" y="6235700"/>
          <p14:tracePt t="115183" x="3441700" y="6242050"/>
          <p14:tracePt t="115199" x="3409950" y="6242050"/>
          <p14:tracePt t="115199" x="3384550" y="6242050"/>
          <p14:tracePt t="115215" x="3352800" y="6248400"/>
          <p14:tracePt t="115215" x="3327400" y="6248400"/>
          <p14:tracePt t="115232" x="3302000" y="6248400"/>
          <p14:tracePt t="115232" x="3270250" y="6248400"/>
          <p14:tracePt t="115232" x="3244850" y="6248400"/>
          <p14:tracePt t="115250" x="3219450" y="6248400"/>
          <p14:tracePt t="115250" x="3194050" y="6254750"/>
          <p14:tracePt t="115266" x="3175000" y="6254750"/>
          <p14:tracePt t="115266" x="3155950" y="6254750"/>
          <p14:tracePt t="115282" x="3136900" y="6261100"/>
          <p14:tracePt t="115282" x="3124200" y="6267450"/>
          <p14:tracePt t="115299" x="3117850" y="6267450"/>
          <p14:tracePt t="115299" x="3111500" y="6273800"/>
          <p14:tracePt t="115316" x="3124200" y="6273800"/>
          <p14:tracePt t="115338" x="3136900" y="6273800"/>
          <p14:tracePt t="115348" x="3155950" y="6273800"/>
          <p14:tracePt t="115348" x="3181350" y="6267450"/>
          <p14:tracePt t="115367" x="3206750" y="6267450"/>
          <p14:tracePt t="115367" x="3270250" y="6273800"/>
          <p14:tracePt t="115383" x="3308350" y="6280150"/>
          <p14:tracePt t="115383" x="3346450" y="6286500"/>
          <p14:tracePt t="115400" x="3384550" y="6292850"/>
          <p14:tracePt t="115400" x="3422650" y="6305550"/>
          <p14:tracePt t="115416" x="3467100" y="6318250"/>
          <p14:tracePt t="115416" x="3505200" y="6324600"/>
          <p14:tracePt t="115433" x="3543300" y="6337300"/>
          <p14:tracePt t="115433" x="3581400" y="6343650"/>
          <p14:tracePt t="115451" x="3651250" y="6350000"/>
          <p14:tracePt t="115451" x="3676650" y="6350000"/>
          <p14:tracePt t="115467" x="3708400" y="6350000"/>
          <p14:tracePt t="115467" x="3727450" y="6350000"/>
          <p14:tracePt t="115483" x="3765550" y="6350000"/>
          <p14:tracePt t="115499" x="3784600" y="6350000"/>
          <p14:tracePt t="115517" x="3790950" y="6375400"/>
          <p14:tracePt t="115558" x="3771900" y="6394450"/>
          <p14:tracePt t="115586" x="3752850" y="6400800"/>
          <p14:tracePt t="115618" x="3727450" y="6407150"/>
          <p14:tracePt t="115670" x="3752850" y="6419850"/>
          <p14:tracePt t="115819" x="3771900" y="6407150"/>
          <p14:tracePt t="115902" x="3790950" y="6394450"/>
          <p14:tracePt t="115938" x="3816350" y="6381750"/>
          <p14:tracePt t="115962" x="3835400" y="6375400"/>
          <p14:tracePt t="115982" x="3860800" y="6369050"/>
          <p14:tracePt t="116006" x="3879850" y="6362700"/>
          <p14:tracePt t="116030" x="3905250" y="6343650"/>
          <p14:tracePt t="116058" x="3924300" y="6330950"/>
          <p14:tracePt t="116098" x="3930650" y="6324600"/>
          <p14:tracePt t="116118" x="3911600" y="6337300"/>
          <p14:tracePt t="116222" x="3886200" y="6356350"/>
          <p14:tracePt t="116262" x="3867150" y="6356350"/>
          <p14:tracePt t="116325" x="3873500" y="6337300"/>
          <p14:tracePt t="116350" x="3873500" y="6330950"/>
          <p14:tracePt t="116358" x="3879850" y="6324600"/>
          <p14:tracePt t="116369" x="3886200" y="6324600"/>
          <p14:tracePt t="116369" x="3892550" y="6318250"/>
          <p14:tracePt t="116387" x="3898900" y="6311900"/>
          <p14:tracePt t="116387" x="3905250" y="6299200"/>
          <p14:tracePt t="116404" x="3911600" y="6292850"/>
          <p14:tracePt t="116404" x="3917950" y="6286500"/>
          <p14:tracePt t="116420" x="3924300" y="6280150"/>
          <p14:tracePt t="116420" x="3930650" y="6273800"/>
          <p14:tracePt t="116437" x="3937000" y="6267450"/>
          <p14:tracePt t="116437" x="3943350" y="6267450"/>
          <p14:tracePt t="116454" x="3949700" y="6261100"/>
          <p14:tracePt t="116454" x="3949700" y="6254750"/>
          <p14:tracePt t="116470" x="3956050" y="6254750"/>
          <p14:tracePt t="116486" x="3962400" y="6248400"/>
          <p14:tracePt t="116503" x="3968750" y="6248400"/>
          <p14:tracePt t="116523" x="3962400" y="6254750"/>
          <p14:tracePt t="116562" x="3962400" y="6261100"/>
          <p14:tracePt t="116578" x="3956050" y="6267450"/>
          <p14:tracePt t="116590" x="3949700" y="6273800"/>
          <p14:tracePt t="116606" x="3949700" y="6280150"/>
          <p14:tracePt t="116622" x="3943350" y="6286500"/>
          <p14:tracePt t="116638" x="3943350" y="6292850"/>
          <p14:tracePt t="116643" x="3937000" y="6299200"/>
          <p14:tracePt t="116682" x="3943350" y="6305550"/>
          <p14:tracePt t="116718" x="3949700" y="6299200"/>
          <p14:tracePt t="116742" x="3949700" y="6292850"/>
          <p14:tracePt t="116758" x="3956050" y="6286500"/>
          <p14:tracePt t="116770" x="3968750" y="6280150"/>
          <p14:tracePt t="116786" x="3968750" y="6273800"/>
          <p14:tracePt t="116794" x="3981450" y="6267450"/>
          <p14:tracePt t="116804" x="3987800" y="6267450"/>
          <p14:tracePt t="116804" x="3994150" y="6267450"/>
          <p14:tracePt t="116804" x="4006850" y="6261100"/>
          <p14:tracePt t="116824" x="4025900" y="6261100"/>
          <p14:tracePt t="116824" x="4038600" y="6261100"/>
          <p14:tracePt t="116838" x="4064000" y="6261100"/>
          <p14:tracePt t="116838" x="4083050" y="6261100"/>
          <p14:tracePt t="116855" x="4108450" y="6261100"/>
          <p14:tracePt t="116855" x="4140200" y="6261100"/>
          <p14:tracePt t="116871" x="4165600" y="6267450"/>
          <p14:tracePt t="116871" x="4191000" y="6267450"/>
          <p14:tracePt t="116888" x="4222750" y="6273800"/>
          <p14:tracePt t="116888" x="4248150" y="6273800"/>
          <p14:tracePt t="116905" x="4279900" y="6273800"/>
          <p14:tracePt t="116905" x="4305300" y="6280150"/>
          <p14:tracePt t="116905" x="4337050" y="6280150"/>
          <p14:tracePt t="116923" x="4368800" y="6273800"/>
          <p14:tracePt t="116923" x="4400550" y="6273800"/>
          <p14:tracePt t="116938" x="4432300" y="6267450"/>
          <p14:tracePt t="116938" x="4464050" y="6267450"/>
          <p14:tracePt t="116955" x="4495800" y="6267450"/>
          <p14:tracePt t="116955" x="4533900" y="6267450"/>
          <p14:tracePt t="116972" x="4559300" y="6273800"/>
          <p14:tracePt t="116972" x="4591050" y="6273800"/>
          <p14:tracePt t="116988" x="4622800" y="6280150"/>
          <p14:tracePt t="116988" x="4679950" y="6292850"/>
          <p14:tracePt t="117005" x="4705350" y="6299200"/>
          <p14:tracePt t="117005" x="4737100" y="6305550"/>
          <p14:tracePt t="117023" x="4756150" y="6311900"/>
          <p14:tracePt t="117023" x="4781550" y="6311900"/>
          <p14:tracePt t="117039" x="4800600" y="6318250"/>
          <p14:tracePt t="117054" x="4838700" y="6318250"/>
          <p14:tracePt t="117054" x="4857750" y="6318250"/>
          <p14:tracePt t="117073" x="4889500" y="6318250"/>
          <p14:tracePt t="117088" x="4908550" y="6324600"/>
          <p14:tracePt t="117105" x="4927600" y="6324600"/>
          <p14:tracePt t="117105" x="4940300" y="6318250"/>
          <p14:tracePt t="117123" x="4946650" y="6318250"/>
          <p14:tracePt t="117138" x="4953000" y="6311900"/>
          <p14:tracePt t="117155" x="4959350" y="6305550"/>
          <p14:tracePt t="117172" x="4959350" y="6299200"/>
          <p14:tracePt t="117191" x="4953000" y="6299200"/>
          <p14:tracePt t="117207" x="4946650" y="6305550"/>
          <p14:tracePt t="117222" x="4940300" y="6305550"/>
          <p14:tracePt t="117238" x="4933950" y="6318250"/>
          <p14:tracePt t="117238" x="4927600" y="6318250"/>
          <p14:tracePt t="117256" x="4921250" y="6318250"/>
          <p14:tracePt t="117272" x="4895850" y="6324600"/>
          <p14:tracePt t="117298" x="4876800" y="6324600"/>
          <p14:tracePt t="117342" x="4857750" y="6330950"/>
          <p14:tracePt t="117402" x="4864100" y="6324600"/>
          <p14:tracePt t="117530" x="4870450" y="6324600"/>
          <p14:tracePt t="117550" x="4876800" y="6318250"/>
          <p14:tracePt t="117566" x="4883150" y="6318250"/>
          <p14:tracePt t="117582" x="4889500" y="6311900"/>
          <p14:tracePt t="117598" x="4895850" y="6311900"/>
          <p14:tracePt t="117610" x="4895850" y="6318250"/>
          <p14:tracePt t="117678" x="4870450" y="6330950"/>
          <p14:tracePt t="117722" x="4851400" y="6343650"/>
          <p14:tracePt t="117770" x="4857750" y="6330950"/>
          <p14:tracePt t="117806" x="4870450" y="6324600"/>
          <p14:tracePt t="117822" x="4870450" y="6318250"/>
          <p14:tracePt t="117830" x="4876800" y="6311900"/>
          <p14:tracePt t="117840" x="4889500" y="6311900"/>
          <p14:tracePt t="117840" x="4902200" y="6299200"/>
          <p14:tracePt t="117859" x="4908550" y="6292850"/>
          <p14:tracePt t="117859" x="4914900" y="6286500"/>
          <p14:tracePt t="117875" x="4927600" y="6280150"/>
          <p14:tracePt t="117875" x="4933950" y="6280150"/>
          <p14:tracePt t="117891" x="4940300" y="6273800"/>
          <p14:tracePt t="117891" x="4946650" y="6273800"/>
          <p14:tracePt t="117908" x="4953000" y="6267450"/>
          <p14:tracePt t="117908" x="4959350" y="6267450"/>
          <p14:tracePt t="117925" x="4965700" y="6261100"/>
          <p14:tracePt t="117941" x="4972050" y="6261100"/>
          <p14:tracePt t="117958" x="4972050" y="6267450"/>
          <p14:tracePt t="117986" x="4972050" y="6273800"/>
          <p14:tracePt t="118010" x="4972050" y="6267450"/>
          <p14:tracePt t="118062" x="4978400" y="6254750"/>
          <p14:tracePt t="118078" x="4984750" y="6248400"/>
          <p14:tracePt t="118083" x="4991100" y="6248400"/>
          <p14:tracePt t="118091" x="4991100" y="6242050"/>
          <p14:tracePt t="118091" x="4997450" y="6235700"/>
          <p14:tracePt t="118109" x="5003800" y="6229350"/>
          <p14:tracePt t="118109" x="5016500" y="6223000"/>
          <p14:tracePt t="118125" x="5022850" y="6216650"/>
          <p14:tracePt t="118125" x="5035550" y="6203950"/>
          <p14:tracePt t="118143" x="5041900" y="6203950"/>
          <p14:tracePt t="118143" x="5048250" y="6197600"/>
          <p14:tracePt t="118159" x="5054600" y="6191250"/>
          <p14:tracePt t="118159" x="5060950" y="6184900"/>
          <p14:tracePt t="118176" x="5067300" y="6178550"/>
          <p14:tracePt t="118176" x="5073650" y="6172200"/>
          <p14:tracePt t="118193" x="5080000" y="6165850"/>
          <p14:tracePt t="118193" x="5086350" y="6159500"/>
          <p14:tracePt t="118193" x="5092700" y="6153150"/>
          <p14:tracePt t="118211" x="5099050" y="6146800"/>
          <p14:tracePt t="118225" x="5105400" y="6134100"/>
          <p14:tracePt t="118225" x="5118100" y="6121400"/>
          <p14:tracePt t="118243" x="5130800" y="6121400"/>
          <p14:tracePt t="118243" x="5137150" y="6115050"/>
          <p14:tracePt t="118259" x="5143500" y="6108700"/>
          <p14:tracePt t="118259" x="5149850" y="6102350"/>
          <p14:tracePt t="118276" x="5162550" y="6102350"/>
          <p14:tracePt t="118276" x="5168900" y="6096000"/>
          <p14:tracePt t="118293" x="5175250" y="6096000"/>
          <p14:tracePt t="118293" x="5187950" y="6089650"/>
          <p14:tracePt t="118293" x="5194300" y="6089650"/>
          <p14:tracePt t="118311" x="5207000" y="6083300"/>
          <p14:tracePt t="118311" x="5219700" y="6083300"/>
          <p14:tracePt t="118327" x="5226050" y="6076950"/>
          <p14:tracePt t="118327" x="5238750" y="6076950"/>
          <p14:tracePt t="118343" x="5251450" y="6070600"/>
          <p14:tracePt t="118343" x="5264150" y="6070600"/>
          <p14:tracePt t="118360" x="5276850" y="6064250"/>
          <p14:tracePt t="118360" x="5289550" y="6057900"/>
          <p14:tracePt t="118376" x="5302250" y="6057900"/>
          <p14:tracePt t="118376" x="5327650" y="6051550"/>
          <p14:tracePt t="118393" x="5340350" y="6045200"/>
          <p14:tracePt t="118393" x="5353050" y="6045200"/>
          <p14:tracePt t="118410" x="5359400" y="6038850"/>
          <p14:tracePt t="118410" x="5372100" y="6038850"/>
          <p14:tracePt t="118426" x="5384800" y="6032500"/>
          <p14:tracePt t="118426" x="5403850" y="6026150"/>
          <p14:tracePt t="118445" x="5410200" y="6019800"/>
          <p14:tracePt t="118445" x="5416550" y="6019800"/>
          <p14:tracePt t="118460" x="5422900" y="6013450"/>
          <p14:tracePt t="118460" x="5429250" y="6007100"/>
          <p14:tracePt t="118477" x="5435600" y="6000750"/>
          <p14:tracePt t="118492" x="5441950" y="5994400"/>
          <p14:tracePt t="118511" x="5435600" y="5994400"/>
          <p14:tracePt t="118542" x="5429250" y="6000750"/>
          <p14:tracePt t="118562" x="5422900" y="6000750"/>
          <p14:tracePt t="118578" x="5416550" y="6007100"/>
          <p14:tracePt t="118594" x="5410200" y="6013450"/>
          <p14:tracePt t="118610" x="5403850" y="6019800"/>
          <p14:tracePt t="118622" x="5397500" y="6026150"/>
          <p14:tracePt t="118638" x="5391150" y="6032500"/>
          <p14:tracePt t="118654" x="5384800" y="6038850"/>
          <p14:tracePt t="118670" x="5384800" y="6045200"/>
          <p14:tracePt t="118682" x="5378450" y="6045200"/>
          <p14:tracePt t="118706" x="5372100" y="6051550"/>
          <p14:tracePt t="118738" x="5372100" y="6045200"/>
          <p14:tracePt t="118802" x="5365750" y="6051550"/>
          <p14:tracePt t="118894" x="5365750" y="6057900"/>
          <p14:tracePt t="118918" x="5365750" y="6064250"/>
          <p14:tracePt t="118930" x="5365750" y="6070600"/>
          <p14:tracePt t="118963" x="5372100" y="6076950"/>
          <p14:tracePt t="118978" x="5378450" y="6083300"/>
          <p14:tracePt t="118990" x="5384800" y="6089650"/>
          <p14:tracePt t="119006" x="5391150" y="6096000"/>
          <p14:tracePt t="119022" x="5397500" y="6096000"/>
          <p14:tracePt t="119038" x="5403850" y="6096000"/>
          <p14:tracePt t="119050" x="5410200" y="6096000"/>
          <p14:tracePt t="119066" x="5416550" y="6089650"/>
          <p14:tracePt t="119082" x="5422900" y="6083300"/>
          <p14:tracePt t="119098" x="5429250" y="6083300"/>
          <p14:tracePt t="119111" x="5435600" y="6076950"/>
          <p14:tracePt t="119134" x="5441950" y="6076950"/>
          <p14:tracePt t="119162" x="5448300" y="6076950"/>
          <p14:tracePt t="119186" x="5454650" y="6070600"/>
          <p14:tracePt t="119202" x="5461000" y="6070600"/>
          <p14:tracePt t="119218" x="5467350" y="6070600"/>
          <p14:tracePt t="119223" x="5473700" y="6070600"/>
          <p14:tracePt t="119231" x="5480050" y="6070600"/>
          <p14:tracePt t="119245" x="5492750" y="6070600"/>
          <p14:tracePt t="119245" x="5511800" y="6076950"/>
          <p14:tracePt t="119263" x="5524500" y="6076950"/>
          <p14:tracePt t="119263" x="5537200" y="6083300"/>
          <p14:tracePt t="119279" x="5549900" y="6083300"/>
          <p14:tracePt t="119279" x="5562600" y="6083300"/>
          <p14:tracePt t="119296" x="5575300" y="6083300"/>
          <p14:tracePt t="119296" x="5594350" y="6089650"/>
          <p14:tracePt t="119313" x="5613400" y="6089650"/>
          <p14:tracePt t="119313" x="5626100" y="6089650"/>
          <p14:tracePt t="119313" x="5645150" y="6089650"/>
          <p14:tracePt t="119332" x="5657850" y="6089650"/>
          <p14:tracePt t="119332" x="5670550" y="6089650"/>
          <p14:tracePt t="119346" x="5689600" y="6089650"/>
          <p14:tracePt t="119346" x="5702300" y="6089650"/>
          <p14:tracePt t="119363" x="5721350" y="6089650"/>
          <p14:tracePt t="119363" x="5734050" y="6089650"/>
          <p14:tracePt t="119380" x="5746750" y="6096000"/>
          <p14:tracePt t="119380" x="5759450" y="6096000"/>
          <p14:tracePt t="119396" x="5778500" y="6096000"/>
          <p14:tracePt t="119396" x="5803900" y="6096000"/>
          <p14:tracePt t="119413" x="5816600" y="6096000"/>
          <p14:tracePt t="119413" x="5829300" y="6096000"/>
          <p14:tracePt t="119430" x="5842000" y="6089650"/>
          <p14:tracePt t="119430" x="5854700" y="6089650"/>
          <p14:tracePt t="119447" x="5867400" y="6089650"/>
          <p14:tracePt t="119447" x="5899150" y="6083300"/>
          <p14:tracePt t="119463" x="5911850" y="6083300"/>
          <p14:tracePt t="119463" x="5924550" y="6076950"/>
          <p14:tracePt t="119480" x="5930900" y="6076950"/>
          <p14:tracePt t="119480" x="5943600" y="6070600"/>
          <p14:tracePt t="119497" x="5956300" y="6070600"/>
          <p14:tracePt t="119497" x="5962650" y="6064250"/>
          <p14:tracePt t="119514" x="5969000" y="6064250"/>
          <p14:tracePt t="119514" x="5981700" y="6057900"/>
          <p14:tracePt t="119531" x="5988050" y="6051550"/>
          <p14:tracePt t="119531" x="5994400" y="6051550"/>
          <p14:tracePt t="119547" x="6000750" y="6045200"/>
          <p14:tracePt t="119563" x="6007100" y="6038850"/>
          <p14:tracePt t="119579" x="6000750" y="6051550"/>
          <p14:tracePt t="119622" x="5994400" y="6051550"/>
          <p14:tracePt t="119631" x="5994400" y="6064250"/>
          <p14:tracePt t="119638" x="5988050" y="6070600"/>
          <p14:tracePt t="119646" x="5981700" y="6083300"/>
          <p14:tracePt t="119646" x="5975350" y="6102350"/>
          <p14:tracePt t="119664" x="5975350" y="6121400"/>
          <p14:tracePt t="119664" x="5969000" y="6140450"/>
          <p14:tracePt t="119681" x="5969000" y="6172200"/>
          <p14:tracePt t="119681" x="5962650" y="6203950"/>
          <p14:tracePt t="119681" x="5962650" y="6242050"/>
          <p14:tracePt t="119699" x="5962650" y="6280150"/>
          <p14:tracePt t="119699" x="5969000" y="6311900"/>
          <p14:tracePt t="119714" x="5969000" y="6350000"/>
          <p14:tracePt t="119714" x="5969000" y="6375400"/>
          <p14:tracePt t="119731" x="5975350" y="6407150"/>
          <p14:tracePt t="119731" x="5975350" y="6426200"/>
          <p14:tracePt t="119747" x="5975350" y="6457950"/>
          <p14:tracePt t="119763" x="5975350" y="6483350"/>
          <p14:tracePt t="119780" x="5969000" y="6451600"/>
          <p14:tracePt t="119822" x="5962650" y="6413500"/>
          <p14:tracePt t="119838" x="5956300" y="6394450"/>
          <p14:tracePt t="119846" x="5949950" y="6375400"/>
          <p14:tracePt t="119854" x="5949950" y="6343650"/>
          <p14:tracePt t="119864" x="5943600" y="6318250"/>
          <p14:tracePt t="119864" x="5943600" y="6292850"/>
          <p14:tracePt t="119864" x="5937250" y="6267450"/>
          <p14:tracePt t="119883" x="5937250" y="6242050"/>
          <p14:tracePt t="119897" x="5937250" y="6210300"/>
          <p14:tracePt t="119897" x="5943600" y="6165850"/>
          <p14:tracePt t="119915" x="5949950" y="6146800"/>
          <p14:tracePt t="119915" x="5956300" y="6121400"/>
          <p14:tracePt t="119931" x="5962650" y="6102350"/>
          <p14:tracePt t="119931" x="5969000" y="6083300"/>
          <p14:tracePt t="119949" x="5975350" y="6070600"/>
          <p14:tracePt t="119949" x="5988050" y="6051550"/>
          <p14:tracePt t="119949" x="6000750" y="6038850"/>
          <p14:tracePt t="119968" x="6013450" y="6026150"/>
          <p14:tracePt t="119980" x="6019800" y="6019800"/>
          <p14:tracePt t="119980" x="6045200" y="6000750"/>
          <p14:tracePt t="120000" x="6057900" y="5988050"/>
          <p14:tracePt t="120000" x="6070600" y="5981700"/>
          <p14:tracePt t="120015" x="6083300" y="5981700"/>
          <p14:tracePt t="120015" x="6089650" y="5981700"/>
          <p14:tracePt t="120032" x="6096000" y="5981700"/>
          <p14:tracePt t="120032" x="6108700" y="5981700"/>
          <p14:tracePt t="120049" x="6115050" y="5988050"/>
          <p14:tracePt t="120049" x="6121400" y="6007100"/>
          <p14:tracePt t="120065" x="6121400" y="6013450"/>
          <p14:tracePt t="120065" x="6127750" y="6026150"/>
          <p14:tracePt t="120082" x="6121400" y="6038850"/>
          <p14:tracePt t="120082" x="6121400" y="6051550"/>
          <p14:tracePt t="120099" x="6121400" y="6064250"/>
          <p14:tracePt t="120099" x="6115050" y="6083300"/>
          <p14:tracePt t="120115" x="6108700" y="6096000"/>
          <p14:tracePt t="120115" x="6102350" y="6121400"/>
          <p14:tracePt t="120132" x="6096000" y="6140450"/>
          <p14:tracePt t="120132" x="6089650" y="6153150"/>
          <p14:tracePt t="120149" x="6083300" y="6159500"/>
          <p14:tracePt t="120149" x="6076950" y="6172200"/>
          <p14:tracePt t="120166" x="6070600" y="6178550"/>
          <p14:tracePt t="120166" x="6064250" y="6191250"/>
          <p14:tracePt t="120183" x="6057900" y="6191250"/>
          <p14:tracePt t="120198" x="6051550" y="6191250"/>
          <p14:tracePt t="120215" x="6051550" y="6184900"/>
          <p14:tracePt t="120242" x="6064250" y="6172200"/>
          <p14:tracePt t="120258" x="6070600" y="6165850"/>
          <p14:tracePt t="120267" x="6076950" y="6159500"/>
          <p14:tracePt t="120267" x="6083300" y="6146800"/>
          <p14:tracePt t="120283" x="6089650" y="6134100"/>
          <p14:tracePt t="120283" x="6102350" y="6121400"/>
          <p14:tracePt t="120299" x="6115050" y="6108700"/>
          <p14:tracePt t="120299" x="6121400" y="6096000"/>
          <p14:tracePt t="120316" x="6140450" y="6089650"/>
          <p14:tracePt t="120316" x="6153150" y="6076950"/>
          <p14:tracePt t="120316" x="6165850" y="6064250"/>
          <p14:tracePt t="120335" x="6184900" y="6057900"/>
          <p14:tracePt t="120348" x="6197600" y="6045200"/>
          <p14:tracePt t="120348" x="6229350" y="6026150"/>
          <p14:tracePt t="120366" x="6242050" y="6019800"/>
          <p14:tracePt t="120366" x="6254750" y="6007100"/>
          <p14:tracePt t="120383" x="6267450" y="6000750"/>
          <p14:tracePt t="120383" x="6273800" y="5994400"/>
          <p14:tracePt t="120400" x="6286500" y="5988050"/>
          <p14:tracePt t="120400" x="6299200" y="5981700"/>
          <p14:tracePt t="120416" x="6305550" y="5975350"/>
          <p14:tracePt t="120416" x="6324600" y="5969000"/>
          <p14:tracePt t="120433" x="6330950" y="5962650"/>
          <p14:tracePt t="120433" x="6337300" y="5956300"/>
          <p14:tracePt t="120450" x="6343650" y="5949950"/>
          <p14:tracePt t="120470" x="6350000" y="5943600"/>
          <p14:tracePt t="120490" x="6343650" y="5943600"/>
          <p14:tracePt t="120514" x="6337300" y="5937250"/>
          <p14:tracePt t="120542" x="6337300" y="5930900"/>
          <p14:tracePt t="120566" x="6343650" y="5924550"/>
          <p14:tracePt t="120583" x="6356350" y="5924550"/>
          <p14:tracePt t="120598" x="6369050" y="5924550"/>
          <p14:tracePt t="120610" x="6375400" y="5924550"/>
          <p14:tracePt t="120620" x="6381750" y="5930900"/>
          <p14:tracePt t="120633" x="6394450" y="5943600"/>
          <p14:tracePt t="120633" x="6413500" y="5975350"/>
          <p14:tracePt t="120651" x="6419850" y="5994400"/>
          <p14:tracePt t="120651" x="6432550" y="6013450"/>
          <p14:tracePt t="120667" x="6438900" y="6032500"/>
          <p14:tracePt t="120667" x="6438900" y="6051550"/>
          <p14:tracePt t="120684" x="6445250" y="6076950"/>
          <p14:tracePt t="120684" x="6445250" y="6096000"/>
          <p14:tracePt t="120700" x="6451600" y="6121400"/>
          <p14:tracePt t="120700" x="6445250" y="6140450"/>
          <p14:tracePt t="120717" x="6445250" y="6159500"/>
          <p14:tracePt t="120717" x="6445250" y="6191250"/>
          <p14:tracePt t="120734" x="6438900" y="6203950"/>
          <p14:tracePt t="120734" x="6432550" y="6216650"/>
          <p14:tracePt t="120751" x="6432550" y="6223000"/>
          <p14:tracePt t="120751" x="6426200" y="6223000"/>
          <p14:tracePt t="120767" x="6419850" y="6229350"/>
          <p14:tracePt t="120767" x="6419850" y="6235700"/>
          <p14:tracePt t="120784" x="6413500" y="6229350"/>
          <p14:tracePt t="120800" x="6407150" y="6223000"/>
          <p14:tracePt t="120800" x="6407150" y="6216650"/>
          <p14:tracePt t="120820" x="6407150" y="6210300"/>
          <p14:tracePt t="120833" x="6413500" y="6203950"/>
          <p14:tracePt t="120833" x="6419850" y="6191250"/>
          <p14:tracePt t="120851" x="6426200" y="6184900"/>
          <p14:tracePt t="120851" x="6432550" y="6178550"/>
          <p14:tracePt t="120868" x="6445250" y="6172200"/>
          <p14:tracePt t="120868" x="6451600" y="6165850"/>
          <p14:tracePt t="120885" x="6464300" y="6159500"/>
          <p14:tracePt t="120885" x="6470650" y="6153150"/>
          <p14:tracePt t="120885" x="6483350" y="6146800"/>
          <p14:tracePt t="120903" x="6496050" y="6146800"/>
          <p14:tracePt t="120917" x="6508750" y="6146800"/>
          <p14:tracePt t="120917" x="6534150" y="6153150"/>
          <p14:tracePt t="120935" x="6546850" y="6153150"/>
          <p14:tracePt t="120935" x="6553200" y="6153150"/>
          <p14:tracePt t="120952" x="6565900" y="6146800"/>
          <p14:tracePt t="120952" x="6578600" y="6146800"/>
          <p14:tracePt t="120952" x="6591300" y="6146800"/>
          <p14:tracePt t="120970" x="6604000" y="6140450"/>
          <p14:tracePt t="120984" x="6616700" y="6134100"/>
          <p14:tracePt t="120984" x="6629400" y="6127750"/>
          <p14:tracePt t="120984" x="6648450" y="6127750"/>
          <p14:tracePt t="121004" x="6661150" y="6121400"/>
          <p14:tracePt t="121004" x="6673850" y="6115050"/>
          <p14:tracePt t="121019" x="6692900" y="6108700"/>
          <p14:tracePt t="121019" x="6705600" y="6102350"/>
          <p14:tracePt t="121035" x="6718300" y="6096000"/>
          <p14:tracePt t="121035" x="6731000" y="6089650"/>
          <p14:tracePt t="121052" x="6750050" y="6083300"/>
          <p14:tracePt t="121052" x="6762750" y="6076950"/>
          <p14:tracePt t="121052" x="6775450" y="6076950"/>
          <p14:tracePt t="121072" x="6788150" y="6070600"/>
          <p14:tracePt t="121072" x="6800850" y="6064250"/>
          <p14:tracePt t="121085" x="6813550" y="6064250"/>
          <p14:tracePt t="121085" x="6819900" y="6057900"/>
          <p14:tracePt t="121102" x="6832600" y="6051550"/>
          <p14:tracePt t="121102" x="6845300" y="6045200"/>
          <p14:tracePt t="121118" x="6851650" y="6038850"/>
          <p14:tracePt t="121118" x="6858000" y="6038850"/>
          <p14:tracePt t="121135" x="6870700" y="6032500"/>
          <p14:tracePt t="121135" x="6889750" y="6019800"/>
          <p14:tracePt t="121152" x="6896100" y="6019800"/>
          <p14:tracePt t="121152" x="6902450" y="6013450"/>
          <p14:tracePt t="121169" x="6915150" y="6007100"/>
          <p14:tracePt t="121169" x="6921500" y="6007100"/>
          <p14:tracePt t="121185" x="6927850" y="6000750"/>
          <p14:tracePt t="121185" x="6934200" y="6000750"/>
          <p14:tracePt t="121203" x="6934200" y="6013450"/>
          <p14:tracePt t="121226" x="6934200" y="6019800"/>
          <p14:tracePt t="121235" x="6934200" y="6026150"/>
          <p14:tracePt t="121235" x="6934200" y="6032500"/>
          <p14:tracePt t="121253" x="6934200" y="6038850"/>
          <p14:tracePt t="121253" x="6927850" y="6045200"/>
          <p14:tracePt t="121253" x="6927850" y="6051550"/>
          <p14:tracePt t="121271" x="6921500" y="6057900"/>
          <p14:tracePt t="121285" x="6921500" y="6064250"/>
          <p14:tracePt t="121285" x="6915150" y="6070600"/>
          <p14:tracePt t="121303" x="6902450" y="6076950"/>
          <p14:tracePt t="121322" x="6896100" y="6083300"/>
          <p14:tracePt t="121335" x="6889750" y="6089650"/>
          <p14:tracePt t="121351" x="6889750" y="6096000"/>
          <p14:tracePt t="121368" x="6883400" y="6096000"/>
          <p14:tracePt t="121368" x="6883400" y="6102350"/>
          <p14:tracePt t="121386" x="6883400" y="6108700"/>
          <p14:tracePt t="121402" x="6889750" y="6115050"/>
          <p14:tracePt t="121438" x="6889750" y="6121400"/>
          <p14:tracePt t="121498" x="6896100" y="6115050"/>
          <p14:tracePt t="121534" x="6902450" y="6115050"/>
          <p14:tracePt t="121550" x="6908800" y="6108700"/>
          <p14:tracePt t="121562" x="6915150" y="6108700"/>
          <p14:tracePt t="121578" x="6921500" y="6108700"/>
          <p14:tracePt t="121594" x="6927850" y="6102350"/>
          <p14:tracePt t="121603" x="6934200" y="6102350"/>
          <p14:tracePt t="121603" x="6940550" y="6096000"/>
          <p14:tracePt t="121620" x="6946900" y="6096000"/>
          <p14:tracePt t="121636" x="6953250" y="6089650"/>
          <p14:tracePt t="121636" x="6965950" y="6089650"/>
          <p14:tracePt t="121655" x="6972300" y="6089650"/>
          <p14:tracePt t="121655" x="6978650" y="6089650"/>
          <p14:tracePt t="121671" x="6985000" y="6089650"/>
          <p14:tracePt t="121671" x="6991350" y="6089650"/>
          <p14:tracePt t="121687" x="6997700" y="6089650"/>
          <p14:tracePt t="121687" x="7004050" y="6089650"/>
          <p14:tracePt t="121704" x="7010400" y="6089650"/>
          <p14:tracePt t="121704" x="7016750" y="6096000"/>
          <p14:tracePt t="121721" x="7023100" y="6096000"/>
          <p14:tracePt t="121721" x="7029450" y="6096000"/>
          <p14:tracePt t="121738" x="7035800" y="6102350"/>
          <p14:tracePt t="121738" x="7035800" y="6108700"/>
          <p14:tracePt t="121754" x="7042150" y="6115050"/>
          <p14:tracePt t="121770" x="7042150" y="6121400"/>
          <p14:tracePt t="121790" x="7035800" y="6127750"/>
          <p14:tracePt t="121803" x="7029450" y="6134100"/>
          <p14:tracePt t="121821" x="7023100" y="6140450"/>
          <p14:tracePt t="121837" x="7023100" y="6146800"/>
          <p14:tracePt t="121837" x="7016750" y="6153150"/>
          <p14:tracePt t="121855" x="7010400" y="6159500"/>
          <p14:tracePt t="121855" x="7004050" y="6159500"/>
          <p14:tracePt t="121871" x="6997700" y="6165850"/>
          <p14:tracePt t="121871" x="6991350" y="6172200"/>
          <p14:tracePt t="121887" x="6985000" y="6172200"/>
          <p14:tracePt t="121887" x="6978650" y="6178550"/>
          <p14:tracePt t="121905" x="6972300" y="6178550"/>
          <p14:tracePt t="121920" x="6965950" y="6184900"/>
          <p14:tracePt t="121920" x="6959600" y="6184900"/>
          <p14:tracePt t="121939" x="6946900" y="6184900"/>
          <p14:tracePt t="121939" x="6946900" y="6191250"/>
          <p14:tracePt t="121955" x="6940550" y="6191250"/>
          <p14:tracePt t="121970" x="6934200" y="6197600"/>
          <p14:tracePt t="121987" x="6921500" y="6203950"/>
          <p14:tracePt t="122004" x="6915150" y="6203950"/>
          <p14:tracePt t="122020" x="6908800" y="6210300"/>
          <p14:tracePt t="122020" x="6896100" y="6216650"/>
          <p14:tracePt t="122038" x="6889750" y="6223000"/>
          <p14:tracePt t="122053" x="6877050" y="6229350"/>
          <p14:tracePt t="122071" x="6870700" y="6229350"/>
          <p14:tracePt t="122087" x="6864350" y="6235700"/>
          <p14:tracePt t="122104" x="6858000" y="6235700"/>
          <p14:tracePt t="122121" x="6864350" y="6229350"/>
          <p14:tracePt t="122186" x="6870700" y="6223000"/>
          <p14:tracePt t="122202" x="6877050" y="6216650"/>
          <p14:tracePt t="122218" x="6883400" y="6216650"/>
          <p14:tracePt t="122230" x="6889750" y="6216650"/>
          <p14:tracePt t="122246" x="6896100" y="6216650"/>
          <p14:tracePt t="122262" x="6902450" y="6210300"/>
          <p14:tracePt t="122278" x="6908800" y="6210300"/>
          <p14:tracePt t="122290" x="6915150" y="6210300"/>
          <p14:tracePt t="122306" x="6921500" y="6203950"/>
          <p14:tracePt t="122322" x="6927850" y="6203950"/>
          <p14:tracePt t="122338" x="6927850" y="6197600"/>
          <p14:tracePt t="122358" x="6934200" y="6191250"/>
          <p14:tracePt t="122382" x="6940550" y="6191250"/>
          <p14:tracePt t="122402" x="6946900" y="6191250"/>
          <p14:tracePt t="122442" x="6940550" y="6191250"/>
          <p14:tracePt t="122502" x="6934200" y="6197600"/>
          <p14:tracePt t="122518" x="6927850" y="6197600"/>
          <p14:tracePt t="122530" x="6921500" y="6197600"/>
          <p14:tracePt t="122546" x="6915150" y="6203950"/>
          <p14:tracePt t="122562" x="6915150" y="6210300"/>
          <p14:tracePt t="122622" x="6915150" y="6216650"/>
          <p14:tracePt t="122734" x="6921500" y="6216650"/>
          <p14:tracePt t="122778" x="6927850" y="6210300"/>
          <p14:tracePt t="122810" x="6934200" y="6216650"/>
          <p14:tracePt t="122830" x="6940550" y="6210300"/>
          <p14:tracePt t="122854" x="6946900" y="6210300"/>
          <p14:tracePt t="122878" x="6953250" y="6210300"/>
          <p14:tracePt t="122898" x="6959600" y="6203950"/>
          <p14:tracePt t="122930" x="6959600" y="6210300"/>
          <p14:tracePt t="122990" x="6965950" y="6210300"/>
          <p14:tracePt t="123042" x="6965950" y="6203950"/>
          <p14:tracePt t="123062" x="6972300" y="6203950"/>
          <p14:tracePt t="123094" x="6972300" y="6210300"/>
          <p14:tracePt t="123122" x="6972300" y="6216650"/>
          <p14:tracePt t="123350" x="6972300" y="6223000"/>
          <p14:tracePt t="123422" x="6965950" y="6223000"/>
          <p14:tracePt t="123454" x="6959600" y="6235700"/>
          <p14:tracePt t="123482" x="6953250" y="6242050"/>
          <p14:tracePt t="123498" x="6946900" y="6248400"/>
          <p14:tracePt t="123514" x="6940550" y="6254750"/>
          <p14:tracePt t="123522" x="6934200" y="6254750"/>
          <p14:tracePt t="123530" x="6927850" y="6261100"/>
          <p14:tracePt t="123530" x="6921500" y="6267450"/>
          <p14:tracePt t="123543" x="6915150" y="6273800"/>
          <p14:tracePt t="123543" x="6908800" y="6273800"/>
          <p14:tracePt t="123560" x="6896100" y="6280150"/>
          <p14:tracePt t="123560" x="6889750" y="6286500"/>
          <p14:tracePt t="123577" x="6864350" y="6305550"/>
          <p14:tracePt t="123592" x="6838950" y="6330950"/>
          <p14:tracePt t="123609" x="6800850" y="6356350"/>
          <p14:tracePt t="123609" x="6775450" y="6375400"/>
          <p14:tracePt t="123627" x="6756400" y="6394450"/>
          <p14:tracePt t="123627" x="6731000" y="6407150"/>
          <p14:tracePt t="123644" x="6705600" y="6426200"/>
          <p14:tracePt t="123644" x="6680200" y="6438900"/>
          <p14:tracePt t="123660" x="6654800" y="6457950"/>
          <p14:tracePt t="123660" x="6629400" y="6477000"/>
          <p14:tracePt t="123677" x="6604000" y="6496050"/>
          <p14:tracePt t="123677" x="6578600" y="6508750"/>
          <p14:tracePt t="123696" x="6521450" y="6540500"/>
          <p14:tracePt t="123696" x="6489700" y="6559550"/>
          <p14:tracePt t="123711" x="6451600" y="6572250"/>
          <p14:tracePt t="123711" x="6419850" y="6584950"/>
          <p14:tracePt t="123728" x="6381750" y="6597650"/>
          <p14:tracePt t="123728" x="6343650" y="6597650"/>
          <p14:tracePt t="123744" x="6299200" y="6604000"/>
          <p14:tracePt t="123744" x="6254750" y="6604000"/>
          <p14:tracePt t="123760" x="6216650" y="6604000"/>
          <p14:tracePt t="123760" x="6172200" y="6597650"/>
          <p14:tracePt t="123760" x="6127750" y="6597650"/>
          <p14:tracePt t="123779" x="6083300" y="6584950"/>
          <p14:tracePt t="123779" x="6038850" y="6584950"/>
          <p14:tracePt t="123794" x="6000750" y="6572250"/>
          <p14:tracePt t="123794" x="5956300" y="6565900"/>
          <p14:tracePt t="123810" x="5911850" y="6559550"/>
          <p14:tracePt t="123810" x="5873750" y="6553200"/>
          <p14:tracePt t="123828" x="5829300" y="6546850"/>
          <p14:tracePt t="123828" x="5746750" y="6534150"/>
          <p14:tracePt t="123844" x="5708650" y="6527800"/>
          <p14:tracePt t="123844" x="5670550" y="6521450"/>
          <p14:tracePt t="123861" x="5638800" y="6515100"/>
          <p14:tracePt t="123861" x="5600700" y="6502400"/>
          <p14:tracePt t="123877" x="5568950" y="6483350"/>
          <p14:tracePt t="123877" x="5537200" y="6464300"/>
          <p14:tracePt t="123894" x="5505450" y="6438900"/>
          <p14:tracePt t="123894" x="5448300" y="6381750"/>
          <p14:tracePt t="123911" x="5416550" y="6350000"/>
          <p14:tracePt t="123911" x="5391150" y="6318250"/>
          <p14:tracePt t="123928" x="5359400" y="6286500"/>
          <p14:tracePt t="123928" x="5334000" y="6254750"/>
          <p14:tracePt t="123946" x="5308600" y="6229350"/>
          <p14:tracePt t="123946" x="5283200" y="6197600"/>
          <p14:tracePt t="123946" x="5264150" y="6172200"/>
          <p14:tracePt t="123963" x="5245100" y="6140450"/>
          <p14:tracePt t="123963" x="5226050" y="6108700"/>
          <p14:tracePt t="123979" x="5207000" y="6083300"/>
          <p14:tracePt t="123979" x="5187950" y="6045200"/>
          <p14:tracePt t="123995" x="5168900" y="6013450"/>
          <p14:tracePt t="123995" x="5156200" y="5981700"/>
          <p14:tracePt t="124012" x="5143500" y="5949950"/>
          <p14:tracePt t="124012" x="5130800" y="5918200"/>
          <p14:tracePt t="124028" x="5118100" y="5886450"/>
          <p14:tracePt t="124028" x="5118100" y="5861050"/>
          <p14:tracePt t="124028" x="5111750" y="5829300"/>
          <p14:tracePt t="124047" x="5111750" y="5803900"/>
          <p14:tracePt t="124060" x="5118100" y="5772150"/>
          <p14:tracePt t="124060" x="5130800" y="5715000"/>
          <p14:tracePt t="124079" x="5143500" y="5683250"/>
          <p14:tracePt t="124079" x="5156200" y="5645150"/>
          <p14:tracePt t="124095" x="5168900" y="5613400"/>
          <p14:tracePt t="124095" x="5187950" y="5581650"/>
          <p14:tracePt t="124112" x="5207000" y="5543550"/>
          <p14:tracePt t="124112" x="5232400" y="5511800"/>
          <p14:tracePt t="124128" x="5257800" y="5480050"/>
          <p14:tracePt t="124128" x="5314950" y="5422900"/>
          <p14:tracePt t="124145" x="5340350" y="5397500"/>
          <p14:tracePt t="124145" x="5372100" y="5378450"/>
          <p14:tracePt t="124161" x="5403850" y="5359400"/>
          <p14:tracePt t="124161" x="5435600" y="5353050"/>
          <p14:tracePt t="124179" x="5467350" y="5353050"/>
          <p14:tracePt t="124179" x="5530850" y="5378450"/>
          <p14:tracePt t="124197" x="5562600" y="5403850"/>
          <p14:tracePt t="124197" x="5594350" y="5441950"/>
          <p14:tracePt t="124212" x="5632450" y="5486400"/>
          <p14:tracePt t="124212" x="5664200" y="5530850"/>
          <p14:tracePt t="124228" x="5702300" y="5581650"/>
          <p14:tracePt t="124228" x="5734050" y="5632450"/>
          <p14:tracePt t="124245" x="5765800" y="5683250"/>
          <p14:tracePt t="124245" x="5822950" y="5784850"/>
          <p14:tracePt t="124263" x="5842000" y="5829300"/>
          <p14:tracePt t="124263" x="5867400" y="5880100"/>
          <p14:tracePt t="124279" x="5880100" y="5924550"/>
          <p14:tracePt t="124279" x="5892800" y="5969000"/>
          <p14:tracePt t="124295" x="5899150" y="6019800"/>
          <p14:tracePt t="124295" x="5899150" y="6057900"/>
          <p14:tracePt t="124312" x="5899150" y="6102350"/>
          <p14:tracePt t="124312" x="5892800" y="6134100"/>
          <p14:tracePt t="124312" x="5880100" y="6172200"/>
          <p14:tracePt t="124332" x="5861050" y="6203950"/>
          <p14:tracePt t="124345" x="5835650" y="6235700"/>
          <p14:tracePt t="124345" x="5784850" y="6299200"/>
          <p14:tracePt t="124363" x="5746750" y="6324600"/>
          <p14:tracePt t="124363" x="5708650" y="6350000"/>
          <p14:tracePt t="124379" x="5670550" y="6375400"/>
          <p14:tracePt t="124379" x="5626100" y="6400800"/>
          <p14:tracePt t="124396" x="5575300" y="6426200"/>
          <p14:tracePt t="124396" x="5524500" y="6445250"/>
          <p14:tracePt t="124412" x="5473700" y="6464300"/>
          <p14:tracePt t="124412" x="5416550" y="6477000"/>
          <p14:tracePt t="124412" x="5359400" y="6489700"/>
          <p14:tracePt t="124430" x="5302250" y="6502400"/>
          <p14:tracePt t="124430" x="5245100" y="6508750"/>
          <p14:tracePt t="124448" x="5187950" y="6515100"/>
          <p14:tracePt t="124448" x="5130800" y="6515100"/>
          <p14:tracePt t="124462" x="5067300" y="6508750"/>
          <p14:tracePt t="124462" x="5010150" y="6496050"/>
          <p14:tracePt t="124479" x="4946650" y="6483350"/>
          <p14:tracePt t="124479" x="4832350" y="6451600"/>
          <p14:tracePt t="124496" x="4775200" y="6432550"/>
          <p14:tracePt t="124496" x="4718050" y="6419850"/>
          <p14:tracePt t="124513" x="4673600" y="6400800"/>
          <p14:tracePt t="124513" x="4622800" y="6388100"/>
          <p14:tracePt t="124530" x="4584700" y="6369050"/>
          <p14:tracePt t="124530" x="4546600" y="6356350"/>
          <p14:tracePt t="124546" x="4521200" y="6330950"/>
          <p14:tracePt t="124546" x="4470400" y="6280150"/>
          <p14:tracePt t="124563" x="4451350" y="6254750"/>
          <p14:tracePt t="124563" x="4432300" y="6229350"/>
          <p14:tracePt t="124579" x="4425950" y="6197600"/>
          <p14:tracePt t="124579" x="4413250" y="6172200"/>
          <p14:tracePt t="124596" x="4406900" y="6153150"/>
          <p14:tracePt t="124596" x="4406900" y="6127750"/>
          <p14:tracePt t="124596" x="4406900" y="6115050"/>
          <p14:tracePt t="124615" x="4413250" y="6096000"/>
          <p14:tracePt t="124615" x="4419600" y="6083300"/>
          <p14:tracePt t="124631" x="4425950" y="6076950"/>
          <p14:tracePt t="124631" x="4438650" y="6070600"/>
          <p14:tracePt t="124647" x="4451350" y="6064250"/>
          <p14:tracePt t="124647" x="4464050" y="6057900"/>
          <p14:tracePt t="124663" x="4476750" y="6057900"/>
          <p14:tracePt t="124663" x="4489450" y="6057900"/>
          <p14:tracePt t="124680" x="4502150" y="6064250"/>
          <p14:tracePt t="124680" x="4527550" y="6076950"/>
          <p14:tracePt t="124699" x="4540250" y="6089650"/>
          <p14:tracePt t="124712" x="4552950" y="6102350"/>
          <p14:tracePt t="124712" x="4578350" y="6134100"/>
          <p14:tracePt t="124731" x="4591050" y="6153150"/>
          <p14:tracePt t="124731" x="4603750" y="6165850"/>
          <p14:tracePt t="124748" x="4616450" y="6178550"/>
          <p14:tracePt t="124748" x="4622800" y="6197600"/>
          <p14:tracePt t="124764" x="4635500" y="6210300"/>
          <p14:tracePt t="124764" x="4641850" y="6223000"/>
          <p14:tracePt t="124780" x="4648200" y="6229350"/>
          <p14:tracePt t="124780" x="4654550" y="6254750"/>
          <p14:tracePt t="124797" x="4654550" y="6261100"/>
          <p14:tracePt t="124797" x="4654550" y="6273800"/>
          <p14:tracePt t="124814" x="4654550" y="6280150"/>
          <p14:tracePt t="124830" x="4654550" y="6286500"/>
          <p14:tracePt t="124847" x="4648200" y="6292850"/>
          <p14:tracePt t="124847" x="4641850" y="6299200"/>
          <p14:tracePt t="124864" x="4635500" y="6305550"/>
          <p14:tracePt t="124880" x="4629150" y="6311900"/>
          <p14:tracePt t="124896" x="4622800" y="6318250"/>
          <p14:tracePt t="124914" x="4616450" y="6311900"/>
          <p14:tracePt t="124962" x="4616450" y="6305550"/>
          <p14:tracePt t="124982" x="4616450" y="6299200"/>
          <p14:tracePt t="124998" x="4622800" y="6299200"/>
          <p14:tracePt t="125006" x="4629150" y="6292850"/>
          <p14:tracePt t="125022" x="4635500" y="6286500"/>
          <p14:tracePt t="125031" x="4635500" y="6280150"/>
          <p14:tracePt t="125031" x="4641850" y="6280150"/>
          <p14:tracePt t="125048" x="4654550" y="6273800"/>
          <p14:tracePt t="125048" x="4660900" y="6267450"/>
          <p14:tracePt t="125065" x="4667250" y="6261100"/>
          <p14:tracePt t="125065" x="4679950" y="6254750"/>
          <p14:tracePt t="125065" x="4686300" y="6248400"/>
          <p14:tracePt t="125083" x="4699000" y="6242050"/>
          <p14:tracePt t="125083" x="4705350" y="6235700"/>
          <p14:tracePt t="125098" x="4718050" y="6229350"/>
          <p14:tracePt t="125098" x="4730750" y="6223000"/>
          <p14:tracePt t="125115" x="4743450" y="6210300"/>
          <p14:tracePt t="125115" x="4749800" y="6203950"/>
          <p14:tracePt t="125131" x="4762500" y="6197600"/>
          <p14:tracePt t="125131" x="4775200" y="6191250"/>
          <p14:tracePt t="125148" x="4787900" y="6184900"/>
          <p14:tracePt t="125148" x="4813300" y="6165850"/>
          <p14:tracePt t="125165" x="4832350" y="6159500"/>
          <p14:tracePt t="125165" x="4845050" y="6153150"/>
          <p14:tracePt t="125182" x="4857750" y="6140450"/>
          <p14:tracePt t="125182" x="4870450" y="6134100"/>
          <p14:tracePt t="125200" x="4883150" y="6121400"/>
          <p14:tracePt t="125200" x="4908550" y="6102350"/>
          <p14:tracePt t="125215" x="4921250" y="6096000"/>
          <p14:tracePt t="125215" x="4933950" y="6089650"/>
          <p14:tracePt t="125232" x="4946650" y="6076950"/>
          <p14:tracePt t="125232" x="4959350" y="6070600"/>
          <p14:tracePt t="125248" x="4972050" y="6064250"/>
          <p14:tracePt t="125248" x="4984750" y="6057900"/>
          <p14:tracePt t="125265" x="4997450" y="6051550"/>
          <p14:tracePt t="125265" x="5016500" y="6045200"/>
          <p14:tracePt t="125282" x="5022850" y="6032500"/>
          <p14:tracePt t="125282" x="5035550" y="6026150"/>
          <p14:tracePt t="125298" x="5041900" y="6019800"/>
          <p14:tracePt t="125298" x="5048250" y="6013450"/>
          <p14:tracePt t="125315" x="5054600" y="6007100"/>
          <p14:tracePt t="125315" x="5060950" y="6000750"/>
          <p14:tracePt t="125332" x="5073650" y="6000750"/>
          <p14:tracePt t="125332" x="5080000" y="5994400"/>
          <p14:tracePt t="125348" x="5080000" y="5988050"/>
          <p14:tracePt t="125348" x="5086350" y="5988050"/>
          <p14:tracePt t="125348" x="5092700" y="5981700"/>
          <p14:tracePt t="125367" x="5099050" y="5981700"/>
          <p14:tracePt t="125367" x="5105400" y="5975350"/>
          <p14:tracePt t="125382" x="5118100" y="5969000"/>
          <p14:tracePt t="125402" x="5124450" y="5969000"/>
          <p14:tracePt t="125418" x="5130800" y="5962650"/>
          <p14:tracePt t="125434" x="5137150" y="5962650"/>
          <p14:tracePt t="125451" x="5137150" y="5956300"/>
          <p14:tracePt t="125464" x="5143500" y="5956300"/>
          <p14:tracePt t="125481" x="5149850" y="5949950"/>
          <p14:tracePt t="125498" x="5156200" y="5956300"/>
          <p14:tracePt t="125515" x="5162550" y="5956300"/>
          <p14:tracePt t="125562" x="5168900" y="5956300"/>
          <p14:tracePt t="125590" x="5175250" y="5949950"/>
          <p14:tracePt t="125614" x="5175250" y="5943600"/>
          <p14:tracePt t="125630" x="5181600" y="5937250"/>
          <p14:tracePt t="125642" x="5187950" y="5930900"/>
          <p14:tracePt t="125658" x="5200650" y="5924550"/>
          <p14:tracePt t="125674" x="5207000" y="5911850"/>
          <p14:tracePt t="125690" x="5213350" y="5911850"/>
          <p14:tracePt t="125699" x="5219700" y="5905500"/>
          <p14:tracePt t="125716" x="5226050" y="5899150"/>
          <p14:tracePt t="125716" x="5232400" y="5892800"/>
          <p14:tracePt t="125716" x="5232400" y="5886450"/>
          <p14:tracePt t="125735" x="5245100" y="5880100"/>
          <p14:tracePt t="125751" x="5251450" y="5873750"/>
          <p14:tracePt t="125766" x="5257800" y="5867400"/>
          <p14:tracePt t="125783" x="5264150" y="5861050"/>
          <p14:tracePt t="125799" x="5276850" y="5854700"/>
          <p14:tracePt t="125799" x="5283200" y="5842000"/>
          <p14:tracePt t="125817" x="5289550" y="5835650"/>
          <p14:tracePt t="125833" x="5295900" y="5829300"/>
          <p14:tracePt t="125849" x="5302250" y="5829300"/>
          <p14:tracePt t="125866" x="5308600" y="5829300"/>
          <p14:tracePt t="125883" x="5308600" y="5822950"/>
          <p14:tracePt t="125914" x="5314950" y="5816600"/>
          <p14:tracePt t="125942" x="5321300" y="5822950"/>
          <p14:tracePt t="126019" x="5314950" y="5829300"/>
          <p14:tracePt t="126042" x="5308600" y="5835650"/>
          <p14:tracePt t="126054" x="5308600" y="5842000"/>
          <p14:tracePt t="126071" x="5302250" y="5848350"/>
          <p14:tracePt t="126086" x="5295900" y="5848350"/>
          <p14:tracePt t="126102" x="5289550" y="5848350"/>
          <p14:tracePt t="126122" x="5295900" y="5854700"/>
          <p14:tracePt t="126170" x="5302250" y="5854700"/>
          <p14:tracePt t="126190" x="5308600" y="5854700"/>
          <p14:tracePt t="126206" x="5314950" y="5854700"/>
          <p14:tracePt t="126234" x="5321300" y="5848350"/>
          <p14:tracePt t="126250" x="5327650" y="5842000"/>
          <p14:tracePt t="126266" x="5334000" y="5842000"/>
          <p14:tracePt t="126294" x="5334000" y="5835650"/>
          <p14:tracePt t="126326" x="5340350" y="5829300"/>
          <p14:tracePt t="126370" x="5346700" y="5829300"/>
          <p14:tracePt t="126394" x="5353050" y="5829300"/>
          <p14:tracePt t="126410" x="5359400" y="5829300"/>
          <p14:tracePt t="126430" x="5365750" y="5829300"/>
          <p14:tracePt t="126470" x="5372100" y="5829300"/>
          <p14:tracePt t="126490" x="5378450" y="5822950"/>
          <p14:tracePt t="126514" x="5378450" y="5829300"/>
          <p14:tracePt t="126550" x="5372100" y="5842000"/>
          <p14:tracePt t="126575" x="5365750" y="5842000"/>
          <p14:tracePt t="126590" x="5359400" y="5854700"/>
          <p14:tracePt t="126602" x="5353050" y="5861050"/>
          <p14:tracePt t="126618" x="5346700" y="5867400"/>
          <p14:tracePt t="126626" x="5340350" y="5873750"/>
          <p14:tracePt t="126642" x="5334000" y="5886450"/>
          <p14:tracePt t="126654" x="5327650" y="5892800"/>
          <p14:tracePt t="126669" x="5321300" y="5899150"/>
          <p14:tracePt t="126669" x="5314950" y="5899150"/>
          <p14:tracePt t="126687" x="5308600" y="5905500"/>
          <p14:tracePt t="126703" x="5308600" y="5918200"/>
          <p14:tracePt t="126719" x="5302250" y="5911850"/>
          <p14:tracePt t="126736" x="5295900" y="5918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8" name="Rectangle 4"/>
          <p:cNvSpPr>
            <a:spLocks noGrp="1" noChangeArrowheads="1"/>
          </p:cNvSpPr>
          <p:nvPr>
            <p:ph type="title"/>
          </p:nvPr>
        </p:nvSpPr>
        <p:spPr/>
        <p:txBody>
          <a:bodyPr/>
          <a:lstStyle/>
          <a:p>
            <a:r>
              <a:rPr lang="ja-JP" altLang="en-US"/>
              <a:t>エクセルによる二項分布の計算</a:t>
            </a:r>
          </a:p>
        </p:txBody>
      </p:sp>
      <p:pic>
        <p:nvPicPr>
          <p:cNvPr id="513033" name="Picture 9"/>
          <p:cNvPicPr>
            <a:picLocks noChangeAspect="1" noChangeArrowheads="1"/>
          </p:cNvPicPr>
          <p:nvPr/>
        </p:nvPicPr>
        <p:blipFill>
          <a:blip r:embed="rId6" cstate="print"/>
          <a:srcRect t="13354" b="2707"/>
          <a:stretch>
            <a:fillRect/>
          </a:stretch>
        </p:blipFill>
        <p:spPr bwMode="auto">
          <a:xfrm>
            <a:off x="1692275" y="3860800"/>
            <a:ext cx="5761038" cy="2903538"/>
          </a:xfrm>
          <a:prstGeom prst="rect">
            <a:avLst/>
          </a:prstGeom>
          <a:noFill/>
          <a:ln w="9525">
            <a:noFill/>
            <a:miter lim="800000"/>
            <a:headEnd/>
            <a:tailEnd/>
          </a:ln>
        </p:spPr>
      </p:pic>
      <p:sp>
        <p:nvSpPr>
          <p:cNvPr id="513036" name="Text Box 12"/>
          <p:cNvSpPr txBox="1">
            <a:spLocks noChangeArrowheads="1"/>
          </p:cNvSpPr>
          <p:nvPr/>
        </p:nvSpPr>
        <p:spPr bwMode="auto">
          <a:xfrm>
            <a:off x="1042988" y="1341438"/>
            <a:ext cx="7921625" cy="822325"/>
          </a:xfrm>
          <a:prstGeom prst="rect">
            <a:avLst/>
          </a:prstGeom>
          <a:noFill/>
          <a:ln w="38100">
            <a:noFill/>
            <a:miter lim="800000"/>
            <a:headEnd/>
            <a:tailEnd/>
          </a:ln>
          <a:effectLst/>
        </p:spPr>
        <p:txBody>
          <a:bodyPr>
            <a:spAutoFit/>
          </a:bodyPr>
          <a:lstStyle/>
          <a:p>
            <a:r>
              <a:rPr lang="ja-JP" altLang="en-US" dirty="0"/>
              <a:t>さいころを</a:t>
            </a:r>
            <a:r>
              <a:rPr lang="en-US" altLang="ja-JP" dirty="0"/>
              <a:t>10</a:t>
            </a:r>
            <a:r>
              <a:rPr lang="ja-JP" altLang="en-US" dirty="0"/>
              <a:t>回振って</a:t>
            </a:r>
            <a:r>
              <a:rPr lang="en-US" altLang="ja-JP" dirty="0"/>
              <a:t>1</a:t>
            </a:r>
            <a:r>
              <a:rPr lang="ja-JP" altLang="en-US" dirty="0"/>
              <a:t>の出る回数</a:t>
            </a:r>
            <a:r>
              <a:rPr lang="ja-JP" altLang="en-US" dirty="0" err="1"/>
              <a:t>ｘ</a:t>
            </a:r>
            <a:r>
              <a:rPr lang="ja-JP" altLang="en-US" dirty="0"/>
              <a:t>の確率分布は二項分布に従う</a:t>
            </a:r>
          </a:p>
        </p:txBody>
      </p:sp>
      <p:sp>
        <p:nvSpPr>
          <p:cNvPr id="513037" name="Text Box 13"/>
          <p:cNvSpPr txBox="1">
            <a:spLocks noChangeArrowheads="1"/>
          </p:cNvSpPr>
          <p:nvPr/>
        </p:nvSpPr>
        <p:spPr bwMode="auto">
          <a:xfrm>
            <a:off x="395288" y="1341438"/>
            <a:ext cx="488950" cy="457200"/>
          </a:xfrm>
          <a:prstGeom prst="rect">
            <a:avLst/>
          </a:prstGeom>
          <a:noFill/>
          <a:ln w="38100">
            <a:noFill/>
            <a:miter lim="800000"/>
            <a:headEnd/>
            <a:tailEnd/>
          </a:ln>
          <a:effectLst/>
        </p:spPr>
        <p:txBody>
          <a:bodyPr wrap="none">
            <a:spAutoFit/>
          </a:bodyPr>
          <a:lstStyle/>
          <a:p>
            <a:r>
              <a:rPr lang="ja-JP" altLang="en-US"/>
              <a:t>例</a:t>
            </a:r>
          </a:p>
        </p:txBody>
      </p:sp>
      <p:sp>
        <p:nvSpPr>
          <p:cNvPr id="513040" name="Text Box 16"/>
          <p:cNvSpPr txBox="1">
            <a:spLocks noChangeArrowheads="1"/>
          </p:cNvSpPr>
          <p:nvPr/>
        </p:nvSpPr>
        <p:spPr bwMode="auto">
          <a:xfrm>
            <a:off x="4932363" y="2205038"/>
            <a:ext cx="2533650" cy="457200"/>
          </a:xfrm>
          <a:prstGeom prst="rect">
            <a:avLst/>
          </a:prstGeom>
          <a:noFill/>
          <a:ln w="38100">
            <a:noFill/>
            <a:miter lim="800000"/>
            <a:headEnd/>
            <a:tailEnd/>
          </a:ln>
          <a:effectLst/>
        </p:spPr>
        <p:txBody>
          <a:bodyPr wrap="none">
            <a:spAutoFit/>
          </a:bodyPr>
          <a:lstStyle/>
          <a:p>
            <a:r>
              <a:rPr lang="ja-JP" altLang="en-US"/>
              <a:t>の二項分布になる</a:t>
            </a:r>
          </a:p>
        </p:txBody>
      </p:sp>
      <p:graphicFrame>
        <p:nvGraphicFramePr>
          <p:cNvPr id="513041" name="Object 17"/>
          <p:cNvGraphicFramePr>
            <a:graphicFrameLocks noChangeAspect="1"/>
          </p:cNvGraphicFramePr>
          <p:nvPr/>
        </p:nvGraphicFramePr>
        <p:xfrm>
          <a:off x="2428860" y="2214554"/>
          <a:ext cx="1160463" cy="495300"/>
        </p:xfrm>
        <a:graphic>
          <a:graphicData uri="http://schemas.openxmlformats.org/presentationml/2006/ole">
            <mc:AlternateContent xmlns:mc="http://schemas.openxmlformats.org/markup-compatibility/2006">
              <mc:Choice xmlns:v="urn:schemas-microsoft-com:vml" Requires="v">
                <p:oleObj spid="_x0000_s513077" name="数式" r:id="rId7" imgW="419040" imgH="177480" progId="Equation.3">
                  <p:embed/>
                </p:oleObj>
              </mc:Choice>
              <mc:Fallback>
                <p:oleObj name="数式" r:id="rId7" imgW="419040" imgH="177480"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0" y="2214554"/>
                        <a:ext cx="116046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42" name="Object 18"/>
          <p:cNvGraphicFramePr>
            <a:graphicFrameLocks noChangeAspect="1"/>
          </p:cNvGraphicFramePr>
          <p:nvPr/>
        </p:nvGraphicFramePr>
        <p:xfrm>
          <a:off x="3857620" y="1857364"/>
          <a:ext cx="1089025" cy="1098550"/>
        </p:xfrm>
        <a:graphic>
          <a:graphicData uri="http://schemas.openxmlformats.org/presentationml/2006/ole">
            <mc:AlternateContent xmlns:mc="http://schemas.openxmlformats.org/markup-compatibility/2006">
              <mc:Choice xmlns:v="urn:schemas-microsoft-com:vml" Requires="v">
                <p:oleObj spid="_x0000_s513078" name="数式" r:id="rId9" imgW="393480" imgH="393480" progId="Equation.3">
                  <p:embed/>
                </p:oleObj>
              </mc:Choice>
              <mc:Fallback>
                <p:oleObj name="数式" r:id="rId9" imgW="393480" imgH="393480" progId="Equation.3">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620" y="1857364"/>
                        <a:ext cx="1089025"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43" name="Object 19"/>
          <p:cNvGraphicFramePr>
            <a:graphicFrameLocks noChangeAspect="1"/>
          </p:cNvGraphicFramePr>
          <p:nvPr/>
        </p:nvGraphicFramePr>
        <p:xfrm>
          <a:off x="928662" y="3071810"/>
          <a:ext cx="7286676" cy="690745"/>
        </p:xfrm>
        <a:graphic>
          <a:graphicData uri="http://schemas.openxmlformats.org/presentationml/2006/ole">
            <mc:AlternateContent xmlns:mc="http://schemas.openxmlformats.org/markup-compatibility/2006">
              <mc:Choice xmlns:v="urn:schemas-microsoft-com:vml" Requires="v">
                <p:oleObj spid="_x0000_s513079" name="数式" r:id="rId11" imgW="2158920" imgH="203040" progId="Equation.3">
                  <p:embed/>
                </p:oleObj>
              </mc:Choice>
              <mc:Fallback>
                <p:oleObj name="数式" r:id="rId11" imgW="2158920" imgH="203040" progId="Equation.3">
                  <p:embed/>
                  <p:pic>
                    <p:nvPicPr>
                      <p:cNvPr id="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62" y="3071810"/>
                        <a:ext cx="7286676" cy="6907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6148"/>
    </mc:Choice>
    <mc:Fallback>
      <p:transition spd="slow" advTm="126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29" x="6203950" y="2743200"/>
          <p14:tracePt t="1736" x="6165850" y="2749550"/>
          <p14:tracePt t="1744" x="6121400" y="2762250"/>
          <p14:tracePt t="1756" x="6070600" y="2768600"/>
          <p14:tracePt t="1756" x="6013450" y="2774950"/>
          <p14:tracePt t="1773" x="5956300" y="2774950"/>
          <p14:tracePt t="1773" x="5861050" y="2762250"/>
          <p14:tracePt t="1789" x="5822950" y="2749550"/>
          <p14:tracePt t="1789" x="5791200" y="2730500"/>
          <p14:tracePt t="1806" x="5765800" y="2698750"/>
          <p14:tracePt t="1806" x="5746750" y="2667000"/>
          <p14:tracePt t="1823" x="5727700" y="2628900"/>
          <p14:tracePt t="1823" x="5702300" y="2559050"/>
          <p14:tracePt t="1839" x="5683250" y="2520950"/>
          <p14:tracePt t="1839" x="5670550" y="2489200"/>
          <p14:tracePt t="1856" x="5657850" y="2463800"/>
          <p14:tracePt t="1856" x="5638800" y="2444750"/>
          <p14:tracePt t="1873" x="5626100" y="2425700"/>
          <p14:tracePt t="1873" x="5607050" y="2419350"/>
          <p14:tracePt t="1891" x="5594350" y="2413000"/>
          <p14:tracePt t="1891" x="5556250" y="2400300"/>
          <p14:tracePt t="1908" x="5537200" y="2400300"/>
          <p14:tracePt t="1908" x="5524500" y="2387600"/>
          <p14:tracePt t="1924" x="5505450" y="2381250"/>
          <p14:tracePt t="1924" x="5486400" y="2362200"/>
          <p14:tracePt t="1940" x="5473700" y="2349500"/>
          <p14:tracePt t="1940" x="5454650" y="2324100"/>
          <p14:tracePt t="1957" x="5435600" y="2305050"/>
          <p14:tracePt t="1957" x="5416550" y="2273300"/>
          <p14:tracePt t="1973" x="5397500" y="2247900"/>
          <p14:tracePt t="1973" x="5378450" y="2216150"/>
          <p14:tracePt t="1973" x="5353050" y="2184400"/>
          <p14:tracePt t="1992" x="5334000" y="2152650"/>
          <p14:tracePt t="1992" x="5308600" y="2120900"/>
          <p14:tracePt t="2009" x="5283200" y="2082800"/>
          <p14:tracePt t="2009" x="5257800" y="2051050"/>
          <p14:tracePt t="2024" x="5226050" y="2019300"/>
          <p14:tracePt t="2024" x="5200650" y="1993900"/>
          <p14:tracePt t="2041" x="5168900" y="1968500"/>
          <p14:tracePt t="2041" x="5137150" y="1943100"/>
          <p14:tracePt t="2058" x="5099050" y="1917700"/>
          <p14:tracePt t="2058" x="5060950" y="1898650"/>
          <p14:tracePt t="2074" x="5022850" y="1879600"/>
          <p14:tracePt t="2074" x="4940300" y="1847850"/>
          <p14:tracePt t="2090" x="4895850" y="1835150"/>
          <p14:tracePt t="2090" x="4851400" y="1822450"/>
          <p14:tracePt t="2108" x="4806950" y="1809750"/>
          <p14:tracePt t="2108" x="4756150" y="1803400"/>
          <p14:tracePt t="2124" x="4711700" y="1797050"/>
          <p14:tracePt t="2124" x="4616450" y="1790700"/>
          <p14:tracePt t="2141" x="4565650" y="1790700"/>
          <p14:tracePt t="2141" x="4508500" y="1797050"/>
          <p14:tracePt t="2158" x="4457700" y="1797050"/>
          <p14:tracePt t="2158" x="4406900" y="1803400"/>
          <p14:tracePt t="2174" x="4349750" y="1809750"/>
          <p14:tracePt t="2174" x="4298950" y="1816100"/>
          <p14:tracePt t="2191" x="4241800" y="1822450"/>
          <p14:tracePt t="2191" x="4140200" y="1835150"/>
          <p14:tracePt t="2208" x="4089400" y="1841500"/>
          <p14:tracePt t="2208" x="4038600" y="1847850"/>
          <p14:tracePt t="2224" x="3994150" y="1854200"/>
          <p14:tracePt t="2224" x="3956050" y="1860550"/>
          <p14:tracePt t="2241" x="3917950" y="1866900"/>
          <p14:tracePt t="2241" x="3886200" y="1873250"/>
          <p14:tracePt t="2258" x="3860800" y="1879600"/>
          <p14:tracePt t="2258" x="3841750" y="1885950"/>
          <p14:tracePt t="2258" x="3822700" y="1892300"/>
          <p14:tracePt t="2276" x="3803650" y="1905000"/>
          <p14:tracePt t="2290" x="3790950" y="1911350"/>
          <p14:tracePt t="2290" x="3784600" y="1924050"/>
          <p14:tracePt t="2308" x="3784600" y="1930400"/>
          <p14:tracePt t="2323" x="3790950" y="1930400"/>
          <p14:tracePt t="2323" x="3803650" y="1930400"/>
          <p14:tracePt t="2341" x="3822700" y="1930400"/>
          <p14:tracePt t="2341" x="3841750" y="1930400"/>
          <p14:tracePt t="2341" x="3867150" y="1930400"/>
          <p14:tracePt t="2360" x="3892550" y="1924050"/>
          <p14:tracePt t="2374" x="3924300" y="1924050"/>
          <p14:tracePt t="2374" x="3994150" y="1917700"/>
          <p14:tracePt t="2391" x="4032250" y="1917700"/>
          <p14:tracePt t="2391" x="4076700" y="1917700"/>
          <p14:tracePt t="2409" x="4114800" y="1911350"/>
          <p14:tracePt t="2409" x="4152900" y="1911350"/>
          <p14:tracePt t="2425" x="4197350" y="1905000"/>
          <p14:tracePt t="2425" x="4273550" y="1898650"/>
          <p14:tracePt t="2441" x="4311650" y="1898650"/>
          <p14:tracePt t="2441" x="4343400" y="1892300"/>
          <p14:tracePt t="2458" x="4381500" y="1892300"/>
          <p14:tracePt t="2458" x="4413250" y="1892300"/>
          <p14:tracePt t="2475" x="4445000" y="1892300"/>
          <p14:tracePt t="2475" x="4476750" y="1892300"/>
          <p14:tracePt t="2492" x="4508500" y="1898650"/>
          <p14:tracePt t="2492" x="4565650" y="1898650"/>
          <p14:tracePt t="2509" x="4591050" y="1905000"/>
          <p14:tracePt t="2509" x="4610100" y="1905000"/>
          <p14:tracePt t="2525" x="4635500" y="1905000"/>
          <p14:tracePt t="2525" x="4660900" y="1905000"/>
          <p14:tracePt t="2542" x="4679950" y="1905000"/>
          <p14:tracePt t="2542" x="4718050" y="1898650"/>
          <p14:tracePt t="2560" x="4730750" y="1898650"/>
          <p14:tracePt t="2560" x="4749800" y="1898650"/>
          <p14:tracePt t="2576" x="4762500" y="1892300"/>
          <p14:tracePt t="2576" x="4768850" y="1892300"/>
          <p14:tracePt t="2592" x="4781550" y="1892300"/>
          <p14:tracePt t="2592" x="4787900" y="1892300"/>
          <p14:tracePt t="2609" x="4794250" y="1892300"/>
          <p14:tracePt t="2609" x="4806950" y="1892300"/>
          <p14:tracePt t="2629" x="4813300" y="1892300"/>
          <p14:tracePt t="2641" x="4826000" y="1885950"/>
          <p14:tracePt t="2660" x="4826000" y="1892300"/>
          <p14:tracePt t="2711" x="4819650" y="1898650"/>
          <p14:tracePt t="2727" x="4813300" y="1905000"/>
          <p14:tracePt t="2739" x="4806950" y="1911350"/>
          <p14:tracePt t="2747" x="4800600" y="1911350"/>
          <p14:tracePt t="2758" x="4794250" y="1917700"/>
          <p14:tracePt t="2775" x="4787900" y="1917700"/>
          <p14:tracePt t="2792" x="4775200" y="1917700"/>
          <p14:tracePt t="2809" x="4768850" y="1917700"/>
          <p14:tracePt t="2825" x="4762500" y="1917700"/>
          <p14:tracePt t="2842" x="4756150" y="1917700"/>
          <p14:tracePt t="2842" x="4743450" y="1917700"/>
          <p14:tracePt t="2860" x="4737100" y="1917700"/>
          <p14:tracePt t="2876" x="4743450" y="1924050"/>
          <p14:tracePt t="3003" x="4749800" y="1924050"/>
          <p14:tracePt t="3019" x="4756150" y="1917700"/>
          <p14:tracePt t="3035" x="4762500" y="1917700"/>
          <p14:tracePt t="3047" x="4775200" y="1911350"/>
          <p14:tracePt t="3063" x="4781550" y="1905000"/>
          <p14:tracePt t="3080" x="4787900" y="1905000"/>
          <p14:tracePt t="3093" x="4787900" y="1898650"/>
          <p14:tracePt t="3093" x="4800600" y="1892300"/>
          <p14:tracePt t="3111" x="4806950" y="1892300"/>
          <p14:tracePt t="3111" x="4813300" y="1885950"/>
          <p14:tracePt t="3128" x="4819650" y="1885950"/>
          <p14:tracePt t="3128" x="4819650" y="1879600"/>
          <p14:tracePt t="3144" x="4826000" y="1879600"/>
          <p14:tracePt t="3144" x="4838700" y="1873250"/>
          <p14:tracePt t="3161" x="4845050" y="1873250"/>
          <p14:tracePt t="3161" x="4851400" y="1866900"/>
          <p14:tracePt t="3178" x="4857750" y="1866900"/>
          <p14:tracePt t="3178" x="4864100" y="1866900"/>
          <p14:tracePt t="3194" x="4870450" y="1866900"/>
          <p14:tracePt t="3194" x="4876800" y="1860550"/>
          <p14:tracePt t="3211" x="4883150" y="1860550"/>
          <p14:tracePt t="3211" x="4895850" y="1854200"/>
          <p14:tracePt t="3228" x="4902200" y="1854200"/>
          <p14:tracePt t="3228" x="4908550" y="1847850"/>
          <p14:tracePt t="3246" x="4914900" y="1847850"/>
          <p14:tracePt t="3246" x="4921250" y="1847850"/>
          <p14:tracePt t="3261" x="4927600" y="1841500"/>
          <p14:tracePt t="3261" x="4940300" y="1841500"/>
          <p14:tracePt t="3282" x="4953000" y="1835150"/>
          <p14:tracePt t="3282" x="4959350" y="1835150"/>
          <p14:tracePt t="3296" x="4965700" y="1835150"/>
          <p14:tracePt t="3296" x="4972050" y="1835150"/>
          <p14:tracePt t="3312" x="4978400" y="1835150"/>
          <p14:tracePt t="3312" x="4984750" y="1835150"/>
          <p14:tracePt t="3329" x="4991100" y="1835150"/>
          <p14:tracePt t="3329" x="4997450" y="1835150"/>
          <p14:tracePt t="3345" x="5003800" y="1835150"/>
          <p14:tracePt t="3345" x="5010150" y="1835150"/>
          <p14:tracePt t="3362" x="5016500" y="1835150"/>
          <p14:tracePt t="3362" x="5022850" y="1835150"/>
          <p14:tracePt t="3380" x="5029200" y="1835150"/>
          <p14:tracePt t="3393" x="5035550" y="1841500"/>
          <p14:tracePt t="3411" x="5041900" y="1847850"/>
          <p14:tracePt t="3429" x="5048250" y="1854200"/>
          <p14:tracePt t="3444" x="5054600" y="1854200"/>
          <p14:tracePt t="3461" x="5054600" y="1860550"/>
          <p14:tracePt t="3477" x="5060950" y="1860550"/>
          <p14:tracePt t="3507" x="5067300" y="1854200"/>
          <p14:tracePt t="3543" x="5073650" y="1847850"/>
          <p14:tracePt t="3567" x="5080000" y="1841500"/>
          <p14:tracePt t="3579" x="5086350" y="1841500"/>
          <p14:tracePt t="3595" x="5092700" y="1841500"/>
          <p14:tracePt t="3611" x="5099050" y="1841500"/>
          <p14:tracePt t="3627" x="5105400" y="1835150"/>
          <p14:tracePt t="3639" x="5111750" y="1835150"/>
          <p14:tracePt t="3655" x="5118100" y="1835150"/>
          <p14:tracePt t="3671" x="5124450" y="1835150"/>
          <p14:tracePt t="3680" x="5130800" y="1835150"/>
          <p14:tracePt t="3680" x="5137150" y="1835150"/>
          <p14:tracePt t="3696" x="5143500" y="1835150"/>
          <p14:tracePt t="3696" x="5149850" y="1835150"/>
          <p14:tracePt t="3713" x="5156200" y="1835150"/>
          <p14:tracePt t="3713" x="5168900" y="1835150"/>
          <p14:tracePt t="3729" x="5175250" y="1835150"/>
          <p14:tracePt t="3729" x="5181600" y="1828800"/>
          <p14:tracePt t="3749" x="5200650" y="1828800"/>
          <p14:tracePt t="3749" x="5207000" y="1828800"/>
          <p14:tracePt t="3763" x="5219700" y="1828800"/>
          <p14:tracePt t="3763" x="5226050" y="1828800"/>
          <p14:tracePt t="3779" x="5238750" y="1835150"/>
          <p14:tracePt t="3779" x="5245100" y="1835150"/>
          <p14:tracePt t="3796" x="5257800" y="1835150"/>
          <p14:tracePt t="3796" x="5270500" y="1828800"/>
          <p14:tracePt t="3813" x="5276850" y="1828800"/>
          <p14:tracePt t="3813" x="5302250" y="1828800"/>
          <p14:tracePt t="3830" x="5314950" y="1828800"/>
          <p14:tracePt t="3830" x="5327650" y="1828800"/>
          <p14:tracePt t="3847" x="5340350" y="1822450"/>
          <p14:tracePt t="3847" x="5353050" y="1822450"/>
          <p14:tracePt t="3863" x="5365750" y="1822450"/>
          <p14:tracePt t="3863" x="5384800" y="1816100"/>
          <p14:tracePt t="3882" x="5391150" y="1816100"/>
          <p14:tracePt t="3882" x="5397500" y="1816100"/>
          <p14:tracePt t="3897" x="5403850" y="1816100"/>
          <p14:tracePt t="3897" x="5410200" y="1816100"/>
          <p14:tracePt t="3913" x="5416550" y="1822450"/>
          <p14:tracePt t="3929" x="5422900" y="1822450"/>
          <p14:tracePt t="3945" x="5429250" y="1822450"/>
          <p14:tracePt t="3945" x="5435600" y="1828800"/>
          <p14:tracePt t="3964" x="5448300" y="1828800"/>
          <p14:tracePt t="3980" x="5454650" y="1835150"/>
          <p14:tracePt t="4007" x="5461000" y="1835150"/>
          <p14:tracePt t="4031" x="5461000" y="1841500"/>
          <p14:tracePt t="4059" x="5467350" y="1847850"/>
          <p14:tracePt t="4099" x="5473700" y="1841500"/>
          <p14:tracePt t="4119" x="5480050" y="1841500"/>
          <p14:tracePt t="4135" x="5492750" y="1841500"/>
          <p14:tracePt t="4151" x="5492750" y="1835150"/>
          <p14:tracePt t="4159" x="5499100" y="1835150"/>
          <p14:tracePt t="4167" x="5505450" y="1835150"/>
          <p14:tracePt t="4167" x="5518150" y="1835150"/>
          <p14:tracePt t="4181" x="5524500" y="1835150"/>
          <p14:tracePt t="4181" x="5537200" y="1835150"/>
          <p14:tracePt t="4197" x="5549900" y="1835150"/>
          <p14:tracePt t="4197" x="5562600" y="1835150"/>
          <p14:tracePt t="4214" x="5581650" y="1835150"/>
          <p14:tracePt t="4214" x="5600700" y="1835150"/>
          <p14:tracePt t="4230" x="5613400" y="1835150"/>
          <p14:tracePt t="4230" x="5651500" y="1835150"/>
          <p14:tracePt t="4249" x="5670550" y="1835150"/>
          <p14:tracePt t="4249" x="5689600" y="1835150"/>
          <p14:tracePt t="4265" x="5708650" y="1835150"/>
          <p14:tracePt t="4265" x="5727700" y="1835150"/>
          <p14:tracePt t="4281" x="5746750" y="1835150"/>
          <p14:tracePt t="4281" x="5765800" y="1835150"/>
          <p14:tracePt t="4297" x="5791200" y="1828800"/>
          <p14:tracePt t="4297" x="5810250" y="1828800"/>
          <p14:tracePt t="4297" x="5835650" y="1828800"/>
          <p14:tracePt t="4316" x="5861050" y="1822450"/>
          <p14:tracePt t="4316" x="5886450" y="1822450"/>
          <p14:tracePt t="4332" x="5911850" y="1822450"/>
          <p14:tracePt t="4332" x="5937250" y="1822450"/>
          <p14:tracePt t="4348" x="5962650" y="1822450"/>
          <p14:tracePt t="4348" x="5988050" y="1828800"/>
          <p14:tracePt t="4364" x="6019800" y="1828800"/>
          <p14:tracePt t="4364" x="6045200" y="1835150"/>
          <p14:tracePt t="4381" x="6070600" y="1835150"/>
          <p14:tracePt t="4381" x="6096000" y="1835150"/>
          <p14:tracePt t="4381" x="6127750" y="1835150"/>
          <p14:tracePt t="4400" x="6153150" y="1835150"/>
          <p14:tracePt t="4413" x="6178550" y="1835150"/>
          <p14:tracePt t="4413" x="6235700" y="1841500"/>
          <p14:tracePt t="4433" x="6261100" y="1841500"/>
          <p14:tracePt t="4433" x="6292850" y="1841500"/>
          <p14:tracePt t="4448" x="6318250" y="1841500"/>
          <p14:tracePt t="4448" x="6343650" y="1841500"/>
          <p14:tracePt t="4465" x="6369050" y="1841500"/>
          <p14:tracePt t="4465" x="6419850" y="1847850"/>
          <p14:tracePt t="4482" x="6445250" y="1847850"/>
          <p14:tracePt t="4482" x="6470650" y="1854200"/>
          <p14:tracePt t="4501" x="6489700" y="1854200"/>
          <p14:tracePt t="4501" x="6515100" y="1860550"/>
          <p14:tracePt t="4516" x="6540500" y="1860550"/>
          <p14:tracePt t="4516" x="6559550" y="1866900"/>
          <p14:tracePt t="4532" x="6578600" y="1873250"/>
          <p14:tracePt t="4532" x="6623050" y="1879600"/>
          <p14:tracePt t="4549" x="6642100" y="1885950"/>
          <p14:tracePt t="4549" x="6661150" y="1892300"/>
          <p14:tracePt t="4566" x="6686550" y="1898650"/>
          <p14:tracePt t="4566" x="6705600" y="1905000"/>
          <p14:tracePt t="4583" x="6724650" y="1911350"/>
          <p14:tracePt t="4583" x="6750050" y="1911350"/>
          <p14:tracePt t="4600" x="6794500" y="1924050"/>
          <p14:tracePt t="4600" x="6813550" y="1930400"/>
          <p14:tracePt t="4617" x="6832600" y="1936750"/>
          <p14:tracePt t="4617" x="6858000" y="1936750"/>
          <p14:tracePt t="4633" x="6877050" y="1943100"/>
          <p14:tracePt t="4633" x="6896100" y="1949450"/>
          <p14:tracePt t="4650" x="6915150" y="1949450"/>
          <p14:tracePt t="4650" x="6934200" y="1955800"/>
          <p14:tracePt t="4666" x="6953250" y="1955800"/>
          <p14:tracePt t="4666" x="6972300" y="1962150"/>
          <p14:tracePt t="4666" x="6991350" y="1968500"/>
          <p14:tracePt t="4684" x="7016750" y="1968500"/>
          <p14:tracePt t="4698" x="7035800" y="1968500"/>
          <p14:tracePt t="4698" x="7073900" y="1974850"/>
          <p14:tracePt t="4716" x="7092950" y="1981200"/>
          <p14:tracePt t="4716" x="7112000" y="1987550"/>
          <p14:tracePt t="4732" x="7131050" y="1987550"/>
          <p14:tracePt t="4732" x="7169150" y="1993900"/>
          <p14:tracePt t="4753" x="7181850" y="2000250"/>
          <p14:tracePt t="4765" x="7200900" y="2000250"/>
          <p14:tracePt t="4765" x="7226300" y="2006600"/>
          <p14:tracePt t="4783" x="7239000" y="2006600"/>
          <p14:tracePt t="4783" x="7251700" y="2006600"/>
          <p14:tracePt t="4799" x="7258050" y="2006600"/>
          <p14:tracePt t="4799" x="7264400" y="2006600"/>
          <p14:tracePt t="4816" x="7277100" y="2006600"/>
          <p14:tracePt t="4816" x="7283450" y="2012950"/>
          <p14:tracePt t="4833" x="7289800" y="2012950"/>
          <p14:tracePt t="4833" x="7296150" y="2012950"/>
          <p14:tracePt t="4850" x="7296150" y="2019300"/>
          <p14:tracePt t="4895" x="7289800" y="2025650"/>
          <p14:tracePt t="4915" x="7283450" y="2025650"/>
          <p14:tracePt t="4931" x="7277100" y="2032000"/>
          <p14:tracePt t="4947" x="7264400" y="2032000"/>
          <p14:tracePt t="4959" x="7258050" y="2032000"/>
          <p14:tracePt t="4968" x="7258050" y="2038350"/>
          <p14:tracePt t="4983" x="7245350" y="2038350"/>
          <p14:tracePt t="5000" x="7239000" y="2038350"/>
          <p14:tracePt t="5000" x="7232650" y="2044700"/>
          <p14:tracePt t="5021" x="7226300" y="2044700"/>
          <p14:tracePt t="5036" x="7219950" y="2044700"/>
          <p14:tracePt t="5079" x="7213600" y="2051050"/>
          <p14:tracePt t="5119" x="7213600" y="2044700"/>
          <p14:tracePt t="5171" x="7219950" y="2044700"/>
          <p14:tracePt t="5299" x="7226300" y="2044700"/>
          <p14:tracePt t="5315" x="7232650" y="2044700"/>
          <p14:tracePt t="5327" x="7239000" y="2044700"/>
          <p14:tracePt t="5343" x="7245350" y="2038350"/>
          <p14:tracePt t="5359" x="7251700" y="2038350"/>
          <p14:tracePt t="5376" x="7258050" y="2038350"/>
          <p14:tracePt t="5387" x="7264400" y="2038350"/>
          <p14:tracePt t="5404" x="7277100" y="2038350"/>
          <p14:tracePt t="5420" x="7283450" y="2038350"/>
          <p14:tracePt t="5436" x="7289800" y="2038350"/>
          <p14:tracePt t="5436" x="7296150" y="2032000"/>
          <p14:tracePt t="5451" x="7302500" y="2032000"/>
          <p14:tracePt t="5467" x="7308850" y="2032000"/>
          <p14:tracePt t="5467" x="7315200" y="2032000"/>
          <p14:tracePt t="5485" x="7321550" y="2032000"/>
          <p14:tracePt t="5485" x="7327900" y="2032000"/>
          <p14:tracePt t="5502" x="7334250" y="2032000"/>
          <p14:tracePt t="5502" x="7340600" y="2032000"/>
          <p14:tracePt t="5519" x="7346950" y="2032000"/>
          <p14:tracePt t="5519" x="7353300" y="2032000"/>
          <p14:tracePt t="5536" x="7359650" y="2032000"/>
          <p14:tracePt t="5536" x="7366000" y="2032000"/>
          <p14:tracePt t="5552" x="7372350" y="2032000"/>
          <p14:tracePt t="5552" x="7385050" y="2032000"/>
          <p14:tracePt t="5569" x="7391400" y="2032000"/>
          <p14:tracePt t="5569" x="7397750" y="2032000"/>
          <p14:tracePt t="5585" x="7404100" y="2032000"/>
          <p14:tracePt t="5585" x="7416800" y="2032000"/>
          <p14:tracePt t="5602" x="7423150" y="2032000"/>
          <p14:tracePt t="5602" x="7435850" y="2032000"/>
          <p14:tracePt t="5620" x="7448550" y="2032000"/>
          <p14:tracePt t="5620" x="7454900" y="2032000"/>
          <p14:tracePt t="5636" x="7467600" y="2032000"/>
          <p14:tracePt t="5636" x="7473950" y="2032000"/>
          <p14:tracePt t="5652" x="7486650" y="2025650"/>
          <p14:tracePt t="5652" x="7499350" y="2025650"/>
          <p14:tracePt t="5669" x="7505700" y="2025650"/>
          <p14:tracePt t="5669" x="7518400" y="2025650"/>
          <p14:tracePt t="5669" x="7531100" y="2025650"/>
          <p14:tracePt t="5688" x="7543800" y="2019300"/>
          <p14:tracePt t="5701" x="7550150" y="2019300"/>
          <p14:tracePt t="5701" x="7575550" y="2019300"/>
          <p14:tracePt t="5719" x="7588250" y="2012950"/>
          <p14:tracePt t="5719" x="7600950" y="2012950"/>
          <p14:tracePt t="5736" x="7613650" y="2012950"/>
          <p14:tracePt t="5736" x="7626350" y="2012950"/>
          <p14:tracePt t="5752" x="7639050" y="2012950"/>
          <p14:tracePt t="5752" x="7651750" y="2006600"/>
          <p14:tracePt t="5769" x="7670800" y="2006600"/>
          <p14:tracePt t="5769" x="7683500" y="2006600"/>
          <p14:tracePt t="5785" x="7696200" y="2006600"/>
          <p14:tracePt t="5785" x="7721600" y="2006600"/>
          <p14:tracePt t="5803" x="7734300" y="2006600"/>
          <p14:tracePt t="5803" x="7747000" y="2006600"/>
          <p14:tracePt t="5819" x="7759700" y="2006600"/>
          <p14:tracePt t="5819" x="7772400" y="2006600"/>
          <p14:tracePt t="5836" x="7785100" y="2006600"/>
          <p14:tracePt t="5836" x="7797800" y="2006600"/>
          <p14:tracePt t="5853" x="7810500" y="2006600"/>
          <p14:tracePt t="5853" x="7829550" y="2006600"/>
          <p14:tracePt t="5869" x="7842250" y="2006600"/>
          <p14:tracePt t="5869" x="7848600" y="2006600"/>
          <p14:tracePt t="5887" x="7861300" y="2012950"/>
          <p14:tracePt t="5887" x="7867650" y="2012950"/>
          <p14:tracePt t="5903" x="7874000" y="2012950"/>
          <p14:tracePt t="5903" x="7893050" y="2012950"/>
          <p14:tracePt t="5920" x="7899400" y="2012950"/>
          <p14:tracePt t="5920" x="7905750" y="2012950"/>
          <p14:tracePt t="5936" x="7912100" y="2012950"/>
          <p14:tracePt t="5952" x="7918450" y="2012950"/>
          <p14:tracePt t="5952" x="7924800" y="2012950"/>
          <p14:tracePt t="5970" x="7931150" y="2012950"/>
          <p14:tracePt t="5985" x="7937500" y="2019300"/>
          <p14:tracePt t="6003" x="7943850" y="2019300"/>
          <p14:tracePt t="6019" x="7950200" y="2019300"/>
          <p14:tracePt t="6036" x="7962900" y="2019300"/>
          <p14:tracePt t="6052" x="7969250" y="2019300"/>
          <p14:tracePt t="6052" x="7975600" y="2019300"/>
          <p14:tracePt t="6070" x="7981950" y="2025650"/>
          <p14:tracePt t="6070" x="7994650" y="2025650"/>
          <p14:tracePt t="6088" x="8001000" y="2025650"/>
          <p14:tracePt t="6088" x="8007350" y="2025650"/>
          <p14:tracePt t="6103" x="8013700" y="2025650"/>
          <p14:tracePt t="6103" x="8020050" y="2032000"/>
          <p14:tracePt t="6120" x="8026400" y="2032000"/>
          <p14:tracePt t="6120" x="8032750" y="2032000"/>
          <p14:tracePt t="6137" x="8039100" y="2038350"/>
          <p14:tracePt t="6137" x="8051800" y="2038350"/>
          <p14:tracePt t="6154" x="8058150" y="2038350"/>
          <p14:tracePt t="6154" x="8077200" y="2044700"/>
          <p14:tracePt t="6170" x="8083550" y="2051050"/>
          <p14:tracePt t="6170" x="8096250" y="2051050"/>
          <p14:tracePt t="6188" x="8102600" y="2057400"/>
          <p14:tracePt t="6188" x="8115300" y="2057400"/>
          <p14:tracePt t="6205" x="8121650" y="2063750"/>
          <p14:tracePt t="6205" x="8140700" y="2063750"/>
          <p14:tracePt t="6222" x="8153400" y="2070100"/>
          <p14:tracePt t="6222" x="8159750" y="2076450"/>
          <p14:tracePt t="6239" x="8172450" y="2076450"/>
          <p14:tracePt t="6239" x="8178800" y="2082800"/>
          <p14:tracePt t="6255" x="8191500" y="2089150"/>
          <p14:tracePt t="6255" x="8197850" y="2089150"/>
          <p14:tracePt t="6272" x="8204200" y="2095500"/>
          <p14:tracePt t="6272" x="8223250" y="2101850"/>
          <p14:tracePt t="6288" x="8229600" y="2101850"/>
          <p14:tracePt t="6288" x="8242300" y="2108200"/>
          <p14:tracePt t="6305" x="8248650" y="2108200"/>
          <p14:tracePt t="6305" x="8255000" y="2114550"/>
          <p14:tracePt t="6321" x="8261350" y="2114550"/>
          <p14:tracePt t="6321" x="8267700" y="2114550"/>
          <p14:tracePt t="6338" x="8274050" y="2114550"/>
          <p14:tracePt t="6354" x="8280400" y="2120900"/>
          <p14:tracePt t="6372" x="8280400" y="2127250"/>
          <p14:tracePt t="6388" x="8274050" y="2127250"/>
          <p14:tracePt t="6388" x="8267700" y="2133600"/>
          <p14:tracePt t="6405" x="8255000" y="2133600"/>
          <p14:tracePt t="6405" x="8242300" y="2133600"/>
          <p14:tracePt t="6422" x="8223250" y="2139950"/>
          <p14:tracePt t="6422" x="8204200" y="2139950"/>
          <p14:tracePt t="6439" x="8191500" y="2139950"/>
          <p14:tracePt t="6439" x="8172450" y="2146300"/>
          <p14:tracePt t="6439" x="8153400" y="2146300"/>
          <p14:tracePt t="6457" x="8134350" y="2152650"/>
          <p14:tracePt t="6457" x="8121650" y="2152650"/>
          <p14:tracePt t="6472" x="8102600" y="2152650"/>
          <p14:tracePt t="6472" x="8089900" y="2159000"/>
          <p14:tracePt t="6489" x="8077200" y="2159000"/>
          <p14:tracePt t="6489" x="8070850" y="2165350"/>
          <p14:tracePt t="6506" x="8058150" y="2165350"/>
          <p14:tracePt t="6506" x="8045450" y="2165350"/>
          <p14:tracePt t="6523" x="8039100" y="2159000"/>
          <p14:tracePt t="6544" x="8051800" y="2152650"/>
          <p14:tracePt t="6560" x="8058150" y="2146300"/>
          <p14:tracePt t="6571" x="8070850" y="2139950"/>
          <p14:tracePt t="6571" x="8096250" y="2133600"/>
          <p14:tracePt t="6590" x="8108950" y="2127250"/>
          <p14:tracePt t="6590" x="8128000" y="2127250"/>
          <p14:tracePt t="6606" x="8147050" y="2120900"/>
          <p14:tracePt t="6606" x="8166100" y="2114550"/>
          <p14:tracePt t="6625" x="8185150" y="2114550"/>
          <p14:tracePt t="6625" x="8223250" y="2108200"/>
          <p14:tracePt t="6641" x="8242300" y="2108200"/>
          <p14:tracePt t="6641" x="8261350" y="2108200"/>
          <p14:tracePt t="6656" x="8280400" y="2108200"/>
          <p14:tracePt t="6656" x="8299450" y="2101850"/>
          <p14:tracePt t="6673" x="8312150" y="2108200"/>
          <p14:tracePt t="6673" x="8324850" y="2108200"/>
          <p14:tracePt t="6690" x="8343900" y="2108200"/>
          <p14:tracePt t="6690" x="8350250" y="2108200"/>
          <p14:tracePt t="6706" x="8362950" y="2108200"/>
          <p14:tracePt t="6706" x="8369300" y="2114550"/>
          <p14:tracePt t="6706" x="8382000" y="2114550"/>
          <p14:tracePt t="6725" x="8388350" y="2120900"/>
          <p14:tracePt t="6740" x="8394700" y="2120900"/>
          <p14:tracePt t="6756" x="8401050" y="2127250"/>
          <p14:tracePt t="6772" x="8407400" y="2127250"/>
          <p14:tracePt t="6789" x="8407400" y="2133600"/>
          <p14:tracePt t="6805" x="8407400" y="2139950"/>
          <p14:tracePt t="6822" x="8407400" y="2146300"/>
          <p14:tracePt t="6839" x="8407400" y="2152650"/>
          <p14:tracePt t="6880" x="8401050" y="2159000"/>
          <p14:tracePt t="6904" x="8401050" y="2165350"/>
          <p14:tracePt t="6928" x="8394700" y="2165350"/>
          <p14:tracePt t="6940" x="8388350" y="2171700"/>
          <p14:tracePt t="6956" x="8375650" y="2171700"/>
          <p14:tracePt t="6972" x="8369300" y="2171700"/>
          <p14:tracePt t="6980" x="8362950" y="2178050"/>
          <p14:tracePt t="6989" x="8356600" y="2178050"/>
          <p14:tracePt t="7006" x="8350250" y="2184400"/>
          <p14:tracePt t="7006" x="8337550" y="2184400"/>
          <p14:tracePt t="7025" x="8331200" y="2184400"/>
          <p14:tracePt t="7025" x="8324850" y="2190750"/>
          <p14:tracePt t="7041" x="8318500" y="2190750"/>
          <p14:tracePt t="7041" x="8312150" y="2190750"/>
          <p14:tracePt t="7058" x="8305800" y="2190750"/>
          <p14:tracePt t="7073" x="8299450" y="2197100"/>
          <p14:tracePt t="7090" x="8293100" y="2190750"/>
          <p14:tracePt t="7090" x="8286750" y="2190750"/>
          <p14:tracePt t="7109" x="8280400" y="2190750"/>
          <p14:tracePt t="7124" x="8274050" y="2184400"/>
          <p14:tracePt t="7160" x="8280400" y="2178050"/>
          <p14:tracePt t="7188" x="8286750" y="2178050"/>
          <p14:tracePt t="7204" x="8293100" y="2178050"/>
          <p14:tracePt t="7228" x="8299450" y="2171700"/>
          <p14:tracePt t="7248" x="8305800" y="2165350"/>
          <p14:tracePt t="7272" x="8305800" y="2159000"/>
          <p14:tracePt t="7288" x="8299450" y="2152650"/>
          <p14:tracePt t="7308" x="8293100" y="2152650"/>
          <p14:tracePt t="7332" x="8286750" y="2152650"/>
          <p14:tracePt t="7348" x="8280400" y="2152650"/>
          <p14:tracePt t="7360" x="8274050" y="2152650"/>
          <p14:tracePt t="7376" x="8267700" y="2152650"/>
          <p14:tracePt t="7392" x="8261350" y="2159000"/>
          <p14:tracePt t="7409" x="8255000" y="2159000"/>
          <p14:tracePt t="7420" x="8248650" y="2165350"/>
          <p14:tracePt t="7436" x="8242300" y="2165350"/>
          <p14:tracePt t="7460" x="8235950" y="2171700"/>
          <p14:tracePt t="7532" x="8229600" y="2171700"/>
          <p14:tracePt t="7556" x="8223250" y="2178050"/>
          <p14:tracePt t="7580" x="8216900" y="2184400"/>
          <p14:tracePt t="7600" x="8210550" y="2190750"/>
          <p14:tracePt t="7624" x="8204200" y="2197100"/>
          <p14:tracePt t="7692" x="8197850" y="2197100"/>
          <p14:tracePt t="7728" x="8191500" y="2197100"/>
          <p14:tracePt t="7744" x="8185150" y="2197100"/>
          <p14:tracePt t="7760" x="8178800" y="2197100"/>
          <p14:tracePt t="7768" x="8172450" y="2190750"/>
          <p14:tracePt t="7775" x="8159750" y="2190750"/>
          <p14:tracePt t="7792" x="8153400" y="2190750"/>
          <p14:tracePt t="7792" x="8147050" y="2190750"/>
          <p14:tracePt t="7809" x="8134350" y="2197100"/>
          <p14:tracePt t="7809" x="8128000" y="2197100"/>
          <p14:tracePt t="7826" x="8115300" y="2197100"/>
          <p14:tracePt t="7826" x="8089900" y="2197100"/>
          <p14:tracePt t="7843" x="8077200" y="2197100"/>
          <p14:tracePt t="7843" x="8070850" y="2197100"/>
          <p14:tracePt t="7860" x="8051800" y="2203450"/>
          <p14:tracePt t="7860" x="8039100" y="2203450"/>
          <p14:tracePt t="7878" x="8026400" y="2203450"/>
          <p14:tracePt t="7878" x="8001000" y="2203450"/>
          <p14:tracePt t="7893" x="7988300" y="2209800"/>
          <p14:tracePt t="7893" x="7969250" y="2209800"/>
          <p14:tracePt t="7910" x="7956550" y="2209800"/>
          <p14:tracePt t="7910" x="7943850" y="2209800"/>
          <p14:tracePt t="7926" x="7931150" y="2209800"/>
          <p14:tracePt t="7926" x="7918450" y="2209800"/>
          <p14:tracePt t="7944" x="7905750" y="2209800"/>
          <p14:tracePt t="7944" x="7880350" y="2209800"/>
          <p14:tracePt t="7960" x="7874000" y="2209800"/>
          <p14:tracePt t="7960" x="7867650" y="2209800"/>
          <p14:tracePt t="7981" x="7854950" y="2216150"/>
          <p14:tracePt t="7981" x="7848600" y="2216150"/>
          <p14:tracePt t="7994" x="7842250" y="2216150"/>
          <p14:tracePt t="8010" x="7829550" y="2209800"/>
          <p14:tracePt t="8026" x="7823200" y="2209800"/>
          <p14:tracePt t="8043" x="7816850" y="2203450"/>
          <p14:tracePt t="8061" x="7804150" y="2197100"/>
          <p14:tracePt t="8104" x="7797800" y="2197100"/>
          <p14:tracePt t="8120" x="7791450" y="2197100"/>
          <p14:tracePt t="8136" x="7785100" y="2197100"/>
          <p14:tracePt t="8143" x="7778750" y="2197100"/>
          <p14:tracePt t="8143" x="7772400" y="2197100"/>
          <p14:tracePt t="8161" x="7759700" y="2197100"/>
          <p14:tracePt t="8161" x="7747000" y="2197100"/>
          <p14:tracePt t="8178" x="7734300" y="2190750"/>
          <p14:tracePt t="8178" x="7721600" y="2190750"/>
          <p14:tracePt t="8194" x="7708900" y="2190750"/>
          <p14:tracePt t="8194" x="7664450" y="2190750"/>
          <p14:tracePt t="8212" x="7645400" y="2190750"/>
          <p14:tracePt t="8212" x="7620000" y="2184400"/>
          <p14:tracePt t="8228" x="7588250" y="2184400"/>
          <p14:tracePt t="8228" x="7556500" y="2184400"/>
          <p14:tracePt t="8245" x="7524750" y="2184400"/>
          <p14:tracePt t="8245" x="7448550" y="2171700"/>
          <p14:tracePt t="8261" x="7404100" y="2171700"/>
          <p14:tracePt t="8261" x="7346950" y="2165350"/>
          <p14:tracePt t="8278" x="7289800" y="2159000"/>
          <p14:tracePt t="8278" x="7226300" y="2152650"/>
          <p14:tracePt t="8295" x="7162800" y="2146300"/>
          <p14:tracePt t="8295" x="7086600" y="2139950"/>
          <p14:tracePt t="8313" x="6927850" y="2127250"/>
          <p14:tracePt t="8313" x="6838950" y="2127250"/>
          <p14:tracePt t="8328" x="6750050" y="2120900"/>
          <p14:tracePt t="8328" x="6661150" y="2120900"/>
          <p14:tracePt t="8345" x="6572250" y="2127250"/>
          <p14:tracePt t="8345" x="6477000" y="2133600"/>
          <p14:tracePt t="8362" x="6381750" y="2139950"/>
          <p14:tracePt t="8362" x="6286500" y="2146300"/>
          <p14:tracePt t="8362" x="6184900" y="2152650"/>
          <p14:tracePt t="8383" x="6089650" y="2159000"/>
          <p14:tracePt t="8394" x="5988050" y="2165350"/>
          <p14:tracePt t="8394" x="5791200" y="2178050"/>
          <p14:tracePt t="8412" x="5689600" y="2190750"/>
          <p14:tracePt t="8412" x="5594350" y="2197100"/>
          <p14:tracePt t="8429" x="5499100" y="2209800"/>
          <p14:tracePt t="8429" x="5403850" y="2222500"/>
          <p14:tracePt t="8445" x="5314950" y="2235200"/>
          <p14:tracePt t="8445" x="5219700" y="2247900"/>
          <p14:tracePt t="8462" x="5137150" y="2266950"/>
          <p14:tracePt t="8462" x="5048250" y="2279650"/>
          <p14:tracePt t="8462" x="4965700" y="2298700"/>
          <p14:tracePt t="8481" x="4889500" y="2317750"/>
          <p14:tracePt t="8494" x="4813300" y="2336800"/>
          <p14:tracePt t="8494" x="4667250" y="2381250"/>
          <p14:tracePt t="8513" x="4597400" y="2406650"/>
          <p14:tracePt t="8513" x="4533900" y="2432050"/>
          <p14:tracePt t="8529" x="4464050" y="2451100"/>
          <p14:tracePt t="8529" x="4400550" y="2476500"/>
          <p14:tracePt t="8546" x="4337050" y="2501900"/>
          <p14:tracePt t="8546" x="4216400" y="2540000"/>
          <p14:tracePt t="8562" x="4152900" y="2559050"/>
          <p14:tracePt t="8562" x="4095750" y="2578100"/>
          <p14:tracePt t="8579" x="4044950" y="2590800"/>
          <p14:tracePt t="8579" x="3987800" y="2609850"/>
          <p14:tracePt t="8596" x="3937000" y="2622550"/>
          <p14:tracePt t="8596" x="3841750" y="2654300"/>
          <p14:tracePt t="8613" x="3797300" y="2667000"/>
          <p14:tracePt t="8613" x="3752850" y="2679700"/>
          <p14:tracePt t="8629" x="3708400" y="2698750"/>
          <p14:tracePt t="8629" x="3670300" y="2717800"/>
          <p14:tracePt t="8645" x="3625850" y="2730500"/>
          <p14:tracePt t="8645" x="3587750" y="2743200"/>
          <p14:tracePt t="8662" x="3549650" y="2762250"/>
          <p14:tracePt t="8662" x="3517900" y="2774950"/>
          <p14:tracePt t="8662" x="3492500" y="2787650"/>
          <p14:tracePt t="8681" x="3460750" y="2794000"/>
          <p14:tracePt t="8681" x="3441700" y="2806700"/>
          <p14:tracePt t="8697" x="3416300" y="2813050"/>
          <p14:tracePt t="8697" x="3403600" y="2819400"/>
          <p14:tracePt t="8713" x="3390900" y="2832100"/>
          <p14:tracePt t="8713" x="3378200" y="2838450"/>
          <p14:tracePt t="8729" x="3365500" y="2844800"/>
          <p14:tracePt t="8729" x="3352800" y="2844800"/>
          <p14:tracePt t="8745" x="3340100" y="2851150"/>
          <p14:tracePt t="8745" x="3333750" y="2857500"/>
          <p14:tracePt t="8745" x="3321050" y="2863850"/>
          <p14:tracePt t="8764" x="3308350" y="2870200"/>
          <p14:tracePt t="8778" x="3295650" y="2876550"/>
          <p14:tracePt t="8778" x="3270250" y="2882900"/>
          <p14:tracePt t="8796" x="3257550" y="2889250"/>
          <p14:tracePt t="8796" x="3244850" y="2895600"/>
          <p14:tracePt t="8812" x="3232150" y="2901950"/>
          <p14:tracePt t="8812" x="3219450" y="2908300"/>
          <p14:tracePt t="8829" x="3213100" y="2908300"/>
          <p14:tracePt t="8829" x="3200400" y="2914650"/>
          <p14:tracePt t="8846" x="3187700" y="2914650"/>
          <p14:tracePt t="8846" x="3162300" y="2921000"/>
          <p14:tracePt t="8862" x="3149600" y="2927350"/>
          <p14:tracePt t="8862" x="3136900" y="2927350"/>
          <p14:tracePt t="8879" x="3117850" y="2933700"/>
          <p14:tracePt t="8879" x="3098800" y="2933700"/>
          <p14:tracePt t="8896" x="3079750" y="2940050"/>
          <p14:tracePt t="8896" x="3035300" y="2946400"/>
          <p14:tracePt t="8912" x="3009900" y="2946400"/>
          <p14:tracePt t="8912" x="2984500" y="2946400"/>
          <p14:tracePt t="8929" x="2952750" y="2946400"/>
          <p14:tracePt t="8929" x="2921000" y="2946400"/>
          <p14:tracePt t="8946" x="2889250" y="2946400"/>
          <p14:tracePt t="8946" x="2857500" y="2946400"/>
          <p14:tracePt t="8963" x="2819400" y="2946400"/>
          <p14:tracePt t="8963" x="2743200" y="2940050"/>
          <p14:tracePt t="8980" x="2705100" y="2940050"/>
          <p14:tracePt t="8980" x="2660650" y="2933700"/>
          <p14:tracePt t="8996" x="2622550" y="2927350"/>
          <p14:tracePt t="8996" x="2584450" y="2921000"/>
          <p14:tracePt t="9013" x="2546350" y="2914650"/>
          <p14:tracePt t="9013" x="2508250" y="2901950"/>
          <p14:tracePt t="9013" x="2476500" y="2889250"/>
          <p14:tracePt t="9032" x="2444750" y="2876550"/>
          <p14:tracePt t="9045" x="2413000" y="2857500"/>
          <p14:tracePt t="9045" x="2355850" y="2813050"/>
          <p14:tracePt t="9063" x="2330450" y="2787650"/>
          <p14:tracePt t="9063" x="2311400" y="2762250"/>
          <p14:tracePt t="9080" x="2298700" y="2730500"/>
          <p14:tracePt t="9080" x="2286000" y="2698750"/>
          <p14:tracePt t="9097" x="2286000" y="2667000"/>
          <p14:tracePt t="9097" x="2286000" y="2628900"/>
          <p14:tracePt t="9113" x="2286000" y="2590800"/>
          <p14:tracePt t="9113" x="2298700" y="2546350"/>
          <p14:tracePt t="9130" x="2311400" y="2495550"/>
          <p14:tracePt t="9130" x="2355850" y="2406650"/>
          <p14:tracePt t="9148" x="2387600" y="2355850"/>
          <p14:tracePt t="9148" x="2419350" y="2311400"/>
          <p14:tracePt t="9163" x="2457450" y="2260600"/>
          <p14:tracePt t="9163" x="2495550" y="2216150"/>
          <p14:tracePt t="9180" x="2540000" y="2171700"/>
          <p14:tracePt t="9180" x="2590800" y="2133600"/>
          <p14:tracePt t="9196" x="2641600" y="2101850"/>
          <p14:tracePt t="9196" x="2749550" y="2038350"/>
          <p14:tracePt t="9214" x="2806700" y="2012950"/>
          <p14:tracePt t="9214" x="2863850" y="1987550"/>
          <p14:tracePt t="9230" x="2921000" y="1974850"/>
          <p14:tracePt t="9230" x="2978150" y="1962150"/>
          <p14:tracePt t="9248" x="3035300" y="1955800"/>
          <p14:tracePt t="9248" x="3086100" y="1955800"/>
          <p14:tracePt t="9264" x="3136900" y="1955800"/>
          <p14:tracePt t="9264" x="3232150" y="1981200"/>
          <p14:tracePt t="9280" x="3276600" y="2000250"/>
          <p14:tracePt t="9280" x="3314700" y="2025650"/>
          <p14:tracePt t="9298" x="3359150" y="2057400"/>
          <p14:tracePt t="9298" x="3397250" y="2089150"/>
          <p14:tracePt t="9314" x="3435350" y="2127250"/>
          <p14:tracePt t="9314" x="3467100" y="2165350"/>
          <p14:tracePt t="9314" x="3498850" y="2203450"/>
          <p14:tracePt t="9332" x="3530600" y="2241550"/>
          <p14:tracePt t="9332" x="3556000" y="2279650"/>
          <p14:tracePt t="9348" x="3575050" y="2317750"/>
          <p14:tracePt t="9348" x="3594100" y="2355850"/>
          <p14:tracePt t="9364" x="3613150" y="2400300"/>
          <p14:tracePt t="9364" x="3619500" y="2438400"/>
          <p14:tracePt t="9381" x="3625850" y="2482850"/>
          <p14:tracePt t="9381" x="3625850" y="2527300"/>
          <p14:tracePt t="9397" x="3625850" y="2571750"/>
          <p14:tracePt t="9397" x="3613150" y="2616200"/>
          <p14:tracePt t="9397" x="3600450" y="2660650"/>
          <p14:tracePt t="9416" x="3581400" y="2705100"/>
          <p14:tracePt t="9430" x="3562350" y="2743200"/>
          <p14:tracePt t="9430" x="3505200" y="2813050"/>
          <p14:tracePt t="9448" x="3479800" y="2844800"/>
          <p14:tracePt t="9448" x="3448050" y="2870200"/>
          <p14:tracePt t="9464" x="3422650" y="2889250"/>
          <p14:tracePt t="9464" x="3397250" y="2901950"/>
          <p14:tracePt t="9481" x="3371850" y="2914650"/>
          <p14:tracePt t="9481" x="3352800" y="2927350"/>
          <p14:tracePt t="9481" x="3333750" y="2927350"/>
          <p14:tracePt t="9501" x="3321050" y="2933700"/>
          <p14:tracePt t="9501" x="3308350" y="2933700"/>
          <p14:tracePt t="9515" x="3302000" y="2927350"/>
          <p14:tracePt t="9515" x="3295650" y="2921000"/>
          <p14:tracePt t="9532" x="3302000" y="2914650"/>
          <p14:tracePt t="9532" x="3308350" y="2901950"/>
          <p14:tracePt t="9548" x="3321050" y="2889250"/>
          <p14:tracePt t="9548" x="3340100" y="2876550"/>
          <p14:tracePt t="9565" x="3359150" y="2857500"/>
          <p14:tracePt t="9565" x="3416300" y="2819400"/>
          <p14:tracePt t="9582" x="3448050" y="2800350"/>
          <p14:tracePt t="9582" x="3486150" y="2781300"/>
          <p14:tracePt t="9598" x="3530600" y="2768600"/>
          <p14:tracePt t="9598" x="3575050" y="2749550"/>
          <p14:tracePt t="9615" x="3619500" y="2730500"/>
          <p14:tracePt t="9615" x="3670300" y="2717800"/>
          <p14:tracePt t="9632" x="3714750" y="2705100"/>
          <p14:tracePt t="9632" x="3810000" y="2679700"/>
          <p14:tracePt t="9648" x="3860800" y="2667000"/>
          <p14:tracePt t="9648" x="3905250" y="2660650"/>
          <p14:tracePt t="9665" x="3949700" y="2654300"/>
          <p14:tracePt t="9665" x="3987800" y="2647950"/>
          <p14:tracePt t="9681" x="4025900" y="2647950"/>
          <p14:tracePt t="9681" x="4064000" y="2647950"/>
          <p14:tracePt t="9681" x="4095750" y="2647950"/>
          <p14:tracePt t="9700" x="4121150" y="2654300"/>
          <p14:tracePt t="9700" x="4152900" y="2654300"/>
          <p14:tracePt t="9715" x="4171950" y="2660650"/>
          <p14:tracePt t="9715" x="4191000" y="2667000"/>
          <p14:tracePt t="9732" x="4210050" y="2679700"/>
          <p14:tracePt t="9732" x="4222750" y="2686050"/>
          <p14:tracePt t="9732" x="4235450" y="2692400"/>
          <p14:tracePt t="9752" x="4241800" y="2698750"/>
          <p14:tracePt t="9764" x="4248150" y="2711450"/>
          <p14:tracePt t="9764" x="4248150" y="2717800"/>
          <p14:tracePt t="9764" x="4254500" y="2730500"/>
          <p14:tracePt t="9784" x="4254500" y="2736850"/>
          <p14:tracePt t="9784" x="4254500" y="2743200"/>
          <p14:tracePt t="9800" x="4248150" y="2749550"/>
          <p14:tracePt t="9800" x="4248150" y="2755900"/>
          <p14:tracePt t="9815" x="4241800" y="2762250"/>
          <p14:tracePt t="9815" x="4241800" y="2768600"/>
          <p14:tracePt t="9832" x="4235450" y="2774950"/>
          <p14:tracePt t="9832" x="4229100" y="2781300"/>
          <p14:tracePt t="9849" x="4222750" y="2781300"/>
          <p14:tracePt t="9849" x="4222750" y="2787650"/>
          <p14:tracePt t="9865" x="4216400" y="2794000"/>
          <p14:tracePt t="9865" x="4203700" y="2800350"/>
          <p14:tracePt t="9882" x="4197350" y="2800350"/>
          <p14:tracePt t="9882" x="4191000" y="2806700"/>
          <p14:tracePt t="9899" x="4184650" y="2806700"/>
          <p14:tracePt t="9899" x="4178300" y="2813050"/>
          <p14:tracePt t="9916" x="4171950" y="2813050"/>
          <p14:tracePt t="9916" x="4152900" y="2819400"/>
          <p14:tracePt t="9932" x="4146550" y="2825750"/>
          <p14:tracePt t="9932" x="4133850" y="2832100"/>
          <p14:tracePt t="9949" x="4121150" y="2838450"/>
          <p14:tracePt t="9949" x="4108450" y="2844800"/>
          <p14:tracePt t="9966" x="4089400" y="2851150"/>
          <p14:tracePt t="9966" x="4076700" y="2857500"/>
          <p14:tracePt t="9983" x="4064000" y="2863850"/>
          <p14:tracePt t="9983" x="4025900" y="2876550"/>
          <p14:tracePt t="10000" x="4006850" y="2876550"/>
          <p14:tracePt t="10000" x="3987800" y="2876550"/>
          <p14:tracePt t="10017" x="3968750" y="2876550"/>
          <p14:tracePt t="10017" x="3949700" y="2876550"/>
          <p14:tracePt t="10033" x="3924300" y="2876550"/>
          <p14:tracePt t="10033" x="3898900" y="2876550"/>
          <p14:tracePt t="10050" x="3879850" y="2870200"/>
          <p14:tracePt t="10050" x="3854450" y="2857500"/>
          <p14:tracePt t="10050" x="3829050" y="2851150"/>
          <p14:tracePt t="10068" x="3810000" y="2838450"/>
          <p14:tracePt t="10068" x="3790950" y="2819400"/>
          <p14:tracePt t="10083" x="3771900" y="2800350"/>
          <p14:tracePt t="10083" x="3759200" y="2774950"/>
          <p14:tracePt t="10100" x="3752850" y="2749550"/>
          <p14:tracePt t="10100" x="3746500" y="2717800"/>
          <p14:tracePt t="10116" x="3740150" y="2679700"/>
          <p14:tracePt t="10116" x="3740150" y="2635250"/>
          <p14:tracePt t="10134" x="3746500" y="2597150"/>
          <p14:tracePt t="10134" x="3752850" y="2546350"/>
          <p14:tracePt t="10150" x="3759200" y="2501900"/>
          <p14:tracePt t="10150" x="3778250" y="2457450"/>
          <p14:tracePt t="10150" x="3797300" y="2413000"/>
          <p14:tracePt t="10168" x="3816350" y="2368550"/>
          <p14:tracePt t="10168" x="3841750" y="2330450"/>
          <p14:tracePt t="10183" x="3873500" y="2292350"/>
          <p14:tracePt t="10183" x="3905250" y="2254250"/>
          <p14:tracePt t="10200" x="3943350" y="2216150"/>
          <p14:tracePt t="10200" x="3987800" y="2184400"/>
          <p14:tracePt t="10217" x="4032250" y="2146300"/>
          <p14:tracePt t="10217" x="4127500" y="2089150"/>
          <p14:tracePt t="10234" x="4178300" y="2057400"/>
          <p14:tracePt t="10234" x="4229100" y="2038350"/>
          <p14:tracePt t="10251" x="4279900" y="2019300"/>
          <p14:tracePt t="10251" x="4330700" y="2000250"/>
          <p14:tracePt t="10267" x="4381500" y="1987550"/>
          <p14:tracePt t="10267" x="4432300" y="1981200"/>
          <p14:tracePt t="10284" x="4489450" y="1974850"/>
          <p14:tracePt t="10284" x="4584700" y="1974850"/>
          <p14:tracePt t="10300" x="4635500" y="1981200"/>
          <p14:tracePt t="10300" x="4679950" y="1993900"/>
          <p14:tracePt t="10317" x="4718050" y="2000250"/>
          <p14:tracePt t="10317" x="4756150" y="2019300"/>
          <p14:tracePt t="10334" x="4794250" y="2032000"/>
          <p14:tracePt t="10334" x="4826000" y="2051050"/>
          <p14:tracePt t="10334" x="4851400" y="2070100"/>
          <p14:tracePt t="10352" x="4876800" y="2089150"/>
          <p14:tracePt t="10352" x="4895850" y="2114550"/>
          <p14:tracePt t="10367" x="4914900" y="2139950"/>
          <p14:tracePt t="10367" x="4933950" y="2165350"/>
          <p14:tracePt t="10386" x="4940300" y="2197100"/>
          <p14:tracePt t="10386" x="4946650" y="2222500"/>
          <p14:tracePt t="10401" x="4953000" y="2260600"/>
          <p14:tracePt t="10401" x="4953000" y="2292350"/>
          <p14:tracePt t="10417" x="4953000" y="2330450"/>
          <p14:tracePt t="10417" x="4946650" y="2368550"/>
          <p14:tracePt t="10417" x="4940300" y="2413000"/>
          <p14:tracePt t="10436" x="4933950" y="2451100"/>
          <p14:tracePt t="10450" x="4914900" y="2495550"/>
          <p14:tracePt t="10450" x="4883150" y="2578100"/>
          <p14:tracePt t="10468" x="4864100" y="2609850"/>
          <p14:tracePt t="10468" x="4845050" y="2647950"/>
          <p14:tracePt t="10484" x="4826000" y="2679700"/>
          <p14:tracePt t="10484" x="4806950" y="2705100"/>
          <p14:tracePt t="10501" x="4787900" y="2730500"/>
          <p14:tracePt t="10501" x="4768850" y="2749550"/>
          <p14:tracePt t="10501" x="4749800" y="2768600"/>
          <p14:tracePt t="10520" x="4730750" y="2787650"/>
          <p14:tracePt t="10520" x="4718050" y="2794000"/>
          <p14:tracePt t="10534" x="4705350" y="2806700"/>
          <p14:tracePt t="10534" x="4692650" y="2813050"/>
          <p14:tracePt t="10551" x="4679950" y="2819400"/>
          <p14:tracePt t="10551" x="4673600" y="2825750"/>
          <p14:tracePt t="10568" x="4667250" y="2832100"/>
          <p14:tracePt t="10583" x="4679950" y="2832100"/>
          <p14:tracePt t="10583" x="4686300" y="2825750"/>
          <p14:tracePt t="10601" x="4699000" y="2825750"/>
          <p14:tracePt t="10601" x="4718050" y="2825750"/>
          <p14:tracePt t="10618" x="4743450" y="2825750"/>
          <p14:tracePt t="10618" x="4762500" y="2825750"/>
          <p14:tracePt t="10635" x="4794250" y="2825750"/>
          <p14:tracePt t="10635" x="4857750" y="2825750"/>
          <p14:tracePt t="10652" x="4895850" y="2825750"/>
          <p14:tracePt t="10652" x="4933950" y="2825750"/>
          <p14:tracePt t="10668" x="4972050" y="2825750"/>
          <p14:tracePt t="10668" x="5016500" y="2825750"/>
          <p14:tracePt t="10685" x="5054600" y="2832100"/>
          <p14:tracePt t="10685" x="5099050" y="2838450"/>
          <p14:tracePt t="10701" x="5137150" y="2838450"/>
          <p14:tracePt t="10701" x="5219700" y="2851150"/>
          <p14:tracePt t="10720" x="5264150" y="2851150"/>
          <p14:tracePt t="10720" x="5302250" y="2857500"/>
          <p14:tracePt t="10735" x="5340350" y="2857500"/>
          <p14:tracePt t="10735" x="5378450" y="2863850"/>
          <p14:tracePt t="10754" x="5410200" y="2863850"/>
          <p14:tracePt t="10754" x="5448300" y="2870200"/>
          <p14:tracePt t="10768" x="5480050" y="2870200"/>
          <p14:tracePt t="10768" x="5505450" y="2870200"/>
          <p14:tracePt t="10785" x="5537200" y="2876550"/>
          <p14:tracePt t="10785" x="5562600" y="2876550"/>
          <p14:tracePt t="10802" x="5581650" y="2876550"/>
          <p14:tracePt t="10802" x="5619750" y="2882900"/>
          <p14:tracePt t="10819" x="5638800" y="2882900"/>
          <p14:tracePt t="10819" x="5651500" y="2882900"/>
          <p14:tracePt t="10835" x="5657850" y="2882900"/>
          <p14:tracePt t="10835" x="5664200" y="2889250"/>
          <p14:tracePt t="10852" x="5670550" y="2889250"/>
          <p14:tracePt t="10868" x="5676900" y="2895600"/>
          <p14:tracePt t="10888" x="5676900" y="2901950"/>
          <p14:tracePt t="10901" x="5683250" y="2895600"/>
          <p14:tracePt t="10931" x="5689600" y="2895600"/>
          <p14:tracePt t="10947" x="5695950" y="2895600"/>
          <p14:tracePt t="10952" x="5702300" y="2895600"/>
          <p14:tracePt t="10952" x="5708650" y="2901950"/>
          <p14:tracePt t="10969" x="5721350" y="2901950"/>
          <p14:tracePt t="10969" x="5734050" y="2901950"/>
          <p14:tracePt t="10986" x="5746750" y="2908300"/>
          <p14:tracePt t="10986" x="5765800" y="2908300"/>
          <p14:tracePt t="11002" x="5784850" y="2908300"/>
          <p14:tracePt t="11002" x="5829300" y="2914650"/>
          <p14:tracePt t="11020" x="5854700" y="2914650"/>
          <p14:tracePt t="11020" x="5880100" y="2921000"/>
          <p14:tracePt t="11036" x="5905500" y="2921000"/>
          <p14:tracePt t="11036" x="5930900" y="2921000"/>
          <p14:tracePt t="11053" x="5956300" y="2921000"/>
          <p14:tracePt t="11053" x="5981700" y="2921000"/>
          <p14:tracePt t="11069" x="6000750" y="2927350"/>
          <p14:tracePt t="11069" x="6026150" y="2927350"/>
          <p14:tracePt t="11069" x="6045200" y="2927350"/>
          <p14:tracePt t="11088" x="6064250" y="2933700"/>
          <p14:tracePt t="11102" x="6083300" y="2940050"/>
          <p14:tracePt t="11102" x="6127750" y="2946400"/>
          <p14:tracePt t="11122" x="6146800" y="2952750"/>
          <p14:tracePt t="11122" x="6165850" y="2959100"/>
          <p14:tracePt t="11137" x="6178550" y="2965450"/>
          <p14:tracePt t="11137" x="6197600" y="2971800"/>
          <p14:tracePt t="11153" x="6216650" y="2978150"/>
          <p14:tracePt t="11153" x="6229350" y="2984500"/>
          <p14:tracePt t="11169" x="6248400" y="2984500"/>
          <p14:tracePt t="11169" x="6273800" y="2990850"/>
          <p14:tracePt t="11188" x="6286500" y="2997200"/>
          <p14:tracePt t="11188" x="6299200" y="2997200"/>
          <p14:tracePt t="11203" x="6311900" y="2997200"/>
          <p14:tracePt t="11203" x="6324600" y="2997200"/>
          <p14:tracePt t="11220" x="6330950" y="2997200"/>
          <p14:tracePt t="11220" x="6343650" y="2997200"/>
          <p14:tracePt t="11237" x="6356350" y="3003550"/>
          <p14:tracePt t="11237" x="6381750" y="3003550"/>
          <p14:tracePt t="11253" x="6394450" y="3003550"/>
          <p14:tracePt t="11253" x="6407150" y="3003550"/>
          <p14:tracePt t="11270" x="6426200" y="2997200"/>
          <p14:tracePt t="11270" x="6438900" y="2997200"/>
          <p14:tracePt t="11287" x="6451600" y="2990850"/>
          <p14:tracePt t="11287" x="6470650" y="2990850"/>
          <p14:tracePt t="11304" x="6483350" y="2984500"/>
          <p14:tracePt t="11304" x="6515100" y="2978150"/>
          <p14:tracePt t="11320" x="6527800" y="2971800"/>
          <p14:tracePt t="11320" x="6540500" y="2971800"/>
          <p14:tracePt t="11337" x="6553200" y="2965450"/>
          <p14:tracePt t="11337" x="6565900" y="2959100"/>
          <p14:tracePt t="11354" x="6578600" y="2959100"/>
          <p14:tracePt t="11354" x="6591300" y="2952750"/>
          <p14:tracePt t="11354" x="6604000" y="2946400"/>
          <p14:tracePt t="11374" x="6610350" y="2946400"/>
          <p14:tracePt t="11374" x="6623050" y="2940050"/>
          <p14:tracePt t="11388" x="6629400" y="2933700"/>
          <p14:tracePt t="11388" x="6642100" y="2933700"/>
          <p14:tracePt t="11404" x="6654800" y="2933700"/>
          <p14:tracePt t="11404" x="6661150" y="2927350"/>
          <p14:tracePt t="11420" x="6667500" y="2927350"/>
          <p14:tracePt t="11420" x="6673850" y="2921000"/>
          <p14:tracePt t="11437" x="6680200" y="2921000"/>
          <p14:tracePt t="11437" x="6686550" y="2914650"/>
          <p14:tracePt t="11437" x="6692900" y="2914650"/>
          <p14:tracePt t="11456" x="6699250" y="2908300"/>
          <p14:tracePt t="11472" x="6705600" y="2901950"/>
          <p14:tracePt t="11487" x="6705600" y="2895600"/>
          <p14:tracePt t="11507" x="6699250" y="2889250"/>
          <p14:tracePt t="11531" x="6692900" y="2889250"/>
          <p14:tracePt t="11547" x="6686550" y="2889250"/>
          <p14:tracePt t="11559" x="6680200" y="2889250"/>
          <p14:tracePt t="11570" x="6673850" y="2882900"/>
          <p14:tracePt t="11587" x="6667500" y="2882900"/>
          <p14:tracePt t="11603" x="6661150" y="2882900"/>
          <p14:tracePt t="11620" x="6654800" y="2876550"/>
          <p14:tracePt t="11637" x="6648450" y="2876550"/>
          <p14:tracePt t="11654" x="6642100" y="2870200"/>
          <p14:tracePt t="11671" x="6635750" y="2863850"/>
          <p14:tracePt t="11739" x="6629400" y="2863850"/>
          <p14:tracePt t="11763" x="6623050" y="2863850"/>
          <p14:tracePt t="11787" x="6616700" y="2863850"/>
          <p14:tracePt t="11799" x="6610350" y="2863850"/>
          <p14:tracePt t="11815" x="6604000" y="2863850"/>
          <p14:tracePt t="11831" x="6597650" y="2863850"/>
          <p14:tracePt t="11867" x="6591300" y="2857500"/>
          <p14:tracePt t="11891" x="6591300" y="2851150"/>
          <p14:tracePt t="11911" x="6584950" y="2844800"/>
          <p14:tracePt t="11935" x="6584950" y="2838450"/>
          <p14:tracePt t="11959" x="6591300" y="2838450"/>
          <p14:tracePt t="11979" x="6597650" y="2832100"/>
          <p14:tracePt t="11996" x="6604000" y="2832100"/>
          <p14:tracePt t="12003" x="6604000" y="2825750"/>
          <p14:tracePt t="12011" x="6616700" y="2825750"/>
          <p14:tracePt t="12022" x="6623050" y="2819400"/>
          <p14:tracePt t="12022" x="6635750" y="2813050"/>
          <p14:tracePt t="12040" x="6648450" y="2813050"/>
          <p14:tracePt t="12040" x="6654800" y="2806700"/>
          <p14:tracePt t="12056" x="6667500" y="2806700"/>
          <p14:tracePt t="12056" x="6673850" y="2806700"/>
          <p14:tracePt t="12073" x="6686550" y="2800350"/>
          <p14:tracePt t="12073" x="6699250" y="2800350"/>
          <p14:tracePt t="12089" x="6711950" y="2800350"/>
          <p14:tracePt t="12089" x="6718300" y="2794000"/>
          <p14:tracePt t="12089" x="6731000" y="2794000"/>
          <p14:tracePt t="12108" x="6743700" y="2794000"/>
          <p14:tracePt t="12108" x="6756400" y="2794000"/>
          <p14:tracePt t="12124" x="6762750" y="2794000"/>
          <p14:tracePt t="12124" x="6775450" y="2787650"/>
          <p14:tracePt t="12140" x="6781800" y="2787650"/>
          <p14:tracePt t="12140" x="6794500" y="2787650"/>
          <p14:tracePt t="12156" x="6800850" y="2787650"/>
          <p14:tracePt t="12156" x="6807200" y="2781300"/>
          <p14:tracePt t="12173" x="6813550" y="2781300"/>
          <p14:tracePt t="12189" x="6819900" y="2774950"/>
          <p14:tracePt t="12205" x="6813550" y="2781300"/>
          <p14:tracePt t="12243" x="6807200" y="2787650"/>
          <p14:tracePt t="12259" x="6800850" y="2787650"/>
          <p14:tracePt t="12271" x="6794500" y="2787650"/>
          <p14:tracePt t="12287" x="6788150" y="2787650"/>
          <p14:tracePt t="12303" x="6781800" y="2787650"/>
          <p14:tracePt t="12331" x="6788150" y="2781300"/>
          <p14:tracePt t="12363" x="6794500" y="2781300"/>
          <p14:tracePt t="12379" x="6800850" y="2774950"/>
          <p14:tracePt t="12391" x="6813550" y="2774950"/>
          <p14:tracePt t="12407" x="6819900" y="2774950"/>
          <p14:tracePt t="12415" x="6826250" y="2774950"/>
          <p14:tracePt t="12431" x="6832600" y="2768600"/>
          <p14:tracePt t="12440" x="6838950" y="2768600"/>
          <p14:tracePt t="12440" x="6845300" y="2768600"/>
          <p14:tracePt t="12457" x="6851650" y="2768600"/>
          <p14:tracePt t="12473" x="6858000" y="2768600"/>
          <p14:tracePt t="12490" x="6864350" y="2768600"/>
          <p14:tracePt t="12490" x="6877050" y="2762250"/>
          <p14:tracePt t="12508" x="6883400" y="2762250"/>
          <p14:tracePt t="12523" x="6889750" y="2755900"/>
          <p14:tracePt t="12540" x="6896100" y="2755900"/>
          <p14:tracePt t="12557" x="6902450" y="2749550"/>
          <p14:tracePt t="12574" x="6908800" y="2743200"/>
          <p14:tracePt t="12574" x="6915150" y="2743200"/>
          <p14:tracePt t="12591" x="6921500" y="2743200"/>
          <p14:tracePt t="12607" x="6927850" y="2736850"/>
          <p14:tracePt t="12624" x="6934200" y="2736850"/>
          <p14:tracePt t="12624" x="6946900" y="2736850"/>
          <p14:tracePt t="12641" x="6946900" y="2743200"/>
          <p14:tracePt t="12657" x="6953250" y="2749550"/>
          <p14:tracePt t="12679" x="6953250" y="2755900"/>
          <p14:tracePt t="12695" x="6946900" y="2762250"/>
          <p14:tracePt t="12708" x="6940550" y="2768600"/>
          <p14:tracePt t="12708" x="6934200" y="2768600"/>
          <p14:tracePt t="12725" x="6927850" y="2774950"/>
          <p14:tracePt t="12725" x="6921500" y="2781300"/>
          <p14:tracePt t="12742" x="6908800" y="2781300"/>
          <p14:tracePt t="12742" x="6889750" y="2794000"/>
          <p14:tracePt t="12760" x="6877050" y="2794000"/>
          <p14:tracePt t="12760" x="6864350" y="2800350"/>
          <p14:tracePt t="12775" x="6845300" y="2806700"/>
          <p14:tracePt t="12775" x="6832600" y="2813050"/>
          <p14:tracePt t="12792" x="6819900" y="2813050"/>
          <p14:tracePt t="12792" x="6800850" y="2819400"/>
          <p14:tracePt t="12809" x="6788150" y="2819400"/>
          <p14:tracePt t="12809" x="6775450" y="2825750"/>
          <p14:tracePt t="12825" x="6762750" y="2832100"/>
          <p14:tracePt t="12825" x="6750050" y="2832100"/>
          <p14:tracePt t="12825" x="6743700" y="2838450"/>
          <p14:tracePt t="12844" x="6731000" y="2838450"/>
          <p14:tracePt t="12857" x="6724650" y="2844800"/>
          <p14:tracePt t="12857" x="6711950" y="2851150"/>
          <p14:tracePt t="12878" x="6705600" y="2857500"/>
          <p14:tracePt t="12891" x="6711950" y="2857500"/>
          <p14:tracePt t="12931" x="6718300" y="2851150"/>
          <p14:tracePt t="12947" x="6724650" y="2844800"/>
          <p14:tracePt t="12963" x="6718300" y="2838450"/>
          <p14:tracePt t="12991" x="6711950" y="2838450"/>
          <p14:tracePt t="12999" x="6705600" y="2838450"/>
          <p14:tracePt t="13009" x="6692900" y="2838450"/>
          <p14:tracePt t="13009" x="6673850" y="2838450"/>
          <p14:tracePt t="13027" x="6654800" y="2838450"/>
          <p14:tracePt t="13027" x="6623050" y="2844800"/>
          <p14:tracePt t="13043" x="6584950" y="2844800"/>
          <p14:tracePt t="13043" x="6477000" y="2844800"/>
          <p14:tracePt t="13059" x="6407150" y="2844800"/>
          <p14:tracePt t="13059" x="6324600" y="2838450"/>
          <p14:tracePt t="13076" x="6229350" y="2832100"/>
          <p14:tracePt t="13076" x="6121400" y="2832100"/>
          <p14:tracePt t="13093" x="6000750" y="2825750"/>
          <p14:tracePt t="13093" x="5880100" y="2825750"/>
          <p14:tracePt t="13110" x="5759450" y="2832100"/>
          <p14:tracePt t="13110" x="5626100" y="2838450"/>
          <p14:tracePt t="13110" x="5499100" y="2844800"/>
          <p14:tracePt t="13128" x="5372100" y="2857500"/>
          <p14:tracePt t="13142" x="5245100" y="2876550"/>
          <p14:tracePt t="13142" x="4997450" y="2914650"/>
          <p14:tracePt t="13160" x="4876800" y="2927350"/>
          <p14:tracePt t="13160" x="4749800" y="2952750"/>
          <p14:tracePt t="13177" x="4629150" y="2971800"/>
          <p14:tracePt t="13177" x="4514850" y="2990850"/>
          <p14:tracePt t="13193" x="4400550" y="3016250"/>
          <p14:tracePt t="13193" x="4292600" y="3041650"/>
          <p14:tracePt t="13193" x="4191000" y="3067050"/>
          <p14:tracePt t="13212" x="4095750" y="3092450"/>
          <p14:tracePt t="13225" x="4006850" y="3117850"/>
          <p14:tracePt t="13225" x="3841750" y="3162300"/>
          <p14:tracePt t="13243" x="3765550" y="3181350"/>
          <p14:tracePt t="13243" x="3695700" y="3200400"/>
          <p14:tracePt t="13260" x="3632200" y="3213100"/>
          <p14:tracePt t="13260" x="3568700" y="3225800"/>
          <p14:tracePt t="13276" x="3511550" y="3238500"/>
          <p14:tracePt t="13276" x="3403600" y="3257550"/>
          <p14:tracePt t="13294" x="3352800" y="3270250"/>
          <p14:tracePt t="13294" x="3302000" y="3282950"/>
          <p14:tracePt t="13310" x="3257550" y="3295650"/>
          <p14:tracePt t="13310" x="3206750" y="3308350"/>
          <p14:tracePt t="13327" x="3162300" y="3321050"/>
          <p14:tracePt t="13327" x="3117850" y="3327400"/>
          <p14:tracePt t="13343" x="3067050" y="3340100"/>
          <p14:tracePt t="13343" x="2971800" y="3359150"/>
          <p14:tracePt t="13361" x="2927350" y="3371850"/>
          <p14:tracePt t="13361" x="2876550" y="3378200"/>
          <p14:tracePt t="13378" x="2825750" y="3384550"/>
          <p14:tracePt t="13378" x="2774950" y="3397250"/>
          <p14:tracePt t="13394" x="2724150" y="3403600"/>
          <p14:tracePt t="13394" x="2635250" y="3429000"/>
          <p14:tracePt t="13411" x="2597150" y="3429000"/>
          <p14:tracePt t="13411" x="2565400" y="3435350"/>
          <p14:tracePt t="13428" x="2540000" y="3441700"/>
          <p14:tracePt t="13428" x="2514600" y="3441700"/>
          <p14:tracePt t="13444" x="2501900" y="3435350"/>
          <p14:tracePt t="13444" x="2495550" y="3429000"/>
          <p14:tracePt t="13461" x="2489200" y="3422650"/>
          <p14:tracePt t="13461" x="2495550" y="3409950"/>
          <p14:tracePt t="13477" x="2501900" y="3397250"/>
          <p14:tracePt t="13477" x="2508250" y="3384550"/>
          <p14:tracePt t="13477" x="2527300" y="3365500"/>
          <p14:tracePt t="13495" x="2546350" y="3346450"/>
          <p14:tracePt t="13495" x="2565400" y="3327400"/>
          <p14:tracePt t="13512" x="2597150" y="3302000"/>
          <p14:tracePt t="13512" x="2628900" y="3282950"/>
          <p14:tracePt t="13528" x="2660650" y="3257550"/>
          <p14:tracePt t="13528" x="2705100" y="3232150"/>
          <p14:tracePt t="13544" x="2755900" y="3213100"/>
          <p14:tracePt t="13544" x="2806700" y="3187700"/>
          <p14:tracePt t="13561" x="2863850" y="3162300"/>
          <p14:tracePt t="13561" x="2927350" y="3136900"/>
          <p14:tracePt t="13561" x="2990850" y="3117850"/>
          <p14:tracePt t="13580" x="3060700" y="3092450"/>
          <p14:tracePt t="13580" x="3130550" y="3073400"/>
          <p14:tracePt t="13595" x="3206750" y="3048000"/>
          <p14:tracePt t="13595" x="3276600" y="3035300"/>
          <p14:tracePt t="13611" x="3352800" y="3016250"/>
          <p14:tracePt t="13611" x="3435350" y="3003550"/>
          <p14:tracePt t="13628" x="3511550" y="2990850"/>
          <p14:tracePt t="13628" x="3594100" y="2978150"/>
          <p14:tracePt t="13644" x="3670300" y="2971800"/>
          <p14:tracePt t="13644" x="3841750" y="2965450"/>
          <p14:tracePt t="13661" x="3924300" y="2965450"/>
          <p14:tracePt t="13661" x="4013200" y="2959100"/>
          <p14:tracePt t="13678" x="4095750" y="2959100"/>
          <p14:tracePt t="13678" x="4178300" y="2959100"/>
          <p14:tracePt t="13695" x="4260850" y="2952750"/>
          <p14:tracePt t="13695" x="4432300" y="2946400"/>
          <p14:tracePt t="13712" x="4514850" y="2940050"/>
          <p14:tracePt t="13712" x="4591050" y="2933700"/>
          <p14:tracePt t="13728" x="4673600" y="2927350"/>
          <p14:tracePt t="13728" x="4749800" y="2921000"/>
          <p14:tracePt t="13745" x="4826000" y="2914650"/>
          <p14:tracePt t="13745" x="4895850" y="2908300"/>
          <p14:tracePt t="13762" x="4965700" y="2908300"/>
          <p14:tracePt t="13762" x="5029200" y="2908300"/>
          <p14:tracePt t="13762" x="5092700" y="2908300"/>
          <p14:tracePt t="13780" x="5156200" y="2908300"/>
          <p14:tracePt t="13780" x="5213350" y="2908300"/>
          <p14:tracePt t="13796" x="5270500" y="2908300"/>
          <p14:tracePt t="13796" x="5321300" y="2908300"/>
          <p14:tracePt t="13812" x="5378450" y="2908300"/>
          <p14:tracePt t="13812" x="5429250" y="2901950"/>
          <p14:tracePt t="13829" x="5480050" y="2901950"/>
          <p14:tracePt t="13829" x="5524500" y="2895600"/>
          <p14:tracePt t="13845" x="5568950" y="2895600"/>
          <p14:tracePt t="13845" x="5607050" y="2889250"/>
          <p14:tracePt t="13845" x="5645150" y="2889250"/>
          <p14:tracePt t="13863" x="5683250" y="2889250"/>
          <p14:tracePt t="13863" x="5715000" y="2889250"/>
          <p14:tracePt t="13879" x="5746750" y="2889250"/>
          <p14:tracePt t="13879" x="5772150" y="2889250"/>
          <p14:tracePt t="13895" x="5797550" y="2889250"/>
          <p14:tracePt t="13895" x="5822950" y="2889250"/>
          <p14:tracePt t="13912" x="5842000" y="2889250"/>
          <p14:tracePt t="13912" x="5867400" y="2889250"/>
          <p14:tracePt t="13929" x="5880100" y="2882900"/>
          <p14:tracePt t="13929" x="5899150" y="2882900"/>
          <p14:tracePt t="13945" x="5918200" y="2882900"/>
          <p14:tracePt t="13945" x="5937250" y="2876550"/>
          <p14:tracePt t="13962" x="5949950" y="2876550"/>
          <p14:tracePt t="13962" x="5956300" y="2870200"/>
          <p14:tracePt t="13979" x="5962650" y="2870200"/>
          <p14:tracePt t="13996" x="5969000" y="2870200"/>
          <p14:tracePt t="14012" x="5975350" y="2863850"/>
          <p14:tracePt t="14059" x="5981700" y="2857500"/>
          <p14:tracePt t="14071" x="5988050" y="2851150"/>
          <p14:tracePt t="14087" x="5994400" y="2844800"/>
          <p14:tracePt t="14103" x="6000750" y="2838450"/>
          <p14:tracePt t="14119" x="6007100" y="2832100"/>
          <p14:tracePt t="14132" x="6013450" y="2832100"/>
          <p14:tracePt t="14148" x="6019800" y="2825750"/>
          <p14:tracePt t="14148" x="6026150" y="2825750"/>
          <p14:tracePt t="14163" x="6032500" y="2825750"/>
          <p14:tracePt t="14163" x="6038850" y="2825750"/>
          <p14:tracePt t="14180" x="6045200" y="2819400"/>
          <p14:tracePt t="14180" x="6051550" y="2819400"/>
          <p14:tracePt t="14196" x="6057900" y="2819400"/>
          <p14:tracePt t="14215" x="6064250" y="2819400"/>
          <p14:tracePt t="14251" x="6070600" y="2813050"/>
          <p14:tracePt t="14307" x="6076950" y="2806700"/>
          <p14:tracePt t="14371" x="6083300" y="2806700"/>
          <p14:tracePt t="14387" x="6096000" y="2806700"/>
          <p14:tracePt t="14403" x="6102350" y="2806700"/>
          <p14:tracePt t="14419" x="6108700" y="2800350"/>
          <p14:tracePt t="14427" x="6115050" y="2800350"/>
          <p14:tracePt t="14432" x="6121400" y="2800350"/>
          <p14:tracePt t="14432" x="6127750" y="2800350"/>
          <p14:tracePt t="14447" x="6140450" y="2800350"/>
          <p14:tracePt t="14447" x="6146800" y="2794000"/>
          <p14:tracePt t="14464" x="6153150" y="2794000"/>
          <p14:tracePt t="14464" x="6165850" y="2794000"/>
          <p14:tracePt t="14480" x="6178550" y="2794000"/>
          <p14:tracePt t="14480" x="6197600" y="2787650"/>
          <p14:tracePt t="14501" x="6210300" y="2781300"/>
          <p14:tracePt t="14513" x="6216650" y="2781300"/>
          <p14:tracePt t="14513" x="6235700" y="2774950"/>
          <p14:tracePt t="14532" x="6248400" y="2768600"/>
          <p14:tracePt t="14532" x="6254750" y="2768600"/>
          <p14:tracePt t="14547" x="6261100" y="2762250"/>
          <p14:tracePt t="14547" x="6267450" y="2762250"/>
          <p14:tracePt t="14564" x="6273800" y="2755900"/>
          <p14:tracePt t="14564" x="6280150" y="2755900"/>
          <p14:tracePt t="14581" x="6286500" y="2749550"/>
          <p14:tracePt t="14596" x="6292850" y="2743200"/>
          <p14:tracePt t="14596" x="6292850" y="2736850"/>
          <p14:tracePt t="14614" x="6292850" y="2730500"/>
          <p14:tracePt t="14630" x="6292850" y="2724150"/>
          <p14:tracePt t="14647" x="6286500" y="2717800"/>
          <p14:tracePt t="14663" x="6280150" y="2711450"/>
          <p14:tracePt t="14680" x="6273800" y="2705100"/>
          <p14:tracePt t="14697" x="6267450" y="2705100"/>
          <p14:tracePt t="14714" x="6254750" y="2705100"/>
          <p14:tracePt t="14730" x="6248400" y="2705100"/>
          <p14:tracePt t="14730" x="6242050" y="2705100"/>
          <p14:tracePt t="14749" x="6235700" y="2705100"/>
          <p14:tracePt t="14764" x="6235700" y="2698750"/>
          <p14:tracePt t="14867" x="6235700" y="2692400"/>
          <p14:tracePt t="14875" x="6229350" y="2686050"/>
          <p14:tracePt t="14884" x="6223000" y="2673350"/>
          <p14:tracePt t="14897" x="6216650" y="2667000"/>
          <p14:tracePt t="14897" x="6203950" y="2635250"/>
          <p14:tracePt t="14915" x="6191250" y="2622550"/>
          <p14:tracePt t="14915" x="6172200" y="2603500"/>
          <p14:tracePt t="14932" x="6159500" y="2584450"/>
          <p14:tracePt t="14932" x="6140450" y="2559050"/>
          <p14:tracePt t="14949" x="6121400" y="2533650"/>
          <p14:tracePt t="14949" x="6096000" y="2501900"/>
          <p14:tracePt t="14966" x="6070600" y="2463800"/>
          <p14:tracePt t="14966" x="6013450" y="2381250"/>
          <p14:tracePt t="14982" x="5981700" y="2336800"/>
          <p14:tracePt t="14982" x="5949950" y="2292350"/>
          <p14:tracePt t="14999" x="5911850" y="2247900"/>
          <p14:tracePt t="14999" x="5880100" y="2209800"/>
          <p14:tracePt t="15016" x="5842000" y="2171700"/>
          <p14:tracePt t="15016" x="5772150" y="2108200"/>
          <p14:tracePt t="15033" x="5740400" y="2089150"/>
          <p14:tracePt t="15033" x="5708650" y="2070100"/>
          <p14:tracePt t="15049" x="5676900" y="2063750"/>
          <p14:tracePt t="15049" x="5651500" y="2057400"/>
          <p14:tracePt t="15066" x="5626100" y="2057400"/>
          <p14:tracePt t="15066" x="5607050" y="2063750"/>
          <p14:tracePt t="15082" x="5588000" y="2070100"/>
          <p14:tracePt t="15082" x="5568950" y="2082800"/>
          <p14:tracePt t="15099" x="5562600" y="2089150"/>
          <p14:tracePt t="15099" x="5556250" y="2095500"/>
          <p14:tracePt t="15116" x="5556250" y="2108200"/>
          <p14:tracePt t="15116" x="5556250" y="2114550"/>
          <p14:tracePt t="15133" x="5562600" y="2127250"/>
          <p14:tracePt t="15133" x="5562600" y="2146300"/>
          <p14:tracePt t="15149" x="5575300" y="2165350"/>
          <p14:tracePt t="15149" x="5581650" y="2184400"/>
          <p14:tracePt t="15149" x="5594350" y="2209800"/>
          <p14:tracePt t="15168" x="5613400" y="2235200"/>
          <p14:tracePt t="15182" x="5626100" y="2266950"/>
          <p14:tracePt t="15182" x="5670550" y="2317750"/>
          <p14:tracePt t="15200" x="5689600" y="2343150"/>
          <p14:tracePt t="15200" x="5715000" y="2368550"/>
          <p14:tracePt t="15217" x="5740400" y="2387600"/>
          <p14:tracePt t="15217" x="5765800" y="2400300"/>
          <p14:tracePt t="15233" x="5791200" y="2413000"/>
          <p14:tracePt t="15233" x="5816600" y="2419350"/>
          <p14:tracePt t="15233" x="5842000" y="2419350"/>
          <p14:tracePt t="15253" x="5867400" y="2425700"/>
          <p14:tracePt t="15265" x="5886450" y="2425700"/>
          <p14:tracePt t="15265" x="5924550" y="2425700"/>
          <p14:tracePt t="15283" x="5937250" y="2425700"/>
          <p14:tracePt t="15283" x="5949950" y="2425700"/>
          <p14:tracePt t="15300" x="5956300" y="2425700"/>
          <p14:tracePt t="15300" x="5962650" y="2419350"/>
          <p14:tracePt t="15317" x="5962650" y="2406650"/>
          <p14:tracePt t="15317" x="5956300" y="2355850"/>
          <p14:tracePt t="15333" x="5949950" y="2324100"/>
          <p14:tracePt t="15333" x="5937250" y="2273300"/>
          <p14:tracePt t="15350" x="5918200" y="2222500"/>
          <p14:tracePt t="15350" x="5899150" y="2159000"/>
          <p14:tracePt t="15367" x="5873750" y="2095500"/>
          <p14:tracePt t="15367" x="5842000" y="2032000"/>
          <p14:tracePt t="15384" x="5810250" y="1974850"/>
          <p14:tracePt t="15384" x="5734050" y="1860550"/>
          <p14:tracePt t="15400" x="5695950" y="1816100"/>
          <p14:tracePt t="15400" x="5657850" y="1771650"/>
          <p14:tracePt t="15417" x="5613400" y="1733550"/>
          <p14:tracePt t="15417" x="5575300" y="1695450"/>
          <p14:tracePt t="15434" x="5537200" y="1657350"/>
          <p14:tracePt t="15434" x="5473700" y="1574800"/>
          <p14:tracePt t="15452" x="5448300" y="1536700"/>
          <p14:tracePt t="15452" x="5422900" y="1504950"/>
          <p14:tracePt t="15468" x="5403850" y="1466850"/>
          <p14:tracePt t="15468" x="5391150" y="1435100"/>
          <p14:tracePt t="15484" x="5384800" y="1403350"/>
          <p14:tracePt t="15484" x="5378450" y="1377950"/>
          <p14:tracePt t="15502" x="5372100" y="1352550"/>
          <p14:tracePt t="15502" x="5365750" y="1333500"/>
          <p14:tracePt t="15502" x="5365750" y="1320800"/>
          <p14:tracePt t="15520" x="5365750" y="1308100"/>
          <p14:tracePt t="15533" x="5365750" y="1295400"/>
          <p14:tracePt t="15533" x="5378450" y="1270000"/>
          <p14:tracePt t="15552" x="5391150" y="1263650"/>
          <p14:tracePt t="15552" x="5403850" y="1257300"/>
          <p14:tracePt t="15568" x="5416550" y="1250950"/>
          <p14:tracePt t="15568" x="5441950" y="1238250"/>
          <p14:tracePt t="15584" x="5467350" y="1231900"/>
          <p14:tracePt t="15584" x="5492750" y="1225550"/>
          <p14:tracePt t="15600" x="5530850" y="1212850"/>
          <p14:tracePt t="15600" x="5562600" y="1206500"/>
          <p14:tracePt t="15618" x="5607050" y="1200150"/>
          <p14:tracePt t="15618" x="5695950" y="1193800"/>
          <p14:tracePt t="15634" x="5740400" y="1193800"/>
          <p14:tracePt t="15634" x="5791200" y="1187450"/>
          <p14:tracePt t="15651" x="5842000" y="1187450"/>
          <p14:tracePt t="15651" x="5899150" y="1187450"/>
          <p14:tracePt t="15668" x="5949950" y="1187450"/>
          <p14:tracePt t="15668" x="6007100" y="1187450"/>
          <p14:tracePt t="15685" x="6057900" y="1193800"/>
          <p14:tracePt t="15685" x="6172200" y="1200150"/>
          <p14:tracePt t="15701" x="6223000" y="1206500"/>
          <p14:tracePt t="15701" x="6273800" y="1212850"/>
          <p14:tracePt t="15718" x="6324600" y="1219200"/>
          <p14:tracePt t="15718" x="6381750" y="1225550"/>
          <p14:tracePt t="15734" x="6426200" y="1238250"/>
          <p14:tracePt t="15734" x="6521450" y="1257300"/>
          <p14:tracePt t="15752" x="6559550" y="1263650"/>
          <p14:tracePt t="15752" x="6604000" y="1276350"/>
          <p14:tracePt t="15768" x="6642100" y="1282700"/>
          <p14:tracePt t="15768" x="6680200" y="1289050"/>
          <p14:tracePt t="15785" x="6718300" y="1295400"/>
          <p14:tracePt t="15785" x="6750050" y="1301750"/>
          <p14:tracePt t="15801" x="6781800" y="1308100"/>
          <p14:tracePt t="15801" x="6813550" y="1314450"/>
          <p14:tracePt t="15801" x="6838950" y="1314450"/>
          <p14:tracePt t="15820" x="6858000" y="1320800"/>
          <p14:tracePt t="15820" x="6877050" y="1320800"/>
          <p14:tracePt t="15835" x="6896100" y="1327150"/>
          <p14:tracePt t="15835" x="6908800" y="1327150"/>
          <p14:tracePt t="15852" x="6921500" y="1327150"/>
          <p14:tracePt t="15852" x="6934200" y="1327150"/>
          <p14:tracePt t="15868" x="6940550" y="1327150"/>
          <p14:tracePt t="15868" x="6946900" y="1333500"/>
          <p14:tracePt t="15886" x="6953250" y="1333500"/>
          <p14:tracePt t="15901" x="6959600" y="1333500"/>
          <p14:tracePt t="15918" x="6965950" y="1333500"/>
          <p14:tracePt t="15934" x="6965950" y="1327150"/>
          <p14:tracePt t="15999" x="6972300" y="1333500"/>
          <p14:tracePt t="16051" x="6972300" y="1339850"/>
          <p14:tracePt t="16083" x="6978650" y="1346200"/>
          <p14:tracePt t="16111" x="6978650" y="1352550"/>
          <p14:tracePt t="16135" x="6972300" y="1352550"/>
          <p14:tracePt t="16167" x="6972300" y="1358900"/>
          <p14:tracePt t="16195" x="6965950" y="1358900"/>
          <p14:tracePt t="16219" x="6959600" y="1358900"/>
          <p14:tracePt t="16231" x="6953250" y="1358900"/>
          <p14:tracePt t="16247" x="6946900" y="1365250"/>
          <p14:tracePt t="16263" x="6934200" y="1365250"/>
          <p14:tracePt t="16279" x="6927850" y="1365250"/>
          <p14:tracePt t="16291" x="6921500" y="1365250"/>
          <p14:tracePt t="16307" x="6915150" y="1371600"/>
          <p14:tracePt t="16347" x="6921500" y="1365250"/>
          <p14:tracePt t="16435" x="6927850" y="1358900"/>
          <p14:tracePt t="16519" x="6921500" y="1352550"/>
          <p14:tracePt t="16591" x="6921500" y="1346200"/>
          <p14:tracePt t="16651" x="6927850" y="1339850"/>
          <p14:tracePt t="16707" x="6921500" y="1339850"/>
          <p14:tracePt t="16771" x="6915150" y="1339850"/>
          <p14:tracePt t="16803" x="6908800" y="1333500"/>
          <p14:tracePt t="16827" x="6902450" y="1333500"/>
          <p14:tracePt t="16839" x="6896100" y="1333500"/>
          <p14:tracePt t="16855" x="6889750" y="1333500"/>
          <p14:tracePt t="16874" x="6883400" y="1327150"/>
          <p14:tracePt t="16915" x="6883400" y="1320800"/>
          <p14:tracePt t="16947" x="6883400" y="1314450"/>
          <p14:tracePt t="16991" x="6883400" y="1308100"/>
          <p14:tracePt t="17019" x="6889750" y="1301750"/>
          <p14:tracePt t="17059" x="6896100" y="1301750"/>
          <p14:tracePt t="17087" x="6902450" y="1295400"/>
          <p14:tracePt t="17111" x="6908800" y="1295400"/>
          <p14:tracePt t="17131" x="6915150" y="1295400"/>
          <p14:tracePt t="17163" x="6908800" y="1295400"/>
          <p14:tracePt t="17239" x="6902450" y="1295400"/>
          <p14:tracePt t="17259" x="6896100" y="1289050"/>
          <p14:tracePt t="17283" x="6889750" y="1289050"/>
          <p14:tracePt t="17307" x="6889750" y="1282700"/>
          <p14:tracePt t="17327" x="6883400" y="1276350"/>
          <p14:tracePt t="17351" x="6883400" y="1270000"/>
          <p14:tracePt t="17373" x="6883400" y="1263650"/>
          <p14:tracePt t="17395" x="6889750" y="1257300"/>
          <p14:tracePt t="17439" x="6889750" y="1250950"/>
          <p14:tracePt t="17463" x="6896100" y="1250950"/>
          <p14:tracePt t="17487" x="6902450" y="1244600"/>
          <p14:tracePt t="17507" x="6908800" y="1250950"/>
          <p14:tracePt t="17547" x="6908800" y="1257300"/>
          <p14:tracePt t="17559" x="6902450" y="1263650"/>
          <p14:tracePt t="17575" x="6902450" y="1270000"/>
          <p14:tracePt t="17599" x="6896100" y="1276350"/>
          <p14:tracePt t="17619" x="6889750" y="1276350"/>
          <p14:tracePt t="17635" x="6883400" y="1282700"/>
          <p14:tracePt t="17651" x="6870700" y="1295400"/>
          <p14:tracePt t="17667" x="6858000" y="1301750"/>
          <p14:tracePt t="17679" x="6851650" y="1308100"/>
          <p14:tracePt t="17690" x="6845300" y="1320800"/>
          <p14:tracePt t="17690" x="6838950" y="1327150"/>
          <p14:tracePt t="17708" x="6826250" y="1333500"/>
          <p14:tracePt t="17708" x="6819900" y="1346200"/>
          <p14:tracePt t="17724" x="6807200" y="1352550"/>
          <p14:tracePt t="17724" x="6781800" y="1371600"/>
          <p14:tracePt t="17741" x="6769100" y="1384300"/>
          <p14:tracePt t="17741" x="6756400" y="1397000"/>
          <p14:tracePt t="17758" x="6737350" y="1409700"/>
          <p14:tracePt t="17758" x="6718300" y="1422400"/>
          <p14:tracePt t="17775" x="6699250" y="1447800"/>
          <p14:tracePt t="17775" x="6642100" y="1498600"/>
          <p14:tracePt t="17792" x="6610350" y="1530350"/>
          <p14:tracePt t="17792" x="6578600" y="1568450"/>
          <p14:tracePt t="17808" x="6540500" y="1606550"/>
          <p14:tracePt t="17808" x="6508750" y="1644650"/>
          <p14:tracePt t="17825" x="6470650" y="1689100"/>
          <p14:tracePt t="17825" x="6438900" y="1727200"/>
          <p14:tracePt t="17842" x="6400800" y="1765300"/>
          <p14:tracePt t="17842" x="6369050" y="1803400"/>
          <p14:tracePt t="17842" x="6337300" y="1841500"/>
          <p14:tracePt t="17860" x="6311900" y="1879600"/>
          <p14:tracePt t="17860" x="6280150" y="1911350"/>
          <p14:tracePt t="17878" x="6242050" y="1949450"/>
          <p14:tracePt t="17878" x="6203950" y="1987550"/>
          <p14:tracePt t="17892" x="6165850" y="2032000"/>
          <p14:tracePt t="17892" x="6121400" y="2076450"/>
          <p14:tracePt t="17909" x="6070600" y="2120900"/>
          <p14:tracePt t="17909" x="6019800" y="2178050"/>
          <p14:tracePt t="17925" x="5969000" y="2228850"/>
          <p14:tracePt t="17925" x="5911850" y="2279650"/>
          <p14:tracePt t="17925" x="5861050" y="2330450"/>
          <p14:tracePt t="17943" x="5810250" y="2374900"/>
          <p14:tracePt t="17957" x="5765800" y="2419350"/>
          <p14:tracePt t="17957" x="5670550" y="2501900"/>
          <p14:tracePt t="17975" x="5626100" y="2540000"/>
          <p14:tracePt t="17975" x="5575300" y="2578100"/>
          <p14:tracePt t="17992" x="5530850" y="2616200"/>
          <p14:tracePt t="17992" x="5480050" y="2654300"/>
          <p14:tracePt t="18009" x="5429250" y="2692400"/>
          <p14:tracePt t="18009" x="5372100" y="2730500"/>
          <p14:tracePt t="18026" x="5314950" y="2768600"/>
          <p14:tracePt t="18026" x="5207000" y="2844800"/>
          <p14:tracePt t="18042" x="5149850" y="2876550"/>
          <p14:tracePt t="18042" x="5099050" y="2908300"/>
          <p14:tracePt t="18059" x="5041900" y="2940050"/>
          <p14:tracePt t="18059" x="4991100" y="2965450"/>
          <p14:tracePt t="18076" x="4940300" y="2997200"/>
          <p14:tracePt t="18076" x="4832350" y="3048000"/>
          <p14:tracePt t="18092" x="4781550" y="3079750"/>
          <p14:tracePt t="18092" x="4724400" y="3105150"/>
          <p14:tracePt t="18109" x="4673600" y="3130550"/>
          <p14:tracePt t="18109" x="4622800" y="3155950"/>
          <p14:tracePt t="18127" x="4565650" y="3175000"/>
          <p14:tracePt t="18127" x="4514850" y="3200400"/>
          <p14:tracePt t="18142" x="4464050" y="3225800"/>
          <p14:tracePt t="18142" x="4375150" y="3263900"/>
          <p14:tracePt t="18159" x="4337050" y="3282950"/>
          <p14:tracePt t="18159" x="4298950" y="3295650"/>
          <p14:tracePt t="18176" x="4273550" y="3314700"/>
          <p14:tracePt t="18176" x="4241800" y="3327400"/>
          <p14:tracePt t="18192" x="4216400" y="3333750"/>
          <p14:tracePt t="18192" x="4191000" y="3346450"/>
          <p14:tracePt t="18209" x="4159250" y="3352800"/>
          <p14:tracePt t="18209" x="4133850" y="3359150"/>
          <p14:tracePt t="18209" x="4102100" y="3365500"/>
          <p14:tracePt t="18228" x="4064000" y="3365500"/>
          <p14:tracePt t="18241" x="4032250" y="3371850"/>
          <p14:tracePt t="18241" x="3949700" y="3378200"/>
          <p14:tracePt t="18261" x="3911600" y="3378200"/>
          <p14:tracePt t="18261" x="3873500" y="3384550"/>
          <p14:tracePt t="18276" x="3835400" y="3390900"/>
          <p14:tracePt t="18276" x="3790950" y="3397250"/>
          <p14:tracePt t="18293" x="3746500" y="3403600"/>
          <p14:tracePt t="18293" x="3708400" y="3416300"/>
          <p14:tracePt t="18309" x="3663950" y="3429000"/>
          <p14:tracePt t="18309" x="3613150" y="3441700"/>
          <p14:tracePt t="18309" x="3568700" y="3454400"/>
          <p14:tracePt t="18329" x="3517900" y="3473450"/>
          <p14:tracePt t="18329" x="3473450" y="3498850"/>
          <p14:tracePt t="18343" x="3429000" y="3524250"/>
          <p14:tracePt t="18343" x="3378200" y="3549650"/>
          <p14:tracePt t="18360" x="3333750" y="3575050"/>
          <p14:tracePt t="18360" x="3289300" y="3600450"/>
          <p14:tracePt t="18376" x="3244850" y="3625850"/>
          <p14:tracePt t="18376" x="3168650" y="3676650"/>
          <p14:tracePt t="18394" x="3130550" y="3695700"/>
          <p14:tracePt t="18394" x="3092450" y="3714750"/>
          <p14:tracePt t="18410" x="3060700" y="3733800"/>
          <p14:tracePt t="18410" x="3028950" y="3746500"/>
          <p14:tracePt t="18426" x="2997200" y="3759200"/>
          <p14:tracePt t="18426" x="2965450" y="3771900"/>
          <p14:tracePt t="18443" x="2940050" y="3778250"/>
          <p14:tracePt t="18443" x="2895600" y="3784600"/>
          <p14:tracePt t="18461" x="2876550" y="3790950"/>
          <p14:tracePt t="18461" x="2857500" y="3790950"/>
          <p14:tracePt t="18477" x="2844800" y="3790950"/>
          <p14:tracePt t="18477" x="2832100" y="3790950"/>
          <p14:tracePt t="18493" x="2813050" y="3784600"/>
          <p14:tracePt t="18493" x="2800350" y="3778250"/>
          <p14:tracePt t="18493" x="2781300" y="3771900"/>
          <p14:tracePt t="18512" x="2768600" y="3765550"/>
          <p14:tracePt t="18512" x="2749550" y="3759200"/>
          <p14:tracePt t="18527" x="2730500" y="3746500"/>
          <p14:tracePt t="18527" x="2711450" y="3740150"/>
          <p14:tracePt t="18545" x="2692400" y="3727450"/>
          <p14:tracePt t="18545" x="2673350" y="3721100"/>
          <p14:tracePt t="18560" x="2647950" y="3721100"/>
          <p14:tracePt t="18560" x="2628900" y="3714750"/>
          <p14:tracePt t="18577" x="2603500" y="3708400"/>
          <p14:tracePt t="18577" x="2584450" y="3708400"/>
          <p14:tracePt t="18577" x="2559050" y="3708400"/>
          <p14:tracePt t="18596" x="2540000" y="3708400"/>
          <p14:tracePt t="18609" x="2514600" y="3708400"/>
          <p14:tracePt t="18609" x="2457450" y="3708400"/>
          <p14:tracePt t="18628" x="2425700" y="3714750"/>
          <p14:tracePt t="18628" x="2393950" y="3714750"/>
          <p14:tracePt t="18644" x="2362200" y="3721100"/>
          <p14:tracePt t="18644" x="2324100" y="3721100"/>
          <p14:tracePt t="18661" x="2292350" y="3727450"/>
          <p14:tracePt t="18661" x="2254250" y="3733800"/>
          <p14:tracePt t="18677" x="2216150" y="3740150"/>
          <p14:tracePt t="18677" x="2139950" y="3752850"/>
          <p14:tracePt t="18694" x="2101850" y="3759200"/>
          <p14:tracePt t="18694" x="2057400" y="3765550"/>
          <p14:tracePt t="18711" x="2019300" y="3765550"/>
          <p14:tracePt t="18711" x="1981200" y="3771900"/>
          <p14:tracePt t="18728" x="1943100" y="3771900"/>
          <p14:tracePt t="18728" x="1905000" y="3778250"/>
          <p14:tracePt t="18745" x="1866900" y="3784600"/>
          <p14:tracePt t="18745" x="1803400" y="3790950"/>
          <p14:tracePt t="18763" x="1771650" y="3797300"/>
          <p14:tracePt t="18763" x="1739900" y="3803650"/>
          <p14:tracePt t="18778" x="1714500" y="3803650"/>
          <p14:tracePt t="18778" x="1689100" y="3803650"/>
          <p14:tracePt t="18795" x="1663700" y="3803650"/>
          <p14:tracePt t="18795" x="1625600" y="3803650"/>
          <p14:tracePt t="18811" x="1600200" y="3803650"/>
          <p14:tracePt t="18811" x="1581150" y="3803650"/>
          <p14:tracePt t="18828" x="1562100" y="3803650"/>
          <p14:tracePt t="18828" x="1543050" y="3803650"/>
          <p14:tracePt t="18845" x="1524000" y="3797300"/>
          <p14:tracePt t="18845" x="1504950" y="3797300"/>
          <p14:tracePt t="18862" x="1492250" y="3797300"/>
          <p14:tracePt t="18862" x="1479550" y="3790950"/>
          <p14:tracePt t="18862" x="1473200" y="3784600"/>
          <p14:tracePt t="18881" x="1460500" y="3778250"/>
          <p14:tracePt t="18881" x="1454150" y="3771900"/>
          <p14:tracePt t="18896" x="1454150" y="3765550"/>
          <p14:tracePt t="18896" x="1447800" y="3759200"/>
          <p14:tracePt t="18912" x="1447800" y="3752850"/>
          <p14:tracePt t="18912" x="1447800" y="3746500"/>
          <p14:tracePt t="18929" x="1441450" y="3740150"/>
          <p14:tracePt t="18929" x="1441450" y="3733800"/>
          <p14:tracePt t="18945" x="1441450" y="3727450"/>
          <p14:tracePt t="18961" x="1435100" y="3721100"/>
          <p14:tracePt t="18978" x="1428750" y="3714750"/>
          <p14:tracePt t="18978" x="1422400" y="3702050"/>
          <p14:tracePt t="18995" x="1416050" y="3695700"/>
          <p14:tracePt t="19013" x="1416050" y="3689350"/>
          <p14:tracePt t="19013" x="1416050" y="3683000"/>
          <p14:tracePt t="19029" x="1409700" y="3676650"/>
          <p14:tracePt t="19044" x="1409700" y="3670300"/>
          <p14:tracePt t="19061" x="1403350" y="3670300"/>
          <p14:tracePt t="19078" x="1390650" y="3670300"/>
          <p14:tracePt t="19078" x="1384300" y="3670300"/>
          <p14:tracePt t="19095" x="1377950" y="3670300"/>
          <p14:tracePt t="19095" x="1365250" y="3670300"/>
          <p14:tracePt t="19113" x="1358900" y="3670300"/>
          <p14:tracePt t="19113" x="1352550" y="3663950"/>
          <p14:tracePt t="19130" x="1346200" y="3663950"/>
          <p14:tracePt t="19130" x="1339850" y="3663950"/>
          <p14:tracePt t="19146" x="1333500" y="3663950"/>
          <p14:tracePt t="19146" x="1327150" y="3663950"/>
          <p14:tracePt t="19162" x="1320800" y="3663950"/>
          <p14:tracePt t="19162" x="1308100" y="3657600"/>
          <p14:tracePt t="19179" x="1301750" y="3657600"/>
          <p14:tracePt t="19196" x="1295400" y="3657600"/>
          <p14:tracePt t="19196" x="1289050" y="3657600"/>
          <p14:tracePt t="19212" x="1282700" y="3657600"/>
          <p14:tracePt t="19212" x="1276350" y="3657600"/>
          <p14:tracePt t="19229" x="1270000" y="3651250"/>
          <p14:tracePt t="19229" x="1257300" y="3651250"/>
          <p14:tracePt t="19248" x="1244600" y="3651250"/>
          <p14:tracePt t="19262" x="1231900" y="3651250"/>
          <p14:tracePt t="19262" x="1212850" y="3657600"/>
          <p14:tracePt t="19280" x="1206500" y="3663950"/>
          <p14:tracePt t="19280" x="1193800" y="3670300"/>
          <p14:tracePt t="19296" x="1187450" y="3676650"/>
          <p14:tracePt t="19296" x="1174750" y="3689350"/>
          <p14:tracePt t="19313" x="1168400" y="3695700"/>
          <p14:tracePt t="19313" x="1155700" y="3708400"/>
          <p14:tracePt t="19329" x="1149350" y="3714750"/>
          <p14:tracePt t="19329" x="1143000" y="3727450"/>
          <p14:tracePt t="19329" x="1130300" y="3740150"/>
          <p14:tracePt t="19348" x="1123950" y="3746500"/>
          <p14:tracePt t="19348" x="1117600" y="3759200"/>
          <p14:tracePt t="19363" x="1117600" y="3771900"/>
          <p14:tracePt t="19363" x="1111250" y="3778250"/>
          <p14:tracePt t="19380" x="1111250" y="3784600"/>
          <p14:tracePt t="19380" x="1111250" y="3790950"/>
          <p14:tracePt t="19396" x="1111250" y="3797300"/>
          <p14:tracePt t="19412" x="1117600" y="3797300"/>
          <p14:tracePt t="19429" x="1123950" y="3797300"/>
          <p14:tracePt t="19467" x="1130300" y="3790950"/>
          <p14:tracePt t="19495" x="1130300" y="3784600"/>
          <p14:tracePt t="19511" x="1130300" y="3778250"/>
          <p14:tracePt t="19531" x="1130300" y="3784600"/>
          <p14:tracePt t="19571" x="1123950" y="3790950"/>
          <p14:tracePt t="19591" x="1123950" y="3797300"/>
          <p14:tracePt t="19615" x="1123950" y="3803650"/>
          <p14:tracePt t="19639" x="1130300" y="3803650"/>
          <p14:tracePt t="19651" x="1136650" y="3803650"/>
          <p14:tracePt t="19667" x="1143000" y="3803650"/>
          <p14:tracePt t="19675" x="1155700" y="3797300"/>
          <p14:tracePt t="19684" x="1162050" y="3797300"/>
          <p14:tracePt t="19696" x="1181100" y="3790950"/>
          <p14:tracePt t="19696" x="1212850" y="3784600"/>
          <p14:tracePt t="19714" x="1238250" y="3784600"/>
          <p14:tracePt t="19714" x="1257300" y="3778250"/>
          <p14:tracePt t="19731" x="1289050" y="3771900"/>
          <p14:tracePt t="19731" x="1314450" y="3765550"/>
          <p14:tracePt t="19731" x="1346200" y="3759200"/>
          <p14:tracePt t="19752" x="1377950" y="3746500"/>
          <p14:tracePt t="19763" x="1416050" y="3740150"/>
          <p14:tracePt t="19763" x="1492250" y="3714750"/>
          <p14:tracePt t="19782" x="1530350" y="3702050"/>
          <p14:tracePt t="19782" x="1568450" y="3689350"/>
          <p14:tracePt t="19798" x="1606550" y="3676650"/>
          <p14:tracePt t="19798" x="1644650" y="3663950"/>
          <p14:tracePt t="19815" x="1682750" y="3657600"/>
          <p14:tracePt t="19815" x="1752600" y="3644900"/>
          <p14:tracePt t="19831" x="1790700" y="3638550"/>
          <p14:tracePt t="19831" x="1822450" y="3632200"/>
          <p14:tracePt t="19848" x="1854200" y="3625850"/>
          <p14:tracePt t="19848" x="1879600" y="3619500"/>
          <p14:tracePt t="19865" x="1911350" y="3613150"/>
          <p14:tracePt t="19865" x="1936750" y="3613150"/>
          <p14:tracePt t="19883" x="1955800" y="3606800"/>
          <p14:tracePt t="19883" x="1981200" y="3600450"/>
          <p14:tracePt t="19883" x="2000250" y="3600450"/>
          <p14:tracePt t="19900" x="2012950" y="3600450"/>
          <p14:tracePt t="19914" x="2032000" y="3600450"/>
          <p14:tracePt t="19914" x="2051050" y="3600450"/>
          <p14:tracePt t="19932" x="2063750" y="3606800"/>
          <p14:tracePt t="19932" x="2070100" y="3613150"/>
          <p14:tracePt t="19949" x="2076450" y="3619500"/>
          <p14:tracePt t="19964" x="2082800" y="3625850"/>
          <p14:tracePt t="19981" x="2082800" y="3632200"/>
          <p14:tracePt t="19998" x="2082800" y="3638550"/>
          <p14:tracePt t="20014" x="2076450" y="3644900"/>
          <p14:tracePt t="20031" x="2070100" y="3651250"/>
          <p14:tracePt t="20048" x="2070100" y="3663950"/>
          <p14:tracePt t="20064" x="2063750" y="3670300"/>
          <p14:tracePt t="20064" x="2057400" y="3676650"/>
          <p14:tracePt t="20082" x="2051050" y="3683000"/>
          <p14:tracePt t="20098" x="2051050" y="3689350"/>
          <p14:tracePt t="20114" x="2044700" y="3695700"/>
          <p14:tracePt t="20131" x="2044700" y="3702050"/>
          <p14:tracePt t="20148" x="2044700" y="3695700"/>
          <p14:tracePt t="20259" x="2038350" y="3702050"/>
          <p14:tracePt t="20379" x="2032000" y="3708400"/>
          <p14:tracePt t="20419" x="2025650" y="3708400"/>
          <p14:tracePt t="20463" x="2019300" y="3708400"/>
          <p14:tracePt t="20479" x="2012950" y="3708400"/>
          <p14:tracePt t="20491" x="2000250" y="3714750"/>
          <p14:tracePt t="20507" x="1993900" y="3714750"/>
          <p14:tracePt t="20515" x="1987550" y="3714750"/>
          <p14:tracePt t="20515" x="1981200" y="3721100"/>
          <p14:tracePt t="20533" x="1968500" y="3721100"/>
          <p14:tracePt t="20533" x="1962150" y="3721100"/>
          <p14:tracePt t="20533" x="1949450" y="3721100"/>
          <p14:tracePt t="20551" x="1936750" y="3721100"/>
          <p14:tracePt t="20551" x="1924050" y="3721100"/>
          <p14:tracePt t="20567" x="1911350" y="3721100"/>
          <p14:tracePt t="20567" x="1898650" y="3721100"/>
          <p14:tracePt t="20584" x="1879600" y="3721100"/>
          <p14:tracePt t="20584" x="1866900" y="3721100"/>
          <p14:tracePt t="20600" x="1847850" y="3727450"/>
          <p14:tracePt t="20600" x="1828800" y="3733800"/>
          <p14:tracePt t="20616" x="1809750" y="3733800"/>
          <p14:tracePt t="20616" x="1790700" y="3740150"/>
          <p14:tracePt t="20633" x="1771650" y="3746500"/>
          <p14:tracePt t="20633" x="1758950" y="3746500"/>
          <p14:tracePt t="20633" x="1739900" y="3746500"/>
          <p14:tracePt t="20651" x="1727200" y="3746500"/>
          <p14:tracePt t="20651" x="1714500" y="3746500"/>
          <p14:tracePt t="20667" x="1701800" y="3740150"/>
          <p14:tracePt t="20667" x="1695450" y="3733800"/>
          <p14:tracePt t="20684" x="1682750" y="3727450"/>
          <p14:tracePt t="20684" x="1676400" y="3721100"/>
          <p14:tracePt t="20700" x="1670050" y="3708400"/>
          <p14:tracePt t="20700" x="1663700" y="3702050"/>
          <p14:tracePt t="20717" x="1657350" y="3695700"/>
          <p14:tracePt t="20717" x="1644650" y="3689350"/>
          <p14:tracePt t="20734" x="1638300" y="3683000"/>
          <p14:tracePt t="20750" x="1638300" y="3676650"/>
          <p14:tracePt t="20766" x="1638300" y="3670300"/>
          <p14:tracePt t="20766" x="1631950" y="3663950"/>
          <p14:tracePt t="20784" x="1631950" y="3657600"/>
          <p14:tracePt t="20784" x="1631950" y="3638550"/>
          <p14:tracePt t="20801" x="1631950" y="3619500"/>
          <p14:tracePt t="20801" x="1625600" y="3606800"/>
          <p14:tracePt t="20817" x="1625600" y="3581400"/>
          <p14:tracePt t="20817" x="1631950" y="3562350"/>
          <p14:tracePt t="20834" x="1631950" y="3536950"/>
          <p14:tracePt t="20834" x="1638300" y="3486150"/>
          <p14:tracePt t="20851" x="1644650" y="3460750"/>
          <p14:tracePt t="20851" x="1651000" y="3435350"/>
          <p14:tracePt t="20867" x="1657350" y="3416300"/>
          <p14:tracePt t="20867" x="1663700" y="3403600"/>
          <p14:tracePt t="20884" x="1670050" y="3384550"/>
          <p14:tracePt t="20884" x="1670050" y="3378200"/>
          <p14:tracePt t="20901" x="1676400" y="3371850"/>
          <p14:tracePt t="20917" x="1676400" y="3365500"/>
          <p14:tracePt t="20934" x="1676400" y="3371850"/>
          <p14:tracePt t="20967" x="1676400" y="3378200"/>
          <p14:tracePt t="20987" x="1670050" y="3384550"/>
          <p14:tracePt t="21003" x="1670050" y="3390900"/>
          <p14:tracePt t="21019" x="1670050" y="3397250"/>
          <p14:tracePt t="21031" x="1663700" y="3403600"/>
          <p14:tracePt t="21055" x="1663700" y="3397250"/>
          <p14:tracePt t="21091" x="1663700" y="3390900"/>
          <p14:tracePt t="21107" x="1663700" y="3384550"/>
          <p14:tracePt t="21123" x="1657350" y="3378200"/>
          <p14:tracePt t="21139" x="1657350" y="3371850"/>
          <p14:tracePt t="21151" x="1651000" y="3365500"/>
          <p14:tracePt t="21167" x="1651000" y="3359150"/>
          <p14:tracePt t="21183" x="1644650" y="3359150"/>
          <p14:tracePt t="21199" x="1644650" y="3365500"/>
          <p14:tracePt t="21279" x="1644650" y="3371850"/>
          <p14:tracePt t="21295" x="1651000" y="3378200"/>
          <p14:tracePt t="21311" x="1651000" y="3384550"/>
          <p14:tracePt t="21327" x="1651000" y="3390900"/>
          <p14:tracePt t="21335" x="1651000" y="3397250"/>
          <p14:tracePt t="21335" x="1651000" y="3403600"/>
          <p14:tracePt t="21352" x="1651000" y="3409950"/>
          <p14:tracePt t="21352" x="1644650" y="3416300"/>
          <p14:tracePt t="21352" x="1644650" y="3422650"/>
          <p14:tracePt t="21373" x="1644650" y="3429000"/>
          <p14:tracePt t="21385" x="1644650" y="3435350"/>
          <p14:tracePt t="21385" x="1644650" y="3448050"/>
          <p14:tracePt t="21403" x="1644650" y="3460750"/>
          <p14:tracePt t="21403" x="1644650" y="3467100"/>
          <p14:tracePt t="21420" x="1644650" y="3473450"/>
          <p14:tracePt t="21420" x="1644650" y="3479800"/>
          <p14:tracePt t="21436" x="1644650" y="3486150"/>
          <p14:tracePt t="21436" x="1644650" y="3498850"/>
          <p14:tracePt t="21453" x="1644650" y="3505200"/>
          <p14:tracePt t="21453" x="1644650" y="3511550"/>
          <p14:tracePt t="21470" x="1644650" y="3517900"/>
          <p14:tracePt t="21485" x="1651000" y="3517900"/>
          <p14:tracePt t="21527" x="1657350" y="3517900"/>
          <p14:tracePt t="21587" x="1663700" y="3517900"/>
          <p14:tracePt t="21611" x="1663700" y="3524250"/>
          <p14:tracePt t="21631" x="1670050" y="3530600"/>
          <p14:tracePt t="21655" x="1670050" y="3536950"/>
          <p14:tracePt t="21671" x="1670050" y="3543300"/>
          <p14:tracePt t="21679" x="1676400" y="3543300"/>
          <p14:tracePt t="21687" x="1676400" y="3549650"/>
          <p14:tracePt t="21703" x="1676400" y="3556000"/>
          <p14:tracePt t="21720" x="1676400" y="3562350"/>
          <p14:tracePt t="21737" x="1676400" y="3568700"/>
          <p14:tracePt t="21753" x="1682750" y="3575050"/>
          <p14:tracePt t="21770" x="1682750" y="3581400"/>
          <p14:tracePt t="21786" x="1689100" y="3587750"/>
          <p14:tracePt t="21807" x="1695450" y="3594100"/>
          <p14:tracePt t="21820" x="1701800" y="3600450"/>
          <p14:tracePt t="21843" x="1708150" y="3600450"/>
          <p14:tracePt t="21867" x="1708150" y="3606800"/>
          <p14:tracePt t="21887" x="1714500" y="3613150"/>
          <p14:tracePt t="21895" x="1714500" y="3619500"/>
          <p14:tracePt t="21904" x="1714500" y="3625850"/>
          <p14:tracePt t="21904" x="1714500" y="3632200"/>
          <p14:tracePt t="21921" x="1714500" y="3644900"/>
          <p14:tracePt t="21921" x="1708150" y="3651250"/>
          <p14:tracePt t="21921" x="1708150" y="3657600"/>
          <p14:tracePt t="21940" x="1708150" y="3663950"/>
          <p14:tracePt t="21954" x="1708150" y="3670300"/>
          <p14:tracePt t="21954" x="1701800" y="3683000"/>
          <p14:tracePt t="21972" x="1695450" y="3689350"/>
          <p14:tracePt t="21988" x="1682750" y="3695700"/>
          <p14:tracePt t="22004" x="1676400" y="3695700"/>
          <p14:tracePt t="22004" x="1676400" y="3702050"/>
          <p14:tracePt t="22004" x="1670050" y="3702050"/>
          <p14:tracePt t="22024" x="1663700" y="3702050"/>
          <p14:tracePt t="22037" x="1657350" y="3702050"/>
          <p14:tracePt t="22037" x="1644650" y="3695700"/>
          <p14:tracePt t="22055" x="1638300" y="3689350"/>
          <p14:tracePt t="22055" x="1631950" y="3683000"/>
          <p14:tracePt t="22072" x="1619250" y="3676650"/>
          <p14:tracePt t="22072" x="1612900" y="3676650"/>
          <p14:tracePt t="22089" x="1606550" y="3670300"/>
          <p14:tracePt t="22089" x="1600200" y="3663950"/>
          <p14:tracePt t="22105" x="1587500" y="3663950"/>
          <p14:tracePt t="22105" x="1568450" y="3651250"/>
          <p14:tracePt t="22124" x="1562100" y="3644900"/>
          <p14:tracePt t="22124" x="1555750" y="3638550"/>
          <p14:tracePt t="22139" x="1543050" y="3632200"/>
          <p14:tracePt t="22139" x="1536700" y="3619500"/>
          <p14:tracePt t="22156" x="1530350" y="3606800"/>
          <p14:tracePt t="22156" x="1517650" y="3575050"/>
          <p14:tracePt t="22172" x="1517650" y="3562350"/>
          <p14:tracePt t="22172" x="1517650" y="3536950"/>
          <p14:tracePt t="22189" x="1517650" y="3517900"/>
          <p14:tracePt t="22189" x="1517650" y="3498850"/>
          <p14:tracePt t="22206" x="1517650" y="3479800"/>
          <p14:tracePt t="22206" x="1524000" y="3454400"/>
          <p14:tracePt t="22222" x="1530350" y="3435350"/>
          <p14:tracePt t="22222" x="1543050" y="3397250"/>
          <p14:tracePt t="22240" x="1549400" y="3378200"/>
          <p14:tracePt t="22240" x="1562100" y="3359150"/>
          <p14:tracePt t="22256" x="1574800" y="3340100"/>
          <p14:tracePt t="22256" x="1581150" y="3327400"/>
          <p14:tracePt t="22272" x="1593850" y="3308350"/>
          <p14:tracePt t="22272" x="1606550" y="3289300"/>
          <p14:tracePt t="22289" x="1619250" y="3276600"/>
          <p14:tracePt t="22289" x="1631950" y="3263900"/>
          <p14:tracePt t="22289" x="1644650" y="3251200"/>
          <p14:tracePt t="22308" x="1657350" y="3244850"/>
          <p14:tracePt t="22321" x="1676400" y="3238500"/>
          <p14:tracePt t="22321" x="1701800" y="3232150"/>
          <p14:tracePt t="22339" x="1720850" y="3238500"/>
          <p14:tracePt t="22339" x="1733550" y="3244850"/>
          <p14:tracePt t="22356" x="1752600" y="3257550"/>
          <p14:tracePt t="22356" x="1771650" y="3270250"/>
          <p14:tracePt t="22356" x="1790700" y="3289300"/>
          <p14:tracePt t="22377" x="1809750" y="3308350"/>
          <p14:tracePt t="22388" x="1822450" y="3327400"/>
          <p14:tracePt t="22388" x="1841500" y="3352800"/>
          <p14:tracePt t="22388" x="1854200" y="3378200"/>
          <p14:tracePt t="22408" x="1866900" y="3409950"/>
          <p14:tracePt t="22408" x="1879600" y="3435350"/>
          <p14:tracePt t="22423" x="1885950" y="3473450"/>
          <p14:tracePt t="22423" x="1892300" y="3511550"/>
          <p14:tracePt t="22440" x="1898650" y="3549650"/>
          <p14:tracePt t="22440" x="1905000" y="3587750"/>
          <p14:tracePt t="22457" x="1911350" y="3632200"/>
          <p14:tracePt t="22457" x="1917700" y="3708400"/>
          <p14:tracePt t="22473" x="1917700" y="3740150"/>
          <p14:tracePt t="22473" x="1917700" y="3765550"/>
          <p14:tracePt t="22490" x="1911350" y="3790950"/>
          <p14:tracePt t="22490" x="1911350" y="3803650"/>
          <p14:tracePt t="22507" x="1905000" y="3816350"/>
          <p14:tracePt t="22507" x="1905000" y="3822700"/>
          <p14:tracePt t="22524" x="1898650" y="3816350"/>
          <p14:tracePt t="22524" x="1898650" y="3810000"/>
          <p14:tracePt t="22540" x="1898650" y="3803650"/>
          <p14:tracePt t="22540" x="1898650" y="3790950"/>
          <p14:tracePt t="22557" x="1905000" y="3778250"/>
          <p14:tracePt t="22557" x="1911350" y="3759200"/>
          <p14:tracePt t="22573" x="1924050" y="3740150"/>
          <p14:tracePt t="22573" x="1936750" y="3708400"/>
          <p14:tracePt t="22573" x="1955800" y="3676650"/>
          <p14:tracePt t="22592" x="1974850" y="3638550"/>
          <p14:tracePt t="22592" x="2006600" y="3600450"/>
          <p14:tracePt t="22608" x="2038350" y="3556000"/>
          <p14:tracePt t="22608" x="2070100" y="3505200"/>
          <p14:tracePt t="22626" x="2114550" y="3441700"/>
          <p14:tracePt t="22626" x="2165350" y="3384550"/>
          <p14:tracePt t="22641" x="2216150" y="3314700"/>
          <p14:tracePt t="22641" x="2279650" y="3244850"/>
          <p14:tracePt t="22657" x="2349500" y="3168650"/>
          <p14:tracePt t="22657" x="2425700" y="3092450"/>
          <p14:tracePt t="22674" x="2508250" y="3009900"/>
          <p14:tracePt t="22674" x="2679700" y="2851150"/>
          <p14:tracePt t="22692" x="2774950" y="2768600"/>
          <p14:tracePt t="22692" x="2863850" y="2686050"/>
          <p14:tracePt t="22708" x="2952750" y="2609850"/>
          <p14:tracePt t="22708" x="3041650" y="2533650"/>
          <p14:tracePt t="22724" x="3130550" y="2457450"/>
          <p14:tracePt t="22724" x="3219450" y="2387600"/>
          <p14:tracePt t="22741" x="3302000" y="2317750"/>
          <p14:tracePt t="22741" x="3390900" y="2254250"/>
          <p14:tracePt t="22741" x="3473450" y="2197100"/>
          <p14:tracePt t="22760" x="3562350" y="2139950"/>
          <p14:tracePt t="22760" x="3644900" y="2089150"/>
          <p14:tracePt t="22774" x="3727450" y="2044700"/>
          <p14:tracePt t="22774" x="3803650" y="2006600"/>
          <p14:tracePt t="22791" x="3873500" y="1968500"/>
          <p14:tracePt t="22791" x="3943350" y="1930400"/>
          <p14:tracePt t="22808" x="4006850" y="1898650"/>
          <p14:tracePt t="22808" x="4064000" y="1866900"/>
          <p14:tracePt t="22824" x="4121150" y="1841500"/>
          <p14:tracePt t="22824" x="4203700" y="1797050"/>
          <p14:tracePt t="22841" x="4241800" y="1778000"/>
          <p14:tracePt t="22841" x="4273550" y="1765300"/>
          <p14:tracePt t="22858" x="4292600" y="1746250"/>
          <p14:tracePt t="22858" x="4311650" y="1739900"/>
          <p14:tracePt t="22874" x="4330700" y="1727200"/>
          <p14:tracePt t="22874" x="4349750" y="1714500"/>
          <p14:tracePt t="22893" x="4349750" y="1708150"/>
          <p14:tracePt t="22907" x="4356100" y="1701800"/>
          <p14:tracePt t="22924" x="4349750" y="1695450"/>
          <p14:tracePt t="22924" x="4343400" y="1689100"/>
          <p14:tracePt t="22924" x="4337050" y="1689100"/>
          <p14:tracePt t="22943" x="4330700" y="1682750"/>
          <p14:tracePt t="22957" x="4324350" y="1682750"/>
          <p14:tracePt t="22957" x="4318000" y="1676400"/>
          <p14:tracePt t="22975" x="4311650" y="1676400"/>
          <p14:tracePt t="22975" x="4305300" y="1670050"/>
          <p14:tracePt t="22992" x="4305300" y="1663700"/>
          <p14:tracePt t="23008" x="4311650" y="1657350"/>
          <p14:tracePt t="23008" x="4318000" y="1657350"/>
          <p14:tracePt t="23025" x="4330700" y="1657350"/>
          <p14:tracePt t="23025" x="4349750" y="1651000"/>
          <p14:tracePt t="23025" x="4368800" y="1651000"/>
          <p14:tracePt t="23043" x="4394200" y="1651000"/>
          <p14:tracePt t="23057" x="4425950" y="1651000"/>
          <p14:tracePt t="23057" x="4502150" y="1651000"/>
          <p14:tracePt t="23075" x="4552950" y="1651000"/>
          <p14:tracePt t="23075" x="4610100" y="1657350"/>
          <p14:tracePt t="23092" x="4667250" y="1663700"/>
          <p14:tracePt t="23092" x="4737100" y="1670050"/>
          <p14:tracePt t="23109" x="4806950" y="1676400"/>
          <p14:tracePt t="23109" x="4883150" y="1689100"/>
          <p14:tracePt t="23109" x="4959350" y="1695450"/>
          <p14:tracePt t="23129" x="5041900" y="1701800"/>
          <p14:tracePt t="23129" x="5118100" y="1714500"/>
          <p14:tracePt t="23142" x="5200650" y="1720850"/>
          <p14:tracePt t="23142" x="5276850" y="1720850"/>
          <p14:tracePt t="23159" x="5359400" y="1727200"/>
          <p14:tracePt t="23159" x="5435600" y="1727200"/>
          <p14:tracePt t="23176" x="5505450" y="1720850"/>
          <p14:tracePt t="23176" x="5638800" y="1714500"/>
          <p14:tracePt t="23192" x="5702300" y="1708150"/>
          <p14:tracePt t="23192" x="5759450" y="1701800"/>
          <p14:tracePt t="23209" x="5816600" y="1695450"/>
          <p14:tracePt t="23209" x="5861050" y="1689100"/>
          <p14:tracePt t="23226" x="5905500" y="1682750"/>
          <p14:tracePt t="23226" x="5943600" y="1682750"/>
          <p14:tracePt t="23242" x="5981700" y="1676400"/>
          <p14:tracePt t="23242" x="6032500" y="1676400"/>
          <p14:tracePt t="23260" x="6051550" y="1676400"/>
          <p14:tracePt t="23260" x="6064250" y="1676400"/>
          <p14:tracePt t="23276" x="6076950" y="1682750"/>
          <p14:tracePt t="23276" x="6089650" y="1682750"/>
          <p14:tracePt t="23293" x="6096000" y="1689100"/>
          <p14:tracePt t="23293" x="6096000" y="1695450"/>
          <p14:tracePt t="23309" x="6096000" y="1701800"/>
          <p14:tracePt t="23309" x="6089650" y="1708150"/>
          <p14:tracePt t="23309" x="6083300" y="1720850"/>
          <p14:tracePt t="23328" x="6076950" y="1727200"/>
          <p14:tracePt t="23328" x="6070600" y="1733550"/>
          <p14:tracePt t="23343" x="6057900" y="1746250"/>
          <p14:tracePt t="23343" x="6045200" y="1758950"/>
          <p14:tracePt t="23359" x="6032500" y="1765300"/>
          <p14:tracePt t="23359" x="6026150" y="1778000"/>
          <p14:tracePt t="23376" x="6013450" y="1784350"/>
          <p14:tracePt t="23376" x="6007100" y="1790700"/>
          <p14:tracePt t="23393" x="6000750" y="1797050"/>
          <p14:tracePt t="23393" x="5994400" y="1803400"/>
          <p14:tracePt t="23409" x="5988050" y="1803400"/>
          <p14:tracePt t="23425" x="5994400" y="1816100"/>
          <p14:tracePt t="23487" x="5988050" y="1822450"/>
          <p14:tracePt t="23491" x="5988050" y="1835150"/>
          <p14:tracePt t="23491" x="5981700" y="1847850"/>
          <p14:tracePt t="23510" x="5975350" y="1873250"/>
          <p14:tracePt t="23510" x="5962650" y="1898650"/>
          <p14:tracePt t="23527" x="5943600" y="1936750"/>
          <p14:tracePt t="23527" x="5924550" y="1981200"/>
          <p14:tracePt t="23544" x="5899150" y="2044700"/>
          <p14:tracePt t="23544" x="5822950" y="2203450"/>
          <p14:tracePt t="23560" x="5778500" y="2292350"/>
          <p14:tracePt t="23560" x="5727700" y="2393950"/>
          <p14:tracePt t="23577" x="5670550" y="2495550"/>
          <p14:tracePt t="23577" x="5613400" y="2590800"/>
          <p14:tracePt t="23593" x="5543550" y="2679700"/>
          <p14:tracePt t="23593" x="5480050" y="2762250"/>
          <p14:tracePt t="23593" x="5410200" y="2838450"/>
          <p14:tracePt t="23612" x="5340350" y="2908300"/>
          <p14:tracePt t="23612" x="5276850" y="2965450"/>
          <p14:tracePt t="23629" x="5207000" y="3016250"/>
          <p14:tracePt t="23629" x="5137150" y="3073400"/>
          <p14:tracePt t="23644" x="5073650" y="3124200"/>
          <p14:tracePt t="23644" x="5003800" y="3175000"/>
          <p14:tracePt t="23660" x="4940300" y="3225800"/>
          <p14:tracePt t="23660" x="4870450" y="3276600"/>
          <p14:tracePt t="23677" x="4806950" y="3321050"/>
          <p14:tracePt t="23677" x="4743450" y="3371850"/>
          <p14:tracePt t="23677" x="4679950" y="3409950"/>
          <p14:tracePt t="23695" x="4622800" y="3448050"/>
          <p14:tracePt t="23709" x="4572000" y="3479800"/>
          <p14:tracePt t="23709" x="4470400" y="3536950"/>
          <p14:tracePt t="23728" x="4425950" y="3556000"/>
          <p14:tracePt t="23728" x="4387850" y="3568700"/>
          <p14:tracePt t="23744" x="4343400" y="3581400"/>
          <p14:tracePt t="23744" x="4305300" y="3594100"/>
          <p14:tracePt t="23760" x="4273550" y="3600450"/>
          <p14:tracePt t="23760" x="4241800" y="3606800"/>
          <p14:tracePt t="23777" x="4210050" y="3613150"/>
          <p14:tracePt t="23777" x="4165600" y="3619500"/>
          <p14:tracePt t="23795" x="4146550" y="3619500"/>
          <p14:tracePt t="23795" x="4127500" y="3619500"/>
          <p14:tracePt t="23811" x="4114800" y="3619500"/>
          <p14:tracePt t="23811" x="4102100" y="3613150"/>
          <p14:tracePt t="23828" x="4089400" y="3613150"/>
          <p14:tracePt t="23828" x="4083050" y="3606800"/>
          <p14:tracePt t="23844" x="4070350" y="3600450"/>
          <p14:tracePt t="23844" x="4051300" y="3581400"/>
          <p14:tracePt t="23861" x="4038600" y="3575050"/>
          <p14:tracePt t="23861" x="4019550" y="3562350"/>
          <p14:tracePt t="23878" x="4000500" y="3556000"/>
          <p14:tracePt t="23878" x="3975100" y="3543300"/>
          <p14:tracePt t="23894" x="3949700" y="3536950"/>
          <p14:tracePt t="23894" x="3879850" y="3517900"/>
          <p14:tracePt t="23911" x="3841750" y="3517900"/>
          <p14:tracePt t="23911" x="3797300" y="3511550"/>
          <p14:tracePt t="23928" x="3752850" y="3517900"/>
          <p14:tracePt t="23928" x="3714750" y="3517900"/>
          <p14:tracePt t="23944" x="3663950" y="3524250"/>
          <p14:tracePt t="23944" x="3619500" y="3536950"/>
          <p14:tracePt t="23961" x="3575050" y="3549650"/>
          <p14:tracePt t="23961" x="3530600" y="3562350"/>
          <p14:tracePt t="23978" x="3492500" y="3575050"/>
          <p14:tracePt t="23978" x="3409950" y="3606800"/>
          <p14:tracePt t="23996" x="3371850" y="3619500"/>
          <p14:tracePt t="23996" x="3333750" y="3638550"/>
          <p14:tracePt t="24011" x="3302000" y="3651250"/>
          <p14:tracePt t="24011" x="3270250" y="3663950"/>
          <p14:tracePt t="24027" x="3244850" y="3676650"/>
          <p14:tracePt t="24027" x="3213100" y="3689350"/>
          <p14:tracePt t="24044" x="3187700" y="3695700"/>
          <p14:tracePt t="24044" x="3168650" y="3702050"/>
          <p14:tracePt t="24061" x="3143250" y="3708400"/>
          <p14:tracePt t="24061" x="3130550" y="3708400"/>
          <p14:tracePt t="24061" x="3111500" y="3714750"/>
          <p14:tracePt t="24079" x="3098800" y="3721100"/>
          <p14:tracePt t="24079" x="3092450" y="3727450"/>
          <p14:tracePt t="24095" x="3079750" y="3727450"/>
          <p14:tracePt t="24095" x="3073400" y="3727450"/>
          <p14:tracePt t="24111" x="3067050" y="3721100"/>
          <p14:tracePt t="24139" x="3073400" y="3714750"/>
          <p14:tracePt t="24151" x="3073400" y="3708400"/>
          <p14:tracePt t="24167" x="3079750" y="3702050"/>
          <p14:tracePt t="24183" x="3079750" y="3695700"/>
          <p14:tracePt t="24219" x="3079750" y="3689350"/>
          <p14:tracePt t="24227" x="3073400" y="3683000"/>
          <p14:tracePt t="24235" x="3073400" y="3676650"/>
          <p14:tracePt t="24245" x="3073400" y="3670300"/>
          <p14:tracePt t="24245" x="3073400" y="3663950"/>
          <p14:tracePt t="24262" x="3067050" y="3657600"/>
          <p14:tracePt t="24262" x="3067050" y="3651250"/>
          <p14:tracePt t="24279" x="3073400" y="3638550"/>
          <p14:tracePt t="24296" x="3079750" y="3632200"/>
          <p14:tracePt t="24312" x="3086100" y="3625850"/>
          <p14:tracePt t="24328" x="3092450" y="3619500"/>
          <p14:tracePt t="24328" x="3098800" y="3619500"/>
          <p14:tracePt t="24328" x="3105150" y="3613150"/>
          <p14:tracePt t="24347" x="3111500" y="3613150"/>
          <p14:tracePt t="24361" x="3124200" y="3606800"/>
          <p14:tracePt t="24361" x="3136900" y="3606800"/>
          <p14:tracePt t="24382" x="3143250" y="3606800"/>
          <p14:tracePt t="24395" x="3149600" y="3606800"/>
          <p14:tracePt t="24412" x="3143250" y="3613150"/>
          <p14:tracePt t="24431" x="3136900" y="3619500"/>
          <p14:tracePt t="24448" x="3130550" y="3625850"/>
          <p14:tracePt t="24448" x="3124200" y="3632200"/>
          <p14:tracePt t="24463" x="3117850" y="3638550"/>
          <p14:tracePt t="24463" x="3105150" y="3644900"/>
          <p14:tracePt t="24480" x="3098800" y="3651250"/>
          <p14:tracePt t="24480" x="3092450" y="3657600"/>
          <p14:tracePt t="24496" x="3079750" y="3663950"/>
          <p14:tracePt t="24496" x="3060700" y="3676650"/>
          <p14:tracePt t="24514" x="3048000" y="3683000"/>
          <p14:tracePt t="24514" x="3041650" y="3689350"/>
          <p14:tracePt t="24531" x="3028950" y="3695700"/>
          <p14:tracePt t="24531" x="3022600" y="3695700"/>
          <p14:tracePt t="24547" x="3016250" y="3702050"/>
          <p14:tracePt t="24547" x="3009900" y="3702050"/>
          <p14:tracePt t="24563" x="2997200" y="3702050"/>
          <p14:tracePt t="24563" x="2984500" y="3695700"/>
          <p14:tracePt t="24581" x="2978150" y="3689350"/>
          <p14:tracePt t="24581" x="2971800" y="3683000"/>
          <p14:tracePt t="24597" x="2965450" y="3676650"/>
          <p14:tracePt t="24597" x="2959100" y="3670300"/>
          <p14:tracePt t="24614" x="2952750" y="3670300"/>
          <p14:tracePt t="24614" x="2940050" y="3657600"/>
          <p14:tracePt t="24632" x="2933700" y="3657600"/>
          <p14:tracePt t="24632" x="2927350" y="3657600"/>
          <p14:tracePt t="24647" x="2921000" y="3651250"/>
          <p14:tracePt t="24647" x="2914650" y="3651250"/>
          <p14:tracePt t="24664" x="2901950" y="3657600"/>
          <p14:tracePt t="24664" x="2895600" y="3657600"/>
          <p14:tracePt t="24681" x="2889250" y="3657600"/>
          <p14:tracePt t="24681" x="2876550" y="3663950"/>
          <p14:tracePt t="24697" x="2870200" y="3663950"/>
          <p14:tracePt t="24697" x="2863850" y="3663950"/>
          <p14:tracePt t="24697" x="2857500" y="3670300"/>
          <p14:tracePt t="24715" x="2851150" y="3670300"/>
          <p14:tracePt t="24729" x="2838450" y="3670300"/>
          <p14:tracePt t="24729" x="2825750" y="3676650"/>
          <p14:tracePt t="24748" x="2819400" y="3676650"/>
          <p14:tracePt t="24763" x="2813050" y="3676650"/>
          <p14:tracePt t="24780" x="2806700" y="3676650"/>
          <p14:tracePt t="24797" x="2800350" y="3670300"/>
          <p14:tracePt t="24819" x="2806700" y="3663950"/>
          <p14:tracePt t="24843" x="2806700" y="3657600"/>
          <p14:tracePt t="24867" x="2806700" y="3651250"/>
          <p14:tracePt t="24887" x="2806700" y="3644900"/>
          <p14:tracePt t="24919" x="2806700" y="3638550"/>
          <p14:tracePt t="24939" x="2800350" y="3632200"/>
          <p14:tracePt t="25015" x="2800350" y="3625850"/>
          <p14:tracePt t="25103" x="2806700" y="3619500"/>
          <p14:tracePt t="25119" x="2813050" y="3613150"/>
          <p14:tracePt t="25135" x="2819400" y="3606800"/>
          <p14:tracePt t="25151" x="2825750" y="3600450"/>
          <p14:tracePt t="25163" x="2832100" y="3594100"/>
          <p14:tracePt t="25171" x="2838450" y="3594100"/>
          <p14:tracePt t="25181" x="2844800" y="3587750"/>
          <p14:tracePt t="25181" x="2851150" y="3587750"/>
          <p14:tracePt t="25199" x="2857500" y="3581400"/>
          <p14:tracePt t="25199" x="2863850" y="3581400"/>
          <p14:tracePt t="25216" x="2870200" y="3575050"/>
          <p14:tracePt t="25216" x="2895600" y="3575050"/>
          <p14:tracePt t="25232" x="2908300" y="3568700"/>
          <p14:tracePt t="25232" x="2921000" y="3568700"/>
          <p14:tracePt t="25251" x="2933700" y="3562350"/>
          <p14:tracePt t="25251" x="2952750" y="3556000"/>
          <p14:tracePt t="25265" x="2971800" y="3556000"/>
          <p14:tracePt t="25265" x="2990850" y="3549650"/>
          <p14:tracePt t="25281" x="3009900" y="3549650"/>
          <p14:tracePt t="25281" x="3054350" y="3543300"/>
          <p14:tracePt t="25299" x="3073400" y="3536950"/>
          <p14:tracePt t="25299" x="3092450" y="3536950"/>
          <p14:tracePt t="25316" x="3111500" y="3536950"/>
          <p14:tracePt t="25316" x="3130550" y="3530600"/>
          <p14:tracePt t="25332" x="3149600" y="3530600"/>
          <p14:tracePt t="25332" x="3175000" y="3530600"/>
          <p14:tracePt t="25349" x="3194050" y="3524250"/>
          <p14:tracePt t="25349" x="3213100" y="3524250"/>
          <p14:tracePt t="25365" x="3232150" y="3524250"/>
          <p14:tracePt t="25365" x="3244850" y="3524250"/>
          <p14:tracePt t="25365" x="3263900" y="3524250"/>
          <p14:tracePt t="25384" x="3276600" y="3517900"/>
          <p14:tracePt t="25384" x="3289300" y="3517900"/>
          <p14:tracePt t="25399" x="3302000" y="3517900"/>
          <p14:tracePt t="25399" x="3308350" y="3517900"/>
          <p14:tracePt t="25416" x="3314700" y="3524250"/>
          <p14:tracePt t="25416" x="3321050" y="3524250"/>
          <p14:tracePt t="25432" x="3327400" y="3524250"/>
          <p14:tracePt t="25448" x="3333750" y="3530600"/>
          <p14:tracePt t="25448" x="3333750" y="3536950"/>
          <p14:tracePt t="25466" x="3327400" y="3549650"/>
          <p14:tracePt t="25481" x="3321050" y="3556000"/>
          <p14:tracePt t="25498" x="3314700" y="3562350"/>
          <p14:tracePt t="25498" x="3308350" y="3568700"/>
          <p14:tracePt t="25516" x="3295650" y="3575050"/>
          <p14:tracePt t="25516" x="3270250" y="3581400"/>
          <p14:tracePt t="25533" x="3251200" y="3587750"/>
          <p14:tracePt t="25533" x="3232150" y="3594100"/>
          <p14:tracePt t="25549" x="3219450" y="3594100"/>
          <p14:tracePt t="25549" x="3200400" y="3600450"/>
          <p14:tracePt t="25566" x="3175000" y="3600450"/>
          <p14:tracePt t="25566" x="3130550" y="3606800"/>
          <p14:tracePt t="25583" x="3111500" y="3606800"/>
          <p14:tracePt t="25583" x="3086100" y="3613150"/>
          <p14:tracePt t="25600" x="3060700" y="3613150"/>
          <p14:tracePt t="25600" x="3028950" y="3613150"/>
          <p14:tracePt t="25616" x="2997200" y="3613150"/>
          <p14:tracePt t="25616" x="2971800" y="3619500"/>
          <p14:tracePt t="25633" x="2940050" y="3619500"/>
          <p14:tracePt t="25633" x="2908300" y="3625850"/>
          <p14:tracePt t="25649" x="2882900" y="3625850"/>
          <p14:tracePt t="25649" x="2851150" y="3632200"/>
          <p14:tracePt t="25667" x="2800350" y="3638550"/>
          <p14:tracePt t="25667" x="2781300" y="3644900"/>
          <p14:tracePt t="25683" x="2755900" y="3651250"/>
          <p14:tracePt t="25683" x="2730500" y="3657600"/>
          <p14:tracePt t="25700" x="2711450" y="3663950"/>
          <p14:tracePt t="25700" x="2686050" y="3670300"/>
          <p14:tracePt t="25716" x="2667000" y="3676650"/>
          <p14:tracePt t="25716" x="2647950" y="3683000"/>
          <p14:tracePt t="25733" x="2628900" y="3683000"/>
          <p14:tracePt t="25733" x="2590800" y="3689350"/>
          <p14:tracePt t="25753" x="2578100" y="3689350"/>
          <p14:tracePt t="25753" x="2559050" y="3689350"/>
          <p14:tracePt t="25767" x="2546350" y="3683000"/>
          <p14:tracePt t="25767" x="2533650" y="3683000"/>
          <p14:tracePt t="25783" x="2520950" y="3683000"/>
          <p14:tracePt t="25783" x="2508250" y="3683000"/>
          <p14:tracePt t="25800" x="2495550" y="3683000"/>
          <p14:tracePt t="25800" x="2482850" y="3683000"/>
          <p14:tracePt t="25817" x="2470150" y="3689350"/>
          <p14:tracePt t="25817" x="2457450" y="3689350"/>
          <p14:tracePt t="25833" x="2444750" y="3689350"/>
          <p14:tracePt t="25833" x="2438400" y="3695700"/>
          <p14:tracePt t="25850" x="2432050" y="3695700"/>
          <p14:tracePt t="25866" x="2425700" y="3695700"/>
          <p14:tracePt t="25885" x="2419350" y="3702050"/>
          <p14:tracePt t="25900" x="2419350" y="3708400"/>
          <p14:tracePt t="25916" x="2425700" y="3708400"/>
          <p14:tracePt t="25916" x="2432050" y="3708400"/>
          <p14:tracePt t="25934" x="2444750" y="3708400"/>
          <p14:tracePt t="25934" x="2451100" y="3708400"/>
          <p14:tracePt t="25951" x="2470150" y="3708400"/>
          <p14:tracePt t="25951" x="2476500" y="3708400"/>
          <p14:tracePt t="25967" x="2489200" y="3708400"/>
          <p14:tracePt t="25967" x="2495550" y="3708400"/>
          <p14:tracePt t="25984" x="2501900" y="3708400"/>
          <p14:tracePt t="25984" x="2508250" y="3708400"/>
          <p14:tracePt t="26001" x="2514600" y="3702050"/>
          <p14:tracePt t="26001" x="2520950" y="3702050"/>
          <p14:tracePt t="26018" x="2527300" y="3702050"/>
          <p14:tracePt t="26033" x="2533650" y="3702050"/>
          <p14:tracePt t="26051" x="2527300" y="3708400"/>
          <p14:tracePt t="26071" x="2520950" y="3714750"/>
          <p14:tracePt t="26087" x="2520950" y="3721100"/>
          <p14:tracePt t="26100" x="2514600" y="3727450"/>
          <p14:tracePt t="26100" x="2508250" y="3733800"/>
          <p14:tracePt t="26100" x="2508250" y="3740150"/>
          <p14:tracePt t="26120" x="2501900" y="3746500"/>
          <p14:tracePt t="26120" x="2495550" y="3752850"/>
          <p14:tracePt t="26135" x="2495550" y="3759200"/>
          <p14:tracePt t="26135" x="2489200" y="3765550"/>
          <p14:tracePt t="26152" x="2482850" y="3765550"/>
          <p14:tracePt t="26152" x="2482850" y="3771900"/>
          <p14:tracePt t="26168" x="2476500" y="3771900"/>
          <p14:tracePt t="26168" x="2463800" y="3771900"/>
          <p14:tracePt t="26186" x="2457450" y="3765550"/>
          <p14:tracePt t="26201" x="2451100" y="3759200"/>
          <p14:tracePt t="26201" x="2444750" y="3752850"/>
          <p14:tracePt t="26219" x="2438400" y="3746500"/>
          <p14:tracePt t="26234" x="2432050" y="3740150"/>
          <p14:tracePt t="26234" x="2425700" y="3727450"/>
          <p14:tracePt t="26252" x="2419350" y="3721100"/>
          <p14:tracePt t="26268" x="2413000" y="3714750"/>
          <p14:tracePt t="26285" x="2406650" y="3708400"/>
          <p14:tracePt t="26285" x="2400300" y="3708400"/>
          <p14:tracePt t="26302" x="2393950" y="3708400"/>
          <p14:tracePt t="26319" x="2387600" y="3708400"/>
          <p14:tracePt t="26335" x="2381250" y="3708400"/>
          <p14:tracePt t="26351" x="2387600" y="3702050"/>
          <p14:tracePt t="26403" x="2393950" y="3702050"/>
          <p14:tracePt t="26411" x="2400300" y="3695700"/>
          <p14:tracePt t="26420" x="2406650" y="3695700"/>
          <p14:tracePt t="26420" x="2419350" y="3689350"/>
          <p14:tracePt t="26436" x="2432050" y="3689350"/>
          <p14:tracePt t="26436" x="2444750" y="3689350"/>
          <p14:tracePt t="26453" x="2463800" y="3683000"/>
          <p14:tracePt t="26453" x="2482850" y="3683000"/>
          <p14:tracePt t="26469" x="2501900" y="3683000"/>
          <p14:tracePt t="26469" x="2546350" y="3683000"/>
          <p14:tracePt t="26486" x="2571750" y="3683000"/>
          <p14:tracePt t="26486" x="2597150" y="3683000"/>
          <p14:tracePt t="26503" x="2616200" y="3683000"/>
          <p14:tracePt t="26503" x="2641600" y="3689350"/>
          <p14:tracePt t="26520" x="2660650" y="3689350"/>
          <p14:tracePt t="26520" x="2686050" y="3689350"/>
          <p14:tracePt t="26537" x="2698750" y="3689350"/>
          <p14:tracePt t="26537" x="2724150" y="3683000"/>
          <p14:tracePt t="26553" x="2730500" y="3683000"/>
          <p14:tracePt t="26569" x="2717800" y="3689350"/>
          <p14:tracePt t="26599" x="2705100" y="3695700"/>
          <p14:tracePt t="26603" x="2692400" y="3702050"/>
          <p14:tracePt t="26603" x="2679700" y="3714750"/>
          <p14:tracePt t="26620" x="2660650" y="3721100"/>
          <p14:tracePt t="26620" x="2635250" y="3727450"/>
          <p14:tracePt t="26637" x="2616200" y="3740150"/>
          <p14:tracePt t="26637" x="2597150" y="3746500"/>
          <p14:tracePt t="26653" x="2571750" y="3752850"/>
          <p14:tracePt t="26653" x="2552700" y="3759200"/>
          <p14:tracePt t="26653" x="2527300" y="3765550"/>
          <p14:tracePt t="26672" x="2508250" y="3771900"/>
          <p14:tracePt t="26686" x="2489200" y="3778250"/>
          <p14:tracePt t="26686" x="2444750" y="3784600"/>
          <p14:tracePt t="26704" x="2425700" y="3790950"/>
          <p14:tracePt t="26704" x="2406650" y="3797300"/>
          <p14:tracePt t="26720" x="2393950" y="3797300"/>
          <p14:tracePt t="26720" x="2374900" y="3803650"/>
          <p14:tracePt t="26737" x="2362200" y="3803650"/>
          <p14:tracePt t="26737" x="2355850" y="3810000"/>
          <p14:tracePt t="26754" x="2349500" y="3810000"/>
          <p14:tracePt t="26770" x="2355850" y="3803650"/>
          <p14:tracePt t="26770" x="2362200" y="3803650"/>
          <p14:tracePt t="26787" x="2374900" y="3797300"/>
          <p14:tracePt t="26787" x="2393950" y="3797300"/>
          <p14:tracePt t="26804" x="2413000" y="3797300"/>
          <p14:tracePt t="26804" x="2438400" y="3797300"/>
          <p14:tracePt t="26821" x="2463800" y="3797300"/>
          <p14:tracePt t="26821" x="2489200" y="3803650"/>
          <p14:tracePt t="26837" x="2520950" y="3803650"/>
          <p14:tracePt t="26837" x="2578100" y="3816350"/>
          <p14:tracePt t="26854" x="2609850" y="3822700"/>
          <p14:tracePt t="26854" x="2641600" y="3822700"/>
          <p14:tracePt t="26873" x="2673350" y="3829050"/>
          <p14:tracePt t="26873" x="2698750" y="3829050"/>
          <p14:tracePt t="26888" x="2717800" y="3829050"/>
          <p14:tracePt t="26888" x="2755900" y="3822700"/>
          <p14:tracePt t="26904" x="2768600" y="3822700"/>
          <p14:tracePt t="26904" x="2781300" y="3816350"/>
          <p14:tracePt t="26921" x="2787650" y="3816350"/>
          <p14:tracePt t="26921" x="2794000" y="3816350"/>
          <p14:tracePt t="26938" x="2794000" y="3822700"/>
          <p14:tracePt t="26971" x="2781300" y="3829050"/>
          <p14:tracePt t="26987" x="2768600" y="3835400"/>
          <p14:tracePt t="27011" x="2762250" y="3841750"/>
          <p14:tracePt t="27023" x="2762250" y="3848100"/>
          <p14:tracePt t="27039" x="2762250" y="3854450"/>
          <p14:tracePt t="27071" x="2768600" y="3860800"/>
          <p14:tracePt t="27083" x="2774950" y="3860800"/>
          <p14:tracePt t="27091" x="2781300" y="3860800"/>
          <p14:tracePt t="27103" x="2787650" y="3860800"/>
          <p14:tracePt t="27103" x="2800350" y="3860800"/>
          <p14:tracePt t="27125" x="2813050" y="3860800"/>
          <p14:tracePt t="27137" x="2819400" y="3867150"/>
          <p14:tracePt t="27137" x="2838450" y="3867150"/>
          <p14:tracePt t="27155" x="2851150" y="3867150"/>
          <p14:tracePt t="27155" x="2857500" y="3867150"/>
          <p14:tracePt t="27172" x="2863850" y="3873500"/>
          <p14:tracePt t="27172" x="2870200" y="3873500"/>
          <p14:tracePt t="27188" x="2876550" y="3873500"/>
          <p14:tracePt t="27188" x="2889250" y="3873500"/>
          <p14:tracePt t="27205" x="2895600" y="3873500"/>
          <p14:tracePt t="27205" x="2901950" y="3873500"/>
          <p14:tracePt t="27222" x="2908300" y="3873500"/>
          <p14:tracePt t="27222" x="2914650" y="3873500"/>
          <p14:tracePt t="27239" x="2921000" y="3873500"/>
          <p14:tracePt t="27239" x="2927350" y="3867150"/>
          <p14:tracePt t="27255" x="2933700" y="3867150"/>
          <p14:tracePt t="27255" x="2940050" y="3867150"/>
          <p14:tracePt t="27272" x="2946400" y="3867150"/>
          <p14:tracePt t="27272" x="2952750" y="3867150"/>
          <p14:tracePt t="27289" x="2959100" y="3867150"/>
          <p14:tracePt t="27289" x="2965450" y="3867150"/>
          <p14:tracePt t="27305" x="2971800" y="3867150"/>
          <p14:tracePt t="27305" x="2990850" y="3867150"/>
          <p14:tracePt t="27324" x="3003550" y="3867150"/>
          <p14:tracePt t="27324" x="3009900" y="3873500"/>
          <p14:tracePt t="27339" x="3022600" y="3879850"/>
          <p14:tracePt t="27339" x="3035300" y="3879850"/>
          <p14:tracePt t="27356" x="3054350" y="3886200"/>
          <p14:tracePt t="27356" x="3067050" y="3892550"/>
          <p14:tracePt t="27375" x="3079750" y="3898900"/>
          <p14:tracePt t="27375" x="3098800" y="3905250"/>
          <p14:tracePt t="27389" x="3117850" y="3917950"/>
          <p14:tracePt t="27389" x="3136900" y="3924300"/>
          <p14:tracePt t="27389" x="3155950" y="3930650"/>
          <p14:tracePt t="27408" x="3175000" y="3930650"/>
          <p14:tracePt t="27422" x="3194050" y="3937000"/>
          <p14:tracePt t="27422" x="3232150" y="3943350"/>
          <p14:tracePt t="27439" x="3257550" y="3943350"/>
          <p14:tracePt t="27439" x="3276600" y="3937000"/>
          <p14:tracePt t="27456" x="3295650" y="3937000"/>
          <p14:tracePt t="27456" x="3314700" y="3930650"/>
          <p14:tracePt t="27472" x="3333750" y="3930650"/>
          <p14:tracePt t="27472" x="3352800" y="3924300"/>
          <p14:tracePt t="27490" x="3371850" y="3924300"/>
          <p14:tracePt t="27490" x="3416300" y="3917950"/>
          <p14:tracePt t="27506" x="3429000" y="3917950"/>
          <p14:tracePt t="27506" x="3448050" y="3924300"/>
          <p14:tracePt t="27523" x="3473450" y="3924300"/>
          <p14:tracePt t="27523" x="3492500" y="3930650"/>
          <p14:tracePt t="27540" x="3511550" y="3930650"/>
          <p14:tracePt t="27540" x="3530600" y="3937000"/>
          <p14:tracePt t="27556" x="3543300" y="3937000"/>
          <p14:tracePt t="27556" x="3575050" y="3930650"/>
          <p14:tracePt t="27573" x="3581400" y="3924300"/>
          <p14:tracePt t="27573" x="3594100" y="3917950"/>
          <p14:tracePt t="27590" x="3600450" y="3911600"/>
          <p14:tracePt t="27590" x="3600450" y="3905250"/>
          <p14:tracePt t="27607" x="3600450" y="3892550"/>
          <p14:tracePt t="27607" x="3594100" y="3886200"/>
          <p14:tracePt t="27625" x="3587750" y="3879850"/>
          <p14:tracePt t="27625" x="3568700" y="3860800"/>
          <p14:tracePt t="27640" x="3549650" y="3854450"/>
          <p14:tracePt t="27640" x="3530600" y="3848100"/>
          <p14:tracePt t="27657" x="3511550" y="3835400"/>
          <p14:tracePt t="27657" x="3492500" y="3829050"/>
          <p14:tracePt t="27674" x="3467100" y="3822700"/>
          <p14:tracePt t="27674" x="3448050" y="3816350"/>
          <p14:tracePt t="27674" x="3422650" y="3810000"/>
          <p14:tracePt t="27692" x="3397250" y="3803650"/>
          <p14:tracePt t="27706" x="3378200" y="3803650"/>
          <p14:tracePt t="27706" x="3327400" y="3797300"/>
          <p14:tracePt t="27724" x="3302000" y="3797300"/>
          <p14:tracePt t="27724" x="3276600" y="3797300"/>
          <p14:tracePt t="27740" x="3251200" y="3797300"/>
          <p14:tracePt t="27740" x="3225800" y="3803650"/>
          <p14:tracePt t="27740" x="3206750" y="3803650"/>
          <p14:tracePt t="27759" x="3181350" y="3810000"/>
          <p14:tracePt t="27772" x="3162300" y="3810000"/>
          <p14:tracePt t="27772" x="3124200" y="3816350"/>
          <p14:tracePt t="27792" x="3111500" y="3816350"/>
          <p14:tracePt t="27792" x="3092450" y="3810000"/>
          <p14:tracePt t="27808" x="3079750" y="3810000"/>
          <p14:tracePt t="27808" x="3067050" y="3810000"/>
          <p14:tracePt t="27824" x="3054350" y="3803650"/>
          <p14:tracePt t="27824" x="3041650" y="3797300"/>
          <p14:tracePt t="27841" x="3035300" y="3790950"/>
          <p14:tracePt t="27841" x="3022600" y="3790950"/>
          <p14:tracePt t="27858" x="3016250" y="3784600"/>
          <p14:tracePt t="27858" x="2997200" y="3778250"/>
          <p14:tracePt t="27876" x="2984500" y="3771900"/>
          <p14:tracePt t="27876" x="2978150" y="3765550"/>
          <p14:tracePt t="27891" x="2965450" y="3759200"/>
          <p14:tracePt t="27891" x="2959100" y="3752850"/>
          <p14:tracePt t="27908" x="2946400" y="3746500"/>
          <p14:tracePt t="27908" x="2927350" y="3727450"/>
          <p14:tracePt t="27924" x="2914650" y="3721100"/>
          <p14:tracePt t="27924" x="2908300" y="3714750"/>
          <p14:tracePt t="27941" x="2901950" y="3708400"/>
          <p14:tracePt t="27941" x="2895600" y="3702050"/>
          <p14:tracePt t="27958" x="2882900" y="3702050"/>
          <p14:tracePt t="27958" x="2882900" y="3695700"/>
          <p14:tracePt t="27974" x="2876550" y="3695700"/>
          <p14:tracePt t="27974" x="2870200" y="3689350"/>
          <p14:tracePt t="27991" x="2863850" y="3689350"/>
          <p14:tracePt t="28007" x="2857500" y="3689350"/>
          <p14:tracePt t="28024" x="2851150" y="3689350"/>
          <p14:tracePt t="28041" x="2844800" y="3683000"/>
          <p14:tracePt t="28057" x="2844800" y="3676650"/>
          <p14:tracePt t="28083" x="2851150" y="3676650"/>
          <p14:tracePt t="28111" x="2857500" y="3676650"/>
          <p14:tracePt t="28179" x="2863850" y="3676650"/>
          <p14:tracePt t="28211" x="2863850" y="3683000"/>
          <p14:tracePt t="28231" x="2863850" y="3689350"/>
          <p14:tracePt t="28291" x="2857500" y="3689350"/>
          <p14:tracePt t="28315" x="2851150" y="3695700"/>
          <p14:tracePt t="28343" x="2851150" y="3702050"/>
          <p14:tracePt t="28391" x="2844800" y="3702050"/>
          <p14:tracePt t="28427" x="2844800" y="3695700"/>
          <p14:tracePt t="28463" x="2851150" y="3695700"/>
          <p14:tracePt t="28511" x="2857500" y="3695700"/>
          <p14:tracePt t="28523" x="2863850" y="3695700"/>
          <p14:tracePt t="28539" x="2870200" y="3695700"/>
          <p14:tracePt t="28547" x="2882900" y="3695700"/>
          <p14:tracePt t="28558" x="2889250" y="3702050"/>
          <p14:tracePt t="28558" x="2901950" y="3702050"/>
          <p14:tracePt t="28576" x="2914650" y="3708400"/>
          <p14:tracePt t="28576" x="2940050" y="3714750"/>
          <p14:tracePt t="28593" x="2959100" y="3714750"/>
          <p14:tracePt t="28593" x="2971800" y="3721100"/>
          <p14:tracePt t="28609" x="2990850" y="3721100"/>
          <p14:tracePt t="28609" x="3003550" y="3721100"/>
          <p14:tracePt t="28629" x="3016250" y="3721100"/>
          <p14:tracePt t="28629" x="3048000" y="3721100"/>
          <p14:tracePt t="28643" x="3060700" y="3721100"/>
          <p14:tracePt t="28643" x="3073400" y="3721100"/>
          <p14:tracePt t="28660" x="3086100" y="3721100"/>
          <p14:tracePt t="28660" x="3098800" y="3721100"/>
          <p14:tracePt t="28676" x="3111500" y="3727450"/>
          <p14:tracePt t="28676" x="3124200" y="3733800"/>
          <p14:tracePt t="28693" x="3143250" y="3733800"/>
          <p14:tracePt t="28693" x="3155950" y="3740150"/>
          <p14:tracePt t="28693" x="3175000" y="3752850"/>
          <p14:tracePt t="28711" x="3194050" y="3759200"/>
          <p14:tracePt t="28726" x="3206750" y="3765550"/>
          <p14:tracePt t="28726" x="3244850" y="3778250"/>
          <p14:tracePt t="28744" x="3263900" y="3784600"/>
          <p14:tracePt t="28744" x="3289300" y="3790950"/>
          <p14:tracePt t="28760" x="3308350" y="3797300"/>
          <p14:tracePt t="28760" x="3327400" y="3803650"/>
          <p14:tracePt t="28777" x="3346450" y="3810000"/>
          <p14:tracePt t="28777" x="3371850" y="3816350"/>
          <p14:tracePt t="28793" x="3390900" y="3822700"/>
          <p14:tracePt t="28793" x="3435350" y="3829050"/>
          <p14:tracePt t="28812" x="3454400" y="3829050"/>
          <p14:tracePt t="28812" x="3473450" y="3829050"/>
          <p14:tracePt t="28827" x="3498850" y="3829050"/>
          <p14:tracePt t="28827" x="3517900" y="3822700"/>
          <p14:tracePt t="28844" x="3536950" y="3822700"/>
          <p14:tracePt t="28844" x="3556000" y="3816350"/>
          <p14:tracePt t="28861" x="3581400" y="3810000"/>
          <p14:tracePt t="28861" x="3600450" y="3810000"/>
          <p14:tracePt t="28861" x="3619500" y="3803650"/>
          <p14:tracePt t="28880" x="3638550" y="3803650"/>
          <p14:tracePt t="28880" x="3657600" y="3797300"/>
          <p14:tracePt t="28894" x="3676650" y="3790950"/>
          <p14:tracePt t="28894" x="3695700" y="3790950"/>
          <p14:tracePt t="28911" x="3714750" y="3784600"/>
          <p14:tracePt t="28911" x="3733800" y="3784600"/>
          <p14:tracePt t="28927" x="3759200" y="3778250"/>
          <p14:tracePt t="28927" x="3803650" y="3771900"/>
          <p14:tracePt t="28944" x="3822700" y="3765550"/>
          <p14:tracePt t="28944" x="3841750" y="3759200"/>
          <p14:tracePt t="28960" x="3867150" y="3752850"/>
          <p14:tracePt t="28960" x="3886200" y="3746500"/>
          <p14:tracePt t="28977" x="3905250" y="3740150"/>
          <p14:tracePt t="28977" x="3924300" y="3740150"/>
          <p14:tracePt t="28994" x="3949700" y="3733800"/>
          <p14:tracePt t="28994" x="3987800" y="3727450"/>
          <p14:tracePt t="29012" x="4006850" y="3727450"/>
          <p14:tracePt t="29012" x="4025900" y="3727450"/>
          <p14:tracePt t="29028" x="4051300" y="3727450"/>
          <p14:tracePt t="29028" x="4070350" y="3727450"/>
          <p14:tracePt t="29045" x="4089400" y="3727450"/>
          <p14:tracePt t="29045" x="4114800" y="3727450"/>
          <p14:tracePt t="29061" x="4133850" y="3733800"/>
          <p14:tracePt t="29061" x="4159250" y="3740150"/>
          <p14:tracePt t="29061" x="4178300" y="3746500"/>
          <p14:tracePt t="29080" x="4203700" y="3752850"/>
          <p14:tracePt t="29093" x="4222750" y="3759200"/>
          <p14:tracePt t="29093" x="4267200" y="3778250"/>
          <p14:tracePt t="29111" x="4292600" y="3790950"/>
          <p14:tracePt t="29111" x="4311650" y="3797300"/>
          <p14:tracePt t="29129" x="4330700" y="3803650"/>
          <p14:tracePt t="29129" x="4356100" y="3810000"/>
          <p14:tracePt t="29145" x="4375150" y="3810000"/>
          <p14:tracePt t="29145" x="4400550" y="3816350"/>
          <p14:tracePt t="29162" x="4419600" y="3816350"/>
          <p14:tracePt t="29162" x="4445000" y="3822700"/>
          <p14:tracePt t="29179" x="4489450" y="3822700"/>
          <p14:tracePt t="29179" x="4508500" y="3822700"/>
          <p14:tracePt t="29195" x="4527550" y="3829050"/>
          <p14:tracePt t="29195" x="4552950" y="3829050"/>
          <p14:tracePt t="29212" x="4572000" y="3829050"/>
          <p14:tracePt t="29212" x="4597400" y="3829050"/>
          <p14:tracePt t="29229" x="4616450" y="3829050"/>
          <p14:tracePt t="29229" x="4667250" y="3822700"/>
          <p14:tracePt t="29246" x="4692650" y="3816350"/>
          <p14:tracePt t="29246" x="4718050" y="3810000"/>
          <p14:tracePt t="29262" x="4743450" y="3803650"/>
          <p14:tracePt t="29262" x="4768850" y="3797300"/>
          <p14:tracePt t="29279" x="4794250" y="3790950"/>
          <p14:tracePt t="29279" x="4819650" y="3784600"/>
          <p14:tracePt t="29295" x="4845050" y="3771900"/>
          <p14:tracePt t="29295" x="4895850" y="3759200"/>
          <p14:tracePt t="29312" x="4921250" y="3752850"/>
          <p14:tracePt t="29312" x="4946650" y="3746500"/>
          <p14:tracePt t="29329" x="4972050" y="3746500"/>
          <p14:tracePt t="29329" x="4997450" y="3740150"/>
          <p14:tracePt t="29346" x="5022850" y="3740150"/>
          <p14:tracePt t="29346" x="5054600" y="3740150"/>
          <p14:tracePt t="29362" x="5080000" y="3733800"/>
          <p14:tracePt t="29362" x="5130800" y="3733800"/>
          <p14:tracePt t="29380" x="5156200" y="3727450"/>
          <p14:tracePt t="29380" x="5181600" y="3727450"/>
          <p14:tracePt t="29396" x="5200650" y="3727450"/>
          <p14:tracePt t="29396" x="5226050" y="3721100"/>
          <p14:tracePt t="29412" x="5251450" y="3721100"/>
          <p14:tracePt t="29412" x="5270500" y="3714750"/>
          <p14:tracePt t="29429" x="5295900" y="3714750"/>
          <p14:tracePt t="29429" x="5314950" y="3708400"/>
          <p14:tracePt t="29429" x="5334000" y="3702050"/>
          <p14:tracePt t="29447" x="5359400" y="3695700"/>
          <p14:tracePt t="29461" x="5378450" y="3689350"/>
          <p14:tracePt t="29461" x="5416550" y="3676650"/>
          <p14:tracePt t="29479" x="5435600" y="3670300"/>
          <p14:tracePt t="29479" x="5454650" y="3670300"/>
          <p14:tracePt t="29496" x="5473700" y="3663950"/>
          <p14:tracePt t="29496" x="5492750" y="3657600"/>
          <p14:tracePt t="29513" x="5511800" y="3651250"/>
          <p14:tracePt t="29513" x="5530850" y="3651250"/>
          <p14:tracePt t="29529" x="5549900" y="3644900"/>
          <p14:tracePt t="29529" x="5581650" y="3638550"/>
          <p14:tracePt t="29546" x="5600700" y="3632200"/>
          <p14:tracePt t="29546" x="5619750" y="3632200"/>
          <p14:tracePt t="29562" x="5632450" y="3625850"/>
          <p14:tracePt t="29562" x="5651500" y="3625850"/>
          <p14:tracePt t="29579" x="5664200" y="3619500"/>
          <p14:tracePt t="29579" x="5676900" y="3619500"/>
          <p14:tracePt t="29596" x="5689600" y="3619500"/>
          <p14:tracePt t="29596" x="5708650" y="3625850"/>
          <p14:tracePt t="29613" x="5715000" y="3625850"/>
          <p14:tracePt t="29613" x="5721350" y="3632200"/>
          <p14:tracePt t="29630" x="5727700" y="3638550"/>
          <p14:tracePt t="29645" x="5734050" y="3644900"/>
          <p14:tracePt t="29662" x="5727700" y="3651250"/>
          <p14:tracePt t="29679" x="5727700" y="3657600"/>
          <p14:tracePt t="29695" x="5721350" y="3657600"/>
          <p14:tracePt t="29712" x="5715000" y="3657600"/>
          <p14:tracePt t="29731" x="5721350" y="3651250"/>
          <p14:tracePt t="29755" x="5721350" y="3644900"/>
          <p14:tracePt t="29763" x="5727700" y="3638550"/>
          <p14:tracePt t="29763" x="5727700" y="3632200"/>
          <p14:tracePt t="29780" x="5734050" y="3619500"/>
          <p14:tracePt t="29780" x="5740400" y="3600450"/>
          <p14:tracePt t="29796" x="5746750" y="3581400"/>
          <p14:tracePt t="29796" x="5753100" y="3556000"/>
          <p14:tracePt t="29813" x="5759450" y="3530600"/>
          <p14:tracePt t="29813" x="5772150" y="3467100"/>
          <p14:tracePt t="29832" x="5772150" y="3429000"/>
          <p14:tracePt t="29832" x="5772150" y="3397250"/>
          <p14:tracePt t="29846" x="5772150" y="3359150"/>
          <p14:tracePt t="29846" x="5765800" y="3321050"/>
          <p14:tracePt t="29863" x="5759450" y="3289300"/>
          <p14:tracePt t="29863" x="5753100" y="3263900"/>
          <p14:tracePt t="29881" x="5740400" y="3238500"/>
          <p14:tracePt t="29881" x="5734050" y="3213100"/>
          <p14:tracePt t="29897" x="5721350" y="3200400"/>
          <p14:tracePt t="29897" x="5695950" y="3181350"/>
          <p14:tracePt t="29913" x="5676900" y="3181350"/>
          <p14:tracePt t="29913" x="5657850" y="3187700"/>
          <p14:tracePt t="29930" x="5638800" y="3194050"/>
          <p14:tracePt t="29930" x="5613400" y="3213100"/>
          <p14:tracePt t="29947" x="5594350" y="3232150"/>
          <p14:tracePt t="29947" x="5543550" y="3295650"/>
          <p14:tracePt t="29964" x="5518150" y="3333750"/>
          <p14:tracePt t="29964" x="5499100" y="3378200"/>
          <p14:tracePt t="29980" x="5480050" y="3422650"/>
          <p14:tracePt t="29980" x="5467350" y="3473450"/>
          <p14:tracePt t="29997" x="5454650" y="3524250"/>
          <p14:tracePt t="29997" x="5448300" y="3568700"/>
          <p14:tracePt t="30014" x="5448300" y="3613150"/>
          <p14:tracePt t="30014" x="5454650" y="3689350"/>
          <p14:tracePt t="30032" x="5461000" y="3721100"/>
          <p14:tracePt t="30032" x="5473700" y="3746500"/>
          <p14:tracePt t="30048" x="5492750" y="3765550"/>
          <p14:tracePt t="30048" x="5511800" y="3784600"/>
          <p14:tracePt t="30065" x="5530850" y="3797300"/>
          <p14:tracePt t="30065" x="5556250" y="3803650"/>
          <p14:tracePt t="30081" x="5581650" y="3803650"/>
          <p14:tracePt t="30081" x="5607050" y="3803650"/>
          <p14:tracePt t="30081" x="5626100" y="3797300"/>
          <p14:tracePt t="30100" x="5651500" y="3790950"/>
          <p14:tracePt t="30113" x="5676900" y="3778250"/>
          <p14:tracePt t="30113" x="5721350" y="3752850"/>
          <p14:tracePt t="30132" x="5734050" y="3740150"/>
          <p14:tracePt t="30132" x="5753100" y="3727450"/>
          <p14:tracePt t="30148" x="5765800" y="3714750"/>
          <p14:tracePt t="30148" x="5772150" y="3702050"/>
          <p14:tracePt t="30165" x="5784850" y="3689350"/>
          <p14:tracePt t="30165" x="5791200" y="3683000"/>
          <p14:tracePt t="30181" x="5797550" y="3670300"/>
          <p14:tracePt t="30181" x="5797550" y="3663950"/>
          <p14:tracePt t="30181" x="5803900" y="3651250"/>
          <p14:tracePt t="30200" x="5803900" y="3638550"/>
          <p14:tracePt t="30200" x="5797550" y="3632200"/>
          <p14:tracePt t="30215" x="5791200" y="3619500"/>
          <p14:tracePt t="30215" x="5784850" y="3613150"/>
          <p14:tracePt t="30231" x="5772150" y="3600450"/>
          <p14:tracePt t="30231" x="5759450" y="3587750"/>
          <p14:tracePt t="30249" x="5746750" y="3575050"/>
          <p14:tracePt t="30249" x="5721350" y="3556000"/>
          <p14:tracePt t="30265" x="5715000" y="3543300"/>
          <p14:tracePt t="30265" x="5708650" y="3530600"/>
          <p14:tracePt t="30282" x="5702300" y="3511550"/>
          <p14:tracePt t="30282" x="5702300" y="3498850"/>
          <p14:tracePt t="30298" x="5702300" y="3486150"/>
          <p14:tracePt t="30298" x="5708650" y="3473450"/>
          <p14:tracePt t="30315" x="5715000" y="3460750"/>
          <p14:tracePt t="30315" x="5734050" y="3448050"/>
          <p14:tracePt t="30332" x="5746750" y="3441700"/>
          <p14:tracePt t="30332" x="5759450" y="3448050"/>
          <p14:tracePt t="30348" x="5772150" y="3460750"/>
          <p14:tracePt t="30348" x="5784850" y="3479800"/>
          <p14:tracePt t="30365" x="5797550" y="3505200"/>
          <p14:tracePt t="30365" x="5803900" y="3536950"/>
          <p14:tracePt t="30365" x="5816600" y="3575050"/>
          <p14:tracePt t="30384" x="5816600" y="3613150"/>
          <p14:tracePt t="30398" x="5822950" y="3657600"/>
          <p14:tracePt t="30398" x="5822950" y="3733800"/>
          <p14:tracePt t="30417" x="5816600" y="3771900"/>
          <p14:tracePt t="30417" x="5810250" y="3797300"/>
          <p14:tracePt t="30432" x="5803900" y="3822700"/>
          <p14:tracePt t="30432" x="5797550" y="3841750"/>
          <p14:tracePt t="30449" x="5791200" y="3860800"/>
          <p14:tracePt t="30449" x="5784850" y="3867150"/>
          <p14:tracePt t="30449" x="5778500" y="3873500"/>
          <p14:tracePt t="30467" x="5772150" y="3873500"/>
          <p14:tracePt t="30481" x="5765800" y="3867150"/>
          <p14:tracePt t="30481" x="5765800" y="3835400"/>
          <p14:tracePt t="30500" x="5765800" y="3810000"/>
          <p14:tracePt t="30500" x="5772150" y="3778250"/>
          <p14:tracePt t="30516" x="5778500" y="3740150"/>
          <p14:tracePt t="30516" x="5784850" y="3702050"/>
          <p14:tracePt t="30532" x="5797550" y="3663950"/>
          <p14:tracePt t="30532" x="5810250" y="3619500"/>
          <p14:tracePt t="30549" x="5822950" y="3575050"/>
          <p14:tracePt t="30549" x="5854700" y="3492500"/>
          <p14:tracePt t="30566" x="5873750" y="3448050"/>
          <p14:tracePt t="30566" x="5886450" y="3416300"/>
          <p14:tracePt t="30583" x="5899150" y="3390900"/>
          <p14:tracePt t="30583" x="5911850" y="3371850"/>
          <p14:tracePt t="30599" x="5924550" y="3352800"/>
          <p14:tracePt t="30599" x="5924550" y="3346450"/>
          <p14:tracePt t="30616" x="5924550" y="3352800"/>
          <p14:tracePt t="30632" x="5918200" y="3365500"/>
          <p14:tracePt t="30632" x="5911850" y="3384550"/>
          <p14:tracePt t="30649" x="5899150" y="3409950"/>
          <p14:tracePt t="30649" x="5892800" y="3435350"/>
          <p14:tracePt t="30666" x="5886450" y="3467100"/>
          <p14:tracePt t="30666" x="5867400" y="3543300"/>
          <p14:tracePt t="30683" x="5861050" y="3587750"/>
          <p14:tracePt t="30683" x="5861050" y="3625850"/>
          <p14:tracePt t="30700" x="5861050" y="3663950"/>
          <p14:tracePt t="30700" x="5861050" y="3695700"/>
          <p14:tracePt t="30716" x="5867400" y="3721100"/>
          <p14:tracePt t="30716" x="5880100" y="3746500"/>
          <p14:tracePt t="30733" x="5886450" y="3759200"/>
          <p14:tracePt t="30733" x="5905500" y="3771900"/>
          <p14:tracePt t="30733" x="5918200" y="3784600"/>
          <p14:tracePt t="30752" x="5930900" y="3790950"/>
          <p14:tracePt t="30765" x="5949950" y="3790950"/>
          <p14:tracePt t="30765" x="5981700" y="3784600"/>
          <p14:tracePt t="30784" x="5994400" y="3784600"/>
          <p14:tracePt t="30784" x="6007100" y="3771900"/>
          <p14:tracePt t="30800" x="6019800" y="3765550"/>
          <p14:tracePt t="30800" x="6026150" y="3752850"/>
          <p14:tracePt t="30817" x="6038850" y="3740150"/>
          <p14:tracePt t="30817" x="6045200" y="3727450"/>
          <p14:tracePt t="30817" x="6045200" y="3721100"/>
          <p14:tracePt t="30836" x="6051550" y="3708400"/>
          <p14:tracePt t="30849" x="6051550" y="3695700"/>
          <p14:tracePt t="30849" x="6057900" y="3695700"/>
          <p14:tracePt t="30867" x="6051550" y="3702050"/>
          <p14:tracePt t="30887" x="6045200" y="3714750"/>
          <p14:tracePt t="30899" x="6045200" y="3727450"/>
          <p14:tracePt t="30899" x="6038850" y="3746500"/>
          <p14:tracePt t="30917" x="6032500" y="3759200"/>
          <p14:tracePt t="30917" x="6026150" y="3790950"/>
          <p14:tracePt t="30934" x="6019800" y="3803650"/>
          <p14:tracePt t="30934" x="6019800" y="3816350"/>
          <p14:tracePt t="30951" x="6019800" y="3822700"/>
          <p14:tracePt t="30966" x="6026150" y="3816350"/>
          <p14:tracePt t="30983" x="6026150" y="3810000"/>
          <p14:tracePt t="30983" x="6032500" y="3803650"/>
          <p14:tracePt t="31001" x="6038850" y="3797300"/>
          <p14:tracePt t="31001" x="6045200" y="3784600"/>
          <p14:tracePt t="31018" x="6051550" y="3771900"/>
          <p14:tracePt t="31018" x="6057900" y="3759200"/>
          <p14:tracePt t="31035" x="6064250" y="3740150"/>
          <p14:tracePt t="31035" x="6076950" y="3708400"/>
          <p14:tracePt t="31051" x="6083300" y="3689350"/>
          <p14:tracePt t="31051" x="6096000" y="3670300"/>
          <p14:tracePt t="31068" x="6102350" y="3651250"/>
          <p14:tracePt t="31068" x="6108700" y="3632200"/>
          <p14:tracePt t="31084" x="6115050" y="3613150"/>
          <p14:tracePt t="31084" x="6121400" y="3594100"/>
          <p14:tracePt t="31101" x="6127750" y="3581400"/>
          <p14:tracePt t="31101" x="6134100" y="3568700"/>
          <p14:tracePt t="31101" x="6140450" y="3556000"/>
          <p14:tracePt t="31120" x="6140450" y="3549650"/>
          <p14:tracePt t="31133" x="6146800" y="3549650"/>
          <p14:tracePt t="31133" x="6146800" y="3543300"/>
          <p14:tracePt t="31152" x="6153150" y="3543300"/>
          <p14:tracePt t="31171" x="6153150" y="3549650"/>
          <p14:tracePt t="31248" x="6146800" y="3543300"/>
          <p14:tracePt t="31271" x="6140450" y="3543300"/>
          <p14:tracePt t="31315" x="6134100" y="3549650"/>
          <p14:tracePt t="31367" x="6127750" y="3556000"/>
          <p14:tracePt t="31471" x="6134100" y="3556000"/>
          <p14:tracePt t="31539" x="6140450" y="3549650"/>
          <p14:tracePt t="31571" x="6146800" y="3543300"/>
          <p14:tracePt t="31579" x="6153150" y="3543300"/>
          <p14:tracePt t="31585" x="6159500" y="3536950"/>
          <p14:tracePt t="31585" x="6165850" y="3536950"/>
          <p14:tracePt t="31603" x="6178550" y="3530600"/>
          <p14:tracePt t="31603" x="6184900" y="3524250"/>
          <p14:tracePt t="31621" x="6197600" y="3517900"/>
          <p14:tracePt t="31621" x="6210300" y="3511550"/>
          <p14:tracePt t="31636" x="6223000" y="3505200"/>
          <p14:tracePt t="31636" x="6248400" y="3492500"/>
          <p14:tracePt t="31653" x="6261100" y="3486150"/>
          <p14:tracePt t="31653" x="6267450" y="3486150"/>
          <p14:tracePt t="31669" x="6280150" y="3486150"/>
          <p14:tracePt t="31669" x="6292850" y="3486150"/>
          <p14:tracePt t="31686" x="6299200" y="3479800"/>
          <p14:tracePt t="31686" x="6311900" y="3479800"/>
          <p14:tracePt t="31704" x="6318250" y="3486150"/>
          <p14:tracePt t="31704" x="6324600" y="3479800"/>
          <p14:tracePt t="31720" x="6330950" y="3479800"/>
          <p14:tracePt t="31720" x="6337300" y="3479800"/>
          <p14:tracePt t="31736" x="6343650" y="3473450"/>
          <p14:tracePt t="31736" x="6350000" y="3473450"/>
          <p14:tracePt t="31753" x="6356350" y="3467100"/>
          <p14:tracePt t="31753" x="6369050" y="3467100"/>
          <p14:tracePt t="31753" x="6375400" y="3460750"/>
          <p14:tracePt t="31772" x="6381750" y="3460750"/>
          <p14:tracePt t="31785" x="6394450" y="3454400"/>
          <p14:tracePt t="31785" x="6419850" y="3454400"/>
          <p14:tracePt t="31804" x="6438900" y="3460750"/>
          <p14:tracePt t="31804" x="6451600" y="3460750"/>
          <p14:tracePt t="31820" x="6470650" y="3467100"/>
          <p14:tracePt t="31820" x="6496050" y="3467100"/>
          <p14:tracePt t="31837" x="6515100" y="3473450"/>
          <p14:tracePt t="31837" x="6534150" y="3473450"/>
          <p14:tracePt t="31853" x="6559550" y="3479800"/>
          <p14:tracePt t="31853" x="6578600" y="3486150"/>
          <p14:tracePt t="31853" x="6604000" y="3486150"/>
          <p14:tracePt t="31872" x="6623050" y="3492500"/>
          <p14:tracePt t="31872" x="6642100" y="3492500"/>
          <p14:tracePt t="31887" x="6661150" y="3498850"/>
          <p14:tracePt t="31887" x="6680200" y="3498850"/>
          <p14:tracePt t="31904" x="6699250" y="3505200"/>
          <p14:tracePt t="31904" x="6718300" y="3505200"/>
          <p14:tracePt t="31921" x="6737350" y="3511550"/>
          <p14:tracePt t="31921" x="6750050" y="3517900"/>
          <p14:tracePt t="31937" x="6769100" y="3517900"/>
          <p14:tracePt t="31937" x="6794500" y="3530600"/>
          <p14:tracePt t="31954" x="6800850" y="3530600"/>
          <p14:tracePt t="31954" x="6807200" y="3530600"/>
          <p14:tracePt t="31970" x="6813550" y="3536950"/>
          <p14:tracePt t="31986" x="6819900" y="3543300"/>
          <p14:tracePt t="31986" x="6819900" y="3549650"/>
          <p14:tracePt t="32005" x="6819900" y="3556000"/>
          <p14:tracePt t="32020" x="6819900" y="3562350"/>
          <p14:tracePt t="32037" x="6819900" y="3556000"/>
          <p14:tracePt t="32079" x="6826250" y="3549650"/>
          <p14:tracePt t="32087" x="6832600" y="3543300"/>
          <p14:tracePt t="32095" x="6832600" y="3536950"/>
          <p14:tracePt t="32104" x="6845300" y="3530600"/>
          <p14:tracePt t="32104" x="6851650" y="3517900"/>
          <p14:tracePt t="32121" x="6864350" y="3511550"/>
          <p14:tracePt t="32121" x="6877050" y="3505200"/>
          <p14:tracePt t="32121" x="6889750" y="3498850"/>
          <p14:tracePt t="32140" x="6902450" y="3492500"/>
          <p14:tracePt t="32153" x="6915150" y="3486150"/>
          <p14:tracePt t="32153" x="6953250" y="3473450"/>
          <p14:tracePt t="32172" x="6972300" y="3467100"/>
          <p14:tracePt t="32172" x="6991350" y="3467100"/>
          <p14:tracePt t="32188" x="7010400" y="3467100"/>
          <p14:tracePt t="32188" x="7029450" y="3460750"/>
          <p14:tracePt t="32205" x="7048500" y="3460750"/>
          <p14:tracePt t="32205" x="7073900" y="3460750"/>
          <p14:tracePt t="32221" x="7092950" y="3460750"/>
          <p14:tracePt t="32221" x="7112000" y="3467100"/>
          <p14:tracePt t="32221" x="7131050" y="3467100"/>
          <p14:tracePt t="32240" x="7150100" y="3467100"/>
          <p14:tracePt t="32240" x="7169150" y="3460750"/>
          <p14:tracePt t="32255" x="7188200" y="3460750"/>
          <p14:tracePt t="32255" x="7200900" y="3460750"/>
          <p14:tracePt t="32271" x="7219950" y="3454400"/>
          <p14:tracePt t="32271" x="7232650" y="3454400"/>
          <p14:tracePt t="32288" x="7251700" y="3454400"/>
          <p14:tracePt t="32288" x="7283450" y="3454400"/>
          <p14:tracePt t="32305" x="7296150" y="3454400"/>
          <p14:tracePt t="32305" x="7308850" y="3454400"/>
          <p14:tracePt t="32321" x="7321550" y="3460750"/>
          <p14:tracePt t="32321" x="7334250" y="3460750"/>
          <p14:tracePt t="32338" x="7346950" y="3460750"/>
          <p14:tracePt t="32338" x="7353300" y="3460750"/>
          <p14:tracePt t="32355" x="7359650" y="3460750"/>
          <p14:tracePt t="32355" x="7378700" y="3467100"/>
          <p14:tracePt t="32372" x="7385050" y="3467100"/>
          <p14:tracePt t="32388" x="7391400" y="3467100"/>
          <p14:tracePt t="32404" x="7397750" y="3473450"/>
          <p14:tracePt t="32421" x="7410450" y="3473450"/>
          <p14:tracePt t="32421" x="7416800" y="3479800"/>
          <p14:tracePt t="32439" x="7423150" y="3479800"/>
          <p14:tracePt t="32455" x="7429500" y="3486150"/>
          <p14:tracePt t="32455" x="7435850" y="3486150"/>
          <p14:tracePt t="32472" x="7442200" y="3486150"/>
          <p14:tracePt t="32472" x="7448550" y="3492500"/>
          <p14:tracePt t="32489" x="7454900" y="3492500"/>
          <p14:tracePt t="32489" x="7461250" y="3498850"/>
          <p14:tracePt t="32489" x="7473950" y="3505200"/>
          <p14:tracePt t="32508" x="7480300" y="3511550"/>
          <p14:tracePt t="32522" x="7493000" y="3517900"/>
          <p14:tracePt t="32522" x="7512050" y="3530600"/>
          <p14:tracePt t="32540" x="7524750" y="3536950"/>
          <p14:tracePt t="32540" x="7531100" y="3543300"/>
          <p14:tracePt t="32556" x="7543800" y="3549650"/>
          <p14:tracePt t="32556" x="7550150" y="3549650"/>
          <p14:tracePt t="32573" x="7562850" y="3556000"/>
          <p14:tracePt t="32573" x="7569200" y="3556000"/>
          <p14:tracePt t="32589" x="7575550" y="3562350"/>
          <p14:tracePt t="32589" x="7581900" y="3562350"/>
          <p14:tracePt t="32606" x="7588250" y="3568700"/>
          <p14:tracePt t="32623" x="7588250" y="3575050"/>
          <p14:tracePt t="32651" x="7588250" y="3581400"/>
          <p14:tracePt t="32663" x="7575550" y="3587750"/>
          <p14:tracePt t="32679" x="7569200" y="3594100"/>
          <p14:tracePt t="32695" x="7562850" y="3594100"/>
          <p14:tracePt t="32705" x="7556500" y="3600450"/>
          <p14:tracePt t="32722" x="7550150" y="3606800"/>
          <p14:tracePt t="32739" x="7543800" y="3606800"/>
          <p14:tracePt t="32756" x="7543800" y="3613150"/>
          <p14:tracePt t="32772" x="7550150" y="3613150"/>
          <p14:tracePt t="32789" x="7556500" y="3613150"/>
          <p14:tracePt t="32789" x="7562850" y="3613150"/>
          <p14:tracePt t="32808" x="7569200" y="3613150"/>
          <p14:tracePt t="32808" x="7575550" y="3613150"/>
          <p14:tracePt t="32823" x="7581900" y="3606800"/>
          <p14:tracePt t="32823" x="7588250" y="3606800"/>
          <p14:tracePt t="32840" x="7594600" y="3606800"/>
          <p14:tracePt t="32840" x="7600950" y="3606800"/>
          <p14:tracePt t="32857" x="7607300" y="3606800"/>
          <p14:tracePt t="32857" x="7620000" y="3613150"/>
          <p14:tracePt t="32878" x="7626350" y="3613150"/>
          <p14:tracePt t="32889" x="7632700" y="3613150"/>
          <p14:tracePt t="32889" x="7645400" y="3619500"/>
          <p14:tracePt t="32907" x="7645400" y="3625850"/>
          <p14:tracePt t="32907" x="7651750" y="3625850"/>
          <p14:tracePt t="32924" x="7658100" y="3632200"/>
          <p14:tracePt t="32924" x="7664450" y="3638550"/>
          <p14:tracePt t="32940" x="7670800" y="3644900"/>
          <p14:tracePt t="32940" x="7677150" y="3651250"/>
          <p14:tracePt t="32940" x="7683500" y="3657600"/>
          <p14:tracePt t="32960" x="7689850" y="3663950"/>
          <p14:tracePt t="32960" x="7689850" y="3670300"/>
          <p14:tracePt t="32974" x="7696200" y="3676650"/>
          <p14:tracePt t="32974" x="7702550" y="3683000"/>
          <p14:tracePt t="32991" x="7708900" y="3689350"/>
          <p14:tracePt t="32991" x="7715250" y="3695700"/>
          <p14:tracePt t="33008" x="7721600" y="3702050"/>
          <p14:tracePt t="33008" x="7734300" y="3714750"/>
          <p14:tracePt t="33025" x="7740650" y="3721100"/>
          <p14:tracePt t="33025" x="7740650" y="3727450"/>
          <p14:tracePt t="33041" x="7747000" y="3733800"/>
          <p14:tracePt t="33057" x="7753350" y="3740150"/>
          <p14:tracePt t="33074" x="7759700" y="3746500"/>
          <p14:tracePt t="33074" x="7766050" y="3746500"/>
          <p14:tracePt t="33092" x="7772400" y="3746500"/>
          <p14:tracePt t="33115" x="7778750" y="3746500"/>
          <p14:tracePt t="33139" x="7785100" y="3740150"/>
          <p14:tracePt t="33159" x="7785100" y="3733800"/>
          <p14:tracePt t="33183" x="7791450" y="3727450"/>
          <p14:tracePt t="33227" x="7797800" y="3721100"/>
          <p14:tracePt t="33251" x="7804150" y="3714750"/>
          <p14:tracePt t="33279" x="7810500" y="3708400"/>
          <p14:tracePt t="33295" x="7816850" y="3695700"/>
          <p14:tracePt t="33311" x="7823200" y="3695700"/>
          <p14:tracePt t="33319" x="7829550" y="3689350"/>
          <p14:tracePt t="33325" x="7835900" y="3683000"/>
          <p14:tracePt t="33325" x="7842250" y="3676650"/>
          <p14:tracePt t="33346" x="7848600" y="3676650"/>
          <p14:tracePt t="33346" x="7854950" y="3670300"/>
          <p14:tracePt t="33346" x="7861300" y="3663950"/>
          <p14:tracePt t="33364" x="7867650" y="3657600"/>
          <p14:tracePt t="33375" x="7874000" y="3651250"/>
          <p14:tracePt t="33375" x="7886700" y="3644900"/>
          <p14:tracePt t="33393" x="7893050" y="3638550"/>
          <p14:tracePt t="33393" x="7899400" y="3632200"/>
          <p14:tracePt t="33410" x="7905750" y="3625850"/>
          <p14:tracePt t="33410" x="7912100" y="3619500"/>
          <p14:tracePt t="33426" x="7918450" y="3619500"/>
          <p14:tracePt t="33426" x="7931150" y="3606800"/>
          <p14:tracePt t="33444" x="7943850" y="3600450"/>
          <p14:tracePt t="33467" x="7950200" y="3594100"/>
          <p14:tracePt t="33483" x="7956550" y="3594100"/>
          <p14:tracePt t="33503" x="7962900" y="3587750"/>
          <p14:tracePt t="33543" x="7956550" y="3587750"/>
          <p14:tracePt t="33911" x="7950200" y="3587750"/>
          <p14:tracePt t="33947" x="7943850" y="3587750"/>
          <p14:tracePt t="33999" x="7943850" y="3594100"/>
          <p14:tracePt t="34039" x="7937500" y="3600450"/>
          <p14:tracePt t="34075" x="7943850" y="3600450"/>
          <p14:tracePt t="34179" x="7950200" y="3594100"/>
          <p14:tracePt t="34223" x="7950200" y="3587750"/>
          <p14:tracePt t="34255" x="7956550" y="3581400"/>
          <p14:tracePt t="34291" x="7962900" y="3581400"/>
          <p14:tracePt t="34331" x="7956550" y="3581400"/>
          <p14:tracePt t="34391" x="7950200" y="3587750"/>
          <p14:tracePt t="34411" x="7943850" y="3587750"/>
          <p14:tracePt t="34427" x="7937500" y="3594100"/>
          <p14:tracePt t="34443" x="7931150" y="3594100"/>
          <p14:tracePt t="34459" x="7924800" y="3594100"/>
          <p14:tracePt t="34487" x="7924800" y="3600450"/>
          <p14:tracePt t="34531" x="7918450" y="3606800"/>
          <p14:tracePt t="34643" x="7912100" y="3613150"/>
          <p14:tracePt t="34667" x="7905750" y="3619500"/>
          <p14:tracePt t="34691" x="7899400" y="3619500"/>
          <p14:tracePt t="34711" x="7899400" y="3625850"/>
          <p14:tracePt t="34743" x="7893050" y="3625850"/>
          <p14:tracePt t="34771" x="7893050" y="3632200"/>
          <p14:tracePt t="34811" x="7886700" y="3638550"/>
          <p14:tracePt t="34863" x="7880350" y="3632200"/>
          <p14:tracePt t="35003" x="7874000" y="3632200"/>
          <p14:tracePt t="35027" x="7867650" y="3638550"/>
          <p14:tracePt t="35043" x="7861300" y="3638550"/>
          <p14:tracePt t="35051" x="7854950" y="3638550"/>
          <p14:tracePt t="35051" x="7848600" y="3638550"/>
          <p14:tracePt t="35064" x="7848600" y="3644900"/>
          <p14:tracePt t="35064" x="7842250" y="3644900"/>
          <p14:tracePt t="35081" x="7829550" y="3644900"/>
          <p14:tracePt t="35081" x="7823200" y="3651250"/>
          <p14:tracePt t="35097" x="7816850" y="3651250"/>
          <p14:tracePt t="35097" x="7810500" y="3657600"/>
          <p14:tracePt t="35114" x="7804150" y="3657600"/>
          <p14:tracePt t="35114" x="7791450" y="3663950"/>
          <p14:tracePt t="35131" x="7785100" y="3663950"/>
          <p14:tracePt t="35131" x="7778750" y="3670300"/>
          <p14:tracePt t="35148" x="7772400" y="3670300"/>
          <p14:tracePt t="35148" x="7766050" y="3676650"/>
          <p14:tracePt t="35164" x="7759700" y="3676650"/>
          <p14:tracePt t="35164" x="7753350" y="3676650"/>
          <p14:tracePt t="35181" x="7747000" y="3683000"/>
          <p14:tracePt t="35196" x="7740650" y="3689350"/>
          <p14:tracePt t="35213" x="7734300" y="3695700"/>
          <p14:tracePt t="35231" x="7727950" y="3695700"/>
          <p14:tracePt t="35247" x="7721600" y="3695700"/>
          <p14:tracePt t="35267" x="7715250" y="3702050"/>
          <p14:tracePt t="35284" x="7708900" y="3702050"/>
          <p14:tracePt t="35300" x="7702550" y="3702050"/>
          <p14:tracePt t="35300" x="7696200" y="3702050"/>
          <p14:tracePt t="35315" x="7689850" y="3702050"/>
          <p14:tracePt t="35315" x="7683500" y="3702050"/>
          <p14:tracePt t="35332" x="7670800" y="3695700"/>
          <p14:tracePt t="35332" x="7664450" y="3695700"/>
          <p14:tracePt t="35348" x="7651750" y="3695700"/>
          <p14:tracePt t="35348" x="7632700" y="3702050"/>
          <p14:tracePt t="35365" x="7620000" y="3702050"/>
          <p14:tracePt t="35365" x="7613650" y="3702050"/>
          <p14:tracePt t="35381" x="7600950" y="3702050"/>
          <p14:tracePt t="35381" x="7594600" y="3695700"/>
          <p14:tracePt t="35398" x="7588250" y="3695700"/>
          <p14:tracePt t="35398" x="7581900" y="3695700"/>
          <p14:tracePt t="35415" x="7575550" y="3695700"/>
          <p14:tracePt t="35415" x="7569200" y="3689350"/>
          <p14:tracePt t="35432" x="7562850" y="3689350"/>
          <p14:tracePt t="35448" x="7569200" y="3683000"/>
          <p14:tracePt t="35464" x="7575550" y="3676650"/>
          <p14:tracePt t="35481" x="7581900" y="3670300"/>
          <p14:tracePt t="35481" x="7588250" y="3670300"/>
          <p14:tracePt t="35501" x="7594600" y="3663950"/>
          <p14:tracePt t="35501" x="7607300" y="3663950"/>
          <p14:tracePt t="35517" x="7613650" y="3657600"/>
          <p14:tracePt t="35517" x="7620000" y="3651250"/>
          <p14:tracePt t="35533" x="7632700" y="3651250"/>
          <p14:tracePt t="35533" x="7639050" y="3644900"/>
          <p14:tracePt t="35549" x="7645400" y="3644900"/>
          <p14:tracePt t="35549" x="7658100" y="3638550"/>
          <p14:tracePt t="35549" x="7664450" y="3632200"/>
          <p14:tracePt t="35567" x="7670800" y="3632200"/>
          <p14:tracePt t="35567" x="7677150" y="3625850"/>
          <p14:tracePt t="35583" x="7683500" y="3625850"/>
          <p14:tracePt t="35583" x="7689850" y="3619500"/>
          <p14:tracePt t="35599" x="7696200" y="3619500"/>
          <p14:tracePt t="35615" x="7702550" y="3613150"/>
          <p14:tracePt t="35632" x="7715250" y="3613150"/>
          <p14:tracePt t="35648" x="7721600" y="3606800"/>
          <p14:tracePt t="35648" x="7721600" y="3600450"/>
          <p14:tracePt t="35666" x="7727950" y="3600450"/>
          <p14:tracePt t="35682" x="7734300" y="3594100"/>
          <p14:tracePt t="35698" x="7734300" y="3587750"/>
          <p14:tracePt t="35715" x="7740650" y="3581400"/>
          <p14:tracePt t="35739" x="7747000" y="3581400"/>
          <p14:tracePt t="35763" x="7747000" y="3575050"/>
          <p14:tracePt t="35807" x="7740650" y="3575050"/>
          <p14:tracePt t="35831" x="7734300" y="3575050"/>
          <p14:tracePt t="35839" x="7727950" y="3575050"/>
          <p14:tracePt t="35849" x="7715250" y="3575050"/>
          <p14:tracePt t="35849" x="7683500" y="3575050"/>
          <p14:tracePt t="35867" x="7658100" y="3575050"/>
          <p14:tracePt t="35867" x="7632700" y="3568700"/>
          <p14:tracePt t="35884" x="7600950" y="3568700"/>
          <p14:tracePt t="35884" x="7562850" y="3562350"/>
          <p14:tracePt t="35900" x="7518400" y="3556000"/>
          <p14:tracePt t="35900" x="7467600" y="3556000"/>
          <p14:tracePt t="35917" x="7404100" y="3549650"/>
          <p14:tracePt t="35917" x="7340600" y="3543300"/>
          <p14:tracePt t="35917" x="7264400" y="3543300"/>
          <p14:tracePt t="35936" x="7188200" y="3536950"/>
          <p14:tracePt t="35949" x="7099300" y="3536950"/>
          <p14:tracePt t="35949" x="6915150" y="3536950"/>
          <p14:tracePt t="35967" x="6813550" y="3536950"/>
          <p14:tracePt t="35967" x="6705600" y="3530600"/>
          <p14:tracePt t="35984" x="6591300" y="3530600"/>
          <p14:tracePt t="35984" x="6477000" y="3524250"/>
          <p14:tracePt t="36000" x="6350000" y="3517900"/>
          <p14:tracePt t="36000" x="6223000" y="3511550"/>
          <p14:tracePt t="36000" x="6096000" y="3505200"/>
          <p14:tracePt t="36020" x="5969000" y="3492500"/>
          <p14:tracePt t="36020" x="5835650" y="3486150"/>
          <p14:tracePt t="36034" x="5708650" y="3479800"/>
          <p14:tracePt t="36034" x="5581650" y="3479800"/>
          <p14:tracePt t="36050" x="5461000" y="3486150"/>
          <p14:tracePt t="36050" x="5340350" y="3498850"/>
          <p14:tracePt t="36067" x="5226050" y="3511550"/>
          <p14:tracePt t="36067" x="4997450" y="3549650"/>
          <p14:tracePt t="36084" x="4889500" y="3575050"/>
          <p14:tracePt t="36084" x="4775200" y="3594100"/>
          <p14:tracePt t="36101" x="4667250" y="3613150"/>
          <p14:tracePt t="36101" x="4565650" y="3625850"/>
          <p14:tracePt t="36117" x="4464050" y="3638550"/>
          <p14:tracePt t="36117" x="4362450" y="3651250"/>
          <p14:tracePt t="36134" x="4267200" y="3657600"/>
          <p14:tracePt t="36134" x="4083050" y="3683000"/>
          <p14:tracePt t="36151" x="4000500" y="3702050"/>
          <p14:tracePt t="36151" x="3924300" y="3714750"/>
          <p14:tracePt t="36168" x="3848100" y="3727450"/>
          <p14:tracePt t="36168" x="3778250" y="3746500"/>
          <p14:tracePt t="36184" x="3714750" y="3759200"/>
          <p14:tracePt t="36184" x="3651250" y="3778250"/>
          <p14:tracePt t="36201" x="3594100" y="3784600"/>
          <p14:tracePt t="36201" x="3543300" y="3797300"/>
          <p14:tracePt t="36201" x="3492500" y="3810000"/>
          <p14:tracePt t="36219" x="3441700" y="3816350"/>
          <p14:tracePt t="36233" x="3390900" y="3829050"/>
          <p14:tracePt t="36233" x="3308350" y="3854450"/>
          <p14:tracePt t="36251" x="3270250" y="3867150"/>
          <p14:tracePt t="36251" x="3238500" y="3879850"/>
          <p14:tracePt t="36268" x="3213100" y="3886200"/>
          <p14:tracePt t="36268" x="3181350" y="3898900"/>
          <p14:tracePt t="36284" x="3162300" y="3905250"/>
          <p14:tracePt t="36284" x="3136900" y="3905250"/>
          <p14:tracePt t="36301" x="3117850" y="3911600"/>
          <p14:tracePt t="36301" x="3098800" y="3905250"/>
          <p14:tracePt t="36301" x="3073400" y="3905250"/>
          <p14:tracePt t="36320" x="3054350" y="3898900"/>
          <p14:tracePt t="36320" x="3028950" y="3892550"/>
          <p14:tracePt t="36335" x="3003550" y="3879850"/>
          <p14:tracePt t="36335" x="2984500" y="3873500"/>
          <p14:tracePt t="36351" x="2959100" y="3860800"/>
          <p14:tracePt t="36351" x="2940050" y="3854450"/>
          <p14:tracePt t="36368" x="2927350" y="3841750"/>
          <p14:tracePt t="36368" x="2908300" y="3829050"/>
          <p14:tracePt t="36385" x="2901950" y="3816350"/>
          <p14:tracePt t="36385" x="2901950" y="3810000"/>
          <p14:tracePt t="36401" x="2908300" y="3803650"/>
          <p14:tracePt t="36401" x="2908300" y="3790950"/>
          <p14:tracePt t="36419" x="2921000" y="3784600"/>
          <p14:tracePt t="36419" x="2927350" y="3778250"/>
          <p14:tracePt t="36435" x="2946400" y="3771900"/>
          <p14:tracePt t="36435" x="2978150" y="3752850"/>
          <p14:tracePt t="36452" x="3003550" y="3746500"/>
          <p14:tracePt t="36452" x="3035300" y="3740150"/>
          <p14:tracePt t="36468" x="3067050" y="3733800"/>
          <p14:tracePt t="36468" x="3105150" y="3727450"/>
          <p14:tracePt t="36485" x="3143250" y="3727450"/>
          <p14:tracePt t="36485" x="3238500" y="3721100"/>
          <p14:tracePt t="36503" x="3289300" y="3721100"/>
          <p14:tracePt t="36503" x="3340100" y="3721100"/>
          <p14:tracePt t="36519" x="3397250" y="3727450"/>
          <p14:tracePt t="36519" x="3454400" y="3733800"/>
          <p14:tracePt t="36536" x="3511550" y="3746500"/>
          <p14:tracePt t="36536" x="3568700" y="3752850"/>
          <p14:tracePt t="36552" x="3632200" y="3765550"/>
          <p14:tracePt t="36552" x="3689350" y="3778250"/>
          <p14:tracePt t="36569" x="3752850" y="3790950"/>
          <p14:tracePt t="36569" x="3816350" y="3810000"/>
          <p14:tracePt t="36586" x="3873500" y="3816350"/>
          <p14:tracePt t="36586" x="3994150" y="3835400"/>
          <p14:tracePt t="36604" x="4051300" y="3841750"/>
          <p14:tracePt t="36604" x="4108450" y="3848100"/>
          <p14:tracePt t="36620" x="4159250" y="3848100"/>
          <p14:tracePt t="36620" x="4210050" y="3841750"/>
          <p14:tracePt t="36635" x="4260850" y="3835400"/>
          <p14:tracePt t="36635" x="4311650" y="3829050"/>
          <p14:tracePt t="36652" x="4356100" y="3822700"/>
          <p14:tracePt t="36652" x="4394200" y="3816350"/>
          <p14:tracePt t="36669" x="4432300" y="3810000"/>
          <p14:tracePt t="36669" x="4495800" y="3790950"/>
          <p14:tracePt t="36685" x="4521200" y="3784600"/>
          <p14:tracePt t="36685" x="4546600" y="3778250"/>
          <p14:tracePt t="36702" x="4572000" y="3771900"/>
          <p14:tracePt t="36702" x="4591050" y="3771900"/>
          <p14:tracePt t="36719" x="4610100" y="3765550"/>
          <p14:tracePt t="36719" x="4629150" y="3759200"/>
          <p14:tracePt t="36735" x="4641850" y="3759200"/>
          <p14:tracePt t="36735" x="4667250" y="3752850"/>
          <p14:tracePt t="36752" x="4679950" y="3752850"/>
          <p14:tracePt t="36752" x="4692650" y="3746500"/>
          <p14:tracePt t="36769" x="4699000" y="3746500"/>
          <p14:tracePt t="36769" x="4711700" y="3746500"/>
          <p14:tracePt t="36786" x="4718050" y="3752850"/>
          <p14:tracePt t="36786" x="4743450" y="3746500"/>
          <p14:tracePt t="36803" x="4756150" y="3746500"/>
          <p14:tracePt t="36803" x="4768850" y="3746500"/>
          <p14:tracePt t="36820" x="4781550" y="3752850"/>
          <p14:tracePt t="36820" x="4794250" y="3752850"/>
          <p14:tracePt t="36836" x="4806950" y="3752850"/>
          <p14:tracePt t="36836" x="4826000" y="3752850"/>
          <p14:tracePt t="36853" x="4838700" y="3759200"/>
          <p14:tracePt t="36853" x="4857750" y="3759200"/>
          <p14:tracePt t="36853" x="4883150" y="3759200"/>
          <p14:tracePt t="36874" x="4902200" y="3759200"/>
          <p14:tracePt t="36885" x="4921250" y="3759200"/>
          <p14:tracePt t="36885" x="4972050" y="3752850"/>
          <p14:tracePt t="36903" x="4997450" y="3752850"/>
          <p14:tracePt t="36903" x="5022850" y="3746500"/>
          <p14:tracePt t="36920" x="5048250" y="3746500"/>
          <p14:tracePt t="36920" x="5080000" y="3740150"/>
          <p14:tracePt t="36936" x="5105400" y="3740150"/>
          <p14:tracePt t="36936" x="5130800" y="3740150"/>
          <p14:tracePt t="36953" x="5149850" y="3733800"/>
          <p14:tracePt t="36953" x="5175250" y="3733800"/>
          <p14:tracePt t="36953" x="5194300" y="3733800"/>
          <p14:tracePt t="36971" x="5213350" y="3727450"/>
          <p14:tracePt t="36971" x="5232400" y="3727450"/>
          <p14:tracePt t="36986" x="5251450" y="3721100"/>
          <p14:tracePt t="36986" x="5264150" y="3721100"/>
          <p14:tracePt t="37003" x="5276850" y="3714750"/>
          <p14:tracePt t="37003" x="5289550" y="3714750"/>
          <p14:tracePt t="37021" x="5302250" y="3708400"/>
          <p14:tracePt t="37021" x="5308600" y="3708400"/>
          <p14:tracePt t="37037" x="5314950" y="3702050"/>
          <p14:tracePt t="37037" x="5321300" y="3702050"/>
          <p14:tracePt t="37053" x="5327650" y="3695700"/>
          <p14:tracePt t="37069" x="5321300" y="3702050"/>
          <p14:tracePt t="37091" x="5314950" y="3702050"/>
          <p14:tracePt t="37103" x="5308600" y="3708400"/>
          <p14:tracePt t="37119" x="5302250" y="3708400"/>
          <p14:tracePt t="37136" x="5295900" y="3714750"/>
          <p14:tracePt t="37159" x="5302250" y="3714750"/>
          <p14:tracePt t="37255" x="5308600" y="3708400"/>
          <p14:tracePt t="37315" x="5302250" y="3708400"/>
          <p14:tracePt t="37359" x="5295900" y="3708400"/>
          <p14:tracePt t="37383" x="5289550" y="3714750"/>
          <p14:tracePt t="37399" x="5283200" y="3714750"/>
          <p14:tracePt t="37411" x="5276850" y="3721100"/>
          <p14:tracePt t="37451" x="5270500" y="3714750"/>
          <p14:tracePt t="37471" x="5264150" y="3714750"/>
          <p14:tracePt t="37503" x="5257800" y="3714750"/>
          <p14:tracePt t="37523" x="5251450" y="3714750"/>
          <p14:tracePt t="37539" x="5245100" y="3714750"/>
          <p14:tracePt t="37555" x="5238750" y="3721100"/>
          <p14:tracePt t="37563" x="5232400" y="3721100"/>
          <p14:tracePt t="37571" x="5226050" y="3721100"/>
          <p14:tracePt t="37571" x="5219700" y="3727450"/>
          <p14:tracePt t="37589" x="5213350" y="3727450"/>
          <p14:tracePt t="37589" x="5207000" y="3727450"/>
          <p14:tracePt t="37589" x="5200650" y="3727450"/>
          <p14:tracePt t="37608" x="5194300" y="3727450"/>
          <p14:tracePt t="37621" x="5187950" y="3733800"/>
          <p14:tracePt t="37621" x="5175250" y="3733800"/>
          <p14:tracePt t="37639" x="5168900" y="3733800"/>
          <p14:tracePt t="37655" x="5162550" y="3733800"/>
          <p14:tracePt t="37655" x="5156200" y="3733800"/>
          <p14:tracePt t="37672" x="5149850" y="3740150"/>
          <p14:tracePt t="37688" x="5143500" y="3740150"/>
          <p14:tracePt t="37688" x="5137150" y="3740150"/>
          <p14:tracePt t="37706" x="5130800" y="3733800"/>
          <p14:tracePt t="37721" x="5124450" y="3740150"/>
          <p14:tracePt t="37738" x="5118100" y="3740150"/>
          <p14:tracePt t="37755" x="5111750" y="3740150"/>
          <p14:tracePt t="37772" x="5105400" y="3746500"/>
          <p14:tracePt t="37788" x="5099050" y="3746500"/>
          <p14:tracePt t="37805" x="5092700" y="3746500"/>
          <p14:tracePt t="37805" x="5086350" y="3740150"/>
          <p14:tracePt t="37823" x="5080000" y="3733800"/>
          <p14:tracePt t="37847" x="5073650" y="3727450"/>
          <p14:tracePt t="37873" x="5067300" y="3721100"/>
          <p14:tracePt t="37923" x="5060950" y="3721100"/>
          <p14:tracePt t="37943" x="5054600" y="3714750"/>
          <p14:tracePt t="37959" x="5048250" y="3714750"/>
          <p14:tracePt t="37975" x="5041900" y="3714750"/>
          <p14:tracePt t="37991" x="5035550" y="3721100"/>
          <p14:tracePt t="38003" x="5029200" y="3721100"/>
          <p14:tracePt t="38019" x="5022850" y="3721100"/>
          <p14:tracePt t="38027" x="5016500" y="3721100"/>
          <p14:tracePt t="38043" x="5010150" y="3721100"/>
          <p14:tracePt t="38059" x="5003800" y="3727450"/>
          <p14:tracePt t="38072" x="4997450" y="3727450"/>
          <p14:tracePt t="38089" x="4991100" y="3733800"/>
          <p14:tracePt t="38106" x="4984750" y="3733800"/>
          <p14:tracePt t="38124" x="4978400" y="3733800"/>
          <p14:tracePt t="38155" x="4972050" y="3733800"/>
          <p14:tracePt t="38191" x="4965700" y="3727450"/>
          <p14:tracePt t="38243" x="4959350" y="3733800"/>
          <p14:tracePt t="38259" x="4953000" y="3733800"/>
          <p14:tracePt t="38275" x="4946650" y="3733800"/>
          <p14:tracePt t="38291" x="4940300" y="3733800"/>
          <p14:tracePt t="38302" x="4933950" y="3740150"/>
          <p14:tracePt t="38319" x="4927600" y="3740150"/>
          <p14:tracePt t="38334" x="4921250" y="3740150"/>
          <p14:tracePt t="38351" x="4914900" y="3740150"/>
          <p14:tracePt t="38372" x="4908550" y="3733800"/>
          <p14:tracePt t="38423" x="4914900" y="3727450"/>
          <p14:tracePt t="38471" x="4908550" y="3733800"/>
          <p14:tracePt t="38543" x="4902200" y="3733800"/>
          <p14:tracePt t="38583" x="4908550" y="3727450"/>
          <p14:tracePt t="38687" x="4902200" y="3733800"/>
          <p14:tracePt t="38843" x="4895850" y="3727450"/>
          <p14:tracePt t="38883" x="4895850" y="3733800"/>
          <p14:tracePt t="38912" x="4889500" y="3733800"/>
          <p14:tracePt t="38935" x="4883150" y="3733800"/>
          <p14:tracePt t="38959" x="4876800" y="3733800"/>
          <p14:tracePt t="38987" x="4870450" y="3733800"/>
          <p14:tracePt t="39023" x="4864100" y="3740150"/>
          <p14:tracePt t="39091" x="4864100" y="3733800"/>
          <p14:tracePt t="39203" x="4857750" y="3740150"/>
          <p14:tracePt t="39259" x="4851400" y="3740150"/>
          <p14:tracePt t="39287" x="4845050" y="3740150"/>
          <p14:tracePt t="39319" x="4851400" y="3733800"/>
          <p14:tracePt t="39407" x="4857750" y="3733800"/>
          <p14:tracePt t="39438" x="4851400" y="3740150"/>
          <p14:tracePt t="39559" x="4845050" y="3740150"/>
          <p14:tracePt t="39579" x="4838700" y="3740150"/>
          <p14:tracePt t="39611" x="4838700" y="3733800"/>
          <p14:tracePt t="39647" x="4845050" y="3727450"/>
          <p14:tracePt t="39670" x="4851400" y="3721100"/>
          <p14:tracePt t="39683" x="4857750" y="3714750"/>
          <p14:tracePt t="39699" x="4857750" y="3708400"/>
          <p14:tracePt t="39707" x="4864100" y="3708400"/>
          <p14:tracePt t="39715" x="4870450" y="3702050"/>
          <p14:tracePt t="39728" x="4876800" y="3695700"/>
          <p14:tracePt t="39728" x="4889500" y="3683000"/>
          <p14:tracePt t="39745" x="4895850" y="3676650"/>
          <p14:tracePt t="39745" x="4902200" y="3670300"/>
          <p14:tracePt t="39762" x="4908550" y="3670300"/>
          <p14:tracePt t="39762" x="4914900" y="3663950"/>
          <p14:tracePt t="39779" x="4921250" y="3657600"/>
          <p14:tracePt t="39779" x="4927600" y="3651250"/>
          <p14:tracePt t="39796" x="4933950" y="3644900"/>
          <p14:tracePt t="39796" x="4940300" y="3638550"/>
          <p14:tracePt t="39812" x="4953000" y="3632200"/>
          <p14:tracePt t="39828" x="4959350" y="3625850"/>
          <p14:tracePt t="39845" x="4965700" y="3625850"/>
          <p14:tracePt t="39862" x="4965700" y="3619500"/>
          <p14:tracePt t="39881" x="4972050" y="3619500"/>
          <p14:tracePt t="39896" x="4978400" y="3613150"/>
          <p14:tracePt t="39912" x="4984750" y="3613150"/>
          <p14:tracePt t="39939" x="4984750" y="3619500"/>
          <p14:tracePt t="39991" x="4978400" y="3625850"/>
          <p14:tracePt t="40007" x="4972050" y="3625850"/>
          <p14:tracePt t="40023" x="4965700" y="3632200"/>
          <p14:tracePt t="40039" x="4959350" y="3632200"/>
          <p14:tracePt t="40051" x="4953000" y="3638550"/>
          <p14:tracePt t="40067" x="4946650" y="3638550"/>
          <p14:tracePt t="40083" x="4940300" y="3638550"/>
          <p14:tracePt t="40099" x="4933950" y="3638550"/>
          <p14:tracePt t="40113" x="4927600" y="3638550"/>
          <p14:tracePt t="40136" x="4927600" y="3644900"/>
          <p14:tracePt t="40219" x="4927600" y="3651250"/>
          <p14:tracePt t="40248" x="4933950" y="3657600"/>
          <p14:tracePt t="40283" x="4933950" y="3663950"/>
          <p14:tracePt t="40299" x="4940300" y="3670300"/>
          <p14:tracePt t="40315" x="4946650" y="3676650"/>
          <p14:tracePt t="40331" x="4959350" y="3676650"/>
          <p14:tracePt t="40343" x="4965700" y="3676650"/>
          <p14:tracePt t="40359" x="4972050" y="3676650"/>
          <p14:tracePt t="40367" x="4984750" y="3676650"/>
          <p14:tracePt t="40380" x="4991100" y="3676650"/>
          <p14:tracePt t="40380" x="4997450" y="3676650"/>
          <p14:tracePt t="40380" x="5010150" y="3676650"/>
          <p14:tracePt t="40400" x="5016500" y="3676650"/>
          <p14:tracePt t="40400" x="5022850" y="3676650"/>
          <p14:tracePt t="40415" x="5029200" y="3676650"/>
          <p14:tracePt t="40415" x="5041900" y="3676650"/>
          <p14:tracePt t="40431" x="5048250" y="3676650"/>
          <p14:tracePt t="40447" x="5054600" y="3676650"/>
          <p14:tracePt t="40447" x="5060950" y="3676650"/>
          <p14:tracePt t="40465" x="5067300" y="3670300"/>
          <p14:tracePt t="40481" x="5073650" y="3670300"/>
          <p14:tracePt t="40498" x="5067300" y="3670300"/>
          <p14:tracePt t="40579" x="5060950" y="3676650"/>
          <p14:tracePt t="40599" x="5054600" y="3676650"/>
          <p14:tracePt t="40615" x="5041900" y="3676650"/>
          <p14:tracePt t="40643" x="5035550" y="3676650"/>
          <p14:tracePt t="40659" x="5029200" y="3676650"/>
          <p14:tracePt t="40668" x="5022850" y="3676650"/>
          <p14:tracePt t="40681" x="5016500" y="3676650"/>
          <p14:tracePt t="40681" x="5010150" y="3676650"/>
          <p14:tracePt t="40699" x="5003800" y="3676650"/>
          <p14:tracePt t="40699" x="4997450" y="3676650"/>
          <p14:tracePt t="40715" x="4991100" y="3676650"/>
          <p14:tracePt t="40715" x="4984750" y="3676650"/>
          <p14:tracePt t="40732" x="4978400" y="3676650"/>
          <p14:tracePt t="40732" x="4972050" y="3683000"/>
          <p14:tracePt t="40732" x="4965700" y="3683000"/>
          <p14:tracePt t="40753" x="4953000" y="3689350"/>
          <p14:tracePt t="40771" x="4959350" y="3689350"/>
          <p14:tracePt t="40819" x="4965700" y="3689350"/>
          <p14:tracePt t="40823" x="4972050" y="3689350"/>
          <p14:tracePt t="40832" x="4978400" y="3689350"/>
          <p14:tracePt t="40832" x="4984750" y="3689350"/>
          <p14:tracePt t="40849" x="4997450" y="3683000"/>
          <p14:tracePt t="40849" x="5003800" y="3683000"/>
          <p14:tracePt t="40866" x="5016500" y="3683000"/>
          <p14:tracePt t="40866" x="5041900" y="3676650"/>
          <p14:tracePt t="40885" x="5054600" y="3676650"/>
          <p14:tracePt t="40885" x="5067300" y="3670300"/>
          <p14:tracePt t="40900" x="5080000" y="3670300"/>
          <p14:tracePt t="40900" x="5092700" y="3670300"/>
          <p14:tracePt t="40916" x="5105400" y="3670300"/>
          <p14:tracePt t="40916" x="5118100" y="3670300"/>
          <p14:tracePt t="40933" x="5124450" y="3670300"/>
          <p14:tracePt t="40933" x="5137150" y="3676650"/>
          <p14:tracePt t="40933" x="5149850" y="3676650"/>
          <p14:tracePt t="40951" x="5156200" y="3676650"/>
          <p14:tracePt t="40965" x="5168900" y="3683000"/>
          <p14:tracePt t="40965" x="5187950" y="3683000"/>
          <p14:tracePt t="40984" x="5194300" y="3683000"/>
          <p14:tracePt t="41001" x="5200650" y="3683000"/>
          <p14:tracePt t="41016" x="5207000" y="3689350"/>
          <p14:tracePt t="41051" x="5200650" y="3695700"/>
          <p14:tracePt t="41063" x="5194300" y="3702050"/>
          <p14:tracePt t="41079" x="5187950" y="3702050"/>
          <p14:tracePt t="41087" x="5181600" y="3708400"/>
          <p14:tracePt t="41099" x="5175250" y="3714750"/>
          <p14:tracePt t="41099" x="5168900" y="3721100"/>
          <p14:tracePt t="41117" x="5162550" y="3721100"/>
          <p14:tracePt t="41117" x="5156200" y="3727450"/>
          <p14:tracePt t="41134" x="5149850" y="3727450"/>
          <p14:tracePt t="41149" x="5143500" y="3733800"/>
          <p14:tracePt t="41166" x="5137150" y="3733800"/>
          <p14:tracePt t="41183" x="5130800" y="3727450"/>
          <p14:tracePt t="41200" x="5130800" y="3721100"/>
          <p14:tracePt t="41387" x="5124450" y="3721100"/>
          <p14:tracePt t="41415" x="5118100" y="3721100"/>
          <p14:tracePt t="41439" x="5111750" y="3721100"/>
          <p14:tracePt t="41455" x="5105400" y="3721100"/>
          <p14:tracePt t="41470" x="5099050" y="3721100"/>
          <p14:tracePt t="41483" x="5092700" y="3714750"/>
          <p14:tracePt t="41499" x="5086350" y="3714750"/>
          <p14:tracePt t="41515" x="5080000" y="3714750"/>
          <p14:tracePt t="41530" x="5073650" y="3714750"/>
          <p14:tracePt t="41543" x="5067300" y="3714750"/>
          <p14:tracePt t="41559" x="5060950" y="3714750"/>
          <p14:tracePt t="41583" x="5067300" y="3714750"/>
          <p14:tracePt t="41634" x="5073650" y="3714750"/>
          <p14:tracePt t="41651" x="5080000" y="3708400"/>
          <p14:tracePt t="41663" x="5092700" y="3708400"/>
          <p14:tracePt t="41678" x="5099050" y="3708400"/>
          <p14:tracePt t="41694" x="5105400" y="3702050"/>
          <p14:tracePt t="41710" x="5111750" y="3702050"/>
          <p14:tracePt t="41723" x="5118100" y="3695700"/>
          <p14:tracePt t="41738" x="5124450" y="3695700"/>
          <p14:tracePt t="41771" x="5118100" y="3702050"/>
          <p14:tracePt t="41807" x="5111750" y="3702050"/>
          <p14:tracePt t="41830" x="5105400" y="3708400"/>
          <p14:tracePt t="41842" x="5099050" y="3708400"/>
          <p14:tracePt t="41867" x="5092700" y="3714750"/>
          <p14:tracePt t="41891" x="5092700" y="3721100"/>
          <p14:tracePt t="41911" x="5086350" y="3727450"/>
          <p14:tracePt t="42003" x="5080000" y="3727450"/>
          <p14:tracePt t="42023" x="5073650" y="3733800"/>
          <p14:tracePt t="42055" x="5067300" y="3733800"/>
          <p14:tracePt t="42071" x="5060950" y="3733800"/>
          <p14:tracePt t="42083" x="5054600" y="3733800"/>
          <p14:tracePt t="42107" x="5048250" y="3733800"/>
          <p14:tracePt t="42271" x="5041900" y="3733800"/>
          <p14:tracePt t="42303" x="5029200" y="3740150"/>
          <p14:tracePt t="42315" x="5022850" y="3740150"/>
          <p14:tracePt t="42331" x="5016500" y="3746500"/>
          <p14:tracePt t="42363" x="5010150" y="3746500"/>
          <p14:tracePt t="42384" x="5003800" y="3752850"/>
          <p14:tracePt t="42423" x="5010150" y="3759200"/>
          <p14:tracePt t="42467" x="5016500" y="3759200"/>
          <p14:tracePt t="42483" x="5022850" y="3765550"/>
          <p14:tracePt t="42491" x="5029200" y="3759200"/>
          <p14:tracePt t="42491" x="5035550" y="3759200"/>
          <p14:tracePt t="42505" x="5041900" y="3759200"/>
          <p14:tracePt t="42505" x="5048250" y="3752850"/>
          <p14:tracePt t="42521" x="5054600" y="3752850"/>
          <p14:tracePt t="42521" x="5060950" y="3746500"/>
          <p14:tracePt t="42538" x="5067300" y="3746500"/>
          <p14:tracePt t="42538" x="5080000" y="3740150"/>
          <p14:tracePt t="42555" x="5086350" y="3740150"/>
          <p14:tracePt t="42555" x="5099050" y="3746500"/>
          <p14:tracePt t="42572" x="5105400" y="3746500"/>
          <p14:tracePt t="42572" x="5111750" y="3752850"/>
          <p14:tracePt t="42589" x="5118100" y="3752850"/>
          <p14:tracePt t="42589" x="5124450" y="3759200"/>
          <p14:tracePt t="42605" x="5137150" y="3765550"/>
          <p14:tracePt t="42605" x="5143500" y="3765550"/>
          <p14:tracePt t="42605" x="5149850" y="3771900"/>
          <p14:tracePt t="42624" x="5162550" y="3771900"/>
          <p14:tracePt t="42624" x="5168900" y="3771900"/>
          <p14:tracePt t="42640" x="5181600" y="3771900"/>
          <p14:tracePt t="42640" x="5194300" y="3765550"/>
          <p14:tracePt t="42656" x="5200650" y="3765550"/>
          <p14:tracePt t="42656" x="5213350" y="3765550"/>
          <p14:tracePt t="42672" x="5219700" y="3765550"/>
          <p14:tracePt t="42672" x="5226050" y="3759200"/>
          <p14:tracePt t="42689" x="5238750" y="3759200"/>
          <p14:tracePt t="42689" x="5245100" y="3759200"/>
          <p14:tracePt t="42689" x="5251450" y="3759200"/>
          <p14:tracePt t="42708" x="5257800" y="3759200"/>
          <p14:tracePt t="42721" x="5270500" y="3759200"/>
          <p14:tracePt t="42721" x="5283200" y="3752850"/>
          <p14:tracePt t="42739" x="5289550" y="3752850"/>
          <p14:tracePt t="42739" x="5295900" y="3752850"/>
          <p14:tracePt t="42756" x="5302250" y="3752850"/>
          <p14:tracePt t="42756" x="5308600" y="3752850"/>
          <p14:tracePt t="42772" x="5314950" y="3746500"/>
          <p14:tracePt t="42788" x="5321300" y="3746500"/>
          <p14:tracePt t="42788" x="5327650" y="3746500"/>
          <p14:tracePt t="42806" x="5334000" y="3740150"/>
          <p14:tracePt t="42827" x="5327650" y="3733800"/>
          <p14:tracePt t="42863" x="5321300" y="3733800"/>
          <p14:tracePt t="42903" x="5314950" y="3733800"/>
          <p14:tracePt t="42915" x="5308600" y="3733800"/>
          <p14:tracePt t="42931" x="5295900" y="3733800"/>
          <p14:tracePt t="42947" x="5289550" y="3733800"/>
          <p14:tracePt t="42963" x="5283200" y="3733800"/>
          <p14:tracePt t="42991" x="5276850" y="3727450"/>
          <p14:tracePt t="43007" x="5270500" y="3727450"/>
          <p14:tracePt t="43031" x="5264150" y="3721100"/>
          <p14:tracePt t="43075" x="5257800" y="3721100"/>
          <p14:tracePt t="43151" x="5251450" y="3721100"/>
          <p14:tracePt t="43171" x="5245100" y="3721100"/>
          <p14:tracePt t="43203" x="5245100" y="3714750"/>
          <p14:tracePt t="43255" x="5245100" y="3708400"/>
          <p14:tracePt t="43283" x="5238750" y="3708400"/>
          <p14:tracePt t="43331" x="5232400" y="3708400"/>
          <p14:tracePt t="43359" x="5238750" y="3708400"/>
          <p14:tracePt t="43435" x="5245100" y="3708400"/>
          <p14:tracePt t="43451" x="5251450" y="3708400"/>
          <p14:tracePt t="43457" x="5257800" y="3708400"/>
          <p14:tracePt t="43473" x="5270500" y="3702050"/>
          <p14:tracePt t="43473" x="5276850" y="3702050"/>
          <p14:tracePt t="43491" x="5283200" y="3702050"/>
          <p14:tracePt t="43491" x="5289550" y="3695700"/>
          <p14:tracePt t="43508" x="5302250" y="3695700"/>
          <p14:tracePt t="43508" x="5321300" y="3689350"/>
          <p14:tracePt t="43525" x="5327650" y="3683000"/>
          <p14:tracePt t="43525" x="5340350" y="3683000"/>
          <p14:tracePt t="43541" x="5346700" y="3676650"/>
          <p14:tracePt t="43541" x="5359400" y="3676650"/>
          <p14:tracePt t="43558" x="5365750" y="3670300"/>
          <p14:tracePt t="43558" x="5378450" y="3663950"/>
          <p14:tracePt t="43575" x="5384800" y="3663950"/>
          <p14:tracePt t="43591" x="5391150" y="3657600"/>
          <p14:tracePt t="43608" x="5397500" y="3657600"/>
          <p14:tracePt t="43624" x="5397500" y="3651250"/>
          <p14:tracePt t="43641" x="5391150" y="3651250"/>
          <p14:tracePt t="43659" x="5384800" y="3651250"/>
          <p14:tracePt t="43675" x="5378450" y="3651250"/>
          <p14:tracePt t="43691" x="5372100" y="3651250"/>
          <p14:tracePt t="43691" x="5365750" y="3651250"/>
          <p14:tracePt t="43708" x="5359400" y="3657600"/>
          <p14:tracePt t="43708" x="5353050" y="3657600"/>
          <p14:tracePt t="43726" x="5346700" y="3657600"/>
          <p14:tracePt t="43726" x="5334000" y="3663950"/>
          <p14:tracePt t="43726" x="5327650" y="3663950"/>
          <p14:tracePt t="43745" x="5321300" y="3663950"/>
          <p14:tracePt t="43745" x="5314950" y="3670300"/>
          <p14:tracePt t="43759" x="5308600" y="3670300"/>
          <p14:tracePt t="43775" x="5302250" y="3676650"/>
          <p14:tracePt t="43791" x="5295900" y="3683000"/>
          <p14:tracePt t="43808" x="5289550" y="3683000"/>
          <p14:tracePt t="43825" x="5295900" y="3689350"/>
          <p14:tracePt t="43847" x="5302250" y="3689350"/>
          <p14:tracePt t="43863" x="5308600" y="3689350"/>
          <p14:tracePt t="43879" x="5314950" y="3689350"/>
          <p14:tracePt t="43892" x="5321300" y="3689350"/>
          <p14:tracePt t="43908" x="5327650" y="3689350"/>
          <p14:tracePt t="43925" x="5321300" y="3689350"/>
          <p14:tracePt t="43967" x="5314950" y="3689350"/>
          <p14:tracePt t="43983" x="5308600" y="3695700"/>
          <p14:tracePt t="43991" x="5302250" y="3695700"/>
          <p14:tracePt t="43996" x="5295900" y="3695700"/>
          <p14:tracePt t="44009" x="5283200" y="3702050"/>
          <p14:tracePt t="44009" x="5270500" y="3708400"/>
          <p14:tracePt t="44027" x="5264150" y="3708400"/>
          <p14:tracePt t="44027" x="5251450" y="3708400"/>
          <p14:tracePt t="44044" x="5245100" y="3714750"/>
          <p14:tracePt t="44044" x="5238750" y="3714750"/>
          <p14:tracePt t="44060" x="5232400" y="3714750"/>
          <p14:tracePt t="44060" x="5226050" y="3714750"/>
          <p14:tracePt t="44076" x="5219700" y="3714750"/>
          <p14:tracePt t="44076" x="5213350" y="3714750"/>
          <p14:tracePt t="44093" x="5207000" y="3708400"/>
          <p14:tracePt t="44093" x="5200650" y="3708400"/>
          <p14:tracePt t="44111" x="5194300" y="3702050"/>
          <p14:tracePt t="44111" x="5187950" y="3695700"/>
          <p14:tracePt t="44127" x="5175250" y="3689350"/>
          <p14:tracePt t="44127" x="5168900" y="3676650"/>
          <p14:tracePt t="44143" x="5156200" y="3663950"/>
          <p14:tracePt t="44143" x="5143500" y="3651250"/>
          <p14:tracePt t="44160" x="5124450" y="3632200"/>
          <p14:tracePt t="44160" x="5105400" y="3606800"/>
          <p14:tracePt t="44177" x="5080000" y="3581400"/>
          <p14:tracePt t="44177" x="5016500" y="3530600"/>
          <p14:tracePt t="44193" x="4984750" y="3505200"/>
          <p14:tracePt t="44193" x="4946650" y="3479800"/>
          <p14:tracePt t="44210" x="4914900" y="3454400"/>
          <p14:tracePt t="44210" x="4876800" y="3435350"/>
          <p14:tracePt t="44228" x="4838700" y="3422650"/>
          <p14:tracePt t="44228" x="4768850" y="3409950"/>
          <p14:tracePt t="44244" x="4737100" y="3403600"/>
          <p14:tracePt t="44244" x="4699000" y="3397250"/>
          <p14:tracePt t="44261" x="4667250" y="3397250"/>
          <p14:tracePt t="44261" x="4629150" y="3397250"/>
          <p14:tracePt t="44277" x="4597400" y="3397250"/>
          <p14:tracePt t="44277" x="4559300" y="3397250"/>
          <p14:tracePt t="44277" x="4527550" y="3397250"/>
          <p14:tracePt t="44295" x="4502150" y="3403600"/>
          <p14:tracePt t="44309" x="4470400" y="3403600"/>
          <p14:tracePt t="44309" x="4425950" y="3422650"/>
          <p14:tracePt t="44328" x="4406900" y="3435350"/>
          <p14:tracePt t="44328" x="4387850" y="3454400"/>
          <p14:tracePt t="44344" x="4375150" y="3479800"/>
          <p14:tracePt t="44344" x="4368800" y="3517900"/>
          <p14:tracePt t="44361" x="4362450" y="3562350"/>
          <p14:tracePt t="44361" x="4362450" y="3613150"/>
          <p14:tracePt t="44361" x="4356100" y="3676650"/>
          <p14:tracePt t="44380" x="4356100" y="3740150"/>
          <p14:tracePt t="44393" x="4356100" y="3816350"/>
          <p14:tracePt t="44393" x="4356100" y="3968750"/>
          <p14:tracePt t="44411" x="4349750" y="4044950"/>
          <p14:tracePt t="44411" x="4337050" y="4121150"/>
          <p14:tracePt t="44428" x="4318000" y="4197350"/>
          <p14:tracePt t="44428" x="4298950" y="4279900"/>
          <p14:tracePt t="44444" x="4273550" y="4362450"/>
          <p14:tracePt t="44444" x="4241800" y="4451350"/>
          <p14:tracePt t="44461" x="4210050" y="4552950"/>
          <p14:tracePt t="44461" x="4133850" y="4762500"/>
          <p14:tracePt t="44478" x="4095750" y="4876800"/>
          <p14:tracePt t="44478" x="4057650" y="4991100"/>
          <p14:tracePt t="44494" x="4019550" y="5099050"/>
          <p14:tracePt t="44494" x="3987800" y="5200650"/>
          <p14:tracePt t="44511" x="3956050" y="5289550"/>
          <p14:tracePt t="44511" x="3924300" y="5372100"/>
          <p14:tracePt t="44529" x="3892550" y="5441950"/>
          <p14:tracePt t="44529" x="3835400" y="5575300"/>
          <p14:tracePt t="44545" x="3803650" y="5632450"/>
          <p14:tracePt t="44545" x="3778250" y="5689600"/>
          <p14:tracePt t="44562" x="3752850" y="5746750"/>
          <p14:tracePt t="44562" x="3727450" y="5803900"/>
          <p14:tracePt t="44578" x="3708400" y="5848350"/>
          <p14:tracePt t="44578" x="3670300" y="5937250"/>
          <p14:tracePt t="44595" x="3657600" y="5981700"/>
          <p14:tracePt t="44595" x="3644900" y="6013450"/>
          <p14:tracePt t="44612" x="3632200" y="6038850"/>
          <p14:tracePt t="44612" x="3625850" y="6064250"/>
          <p14:tracePt t="44629" x="3613150" y="6083300"/>
          <p14:tracePt t="44629" x="3600450" y="6108700"/>
          <p14:tracePt t="44645" x="3587750" y="6127750"/>
          <p14:tracePt t="44645" x="3575050" y="6146800"/>
          <p14:tracePt t="44645" x="3562350" y="6165850"/>
          <p14:tracePt t="44663" x="3549650" y="6184900"/>
          <p14:tracePt t="44677" x="3530600" y="6203950"/>
          <p14:tracePt t="44677" x="3498850" y="6254750"/>
          <p14:tracePt t="44695" x="3473450" y="6286500"/>
          <p14:tracePt t="44695" x="3454400" y="6311900"/>
          <p14:tracePt t="44712" x="3435350" y="6337300"/>
          <p14:tracePt t="44712" x="3409950" y="6369050"/>
          <p14:tracePt t="44729" x="3384550" y="6394450"/>
          <p14:tracePt t="44729" x="3352800" y="6419850"/>
          <p14:tracePt t="44729" x="3321050" y="6438900"/>
          <p14:tracePt t="44749" x="3289300" y="6457950"/>
          <p14:tracePt t="44761" x="3251200" y="6477000"/>
          <p14:tracePt t="44761" x="3175000" y="6508750"/>
          <p14:tracePt t="44779" x="3130550" y="6521450"/>
          <p14:tracePt t="44779" x="3086100" y="6534150"/>
          <p14:tracePt t="44796" x="3041650" y="6546850"/>
          <p14:tracePt t="44796" x="2990850" y="6553200"/>
          <p14:tracePt t="44812" x="2940050" y="6559550"/>
          <p14:tracePt t="44812" x="2889250" y="6565900"/>
          <p14:tracePt t="44829" x="2838450" y="6565900"/>
          <p14:tracePt t="44829" x="2736850" y="6559550"/>
          <p14:tracePt t="44846" x="2686050" y="6553200"/>
          <p14:tracePt t="44846" x="2635250" y="6546850"/>
          <p14:tracePt t="44862" x="2584450" y="6534150"/>
          <p14:tracePt t="44862" x="2540000" y="6521450"/>
          <p14:tracePt t="44862" x="2495550" y="6508750"/>
          <p14:tracePt t="44883" x="2451100" y="6489700"/>
          <p14:tracePt t="44883" x="2406650" y="6470650"/>
          <p14:tracePt t="44896" x="2362200" y="6451600"/>
          <p14:tracePt t="44896" x="2311400" y="6426200"/>
          <p14:tracePt t="44912" x="2266950" y="6400800"/>
          <p14:tracePt t="44912" x="2216150" y="6369050"/>
          <p14:tracePt t="44929" x="2165350" y="6337300"/>
          <p14:tracePt t="44929" x="2120900" y="6305550"/>
          <p14:tracePt t="44946" x="2070100" y="6273800"/>
          <p14:tracePt t="44946" x="1981200" y="6191250"/>
          <p14:tracePt t="44963" x="1936750" y="6153150"/>
          <p14:tracePt t="44963" x="1898650" y="6108700"/>
          <p14:tracePt t="44980" x="1860550" y="6064250"/>
          <p14:tracePt t="44980" x="1828800" y="6013450"/>
          <p14:tracePt t="44996" x="1797050" y="5969000"/>
          <p14:tracePt t="44996" x="1778000" y="5918200"/>
          <p14:tracePt t="45013" x="1752600" y="5873750"/>
          <p14:tracePt t="45013" x="1739900" y="5822950"/>
          <p14:tracePt t="45013" x="1727200" y="5772150"/>
          <p14:tracePt t="45031" x="1714500" y="5721350"/>
          <p14:tracePt t="45045" x="1708150" y="5670550"/>
          <p14:tracePt t="45045" x="1701800" y="5562600"/>
          <p14:tracePt t="45063" x="1701800" y="5499100"/>
          <p14:tracePt t="45063" x="1708150" y="5441950"/>
          <p14:tracePt t="45080" x="1714500" y="5378450"/>
          <p14:tracePt t="45080" x="1720850" y="5308600"/>
          <p14:tracePt t="45097" x="1733550" y="5245100"/>
          <p14:tracePt t="45097" x="1746250" y="5181600"/>
          <p14:tracePt t="45097" x="1765300" y="5111750"/>
          <p14:tracePt t="45116" x="1790700" y="5054600"/>
          <p14:tracePt t="45129" x="1809750" y="4991100"/>
          <p14:tracePt t="45129" x="1866900" y="4883150"/>
          <p14:tracePt t="45146" x="1892300" y="4826000"/>
          <p14:tracePt t="45146" x="1924050" y="4781550"/>
          <p14:tracePt t="45163" x="1962150" y="4730750"/>
          <p14:tracePt t="45163" x="2000250" y="4686300"/>
          <p14:tracePt t="45180" x="2038350" y="4641850"/>
          <p14:tracePt t="45180" x="2133600" y="4546600"/>
          <p14:tracePt t="45196" x="2184400" y="4508500"/>
          <p14:tracePt t="45196" x="2241550" y="4464050"/>
          <p14:tracePt t="45213" x="2305050" y="4419600"/>
          <p14:tracePt t="45213" x="2368550" y="4381500"/>
          <p14:tracePt t="45230" x="2432050" y="4349750"/>
          <p14:tracePt t="45230" x="2501900" y="4311650"/>
          <p14:tracePt t="45248" x="2578100" y="4279900"/>
          <p14:tracePt t="45248" x="2730500" y="4222750"/>
          <p14:tracePt t="45264" x="2806700" y="4191000"/>
          <p14:tracePt t="45264" x="2889250" y="4165600"/>
          <p14:tracePt t="45281" x="2971800" y="4133850"/>
          <p14:tracePt t="45281" x="3060700" y="4102100"/>
          <p14:tracePt t="45297" x="3143250" y="4076700"/>
          <p14:tracePt t="45297" x="3232150" y="4044950"/>
          <p14:tracePt t="45297" x="3327400" y="4013200"/>
          <p14:tracePt t="45316" x="3416300" y="3987800"/>
          <p14:tracePt t="45329" x="3511550" y="3956050"/>
          <p14:tracePt t="45329" x="3702050" y="3905250"/>
          <p14:tracePt t="45348" x="3803650" y="3886200"/>
          <p14:tracePt t="45348" x="3898900" y="3873500"/>
          <p14:tracePt t="45364" x="4000500" y="3860800"/>
          <p14:tracePt t="45364" x="4102100" y="3848100"/>
          <p14:tracePt t="45381" x="4203700" y="3841750"/>
          <p14:tracePt t="45381" x="4311650" y="3841750"/>
          <p14:tracePt t="45397" x="4413250" y="3841750"/>
          <p14:tracePt t="45397" x="4514850" y="3841750"/>
          <p14:tracePt t="45397" x="4622800" y="3841750"/>
          <p14:tracePt t="45416" x="4724400" y="3848100"/>
          <p14:tracePt t="45416" x="4826000" y="3848100"/>
          <p14:tracePt t="45431" x="4927600" y="3854450"/>
          <p14:tracePt t="45431" x="5029200" y="3867150"/>
          <p14:tracePt t="45447" x="5124450" y="3879850"/>
          <p14:tracePt t="45447" x="5213350" y="3892550"/>
          <p14:tracePt t="45464" x="5308600" y="3911600"/>
          <p14:tracePt t="45464" x="5397500" y="3930650"/>
          <p14:tracePt t="45481" x="5480050" y="3956050"/>
          <p14:tracePt t="45481" x="5645150" y="4000500"/>
          <p14:tracePt t="45498" x="5727700" y="4019550"/>
          <p14:tracePt t="45498" x="5803900" y="4032250"/>
          <p14:tracePt t="45515" x="5886450" y="4051300"/>
          <p14:tracePt t="45515" x="5962650" y="4070350"/>
          <p14:tracePt t="45532" x="6038850" y="4089400"/>
          <p14:tracePt t="45532" x="6108700" y="4114800"/>
          <p14:tracePt t="45548" x="6184900" y="4140200"/>
          <p14:tracePt t="45548" x="6324600" y="4197350"/>
          <p14:tracePt t="45565" x="6388100" y="4229100"/>
          <p14:tracePt t="45565" x="6451600" y="4260850"/>
          <p14:tracePt t="45582" x="6515100" y="4292600"/>
          <p14:tracePt t="45582" x="6572250" y="4324350"/>
          <p14:tracePt t="45598" x="6629400" y="4356100"/>
          <p14:tracePt t="45598" x="6731000" y="4425950"/>
          <p14:tracePt t="45615" x="6775450" y="4464050"/>
          <p14:tracePt t="45615" x="6819900" y="4514850"/>
          <p14:tracePt t="45632" x="6864350" y="4565650"/>
          <p14:tracePt t="45632" x="6902450" y="4622800"/>
          <p14:tracePt t="45648" x="6934200" y="4679950"/>
          <p14:tracePt t="45648" x="6972300" y="4743450"/>
          <p14:tracePt t="45665" x="6997700" y="4806950"/>
          <p14:tracePt t="45665" x="7029450" y="4876800"/>
          <p14:tracePt t="45665" x="7048500" y="4940300"/>
          <p14:tracePt t="45683" x="7073900" y="5003800"/>
          <p14:tracePt t="45697" x="7092950" y="5060950"/>
          <p14:tracePt t="45697" x="7118350" y="5187950"/>
          <p14:tracePt t="45715" x="7124700" y="5257800"/>
          <p14:tracePt t="45715" x="7131050" y="5321300"/>
          <p14:tracePt t="45732" x="7131050" y="5391150"/>
          <p14:tracePt t="45732" x="7124700" y="5461000"/>
          <p14:tracePt t="45732" x="7118350" y="5530850"/>
          <p14:tracePt t="45752" x="7112000" y="5600700"/>
          <p14:tracePt t="45764" x="7099300" y="5670550"/>
          <p14:tracePt t="45764" x="7080250" y="5734050"/>
          <p14:tracePt t="45764" x="7061200" y="5791200"/>
          <p14:tracePt t="45784" x="7035800" y="5854700"/>
          <p14:tracePt t="45784" x="7004050" y="5905500"/>
          <p14:tracePt t="45799" x="6972300" y="5962650"/>
          <p14:tracePt t="45799" x="6934200" y="6019800"/>
          <p14:tracePt t="45815" x="6896100" y="6070600"/>
          <p14:tracePt t="45815" x="6851650" y="6121400"/>
          <p14:tracePt t="45832" x="6800850" y="6178550"/>
          <p14:tracePt t="45832" x="6750050" y="6229350"/>
          <p14:tracePt t="45849" x="6699250" y="6280150"/>
          <p14:tracePt t="45849" x="6591300" y="6369050"/>
          <p14:tracePt t="45865" x="6540500" y="6407150"/>
          <p14:tracePt t="45865" x="6483350" y="6445250"/>
          <p14:tracePt t="45884" x="6432550" y="6470650"/>
          <p14:tracePt t="45884" x="6381750" y="6489700"/>
          <p14:tracePt t="45899" x="6330950" y="6502400"/>
          <p14:tracePt t="45899" x="6235700" y="6508750"/>
          <p14:tracePt t="45916" x="6191250" y="6502400"/>
          <p14:tracePt t="45916" x="6146800" y="6489700"/>
          <p14:tracePt t="45933" x="6102350" y="6470650"/>
          <p14:tracePt t="45933" x="6064250" y="6445250"/>
          <p14:tracePt t="45949" x="6026150" y="6407150"/>
          <p14:tracePt t="45949" x="5994400" y="6356350"/>
          <p14:tracePt t="45966" x="5969000" y="6292850"/>
          <p14:tracePt t="45966" x="5918200" y="6134100"/>
          <p14:tracePt t="45983" x="5899150" y="6038850"/>
          <p14:tracePt t="45983" x="5886450" y="5930900"/>
          <p14:tracePt t="46002" x="5873750" y="5822950"/>
          <p14:tracePt t="46002" x="5861050" y="5708650"/>
          <p14:tracePt t="46017" x="5861050" y="5594350"/>
          <p14:tracePt t="46017" x="5854700" y="5480050"/>
          <p14:tracePt t="46017" x="5861050" y="5372100"/>
          <p14:tracePt t="46035" x="5873750" y="5270500"/>
          <p14:tracePt t="46048" x="5892800" y="5168900"/>
          <p14:tracePt t="46048" x="5937250" y="4997450"/>
          <p14:tracePt t="46068" x="5969000" y="4921250"/>
          <p14:tracePt t="46068" x="6000750" y="4851400"/>
          <p14:tracePt t="46083" x="6038850" y="4781550"/>
          <p14:tracePt t="46083" x="6076950" y="4724400"/>
          <p14:tracePt t="46099" x="6115050" y="4667250"/>
          <p14:tracePt t="46099" x="6159500" y="4616450"/>
          <p14:tracePt t="46116" x="6197600" y="4565650"/>
          <p14:tracePt t="46116" x="6235700" y="4527550"/>
          <p14:tracePt t="46133" x="6280150" y="4489450"/>
          <p14:tracePt t="46133" x="6318250" y="4457700"/>
          <p14:tracePt t="46133" x="6356350" y="4432300"/>
          <p14:tracePt t="46151" x="6394450" y="4406900"/>
          <p14:tracePt t="46151" x="6432550" y="4387850"/>
          <p14:tracePt t="46167" x="6464300" y="4368800"/>
          <p14:tracePt t="46167" x="6496050" y="4349750"/>
          <p14:tracePt t="46183" x="6527800" y="4343400"/>
          <p14:tracePt t="46183" x="6553200" y="4330700"/>
          <p14:tracePt t="46200" x="6584950" y="4324350"/>
          <p14:tracePt t="46200" x="6635750" y="4318000"/>
          <p14:tracePt t="46216" x="6661150" y="4318000"/>
          <p14:tracePt t="46216" x="6680200" y="4318000"/>
          <p14:tracePt t="46234" x="6705600" y="4318000"/>
          <p14:tracePt t="46234" x="6731000" y="4324350"/>
          <p14:tracePt t="46251" x="6750050" y="4324350"/>
          <p14:tracePt t="46251" x="6769100" y="4330700"/>
          <p14:tracePt t="46267" x="6788150" y="4330700"/>
          <p14:tracePt t="46267" x="6826250" y="4337050"/>
          <p14:tracePt t="46284" x="6838950" y="4343400"/>
          <p14:tracePt t="46284" x="6858000" y="4349750"/>
          <p14:tracePt t="46300" x="6870700" y="4356100"/>
          <p14:tracePt t="46300" x="6883400" y="4368800"/>
          <p14:tracePt t="46317" x="6896100" y="4375150"/>
          <p14:tracePt t="46317" x="6908800" y="4381500"/>
          <p14:tracePt t="46317" x="6921500" y="4394200"/>
          <p14:tracePt t="46336" x="6934200" y="4400550"/>
          <p14:tracePt t="46349" x="6946900" y="4406900"/>
          <p14:tracePt t="46349" x="6965950" y="4419600"/>
          <p14:tracePt t="46368" x="6972300" y="4419600"/>
          <p14:tracePt t="46368" x="6985000" y="4419600"/>
          <p14:tracePt t="46384" x="6991350" y="4419600"/>
          <p14:tracePt t="46384" x="6997700" y="4419600"/>
          <p14:tracePt t="46400" x="7004050" y="4419600"/>
          <p14:tracePt t="46400" x="7004050" y="4413250"/>
          <p14:tracePt t="46419" x="7016750" y="4406900"/>
          <p14:tracePt t="46433" x="7016750" y="4400550"/>
          <p14:tracePt t="46450" x="7023100" y="4394200"/>
          <p14:tracePt t="46467" x="7023100" y="4387850"/>
          <p14:tracePt t="46483" x="7029450" y="4381500"/>
          <p14:tracePt t="46501" x="7035800" y="4375150"/>
          <p14:tracePt t="46517" x="7035800" y="4368800"/>
          <p14:tracePt t="46555" x="7029450" y="4368800"/>
          <p14:tracePt t="46583" x="7029450" y="4362450"/>
          <p14:tracePt t="46615" x="7035800" y="4356100"/>
          <p14:tracePt t="46651" x="6985000" y="4298950"/>
          <p14:tracePt t="47345" x="6978650" y="4292600"/>
          <p14:tracePt t="47423" x="6978650" y="4286250"/>
          <p14:tracePt t="47591" x="6978650" y="4279900"/>
          <p14:tracePt t="47739" x="6972300" y="4279900"/>
          <p14:tracePt t="47815" x="6965950" y="4273550"/>
          <p14:tracePt t="47843" x="6959600" y="4273550"/>
          <p14:tracePt t="48151" x="6953250" y="4279900"/>
          <p14:tracePt t="48183" x="6946900" y="4279900"/>
          <p14:tracePt t="48219" x="6940550" y="4273550"/>
          <p14:tracePt t="48263" x="6934200" y="4273550"/>
          <p14:tracePt t="48295" x="6927850" y="4267200"/>
          <p14:tracePt t="48490" x="6915150" y="4267200"/>
          <p14:tracePt t="48511" x="6915150" y="4260850"/>
          <p14:tracePt t="48534" x="6908800" y="4260850"/>
          <p14:tracePt t="48562" x="6902450" y="4260850"/>
          <p14:tracePt t="48783" x="6896100" y="4260850"/>
          <p14:tracePt t="48946" x="6896100" y="4254500"/>
          <p14:tracePt t="49030" x="6889750" y="4254500"/>
          <p14:tracePt t="49214" x="6883400" y="4254500"/>
          <p14:tracePt t="49247" x="6877050" y="4248150"/>
          <p14:tracePt t="49315" x="6883400" y="4254500"/>
          <p14:tracePt t="49442" x="6883400" y="4260850"/>
          <p14:tracePt t="49471" x="6889750" y="4267200"/>
          <p14:tracePt t="49503" x="6889750" y="4273550"/>
          <p14:tracePt t="49651" x="6889750" y="4279900"/>
          <p14:tracePt t="49675" x="6889750" y="4286250"/>
          <p14:tracePt t="49695" x="6889750" y="4292600"/>
          <p14:tracePt t="49743" x="6889750" y="4298950"/>
          <p14:tracePt t="49763" x="6896100" y="4305300"/>
          <p14:tracePt t="49787" x="6896100" y="4311650"/>
          <p14:tracePt t="49803" x="6896100" y="4318000"/>
          <p14:tracePt t="49823" x="6896100" y="4324350"/>
          <p14:tracePt t="49847" x="6896100" y="4330700"/>
          <p14:tracePt t="50011" x="6889750" y="4337050"/>
          <p14:tracePt t="50055" x="6883400" y="4337050"/>
          <p14:tracePt t="50163" x="6877050" y="4337050"/>
          <p14:tracePt t="50199" x="6870700" y="4330700"/>
          <p14:tracePt t="50283" x="6864350" y="4330700"/>
          <p14:tracePt t="50311" x="6858000" y="4330700"/>
          <p14:tracePt t="50351" x="6851650" y="4330700"/>
          <p14:tracePt t="50455" x="6845300" y="4324350"/>
          <p14:tracePt t="50695" x="6838950" y="4324350"/>
          <p14:tracePt t="50723" x="6832600" y="4324350"/>
          <p14:tracePt t="50859" x="6832600" y="4330700"/>
          <p14:tracePt t="51031" x="6826250" y="4330700"/>
          <p14:tracePt t="51055" x="6819900" y="4330700"/>
          <p14:tracePt t="51075" x="6813550" y="4330700"/>
          <p14:tracePt t="51091" x="6807200" y="4330700"/>
          <p14:tracePt t="51115" x="6800850" y="4337050"/>
          <p14:tracePt t="51219" x="6800850" y="4343400"/>
          <p14:tracePt t="51382" x="6807200" y="4349750"/>
          <p14:tracePt t="51399" x="6807200" y="4356100"/>
          <p14:tracePt t="51415" x="6800850" y="4356100"/>
          <p14:tracePt t="51431" x="6800850" y="4362450"/>
          <p14:tracePt t="51443" x="6800850" y="4368800"/>
          <p14:tracePt t="51459" x="6800850" y="4375150"/>
          <p14:tracePt t="51483" x="6794500" y="4375150"/>
          <p14:tracePt t="51503" x="6788150" y="4381500"/>
          <p14:tracePt t="51527" x="6781800" y="4387850"/>
          <p14:tracePt t="51563" x="6788150" y="4394200"/>
          <p14:tracePt t="51587" x="6788150" y="4400550"/>
          <p14:tracePt t="51630" x="6788150" y="4406900"/>
          <p14:tracePt t="51655" x="6781800" y="4406900"/>
          <p14:tracePt t="51699" x="6775450" y="4406900"/>
          <p14:tracePt t="51715" x="6769100" y="4406900"/>
          <p14:tracePt t="51731" x="6756400" y="4413250"/>
          <p14:tracePt t="51743" x="6750050" y="4419600"/>
          <p14:tracePt t="51759" x="6743700" y="4419600"/>
          <p14:tracePt t="51767" x="6737350" y="4425950"/>
          <p14:tracePt t="51784" x="6724650" y="4425950"/>
          <p14:tracePt t="51784" x="6718300" y="4432300"/>
          <p14:tracePt t="51784" x="6711950" y="4432300"/>
          <p14:tracePt t="51803" x="6699250" y="4438650"/>
          <p14:tracePt t="51817" x="6692900" y="4438650"/>
          <p14:tracePt t="51817" x="6667500" y="4445000"/>
          <p14:tracePt t="51836" x="6654800" y="4451350"/>
          <p14:tracePt t="51836" x="6635750" y="4451350"/>
          <p14:tracePt t="51852" x="6623050" y="4457700"/>
          <p14:tracePt t="51852" x="6604000" y="4464050"/>
          <p14:tracePt t="51868" x="6578600" y="4470400"/>
          <p14:tracePt t="51868" x="6553200" y="4476750"/>
          <p14:tracePt t="51868" x="6521450" y="4483100"/>
          <p14:tracePt t="51887" x="6496050" y="4489450"/>
          <p14:tracePt t="51901" x="6457950" y="4495800"/>
          <p14:tracePt t="51901" x="6381750" y="4508500"/>
          <p14:tracePt t="51919" x="6337300" y="4514850"/>
          <p14:tracePt t="51919" x="6299200" y="4521200"/>
          <p14:tracePt t="51935" x="6254750" y="4527550"/>
          <p14:tracePt t="51935" x="6210300" y="4533900"/>
          <p14:tracePt t="51952" x="6165850" y="4533900"/>
          <p14:tracePt t="51952" x="6127750" y="4540250"/>
          <p14:tracePt t="51969" x="6083300" y="4540250"/>
          <p14:tracePt t="51969" x="6000750" y="4540250"/>
          <p14:tracePt t="51986" x="5956300" y="4540250"/>
          <p14:tracePt t="51986" x="5911850" y="4540250"/>
          <p14:tracePt t="52003" x="5867400" y="4540250"/>
          <p14:tracePt t="52003" x="5822950" y="4540250"/>
          <p14:tracePt t="52020" x="5778500" y="4540250"/>
          <p14:tracePt t="52020" x="5689600" y="4540250"/>
          <p14:tracePt t="52036" x="5645150" y="4540250"/>
          <p14:tracePt t="52036" x="5600700" y="4540250"/>
          <p14:tracePt t="52052" x="5562600" y="4546600"/>
          <p14:tracePt t="52052" x="5524500" y="4546600"/>
          <p14:tracePt t="52069" x="5492750" y="4546600"/>
          <p14:tracePt t="52069" x="5461000" y="4546600"/>
          <p14:tracePt t="52086" x="5435600" y="4552950"/>
          <p14:tracePt t="52086" x="5410200" y="4559300"/>
          <p14:tracePt t="52103" x="5372100" y="4572000"/>
          <p14:tracePt t="52103" x="5353050" y="4572000"/>
          <p14:tracePt t="52120" x="5334000" y="4578350"/>
          <p14:tracePt t="52120" x="5321300" y="4584700"/>
          <p14:tracePt t="52136" x="5308600" y="4591050"/>
          <p14:tracePt t="52136" x="5295900" y="4591050"/>
          <p14:tracePt t="52152" x="5283200" y="4597400"/>
          <p14:tracePt t="52152" x="5276850" y="4597400"/>
          <p14:tracePt t="52169" x="5270500" y="4597400"/>
          <p14:tracePt t="52169" x="5264150" y="4597400"/>
          <p14:tracePt t="52188" x="5257800" y="4597400"/>
          <p14:tracePt t="52202" x="5257800" y="4591050"/>
          <p14:tracePt t="52219" x="5264150" y="4578350"/>
          <p14:tracePt t="52219" x="5270500" y="4572000"/>
          <p14:tracePt t="52236" x="5276850" y="4565650"/>
          <p14:tracePt t="52236" x="5283200" y="4559300"/>
          <p14:tracePt t="52253" x="5295900" y="4552950"/>
          <p14:tracePt t="52253" x="5302250" y="4540250"/>
          <p14:tracePt t="52253" x="5314950" y="4533900"/>
          <p14:tracePt t="52272" x="5327650" y="4521200"/>
          <p14:tracePt t="52272" x="5334000" y="4508500"/>
          <p14:tracePt t="52286" x="5346700" y="4489450"/>
          <p14:tracePt t="52286" x="5359400" y="4476750"/>
          <p14:tracePt t="52303" x="5365750" y="4464050"/>
          <p14:tracePt t="52303" x="5378450" y="4451350"/>
          <p14:tracePt t="52320" x="5391150" y="4438650"/>
          <p14:tracePt t="52320" x="5410200" y="4406900"/>
          <p14:tracePt t="52337" x="5416550" y="4394200"/>
          <p14:tracePt t="52337" x="5422900" y="4381500"/>
          <p14:tracePt t="52353" x="5435600" y="4375150"/>
          <p14:tracePt t="52353" x="5441950" y="4362450"/>
          <p14:tracePt t="52370" x="5448300" y="4356100"/>
          <p14:tracePt t="52370" x="5461000" y="4349750"/>
          <p14:tracePt t="52389" x="5467350" y="4343400"/>
          <p14:tracePt t="52389" x="5486400" y="4337050"/>
          <p14:tracePt t="52404" x="5492750" y="4330700"/>
          <p14:tracePt t="52404" x="5499100" y="4330700"/>
          <p14:tracePt t="52420" x="5505450" y="4330700"/>
          <p14:tracePt t="52420" x="5511800" y="4330700"/>
          <p14:tracePt t="52437" x="5518150" y="4330700"/>
          <p14:tracePt t="52437" x="5524500" y="4330700"/>
          <p14:tracePt t="52437" x="5530850" y="4337050"/>
          <p14:tracePt t="52456" x="5537200" y="4337050"/>
          <p14:tracePt t="52469" x="5543550" y="4337050"/>
          <p14:tracePt t="52469" x="5556250" y="4343400"/>
          <p14:tracePt t="52487" x="5562600" y="4343400"/>
          <p14:tracePt t="52487" x="5568950" y="4349750"/>
          <p14:tracePt t="52504" x="5575300" y="4349750"/>
          <p14:tracePt t="52504" x="5581650" y="4356100"/>
          <p14:tracePt t="52521" x="5588000" y="4356100"/>
          <p14:tracePt t="52521" x="5594350" y="4356100"/>
          <p14:tracePt t="52537" x="5600700" y="4362450"/>
          <p14:tracePt t="52537" x="5607050" y="4362450"/>
          <p14:tracePt t="52554" x="5613400" y="4362450"/>
          <p14:tracePt t="52570" x="5613400" y="4356100"/>
          <p14:tracePt t="52599" x="5607050" y="4349750"/>
          <p14:tracePt t="52615" x="5600700" y="4343400"/>
          <p14:tracePt t="52624" x="5600700" y="4337050"/>
          <p14:tracePt t="52624" x="5594350" y="4330700"/>
          <p14:tracePt t="52638" x="5588000" y="4324350"/>
          <p14:tracePt t="52638" x="5581650" y="4318000"/>
          <p14:tracePt t="52654" x="5575300" y="4311650"/>
          <p14:tracePt t="52654" x="5568950" y="4298950"/>
          <p14:tracePt t="52671" x="5562600" y="4292600"/>
          <p14:tracePt t="52671" x="5556250" y="4286250"/>
          <p14:tracePt t="52688" x="5549900" y="4286250"/>
          <p14:tracePt t="52688" x="5537200" y="4273550"/>
          <p14:tracePt t="52704" x="5530850" y="4273550"/>
          <p14:tracePt t="52704" x="5530850" y="4267200"/>
          <p14:tracePt t="52721" x="5524500" y="4267200"/>
          <p14:tracePt t="52737" x="5518150" y="4267200"/>
          <p14:tracePt t="52754" x="5511800" y="4273550"/>
          <p14:tracePt t="52771" x="5518150" y="4273550"/>
          <p14:tracePt t="52795" x="5530850" y="4273550"/>
          <p14:tracePt t="52811" x="5537200" y="4273550"/>
          <p14:tracePt t="52824" x="5543550" y="4267200"/>
          <p14:tracePt t="52839" x="5549900" y="4260850"/>
          <p14:tracePt t="52855" x="5556250" y="4254500"/>
          <p14:tracePt t="52874" x="5556250" y="4241800"/>
          <p14:tracePt t="52887" x="5556250" y="4235450"/>
          <p14:tracePt t="52904" x="5549900" y="4229100"/>
          <p14:tracePt t="52904" x="5549900" y="4222750"/>
          <p14:tracePt t="52921" x="5543550" y="4216400"/>
          <p14:tracePt t="52921" x="5537200" y="4210050"/>
          <p14:tracePt t="52938" x="5530850" y="4203700"/>
          <p14:tracePt t="52954" x="5524500" y="4203700"/>
          <p14:tracePt t="52970" x="5518150" y="4210050"/>
          <p14:tracePt t="52970" x="5518150" y="4216400"/>
          <p14:tracePt t="52988" x="5518150" y="4229100"/>
          <p14:tracePt t="52988" x="5518150" y="4254500"/>
          <p14:tracePt t="53005" x="5518150" y="4267200"/>
          <p14:tracePt t="53005" x="5518150" y="4286250"/>
          <p14:tracePt t="53022" x="5524500" y="4298950"/>
          <p14:tracePt t="53022" x="5524500" y="4311650"/>
          <p14:tracePt t="53039" x="5530850" y="4324350"/>
          <p14:tracePt t="53039" x="5537200" y="4349750"/>
          <p14:tracePt t="53055" x="5543550" y="4362450"/>
          <p14:tracePt t="53055" x="5549900" y="4375150"/>
          <p14:tracePt t="53072" x="5549900" y="4381500"/>
          <p14:tracePt t="53072" x="5556250" y="4387850"/>
          <p14:tracePt t="53089" x="5556250" y="4394200"/>
          <p14:tracePt t="53089" x="5562600" y="4400550"/>
          <p14:tracePt t="53105" x="5562600" y="4406900"/>
          <p14:tracePt t="53105" x="5562600" y="4425950"/>
          <p14:tracePt t="53124" x="5562600" y="4432300"/>
          <p14:tracePt t="53124" x="5562600" y="4438650"/>
          <p14:tracePt t="53139" x="5562600" y="4445000"/>
          <p14:tracePt t="53139" x="5556250" y="4451350"/>
          <p14:tracePt t="53155" x="5556250" y="4457700"/>
          <p14:tracePt t="53155" x="5549900" y="4457700"/>
          <p14:tracePt t="53172" x="5549900" y="4464050"/>
          <p14:tracePt t="53188" x="5543550" y="4476750"/>
          <p14:tracePt t="53205" x="5537200" y="4476750"/>
          <p14:tracePt t="53222" x="5530850" y="4464050"/>
          <p14:tracePt t="53243" x="5530850" y="4457700"/>
          <p14:tracePt t="53259" x="5537200" y="4451350"/>
          <p14:tracePt t="53275" x="5537200" y="4445000"/>
          <p14:tracePt t="53291" x="5543550" y="4438650"/>
          <p14:tracePt t="53310" x="5549900" y="4451350"/>
          <p14:tracePt t="53350" x="5543550" y="4457700"/>
          <p14:tracePt t="53362" x="5543550" y="4464050"/>
          <p14:tracePt t="53379" x="5537200" y="4470400"/>
          <p14:tracePt t="53389" x="5537200" y="4476750"/>
          <p14:tracePt t="53389" x="5537200" y="4483100"/>
          <p14:tracePt t="53407" x="5537200" y="4495800"/>
          <p14:tracePt t="53407" x="5530850" y="4508500"/>
          <p14:tracePt t="53423" x="5530850" y="4514850"/>
          <p14:tracePt t="53423" x="5530850" y="4521200"/>
          <p14:tracePt t="53440" x="5530850" y="4527550"/>
          <p14:tracePt t="53440" x="5524500" y="4533900"/>
          <p14:tracePt t="53456" x="5524500" y="4540250"/>
          <p14:tracePt t="53472" x="5524500" y="4546600"/>
          <p14:tracePt t="53472" x="5524500" y="4552950"/>
          <p14:tracePt t="53472" x="5518150" y="4559300"/>
          <p14:tracePt t="53491" x="5511800" y="4565650"/>
          <p14:tracePt t="53507" x="5499100" y="4565650"/>
          <p14:tracePt t="53507" x="5492750" y="4572000"/>
          <p14:tracePt t="53523" x="5486400" y="4572000"/>
          <p14:tracePt t="53523" x="5473700" y="4565650"/>
          <p14:tracePt t="53540" x="5467350" y="4565650"/>
          <p14:tracePt t="53540" x="5454650" y="4559300"/>
          <p14:tracePt t="53556" x="5448300" y="4552950"/>
          <p14:tracePt t="53556" x="5435600" y="4546600"/>
          <p14:tracePt t="53573" x="5422900" y="4540250"/>
          <p14:tracePt t="53573" x="5416550" y="4527550"/>
          <p14:tracePt t="53573" x="5403850" y="4508500"/>
          <p14:tracePt t="53591" x="5391150" y="4495800"/>
          <p14:tracePt t="53591" x="5384800" y="4476750"/>
          <p14:tracePt t="53607" x="5372100" y="4457700"/>
          <p14:tracePt t="53607" x="5359400" y="4445000"/>
          <p14:tracePt t="53624" x="5346700" y="4425950"/>
          <p14:tracePt t="53624" x="5340350" y="4406900"/>
          <p14:tracePt t="53640" x="5327650" y="4387850"/>
          <p14:tracePt t="53640" x="5314950" y="4343400"/>
          <p14:tracePt t="53657" x="5308600" y="4324350"/>
          <p14:tracePt t="53657" x="5308600" y="4305300"/>
          <p14:tracePt t="53673" x="5422900" y="4089400"/>
          <p14:tracePt t="53764" x="5441950" y="4089400"/>
          <p14:tracePt t="53770" x="5461000" y="4089400"/>
          <p14:tracePt t="53775" x="5499100" y="4114800"/>
          <p14:tracePt t="53791" x="5537200" y="4152900"/>
          <p14:tracePt t="53807" x="5568950" y="4210050"/>
          <p14:tracePt t="53824" x="5600700" y="4273550"/>
          <p14:tracePt t="53840" x="5619750" y="4337050"/>
          <p14:tracePt t="53840" x="5632450" y="4362450"/>
          <p14:tracePt t="53859" x="5632450" y="4419600"/>
          <p14:tracePt t="53878" x="5626100" y="4470400"/>
          <p14:tracePt t="53892" x="5607050" y="4514850"/>
          <p14:tracePt t="53908" x="5588000" y="4546600"/>
          <p14:tracePt t="53924" x="5562600" y="4565650"/>
          <p14:tracePt t="53941" x="5524500" y="4578350"/>
          <p14:tracePt t="53958" x="5511800" y="4584700"/>
          <p14:tracePt t="53975" x="5505450" y="4584700"/>
          <p14:tracePt t="53991" x="5499100" y="4578350"/>
          <p14:tracePt t="54008" x="5505450" y="4572000"/>
          <p14:tracePt t="54025" x="5518150" y="4559300"/>
          <p14:tracePt t="54041" x="5537200" y="4552950"/>
          <p14:tracePt t="54059" x="5549900" y="4546600"/>
          <p14:tracePt t="54059" x="5568950" y="4533900"/>
          <p14:tracePt t="54076" x="5581650" y="4527550"/>
          <p14:tracePt t="54076" x="5594350" y="4514850"/>
          <p14:tracePt t="54092" x="5600700" y="4508500"/>
          <p14:tracePt t="54092" x="5613400" y="4502150"/>
          <p14:tracePt t="54109" x="5626100" y="4495800"/>
          <p14:tracePt t="54109" x="5638800" y="4489450"/>
          <p14:tracePt t="54126" x="5651500" y="4483100"/>
          <p14:tracePt t="54126" x="5664200" y="4476750"/>
          <p14:tracePt t="54143" x="5695950" y="4464050"/>
          <p14:tracePt t="54143" x="5708650" y="4457700"/>
          <p14:tracePt t="54159" x="5721350" y="4457700"/>
          <p14:tracePt t="54159" x="5734050" y="4451350"/>
          <p14:tracePt t="54176" x="5746750" y="4451350"/>
          <p14:tracePt t="54176" x="5759450" y="4445000"/>
          <p14:tracePt t="54193" x="5772150" y="4445000"/>
          <p14:tracePt t="54193" x="5778500" y="4445000"/>
          <p14:tracePt t="54209" x="5791200" y="4438650"/>
          <p14:tracePt t="54209" x="5797550" y="4438650"/>
          <p14:tracePt t="54209" x="5803900" y="4438650"/>
          <p14:tracePt t="54228" x="5810250" y="4438650"/>
          <p14:tracePt t="54242" x="5822950" y="4445000"/>
          <p14:tracePt t="54259" x="5829300" y="4451350"/>
          <p14:tracePt t="54275" x="5835650" y="4464050"/>
          <p14:tracePt t="54292" x="5835650" y="4470400"/>
          <p14:tracePt t="54308" x="5835650" y="4476750"/>
          <p14:tracePt t="54325" x="5829300" y="4483100"/>
          <p14:tracePt t="54342" x="5822950" y="4483100"/>
          <p14:tracePt t="54359" x="5816600" y="4483100"/>
          <p14:tracePt t="54359" x="5822950" y="4476750"/>
          <p14:tracePt t="54377" x="5829300" y="4470400"/>
          <p14:tracePt t="54392" x="5835650" y="4464050"/>
          <p14:tracePt t="54392" x="5842000" y="4451350"/>
          <p14:tracePt t="54410" x="5848350" y="4445000"/>
          <p14:tracePt t="54410" x="5854700" y="4432300"/>
          <p14:tracePt t="54427" x="5867400" y="4419600"/>
          <p14:tracePt t="54427" x="5892800" y="4400550"/>
          <p14:tracePt t="54444" x="5905500" y="4387850"/>
          <p14:tracePt t="54444" x="5924550" y="4375150"/>
          <p14:tracePt t="54461" x="5937250" y="4368800"/>
          <p14:tracePt t="54461" x="5956300" y="4362450"/>
          <p14:tracePt t="54477" x="5975350" y="4356100"/>
          <p14:tracePt t="54477" x="5994400" y="4349750"/>
          <p14:tracePt t="54477" x="6013450" y="4349750"/>
          <p14:tracePt t="54495" x="6032500" y="4343400"/>
          <p14:tracePt t="54495" x="6051550" y="4343400"/>
          <p14:tracePt t="54511" x="6070600" y="4343400"/>
          <p14:tracePt t="54511" x="6089650" y="4337050"/>
          <p14:tracePt t="54528" x="6108700" y="4337050"/>
          <p14:tracePt t="54528" x="6121400" y="4337050"/>
          <p14:tracePt t="54544" x="6140450" y="4337050"/>
          <p14:tracePt t="54544" x="6153150" y="4343400"/>
          <p14:tracePt t="54561" x="6165850" y="4343400"/>
          <p14:tracePt t="54561" x="6178550" y="4343400"/>
          <p14:tracePt t="54561" x="6184900" y="4349750"/>
          <p14:tracePt t="54579" x="6191250" y="4349750"/>
          <p14:tracePt t="54593" x="6197600" y="4349750"/>
          <p14:tracePt t="54611" x="6203950" y="4356100"/>
          <p14:tracePt t="54611" x="6210300" y="4368800"/>
          <p14:tracePt t="54629" x="6203950" y="4375150"/>
          <p14:tracePt t="54643" x="6197600" y="4381500"/>
          <p14:tracePt t="54660" x="6191250" y="4387850"/>
          <p14:tracePt t="54660" x="6184900" y="4400550"/>
          <p14:tracePt t="54677" x="6178550" y="4400550"/>
          <p14:tracePt t="54677" x="6172200" y="4406900"/>
          <p14:tracePt t="54695" x="6165850" y="4406900"/>
          <p14:tracePt t="54695" x="6159500" y="4413250"/>
          <p14:tracePt t="54711" x="6153150" y="4419600"/>
          <p14:tracePt t="54711" x="6146800" y="4425950"/>
          <p14:tracePt t="54728" x="6140450" y="4425950"/>
          <p14:tracePt t="54728" x="6134100" y="4438650"/>
          <p14:tracePt t="54744" x="6127750" y="4445000"/>
          <p14:tracePt t="54744" x="6121400" y="4445000"/>
          <p14:tracePt t="54761" x="6121400" y="4451350"/>
          <p14:tracePt t="54761" x="6121400" y="4457700"/>
          <p14:tracePt t="54778" x="6115050" y="4464050"/>
          <p14:tracePt t="54778" x="6108700" y="4476750"/>
          <p14:tracePt t="54795" x="6108700" y="4483100"/>
          <p14:tracePt t="54795" x="6108700" y="4489450"/>
          <p14:tracePt t="54812" x="6102350" y="4495800"/>
          <p14:tracePt t="54828" x="6096000" y="4495800"/>
          <p14:tracePt t="54828" x="6096000" y="4502150"/>
          <p14:tracePt t="54845" x="6083300" y="4502150"/>
          <p14:tracePt t="55114" x="6083300" y="4476750"/>
          <p14:tracePt t="55119" x="6089650" y="4476750"/>
          <p14:tracePt t="55135" x="6096000" y="4470400"/>
          <p14:tracePt t="55151" x="6108700" y="4464050"/>
          <p14:tracePt t="55163" x="6115050" y="4464050"/>
          <p14:tracePt t="55163" x="6121400" y="4457700"/>
          <p14:tracePt t="55179" x="6127750" y="4451350"/>
          <p14:tracePt t="55179" x="6140450" y="4451350"/>
          <p14:tracePt t="55196" x="6153150" y="4445000"/>
          <p14:tracePt t="55196" x="6165850" y="4438650"/>
          <p14:tracePt t="55213" x="6178550" y="4432300"/>
          <p14:tracePt t="55213" x="6191250" y="4432300"/>
          <p14:tracePt t="55229" x="6210300" y="4425950"/>
          <p14:tracePt t="55229" x="6248400" y="4425950"/>
          <p14:tracePt t="55249" x="6267450" y="4425950"/>
          <p14:tracePt t="55249" x="6286500" y="4425950"/>
          <p14:tracePt t="55263" x="6305550" y="4425950"/>
          <p14:tracePt t="55263" x="6324600" y="4425950"/>
          <p14:tracePt t="55279" x="6343650" y="4425950"/>
          <p14:tracePt t="55279" x="6369050" y="4425950"/>
          <p14:tracePt t="55296" x="6388100" y="4425950"/>
          <p14:tracePt t="55296" x="6407150" y="4425950"/>
          <p14:tracePt t="55313" x="6432550" y="4425950"/>
          <p14:tracePt t="55313" x="6451600" y="4425950"/>
          <p14:tracePt t="55313" x="6470650" y="4425950"/>
          <p14:tracePt t="55332" x="6489700" y="4419600"/>
          <p14:tracePt t="55332" x="6515100" y="4419600"/>
          <p14:tracePt t="55347" x="6534150" y="4419600"/>
          <p14:tracePt t="55347" x="6546850" y="4413250"/>
          <p14:tracePt t="55363" x="6565900" y="4413250"/>
          <p14:tracePt t="55363" x="6584950" y="4413250"/>
          <p14:tracePt t="55380" x="6604000" y="4406900"/>
          <p14:tracePt t="55380" x="6629400" y="4406900"/>
          <p14:tracePt t="55397" x="6648450" y="4406900"/>
          <p14:tracePt t="55397" x="6661150" y="4400550"/>
          <p14:tracePt t="55413" x="6673850" y="4400550"/>
          <p14:tracePt t="55413" x="6686550" y="4400550"/>
          <p14:tracePt t="55430" x="6699250" y="4400550"/>
          <p14:tracePt t="55430" x="6718300" y="4400550"/>
          <p14:tracePt t="55447" x="6724650" y="4400550"/>
          <p14:tracePt t="55447" x="6750050" y="4394200"/>
          <p14:tracePt t="55464" x="6756400" y="4400550"/>
          <p14:tracePt t="55464" x="6769100" y="4400550"/>
          <p14:tracePt t="55480" x="6775450" y="4400550"/>
          <p14:tracePt t="55480" x="6781800" y="4400550"/>
          <p14:tracePt t="55499" x="6788150" y="4406900"/>
          <p14:tracePt t="55499" x="6794500" y="4406900"/>
          <p14:tracePt t="55499" x="6800850" y="4413250"/>
          <p14:tracePt t="55515" x="6807200" y="4419600"/>
          <p14:tracePt t="55531" x="6794500" y="4419600"/>
          <p14:tracePt t="55554" x="6743700" y="4394200"/>
          <p14:tracePt t="55742" x="6737350" y="4394200"/>
          <p14:tracePt t="55751" x="6724650" y="4394200"/>
          <p14:tracePt t="55751" x="6711950" y="4400550"/>
          <p14:tracePt t="55764" x="6692900" y="4400550"/>
          <p14:tracePt t="55764" x="6673850" y="4400550"/>
          <p14:tracePt t="55781" x="6648450" y="4406900"/>
          <p14:tracePt t="55781" x="6623050" y="4413250"/>
          <p14:tracePt t="55798" x="6584950" y="4413250"/>
          <p14:tracePt t="55798" x="6508750" y="4425950"/>
          <p14:tracePt t="55816" x="6464300" y="4432300"/>
          <p14:tracePt t="55816" x="6419850" y="4432300"/>
          <p14:tracePt t="55832" x="6375400" y="4438650"/>
          <p14:tracePt t="55832" x="6330950" y="4438650"/>
          <p14:tracePt t="55848" x="6280150" y="4445000"/>
          <p14:tracePt t="55848" x="6235700" y="4445000"/>
          <p14:tracePt t="55864" x="6184900" y="4445000"/>
          <p14:tracePt t="55864" x="6134100" y="4451350"/>
          <p14:tracePt t="55864" x="6089650" y="4451350"/>
          <p14:tracePt t="55883" x="6038850" y="4457700"/>
          <p14:tracePt t="55897" x="5988050" y="4464050"/>
          <p14:tracePt t="55897" x="5899150" y="4476750"/>
          <p14:tracePt t="55915" x="5854700" y="4483100"/>
          <p14:tracePt t="55915" x="5816600" y="4489450"/>
          <p14:tracePt t="55931" x="5778500" y="4495800"/>
          <p14:tracePt t="55931" x="5740400" y="4495800"/>
          <p14:tracePt t="55948" x="5708650" y="4495800"/>
          <p14:tracePt t="55948" x="5676900" y="4502150"/>
          <p14:tracePt t="55965" x="5645150" y="4502150"/>
          <p14:tracePt t="55965" x="5619750" y="4502150"/>
          <p14:tracePt t="55965" x="5594350" y="4502150"/>
          <p14:tracePt t="55983" x="5575300" y="4495800"/>
          <p14:tracePt t="55983" x="5549900" y="4495800"/>
          <p14:tracePt t="55998" x="5537200" y="4495800"/>
          <p14:tracePt t="55998" x="5524500" y="4495800"/>
          <p14:tracePt t="56016" x="5511800" y="4495800"/>
          <p14:tracePt t="56016" x="5505450" y="4495800"/>
          <p14:tracePt t="56032" x="5499100" y="4489450"/>
          <p14:tracePt t="56047" x="5505450" y="4483100"/>
          <p14:tracePt t="56064" x="5511800" y="4483100"/>
          <p14:tracePt t="56064" x="5524500" y="4476750"/>
          <p14:tracePt t="56082" x="5530850" y="4476750"/>
          <p14:tracePt t="56082" x="5543550" y="4470400"/>
          <p14:tracePt t="56098" x="5549900" y="4464050"/>
          <p14:tracePt t="56098" x="5575300" y="4457700"/>
          <p14:tracePt t="56115" x="5588000" y="4457700"/>
          <p14:tracePt t="56115" x="5600700" y="4451350"/>
          <p14:tracePt t="56132" x="5613400" y="4451350"/>
          <p14:tracePt t="56132" x="5632450" y="4445000"/>
          <p14:tracePt t="56148" x="5645150" y="4445000"/>
          <p14:tracePt t="56148" x="5657850" y="4445000"/>
          <p14:tracePt t="56165" x="5670550" y="4445000"/>
          <p14:tracePt t="56165" x="5676900" y="4445000"/>
          <p14:tracePt t="56165" x="5689600" y="4445000"/>
          <p14:tracePt t="56183" x="5702300" y="4445000"/>
          <p14:tracePt t="56183" x="5708650" y="4445000"/>
          <p14:tracePt t="56199" x="5715000" y="4445000"/>
          <p14:tracePt t="56199" x="5721350" y="4445000"/>
          <p14:tracePt t="56215" x="5727700" y="4451350"/>
          <p14:tracePt t="56215" x="5734050" y="4451350"/>
          <p14:tracePt t="56232" x="5740400" y="4451350"/>
          <p14:tracePt t="56232" x="5746750" y="4451350"/>
          <p14:tracePt t="56252" x="5746750" y="4457700"/>
          <p14:tracePt t="56265" x="5753100" y="4464050"/>
          <p14:tracePt t="56281" x="5753100" y="4470400"/>
          <p14:tracePt t="56298" x="5746750" y="4476750"/>
          <p14:tracePt t="56315" x="5740400" y="4476750"/>
          <p14:tracePt t="56332" x="5734050" y="4476750"/>
          <p14:tracePt t="56348" x="5727700" y="4476750"/>
          <p14:tracePt t="56365" x="5721350" y="4470400"/>
          <p14:tracePt t="56387" x="5715000" y="4464050"/>
          <p14:tracePt t="56410" x="5708650" y="4457700"/>
          <p14:tracePt t="56430" x="5702300" y="4457700"/>
          <p14:tracePt t="56454" x="5695950" y="4451350"/>
          <p14:tracePt t="56474" x="5708650" y="4445000"/>
          <p14:tracePt t="56566" x="5715000" y="4438650"/>
          <p14:tracePt t="56574" x="5721350" y="4438650"/>
          <p14:tracePt t="56583" x="5727700" y="4438650"/>
          <p14:tracePt t="56583" x="5734050" y="4432300"/>
          <p14:tracePt t="56600" x="5740400" y="4432300"/>
          <p14:tracePt t="56600" x="5753100" y="4438650"/>
          <p14:tracePt t="56617" x="5759450" y="4438650"/>
          <p14:tracePt t="56617" x="5765800" y="4438650"/>
          <p14:tracePt t="56633" x="5772150" y="4445000"/>
          <p14:tracePt t="56633" x="5778500" y="4451350"/>
          <p14:tracePt t="56633" x="5784850" y="4451350"/>
          <p14:tracePt t="56651" x="5791200" y="4457700"/>
          <p14:tracePt t="56651" x="5797550" y="4464050"/>
          <p14:tracePt t="56666" x="5803900" y="4470400"/>
          <p14:tracePt t="56666" x="5810250" y="4476750"/>
          <p14:tracePt t="56683" x="5816600" y="4483100"/>
          <p14:tracePt t="56683" x="5816600" y="4489450"/>
          <p14:tracePt t="56700" x="5816600" y="4502150"/>
          <p14:tracePt t="56700" x="5822950" y="4514850"/>
          <p14:tracePt t="56718" x="5816600" y="4521200"/>
          <p14:tracePt t="56718" x="5816600" y="4527550"/>
          <p14:tracePt t="56733" x="5816600" y="4533900"/>
          <p14:tracePt t="56733" x="5810250" y="4533900"/>
          <p14:tracePt t="56751" x="5810250" y="4540250"/>
          <p14:tracePt t="56751" x="5803900" y="4546600"/>
          <p14:tracePt t="56768" x="5797550" y="4552950"/>
          <p14:tracePt t="56784" x="5784850" y="4565650"/>
          <p14:tracePt t="56784" x="5778500" y="4565650"/>
          <p14:tracePt t="56801" x="5772150" y="4565650"/>
          <p14:tracePt t="56801" x="5759450" y="4565650"/>
          <p14:tracePt t="56818" x="5753100" y="4565650"/>
          <p14:tracePt t="56818" x="5740400" y="4565650"/>
          <p14:tracePt t="56836" x="5632450" y="4419600"/>
          <p14:tracePt t="56922" x="5626100" y="4394200"/>
          <p14:tracePt t="56928" x="5619750" y="4368800"/>
          <p14:tracePt t="56936" x="5607050" y="4318000"/>
          <p14:tracePt t="56952" x="5607050" y="4267200"/>
          <p14:tracePt t="56969" x="5619750" y="4216400"/>
          <p14:tracePt t="56985" x="5638800" y="4165600"/>
          <p14:tracePt t="57002" x="5683250" y="4102100"/>
          <p14:tracePt t="57019" x="5715000" y="4070350"/>
          <p14:tracePt t="57036" x="5753100" y="4057650"/>
          <p14:tracePt t="57052" x="5791200" y="4064000"/>
          <p14:tracePt t="57069" x="5848350" y="4114800"/>
          <p14:tracePt t="57086" x="5892800" y="4165600"/>
          <p14:tracePt t="57102" x="5924550" y="4229100"/>
          <p14:tracePt t="57119" x="5956300" y="4330700"/>
          <p14:tracePt t="57136" x="5956300" y="4394200"/>
          <p14:tracePt t="57153" x="5949950" y="4451350"/>
          <p14:tracePt t="57169" x="5924550" y="4502150"/>
          <p14:tracePt t="57186" x="5892800" y="4546600"/>
          <p14:tracePt t="57186" x="5873750" y="4559300"/>
          <p14:tracePt t="57204" x="5835650" y="4584700"/>
          <p14:tracePt t="57220" x="5797550" y="4597400"/>
          <p14:tracePt t="57236" x="5759450" y="4603750"/>
          <p14:tracePt t="57253" x="5734050" y="4610100"/>
          <p14:tracePt t="57270" x="5708650" y="4603750"/>
          <p14:tracePt t="57286" x="5683250" y="4597400"/>
          <p14:tracePt t="57304" x="5676900" y="4591050"/>
          <p14:tracePt t="57324" x="5676900" y="4584700"/>
          <p14:tracePt t="57348" x="5683250" y="4584700"/>
          <p14:tracePt t="57363" x="5689600" y="4578350"/>
          <p14:tracePt t="57376" x="5702300" y="4572000"/>
          <p14:tracePt t="57392" x="5708650" y="4572000"/>
          <p14:tracePt t="57424" x="5715000" y="4565650"/>
          <p14:tracePt t="57444" x="5708650" y="4565650"/>
          <p14:tracePt t="57544" x="5702300" y="4559300"/>
          <p14:tracePt t="57596" x="5695950" y="4559300"/>
          <p14:tracePt t="57624" x="5695950" y="4552950"/>
          <p14:tracePt t="57692" x="5689600" y="4546600"/>
          <p14:tracePt t="57708" x="5689600" y="4540250"/>
          <p14:tracePt t="57716" x="5683250" y="4533900"/>
          <p14:tracePt t="57724" x="5683250" y="4527550"/>
          <p14:tracePt t="57724" x="5676900" y="4514850"/>
          <p14:tracePt t="57738" x="5676900" y="4508500"/>
          <p14:tracePt t="57738" x="5676900" y="4495800"/>
          <p14:tracePt t="57755" x="5683250" y="4483100"/>
          <p14:tracePt t="57755" x="5689600" y="4470400"/>
          <p14:tracePt t="57772" x="5702300" y="4457700"/>
          <p14:tracePt t="57772" x="5715000" y="4451350"/>
          <p14:tracePt t="57788" x="5727700" y="4438650"/>
          <p14:tracePt t="57788" x="5746750" y="4425950"/>
          <p14:tracePt t="57806" x="5759450" y="4419600"/>
          <p14:tracePt t="57806" x="5772150" y="4419600"/>
          <p14:tracePt t="57822" x="5784850" y="4413250"/>
          <p14:tracePt t="57822" x="5791200" y="4413250"/>
          <p14:tracePt t="57839" x="5803900" y="4413250"/>
          <p14:tracePt t="57839" x="5822950" y="4419600"/>
          <p14:tracePt t="57856" x="5835650" y="4419600"/>
          <p14:tracePt t="57856" x="5848350" y="4419600"/>
          <p14:tracePt t="57876" x="5854700" y="4425950"/>
          <p14:tracePt t="57876" x="5867400" y="4425950"/>
          <p14:tracePt t="57889" x="5880100" y="4432300"/>
          <p14:tracePt t="57889" x="5886450" y="4432300"/>
          <p14:tracePt t="57906" x="5899150" y="4438650"/>
          <p14:tracePt t="57906" x="5905500" y="4438650"/>
          <p14:tracePt t="57906" x="5918200" y="4445000"/>
          <p14:tracePt t="57924" x="5924550" y="4451350"/>
          <p14:tracePt t="57938" x="5937250" y="4451350"/>
          <p14:tracePt t="57938" x="5949950" y="4464050"/>
          <p14:tracePt t="57957" x="5956300" y="4464050"/>
          <p14:tracePt t="57957" x="5962650" y="4470400"/>
          <p14:tracePt t="57973" x="5969000" y="4470400"/>
          <p14:tracePt t="57973" x="5969000" y="4476750"/>
          <p14:tracePt t="57989" x="5975350" y="4483100"/>
          <p14:tracePt t="58005" x="5988050" y="4489450"/>
          <p14:tracePt t="58022" x="5994400" y="4495800"/>
          <p14:tracePt t="58039" x="6000750" y="4495800"/>
          <p14:tracePt t="58055" x="6007100" y="4502150"/>
          <p14:tracePt t="58072" x="6013450" y="4495800"/>
          <p14:tracePt t="58072" x="6019800" y="4495800"/>
          <p14:tracePt t="58090" x="6026150" y="4495800"/>
          <p14:tracePt t="58090" x="6032500" y="4495800"/>
          <p14:tracePt t="58107" x="6038850" y="4489450"/>
          <p14:tracePt t="58107" x="6045200" y="4489450"/>
          <p14:tracePt t="58125" x="6051550" y="4489450"/>
          <p14:tracePt t="58138" x="6064250" y="4489450"/>
          <p14:tracePt t="58156" x="6070600" y="4489450"/>
          <p14:tracePt t="58172" x="6076950" y="4495800"/>
          <p14:tracePt t="58196" x="6076950" y="4502150"/>
          <p14:tracePt t="58209" x="6070600" y="4508500"/>
          <p14:tracePt t="58224" x="6070600" y="4514850"/>
          <p14:tracePt t="58224" x="6070600" y="4521200"/>
          <p14:tracePt t="58240" x="6064250" y="4521200"/>
          <p14:tracePt t="58256" x="6057900" y="4533900"/>
          <p14:tracePt t="58273" x="6051550" y="4540250"/>
          <p14:tracePt t="58273" x="6045200" y="4540250"/>
          <p14:tracePt t="58290" x="6032500" y="4546600"/>
          <p14:tracePt t="58306" x="6026150" y="4546600"/>
          <p14:tracePt t="58323" x="6019800" y="4540250"/>
          <p14:tracePt t="58367" x="6026150" y="4533900"/>
          <p14:tracePt t="58388" x="6032500" y="4527550"/>
          <p14:tracePt t="58404" x="6038850" y="4521200"/>
          <p14:tracePt t="58419" x="6045200" y="4514850"/>
          <p14:tracePt t="58436" x="6057900" y="4514850"/>
          <p14:tracePt t="58448" x="6064250" y="4508500"/>
          <p14:tracePt t="58488" x="6070600" y="4508500"/>
          <p14:tracePt t="58584" x="6076950" y="4514850"/>
          <p14:tracePt t="58624" x="6076950" y="4521200"/>
          <p14:tracePt t="58651" x="6076950" y="4527550"/>
          <p14:tracePt t="58676" x="6076950" y="4533900"/>
          <p14:tracePt t="58696" x="6076950" y="4540250"/>
          <p14:tracePt t="58720" x="6070600" y="4540250"/>
          <p14:tracePt t="58744" x="6064250" y="4546600"/>
          <p14:tracePt t="58764" x="6064250" y="4552950"/>
          <p14:tracePt t="58787" x="6057900" y="4552950"/>
          <p14:tracePt t="58803" x="6051550" y="4552950"/>
          <p14:tracePt t="58816" x="6045200" y="4552950"/>
          <p14:tracePt t="58832" x="6038850" y="4552950"/>
          <p14:tracePt t="58855" x="6038850" y="4546600"/>
          <p14:tracePt t="59148" x="6045200" y="4546600"/>
          <p14:tracePt t="59176" x="6045200" y="4552950"/>
          <p14:tracePt t="59223" x="6038850" y="4559300"/>
          <p14:tracePt t="59244" x="6032500" y="4559300"/>
          <p14:tracePt t="59268" x="6026150" y="4559300"/>
          <p14:tracePt t="59284" x="6019800" y="4559300"/>
          <p14:tracePt t="59292" x="6013450" y="4565650"/>
          <p14:tracePt t="59296" x="6007100" y="4559300"/>
          <p14:tracePt t="59309" x="6000750" y="4565650"/>
          <p14:tracePt t="59329" x="5848350" y="4483100"/>
          <p14:tracePt t="59411" x="5829300" y="4464050"/>
          <p14:tracePt t="59416" x="5822950" y="4445000"/>
          <p14:tracePt t="59426" x="5803900" y="4400550"/>
          <p14:tracePt t="59443" x="5791200" y="4349750"/>
          <p14:tracePt t="59460" x="5797550" y="4254500"/>
          <p14:tracePt t="59477" x="5810250" y="4191000"/>
          <p14:tracePt t="59494" x="5835650" y="4127500"/>
          <p14:tracePt t="59511" x="5873750" y="4070350"/>
          <p14:tracePt t="59527" x="5937250" y="4013200"/>
          <p14:tracePt t="59544" x="5981700" y="4000500"/>
          <p14:tracePt t="59560" x="6032500" y="4000500"/>
          <p14:tracePt t="59577" x="6076950" y="4019550"/>
          <p14:tracePt t="59594" x="6127750" y="4044950"/>
          <p14:tracePt t="59594" x="6153150" y="4064000"/>
          <p14:tracePt t="59612" x="6191250" y="4102100"/>
          <p14:tracePt t="59628" x="6223000" y="4152900"/>
          <p14:tracePt t="59644" x="6248400" y="4203700"/>
          <p14:tracePt t="59661" x="6254750" y="4260850"/>
          <p14:tracePt t="59677" x="6254750" y="4318000"/>
          <p14:tracePt t="59694" x="6229350" y="4394200"/>
          <p14:tracePt t="59711" x="6203950" y="4438650"/>
          <p14:tracePt t="59728" x="6172200" y="4476750"/>
          <p14:tracePt t="59744" x="6134100" y="4514850"/>
          <p14:tracePt t="59761" x="6089650" y="4546600"/>
          <p14:tracePt t="59778" x="6064250" y="4559300"/>
          <p14:tracePt t="59794" x="6038850" y="4572000"/>
          <p14:tracePt t="59811" x="6013450" y="4572000"/>
          <p14:tracePt t="59828" x="6007100" y="4572000"/>
          <p14:tracePt t="59844" x="6000750" y="4572000"/>
          <p14:tracePt t="59861" x="6007100" y="4572000"/>
          <p14:tracePt t="59920" x="6013450" y="4565650"/>
          <p14:tracePt t="59944" x="6019800" y="4565650"/>
          <p14:tracePt t="60008" x="6013450" y="4565650"/>
          <p14:tracePt t="60176" x="6007100" y="4565650"/>
          <p14:tracePt t="60203" x="6000750" y="4565650"/>
          <p14:tracePt t="60228" x="5994400" y="4565650"/>
          <p14:tracePt t="60256" x="5988050" y="4572000"/>
          <p14:tracePt t="60280" x="5981700" y="4572000"/>
          <p14:tracePt t="60303" x="5975350" y="4572000"/>
          <p14:tracePt t="60316" x="5962650" y="4572000"/>
          <p14:tracePt t="60332" x="5956300" y="4572000"/>
          <p14:tracePt t="60340" x="5943600" y="4572000"/>
          <p14:tracePt t="60348" x="5930900" y="4572000"/>
          <p14:tracePt t="60348" x="5911850" y="4565650"/>
          <p14:tracePt t="60364" x="5892800" y="4565650"/>
          <p14:tracePt t="60364" x="5873750" y="4559300"/>
          <p14:tracePt t="60380" x="5848350" y="4559300"/>
          <p14:tracePt t="60380" x="5816600" y="4552950"/>
          <p14:tracePt t="60398" x="5791200" y="4552950"/>
          <p14:tracePt t="60398" x="5765800" y="4546600"/>
          <p14:tracePt t="60414" x="5734050" y="4540250"/>
          <p14:tracePt t="60414" x="5676900" y="4533900"/>
          <p14:tracePt t="60430" x="5645150" y="4527550"/>
          <p14:tracePt t="60430" x="5619750" y="4521200"/>
          <p14:tracePt t="60448" x="5594350" y="4514850"/>
          <p14:tracePt t="60448" x="5568950" y="4508500"/>
          <p14:tracePt t="60464" x="5543550" y="4502150"/>
          <p14:tracePt t="60464" x="5524500" y="4502150"/>
          <p14:tracePt t="60481" x="5499100" y="4502150"/>
          <p14:tracePt t="60481" x="5467350" y="4502150"/>
          <p14:tracePt t="60497" x="5454650" y="4508500"/>
          <p14:tracePt t="60497" x="5441950" y="4508500"/>
          <p14:tracePt t="60515" x="5435600" y="4514850"/>
          <p14:tracePt t="60515" x="5429250" y="4521200"/>
          <p14:tracePt t="60531" x="5422900" y="4521200"/>
          <p14:tracePt t="60531" x="5416550" y="4527550"/>
          <p14:tracePt t="60548" x="5416550" y="4533900"/>
          <p14:tracePt t="60564" x="5416550" y="4540250"/>
          <p14:tracePt t="60580" x="5416550" y="4546600"/>
          <p14:tracePt t="60597" x="5422900" y="4552950"/>
          <p14:tracePt t="60614" x="5429250" y="4559300"/>
          <p14:tracePt t="60614" x="5441950" y="4559300"/>
          <p14:tracePt t="60632" x="5448300" y="4565650"/>
          <p14:tracePt t="60648" x="5454650" y="4572000"/>
          <p14:tracePt t="60664" x="5467350" y="4578350"/>
          <p14:tracePt t="60680" x="5454650" y="4578350"/>
          <p14:tracePt t="60708" x="5448300" y="4578350"/>
          <p14:tracePt t="60717" x="5327650" y="4476750"/>
          <p14:tracePt t="60806" x="5321300" y="4457700"/>
          <p14:tracePt t="60812" x="5314950" y="4432300"/>
          <p14:tracePt t="60820" x="5308600" y="4413250"/>
          <p14:tracePt t="60831" x="5295900" y="4362450"/>
          <p14:tracePt t="60848" x="5295900" y="4286250"/>
          <p14:tracePt t="60865" x="5302250" y="4229100"/>
          <p14:tracePt t="60883" x="5321300" y="4178300"/>
          <p14:tracePt t="60898" x="5340350" y="4127500"/>
          <p14:tracePt t="60898" x="5353050" y="4108450"/>
          <p14:tracePt t="60916" x="5384800" y="4070350"/>
          <p14:tracePt t="60932" x="5416550" y="4051300"/>
          <p14:tracePt t="60948" x="5448300" y="4044950"/>
          <p14:tracePt t="60965" x="5480050" y="4057650"/>
          <p14:tracePt t="60982" x="5511800" y="4095750"/>
          <p14:tracePt t="60982" x="5530850" y="4114800"/>
          <p14:tracePt t="61001" x="5562600" y="4171950"/>
          <p14:tracePt t="61016" x="5588000" y="4229100"/>
          <p14:tracePt t="61032" x="5613400" y="4279900"/>
          <p14:tracePt t="61049" x="5626100" y="4330700"/>
          <p14:tracePt t="61065" x="5632450" y="4381500"/>
          <p14:tracePt t="61082" x="5613400" y="4451350"/>
          <p14:tracePt t="61099" x="5588000" y="4495800"/>
          <p14:tracePt t="61115" x="5562600" y="4533900"/>
          <p14:tracePt t="61132" x="5518150" y="4578350"/>
          <p14:tracePt t="61149" x="5492750" y="4591050"/>
          <p14:tracePt t="61166" x="5467350" y="4603750"/>
          <p14:tracePt t="61182" x="5441950" y="4610100"/>
          <p14:tracePt t="61199" x="5422900" y="4610100"/>
          <p14:tracePt t="61216" x="5416550" y="4610100"/>
          <p14:tracePt t="61232" x="5410200" y="4603750"/>
          <p14:tracePt t="61250" x="5403850" y="4603750"/>
          <p14:tracePt t="61265" x="5410200" y="4603750"/>
          <p14:tracePt t="61300" x="5416550" y="4603750"/>
          <p14:tracePt t="61316" x="5422900" y="4603750"/>
          <p14:tracePt t="61352" x="5429250" y="4597400"/>
          <p14:tracePt t="61396" x="5435600" y="4591050"/>
          <p14:tracePt t="61568" x="5435600" y="4584700"/>
          <p14:tracePt t="61576" x="5429250" y="4578350"/>
          <p14:tracePt t="61592" x="5422900" y="4572000"/>
          <p14:tracePt t="61608" x="5416550" y="4565650"/>
          <p14:tracePt t="61617" x="5410200" y="4565650"/>
          <p14:tracePt t="61617" x="5403850" y="4565650"/>
          <p14:tracePt t="61634" x="5397500" y="4559300"/>
          <p14:tracePt t="61634" x="5384800" y="4552950"/>
          <p14:tracePt t="61653" x="5378450" y="4546600"/>
          <p14:tracePt t="61653" x="5372100" y="4540250"/>
          <p14:tracePt t="61668" x="5372100" y="4533900"/>
          <p14:tracePt t="61668" x="5365750" y="4527550"/>
          <p14:tracePt t="61685" x="5365750" y="4521200"/>
          <p14:tracePt t="61685" x="5365750" y="4514850"/>
          <p14:tracePt t="61701" x="5359400" y="4508500"/>
          <p14:tracePt t="61717" x="5353050" y="4502150"/>
          <p14:tracePt t="61717" x="5346700" y="4495800"/>
          <p14:tracePt t="61717" x="5340350" y="4489450"/>
          <p14:tracePt t="61736" x="5327650" y="4483100"/>
          <p14:tracePt t="61736" x="5321300" y="4476750"/>
          <p14:tracePt t="61753" x="5314950" y="4470400"/>
          <p14:tracePt t="61753" x="5302250" y="4470400"/>
          <p14:tracePt t="61768" x="5295900" y="4464050"/>
          <p14:tracePt t="61768" x="5283200" y="4464050"/>
          <p14:tracePt t="61785" x="5276850" y="4457700"/>
          <p14:tracePt t="61785" x="5270500" y="4457700"/>
          <p14:tracePt t="61802" x="5264150" y="4457700"/>
          <p14:tracePt t="61802" x="5251450" y="4451350"/>
          <p14:tracePt t="61818" x="5245100" y="4451350"/>
          <p14:tracePt t="61818" x="5238750" y="4445000"/>
          <p14:tracePt t="61835" x="5226050" y="4445000"/>
          <p14:tracePt t="61835" x="5213350" y="4438650"/>
          <p14:tracePt t="61852" x="5194300" y="4432300"/>
          <p14:tracePt t="61852" x="5143500" y="4413250"/>
          <p14:tracePt t="61869" x="5111750" y="4406900"/>
          <p14:tracePt t="61869" x="5073650" y="4394200"/>
          <p14:tracePt t="61885" x="5029200" y="4381500"/>
          <p14:tracePt t="61885" x="4978400" y="4368800"/>
          <p14:tracePt t="61902" x="4921250" y="4362450"/>
          <p14:tracePt t="61902" x="4857750" y="4349750"/>
          <p14:tracePt t="61918" x="4787900" y="4337050"/>
          <p14:tracePt t="61918" x="4635500" y="4311650"/>
          <p14:tracePt t="61936" x="4552950" y="4298950"/>
          <p14:tracePt t="61936" x="4464050" y="4292600"/>
          <p14:tracePt t="61952" x="4368800" y="4279900"/>
          <p14:tracePt t="61952" x="4273550" y="4267200"/>
          <p14:tracePt t="61969" x="4171950" y="4254500"/>
          <p14:tracePt t="61969" x="4070350" y="4241800"/>
          <p14:tracePt t="61986" x="3962400" y="4235450"/>
          <p14:tracePt t="61986" x="3860800" y="4229100"/>
          <p14:tracePt t="61986" x="3759200" y="4222750"/>
          <p14:tracePt t="62004" x="3657600" y="4216400"/>
          <p14:tracePt t="62004" x="3556000" y="4210050"/>
          <p14:tracePt t="62020" x="3460750" y="4210050"/>
          <p14:tracePt t="62020" x="3371850" y="4210050"/>
          <p14:tracePt t="62036" x="3282950" y="4203700"/>
          <p14:tracePt t="62036" x="3194050" y="4203700"/>
          <p14:tracePt t="62053" x="3117850" y="4197350"/>
          <p14:tracePt t="62053" x="3041650" y="4191000"/>
          <p14:tracePt t="62069" x="2971800" y="4191000"/>
          <p14:tracePt t="62069" x="2908300" y="4184650"/>
          <p14:tracePt t="62086" x="2851150" y="4184650"/>
          <p14:tracePt t="62086" x="2794000" y="4184650"/>
          <p14:tracePt t="62086" x="2749550" y="4191000"/>
          <p14:tracePt t="62104" x="2711450" y="4191000"/>
          <p14:tracePt t="62104" x="2673350" y="4191000"/>
          <p14:tracePt t="62119" x="2641600" y="4191000"/>
          <p14:tracePt t="62119" x="2609850" y="4191000"/>
          <p14:tracePt t="62136" x="2584450" y="4191000"/>
          <p14:tracePt t="62136" x="2565400" y="4197350"/>
          <p14:tracePt t="62153" x="2546350" y="4197350"/>
          <p14:tracePt t="62153" x="2527300" y="4203700"/>
          <p14:tracePt t="62169" x="2520950" y="4210050"/>
          <p14:tracePt t="62186" x="2514600" y="4216400"/>
          <p14:tracePt t="62202" x="2514600" y="4210050"/>
          <p14:tracePt t="62218" x="2501900" y="4184650"/>
          <p14:tracePt t="62363" x="2501900" y="4191000"/>
          <p14:tracePt t="62411" x="2508250" y="4197350"/>
          <p14:tracePt t="62416" x="2514600" y="4203700"/>
          <p14:tracePt t="62424" x="2527300" y="4216400"/>
          <p14:tracePt t="62436" x="2546350" y="4229100"/>
          <p14:tracePt t="62436" x="2571750" y="4248150"/>
          <p14:tracePt t="62454" x="2597150" y="4273550"/>
          <p14:tracePt t="62454" x="2660650" y="4318000"/>
          <p14:tracePt t="62470" x="2698750" y="4343400"/>
          <p14:tracePt t="62470" x="2730500" y="4368800"/>
          <p14:tracePt t="62487" x="2762250" y="4387850"/>
          <p14:tracePt t="62487" x="2794000" y="4400550"/>
          <p14:tracePt t="62504" x="2819400" y="4413250"/>
          <p14:tracePt t="62504" x="2838450" y="4419600"/>
          <p14:tracePt t="62522" x="2857500" y="4432300"/>
          <p14:tracePt t="62522" x="2882900" y="4438650"/>
          <p14:tracePt t="62537" x="2889250" y="4438650"/>
          <p14:tracePt t="62537" x="2895600" y="4445000"/>
          <p14:tracePt t="62554" x="2889250" y="4445000"/>
          <p14:tracePt t="62570" x="2876550" y="4438650"/>
          <p14:tracePt t="62570" x="2832100" y="4425950"/>
          <p14:tracePt t="62588" x="2806700" y="4413250"/>
          <p14:tracePt t="62605" x="2495550" y="4222750"/>
          <p14:tracePt t="62682" x="2495550" y="4197350"/>
          <p14:tracePt t="62688" x="2514600" y="4140200"/>
          <p14:tracePt t="62704" x="2559050" y="4089400"/>
          <p14:tracePt t="62721" x="2628900" y="4057650"/>
          <p14:tracePt t="62737" x="2711450" y="4057650"/>
          <p14:tracePt t="62737" x="2755900" y="4070350"/>
          <p14:tracePt t="62756" x="2844800" y="4114800"/>
          <p14:tracePt t="62771" x="2927350" y="4178300"/>
          <p14:tracePt t="62788" x="2990850" y="4248150"/>
          <p14:tracePt t="62804" x="3022600" y="4305300"/>
          <p14:tracePt t="62821" x="3003550" y="4381500"/>
          <p14:tracePt t="62838" x="2952750" y="4413250"/>
          <p14:tracePt t="62855" x="2895600" y="4438650"/>
          <p14:tracePt t="62871" x="2813050" y="4451350"/>
          <p14:tracePt t="62889" x="2781300" y="4451350"/>
          <p14:tracePt t="62905" x="2768600" y="4438650"/>
          <p14:tracePt t="62922" x="2768600" y="4425950"/>
          <p14:tracePt t="62922" x="2781300" y="4413250"/>
          <p14:tracePt t="62939" x="2794000" y="4400550"/>
          <p14:tracePt t="62939" x="2813050" y="4387850"/>
          <p14:tracePt t="62956" x="2863850" y="4356100"/>
          <p14:tracePt t="62956" x="2895600" y="4343400"/>
          <p14:tracePt t="62973" x="2933700" y="4337050"/>
          <p14:tracePt t="62973" x="2978150" y="4330700"/>
          <p14:tracePt t="62989" x="3028950" y="4324350"/>
          <p14:tracePt t="62989" x="3073400" y="4318000"/>
          <p14:tracePt t="63006" x="3124200" y="4311650"/>
          <p14:tracePt t="63006" x="3175000" y="4311650"/>
          <p14:tracePt t="63006" x="3225800" y="4311650"/>
          <p14:tracePt t="63026" x="3270250" y="4311650"/>
          <p14:tracePt t="63026" x="3314700" y="4318000"/>
          <p14:tracePt t="63040" x="3352800" y="4318000"/>
          <p14:tracePt t="63040" x="3390900" y="4318000"/>
          <p14:tracePt t="63057" x="3422650" y="4324350"/>
          <p14:tracePt t="63057" x="3448050" y="4324350"/>
          <p14:tracePt t="63073" x="3473450" y="4330700"/>
          <p14:tracePt t="63073" x="3492500" y="4330700"/>
          <p14:tracePt t="63090" x="3505200" y="4337050"/>
          <p14:tracePt t="63090" x="3517900" y="4343400"/>
          <p14:tracePt t="63090" x="3530600" y="4349750"/>
          <p14:tracePt t="63108" x="3536950" y="4356100"/>
          <p14:tracePt t="63108" x="3536950" y="4362450"/>
          <p14:tracePt t="63125" x="3536950" y="4368800"/>
          <p14:tracePt t="63138" x="3530600" y="4375150"/>
          <p14:tracePt t="63138" x="3524250" y="4381500"/>
          <p14:tracePt t="63157" x="3517900" y="4387850"/>
          <p14:tracePt t="63157" x="3505200" y="4394200"/>
          <p14:tracePt t="63173" x="3492500" y="4394200"/>
          <p14:tracePt t="63173" x="3467100" y="4406900"/>
          <p14:tracePt t="63191" x="3454400" y="4406900"/>
          <p14:tracePt t="63191" x="3441700" y="4413250"/>
          <p14:tracePt t="63207" x="3429000" y="4419600"/>
          <p14:tracePt t="63207" x="3422650" y="4419600"/>
          <p14:tracePt t="63223" x="3409950" y="4425950"/>
          <p14:tracePt t="63223" x="3397250" y="4432300"/>
          <p14:tracePt t="63245" x="3397250" y="4438650"/>
          <p14:tracePt t="63259" x="3403600" y="4445000"/>
          <p14:tracePt t="63272" x="3409950" y="4445000"/>
          <p14:tracePt t="63272" x="3422650" y="4445000"/>
          <p14:tracePt t="63291" x="3429000" y="4445000"/>
          <p14:tracePt t="63291" x="3460750" y="4451350"/>
          <p14:tracePt t="63309" x="3479800" y="4457700"/>
          <p14:tracePt t="63309" x="3505200" y="4464050"/>
          <p14:tracePt t="63325" x="3530600" y="4470400"/>
          <p14:tracePt t="63325" x="3556000" y="4470400"/>
          <p14:tracePt t="63341" x="3587750" y="4476750"/>
          <p14:tracePt t="63341" x="3619500" y="4476750"/>
          <p14:tracePt t="63357" x="3644900" y="4476750"/>
          <p14:tracePt t="63357" x="3702050" y="4470400"/>
          <p14:tracePt t="63378" x="3727450" y="4470400"/>
          <p14:tracePt t="63378" x="3746500" y="4464050"/>
          <p14:tracePt t="63393" x="3765550" y="4464050"/>
          <p14:tracePt t="63406" x="3784600" y="4457700"/>
          <p14:tracePt t="63406" x="3810000" y="4457700"/>
          <p14:tracePt t="63425" x="3816350" y="4457700"/>
          <p14:tracePt t="63425" x="3822700" y="4457700"/>
          <p14:tracePt t="63443" x="3829050" y="4438650"/>
          <p14:tracePt t="63913" x="3835400" y="4438650"/>
          <p14:tracePt t="63924" x="3841750" y="4438650"/>
          <p14:tracePt t="63939" x="3848100" y="4445000"/>
          <p14:tracePt t="63956" x="3854450" y="4445000"/>
          <p14:tracePt t="63971" x="3854450" y="4451350"/>
          <p14:tracePt t="63984" x="3860800" y="4451350"/>
          <p14:tracePt t="64008" x="3867150" y="4451350"/>
          <p14:tracePt t="64036" x="3873500" y="4445000"/>
          <p14:tracePt t="64088" x="3867150" y="4445000"/>
          <p14:tracePt t="64187" x="3860800" y="4438650"/>
          <p14:tracePt t="64208" x="3854450" y="4438650"/>
          <p14:tracePt t="64232" x="3860800" y="4438650"/>
          <p14:tracePt t="64411" x="3867150" y="4438650"/>
          <p14:tracePt t="64471" x="3867150" y="4432300"/>
          <p14:tracePt t="64508" x="3873500" y="4425950"/>
          <p14:tracePt t="64540" x="3873500" y="4419600"/>
          <p14:tracePt t="64576" x="3867150" y="4419600"/>
          <p14:tracePt t="64608" x="3860800" y="4413250"/>
          <p14:tracePt t="64628" x="3854450" y="4413250"/>
          <p14:tracePt t="64644" x="3848100" y="4413250"/>
          <p14:tracePt t="64668" x="3848100" y="4406900"/>
          <p14:tracePt t="64831" x="3841750" y="4400550"/>
          <p14:tracePt t="64868" x="3835400" y="4400550"/>
          <p14:tracePt t="64892" x="3822700" y="4400550"/>
          <p14:tracePt t="64923" x="3816350" y="4400550"/>
          <p14:tracePt t="64936" x="3822700" y="4400550"/>
          <p14:tracePt t="65020" x="3829050" y="4400550"/>
          <p14:tracePt t="65036" x="3835400" y="4400550"/>
          <p14:tracePt t="65048" x="3848100" y="4394200"/>
          <p14:tracePt t="65064" x="3854450" y="4394200"/>
          <p14:tracePt t="65080" x="3860800" y="4394200"/>
          <p14:tracePt t="65088" x="3867150" y="4394200"/>
          <p14:tracePt t="65096" x="3879850" y="4387850"/>
          <p14:tracePt t="65112" x="3886200" y="4387850"/>
          <p14:tracePt t="65128" x="3898900" y="4387850"/>
          <p14:tracePt t="65145" x="3905250" y="4387850"/>
          <p14:tracePt t="65161" x="3917950" y="4381500"/>
          <p14:tracePt t="65179" x="3924300" y="4381500"/>
          <p14:tracePt t="65195" x="3930650" y="4375150"/>
          <p14:tracePt t="65211" x="3949700" y="4375150"/>
          <p14:tracePt t="65229" x="3962400" y="4368800"/>
          <p14:tracePt t="65246" x="3975100" y="4368800"/>
          <p14:tracePt t="65262" x="3994150" y="4368800"/>
          <p14:tracePt t="65279" x="4025900" y="4375150"/>
          <p14:tracePt t="65296" x="4051300" y="4375150"/>
          <p14:tracePt t="65313" x="4076700" y="4375150"/>
          <p14:tracePt t="65330" x="4108450" y="4381500"/>
          <p14:tracePt t="65346" x="4133850" y="4387850"/>
          <p14:tracePt t="65346" x="4146550" y="4387850"/>
          <p14:tracePt t="65364" x="4165600" y="4387850"/>
          <p14:tracePt t="65380" x="4178300" y="4394200"/>
          <p14:tracePt t="65396" x="4184650" y="4394200"/>
          <p14:tracePt t="65412" x="4178300" y="4394200"/>
          <p14:tracePt t="65432" x="4171950" y="4400550"/>
          <p14:tracePt t="65446" x="4152900" y="4400550"/>
          <p14:tracePt t="65446" x="4146550" y="4400550"/>
          <p14:tracePt t="65464" x="4127500" y="4406900"/>
          <p14:tracePt t="65480" x="4108450" y="4406900"/>
          <p14:tracePt t="65497" x="4095750" y="4413250"/>
          <p14:tracePt t="65513" x="4089400" y="4425950"/>
          <p14:tracePt t="65530" x="4089400" y="4432300"/>
          <p14:tracePt t="65551" x="4102100" y="4432300"/>
          <p14:tracePt t="65563" x="4114800" y="4432300"/>
          <p14:tracePt t="65580" x="4121150" y="4419600"/>
          <p14:tracePt t="65580" x="4140200" y="4400550"/>
          <p14:tracePt t="65598" x="4152900" y="4394200"/>
          <p14:tracePt t="65598" x="4171950" y="4381500"/>
          <p14:tracePt t="65614" x="4191000" y="4368800"/>
          <p14:tracePt t="65614" x="4222750" y="4356100"/>
          <p14:tracePt t="65632" x="4254500" y="4343400"/>
          <p14:tracePt t="65632" x="4292600" y="4330700"/>
          <p14:tracePt t="65648" x="4387850" y="4311650"/>
          <p14:tracePt t="65648" x="4445000" y="4298950"/>
          <p14:tracePt t="65665" x="4502150" y="4292600"/>
          <p14:tracePt t="65665" x="4559300" y="4292600"/>
          <p14:tracePt t="65681" x="4616450" y="4292600"/>
          <p14:tracePt t="65681" x="4673600" y="4286250"/>
          <p14:tracePt t="65698" x="4730750" y="4292600"/>
          <p14:tracePt t="65698" x="4781550" y="4298950"/>
          <p14:tracePt t="65698" x="4838700" y="4305300"/>
          <p14:tracePt t="65716" x="4889500" y="4311650"/>
          <p14:tracePt t="65716" x="4933950" y="4318000"/>
          <p14:tracePt t="65732" x="4978400" y="4324350"/>
          <p14:tracePt t="65732" x="5022850" y="4330700"/>
          <p14:tracePt t="65748" x="5060950" y="4343400"/>
          <p14:tracePt t="65748" x="5099050" y="4349750"/>
          <p14:tracePt t="65765" x="5130800" y="4356100"/>
          <p14:tracePt t="65765" x="5156200" y="4368800"/>
          <p14:tracePt t="65781" x="5181600" y="4375150"/>
          <p14:tracePt t="65781" x="5194300" y="4387850"/>
          <p14:tracePt t="65798" x="5213350" y="4400550"/>
          <p14:tracePt t="65798" x="5219700" y="4413250"/>
          <p14:tracePt t="65798" x="5226050" y="4425950"/>
          <p14:tracePt t="65816" x="5232400" y="4438650"/>
          <p14:tracePt t="65816" x="5232400" y="4451350"/>
          <p14:tracePt t="65831" x="5232400" y="4464050"/>
          <p14:tracePt t="65831" x="5226050" y="4470400"/>
          <p14:tracePt t="65848" x="5219700" y="4483100"/>
          <p14:tracePt t="65848" x="5213350" y="4495800"/>
          <p14:tracePt t="65865" x="5200650" y="4508500"/>
          <p14:tracePt t="65865" x="5187950" y="4514850"/>
          <p14:tracePt t="65865" x="5175250" y="4527550"/>
          <p14:tracePt t="65884" x="5156200" y="4533900"/>
          <p14:tracePt t="65884" x="5143500" y="4546600"/>
          <p14:tracePt t="65898" x="5118100" y="4552950"/>
          <p14:tracePt t="65898" x="5099050" y="4565650"/>
          <p14:tracePt t="65915" x="5073650" y="4572000"/>
          <p14:tracePt t="65915" x="5048250" y="4578350"/>
          <p14:tracePt t="65932" x="5022850" y="4584700"/>
          <p14:tracePt t="65932" x="4965700" y="4597400"/>
          <p14:tracePt t="65949" x="4940300" y="4597400"/>
          <p14:tracePt t="65949" x="4914900" y="4597400"/>
          <p14:tracePt t="65965" x="4889500" y="4597400"/>
          <p14:tracePt t="65965" x="4864100" y="4597400"/>
          <p14:tracePt t="65982" x="4838700" y="4597400"/>
          <p14:tracePt t="65982" x="4813300" y="4597400"/>
          <p14:tracePt t="66001" x="4787900" y="4597400"/>
          <p14:tracePt t="66001" x="4743450" y="4591050"/>
          <p14:tracePt t="66016" x="4718050" y="4591050"/>
          <p14:tracePt t="66016" x="4692650" y="4584700"/>
          <p14:tracePt t="66033" x="4673600" y="4584700"/>
          <p14:tracePt t="66033" x="4654550" y="4578350"/>
          <p14:tracePt t="66049" x="4629150" y="4578350"/>
          <p14:tracePt t="66049" x="4610100" y="4572000"/>
          <p14:tracePt t="66065" x="4591050" y="4565650"/>
          <p14:tracePt t="66065" x="4572000" y="4565650"/>
          <p14:tracePt t="66082" x="4552950" y="4559300"/>
          <p14:tracePt t="66082" x="4533900" y="4552950"/>
          <p14:tracePt t="66082" x="4514850" y="4546600"/>
          <p14:tracePt t="66100" x="4502150" y="4546600"/>
          <p14:tracePt t="66100" x="4483100" y="4540250"/>
          <p14:tracePt t="66116" x="4470400" y="4540250"/>
          <p14:tracePt t="66116" x="4464050" y="4540250"/>
          <p14:tracePt t="66132" x="4451350" y="4540250"/>
          <p14:tracePt t="66132" x="4445000" y="4540250"/>
          <p14:tracePt t="66149" x="4438650" y="4533900"/>
          <p14:tracePt t="66149" x="4432300" y="4533900"/>
          <p14:tracePt t="66166" x="4425950" y="4533900"/>
          <p14:tracePt t="66182" x="4413250" y="4527550"/>
          <p14:tracePt t="66182" x="4394200" y="4514850"/>
          <p14:tracePt t="66199" x="4381500" y="4508500"/>
          <p14:tracePt t="66199" x="4368800" y="4508500"/>
          <p14:tracePt t="66216" x="4349750" y="4502150"/>
          <p14:tracePt t="66216" x="4330700" y="4495800"/>
          <p14:tracePt t="66233" x="4311650" y="4489450"/>
          <p14:tracePt t="66233" x="4267200" y="4489450"/>
          <p14:tracePt t="66251" x="4241800" y="4489450"/>
          <p14:tracePt t="66251" x="4210050" y="4489450"/>
          <p14:tracePt t="66266" x="4178300" y="4489450"/>
          <p14:tracePt t="66266" x="4133850" y="4489450"/>
          <p14:tracePt t="66283" x="4089400" y="4489450"/>
          <p14:tracePt t="66283" x="4032250" y="4489450"/>
          <p14:tracePt t="66300" x="3975100" y="4489450"/>
          <p14:tracePt t="66300" x="3835400" y="4502150"/>
          <p14:tracePt t="66316" x="3765550" y="4508500"/>
          <p14:tracePt t="66316" x="3695700" y="4514850"/>
          <p14:tracePt t="66333" x="3625850" y="4527550"/>
          <p14:tracePt t="66333" x="3556000" y="4546600"/>
          <p14:tracePt t="66350" x="3492500" y="4565650"/>
          <p14:tracePt t="66350" x="3429000" y="4584700"/>
          <p14:tracePt t="66366" x="3365500" y="4603750"/>
          <p14:tracePt t="66366" x="3251200" y="4641850"/>
          <p14:tracePt t="66385" x="3200400" y="4654550"/>
          <p14:tracePt t="66385" x="3149600" y="4667250"/>
          <p14:tracePt t="66400" x="3098800" y="4679950"/>
          <p14:tracePt t="66400" x="3048000" y="4686300"/>
          <p14:tracePt t="66417" x="3003550" y="4699000"/>
          <p14:tracePt t="66417" x="2965450" y="4705350"/>
          <p14:tracePt t="66433" x="2927350" y="4711700"/>
          <p14:tracePt t="66433" x="2889250" y="4711700"/>
          <p14:tracePt t="66450" x="2863850" y="4718050"/>
          <p14:tracePt t="66450" x="2838450" y="4718050"/>
          <p14:tracePt t="66450" x="2819400" y="4718050"/>
          <p14:tracePt t="66468" x="2806700" y="4718050"/>
          <p14:tracePt t="66482" x="2800350" y="4718050"/>
          <p14:tracePt t="66482" x="2794000" y="4711700"/>
          <p14:tracePt t="66500" x="2787650" y="4711700"/>
          <p14:tracePt t="66516" x="2787650" y="4705350"/>
          <p14:tracePt t="66533" x="2787650" y="4699000"/>
          <p14:tracePt t="66533" x="2794000" y="4692650"/>
          <p14:tracePt t="66550" x="2800350" y="4686300"/>
          <p14:tracePt t="66566" x="2800350" y="4679950"/>
          <p14:tracePt t="66583" x="2794000" y="4679950"/>
          <p14:tracePt t="66604" x="2616200" y="4584700"/>
          <p14:tracePt t="66694" x="2597150" y="4559300"/>
          <p14:tracePt t="66699" x="2565400" y="4502150"/>
          <p14:tracePt t="66717" x="2546350" y="4451350"/>
          <p14:tracePt t="66734" x="2540000" y="4400550"/>
          <p14:tracePt t="66734" x="2540000" y="4381500"/>
          <p14:tracePt t="66752" x="2559050" y="4343400"/>
          <p14:tracePt t="66768" x="2597150" y="4324350"/>
          <p14:tracePt t="66784" x="2654300" y="4318000"/>
          <p14:tracePt t="66801" x="2724150" y="4343400"/>
          <p14:tracePt t="66817" x="2794000" y="4394200"/>
          <p14:tracePt t="66834" x="2908300" y="4489450"/>
          <p14:tracePt t="66851" x="2965450" y="4546600"/>
          <p14:tracePt t="66868" x="3003550" y="4591050"/>
          <p14:tracePt t="66887" x="3022600" y="4629150"/>
          <p14:tracePt t="66901" x="3009900" y="4660900"/>
          <p14:tracePt t="66918" x="2971800" y="4673600"/>
          <p14:tracePt t="66934" x="2921000" y="4686300"/>
          <p14:tracePt t="66951" x="2844800" y="4686300"/>
          <p14:tracePt t="66969" x="2800350" y="4679950"/>
          <p14:tracePt t="66984" x="2762250" y="4679950"/>
          <p14:tracePt t="67003" x="2736850" y="4673600"/>
          <p14:tracePt t="67018" x="2724150" y="4667250"/>
          <p14:tracePt t="67036" x="2717800" y="4660900"/>
          <p14:tracePt t="67051" x="2730500" y="4641850"/>
          <p14:tracePt t="67068" x="2743200" y="4635500"/>
          <p14:tracePt t="67085" x="2768600" y="4629150"/>
          <p14:tracePt t="67101" x="2781300" y="4635500"/>
          <p14:tracePt t="67118" x="2794000" y="4635500"/>
          <p14:tracePt t="67118" x="2800350" y="4629150"/>
          <p14:tracePt t="67136" x="2806700" y="4622800"/>
          <p14:tracePt t="67136" x="2806700" y="4616450"/>
          <p14:tracePt t="67152" x="2813050" y="4603750"/>
          <p14:tracePt t="67152" x="2819400" y="4591050"/>
          <p14:tracePt t="67169" x="2832100" y="4578350"/>
          <p14:tracePt t="67169" x="2851150" y="4565650"/>
          <p14:tracePt t="67186" x="2870200" y="4546600"/>
          <p14:tracePt t="67186" x="2901950" y="4533900"/>
          <p14:tracePt t="67202" x="2927350" y="4521200"/>
          <p14:tracePt t="67202" x="3003550" y="4502150"/>
          <p14:tracePt t="67219" x="3041650" y="4495800"/>
          <p14:tracePt t="67219" x="3079750" y="4489450"/>
          <p14:tracePt t="67236" x="3117850" y="4489450"/>
          <p14:tracePt t="67236" x="3155950" y="4483100"/>
          <p14:tracePt t="67253" x="3194050" y="4483100"/>
          <p14:tracePt t="67253" x="3270250" y="4476750"/>
          <p14:tracePt t="67269" x="3302000" y="4476750"/>
          <p14:tracePt t="67269" x="3340100" y="4476750"/>
          <p14:tracePt t="67286" x="3371850" y="4476750"/>
          <p14:tracePt t="67286" x="3409950" y="4470400"/>
          <p14:tracePt t="67303" x="3441700" y="4470400"/>
          <p14:tracePt t="67303" x="3467100" y="4476750"/>
          <p14:tracePt t="67320" x="3498850" y="4476750"/>
          <p14:tracePt t="67320" x="3556000" y="4476750"/>
          <p14:tracePt t="67336" x="3581400" y="4476750"/>
          <p14:tracePt t="67336" x="3600450" y="4476750"/>
          <p14:tracePt t="67353" x="3625850" y="4470400"/>
          <p14:tracePt t="67353" x="3644900" y="4470400"/>
          <p14:tracePt t="67370" x="3663950" y="4470400"/>
          <p14:tracePt t="67370" x="3702050" y="4470400"/>
          <p14:tracePt t="67390" x="3714750" y="4470400"/>
          <p14:tracePt t="67402" x="3733800" y="4470400"/>
          <p14:tracePt t="67402" x="3759200" y="4476750"/>
          <p14:tracePt t="67421" x="3778250" y="4476750"/>
          <p14:tracePt t="67421" x="3784600" y="4483100"/>
          <p14:tracePt t="67437" x="3797300" y="4489450"/>
          <p14:tracePt t="67437" x="3810000" y="4489450"/>
          <p14:tracePt t="67453" x="3816350" y="4495800"/>
          <p14:tracePt t="67453" x="3822700" y="4495800"/>
          <p14:tracePt t="67470" x="3829050" y="4495800"/>
          <p14:tracePt t="67470" x="3835400" y="4495800"/>
          <p14:tracePt t="67487" x="3829050" y="4502150"/>
          <p14:tracePt t="67532" x="3822700" y="4502150"/>
          <p14:tracePt t="67547" x="3816350" y="4508500"/>
          <p14:tracePt t="67564" x="3810000" y="4514850"/>
          <p14:tracePt t="67576" x="3797300" y="4514850"/>
          <p14:tracePt t="67591" x="3790950" y="4521200"/>
          <p14:tracePt t="67608" x="3784600" y="4533900"/>
          <p14:tracePt t="67625" x="3784600" y="4540250"/>
          <p14:tracePt t="67636" x="3778250" y="4540250"/>
          <p14:tracePt t="67653" x="3771900" y="4546600"/>
          <p14:tracePt t="67670" x="3765550" y="4540250"/>
          <p14:tracePt t="67688" x="3759200" y="4540250"/>
          <p14:tracePt t="67711" x="3752850" y="4540250"/>
          <p14:tracePt t="67736" x="3746500" y="4533900"/>
          <p14:tracePt t="67779" x="3740150" y="4540250"/>
          <p14:tracePt t="67824" x="3733800" y="4546600"/>
          <p14:tracePt t="67855" x="3733800" y="4559300"/>
          <p14:tracePt t="67867" x="3733800" y="4565650"/>
          <p14:tracePt t="67883" x="3733800" y="4572000"/>
          <p14:tracePt t="67899" x="3733800" y="4578350"/>
          <p14:tracePt t="67908" x="3733800" y="4584700"/>
          <p14:tracePt t="67920" x="3740150" y="4591050"/>
          <p14:tracePt t="67920" x="3740150" y="4597400"/>
          <p14:tracePt t="67938" x="3740150" y="4603750"/>
          <p14:tracePt t="67954" x="3740150" y="4610100"/>
          <p14:tracePt t="67970" x="3746500" y="4616450"/>
          <p14:tracePt t="67970" x="3746500" y="4629150"/>
          <p14:tracePt t="67988" x="3746500" y="4635500"/>
          <p14:tracePt t="68004" x="3740150" y="4635500"/>
          <p14:tracePt t="68004" x="3740150" y="4641850"/>
          <p14:tracePt t="68022" x="3733800" y="4648200"/>
          <p14:tracePt t="68022" x="3733800" y="4654550"/>
          <p14:tracePt t="68038" x="3727450" y="4660900"/>
          <p14:tracePt t="68038" x="3714750" y="4667250"/>
          <p14:tracePt t="68056" x="3708400" y="4673600"/>
          <p14:tracePt t="68071" x="3695700" y="4679950"/>
          <p14:tracePt t="68088" x="3695700" y="4686300"/>
          <p14:tracePt t="68108" x="3695700" y="4692650"/>
          <p14:tracePt t="68167" x="3683000" y="4699000"/>
          <p14:tracePt t="68183" x="3670300" y="4705350"/>
          <p14:tracePt t="68191" x="3657600" y="4705350"/>
          <p14:tracePt t="68204" x="3638550" y="4705350"/>
          <p14:tracePt t="68204" x="3619500" y="4711700"/>
          <p14:tracePt t="68222" x="3276600" y="4673600"/>
          <p14:tracePt t="68290" x="3238500" y="4660900"/>
          <p14:tracePt t="68296" x="3200400" y="4654550"/>
          <p14:tracePt t="68305" x="3130550" y="4635500"/>
          <p14:tracePt t="68322" x="3073400" y="4622800"/>
          <p14:tracePt t="68339" x="3009900" y="4597400"/>
          <p14:tracePt t="68356" x="2984500" y="4584700"/>
          <p14:tracePt t="68372" x="2984500" y="4565650"/>
          <p14:tracePt t="68390" x="3009900" y="4540250"/>
          <p14:tracePt t="68406" x="3048000" y="4508500"/>
          <p14:tracePt t="68406" x="3073400" y="4489450"/>
          <p14:tracePt t="68425" x="3136900" y="4464050"/>
          <p14:tracePt t="68440" x="3213100" y="4445000"/>
          <p14:tracePt t="68456" x="3289300" y="4438650"/>
          <p14:tracePt t="68473" x="3378200" y="4451350"/>
          <p14:tracePt t="68489" x="3473450" y="4464050"/>
          <p14:tracePt t="68489" x="3524250" y="4476750"/>
          <p14:tracePt t="68509" x="3568700" y="4489450"/>
          <p14:tracePt t="68509" x="3613150" y="4495800"/>
          <p14:tracePt t="68524" x="3702050" y="4521200"/>
          <p14:tracePt t="68540" x="3778250" y="4546600"/>
          <p14:tracePt t="68556" x="3841750" y="4578350"/>
          <p14:tracePt t="68574" x="3911600" y="4622800"/>
          <p14:tracePt t="68590" x="3937000" y="4641850"/>
          <p14:tracePt t="68606" x="3949700" y="4660900"/>
          <p14:tracePt t="68625" x="3943350" y="4673600"/>
          <p14:tracePt t="68640" x="3905250" y="4692650"/>
          <p14:tracePt t="68657" x="3867150" y="4699000"/>
          <p14:tracePt t="68673" x="3822700" y="4711700"/>
          <p14:tracePt t="68690" x="3771900" y="4718050"/>
          <p14:tracePt t="68690" x="3746500" y="4718050"/>
          <p14:tracePt t="68708" x="3695700" y="4718050"/>
          <p14:tracePt t="68724" x="3644900" y="4718050"/>
          <p14:tracePt t="68740" x="3600450" y="4711700"/>
          <p14:tracePt t="68757" x="3568700" y="4711700"/>
          <p14:tracePt t="68774" x="3549650" y="4711700"/>
          <p14:tracePt t="68790" x="3562350" y="4711700"/>
          <p14:tracePt t="68816" x="3581400" y="4718050"/>
          <p14:tracePt t="68828" x="3594100" y="4711700"/>
          <p14:tracePt t="68840" x="3613150" y="4711700"/>
          <p14:tracePt t="68840" x="3619500" y="4711700"/>
          <p14:tracePt t="68858" x="3638550" y="4705350"/>
          <p14:tracePt t="68858" x="3663950" y="4692650"/>
          <p14:tracePt t="68878" x="3676650" y="4686300"/>
          <p14:tracePt t="68878" x="3689350" y="4679950"/>
          <p14:tracePt t="68892" x="3708400" y="4673600"/>
          <p14:tracePt t="68892" x="3727450" y="4673600"/>
          <p14:tracePt t="68908" x="3746500" y="4667250"/>
          <p14:tracePt t="68908" x="3771900" y="4660900"/>
          <p14:tracePt t="68925" x="3790950" y="4654550"/>
          <p14:tracePt t="68925" x="3810000" y="4654550"/>
          <p14:tracePt t="68941" x="3835400" y="4654550"/>
          <p14:tracePt t="68941" x="3873500" y="4648200"/>
          <p14:tracePt t="68958" x="3892550" y="4648200"/>
          <p14:tracePt t="68958" x="3905250" y="4648200"/>
          <p14:tracePt t="68975" x="3917950" y="4648200"/>
          <p14:tracePt t="68975" x="3924300" y="4648200"/>
          <p14:tracePt t="68991" x="3937000" y="4648200"/>
          <p14:tracePt t="68991" x="3949700" y="4648200"/>
          <p14:tracePt t="69009" x="3956050" y="4648200"/>
          <p14:tracePt t="69024" x="3962400" y="4648200"/>
          <p14:tracePt t="69041" x="3968750" y="4648200"/>
          <p14:tracePt t="69063" x="3962400" y="4654550"/>
          <p14:tracePt t="69108" x="3956050" y="4654550"/>
          <p14:tracePt t="69143" x="3962400" y="4660900"/>
          <p14:tracePt t="69212" x="3968750" y="4667250"/>
          <p14:tracePt t="69249" x="3968750" y="4673600"/>
          <p14:tracePt t="69271" x="3962400" y="4673600"/>
          <p14:tracePt t="69308" x="3956050" y="4673600"/>
          <p14:tracePt t="69331" x="3956050" y="4667250"/>
          <p14:tracePt t="69355" x="3949700" y="4667250"/>
          <p14:tracePt t="69375" x="3949700" y="4660900"/>
          <p14:tracePt t="69399" x="3949700" y="4654550"/>
          <p14:tracePt t="69451" x="3949700" y="4648200"/>
          <p14:tracePt t="69483" x="3892550" y="4622800"/>
          <p14:tracePt t="69754" x="3886200" y="4622800"/>
          <p14:tracePt t="69767" x="3879850" y="4616450"/>
          <p14:tracePt t="69783" x="3873500" y="4616450"/>
          <p14:tracePt t="69796" x="3867150" y="4610100"/>
          <p14:tracePt t="69835" x="3860800" y="4610100"/>
          <p14:tracePt t="69855" x="3854450" y="4610100"/>
          <p14:tracePt t="69887" x="3854450" y="4603750"/>
          <p14:tracePt t="69908" x="3848100" y="4603750"/>
          <p14:tracePt t="69939" x="3841750" y="4597400"/>
          <p14:tracePt t="69983" x="3835400" y="4597400"/>
          <p14:tracePt t="70104" x="3835400" y="4603750"/>
          <p14:tracePt t="70135" x="3835400" y="4610100"/>
          <p14:tracePt t="70147" x="3829050" y="4616450"/>
          <p14:tracePt t="70163" x="3829050" y="4622800"/>
          <p14:tracePt t="70179" x="3829050" y="4629150"/>
          <p14:tracePt t="70196" x="3822700" y="4635500"/>
          <p14:tracePt t="70208" x="3822700" y="4641850"/>
          <p14:tracePt t="70224" x="3822700" y="4648200"/>
          <p14:tracePt t="70232" x="3822700" y="4660900"/>
          <p14:tracePt t="70244" x="3822700" y="4679950"/>
          <p14:tracePt t="70266" x="3822700" y="4705350"/>
          <p14:tracePt t="70266" x="3822700" y="4718050"/>
          <p14:tracePt t="70279" x="3822700" y="4730750"/>
          <p14:tracePt t="70279" x="3816350" y="4743450"/>
          <p14:tracePt t="70296" x="3816350" y="4756150"/>
          <p14:tracePt t="70296" x="3810000" y="4768850"/>
          <p14:tracePt t="70312" x="3810000" y="4775200"/>
          <p14:tracePt t="70312" x="3816350" y="4794250"/>
          <p14:tracePt t="70329" x="3822700" y="4800600"/>
          <p14:tracePt t="70329" x="3822700" y="4813300"/>
          <p14:tracePt t="70346" x="3829050" y="4819650"/>
          <p14:tracePt t="70346" x="3835400" y="4832350"/>
          <p14:tracePt t="70363" x="3841750" y="4845050"/>
          <p14:tracePt t="70363" x="3841750" y="4864100"/>
          <p14:tracePt t="70379" x="3848100" y="4876800"/>
          <p14:tracePt t="70379" x="3848100" y="4908550"/>
          <p14:tracePt t="70397" x="3841750" y="4927600"/>
          <p14:tracePt t="70397" x="3841750" y="4940300"/>
          <p14:tracePt t="70413" x="3841750" y="4959350"/>
          <p14:tracePt t="70413" x="3841750" y="4965700"/>
          <p14:tracePt t="70430" x="3841750" y="4978400"/>
          <p14:tracePt t="70430" x="3841750" y="4991100"/>
          <p14:tracePt t="70446" x="3841750" y="4997450"/>
          <p14:tracePt t="70446" x="3841750" y="5003800"/>
          <p14:tracePt t="70446" x="3841750" y="5010150"/>
          <p14:tracePt t="70464" x="3841750" y="5016500"/>
          <p14:tracePt t="70464" x="3848100" y="5016500"/>
          <p14:tracePt t="70480" x="3848100" y="5022850"/>
          <p14:tracePt t="70497" x="3848100" y="5035550"/>
          <p14:tracePt t="70512" x="3848100" y="5041900"/>
          <p14:tracePt t="70529" x="3848100" y="5048250"/>
          <p14:tracePt t="70529" x="3848100" y="5054600"/>
          <p14:tracePt t="70529" x="3848100" y="5060950"/>
          <p14:tracePt t="70549" x="3848100" y="5067300"/>
          <p14:tracePt t="70562" x="3848100" y="5073650"/>
          <p14:tracePt t="70562" x="3841750" y="5092700"/>
          <p14:tracePt t="70580" x="3841750" y="5105400"/>
          <p14:tracePt t="70580" x="3841750" y="5118100"/>
          <p14:tracePt t="70597" x="3841750" y="5137150"/>
          <p14:tracePt t="70597" x="3841750" y="5149850"/>
          <p14:tracePt t="70613" x="3848100" y="5168900"/>
          <p14:tracePt t="70613" x="3860800" y="5194300"/>
          <p14:tracePt t="70630" x="3860800" y="5200650"/>
          <p14:tracePt t="70630" x="3867150" y="5207000"/>
          <p14:tracePt t="70647" x="3867150" y="5213350"/>
          <p14:tracePt t="70663" x="3867150" y="5219700"/>
          <p14:tracePt t="70731" x="3860800" y="5302250"/>
          <p14:tracePt t="70736" x="3860800" y="5321300"/>
          <p14:tracePt t="70736" x="3867150" y="5334000"/>
          <p14:tracePt t="70749" x="3867150" y="5353050"/>
          <p14:tracePt t="70749" x="3873500" y="5372100"/>
          <p14:tracePt t="70764" x="3873500" y="5391150"/>
          <p14:tracePt t="70764" x="3879850" y="5416550"/>
          <p14:tracePt t="70781" x="3879850" y="5435600"/>
          <p14:tracePt t="70781" x="3873500" y="5461000"/>
          <p14:tracePt t="70798" x="3873500" y="5480050"/>
          <p14:tracePt t="70798" x="3873500" y="5499100"/>
          <p14:tracePt t="70798" x="3867150" y="5518150"/>
          <p14:tracePt t="70816" x="3860800" y="5537200"/>
          <p14:tracePt t="70830" x="3860800" y="5556250"/>
          <p14:tracePt t="70887" x="3873500" y="5664200"/>
          <p14:tracePt t="70892" x="3879850" y="5676900"/>
          <p14:tracePt t="70900" x="3886200" y="5695950"/>
          <p14:tracePt t="70914" x="3892550" y="5721350"/>
          <p14:tracePt t="70914" x="3898900" y="5765800"/>
          <p14:tracePt t="70931" x="3905250" y="5791200"/>
          <p14:tracePt t="70931" x="3911600" y="5822950"/>
          <p14:tracePt t="70948" x="3917950" y="5848350"/>
          <p14:tracePt t="70948" x="3930650" y="5873750"/>
          <p14:tracePt t="70965" x="3937000" y="5905500"/>
          <p14:tracePt t="70965" x="3943350" y="5924550"/>
          <p14:tracePt t="70981" x="3949700" y="5949950"/>
          <p14:tracePt t="70981" x="3949700" y="5969000"/>
          <p14:tracePt t="71002" x="3892550" y="6134100"/>
          <p14:tracePt t="71098" x="3892550" y="6140450"/>
          <p14:tracePt t="71103" x="3898900" y="6153150"/>
          <p14:tracePt t="71114" x="3905250" y="6165850"/>
          <p14:tracePt t="71133" x="3911600" y="6178550"/>
          <p14:tracePt t="71148" x="3917950" y="6184900"/>
          <p14:tracePt t="71165" x="3924300" y="6191250"/>
          <p14:tracePt t="71181" x="3924300" y="6197600"/>
          <p14:tracePt t="71198" x="3930650" y="6210300"/>
          <p14:tracePt t="71198" x="3937000" y="6216650"/>
          <p14:tracePt t="71216" x="3943350" y="6216650"/>
          <p14:tracePt t="71231" x="3949700" y="6210300"/>
          <p14:tracePt t="71248" x="3962400" y="6203950"/>
          <p14:tracePt t="71248" x="3975100" y="6197600"/>
          <p14:tracePt t="71266" x="3994150" y="6191250"/>
          <p14:tracePt t="71266" x="4013200" y="6184900"/>
          <p14:tracePt t="71266" x="4032250" y="6178550"/>
          <p14:tracePt t="71284" x="4057650" y="6172200"/>
          <p14:tracePt t="71284" x="4083050" y="6165850"/>
          <p14:tracePt t="71299" x="4114800" y="6159500"/>
          <p14:tracePt t="71299" x="4146550" y="6159500"/>
          <p14:tracePt t="71316" x="4178300" y="6153150"/>
          <p14:tracePt t="71316" x="4210050" y="6153150"/>
          <p14:tracePt t="71332" x="4241800" y="6146800"/>
          <p14:tracePt t="71332" x="4305300" y="6146800"/>
          <p14:tracePt t="71349" x="4343400" y="6146800"/>
          <p14:tracePt t="71349" x="4381500" y="6146800"/>
          <p14:tracePt t="71366" x="4419600" y="6140450"/>
          <p14:tracePt t="71366" x="4457700" y="6140450"/>
          <p14:tracePt t="71383" x="4502150" y="6140450"/>
          <p14:tracePt t="71383" x="4552950" y="6146800"/>
          <p14:tracePt t="71400" x="4603750" y="6146800"/>
          <p14:tracePt t="71400" x="4705350" y="6159500"/>
          <p14:tracePt t="71417" x="4762500" y="6165850"/>
          <p14:tracePt t="71417" x="4819650" y="6172200"/>
          <p14:tracePt t="71433" x="4876800" y="6178550"/>
          <p14:tracePt t="71433" x="4933950" y="6184900"/>
          <p14:tracePt t="71450" x="4991100" y="6184900"/>
          <p14:tracePt t="71450" x="5041900" y="6184900"/>
          <p14:tracePt t="71450" x="5099050" y="6191250"/>
          <p14:tracePt t="71468" x="5156200" y="6191250"/>
          <p14:tracePt t="71482" x="5213350" y="6191250"/>
          <p14:tracePt t="71482" x="5314950" y="6191250"/>
          <p14:tracePt t="71502" x="5372100" y="6184900"/>
          <p14:tracePt t="71502" x="5422900" y="6184900"/>
          <p14:tracePt t="71518" x="5473700" y="6184900"/>
          <p14:tracePt t="71518" x="5524500" y="6178550"/>
          <p14:tracePt t="71533" x="5575300" y="6178550"/>
          <p14:tracePt t="71533" x="5626100" y="6172200"/>
          <p14:tracePt t="71550" x="5670550" y="6165850"/>
          <p14:tracePt t="71550" x="5721350" y="6159500"/>
          <p14:tracePt t="71550" x="5765800" y="6153150"/>
          <p14:tracePt t="71568" x="5810250" y="6153150"/>
          <p14:tracePt t="71568" x="5848350" y="6146800"/>
          <p14:tracePt t="71584" x="5886450" y="6146800"/>
          <p14:tracePt t="71584" x="5924550" y="6140450"/>
          <p14:tracePt t="71600" x="5956300" y="6140450"/>
          <p14:tracePt t="71600" x="5988050" y="6140450"/>
          <p14:tracePt t="71617" x="6019800" y="6140450"/>
          <p14:tracePt t="71617" x="6045200" y="6146800"/>
          <p14:tracePt t="71634" x="6064250" y="6146800"/>
          <p14:tracePt t="71634" x="6096000" y="6159500"/>
          <p14:tracePt t="71650" x="6108700" y="6165850"/>
          <p14:tracePt t="71650" x="6121400" y="6178550"/>
          <p14:tracePt t="71667" x="6127750" y="6184900"/>
          <p14:tracePt t="71667" x="6134100" y="6197600"/>
          <p14:tracePt t="71684" x="6140450" y="6210300"/>
          <p14:tracePt t="71684" x="6140450" y="6223000"/>
          <p14:tracePt t="71701" x="6140450" y="6235700"/>
          <p14:tracePt t="71701" x="6134100" y="6254750"/>
          <p14:tracePt t="71717" x="6121400" y="6286500"/>
          <p14:tracePt t="71733" x="6102350" y="6324600"/>
          <p14:tracePt t="71750" x="6083300" y="6369050"/>
          <p14:tracePt t="71750" x="6057900" y="6407150"/>
          <p14:tracePt t="71768" x="6032500" y="6438900"/>
          <p14:tracePt t="71784" x="6000750" y="6477000"/>
          <p14:tracePt t="71800" x="5962650" y="6508750"/>
          <p14:tracePt t="71816" x="5924550" y="6540500"/>
          <p14:tracePt t="71833" x="5880100" y="6578600"/>
          <p14:tracePt t="71850" x="5861050" y="6597650"/>
          <p14:tracePt t="71850" x="5816600" y="6629400"/>
          <p14:tracePt t="71868" x="5791200" y="6648450"/>
          <p14:tracePt t="71868" x="5765800" y="6667500"/>
          <p14:tracePt t="71868" x="5740400" y="6686550"/>
          <p14:tracePt t="71889" x="5715000" y="6705600"/>
          <p14:tracePt t="71900" x="5683250" y="6718300"/>
          <p14:tracePt t="71900" x="5651500" y="6731000"/>
          <p14:tracePt t="71918" x="5613400" y="6750050"/>
          <p14:tracePt t="71918" x="5575300" y="6762750"/>
          <p14:tracePt t="71918" x="5524500" y="6769100"/>
          <p14:tracePt t="71937" x="5480050" y="6775450"/>
          <p14:tracePt t="71952" x="4267200" y="5715000"/>
          <p14:tracePt t="72085" x="4229100" y="5626100"/>
          <p14:tracePt t="72092" x="4203700" y="5524500"/>
          <p14:tracePt t="72100" x="4165600" y="5346700"/>
          <p14:tracePt t="72117" x="4159250" y="5187950"/>
          <p14:tracePt t="72117" x="4171950" y="5111750"/>
          <p14:tracePt t="72136" x="4222750" y="4959350"/>
          <p14:tracePt t="72152" x="4311650" y="4800600"/>
          <p14:tracePt t="72168" x="4425950" y="4648200"/>
          <p14:tracePt t="72184" x="4565650" y="4514850"/>
          <p14:tracePt t="72201" x="4724400" y="4400550"/>
          <p14:tracePt t="72218" x="4895850" y="4318000"/>
          <p14:tracePt t="72218" x="4991100" y="4279900"/>
          <p14:tracePt t="72236" x="5181600" y="4216400"/>
          <p14:tracePt t="72251" x="5378450" y="4165600"/>
          <p14:tracePt t="72268" x="5575300" y="4127500"/>
          <p14:tracePt t="72285" x="5765800" y="4114800"/>
          <p14:tracePt t="72302" x="6045200" y="4159250"/>
          <p14:tracePt t="72318" x="6210300" y="4222750"/>
          <p14:tracePt t="72335" x="6375400" y="4311650"/>
          <p14:tracePt t="72352" x="6584950" y="4457700"/>
          <p14:tracePt t="72369" x="6705600" y="4559300"/>
          <p14:tracePt t="72385" x="6800850" y="4686300"/>
          <p14:tracePt t="72402" x="6877050" y="4832350"/>
          <p14:tracePt t="72419" x="6953250" y="5073650"/>
          <p14:tracePt t="72436" x="6978650" y="5232400"/>
          <p14:tracePt t="72452" x="6985000" y="5372100"/>
          <p14:tracePt t="72469" x="6965950" y="5499100"/>
          <p14:tracePt t="72485" x="6902450" y="5683250"/>
          <p14:tracePt t="72505" x="6832600" y="5816600"/>
          <p14:tracePt t="72520" x="6756400" y="5956300"/>
          <p14:tracePt t="72536" x="6661150" y="6096000"/>
          <p14:tracePt t="72553" x="6553200" y="6223000"/>
          <p14:tracePt t="72569" x="6438900" y="6330950"/>
          <p14:tracePt t="72586" x="6311900" y="6419850"/>
          <p14:tracePt t="72586" x="6248400" y="6457950"/>
          <p14:tracePt t="72604" x="6121400" y="6508750"/>
          <p14:tracePt t="72619" x="5981700" y="6546850"/>
          <p14:tracePt t="72636" x="5835650" y="6565900"/>
          <p14:tracePt t="72653" x="5626100" y="6565900"/>
          <p14:tracePt t="72670" x="5505450" y="6553200"/>
          <p14:tracePt t="72687" x="5416550" y="6534150"/>
          <p14:tracePt t="72703" x="5384800" y="6527800"/>
          <p14:tracePt t="72720" x="5353050" y="6521450"/>
          <p14:tracePt t="72737" x="5353050" y="6496050"/>
          <p14:tracePt t="72753" x="5378450" y="6464300"/>
          <p14:tracePt t="72769" x="5410200" y="6432550"/>
          <p14:tracePt t="72786" x="5429250" y="6407150"/>
          <p14:tracePt t="72786" x="5480050" y="6369050"/>
          <p14:tracePt t="72804" x="5511800" y="6356350"/>
          <p14:tracePt t="72804" x="5549900" y="6337300"/>
          <p14:tracePt t="72821" x="5581650" y="6318250"/>
          <p14:tracePt t="72821" x="5619750" y="6305550"/>
          <p14:tracePt t="72837" x="5657850" y="6299200"/>
          <p14:tracePt t="72837" x="5695950" y="6286500"/>
          <p14:tracePt t="72854" x="5734050" y="6273800"/>
          <p14:tracePt t="72854" x="5772150" y="6267450"/>
          <p14:tracePt t="72854" x="5810250" y="6261100"/>
          <p14:tracePt t="72872" x="5848350" y="6254750"/>
          <p14:tracePt t="72872" x="5892800" y="6254750"/>
          <p14:tracePt t="72889" x="5930900" y="6248400"/>
          <p14:tracePt t="72889" x="5975350" y="6242050"/>
          <p14:tracePt t="72905" x="6019800" y="6235700"/>
          <p14:tracePt t="72905" x="6057900" y="6235700"/>
          <p14:tracePt t="72922" x="6102350" y="6229350"/>
          <p14:tracePt t="72922" x="6140450" y="6223000"/>
          <p14:tracePt t="72938" x="6178550" y="6223000"/>
          <p14:tracePt t="72938" x="6210300" y="6216650"/>
          <p14:tracePt t="72938" x="6242050" y="6210300"/>
          <p14:tracePt t="72956" x="6267450" y="6210300"/>
          <p14:tracePt t="72956" x="6292850" y="6210300"/>
          <p14:tracePt t="72972" x="6318250" y="6203950"/>
          <p14:tracePt t="72972" x="6337300" y="6197600"/>
          <p14:tracePt t="72988" x="6356350" y="6197600"/>
          <p14:tracePt t="72988" x="6369050" y="6197600"/>
          <p14:tracePt t="73004" x="6388100" y="6197600"/>
          <p14:tracePt t="73004" x="6400800" y="6191250"/>
          <p14:tracePt t="73022" x="6413500" y="6191250"/>
          <p14:tracePt t="73022" x="6432550" y="6191250"/>
          <p14:tracePt t="73038" x="6445250" y="6191250"/>
          <p14:tracePt t="73038" x="6457950" y="6184900"/>
          <p14:tracePt t="73055" x="6470650" y="6184900"/>
          <p14:tracePt t="73055" x="6477000" y="6184900"/>
          <p14:tracePt t="73071" x="6489700" y="6184900"/>
          <p14:tracePt t="73071" x="6508750" y="6184900"/>
          <p14:tracePt t="73089" x="6515100" y="6178550"/>
          <p14:tracePt t="73089" x="6521450" y="6184900"/>
          <p14:tracePt t="73105" x="6527800" y="6184900"/>
          <p14:tracePt t="73105" x="6534150" y="6184900"/>
          <p14:tracePt t="73121" x="6540500" y="6184900"/>
          <p14:tracePt t="73137" x="6546850" y="6184900"/>
          <p14:tracePt t="73154" x="6553200" y="6184900"/>
          <p14:tracePt t="73154" x="6559550" y="6184900"/>
          <p14:tracePt t="73172" x="6565900" y="6178550"/>
          <p14:tracePt t="73188" x="6572250" y="6178550"/>
          <p14:tracePt t="73204" x="6578600" y="6172200"/>
          <p14:tracePt t="73221" x="6584950" y="6172200"/>
          <p14:tracePt t="73237" x="6591300" y="6165850"/>
          <p14:tracePt t="73256" x="6597650" y="6165850"/>
          <p14:tracePt t="73292" x="6604000" y="6159500"/>
          <p14:tracePt t="73316" x="6610350" y="6159500"/>
          <p14:tracePt t="73328" x="6616700" y="6153150"/>
          <p14:tracePt t="73343" x="6623050" y="6146800"/>
          <p14:tracePt t="73383" x="6629400" y="6146800"/>
          <p14:tracePt t="73411" x="6635750" y="6146800"/>
          <p14:tracePt t="73444" x="6635750" y="6153150"/>
          <p14:tracePt t="73472" x="6642100" y="6159500"/>
          <p14:tracePt t="73503" x="6648450" y="6159500"/>
          <p14:tracePt t="73524" x="6654800" y="6159500"/>
          <p14:tracePt t="73547" x="6661150" y="6165850"/>
          <p14:tracePt t="73563" x="6661150" y="6172200"/>
          <p14:tracePt t="73583" x="6667500" y="6178550"/>
          <p14:tracePt t="73615" x="6673850" y="6178550"/>
          <p14:tracePt t="73635" x="6680200" y="6184900"/>
          <p14:tracePt t="73651" x="6686550" y="6184900"/>
          <p14:tracePt t="73675" x="6686550" y="6191250"/>
          <p14:tracePt t="73687" x="6692900" y="6184900"/>
          <p14:tracePt t="73703" x="6705600" y="6184900"/>
          <p14:tracePt t="73719" x="6718300" y="6184900"/>
          <p14:tracePt t="73743" x="6718300" y="6178550"/>
          <p14:tracePt t="73748" x="6724650" y="6178550"/>
          <p14:tracePt t="73756" x="6731000" y="6178550"/>
          <p14:tracePt t="73756" x="6737350" y="6178550"/>
          <p14:tracePt t="73774" x="6743700" y="6178550"/>
          <p14:tracePt t="73790" x="6750050" y="6178550"/>
          <p14:tracePt t="73790" x="6756400" y="6178550"/>
          <p14:tracePt t="73809" x="6762750" y="6178550"/>
          <p14:tracePt t="73824" x="6769100" y="6184900"/>
          <p14:tracePt t="73855" x="6769100" y="6191250"/>
          <p14:tracePt t="73885" x="6762750" y="6197600"/>
          <p14:tracePt t="73908" x="6756400" y="6197600"/>
          <p14:tracePt t="73951" x="6762750" y="6197600"/>
          <p14:tracePt t="74028" x="6769100" y="6197600"/>
          <p14:tracePt t="74043" x="6775450" y="6197600"/>
          <p14:tracePt t="74048" x="6781800" y="6197600"/>
          <p14:tracePt t="74057" x="6788150" y="6197600"/>
          <p14:tracePt t="74057" x="6794500" y="6191250"/>
          <p14:tracePt t="74075" x="6807200" y="6191250"/>
          <p14:tracePt t="74075" x="6813550" y="6197600"/>
          <p14:tracePt t="74091" x="6826250" y="6197600"/>
          <p14:tracePt t="74091" x="6851650" y="6203950"/>
          <p14:tracePt t="74109" x="6864350" y="6203950"/>
          <p14:tracePt t="74109" x="6883400" y="6210300"/>
          <p14:tracePt t="74127" x="6896100" y="6210300"/>
          <p14:tracePt t="74127" x="6915150" y="6216650"/>
          <p14:tracePt t="74142" x="6934200" y="6216650"/>
          <p14:tracePt t="74142" x="6946900" y="6216650"/>
          <p14:tracePt t="74158" x="6965950" y="6223000"/>
          <p14:tracePt t="74158" x="6985000" y="6223000"/>
          <p14:tracePt t="74158" x="7004050" y="6216650"/>
          <p14:tracePt t="74176" x="7023100" y="6216650"/>
          <p14:tracePt t="74176" x="7042150" y="6216650"/>
          <p14:tracePt t="74192" x="7061200" y="6210300"/>
          <p14:tracePt t="74192" x="7080250" y="6210300"/>
          <p14:tracePt t="74209" x="7099300" y="6203950"/>
          <p14:tracePt t="74209" x="7118350" y="6203950"/>
          <p14:tracePt t="74225" x="7131050" y="6197600"/>
          <p14:tracePt t="74225" x="7143750" y="6197600"/>
          <p14:tracePt t="74242" x="7156450" y="6191250"/>
          <p14:tracePt t="74242" x="7169150" y="6191250"/>
          <p14:tracePt t="74242" x="7181850" y="6184900"/>
          <p14:tracePt t="74262" x="7194550" y="6184900"/>
          <p14:tracePt t="74274" x="7200900" y="6184900"/>
          <p14:tracePt t="74274" x="7219950" y="6178550"/>
          <p14:tracePt t="74292" x="7226300" y="6172200"/>
          <p14:tracePt t="74308" x="7232650" y="6165850"/>
          <p14:tracePt t="74324" x="7239000" y="6159500"/>
          <p14:tracePt t="74342" x="7239000" y="6153150"/>
          <p14:tracePt t="74358" x="7239000" y="6146800"/>
          <p14:tracePt t="74375" x="7239000" y="6140450"/>
          <p14:tracePt t="74391" x="7239000" y="6134100"/>
          <p14:tracePt t="74410" x="7245350" y="6127750"/>
          <p14:tracePt t="74432" x="7245350" y="6121400"/>
          <p14:tracePt t="74448" x="7245350" y="6115050"/>
          <p14:tracePt t="74460" x="7245350" y="6108700"/>
          <p14:tracePt t="74460" x="7245350" y="6102350"/>
          <p14:tracePt t="74477" x="7245350" y="6096000"/>
          <p14:tracePt t="74492" x="7251700" y="6089650"/>
          <p14:tracePt t="74492" x="7251700" y="6083300"/>
          <p14:tracePt t="74510" x="7251700" y="6076950"/>
          <p14:tracePt t="74510" x="7251700" y="6070600"/>
          <p14:tracePt t="74528" x="7251700" y="6064250"/>
          <p14:tracePt t="74542" x="7251700" y="6057900"/>
          <p14:tracePt t="74542" x="7258050" y="6045200"/>
          <p14:tracePt t="74560" x="7258050" y="6038850"/>
          <p14:tracePt t="74576" x="7264400" y="6032500"/>
          <p14:tracePt t="74576" x="7264400" y="6026150"/>
          <p14:tracePt t="74593" x="7264400" y="6019800"/>
          <p14:tracePt t="74609" x="7270750" y="6007100"/>
          <p14:tracePt t="74626" x="7277100" y="6000750"/>
          <p14:tracePt t="74656" x="7283450" y="5994400"/>
          <p14:tracePt t="74671" x="7289800" y="5994400"/>
          <p14:tracePt t="74696" x="7296150" y="5994400"/>
          <p14:tracePt t="74715" x="7302500" y="5994400"/>
          <p14:tracePt t="74748" x="7302500" y="6000750"/>
          <p14:tracePt t="74783" x="7302500" y="6007100"/>
          <p14:tracePt t="74808" x="7296150" y="6013450"/>
          <p14:tracePt t="74823" x="7296150" y="6019800"/>
          <p14:tracePt t="74859" x="7296150" y="6026150"/>
          <p14:tracePt t="74883" x="7296150" y="6032500"/>
          <p14:tracePt t="74979" x="7296150" y="6026150"/>
          <p14:tracePt t="75127" x="7308850" y="6026150"/>
          <p14:tracePt t="75175" x="7315200" y="6026150"/>
          <p14:tracePt t="75203" x="7321550" y="6026150"/>
          <p14:tracePt t="75220" x="7327900" y="6032500"/>
          <p14:tracePt t="75247" x="7321550" y="6038850"/>
          <p14:tracePt t="75279" x="7315200" y="6038850"/>
          <p14:tracePt t="75299" x="7308850" y="6038850"/>
          <p14:tracePt t="75315" x="7302500" y="6045200"/>
          <p14:tracePt t="75331" x="7296150" y="6038850"/>
          <p14:tracePt t="75347" x="7289800" y="6038850"/>
          <p14:tracePt t="75359" x="7283450" y="6032500"/>
          <p14:tracePt t="75391" x="7283450" y="6026150"/>
          <p14:tracePt t="75408" x="7277100" y="6019800"/>
          <p14:tracePt t="75420" x="7277100" y="6007100"/>
          <p14:tracePt t="75435" x="7277100" y="6000750"/>
          <p14:tracePt t="75451" x="7277100" y="5988050"/>
          <p14:tracePt t="75461" x="7277100" y="5981700"/>
          <p14:tracePt t="75461" x="7270750" y="5962650"/>
          <p14:tracePt t="75480" x="7270750" y="5956300"/>
          <p14:tracePt t="75480" x="7270750" y="5937250"/>
          <p14:tracePt t="75496" x="7264400" y="5924550"/>
          <p14:tracePt t="75496" x="7264400" y="5905500"/>
          <p14:tracePt t="75513" x="7258050" y="5880100"/>
          <p14:tracePt t="75513" x="7258050" y="5861050"/>
          <p14:tracePt t="75529" x="7251700" y="5835650"/>
          <p14:tracePt t="75529" x="7245350" y="5803900"/>
          <p14:tracePt t="75546" x="7245350" y="5778500"/>
          <p14:tracePt t="75546" x="7239000" y="5746750"/>
          <p14:tracePt t="75546" x="7232650" y="5715000"/>
          <p14:tracePt t="75564" x="7232650" y="5683250"/>
          <p14:tracePt t="75578" x="7226300" y="5651500"/>
          <p14:tracePt t="75578" x="7226300" y="5588000"/>
          <p14:tracePt t="75596" x="7226300" y="5556250"/>
          <p14:tracePt t="75596" x="7226300" y="5524500"/>
          <p14:tracePt t="75613" x="7232650" y="5492750"/>
          <p14:tracePt t="75613" x="7232650" y="5467350"/>
          <p14:tracePt t="75629" x="7239000" y="5441950"/>
          <p14:tracePt t="75629" x="7245350" y="5416550"/>
          <p14:tracePt t="75646" x="7251700" y="5391150"/>
          <p14:tracePt t="75646" x="7270750" y="5340350"/>
          <p14:tracePt t="75662" x="7277100" y="5314950"/>
          <p14:tracePt t="75662" x="7283450" y="5295900"/>
          <p14:tracePt t="75679" x="7296150" y="5270500"/>
          <p14:tracePt t="75679" x="7302500" y="5251450"/>
          <p14:tracePt t="75697" x="7308850" y="5238750"/>
          <p14:tracePt t="75697" x="7315200" y="5226050"/>
          <p14:tracePt t="75713" x="7321550" y="5226050"/>
          <p14:tracePt t="75713" x="7334250" y="5226050"/>
          <p14:tracePt t="75729" x="7340600" y="5232400"/>
          <p14:tracePt t="75729" x="7340600" y="5245100"/>
          <p14:tracePt t="75748" x="7340600" y="5257800"/>
          <p14:tracePt t="75748" x="7346950" y="5276850"/>
          <p14:tracePt t="75763" x="7346950" y="5289550"/>
          <p14:tracePt t="75763" x="7346950" y="5321300"/>
          <p14:tracePt t="75780" x="7346950" y="5346700"/>
          <p14:tracePt t="75780" x="7346950" y="5365750"/>
          <p14:tracePt t="75797" x="7346950" y="5384800"/>
          <p14:tracePt t="75797" x="7346950" y="5410200"/>
          <p14:tracePt t="75813" x="7346950" y="5435600"/>
          <p14:tracePt t="75813" x="7353300" y="5461000"/>
          <p14:tracePt t="75830" x="7353300" y="5486400"/>
          <p14:tracePt t="75830" x="7353300" y="5537200"/>
          <p14:tracePt t="75848" x="7353300" y="5562600"/>
          <p14:tracePt t="75848" x="7353300" y="5588000"/>
          <p14:tracePt t="75864" x="7353300" y="5613400"/>
          <p14:tracePt t="75864" x="7353300" y="5638800"/>
          <p14:tracePt t="75882" x="7353300" y="5657850"/>
          <p14:tracePt t="75882" x="7346950" y="5683250"/>
          <p14:tracePt t="75898" x="7340600" y="5702300"/>
          <p14:tracePt t="75898" x="7340600" y="5721350"/>
          <p14:tracePt t="75914" x="7327900" y="5740400"/>
          <p14:tracePt t="75914" x="7321550" y="5759450"/>
          <p14:tracePt t="75914" x="7315200" y="5778500"/>
          <p14:tracePt t="75932" x="7302500" y="5791200"/>
          <p14:tracePt t="75946" x="7296150" y="5810250"/>
          <p14:tracePt t="75946" x="7277100" y="5842000"/>
          <p14:tracePt t="75964" x="7270750" y="5854700"/>
          <p14:tracePt t="75964" x="7264400" y="5867400"/>
          <p14:tracePt t="75981" x="7251700" y="5880100"/>
          <p14:tracePt t="75981" x="7245350" y="5892800"/>
          <p14:tracePt t="75981" x="7245350" y="5905500"/>
          <p14:tracePt t="76001" x="7239000" y="5911850"/>
          <p14:tracePt t="76014" x="7232650" y="5924550"/>
          <p14:tracePt t="76014" x="7226300" y="5943600"/>
          <p14:tracePt t="76032" x="7226300" y="5956300"/>
          <p14:tracePt t="76032" x="7226300" y="5969000"/>
          <p14:tracePt t="76048" x="7226300" y="5981700"/>
          <p14:tracePt t="76048" x="7226300" y="5994400"/>
          <p14:tracePt t="76065" x="7226300" y="6007100"/>
          <p14:tracePt t="76065" x="7232650" y="6026150"/>
          <p14:tracePt t="76081" x="7232650" y="6038850"/>
          <p14:tracePt t="76081" x="7239000" y="6045200"/>
          <p14:tracePt t="76098" x="7245350" y="6051550"/>
          <p14:tracePt t="76098" x="7245350" y="6057900"/>
          <p14:tracePt t="76115" x="7251700" y="6064250"/>
          <p14:tracePt t="76131" x="7258050" y="6070600"/>
          <p14:tracePt t="76131" x="7270750" y="6070600"/>
          <p14:tracePt t="76148" x="7270750" y="6076950"/>
          <p14:tracePt t="76164" x="7277100" y="6076950"/>
          <p14:tracePt t="76187" x="7270750" y="6076950"/>
          <p14:tracePt t="76239" x="7264400" y="6076950"/>
          <p14:tracePt t="76275" x="7264400" y="6070600"/>
          <p14:tracePt t="76308" x="7264400" y="6064250"/>
          <p14:tracePt t="76327" x="7270750" y="6064250"/>
          <p14:tracePt t="76351" x="7277100" y="6057900"/>
          <p14:tracePt t="76377" x="7283450" y="6051550"/>
          <p14:tracePt t="76395" x="7289800" y="6045200"/>
          <p14:tracePt t="76420" x="7289800" y="6038850"/>
          <p14:tracePt t="76435" x="7296150" y="6032500"/>
          <p14:tracePt t="76447" x="7302500" y="6026150"/>
          <p14:tracePt t="76463" x="7308850" y="6019800"/>
          <p14:tracePt t="76479" x="7308850" y="6013450"/>
          <p14:tracePt t="76495" x="7315200" y="6007100"/>
          <p14:tracePt t="76508" x="7315200" y="6000750"/>
          <p14:tracePt t="76539" x="7308850" y="5994400"/>
          <p14:tracePt t="76555" x="7296150" y="5988050"/>
          <p14:tracePt t="76567" x="7289800" y="5981700"/>
          <p14:tracePt t="76575" x="7277100" y="5975350"/>
          <p14:tracePt t="76584" x="7264400" y="5975350"/>
          <p14:tracePt t="76584" x="7251700" y="5969000"/>
          <p14:tracePt t="76599" x="7232650" y="5962650"/>
          <p14:tracePt t="76599" x="7207250" y="5956300"/>
          <p14:tracePt t="76616" x="7181850" y="5949950"/>
          <p14:tracePt t="76616" x="7143750" y="5937250"/>
          <p14:tracePt t="76633" x="7099300" y="5930900"/>
          <p14:tracePt t="76633" x="7048500" y="5918200"/>
          <p14:tracePt t="76649" x="6997700" y="5911850"/>
          <p14:tracePt t="76649" x="6934200" y="5899150"/>
          <p14:tracePt t="76666" x="6870700" y="5880100"/>
          <p14:tracePt t="76666" x="6724650" y="5848350"/>
          <p14:tracePt t="76683" x="6648450" y="5822950"/>
          <p14:tracePt t="76683" x="6572250" y="5797550"/>
          <p14:tracePt t="76700" x="6489700" y="5765800"/>
          <p14:tracePt t="76700" x="6400800" y="5727700"/>
          <p14:tracePt t="76716" x="6299200" y="5689600"/>
          <p14:tracePt t="76716" x="6197600" y="5638800"/>
          <p14:tracePt t="76733" x="6076950" y="5594350"/>
          <p14:tracePt t="76733" x="5829300" y="5505450"/>
          <p14:tracePt t="76750" x="5702300" y="5467350"/>
          <p14:tracePt t="76750" x="5568950" y="5435600"/>
          <p14:tracePt t="76766" x="5441950" y="5410200"/>
          <p14:tracePt t="76766" x="5321300" y="5384800"/>
          <p14:tracePt t="76783" x="5200650" y="5365750"/>
          <p14:tracePt t="76783" x="4991100" y="5334000"/>
          <p14:tracePt t="76800" x="4889500" y="5314950"/>
          <p14:tracePt t="76800" x="4794250" y="5295900"/>
          <p14:tracePt t="76816" x="4699000" y="5270500"/>
          <p14:tracePt t="76816" x="4610100" y="5251450"/>
          <p14:tracePt t="76833" x="4521200" y="5226050"/>
          <p14:tracePt t="76833" x="4438650" y="5207000"/>
          <p14:tracePt t="76850" x="4356100" y="5181600"/>
          <p14:tracePt t="76850" x="4203700" y="5143500"/>
          <p14:tracePt t="76868" x="4127500" y="5130800"/>
          <p14:tracePt t="76868" x="4064000" y="5111750"/>
          <p14:tracePt t="76884" x="4000500" y="5099050"/>
          <p14:tracePt t="76884" x="3943350" y="5092700"/>
          <p14:tracePt t="76901" x="3886200" y="5080000"/>
          <p14:tracePt t="76901" x="3841750" y="5073650"/>
          <p14:tracePt t="76917" x="3803650" y="5060950"/>
          <p14:tracePt t="76917" x="3765550" y="5054600"/>
          <p14:tracePt t="76917" x="3733800" y="5041900"/>
          <p14:tracePt t="76936" x="3702050" y="5029200"/>
          <p14:tracePt t="76950" x="3676650" y="5010150"/>
          <p14:tracePt t="76950" x="3632200" y="4972050"/>
          <p14:tracePt t="76968" x="3613150" y="4946650"/>
          <p14:tracePt t="76968" x="3600450" y="4921250"/>
          <p14:tracePt t="76984" x="3581400" y="4895850"/>
          <p14:tracePt t="76984" x="3562350" y="4870450"/>
          <p14:tracePt t="77001" x="3549650" y="4851400"/>
          <p14:tracePt t="77001" x="3530600" y="4838700"/>
          <p14:tracePt t="77018" x="3511550" y="4819650"/>
          <p14:tracePt t="77018" x="3492500" y="4813300"/>
          <p14:tracePt t="77018" x="3473450" y="4800600"/>
          <p14:tracePt t="77036" x="3454400" y="4794250"/>
          <p14:tracePt t="77036" x="3435350" y="4787900"/>
          <p14:tracePt t="77051" x="3416300" y="4781550"/>
          <p14:tracePt t="77051" x="3397250" y="4768850"/>
          <p14:tracePt t="77068" x="3378200" y="4762500"/>
          <p14:tracePt t="77068" x="3359150" y="4756150"/>
          <p14:tracePt t="77085" x="3340100" y="4743450"/>
          <p14:tracePt t="77085" x="3308350" y="4724400"/>
          <p14:tracePt t="77101" x="3295650" y="4718050"/>
          <p14:tracePt t="77101" x="3276600" y="4711700"/>
          <p14:tracePt t="77118" x="3257550" y="4705350"/>
          <p14:tracePt t="77118" x="3238500" y="4699000"/>
          <p14:tracePt t="77134" x="3213100" y="4692650"/>
          <p14:tracePt t="77134" x="3194050" y="4679950"/>
          <p14:tracePt t="77151" x="2844800" y="4438650"/>
          <p14:tracePt t="77222" x="2813050" y="4400550"/>
          <p14:tracePt t="77228" x="2794000" y="4356100"/>
          <p14:tracePt t="77236" x="2768600" y="4260850"/>
          <p14:tracePt t="77252" x="2762250" y="4165600"/>
          <p14:tracePt t="77268" x="2787650" y="4070350"/>
          <p14:tracePt t="77284" x="2838450" y="3981450"/>
          <p14:tracePt t="77301" x="2921000" y="3905250"/>
          <p14:tracePt t="77318" x="3022600" y="3854450"/>
          <p14:tracePt t="77318" x="3086100" y="3835400"/>
          <p14:tracePt t="77336" x="3219450" y="3810000"/>
          <p14:tracePt t="77351" x="3359150" y="3816350"/>
          <p14:tracePt t="77368" x="3498850" y="3835400"/>
          <p14:tracePt t="77385" x="3695700" y="3898900"/>
          <p14:tracePt t="77402" x="3810000" y="3949700"/>
          <p14:tracePt t="77418" x="3892550" y="4006850"/>
          <p14:tracePt t="77435" x="3956050" y="4064000"/>
          <p14:tracePt t="77452" x="3994150" y="4165600"/>
          <p14:tracePt t="77469" x="3981450" y="4229100"/>
          <p14:tracePt t="77485" x="3943350" y="4292600"/>
          <p14:tracePt t="77502" x="3829050" y="4375150"/>
          <p14:tracePt t="77520" x="3733800" y="4413250"/>
          <p14:tracePt t="77536" x="3619500" y="4451350"/>
          <p14:tracePt t="77552" x="3498850" y="4476750"/>
          <p14:tracePt t="77569" x="3378200" y="4495800"/>
          <p14:tracePt t="77586" x="3263900" y="4514850"/>
          <p14:tracePt t="77586" x="3219450" y="4527550"/>
          <p14:tracePt t="77604" x="3143250" y="4540250"/>
          <p14:tracePt t="77620" x="3098800" y="4552950"/>
          <p14:tracePt t="77636" x="3092450" y="4559300"/>
          <p14:tracePt t="77652" x="3092450" y="4565650"/>
          <p14:tracePt t="77670" x="3105150" y="4559300"/>
          <p14:tracePt t="77670" x="3117850" y="4559300"/>
          <p14:tracePt t="77670" x="3136900" y="4552950"/>
          <p14:tracePt t="77689" x="3162300" y="4546600"/>
          <p14:tracePt t="77689" x="3187700" y="4533900"/>
          <p14:tracePt t="77703" x="3219450" y="4527550"/>
          <p14:tracePt t="77703" x="3263900" y="4521200"/>
          <p14:tracePt t="77720" x="3308350" y="4514850"/>
          <p14:tracePt t="77720" x="3359150" y="4508500"/>
          <p14:tracePt t="77737" x="3416300" y="4502150"/>
          <p14:tracePt t="77737" x="3473450" y="4495800"/>
          <p14:tracePt t="77753" x="3536950" y="4489450"/>
          <p14:tracePt t="77753" x="3683000" y="4483100"/>
          <p14:tracePt t="77770" x="3752850" y="4476750"/>
          <p14:tracePt t="77770" x="3835400" y="4470400"/>
          <p14:tracePt t="77787" x="3911600" y="4464050"/>
          <p14:tracePt t="77787" x="3994150" y="4464050"/>
          <p14:tracePt t="77803" x="4070350" y="4464050"/>
          <p14:tracePt t="77803" x="4152900" y="4470400"/>
          <p14:tracePt t="77820" x="4229100" y="4476750"/>
          <p14:tracePt t="77820" x="4381500" y="4495800"/>
          <p14:tracePt t="77837" x="4457700" y="4502150"/>
          <p14:tracePt t="77837" x="4527550" y="4508500"/>
          <p14:tracePt t="77853" x="4597400" y="4514850"/>
          <p14:tracePt t="77853" x="4660900" y="4521200"/>
          <p14:tracePt t="77870" x="4730750" y="4521200"/>
          <p14:tracePt t="77870" x="4857750" y="4514850"/>
          <p14:tracePt t="77890" x="4921250" y="4508500"/>
          <p14:tracePt t="77890" x="4978400" y="4495800"/>
          <p14:tracePt t="77904" x="5035550" y="4489450"/>
          <p14:tracePt t="77904" x="5092700" y="4483100"/>
          <p14:tracePt t="77921" x="5149850" y="4476750"/>
          <p14:tracePt t="77921" x="5207000" y="4470400"/>
          <p14:tracePt t="77937" x="5257800" y="4470400"/>
          <p14:tracePt t="77937" x="5308600" y="4464050"/>
          <p14:tracePt t="77954" x="5359400" y="4457700"/>
          <p14:tracePt t="77954" x="5410200" y="4451350"/>
          <p14:tracePt t="77954" x="5454650" y="4445000"/>
          <p14:tracePt t="77972" x="5505450" y="4445000"/>
          <p14:tracePt t="77986" x="5556250" y="4438650"/>
          <p14:tracePt t="77986" x="5651500" y="4425950"/>
          <p14:tracePt t="78004" x="5702300" y="4425950"/>
          <p14:tracePt t="78004" x="5746750" y="4419600"/>
          <p14:tracePt t="78022" x="5797550" y="4419600"/>
          <p14:tracePt t="78022" x="5842000" y="4419600"/>
          <p14:tracePt t="78038" x="5880100" y="4419600"/>
          <p14:tracePt t="78038" x="5924550" y="4419600"/>
          <p14:tracePt t="78054" x="5969000" y="4425950"/>
          <p14:tracePt t="78054" x="6051550" y="4438650"/>
          <p14:tracePt t="78071" x="6089650" y="4445000"/>
          <p14:tracePt t="78071" x="6127750" y="4451350"/>
          <p14:tracePt t="78088" x="6165850" y="4464050"/>
          <p14:tracePt t="78088" x="6197600" y="4476750"/>
          <p14:tracePt t="78104" x="6235700" y="4489450"/>
          <p14:tracePt t="78104" x="6292850" y="4521200"/>
          <p14:tracePt t="78121" x="6318250" y="4533900"/>
          <p14:tracePt t="78121" x="6337300" y="4552950"/>
          <p14:tracePt t="78138" x="6356350" y="4572000"/>
          <p14:tracePt t="78138" x="6375400" y="4584700"/>
          <p14:tracePt t="78154" x="6388100" y="4597400"/>
          <p14:tracePt t="78154" x="6400800" y="4610100"/>
          <p14:tracePt t="78172" x="6407150" y="4622800"/>
          <p14:tracePt t="78172" x="6426200" y="4641850"/>
          <p14:tracePt t="78189" x="6432550" y="4648200"/>
          <p14:tracePt t="78189" x="6438900" y="4654550"/>
          <p14:tracePt t="78205" x="6445250" y="4660900"/>
          <p14:tracePt t="78205" x="6451600" y="4673600"/>
          <p14:tracePt t="78222" x="6451600" y="4679950"/>
          <p14:tracePt t="78222" x="6457950" y="4686300"/>
          <p14:tracePt t="78238" x="6457950" y="4699000"/>
          <p14:tracePt t="78238" x="6457950" y="4711700"/>
          <p14:tracePt t="78238" x="6451600" y="4718050"/>
          <p14:tracePt t="78256" x="6451600" y="4730750"/>
          <p14:tracePt t="78256" x="6445250" y="4743450"/>
          <p14:tracePt t="78272" x="6445250" y="4749800"/>
          <p14:tracePt t="78272" x="6438900" y="4762500"/>
          <p14:tracePt t="78289" x="6432550" y="4768850"/>
          <p14:tracePt t="78289" x="6426200" y="4781550"/>
          <p14:tracePt t="78305" x="6426200" y="4794250"/>
          <p14:tracePt t="78305" x="6419850" y="4800600"/>
          <p14:tracePt t="78322" x="6413500" y="4806950"/>
          <p14:tracePt t="78322" x="6407150" y="4813300"/>
          <p14:tracePt t="78322" x="6407150" y="4819650"/>
          <p14:tracePt t="78340" x="6400800" y="4826000"/>
          <p14:tracePt t="78354" x="6400800" y="4832350"/>
          <p14:tracePt t="78354" x="6394450" y="4838700"/>
          <p14:tracePt t="78375" x="6394450" y="4845050"/>
          <p14:tracePt t="78388" x="6400800" y="4851400"/>
          <p14:tracePt t="78408" x="6407150" y="4851400"/>
          <p14:tracePt t="78421" x="6407150" y="4857750"/>
          <p14:tracePt t="78438" x="6413500" y="4857750"/>
          <p14:tracePt t="78454" x="6419850" y="4864100"/>
          <p14:tracePt t="78475" x="6426200" y="4864100"/>
          <p14:tracePt t="78495" x="6432550" y="4857750"/>
          <p14:tracePt t="78512" x="6438900" y="4857750"/>
          <p14:tracePt t="78527" x="6445250" y="4857750"/>
          <p14:tracePt t="78538" x="6451600" y="4857750"/>
          <p14:tracePt t="78538" x="6464300" y="4857750"/>
          <p14:tracePt t="78557" x="6470650" y="4857750"/>
          <p14:tracePt t="78557" x="6477000" y="4851400"/>
          <p14:tracePt t="78573" x="6483350" y="4851400"/>
          <p14:tracePt t="78573" x="6489700" y="4851400"/>
          <p14:tracePt t="78590" x="6496050" y="4851400"/>
          <p14:tracePt t="78605" x="6508750" y="4851400"/>
          <p14:tracePt t="78625" x="6515100" y="4851400"/>
          <p14:tracePt t="78639" x="6515100" y="4857750"/>
          <p14:tracePt t="78683" x="6515100" y="4864100"/>
          <p14:tracePt t="78708" x="6508750" y="4864100"/>
          <p14:tracePt t="78727" x="6508750" y="4870450"/>
          <p14:tracePt t="78760" x="6508750" y="4864100"/>
          <p14:tracePt t="78899" x="6521450" y="4864100"/>
          <p14:tracePt t="78924" x="6527800" y="4864100"/>
          <p14:tracePt t="78956" x="6540500" y="4864100"/>
          <p14:tracePt t="78967" x="6546850" y="4857750"/>
          <p14:tracePt t="78983" x="6553200" y="4857750"/>
          <p14:tracePt t="79000" x="6559550" y="4857750"/>
          <p14:tracePt t="79016" x="6565900" y="4857750"/>
          <p14:tracePt t="79028" x="6572250" y="4857750"/>
          <p14:tracePt t="79044" x="6572250" y="4864100"/>
          <p14:tracePt t="79147" x="6565900" y="4870450"/>
          <p14:tracePt t="79172" x="6559550" y="4876800"/>
          <p14:tracePt t="79195" x="6565900" y="4870450"/>
          <p14:tracePt t="79267" x="6572250" y="4864100"/>
          <p14:tracePt t="79291" x="6578600" y="4864100"/>
          <p14:tracePt t="79308" x="6584950" y="4857750"/>
          <p14:tracePt t="79327" x="6591300" y="4857750"/>
          <p14:tracePt t="79352" x="6591300" y="4864100"/>
          <p14:tracePt t="79427" x="6584950" y="4870450"/>
          <p14:tracePt t="79455" x="6578600" y="4870450"/>
          <p14:tracePt t="79495" x="6584950" y="4870450"/>
          <p14:tracePt t="79583" x="6591300" y="4870450"/>
          <p14:tracePt t="79599" x="6597650" y="4864100"/>
          <p14:tracePt t="79615" x="6604000" y="4857750"/>
          <p14:tracePt t="79628" x="6610350" y="4857750"/>
          <p14:tracePt t="79644" x="6610350" y="4851400"/>
          <p14:tracePt t="79660" x="6616700" y="4851400"/>
          <p14:tracePt t="79679" x="6610350" y="4851400"/>
          <p14:tracePt t="79755" x="6604000" y="4851400"/>
          <p14:tracePt t="79779" x="6604000" y="4857750"/>
          <p14:tracePt t="79831" x="6604000" y="4864100"/>
          <p14:tracePt t="79876" x="6604000" y="4870450"/>
          <p14:tracePt t="79935" x="6597650" y="4870450"/>
          <p14:tracePt t="79967" x="6591300" y="4876800"/>
          <p14:tracePt t="79987" x="6584950" y="4883150"/>
          <p14:tracePt t="80003" x="6578600" y="4889500"/>
          <p14:tracePt t="80019" x="6572250" y="4895850"/>
          <p14:tracePt t="80047" x="6565900" y="4895850"/>
          <p14:tracePt t="80063" x="6559550" y="4902200"/>
          <p14:tracePt t="80079" x="6553200" y="4908550"/>
          <p14:tracePt t="80095" x="6546850" y="4908550"/>
          <p14:tracePt t="80116" x="6553200" y="4902200"/>
          <p14:tracePt t="80207" x="6565900" y="4895850"/>
          <p14:tracePt t="80219" x="6572250" y="4895850"/>
          <p14:tracePt t="80235" x="6572250" y="4889500"/>
          <p14:tracePt t="80244" x="6584950" y="4883150"/>
          <p14:tracePt t="80260" x="6591300" y="4883150"/>
          <p14:tracePt t="80277" x="6597650" y="4876800"/>
          <p14:tracePt t="80277" x="6604000" y="4876800"/>
          <p14:tracePt t="80277" x="6604000" y="4870450"/>
          <p14:tracePt t="80296" x="6610350" y="4864100"/>
          <p14:tracePt t="80312" x="6616700" y="4864100"/>
          <p14:tracePt t="80328" x="6610350" y="4857750"/>
          <p14:tracePt t="80363" x="6604000" y="4864100"/>
          <p14:tracePt t="80380" x="6597650" y="4864100"/>
          <p14:tracePt t="80387" x="6591300" y="4864100"/>
          <p14:tracePt t="80396" x="6584950" y="4864100"/>
          <p14:tracePt t="80396" x="6578600" y="4870450"/>
          <p14:tracePt t="80412" x="6572250" y="4870450"/>
          <p14:tracePt t="80412" x="6559550" y="4876800"/>
          <p14:tracePt t="80429" x="6553200" y="4876800"/>
          <p14:tracePt t="80429" x="6546850" y="4883150"/>
          <p14:tracePt t="80445" x="6534150" y="4883150"/>
          <p14:tracePt t="80445" x="6521450" y="4889500"/>
          <p14:tracePt t="80462" x="6508750" y="4895850"/>
          <p14:tracePt t="80462" x="6502400" y="4895850"/>
          <p14:tracePt t="80479" x="6496050" y="4902200"/>
          <p14:tracePt t="80479" x="6489700" y="4902200"/>
          <p14:tracePt t="80496" x="6483350" y="4902200"/>
          <p14:tracePt t="80496" x="6477000" y="4902200"/>
          <p14:tracePt t="80513" x="6470650" y="4902200"/>
          <p14:tracePt t="80513" x="6457950" y="4902200"/>
          <p14:tracePt t="80530" x="6451600" y="4908550"/>
          <p14:tracePt t="80545" x="6445250" y="4902200"/>
          <p14:tracePt t="80545" x="6438900" y="4902200"/>
          <p14:tracePt t="80563" x="6432550" y="4902200"/>
          <p14:tracePt t="80563" x="6419850" y="4902200"/>
          <p14:tracePt t="80580" x="6413500" y="4895850"/>
          <p14:tracePt t="80580" x="6407150" y="4895850"/>
          <p14:tracePt t="80597" x="6407150" y="4889500"/>
          <p14:tracePt t="80597" x="6400800" y="4883150"/>
          <p14:tracePt t="80613" x="6394450" y="4883150"/>
          <p14:tracePt t="80613" x="6381750" y="4876800"/>
          <p14:tracePt t="80632" x="6375400" y="4870450"/>
          <p14:tracePt t="80632" x="6369050" y="4864100"/>
          <p14:tracePt t="80646" x="6362700" y="4857750"/>
          <p14:tracePt t="80646" x="6356350" y="4851400"/>
          <p14:tracePt t="80646" x="6356350" y="4845050"/>
          <p14:tracePt t="80664" x="6350000" y="4838700"/>
          <p14:tracePt t="80664" x="6343650" y="4838700"/>
          <p14:tracePt t="80680" x="6343650" y="4832350"/>
          <p14:tracePt t="80680" x="6337300" y="4826000"/>
          <p14:tracePt t="80696" x="6337300" y="4813300"/>
          <p14:tracePt t="80716" x="6330950" y="4806950"/>
          <p14:tracePt t="80732" x="6337300" y="4800600"/>
          <p14:tracePt t="80745" x="6337300" y="4794250"/>
          <p14:tracePt t="80745" x="6337300" y="4781550"/>
          <p14:tracePt t="80763" x="6343650" y="4775200"/>
          <p14:tracePt t="80763" x="6350000" y="4768850"/>
          <p14:tracePt t="80780" x="6350000" y="4762500"/>
          <p14:tracePt t="80780" x="6356350" y="4762500"/>
          <p14:tracePt t="80796" x="6362700" y="4756150"/>
          <p14:tracePt t="80796" x="6369050" y="4749800"/>
          <p14:tracePt t="80813" x="6375400" y="4737100"/>
          <p14:tracePt t="80813" x="6381750" y="4724400"/>
          <p14:tracePt t="80830" x="6388100" y="4718050"/>
          <p14:tracePt t="80830" x="6394450" y="4705350"/>
          <p14:tracePt t="80847" x="6400800" y="4699000"/>
          <p14:tracePt t="80847" x="6407150" y="4692650"/>
          <p14:tracePt t="80863" x="6413500" y="4679950"/>
          <p14:tracePt t="80863" x="6419850" y="4654550"/>
          <p14:tracePt t="80882" x="6426200" y="4641850"/>
          <p14:tracePt t="80882" x="6426200" y="4629150"/>
          <p14:tracePt t="80897" x="6426200" y="4616450"/>
          <p14:tracePt t="80897" x="6426200" y="4603750"/>
          <p14:tracePt t="80914" x="6426200" y="4591050"/>
          <p14:tracePt t="80914" x="6426200" y="4578350"/>
          <p14:tracePt t="80930" x="6419850" y="4565650"/>
          <p14:tracePt t="80930" x="6413500" y="4546600"/>
          <p14:tracePt t="80948" x="6413500" y="4540250"/>
          <p14:tracePt t="80948" x="6407150" y="4527550"/>
          <p14:tracePt t="80964" x="6400800" y="4521200"/>
          <p14:tracePt t="80964" x="6394450" y="4508500"/>
          <p14:tracePt t="80981" x="6388100" y="4502150"/>
          <p14:tracePt t="80981" x="6381750" y="4495800"/>
          <p14:tracePt t="80981" x="6375400" y="4489450"/>
          <p14:tracePt t="81001" x="6369050" y="4483100"/>
          <p14:tracePt t="81013" x="6362700" y="4476750"/>
          <p14:tracePt t="81013" x="6337300" y="4464050"/>
          <p14:tracePt t="81032" x="6330950" y="4457700"/>
          <p14:tracePt t="81046" x="6318250" y="4451350"/>
          <p14:tracePt t="81046" x="6292850" y="4438650"/>
          <p14:tracePt t="81064" x="6280150" y="4438650"/>
          <p14:tracePt t="81064" x="6267450" y="4432300"/>
          <p14:tracePt t="81080" x="6254750" y="4432300"/>
          <p14:tracePt t="81080" x="6242050" y="4425950"/>
          <p14:tracePt t="81097" x="6229350" y="4425950"/>
          <p14:tracePt t="81097" x="6216650" y="4425950"/>
          <p14:tracePt t="81114" x="6203950" y="4425950"/>
          <p14:tracePt t="81114" x="6184900" y="4432300"/>
          <p14:tracePt t="81131" x="6172200" y="4432300"/>
          <p14:tracePt t="81131" x="6165850" y="4432300"/>
          <p14:tracePt t="81148" x="6159500" y="4432300"/>
          <p14:tracePt t="81148" x="6153150" y="4438650"/>
          <p14:tracePt t="81164" x="6146800" y="4438650"/>
          <p14:tracePt t="81164" x="6140450" y="4445000"/>
          <p14:tracePt t="81181" x="6134100" y="4445000"/>
          <p14:tracePt t="81197" x="6134100" y="4451350"/>
          <p14:tracePt t="81219" x="6140450" y="4451350"/>
          <p14:tracePt t="81239" x="6146800" y="4445000"/>
          <p14:tracePt t="81255" x="6153150" y="4445000"/>
          <p14:tracePt t="81264" x="6159500" y="4445000"/>
          <p14:tracePt t="81280" x="6165850" y="4445000"/>
          <p14:tracePt t="81280" x="6172200" y="4438650"/>
          <p14:tracePt t="81298" x="6178550" y="4438650"/>
          <p14:tracePt t="81315" x="6184900" y="4432300"/>
          <p14:tracePt t="81331" x="6191250" y="4432300"/>
          <p14:tracePt t="81348" x="6197600" y="4432300"/>
          <p14:tracePt t="81364" x="6197600" y="4425950"/>
          <p14:tracePt t="81399" x="6191250" y="4425950"/>
          <p14:tracePt t="81415" x="6184900" y="4425950"/>
          <p14:tracePt t="81428" x="6178550" y="4425950"/>
          <p14:tracePt t="81443" x="6172200" y="4425950"/>
          <p14:tracePt t="81452" x="6159500" y="4425950"/>
          <p14:tracePt t="81468" x="6153150" y="4425950"/>
          <p14:tracePt t="81481" x="6146800" y="4432300"/>
          <p14:tracePt t="81481" x="6140450" y="4432300"/>
          <p14:tracePt t="81500" x="6134100" y="4432300"/>
          <p14:tracePt t="81500" x="6127750" y="4432300"/>
          <p14:tracePt t="81516" x="6121400" y="4432300"/>
          <p14:tracePt t="81516" x="6115050" y="4438650"/>
          <p14:tracePt t="81533" x="6108700" y="4438650"/>
          <p14:tracePt t="81548" x="6102350" y="4445000"/>
          <p14:tracePt t="81565" x="6102350" y="4451350"/>
          <p14:tracePt t="81625" x="6102350" y="4457700"/>
          <p14:tracePt t="81715" x="6096000" y="4457700"/>
          <p14:tracePt t="81735" x="6089650" y="4457700"/>
          <p14:tracePt t="81759" x="6083300" y="4457700"/>
          <p14:tracePt t="81779" x="6076950" y="4464050"/>
          <p14:tracePt t="81803" x="6070600" y="4470400"/>
          <p14:tracePt t="81839" x="6064250" y="4470400"/>
          <p14:tracePt t="81863" x="6057900" y="4470400"/>
          <p14:tracePt t="81888" x="6051550" y="4470400"/>
          <p14:tracePt t="81908" x="6045200" y="4470400"/>
          <p14:tracePt t="81923" x="6038850" y="4476750"/>
          <p14:tracePt t="81932" x="6032500" y="4476750"/>
          <p14:tracePt t="81939" x="6026150" y="4476750"/>
          <p14:tracePt t="81949" x="6019800" y="4476750"/>
          <p14:tracePt t="81949" x="6007100" y="4483100"/>
          <p14:tracePt t="81968" x="6000750" y="4489450"/>
          <p14:tracePt t="81983" x="5994400" y="4495800"/>
          <p14:tracePt t="81983" x="5988050" y="4495800"/>
          <p14:tracePt t="82001" x="5981700" y="4502150"/>
          <p14:tracePt t="82001" x="5975350" y="4502150"/>
          <p14:tracePt t="82017" x="5969000" y="4502150"/>
          <p14:tracePt t="82017" x="5969000" y="4508500"/>
          <p14:tracePt t="82034" x="5962650" y="4508500"/>
          <p14:tracePt t="82050" x="5956300" y="4514850"/>
          <p14:tracePt t="82067" x="5949950" y="4514850"/>
          <p14:tracePt t="82087" x="5956300" y="4514850"/>
          <p14:tracePt t="82120" x="5949950" y="4521200"/>
          <p14:tracePt t="82187" x="5943600" y="4521200"/>
          <p14:tracePt t="82195" x="5937250" y="4527550"/>
          <p14:tracePt t="82200" x="5930900" y="4527550"/>
          <p14:tracePt t="82200" x="5924550" y="4533900"/>
          <p14:tracePt t="82218" x="5918200" y="4533900"/>
          <p14:tracePt t="82218" x="5905500" y="4533900"/>
          <p14:tracePt t="82234" x="5899150" y="4540250"/>
          <p14:tracePt t="82234" x="5886450" y="4540250"/>
          <p14:tracePt t="82253" x="5873750" y="4546600"/>
          <p14:tracePt t="82253" x="5848350" y="4552950"/>
          <p14:tracePt t="82269" x="5835650" y="4559300"/>
          <p14:tracePt t="82269" x="5822950" y="4565650"/>
          <p14:tracePt t="82284" x="5810250" y="4565650"/>
          <p14:tracePt t="82284" x="5797550" y="4572000"/>
          <p14:tracePt t="82301" x="5784850" y="4578350"/>
          <p14:tracePt t="82301" x="5772150" y="4584700"/>
          <p14:tracePt t="82318" x="5759450" y="4584700"/>
          <p14:tracePt t="82318" x="5734050" y="4597400"/>
          <p14:tracePt t="82336" x="5721350" y="4603750"/>
          <p14:tracePt t="82336" x="5708650" y="4603750"/>
          <p14:tracePt t="82352" x="5695950" y="4610100"/>
          <p14:tracePt t="82352" x="5683250" y="4610100"/>
          <p14:tracePt t="82368" x="5676900" y="4610100"/>
          <p14:tracePt t="82368" x="5664200" y="4616450"/>
          <p14:tracePt t="82386" x="5657850" y="4616450"/>
          <p14:tracePt t="82386" x="5645150" y="4616450"/>
          <p14:tracePt t="82402" x="5638800" y="4616450"/>
          <p14:tracePt t="82402" x="5626100" y="4616450"/>
          <p14:tracePt t="82402" x="5619750" y="4616450"/>
          <p14:tracePt t="82420" x="5607050" y="4616450"/>
          <p14:tracePt t="82434" x="5594350" y="4616450"/>
          <p14:tracePt t="82434" x="5575300" y="4616450"/>
          <p14:tracePt t="82452" x="5562600" y="4616450"/>
          <p14:tracePt t="82452" x="5543550" y="4616450"/>
          <p14:tracePt t="82468" x="5530850" y="4610100"/>
          <p14:tracePt t="82468" x="5511800" y="4603750"/>
          <p14:tracePt t="82485" x="5492750" y="4597400"/>
          <p14:tracePt t="82485" x="5448300" y="4578350"/>
          <p14:tracePt t="82502" x="5422900" y="4559300"/>
          <p14:tracePt t="82502" x="5391150" y="4540250"/>
          <p14:tracePt t="82519" x="5359400" y="4514850"/>
          <p14:tracePt t="82519" x="5327650" y="4489450"/>
          <p14:tracePt t="82536" x="5289550" y="4457700"/>
          <p14:tracePt t="82536" x="5251450" y="4425950"/>
          <p14:tracePt t="82553" x="5213350" y="4387850"/>
          <p14:tracePt t="82553" x="5130800" y="4305300"/>
          <p14:tracePt t="82569" x="5086350" y="4260850"/>
          <p14:tracePt t="82569" x="5041900" y="4210050"/>
          <p14:tracePt t="82586" x="4991100" y="4152900"/>
          <p14:tracePt t="82586" x="4946650" y="4095750"/>
          <p14:tracePt t="82603" x="4895850" y="4025900"/>
          <p14:tracePt t="82603" x="4845050" y="3956050"/>
          <p14:tracePt t="82620" x="4743450" y="3803650"/>
          <p14:tracePt t="82620" x="4692650" y="3727450"/>
          <p14:tracePt t="82636" x="4648200" y="3651250"/>
          <p14:tracePt t="82636" x="4597400" y="3581400"/>
          <p14:tracePt t="82653" x="4552950" y="3511550"/>
          <p14:tracePt t="82653" x="4514850" y="3454400"/>
          <p14:tracePt t="82669" x="4470400" y="3403600"/>
          <p14:tracePt t="82669" x="4432300" y="3359150"/>
          <p14:tracePt t="82669" x="4400550" y="3308350"/>
          <p14:tracePt t="82688" x="4362450" y="3270250"/>
          <p14:tracePt t="82701" x="4330700" y="3225800"/>
          <p14:tracePt t="82701" x="4273550" y="3143250"/>
          <p14:tracePt t="82720" x="4248150" y="3092450"/>
          <p14:tracePt t="82720" x="4229100" y="3048000"/>
          <p14:tracePt t="82737" x="4210050" y="2997200"/>
          <p14:tracePt t="82737" x="4191000" y="2952750"/>
          <p14:tracePt t="82753" x="4178300" y="2908300"/>
          <p14:tracePt t="82753" x="4159250" y="2870200"/>
          <p14:tracePt t="82769" x="4146550" y="2825750"/>
          <p14:tracePt t="82769" x="4127500" y="2787650"/>
          <p14:tracePt t="82769" x="4114800" y="2749550"/>
          <p14:tracePt t="82788" x="4102100" y="2717800"/>
          <p14:tracePt t="82788" x="4089400" y="2686050"/>
          <p14:tracePt t="82803" x="4076700" y="2647950"/>
          <p14:tracePt t="82803" x="4070350" y="2609850"/>
          <p14:tracePt t="82821" x="4057650" y="2565400"/>
          <p14:tracePt t="82821" x="4051300" y="2520950"/>
          <p14:tracePt t="82837" x="4051300" y="2476500"/>
          <p14:tracePt t="82837" x="4051300" y="2425700"/>
          <p14:tracePt t="82853" x="4051300" y="2374900"/>
          <p14:tracePt t="82853" x="4064000" y="2279650"/>
          <p14:tracePt t="82870" x="4076700" y="2228850"/>
          <p14:tracePt t="82870" x="4083050" y="2190750"/>
          <p14:tracePt t="82887" x="4089400" y="2152650"/>
          <p14:tracePt t="82887" x="4102100" y="2120900"/>
          <p14:tracePt t="82903" x="4108450" y="2089150"/>
          <p14:tracePt t="82903" x="4114800" y="2032000"/>
          <p14:tracePt t="82920" x="4114800" y="2012950"/>
          <p14:tracePt t="82920" x="4114800" y="1993900"/>
          <p14:tracePt t="82937" x="4114800" y="1974850"/>
          <p14:tracePt t="82937" x="4108450" y="1955800"/>
          <p14:tracePt t="82953" x="4108450" y="1943100"/>
          <p14:tracePt t="82953" x="4102100" y="1930400"/>
          <p14:tracePt t="82970" x="4095750" y="1917700"/>
          <p14:tracePt t="82970" x="4083050" y="1905000"/>
          <p14:tracePt t="82988" x="4083050" y="1898650"/>
          <p14:tracePt t="82988" x="4076700" y="1885950"/>
          <p14:tracePt t="83004" x="4076700" y="1879600"/>
          <p14:tracePt t="83004" x="4076700" y="1873250"/>
          <p14:tracePt t="83021" x="4076700" y="1866900"/>
          <p14:tracePt t="83021" x="4076700" y="1860550"/>
          <p14:tracePt t="83037" x="4076700" y="1847850"/>
          <p14:tracePt t="83037" x="4083050" y="1841500"/>
          <p14:tracePt t="83054" x="4083050" y="1835150"/>
          <p14:tracePt t="83054" x="4089400" y="1828800"/>
          <p14:tracePt t="83054" x="4095750" y="1822450"/>
          <p14:tracePt t="83072" x="4102100" y="1809750"/>
          <p14:tracePt t="83072" x="4114800" y="1803400"/>
          <p14:tracePt t="83088" x="4121150" y="1797050"/>
          <p14:tracePt t="83088" x="4121150" y="1784350"/>
          <p14:tracePt t="83104" x="4127500" y="1778000"/>
          <p14:tracePt t="83104" x="4133850" y="1778000"/>
          <p14:tracePt t="83121" x="4127500" y="1778000"/>
          <p14:tracePt t="83147" x="4121150" y="1784350"/>
          <p14:tracePt t="83156" x="4121150" y="1790700"/>
          <p14:tracePt t="83156" x="4114800" y="1797050"/>
          <p14:tracePt t="83171" x="4108450" y="1803400"/>
          <p14:tracePt t="83171" x="4102100" y="1816100"/>
          <p14:tracePt t="83188" x="4095750" y="1822450"/>
          <p14:tracePt t="83188" x="4095750" y="1835150"/>
          <p14:tracePt t="83204" x="4089400" y="1841500"/>
          <p14:tracePt t="83204" x="4076700" y="1866900"/>
          <p14:tracePt t="83221" x="4070350" y="1879600"/>
          <p14:tracePt t="83221" x="4064000" y="1885950"/>
          <p14:tracePt t="83238" x="4051300" y="1898650"/>
          <p14:tracePt t="83238" x="4044950" y="1905000"/>
          <p14:tracePt t="83255" x="4032250" y="1917700"/>
          <p14:tracePt t="83255" x="4025900" y="1924050"/>
          <p14:tracePt t="83271" x="4013200" y="1930400"/>
          <p14:tracePt t="83271" x="3987800" y="1936750"/>
          <p14:tracePt t="83288" x="3968750" y="1943100"/>
          <p14:tracePt t="83288" x="3956050" y="1943100"/>
          <p14:tracePt t="83304" x="3937000" y="1943100"/>
          <p14:tracePt t="83304" x="3911600" y="1936750"/>
          <p14:tracePt t="83322" x="3886200" y="1930400"/>
          <p14:tracePt t="83322" x="3860800" y="1924050"/>
          <p14:tracePt t="83338" x="3829050" y="1911350"/>
          <p14:tracePt t="83338" x="3803650" y="1898650"/>
          <p14:tracePt t="83338" x="3765550" y="1885950"/>
          <p14:tracePt t="83357" x="3733800" y="1873250"/>
          <p14:tracePt t="83357" x="3702050" y="1854200"/>
          <p14:tracePt t="83372" x="3676650" y="1835150"/>
          <p14:tracePt t="83389" x="3632200" y="1492250"/>
          <p14:tracePt t="83458" x="3657600" y="1447800"/>
          <p14:tracePt t="83460" x="3689350" y="1409700"/>
          <p14:tracePt t="83471" x="3746500" y="1346200"/>
          <p14:tracePt t="83488" x="3816350" y="1289050"/>
          <p14:tracePt t="83505" x="3930650" y="1244600"/>
          <p14:tracePt t="83522" x="4013200" y="1238250"/>
          <p14:tracePt t="83539" x="4089400" y="1263650"/>
          <p14:tracePt t="83555" x="4159250" y="1314450"/>
          <p14:tracePt t="83572" x="4235450" y="1409700"/>
          <p14:tracePt t="83589" x="4267200" y="1485900"/>
          <p14:tracePt t="83605" x="4286250" y="1562100"/>
          <p14:tracePt t="83623" x="4279900" y="1644650"/>
          <p14:tracePt t="83623" x="4273550" y="1689100"/>
          <p14:tracePt t="83640" x="4254500" y="1778000"/>
          <p14:tracePt t="83656" x="4222750" y="1854200"/>
          <p14:tracePt t="83673" x="4203700" y="1885950"/>
          <p14:tracePt t="83673" x="4184650" y="1917700"/>
          <p14:tracePt t="83689" x="4171950" y="1943100"/>
          <p14:tracePt t="83689" x="4152900" y="1962150"/>
          <p14:tracePt t="83706" x="4140200" y="1981200"/>
          <p14:tracePt t="83706" x="4127500" y="1993900"/>
          <p14:tracePt t="83706" x="4127500" y="2000250"/>
          <p14:tracePt t="83725" x="4121150" y="2006600"/>
          <p14:tracePt t="83739" x="4127500" y="2012950"/>
          <p14:tracePt t="83739" x="4133850" y="2012950"/>
          <p14:tracePt t="83757" x="4146550" y="2006600"/>
          <p14:tracePt t="83757" x="4159250" y="2006600"/>
          <p14:tracePt t="83773" x="4178300" y="1993900"/>
          <p14:tracePt t="83773" x="4197350" y="1993900"/>
          <p14:tracePt t="83790" x="4222750" y="1981200"/>
          <p14:tracePt t="83790" x="4248150" y="1981200"/>
          <p14:tracePt t="83790" x="4279900" y="1974850"/>
          <p14:tracePt t="83808" x="4318000" y="1968500"/>
          <p14:tracePt t="83808" x="4362450" y="1962150"/>
          <p14:tracePt t="83823" x="4406900" y="1962150"/>
          <p14:tracePt t="83823" x="4457700" y="1955800"/>
          <p14:tracePt t="83840" x="4514850" y="1955800"/>
          <p14:tracePt t="83840" x="4578350" y="1949450"/>
          <p14:tracePt t="83857" x="4641850" y="1949450"/>
          <p14:tracePt t="83857" x="4711700" y="1949450"/>
          <p14:tracePt t="83857" x="4781550" y="1949450"/>
          <p14:tracePt t="83857" x="4851400" y="1955800"/>
          <p14:tracePt t="83880" x="4927600" y="1962150"/>
          <p14:tracePt t="83889" x="5003800" y="1968500"/>
          <p14:tracePt t="83889" x="5073650" y="1987550"/>
          <p14:tracePt t="83907" x="5149850" y="2006600"/>
          <p14:tracePt t="83907" x="5219700" y="2032000"/>
          <p14:tracePt t="83924" x="5295900" y="2063750"/>
          <p14:tracePt t="83924" x="5429250" y="2159000"/>
          <p14:tracePt t="83940" x="5492750" y="2209800"/>
          <p14:tracePt t="83940" x="5549900" y="2266950"/>
          <p14:tracePt t="83957" x="5600700" y="2324100"/>
          <p14:tracePt t="83957" x="5651500" y="2387600"/>
          <p14:tracePt t="83974" x="5695950" y="2438400"/>
          <p14:tracePt t="83974" x="5734050" y="2489200"/>
          <p14:tracePt t="83990" x="5772150" y="2540000"/>
          <p14:tracePt t="83990" x="5803900" y="2584450"/>
          <p14:tracePt t="84009" x="5854700" y="2660650"/>
          <p14:tracePt t="84009" x="5880100" y="2692400"/>
          <p14:tracePt t="84024" x="5892800" y="2730500"/>
          <p14:tracePt t="84024" x="5905500" y="2762250"/>
          <p14:tracePt t="84040" x="5911850" y="2800350"/>
          <p14:tracePt t="84040" x="5918200" y="2838450"/>
          <p14:tracePt t="84057" x="5918200" y="2882900"/>
          <p14:tracePt t="84057" x="5911850" y="2927350"/>
          <p14:tracePt t="84074" x="5905500" y="2971800"/>
          <p14:tracePt t="84074" x="5899150" y="3016250"/>
          <p14:tracePt t="84074" x="5886450" y="3060700"/>
          <p14:tracePt t="84092" x="5873750" y="3105150"/>
          <p14:tracePt t="84106" x="5854700" y="3149600"/>
          <p14:tracePt t="84106" x="5822950" y="3225800"/>
          <p14:tracePt t="84125" x="5803900" y="3263900"/>
          <p14:tracePt t="84125" x="5778500" y="3302000"/>
          <p14:tracePt t="84141" x="5753100" y="3340100"/>
          <p14:tracePt t="84141" x="5727700" y="3384550"/>
          <p14:tracePt t="84158" x="5695950" y="3429000"/>
          <p14:tracePt t="84158" x="5664200" y="3479800"/>
          <p14:tracePt t="84158" x="5626100" y="3530600"/>
          <p14:tracePt t="84176" x="5588000" y="3581400"/>
          <p14:tracePt t="84176" x="5543550" y="3638550"/>
          <p14:tracePt t="84191" x="5499100" y="3695700"/>
          <p14:tracePt t="84191" x="5454650" y="3759200"/>
          <p14:tracePt t="84208" x="5410200" y="3816350"/>
          <p14:tracePt t="84208" x="5359400" y="3867150"/>
          <p14:tracePt t="84224" x="5314950" y="3924300"/>
          <p14:tracePt t="84224" x="5219700" y="4019550"/>
          <p14:tracePt t="84241" x="5168900" y="4064000"/>
          <p14:tracePt t="84241" x="5118100" y="4108450"/>
          <p14:tracePt t="84259" x="5067300" y="4146550"/>
          <p14:tracePt t="84259" x="5016500" y="4184650"/>
          <p14:tracePt t="84274" x="4965700" y="4216400"/>
          <p14:tracePt t="84274" x="4908550" y="4254500"/>
          <p14:tracePt t="84291" x="4857750" y="4286250"/>
          <p14:tracePt t="84291" x="4749800" y="4330700"/>
          <p14:tracePt t="84308" x="4699000" y="4349750"/>
          <p14:tracePt t="84308" x="4648200" y="4368800"/>
          <p14:tracePt t="84325" x="4597400" y="4381500"/>
          <p14:tracePt t="84325" x="4546600" y="4387850"/>
          <p14:tracePt t="84341" x="4495800" y="4394200"/>
          <p14:tracePt t="84341" x="4445000" y="4400550"/>
          <p14:tracePt t="84358" x="4394200" y="4406900"/>
          <p14:tracePt t="84358" x="4298950" y="4413250"/>
          <p14:tracePt t="84377" x="4254500" y="4419600"/>
          <p14:tracePt t="84377" x="4203700" y="4425950"/>
          <p14:tracePt t="84392" x="4159250" y="4432300"/>
          <p14:tracePt t="84392" x="4121150" y="4438650"/>
          <p14:tracePt t="84409" x="4083050" y="4451350"/>
          <p14:tracePt t="84409" x="4044950" y="4457700"/>
          <p14:tracePt t="84425" x="4013200" y="4470400"/>
          <p14:tracePt t="84425" x="3987800" y="4483100"/>
          <p14:tracePt t="84441" x="3956050" y="4495800"/>
          <p14:tracePt t="84441" x="3937000" y="4502150"/>
          <p14:tracePt t="84441" x="3917950" y="4514850"/>
          <p14:tracePt t="84461" x="3898900" y="4527550"/>
          <p14:tracePt t="84474" x="3879850" y="4540250"/>
          <p14:tracePt t="84474" x="3854450" y="4565650"/>
          <p14:tracePt t="84492" x="3841750" y="4572000"/>
          <p14:tracePt t="84492" x="3835400" y="4584700"/>
          <p14:tracePt t="84509" x="3829050" y="4591050"/>
          <p14:tracePt t="84509" x="3822700" y="4597400"/>
          <p14:tracePt t="84526" x="3816350" y="4603750"/>
          <p14:tracePt t="84526" x="3803650" y="4616450"/>
          <p14:tracePt t="84542" x="3797300" y="4616450"/>
          <p14:tracePt t="84542" x="3790950" y="4622800"/>
          <p14:tracePt t="84559" x="3784600" y="4622800"/>
          <p14:tracePt t="84559" x="3778250" y="4629150"/>
          <p14:tracePt t="84576" x="3771900" y="4629150"/>
          <p14:tracePt t="84576" x="3765550" y="4629150"/>
          <p14:tracePt t="84593" x="3759200" y="4629150"/>
          <p14:tracePt t="84593" x="3740150" y="4635500"/>
          <p14:tracePt t="84609" x="3727450" y="4635500"/>
          <p14:tracePt t="84609" x="3708400" y="4635500"/>
          <p14:tracePt t="84628" x="3695700" y="4635500"/>
          <p14:tracePt t="84628" x="3676650" y="4629150"/>
          <p14:tracePt t="84642" x="3663950" y="4629150"/>
          <p14:tracePt t="84642" x="3619500" y="4629150"/>
          <p14:tracePt t="84660" x="3594100" y="4629150"/>
          <p14:tracePt t="84660" x="3568700" y="4635500"/>
          <p14:tracePt t="84676" x="3543300" y="4635500"/>
          <p14:tracePt t="84676" x="3524250" y="4641850"/>
          <p14:tracePt t="84692" x="3498850" y="4648200"/>
          <p14:tracePt t="84692" x="3473450" y="4654550"/>
          <p14:tracePt t="84709" x="3454400" y="4660900"/>
          <p14:tracePt t="84709" x="3429000" y="4667250"/>
          <p14:tracePt t="84726" x="3409950" y="4673600"/>
          <p14:tracePt t="84726" x="3390900" y="4679950"/>
          <p14:tracePt t="84726" x="3371850" y="4686300"/>
          <p14:tracePt t="84745" x="3359150" y="4686300"/>
          <p14:tracePt t="84745" x="3340100" y="4692650"/>
          <p14:tracePt t="84761" x="3321050" y="4699000"/>
          <p14:tracePt t="84761" x="3302000" y="4705350"/>
          <p14:tracePt t="84777" x="3289300" y="4711700"/>
          <p14:tracePt t="84777" x="3270250" y="4718050"/>
          <p14:tracePt t="84793" x="3251200" y="4724400"/>
          <p14:tracePt t="84793" x="3238500" y="4730750"/>
          <p14:tracePt t="84810" x="3225800" y="4737100"/>
          <p14:tracePt t="84810" x="3206750" y="4743450"/>
          <p14:tracePt t="84810" x="3194050" y="4743450"/>
          <p14:tracePt t="84829" x="3181350" y="4743450"/>
          <p14:tracePt t="84829" x="3168650" y="4749800"/>
          <p14:tracePt t="84843" x="3155950" y="4749800"/>
          <p14:tracePt t="84843" x="3136900" y="4749800"/>
          <p14:tracePt t="84860" x="3124200" y="4749800"/>
          <p14:tracePt t="84860" x="3111500" y="4749800"/>
          <p14:tracePt t="84876" x="3092450" y="4743450"/>
          <p14:tracePt t="84876" x="3079750" y="4743450"/>
          <p14:tracePt t="84876" x="3067050" y="4743450"/>
          <p14:tracePt t="84896" x="3048000" y="4737100"/>
          <p14:tracePt t="84896" x="3035300" y="4737100"/>
          <p14:tracePt t="84910" x="3016250" y="4730750"/>
          <p14:tracePt t="84910" x="2997200" y="4724400"/>
          <p14:tracePt t="84927" x="2978150" y="4718050"/>
          <p14:tracePt t="84927" x="2959100" y="4711700"/>
          <p14:tracePt t="84943" x="2940050" y="4711700"/>
          <p14:tracePt t="84943" x="2908300" y="4705350"/>
          <p14:tracePt t="84960" x="2889250" y="4705350"/>
          <p14:tracePt t="84960" x="2870200" y="4705350"/>
          <p14:tracePt t="84977" x="2857500" y="4705350"/>
          <p14:tracePt t="84977" x="2838450" y="4711700"/>
          <p14:tracePt t="84994" x="2825750" y="4711700"/>
          <p14:tracePt t="84994" x="2813050" y="4718050"/>
          <p14:tracePt t="85010" x="2794000" y="4718050"/>
          <p14:tracePt t="85010" x="2762250" y="4724400"/>
          <p14:tracePt t="85028" x="2749550" y="4730750"/>
          <p14:tracePt t="85028" x="2736850" y="4730750"/>
          <p14:tracePt t="85044" x="2724150" y="4737100"/>
          <p14:tracePt t="85044" x="2705100" y="4743450"/>
          <p14:tracePt t="85061" x="2692400" y="4743450"/>
          <p14:tracePt t="85061" x="2679700" y="4749800"/>
          <p14:tracePt t="85077" x="2673350" y="4749800"/>
          <p14:tracePt t="85077" x="2660650" y="4756150"/>
          <p14:tracePt t="85094" x="2654300" y="4756150"/>
          <p14:tracePt t="85094" x="2647950" y="4756150"/>
          <p14:tracePt t="85094" x="2641600" y="4762500"/>
          <p14:tracePt t="85112" x="2635250" y="4756150"/>
          <p14:tracePt t="85128" x="2628900" y="4756150"/>
          <p14:tracePt t="85143" x="2628900" y="4749800"/>
          <p14:tracePt t="85160" x="2635250" y="4743450"/>
          <p14:tracePt t="85176" x="2641600" y="4737100"/>
          <p14:tracePt t="85193" x="2647950" y="4730750"/>
          <p14:tracePt t="85193" x="2660650" y="4718050"/>
          <p14:tracePt t="85211" x="2667000" y="4718050"/>
          <p14:tracePt t="85211" x="2673350" y="4711700"/>
          <p14:tracePt t="85227" x="2679700" y="4705350"/>
          <p14:tracePt t="85227" x="2686050" y="4699000"/>
          <p14:tracePt t="85244" x="2692400" y="4699000"/>
          <p14:tracePt t="85244" x="2705100" y="4692650"/>
          <p14:tracePt t="85262" x="2711450" y="4686300"/>
          <p14:tracePt t="85277" x="2717800" y="4686300"/>
          <p14:tracePt t="85293" x="2705100" y="4692650"/>
          <p14:tracePt t="85335" x="2698750" y="4699000"/>
          <p14:tracePt t="85343" x="2692400" y="4705350"/>
          <p14:tracePt t="85351" x="2686050" y="4711700"/>
          <p14:tracePt t="85360" x="2679700" y="4711700"/>
          <p14:tracePt t="85360" x="2673350" y="4718050"/>
          <p14:tracePt t="85378" x="2667000" y="4724400"/>
          <p14:tracePt t="85378" x="2660650" y="4724400"/>
          <p14:tracePt t="85378" x="2654300" y="4730750"/>
          <p14:tracePt t="85396" x="2647950" y="4737100"/>
          <p14:tracePt t="85410" x="2635250" y="4737100"/>
          <p14:tracePt t="85428" x="2628900" y="4743450"/>
          <p14:tracePt t="85447" x="2628900" y="4737100"/>
          <p14:tracePt t="85479" x="2635250" y="4730750"/>
          <p14:tracePt t="85499" x="2641600" y="4724400"/>
          <p14:tracePt t="85516" x="2641600" y="4718050"/>
          <p14:tracePt t="85531" x="2635250" y="4718050"/>
          <p14:tracePt t="85575" x="2628900" y="4718050"/>
          <p14:tracePt t="85591" x="2622550" y="4724400"/>
          <p14:tracePt t="85607" x="2616200" y="4724400"/>
          <p14:tracePt t="85635" x="2609850" y="4730750"/>
          <p14:tracePt t="85651" x="2603500" y="4730750"/>
          <p14:tracePt t="85675" x="2603500" y="4724400"/>
          <p14:tracePt t="85719" x="2609850" y="4718050"/>
          <p14:tracePt t="85739" x="2609850" y="4711700"/>
          <p14:tracePt t="85764" x="2603500" y="4718050"/>
          <p14:tracePt t="85847" x="2597150" y="4724400"/>
          <p14:tracePt t="85899" x="2590800" y="4724400"/>
          <p14:tracePt t="85915" x="2578100" y="4724400"/>
          <p14:tracePt t="85927" x="2571750" y="4718050"/>
          <p14:tracePt t="85935" x="2565400" y="4718050"/>
          <p14:tracePt t="85946" x="2559050" y="4718050"/>
          <p14:tracePt t="85962" x="2552700" y="4711700"/>
          <p14:tracePt t="85981" x="2425700" y="4616450"/>
          <p14:tracePt t="86066" x="2413000" y="4597400"/>
          <p14:tracePt t="86071" x="2393950" y="4584700"/>
          <p14:tracePt t="86080" x="2368550" y="4540250"/>
          <p14:tracePt t="86097" x="2349500" y="4495800"/>
          <p14:tracePt t="86113" x="2336800" y="4438650"/>
          <p14:tracePt t="86113" x="2336800" y="4413250"/>
          <p14:tracePt t="86133" x="2336800" y="4387850"/>
          <p14:tracePt t="86146" x="2368550" y="4311650"/>
          <p14:tracePt t="86163" x="2413000" y="4260850"/>
          <p14:tracePt t="86180" x="2463800" y="4210050"/>
          <p14:tracePt t="86197" x="2527300" y="4165600"/>
          <p14:tracePt t="86213" x="2635250" y="4121150"/>
          <p14:tracePt t="86231" x="2711450" y="4114800"/>
          <p14:tracePt t="86249" x="2787650" y="4114800"/>
          <p14:tracePt t="86264" x="2876550" y="4140200"/>
          <p14:tracePt t="86281" x="2921000" y="4165600"/>
          <p14:tracePt t="86297" x="2959100" y="4203700"/>
          <p14:tracePt t="86314" x="2978150" y="4254500"/>
          <p14:tracePt t="86331" x="2984500" y="4337050"/>
          <p14:tracePt t="86348" x="2971800" y="4394200"/>
          <p14:tracePt t="86364" x="2952750" y="4451350"/>
          <p14:tracePt t="86382" x="2921000" y="4502150"/>
          <p14:tracePt t="86397" x="2882900" y="4546600"/>
          <p14:tracePt t="86397" x="2863850" y="4572000"/>
          <p14:tracePt t="86416" x="2844800" y="4584700"/>
          <p14:tracePt t="86416" x="2825750" y="4603750"/>
          <p14:tracePt t="86432" x="2787650" y="4629150"/>
          <p14:tracePt t="86448" x="2749550" y="4654550"/>
          <p14:tracePt t="86465" x="2717800" y="4667250"/>
          <p14:tracePt t="86481" x="2686050" y="4679950"/>
          <p14:tracePt t="86481" x="2679700" y="4679950"/>
          <p14:tracePt t="86501" x="2667000" y="4686300"/>
          <p14:tracePt t="86514" x="2654300" y="4686300"/>
          <p14:tracePt t="86531" x="2660650" y="4686300"/>
          <p14:tracePt t="86580" x="2667000" y="4686300"/>
          <p14:tracePt t="86596" x="2673350" y="4679950"/>
          <p14:tracePt t="86619" x="2673350" y="4673600"/>
          <p14:tracePt t="86647" x="2673350" y="4667250"/>
          <p14:tracePt t="86679" x="2667000" y="4667250"/>
          <p14:tracePt t="86695" x="2660650" y="4667250"/>
          <p14:tracePt t="86708" x="2654300" y="4660900"/>
          <p14:tracePt t="86723" x="2647950" y="4660900"/>
          <p14:tracePt t="86740" x="2654300" y="4660900"/>
          <p14:tracePt t="86971" x="2660650" y="4660900"/>
          <p14:tracePt t="86995" x="2667000" y="4660900"/>
          <p14:tracePt t="87001" x="2692400" y="4654550"/>
          <p14:tracePt t="87016" x="2724150" y="4648200"/>
          <p14:tracePt t="87033" x="2768600" y="4648200"/>
          <p14:tracePt t="87050" x="2825750" y="4648200"/>
          <p14:tracePt t="87050" x="2863850" y="4648200"/>
          <p14:tracePt t="87068" x="2940050" y="4654550"/>
          <p14:tracePt t="87084" x="2984500" y="4654550"/>
          <p14:tracePt t="87084" x="3028950" y="4660900"/>
          <p14:tracePt t="87101" x="3079750" y="4660900"/>
          <p14:tracePt t="87101" x="3130550" y="4667250"/>
          <p14:tracePt t="87117" x="3187700" y="4667250"/>
          <p14:tracePt t="87117" x="3238500" y="4667250"/>
          <p14:tracePt t="87134" x="3289300" y="4673600"/>
          <p14:tracePt t="87134" x="3340100" y="4673600"/>
          <p14:tracePt t="87150" x="3384550" y="4679950"/>
          <p14:tracePt t="87150" x="3435350" y="4679950"/>
          <p14:tracePt t="87168" x="3524250" y="4686300"/>
          <p14:tracePt t="87168" x="3562350" y="4686300"/>
          <p14:tracePt t="87184" x="3600450" y="4686300"/>
          <p14:tracePt t="87184" x="3638550" y="4679950"/>
          <p14:tracePt t="87200" x="3670300" y="4679950"/>
          <p14:tracePt t="87200" x="3702050" y="4679950"/>
          <p14:tracePt t="87218" x="3733800" y="4679950"/>
          <p14:tracePt t="87218" x="3752850" y="4679950"/>
          <p14:tracePt t="87234" x="3778250" y="4679950"/>
          <p14:tracePt t="87234" x="3810000" y="4686300"/>
          <p14:tracePt t="87251" x="3822700" y="4686300"/>
          <p14:tracePt t="87251" x="3829050" y="4692650"/>
          <p14:tracePt t="87268" x="3835400" y="4692650"/>
          <p14:tracePt t="87268" x="3841750" y="4699000"/>
          <p14:tracePt t="87284" x="3841750" y="4705350"/>
          <p14:tracePt t="88193" x="3765550" y="4648200"/>
          <p14:tracePt t="88203" x="3740150" y="4603750"/>
          <p14:tracePt t="88258" x="3740150" y="4565650"/>
          <p14:tracePt t="88264" x="3746500" y="4552950"/>
          <p14:tracePt t="88282" x="3746500" y="4540250"/>
          <p14:tracePt t="88282" x="3733800" y="4527550"/>
          <p14:tracePt t="88301" x="3733800" y="4521200"/>
          <p14:tracePt t="88301" x="3727450" y="4514850"/>
          <p14:tracePt t="88317" x="3721100" y="4508500"/>
          <p14:tracePt t="88317" x="3721100" y="4502150"/>
          <p14:tracePt t="88333" x="3721100" y="4495800"/>
          <p14:tracePt t="88333" x="3721100" y="4489450"/>
          <p14:tracePt t="88350" x="3727450" y="4483100"/>
          <p14:tracePt t="88350" x="3733800" y="4476750"/>
          <p14:tracePt t="88350" x="3740150" y="4470400"/>
          <p14:tracePt t="88369" x="3752850" y="4470400"/>
          <p14:tracePt t="88369" x="3765550" y="4470400"/>
          <p14:tracePt t="88390" x="3778250" y="4464050"/>
          <p14:tracePt t="88390" x="3810000" y="4470400"/>
          <p14:tracePt t="88409" x="3829050" y="4470400"/>
          <p14:tracePt t="88416" x="3848100" y="4476750"/>
          <p14:tracePt t="88416" x="3867150" y="4476750"/>
          <p14:tracePt t="88433" x="3879850" y="4483100"/>
          <p14:tracePt t="88433" x="3898900" y="4483100"/>
          <p14:tracePt t="88450" x="3911600" y="4489450"/>
          <p14:tracePt t="88450" x="3943350" y="4489450"/>
          <p14:tracePt t="88467" x="3956050" y="4495800"/>
          <p14:tracePt t="88467" x="3968750" y="4495800"/>
          <p14:tracePt t="88484" x="3981450" y="4502150"/>
          <p14:tracePt t="88484" x="3994150" y="4508500"/>
          <p14:tracePt t="88500" x="4006850" y="4514850"/>
          <p14:tracePt t="88500" x="4013200" y="4521200"/>
          <p14:tracePt t="88517" x="4019550" y="4527550"/>
          <p14:tracePt t="88517" x="4032250" y="4540250"/>
          <p14:tracePt t="88535" x="4038600" y="4552950"/>
          <p14:tracePt t="88535" x="4038600" y="4559300"/>
          <p14:tracePt t="88552" x="4044950" y="4572000"/>
          <p14:tracePt t="88552" x="4044950" y="4578350"/>
          <p14:tracePt t="88567" x="4044950" y="4591050"/>
          <p14:tracePt t="88567" x="4038600" y="4610100"/>
          <p14:tracePt t="88584" x="4032250" y="4622800"/>
          <p14:tracePt t="88584" x="4025900" y="4635500"/>
          <p14:tracePt t="88601" x="4019550" y="4648200"/>
          <p14:tracePt t="88601" x="4013200" y="4660900"/>
          <p14:tracePt t="88618" x="4006850" y="4673600"/>
          <p14:tracePt t="88618" x="4000500" y="4686300"/>
          <p14:tracePt t="88634" x="3987800" y="4699000"/>
          <p14:tracePt t="88634" x="3968750" y="4730750"/>
          <p14:tracePt t="88652" x="3962400" y="4743450"/>
          <p14:tracePt t="88652" x="3949700" y="4762500"/>
          <p14:tracePt t="88668" x="3937000" y="4775200"/>
          <p14:tracePt t="88668" x="3930650" y="4787900"/>
          <p14:tracePt t="88684" x="3917950" y="4800600"/>
          <p14:tracePt t="88684" x="3905250" y="4813300"/>
          <p14:tracePt t="88701" x="3892550" y="4826000"/>
          <p14:tracePt t="88701" x="3879850" y="4838700"/>
          <p14:tracePt t="88718" x="3867150" y="4851400"/>
          <p14:tracePt t="88718" x="3860800" y="4864100"/>
          <p14:tracePt t="88718" x="3848100" y="4870450"/>
          <p14:tracePt t="88737" x="3835400" y="4883150"/>
          <p14:tracePt t="88750" x="3822700" y="4895850"/>
          <p14:tracePt t="88750" x="3803650" y="4914900"/>
          <p14:tracePt t="88768" x="3790950" y="4921250"/>
          <p14:tracePt t="88768" x="3778250" y="4927600"/>
          <p14:tracePt t="88785" x="3771900" y="4940300"/>
          <p14:tracePt t="88785" x="3759200" y="4940300"/>
          <p14:tracePt t="88801" x="3752850" y="4946650"/>
          <p14:tracePt t="88801" x="3746500" y="4946650"/>
          <p14:tracePt t="88801" x="3740150" y="4953000"/>
          <p14:tracePt t="88820" x="3733800" y="4953000"/>
          <p14:tracePt t="88820" x="3727450" y="4953000"/>
          <p14:tracePt t="88835" x="3721100" y="4953000"/>
          <p14:tracePt t="88835" x="3714750" y="4953000"/>
          <p14:tracePt t="88852" x="3708400" y="4953000"/>
          <p14:tracePt t="88867" x="3702050" y="4946650"/>
          <p14:tracePt t="88884" x="3708400" y="4940300"/>
          <p14:tracePt t="88907" x="3714750" y="4940300"/>
          <p14:tracePt t="88923" x="3721100" y="4940300"/>
          <p14:tracePt t="88934" x="3721100" y="4933950"/>
          <p14:tracePt t="88934" x="3733800" y="4933950"/>
          <p14:tracePt t="88952" x="3740150" y="4927600"/>
          <p14:tracePt t="88952" x="3752850" y="4927600"/>
          <p14:tracePt t="88969" x="3759200" y="4921250"/>
          <p14:tracePt t="88969" x="3765550" y="4921250"/>
          <p14:tracePt t="88985" x="3771900" y="4914900"/>
          <p14:tracePt t="88985" x="3778250" y="4908550"/>
          <p14:tracePt t="88985" x="3784600" y="4908550"/>
          <p14:tracePt t="89004" x="3790950" y="4902200"/>
          <p14:tracePt t="89018" x="3803650" y="4902200"/>
          <p14:tracePt t="89018" x="3816350" y="4895850"/>
          <p14:tracePt t="89037" x="3822700" y="4895850"/>
          <p14:tracePt t="89037" x="3829050" y="4889500"/>
          <p14:tracePt t="89053" x="3835400" y="4889500"/>
          <p14:tracePt t="89053" x="3841750" y="4883150"/>
          <p14:tracePt t="89069" x="3848100" y="4876800"/>
          <p14:tracePt t="89084" x="3854450" y="4870450"/>
          <p14:tracePt t="89101" x="3867150" y="4864100"/>
          <p14:tracePt t="89118" x="3873500" y="4864100"/>
          <p14:tracePt t="89135" x="3873500" y="4857750"/>
          <p14:tracePt t="89152" x="3879850" y="4864100"/>
          <p14:tracePt t="89168" x="3886200" y="4864100"/>
          <p14:tracePt t="89191" x="3892550" y="4870450"/>
          <p14:tracePt t="89223" x="3898900" y="4870450"/>
          <p14:tracePt t="89275" x="3898900" y="4864100"/>
          <p14:tracePt t="89319" x="3898900" y="4857750"/>
          <p14:tracePt t="89343" x="3898900" y="4851400"/>
          <p14:tracePt t="89363" x="3905250" y="4845050"/>
          <p14:tracePt t="89515" x="3905250" y="4838700"/>
          <p14:tracePt t="89543" x="3898900" y="4845050"/>
          <p14:tracePt t="89659" x="3892550" y="4851400"/>
          <p14:tracePt t="89687" x="3898900" y="4851400"/>
          <p14:tracePt t="89763" x="3898900" y="4857750"/>
          <p14:tracePt t="89823" x="3892550" y="4864100"/>
          <p14:tracePt t="89851" x="3886200" y="4864100"/>
          <p14:tracePt t="89875" x="3886200" y="4870450"/>
          <p14:tracePt t="89901" x="3879850" y="4864100"/>
          <p14:tracePt t="89951" x="3886200" y="4857750"/>
          <p14:tracePt t="89971" x="3892550" y="4851400"/>
          <p14:tracePt t="89995" x="3892550" y="4845050"/>
          <p14:tracePt t="90023" x="3898900" y="4838700"/>
          <p14:tracePt t="90219" x="3905250" y="4838700"/>
          <p14:tracePt t="90251" x="3911600" y="4832350"/>
          <p14:tracePt t="90279" x="3911600" y="4826000"/>
          <p14:tracePt t="90303" x="3911600" y="4819650"/>
          <p14:tracePt t="90331" x="3905250" y="4826000"/>
          <p14:tracePt t="90379" x="3898900" y="4832350"/>
          <p14:tracePt t="90415" x="3898900" y="4845050"/>
          <p14:tracePt t="90432" x="3898900" y="4851400"/>
          <p14:tracePt t="90443" x="3898900" y="4857750"/>
          <p14:tracePt t="90459" x="3892550" y="4864100"/>
          <p14:tracePt t="90475" x="3898900" y="4857750"/>
          <p14:tracePt t="90535" x="3905250" y="4851400"/>
          <p14:tracePt t="90551" x="3911600" y="4845050"/>
          <p14:tracePt t="90563" x="3917950" y="4845050"/>
          <p14:tracePt t="90587" x="3911600" y="4838700"/>
          <p14:tracePt t="90647" x="3905250" y="4832350"/>
          <p14:tracePt t="90663" x="3898900" y="4832350"/>
          <p14:tracePt t="90675" x="3892550" y="4832350"/>
          <p14:tracePt t="90691" x="3886200" y="4826000"/>
          <p14:tracePt t="90708" x="3879850" y="4826000"/>
          <p14:tracePt t="90723" x="3873500" y="4832350"/>
          <p14:tracePt t="90743" x="3879850" y="4832350"/>
          <p14:tracePt t="90803" x="3886200" y="4832350"/>
          <p14:tracePt t="90819" x="3892550" y="4832350"/>
          <p14:tracePt t="90843" x="3886200" y="4826000"/>
          <p14:tracePt t="90879" x="3879850" y="4826000"/>
          <p14:tracePt t="90887" x="3873500" y="4826000"/>
          <p14:tracePt t="90898" x="3867150" y="4826000"/>
          <p14:tracePt t="90907" x="3854450" y="4826000"/>
          <p14:tracePt t="90907" x="3835400" y="4819650"/>
          <p14:tracePt t="90925" x="3822700" y="4819650"/>
          <p14:tracePt t="90925" x="3810000" y="4819650"/>
          <p14:tracePt t="90942" x="3790950" y="4813300"/>
          <p14:tracePt t="90942" x="3778250" y="4813300"/>
          <p14:tracePt t="90958" x="3759200" y="4813300"/>
          <p14:tracePt t="90958" x="3740150" y="4813300"/>
          <p14:tracePt t="90958" x="3727450" y="4813300"/>
          <p14:tracePt t="90976" x="3708400" y="4813300"/>
          <p14:tracePt t="90976" x="3689350" y="4813300"/>
          <p14:tracePt t="90992" x="3676650" y="4819650"/>
          <p14:tracePt t="90992" x="3657600" y="4826000"/>
          <p14:tracePt t="91009" x="3644900" y="4832350"/>
          <p14:tracePt t="91009" x="3625850" y="4838700"/>
          <p14:tracePt t="91027" x="3613150" y="4845050"/>
          <p14:tracePt t="91027" x="3600450" y="4851400"/>
          <p14:tracePt t="91042" x="3587750" y="4857750"/>
          <p14:tracePt t="91042" x="3581400" y="4864100"/>
          <p14:tracePt t="91042" x="3568700" y="4870450"/>
          <p14:tracePt t="91061" x="3562350" y="4876800"/>
          <p14:tracePt t="91074" x="3556000" y="4883150"/>
          <p14:tracePt t="91074" x="3549650" y="4889500"/>
          <p14:tracePt t="91093" x="3556000" y="4895850"/>
          <p14:tracePt t="91108" x="3562350" y="4902200"/>
          <p14:tracePt t="91124" x="3568700" y="4902200"/>
          <p14:tracePt t="91124" x="3581400" y="4895850"/>
          <p14:tracePt t="91124" x="3594100" y="4895850"/>
          <p14:tracePt t="91145" x="3606800" y="4895850"/>
          <p14:tracePt t="91145" x="3619500" y="4895850"/>
          <p14:tracePt t="91159" x="3632200" y="4889500"/>
          <p14:tracePt t="91159" x="3651250" y="4883150"/>
          <p14:tracePt t="91175" x="3663950" y="4883150"/>
          <p14:tracePt t="91175" x="3683000" y="4883150"/>
          <p14:tracePt t="91192" x="3695700" y="4883150"/>
          <p14:tracePt t="91192" x="3708400" y="4883150"/>
          <p14:tracePt t="91210" x="3721100" y="4883150"/>
          <p14:tracePt t="91210" x="3746500" y="4883150"/>
          <p14:tracePt t="91226" x="3759200" y="4883150"/>
          <p14:tracePt t="91226" x="3765550" y="4883150"/>
          <p14:tracePt t="91243" x="3778250" y="4883150"/>
          <p14:tracePt t="91243" x="3784600" y="4889500"/>
          <p14:tracePt t="91259" x="3790950" y="4895850"/>
          <p14:tracePt t="91277" x="3790950" y="4908550"/>
          <p14:tracePt t="91292" x="3784600" y="4908550"/>
          <p14:tracePt t="91292" x="3778250" y="4914900"/>
          <p14:tracePt t="91309" x="3771900" y="4921250"/>
          <p14:tracePt t="91309" x="3765550" y="4921250"/>
          <p14:tracePt t="91326" x="3752850" y="4927600"/>
          <p14:tracePt t="91326" x="3740150" y="4933950"/>
          <p14:tracePt t="91344" x="3714750" y="4940300"/>
          <p14:tracePt t="91344" x="3702050" y="4946650"/>
          <p14:tracePt t="91361" x="3689350" y="4946650"/>
          <p14:tracePt t="91361" x="3676650" y="4946650"/>
          <p14:tracePt t="91377" x="3663950" y="4953000"/>
          <p14:tracePt t="91377" x="3651250" y="4953000"/>
          <p14:tracePt t="91393" x="3632200" y="4953000"/>
          <p14:tracePt t="91393" x="3619500" y="4959350"/>
          <p14:tracePt t="91393" x="3600450" y="4959350"/>
          <p14:tracePt t="91412" x="3587750" y="4953000"/>
          <p14:tracePt t="91425" x="3575050" y="4953000"/>
          <p14:tracePt t="91425" x="3543300" y="4953000"/>
          <p14:tracePt t="91444" x="3530600" y="4946650"/>
          <p14:tracePt t="91444" x="3517900" y="4946650"/>
          <p14:tracePt t="91461" x="3505200" y="4940300"/>
          <p14:tracePt t="91461" x="3498850" y="4940300"/>
          <p14:tracePt t="91478" x="3492500" y="4933950"/>
          <p14:tracePt t="91478" x="3479800" y="4933950"/>
          <p14:tracePt t="91494" x="3473450" y="4933950"/>
          <p14:tracePt t="91494" x="3473450" y="4927600"/>
          <p14:tracePt t="91494" x="3467100" y="4927600"/>
          <p14:tracePt t="91512" x="3460750" y="4927600"/>
          <p14:tracePt t="91526" x="3454400" y="4927600"/>
          <p14:tracePt t="91591" x="3454400" y="4933950"/>
          <p14:tracePt t="91607" x="3448050" y="4940300"/>
          <p14:tracePt t="91623" x="3441700" y="4946650"/>
          <p14:tracePt t="91632" x="3435350" y="4953000"/>
          <p14:tracePt t="91632" x="3429000" y="4959350"/>
          <p14:tracePt t="91646" x="3416300" y="4965700"/>
          <p14:tracePt t="91646" x="3409950" y="4978400"/>
          <p14:tracePt t="91661" x="3397250" y="4978400"/>
          <p14:tracePt t="91661" x="3378200" y="4984750"/>
          <p14:tracePt t="91678" x="3359150" y="4991100"/>
          <p14:tracePt t="91678" x="3314700" y="4997450"/>
          <p14:tracePt t="91696" x="3289300" y="4997450"/>
          <p14:tracePt t="91696" x="3257550" y="4991100"/>
          <p14:tracePt t="91713" x="3225800" y="4991100"/>
          <p14:tracePt t="91733" x="2876550" y="4857750"/>
          <p14:tracePt t="91798" x="2857500" y="4845050"/>
          <p14:tracePt t="91804" x="2838450" y="4826000"/>
          <p14:tracePt t="91813" x="2819400" y="4800600"/>
          <p14:tracePt t="91829" x="2819400" y="4768850"/>
          <p14:tracePt t="91845" x="2838450" y="4737100"/>
          <p14:tracePt t="91862" x="2901950" y="4692650"/>
          <p14:tracePt t="91878" x="2965450" y="4667250"/>
          <p14:tracePt t="91878" x="2997200" y="4660900"/>
          <p14:tracePt t="91900" x="3035300" y="4654550"/>
          <p14:tracePt t="91911" x="3124200" y="4641850"/>
          <p14:tracePt t="91929" x="3263900" y="4629150"/>
          <p14:tracePt t="91950" x="3352800" y="4629150"/>
          <p14:tracePt t="91962" x="3498850" y="4629150"/>
          <p14:tracePt t="91985" x="3543300" y="4629150"/>
          <p14:tracePt t="91995" x="3670300" y="4635500"/>
          <p14:tracePt t="92013" x="3746500" y="4641850"/>
          <p14:tracePt t="92030" x="3816350" y="4654550"/>
          <p14:tracePt t="92047" x="3879850" y="4679950"/>
          <p14:tracePt t="92047" x="3905250" y="4692650"/>
          <p14:tracePt t="92065" x="3924300" y="4705350"/>
          <p14:tracePt t="92078" x="3968750" y="4756150"/>
          <p14:tracePt t="92097" x="3981450" y="4787900"/>
          <p14:tracePt t="92112" x="3981450" y="4813300"/>
          <p14:tracePt t="92129" x="3975100" y="4845050"/>
          <p14:tracePt t="92129" x="3968750" y="4857750"/>
          <p14:tracePt t="92149" x="3956050" y="4870450"/>
          <p14:tracePt t="92161" x="3924300" y="4902200"/>
          <p14:tracePt t="92161" x="3905250" y="4914900"/>
          <p14:tracePt t="92180" x="3860800" y="4940300"/>
          <p14:tracePt t="92196" x="3810000" y="4959350"/>
          <p14:tracePt t="92212" x="3740150" y="4972050"/>
          <p14:tracePt t="92229" x="3625850" y="4984750"/>
          <p14:tracePt t="92246" x="3543300" y="4991100"/>
          <p14:tracePt t="92262" x="3460750" y="4997450"/>
          <p14:tracePt t="92280" x="3352800" y="4997450"/>
          <p14:tracePt t="92296" x="3302000" y="4991100"/>
          <p14:tracePt t="92313" x="3263900" y="4984750"/>
          <p14:tracePt t="92330" x="3257550" y="4972050"/>
          <p14:tracePt t="92346" x="3257550" y="4965700"/>
          <p14:tracePt t="92346" x="3276600" y="4959350"/>
          <p14:tracePt t="92364" x="3289300" y="4959350"/>
          <p14:tracePt t="92364" x="3308350" y="4953000"/>
          <p14:tracePt t="92380" x="3327400" y="4953000"/>
          <p14:tracePt t="92380" x="3340100" y="4953000"/>
          <p14:tracePt t="92397" x="3359150" y="4959350"/>
          <p14:tracePt t="92397" x="3378200" y="4959350"/>
          <p14:tracePt t="92414" x="3403600" y="4959350"/>
          <p14:tracePt t="92414" x="3422650" y="4965700"/>
          <p14:tracePt t="92430" x="3448050" y="4965700"/>
          <p14:tracePt t="92430" x="3473450" y="4972050"/>
          <p14:tracePt t="92430" x="3505200" y="4972050"/>
          <p14:tracePt t="92449" x="3536950" y="4972050"/>
          <p14:tracePt t="92462" x="3568700" y="4972050"/>
          <p14:tracePt t="92462" x="3632200" y="4965700"/>
          <p14:tracePt t="92480" x="3663950" y="4965700"/>
          <p14:tracePt t="92480" x="3695700" y="4959350"/>
          <p14:tracePt t="92497" x="3721100" y="4953000"/>
          <p14:tracePt t="92497" x="3752850" y="4946650"/>
          <p14:tracePt t="92513" x="3778250" y="4946650"/>
          <p14:tracePt t="92513" x="3803650" y="4940300"/>
          <p14:tracePt t="92530" x="3822700" y="4940300"/>
          <p14:tracePt t="92530" x="3867150" y="4940300"/>
          <p14:tracePt t="92547" x="3886200" y="4940300"/>
          <p14:tracePt t="92547" x="3905250" y="4940300"/>
          <p14:tracePt t="92564" x="3924300" y="4940300"/>
          <p14:tracePt t="92564" x="3937000" y="4946650"/>
          <p14:tracePt t="92580" x="3949700" y="4946650"/>
          <p14:tracePt t="92580" x="3968750" y="4946650"/>
          <p14:tracePt t="92597" x="3975100" y="4946650"/>
          <p14:tracePt t="92597" x="4000500" y="4953000"/>
          <p14:tracePt t="92614" x="4006850" y="4953000"/>
          <p14:tracePt t="92614" x="4013200" y="4953000"/>
          <p14:tracePt t="92630" x="4019550" y="4953000"/>
          <p14:tracePt t="92630" x="4025900" y="4953000"/>
          <p14:tracePt t="92650" x="4032250" y="4953000"/>
          <p14:tracePt t="92650" x="4044950" y="4953000"/>
          <p14:tracePt t="92664" x="4051300" y="4953000"/>
          <p14:tracePt t="92664" x="4057650" y="4953000"/>
          <p14:tracePt t="92680" x="4064000" y="4953000"/>
          <p14:tracePt t="92697" x="4070350" y="4953000"/>
          <p14:tracePt t="92697" x="4076700" y="4953000"/>
          <p14:tracePt t="92714" x="4083050" y="4953000"/>
          <p14:tracePt t="92729" x="4089400" y="4959350"/>
          <p14:tracePt t="92747" x="4089400" y="4965700"/>
          <p14:tracePt t="92764" x="4083050" y="4972050"/>
          <p14:tracePt t="92791" x="4083050" y="4978400"/>
          <p14:tracePt t="92807" x="4076700" y="4984750"/>
          <p14:tracePt t="92823" x="4070350" y="4984750"/>
          <p14:tracePt t="92843" x="4064000" y="4978400"/>
          <p14:tracePt t="92912" x="4070350" y="4978400"/>
          <p14:tracePt t="92952" x="4076700" y="4972050"/>
          <p14:tracePt t="92988" x="4076700" y="4965700"/>
          <p14:tracePt t="93016" x="4070350" y="4965700"/>
          <p14:tracePt t="93055" x="4076700" y="4965700"/>
          <p14:tracePt t="93107" x="4083050" y="4965700"/>
          <p14:tracePt t="93136" x="4089400" y="4965700"/>
          <p14:tracePt t="93160" x="4095750" y="4965700"/>
          <p14:tracePt t="93192" x="4102100" y="4959350"/>
          <p14:tracePt t="93204" x="4108450" y="4959350"/>
          <p14:tracePt t="93220" x="4114800" y="4959350"/>
          <p14:tracePt t="93236" x="4121150" y="4959350"/>
          <p14:tracePt t="93252" x="4127500" y="4953000"/>
          <p14:tracePt t="93271" x="4121150" y="4953000"/>
          <p14:tracePt t="93332" x="4114800" y="4953000"/>
          <p14:tracePt t="93348" x="4108450" y="4959350"/>
          <p14:tracePt t="93355" x="4102100" y="4959350"/>
          <p14:tracePt t="93365" x="4095750" y="4959350"/>
          <p14:tracePt t="93365" x="4089400" y="4965700"/>
          <p14:tracePt t="93384" x="4083050" y="4965700"/>
          <p14:tracePt t="93384" x="4076700" y="4972050"/>
          <p14:tracePt t="93401" x="4070350" y="4972050"/>
          <p14:tracePt t="93401" x="4064000" y="4972050"/>
          <p14:tracePt t="93418" x="4057650" y="4978400"/>
          <p14:tracePt t="93418" x="4051300" y="4978400"/>
          <p14:tracePt t="93433" x="4044950" y="4978400"/>
          <p14:tracePt t="93449" x="4038600" y="4984750"/>
          <p14:tracePt t="93466" x="4032250" y="4984750"/>
          <p14:tracePt t="93466" x="4025900" y="4991100"/>
          <p14:tracePt t="93484" x="4019550" y="4991100"/>
          <p14:tracePt t="93511" x="4025900" y="4984750"/>
          <p14:tracePt t="93555" x="4032250" y="4978400"/>
          <p14:tracePt t="93579" x="4038600" y="4972050"/>
          <p14:tracePt t="93595" x="4044950" y="4965700"/>
          <p14:tracePt t="93611" x="4051300" y="4965700"/>
          <p14:tracePt t="93623" x="4051300" y="4959350"/>
          <p14:tracePt t="93648" x="4051300" y="4953000"/>
          <p14:tracePt t="93715" x="4044950" y="4953000"/>
          <p14:tracePt t="93743" x="4044950" y="4946650"/>
          <p14:tracePt t="93768" x="4038600" y="4940300"/>
          <p14:tracePt t="93783" x="4038600" y="4927600"/>
          <p14:tracePt t="93795" x="4032250" y="4927600"/>
          <p14:tracePt t="93804" x="4032250" y="4921250"/>
          <p14:tracePt t="93817" x="4025900" y="4908550"/>
          <p14:tracePt t="93817" x="4019550" y="4902200"/>
          <p14:tracePt t="93817" x="4013200" y="4895850"/>
          <p14:tracePt t="93836" x="4006850" y="4889500"/>
          <p14:tracePt t="93836" x="4000500" y="4876800"/>
          <p14:tracePt t="93853" x="3994150" y="4870450"/>
          <p14:tracePt t="93853" x="3987800" y="4857750"/>
          <p14:tracePt t="93868" x="3975100" y="4851400"/>
          <p14:tracePt t="93868" x="3968750" y="4838700"/>
          <p14:tracePt t="93885" x="3962400" y="4832350"/>
          <p14:tracePt t="93885" x="3949700" y="4819650"/>
          <p14:tracePt t="93885" x="3937000" y="4806950"/>
          <p14:tracePt t="93907" x="3930650" y="4794250"/>
          <p14:tracePt t="93907" x="3917950" y="4781550"/>
          <p14:tracePt t="93918" x="3898900" y="4768850"/>
          <p14:tracePt t="93918" x="3886200" y="4749800"/>
          <p14:tracePt t="93935" x="3867150" y="4730750"/>
          <p14:tracePt t="93935" x="3848100" y="4711700"/>
          <p14:tracePt t="93952" x="3835400" y="4692650"/>
          <p14:tracePt t="93952" x="3810000" y="4673600"/>
          <p14:tracePt t="93968" x="3790950" y="4654550"/>
          <p14:tracePt t="93968" x="3752850" y="4622800"/>
          <p14:tracePt t="93985" x="3733800" y="4610100"/>
          <p14:tracePt t="93985" x="3714750" y="4597400"/>
          <p14:tracePt t="94003" x="3695700" y="4584700"/>
          <p14:tracePt t="94003" x="3670300" y="4572000"/>
          <p14:tracePt t="94019" x="3651250" y="4559300"/>
          <p14:tracePt t="94019" x="3632200" y="4552950"/>
          <p14:tracePt t="94036" x="3613150" y="4540250"/>
          <p14:tracePt t="94036" x="3568700" y="4514850"/>
          <p14:tracePt t="94053" x="3543300" y="4508500"/>
          <p14:tracePt t="94053" x="3524250" y="4495800"/>
          <p14:tracePt t="94070" x="3498850" y="4483100"/>
          <p14:tracePt t="94070" x="3473450" y="4470400"/>
          <p14:tracePt t="94086" x="3454400" y="4464050"/>
          <p14:tracePt t="94086" x="3429000" y="4451350"/>
          <p14:tracePt t="94086" x="3409950" y="4445000"/>
          <p14:tracePt t="94104" x="3384550" y="4438650"/>
          <p14:tracePt t="94118" x="3365500" y="4432300"/>
          <p14:tracePt t="94118" x="3321050" y="4419600"/>
          <p14:tracePt t="94136" x="3302000" y="4413250"/>
          <p14:tracePt t="94136" x="3282950" y="4406900"/>
          <p14:tracePt t="94153" x="3257550" y="4400550"/>
          <p14:tracePt t="94153" x="3238500" y="4387850"/>
          <p14:tracePt t="94169" x="3219450" y="4381500"/>
          <p14:tracePt t="94169" x="3200400" y="4375150"/>
          <p14:tracePt t="94186" x="3181350" y="4368800"/>
          <p14:tracePt t="94186" x="3162300" y="4362450"/>
          <p14:tracePt t="94202" x="3143250" y="4362450"/>
          <p14:tracePt t="94202" x="3111500" y="4356100"/>
          <p14:tracePt t="94219" x="3092450" y="4356100"/>
          <p14:tracePt t="94219" x="3079750" y="4356100"/>
          <p14:tracePt t="94236" x="3060700" y="4356100"/>
          <p14:tracePt t="94236" x="3048000" y="4356100"/>
          <p14:tracePt t="94253" x="3035300" y="4356100"/>
          <p14:tracePt t="94253" x="3022600" y="4356100"/>
          <p14:tracePt t="94253" x="3009900" y="4356100"/>
          <p14:tracePt t="94272" x="2997200" y="4362450"/>
          <p14:tracePt t="94272" x="2984500" y="4362450"/>
          <p14:tracePt t="94286" x="2971800" y="4368800"/>
          <p14:tracePt t="94286" x="2959100" y="4375150"/>
          <p14:tracePt t="94303" x="2946400" y="4375150"/>
          <p14:tracePt t="94303" x="2940050" y="4381500"/>
          <p14:tracePt t="94320" x="2927350" y="4394200"/>
          <p14:tracePt t="94320" x="2914650" y="4406900"/>
          <p14:tracePt t="94336" x="2901950" y="4413250"/>
          <p14:tracePt t="94336" x="2895600" y="4419600"/>
          <p14:tracePt t="94353" x="2889250" y="4425950"/>
          <p14:tracePt t="94353" x="2876550" y="4432300"/>
          <p14:tracePt t="94370" x="2863850" y="4432300"/>
          <p14:tracePt t="94370" x="2851150" y="4432300"/>
          <p14:tracePt t="94387" x="2832100" y="4432300"/>
          <p14:tracePt t="94387" x="2781300" y="4413250"/>
          <p14:tracePt t="94405" x="2749550" y="4406900"/>
          <p14:tracePt t="94405" x="2717800" y="4400550"/>
          <p14:tracePt t="94421" x="2432050" y="4235450"/>
          <p14:tracePt t="94497" x="2413000" y="4203700"/>
          <p14:tracePt t="94503" x="2400300" y="4133850"/>
          <p14:tracePt t="94520" x="2413000" y="4064000"/>
          <p14:tracePt t="94536" x="2438400" y="4006850"/>
          <p14:tracePt t="94553" x="2482850" y="3962400"/>
          <p14:tracePt t="94570" x="2578100" y="3924300"/>
          <p14:tracePt t="94586" x="2654300" y="3924300"/>
          <p14:tracePt t="94603" x="2743200" y="3937000"/>
          <p14:tracePt t="94620" x="2876550" y="3987800"/>
          <p14:tracePt t="94638" x="2946400" y="4032250"/>
          <p14:tracePt t="94653" x="3009900" y="4083050"/>
          <p14:tracePt t="94670" x="3054350" y="4133850"/>
          <p14:tracePt t="94686" x="3073400" y="4216400"/>
          <p14:tracePt t="94704" x="3054350" y="4267200"/>
          <p14:tracePt t="94723" x="3022600" y="4311650"/>
          <p14:tracePt t="94737" x="2971800" y="4343400"/>
          <p14:tracePt t="94753" x="2908300" y="4375150"/>
          <p14:tracePt t="94753" x="2882900" y="4394200"/>
          <p14:tracePt t="94773" x="2825750" y="4432300"/>
          <p14:tracePt t="94788" x="2781300" y="4470400"/>
          <p14:tracePt t="94804" x="2736850" y="4508500"/>
          <p14:tracePt t="94822" x="2724150" y="4527550"/>
          <p14:tracePt t="94822" x="2705100" y="4546600"/>
          <p14:tracePt t="94822" x="2692400" y="4552950"/>
          <p14:tracePt t="94841" x="2686050" y="4565650"/>
          <p14:tracePt t="94854" x="2679700" y="4565650"/>
          <p14:tracePt t="94854" x="2679700" y="4572000"/>
          <p14:tracePt t="94873" x="2692400" y="4578350"/>
          <p14:tracePt t="94873" x="2705100" y="4584700"/>
          <p14:tracePt t="94888" x="2717800" y="4591050"/>
          <p14:tracePt t="94888" x="2736850" y="4603750"/>
          <p14:tracePt t="94888" x="2762250" y="4616450"/>
          <p14:tracePt t="94909" x="2787650" y="4635500"/>
          <p14:tracePt t="94921" x="2813050" y="4654550"/>
          <p14:tracePt t="94921" x="2863850" y="4705350"/>
          <p14:tracePt t="94939" x="2889250" y="4730750"/>
          <p14:tracePt t="94939" x="2908300" y="4756150"/>
          <p14:tracePt t="94955" x="2927350" y="4787900"/>
          <p14:tracePt t="94955" x="2946400" y="4819650"/>
          <p14:tracePt t="94972" x="2959100" y="4845050"/>
          <p14:tracePt t="94972" x="2971800" y="4876800"/>
          <p14:tracePt t="94989" x="2978150" y="4908550"/>
          <p14:tracePt t="94989" x="2984500" y="4972050"/>
          <p14:tracePt t="95005" x="2984500" y="4997450"/>
          <p14:tracePt t="95005" x="2984500" y="5029200"/>
          <p14:tracePt t="95021" x="2978150" y="5054600"/>
          <p14:tracePt t="95021" x="2971800" y="5086350"/>
          <p14:tracePt t="95039" x="2959100" y="5111750"/>
          <p14:tracePt t="95039" x="2952750" y="5137150"/>
          <p14:tracePt t="95056" x="2921000" y="5187950"/>
          <p14:tracePt t="95056" x="2901950" y="5207000"/>
          <p14:tracePt t="95073" x="2882900" y="5232400"/>
          <p14:tracePt t="95073" x="2857500" y="5245100"/>
          <p14:tracePt t="95089" x="2838450" y="5257800"/>
          <p14:tracePt t="95106" x="2552700" y="5238750"/>
          <p14:tracePt t="95177" x="2540000" y="5213350"/>
          <p14:tracePt t="95183" x="2533650" y="5187950"/>
          <p14:tracePt t="95192" x="2527300" y="5156200"/>
          <p14:tracePt t="95204" x="2520950" y="5086350"/>
          <p14:tracePt t="95222" x="2546350" y="4991100"/>
          <p14:tracePt t="95238" x="2578100" y="4940300"/>
          <p14:tracePt t="95255" x="2628900" y="4908550"/>
          <p14:tracePt t="95273" x="2698750" y="4889500"/>
          <p14:tracePt t="95288" x="2813050" y="4908550"/>
          <p14:tracePt t="95305" x="2889250" y="4940300"/>
          <p14:tracePt t="95322" x="2959100" y="4984750"/>
          <p14:tracePt t="95339" x="3041650" y="5086350"/>
          <p14:tracePt t="95356" x="3067050" y="5156200"/>
          <p14:tracePt t="95372" x="3079750" y="5213350"/>
          <p14:tracePt t="95389" x="3073400" y="5264150"/>
          <p14:tracePt t="95406" x="3054350" y="5295900"/>
          <p14:tracePt t="95406" x="3035300" y="5308600"/>
          <p14:tracePt t="95424" x="3003550" y="5321300"/>
          <p14:tracePt t="95440" x="2965450" y="5334000"/>
          <p14:tracePt t="95456" x="2940050" y="5334000"/>
          <p14:tracePt t="95472" x="2921000" y="5334000"/>
          <p14:tracePt t="95489" x="2914650" y="5334000"/>
          <p14:tracePt t="95505" x="2921000" y="5334000"/>
          <p14:tracePt t="95531" x="2927350" y="5327650"/>
          <p14:tracePt t="95539" x="2940050" y="5327650"/>
          <p14:tracePt t="95557" x="2952750" y="5327650"/>
          <p14:tracePt t="95573" x="2965450" y="5327650"/>
          <p14:tracePt t="95589" x="2971800" y="5327650"/>
          <p14:tracePt t="95606" x="2965450" y="5327650"/>
          <p14:tracePt t="95635" x="2959100" y="5327650"/>
          <p14:tracePt t="95643" x="2946400" y="5327650"/>
          <p14:tracePt t="95657" x="2933700" y="5334000"/>
          <p14:tracePt t="95673" x="2927350" y="5334000"/>
          <p14:tracePt t="95689" x="2921000" y="5334000"/>
          <p14:tracePt t="95706" x="2914650" y="5340350"/>
          <p14:tracePt t="95732" x="2921000" y="5346700"/>
          <p14:tracePt t="95740" x="2927350" y="5353050"/>
          <p14:tracePt t="95756" x="2933700" y="5353050"/>
          <p14:tracePt t="95774" x="2940050" y="5353050"/>
          <p14:tracePt t="95774" x="2946400" y="5346700"/>
          <p14:tracePt t="95774" x="2952750" y="5346700"/>
          <p14:tracePt t="95792" x="2959100" y="5340350"/>
          <p14:tracePt t="95792" x="2971800" y="5334000"/>
          <p14:tracePt t="95808" x="2984500" y="5327650"/>
          <p14:tracePt t="95808" x="2997200" y="5321300"/>
          <p14:tracePt t="95824" x="3009900" y="5314950"/>
          <p14:tracePt t="95824" x="3028950" y="5302250"/>
          <p14:tracePt t="95841" x="3054350" y="5289550"/>
          <p14:tracePt t="95841" x="3073400" y="5276850"/>
          <p14:tracePt t="95857" x="3098800" y="5270500"/>
          <p14:tracePt t="95857" x="3124200" y="5257800"/>
          <p14:tracePt t="95857" x="3143250" y="5245100"/>
          <p14:tracePt t="95876" x="3168650" y="5232400"/>
          <p14:tracePt t="95890" x="3194050" y="5226050"/>
          <p14:tracePt t="95890" x="3244850" y="5207000"/>
          <p14:tracePt t="95909" x="3263900" y="5200650"/>
          <p14:tracePt t="95909" x="3289300" y="5194300"/>
          <p14:tracePt t="95925" x="3308350" y="5187950"/>
          <p14:tracePt t="95925" x="3333750" y="5181600"/>
          <p14:tracePt t="95941" x="3352800" y="5175250"/>
          <p14:tracePt t="95941" x="3397250" y="5168900"/>
          <p14:tracePt t="95958" x="3416300" y="5168900"/>
          <p14:tracePt t="95958" x="3435350" y="5168900"/>
          <p14:tracePt t="95975" x="3454400" y="5168900"/>
          <p14:tracePt t="95975" x="3473450" y="5168900"/>
          <p14:tracePt t="95992" x="3498850" y="5168900"/>
          <p14:tracePt t="95992" x="3517900" y="5168900"/>
          <p14:tracePt t="96008" x="3536950" y="5168900"/>
          <p14:tracePt t="96008" x="3581400" y="5175250"/>
          <p14:tracePt t="96026" x="3606800" y="5181600"/>
          <p14:tracePt t="96026" x="3625850" y="5181600"/>
          <p14:tracePt t="96043" x="3644900" y="5187950"/>
          <p14:tracePt t="96043" x="3670300" y="5194300"/>
          <p14:tracePt t="96058" x="3689350" y="5194300"/>
          <p14:tracePt t="96058" x="3727450" y="5200650"/>
          <p14:tracePt t="96076" x="3740150" y="5200650"/>
          <p14:tracePt t="96076" x="3759200" y="5207000"/>
          <p14:tracePt t="96092" x="3778250" y="5207000"/>
          <p14:tracePt t="96092" x="3797300" y="5213350"/>
          <p14:tracePt t="96108" x="3816350" y="5213350"/>
          <p14:tracePt t="96108" x="3829050" y="5219700"/>
          <p14:tracePt t="96126" x="3848100" y="5219700"/>
          <p14:tracePt t="96126" x="3867150" y="5226050"/>
          <p14:tracePt t="96142" x="3879850" y="5226050"/>
          <p14:tracePt t="96142" x="3905250" y="5232400"/>
          <p14:tracePt t="96161" x="3917950" y="5238750"/>
          <p14:tracePt t="96161" x="3930650" y="5238750"/>
          <p14:tracePt t="96176" x="3943350" y="5238750"/>
          <p14:tracePt t="96176" x="3949700" y="5238750"/>
          <p14:tracePt t="96192" x="3956050" y="5238750"/>
          <p14:tracePt t="96192" x="3962400" y="5245100"/>
          <p14:tracePt t="96209" x="3968750" y="5245100"/>
          <p14:tracePt t="96209" x="3975100" y="5245100"/>
          <p14:tracePt t="96225" x="3981450" y="5245100"/>
          <p14:tracePt t="96225" x="3987800" y="5251450"/>
          <p14:tracePt t="96242" x="3994150" y="5251450"/>
          <p14:tracePt t="96242" x="4006850" y="5251450"/>
          <p14:tracePt t="96259" x="4013200" y="5251450"/>
          <p14:tracePt t="96259" x="4019550" y="5251450"/>
          <p14:tracePt t="96277" x="4025900" y="5257800"/>
          <p14:tracePt t="96291" x="4032250" y="5257800"/>
          <p14:tracePt t="96308" x="4032250" y="5264150"/>
          <p14:tracePt t="96325" x="4038600" y="5270500"/>
          <p14:tracePt t="96342" x="4032250" y="5276850"/>
          <p14:tracePt t="96399" x="4025900" y="5276850"/>
          <p14:tracePt t="96423" x="4032250" y="5270500"/>
          <p14:tracePt t="96495" x="4038600" y="5264150"/>
          <p14:tracePt t="96511" x="4044950" y="5264150"/>
          <p14:tracePt t="96519" x="4051300" y="5257800"/>
          <p14:tracePt t="96528" x="4057650" y="5257800"/>
          <p14:tracePt t="96542" x="4064000" y="5251450"/>
          <p14:tracePt t="96542" x="4083050" y="5245100"/>
          <p14:tracePt t="96560" x="4089400" y="5238750"/>
          <p14:tracePt t="96560" x="4095750" y="5238750"/>
          <p14:tracePt t="96576" x="4102100" y="5232400"/>
          <p14:tracePt t="96576" x="4114800" y="5232400"/>
          <p14:tracePt t="96593" x="4121150" y="5232400"/>
          <p14:tracePt t="96593" x="4127500" y="5226050"/>
          <p14:tracePt t="96610" x="4133850" y="5226050"/>
          <p14:tracePt t="96610" x="4146550" y="5219700"/>
          <p14:tracePt t="96627" x="4152900" y="5219700"/>
          <p14:tracePt t="96643" x="4159250" y="5219700"/>
          <p14:tracePt t="96659" x="4165600" y="5226050"/>
          <p14:tracePt t="96676" x="4159250" y="5232400"/>
          <p14:tracePt t="96693" x="4159250" y="5238750"/>
          <p14:tracePt t="96709" x="4152900" y="5245100"/>
          <p14:tracePt t="96726" x="4146550" y="5251450"/>
          <p14:tracePt t="96743" x="4140200" y="5257800"/>
          <p14:tracePt t="96760" x="4133850" y="5264150"/>
          <p14:tracePt t="96778" x="4133850" y="5270500"/>
          <p14:tracePt t="96793" x="4127500" y="5276850"/>
          <p14:tracePt t="96810" x="4127500" y="5283200"/>
          <p14:tracePt t="96844" x="4127500" y="5289550"/>
          <p14:tracePt t="96931" x="4121150" y="5289550"/>
          <p14:tracePt t="96975" x="4127500" y="5283200"/>
          <p14:tracePt t="97035" x="4133850" y="5276850"/>
          <p14:tracePt t="97051" x="4140200" y="5270500"/>
          <p14:tracePt t="97083" x="4146550" y="5264150"/>
          <p14:tracePt t="97095" x="4152900" y="5264150"/>
          <p14:tracePt t="97111" x="4165600" y="5257800"/>
          <p14:tracePt t="97127" x="4171950" y="5251450"/>
          <p14:tracePt t="97144" x="4178300" y="5251450"/>
          <p14:tracePt t="97155" x="4184650" y="5251450"/>
          <p14:tracePt t="97171" x="4191000" y="5245100"/>
          <p14:tracePt t="97195" x="4191000" y="5238750"/>
          <p14:tracePt t="97255" x="4191000" y="5232400"/>
          <p14:tracePt t="97315" x="4197350" y="5226050"/>
          <p14:tracePt t="97335" x="4197350" y="5219700"/>
          <p14:tracePt t="97351" x="4203700" y="5213350"/>
          <p14:tracePt t="97367" x="4210050" y="5207000"/>
          <p14:tracePt t="97383" x="4210050" y="5194300"/>
          <p14:tracePt t="97395" x="4210050" y="5187950"/>
          <p14:tracePt t="97428" x="4210050" y="5181600"/>
          <p14:tracePt t="97455" x="4203700" y="5181600"/>
          <p14:tracePt t="97480" x="4197350" y="5181600"/>
          <p14:tracePt t="97503" x="4191000" y="5187950"/>
          <p14:tracePt t="97523" x="4184650" y="5187950"/>
          <p14:tracePt t="97547" x="4178300" y="5194300"/>
          <p14:tracePt t="97575" x="4178300" y="5200650"/>
          <p14:tracePt t="97599" x="4171950" y="5207000"/>
          <p14:tracePt t="97667" x="4171950" y="5213350"/>
          <p14:tracePt t="97691" x="4171950" y="5219700"/>
          <p14:tracePt t="97703" x="4165600" y="5226050"/>
          <p14:tracePt t="97712" x="4159250" y="5232400"/>
          <p14:tracePt t="97730" x="4159250" y="5238750"/>
          <p14:tracePt t="97730" x="4152900" y="5245100"/>
          <p14:tracePt t="97747" x="4146550" y="5245100"/>
          <p14:tracePt t="97747" x="4133850" y="5251450"/>
          <p14:tracePt t="97764" x="4121150" y="5251450"/>
          <p14:tracePt t="97764" x="4114800" y="5251450"/>
          <p14:tracePt t="97781" x="4108450" y="5245100"/>
          <p14:tracePt t="97781" x="4095750" y="5238750"/>
          <p14:tracePt t="97798" x="4083050" y="5232400"/>
          <p14:tracePt t="97798" x="4070350" y="5219700"/>
          <p14:tracePt t="97798" x="4057650" y="5200650"/>
          <p14:tracePt t="97816" x="4044950" y="5187950"/>
          <p14:tracePt t="97830" x="4032250" y="5168900"/>
          <p14:tracePt t="97830" x="4000500" y="5130800"/>
          <p14:tracePt t="97848" x="3981450" y="5111750"/>
          <p14:tracePt t="97848" x="3962400" y="5092700"/>
          <p14:tracePt t="97865" x="3943350" y="5073650"/>
          <p14:tracePt t="97865" x="3924300" y="5054600"/>
          <p14:tracePt t="97882" x="3905250" y="5029200"/>
          <p14:tracePt t="97882" x="3873500" y="4991100"/>
          <p14:tracePt t="97902" x="3854450" y="4965700"/>
          <p14:tracePt t="97913" x="3841750" y="4940300"/>
          <p14:tracePt t="97913" x="3822700" y="4883150"/>
          <p14:tracePt t="97933" x="3816350" y="4851400"/>
          <p14:tracePt t="97933" x="3810000" y="4826000"/>
          <p14:tracePt t="97948" x="3803650" y="4794250"/>
          <p14:tracePt t="97948" x="3797300" y="4762500"/>
          <p14:tracePt t="97965" x="3797300" y="4737100"/>
          <p14:tracePt t="97965" x="3797300" y="4711700"/>
          <p14:tracePt t="97982" x="3797300" y="4686300"/>
          <p14:tracePt t="97982" x="3797300" y="4648200"/>
          <p14:tracePt t="97997" x="3803650" y="4629150"/>
          <p14:tracePt t="97997" x="3810000" y="4616450"/>
          <p14:tracePt t="98015" x="3816350" y="4597400"/>
          <p14:tracePt t="98015" x="3822700" y="4584700"/>
          <p14:tracePt t="98015" x="3829050" y="4572000"/>
          <p14:tracePt t="98036" x="3841750" y="4552950"/>
          <p14:tracePt t="98036" x="3848100" y="4540250"/>
          <p14:tracePt t="98053" x="3860800" y="4521200"/>
          <p14:tracePt t="98053" x="3873500" y="4508500"/>
          <p14:tracePt t="98066" x="3886200" y="4489450"/>
          <p14:tracePt t="98066" x="3892550" y="4476750"/>
          <p14:tracePt t="98082" x="3905250" y="4457700"/>
          <p14:tracePt t="98082" x="3917950" y="4438650"/>
          <p14:tracePt t="98098" x="3924300" y="4425950"/>
          <p14:tracePt t="98098" x="3943350" y="4400550"/>
          <p14:tracePt t="98116" x="3949700" y="4387850"/>
          <p14:tracePt t="98116" x="3956050" y="4381500"/>
          <p14:tracePt t="98133" x="3968750" y="4368800"/>
          <p14:tracePt t="98133" x="3975100" y="4362450"/>
          <p14:tracePt t="98150" x="3981450" y="4362450"/>
          <p14:tracePt t="98150" x="3987800" y="4356100"/>
          <p14:tracePt t="98165" x="3994150" y="4349750"/>
          <p14:tracePt t="98165" x="4006850" y="4349750"/>
          <p14:tracePt t="98182" x="4013200" y="4343400"/>
          <p14:tracePt t="98182" x="4019550" y="4343400"/>
          <p14:tracePt t="98182" x="4032250" y="4337050"/>
          <p14:tracePt t="98200" x="4038600" y="4337050"/>
          <p14:tracePt t="98214" x="4051300" y="4337050"/>
          <p14:tracePt t="98214" x="4064000" y="4343400"/>
          <p14:tracePt t="98233" x="4076700" y="4343400"/>
          <p14:tracePt t="98233" x="4083050" y="4349750"/>
          <p14:tracePt t="98249" x="4089400" y="4356100"/>
          <p14:tracePt t="98249" x="4102100" y="4362450"/>
          <p14:tracePt t="98265" x="4108450" y="4368800"/>
          <p14:tracePt t="98265" x="4114800" y="4381500"/>
          <p14:tracePt t="98282" x="4121150" y="4387850"/>
          <p14:tracePt t="98282" x="4127500" y="4406900"/>
          <p14:tracePt t="98299" x="4133850" y="4413250"/>
          <p14:tracePt t="98299" x="4133850" y="4419600"/>
          <p14:tracePt t="98316" x="4133850" y="4425950"/>
          <p14:tracePt t="98316" x="4133850" y="4432300"/>
          <p14:tracePt t="98333" x="4133850" y="4438650"/>
          <p14:tracePt t="98348" x="4127500" y="4438650"/>
          <p14:tracePt t="98365" x="4114800" y="4445000"/>
          <p14:tracePt t="98382" x="4108450" y="4451350"/>
          <p14:tracePt t="98382" x="4102100" y="4451350"/>
          <p14:tracePt t="98399" x="4095750" y="4451350"/>
          <p14:tracePt t="98399" x="4089400" y="4451350"/>
          <p14:tracePt t="98417" x="4083050" y="4457700"/>
          <p14:tracePt t="98432" x="4076700" y="4451350"/>
          <p14:tracePt t="98448" x="4076700" y="4445000"/>
          <p14:tracePt t="98465" x="4076700" y="4438650"/>
          <p14:tracePt t="98481" x="4083050" y="4432300"/>
          <p14:tracePt t="98481" x="4083050" y="4425950"/>
          <p14:tracePt t="98500" x="4083050" y="4419600"/>
          <p14:tracePt t="98500" x="4083050" y="4413250"/>
          <p14:tracePt t="98516" x="4083050" y="4406900"/>
          <p14:tracePt t="98516" x="4076700" y="4406900"/>
          <p14:tracePt t="98534" x="4076700" y="4400550"/>
          <p14:tracePt t="98534" x="4070350" y="4394200"/>
          <p14:tracePt t="98534" x="4070350" y="4387850"/>
          <p14:tracePt t="98552" x="4064000" y="4381500"/>
          <p14:tracePt t="98565" x="4057650" y="4381500"/>
          <p14:tracePt t="98565" x="4044950" y="4375150"/>
          <p14:tracePt t="98584" x="4038600" y="4375150"/>
          <p14:tracePt t="98584" x="4032250" y="4368800"/>
          <p14:tracePt t="98600" x="4025900" y="4368800"/>
          <p14:tracePt t="98600" x="4019550" y="4368800"/>
          <p14:tracePt t="98616" x="4013200" y="4368800"/>
          <p14:tracePt t="98616" x="4006850" y="4368800"/>
          <p14:tracePt t="98633" x="4000500" y="4368800"/>
          <p14:tracePt t="98633" x="3981450" y="4368800"/>
          <p14:tracePt t="98653" x="3981450" y="4362450"/>
          <p14:tracePt t="98653" x="3975100" y="4356100"/>
          <p14:tracePt t="98667" x="3968750" y="4356100"/>
          <p14:tracePt t="98667" x="3962400" y="4349750"/>
          <p14:tracePt t="98683" x="3956050" y="4349750"/>
          <p14:tracePt t="98683" x="3949700" y="4343400"/>
          <p14:tracePt t="98700" x="3943350" y="4343400"/>
          <p14:tracePt t="98700" x="3930650" y="4343400"/>
          <p14:tracePt t="98717" x="3924300" y="4343400"/>
          <p14:tracePt t="98717" x="3917950" y="4343400"/>
          <p14:tracePt t="98734" x="3911600" y="4349750"/>
          <p14:tracePt t="98734" x="3898900" y="4349750"/>
          <p14:tracePt t="98750" x="3892550" y="4349750"/>
          <p14:tracePt t="98750" x="3879850" y="4349750"/>
          <p14:tracePt t="98767" x="3873500" y="4349750"/>
          <p14:tracePt t="98767" x="3854450" y="4349750"/>
          <p14:tracePt t="98784" x="3848100" y="4343400"/>
          <p14:tracePt t="98784" x="3841750" y="4343400"/>
          <p14:tracePt t="98800" x="3835400" y="4337050"/>
          <p14:tracePt t="98816" x="3841750" y="4337050"/>
          <p14:tracePt t="98836" x="3848100" y="4337050"/>
          <p14:tracePt t="98849" x="3860800" y="4337050"/>
          <p14:tracePt t="98849" x="3873500" y="4337050"/>
          <p14:tracePt t="98868" x="3911600" y="4343400"/>
          <p14:tracePt t="98868" x="3930650" y="4343400"/>
          <p14:tracePt t="98884" x="3949700" y="4349750"/>
          <p14:tracePt t="98884" x="3975100" y="4349750"/>
          <p14:tracePt t="98884" x="3994150" y="4356100"/>
          <p14:tracePt t="98904" x="4019550" y="4356100"/>
          <p14:tracePt t="98916" x="4038600" y="4362450"/>
          <p14:tracePt t="98916" x="4064000" y="4368800"/>
          <p14:tracePt t="98934" x="4083050" y="4375150"/>
          <p14:tracePt t="98934" x="4127500" y="4387850"/>
          <p14:tracePt t="98951" x="4140200" y="4394200"/>
          <p14:tracePt t="98951" x="4159250" y="4400550"/>
          <p14:tracePt t="98968" x="4171950" y="4413250"/>
          <p14:tracePt t="98968" x="4184650" y="4425950"/>
          <p14:tracePt t="98984" x="4191000" y="4438650"/>
          <p14:tracePt t="98984" x="4197350" y="4457700"/>
          <p14:tracePt t="99001" x="4197350" y="4476750"/>
          <p14:tracePt t="99001" x="4197350" y="4495800"/>
          <p14:tracePt t="99020" x="4127500" y="4883150"/>
          <p14:tracePt t="99086" x="4121150" y="4933950"/>
          <p14:tracePt t="99091" x="4114800" y="4978400"/>
          <p14:tracePt t="99100" x="4102100" y="5054600"/>
          <p14:tracePt t="99117" x="4095750" y="5124450"/>
          <p14:tracePt t="99117" x="4095750" y="5156200"/>
          <p14:tracePt t="99136" x="4089400" y="5207000"/>
          <p14:tracePt t="99154" x="4083050" y="5245100"/>
          <p14:tracePt t="99168" x="4083050" y="5283200"/>
          <p14:tracePt t="99184" x="4083050" y="5302250"/>
          <p14:tracePt t="99201" x="4076700" y="5314950"/>
          <p14:tracePt t="99218" x="4070350" y="5321300"/>
          <p14:tracePt t="99235" x="4057650" y="5308600"/>
          <p14:tracePt t="99252" x="4044950" y="5302250"/>
          <p14:tracePt t="99268" x="4025900" y="5289550"/>
          <p14:tracePt t="99285" x="4006850" y="5276850"/>
          <p14:tracePt t="99301" x="3962400" y="5257800"/>
          <p14:tracePt t="99318" x="3924300" y="5251450"/>
          <p14:tracePt t="99334" x="3886200" y="5238750"/>
          <p14:tracePt t="99352" x="3848100" y="5232400"/>
          <p14:tracePt t="99368" x="3797300" y="5226050"/>
          <p14:tracePt t="99385" x="3784600" y="5219700"/>
          <p14:tracePt t="99403" x="3790950" y="5219700"/>
          <p14:tracePt t="99431" x="3797300" y="5219700"/>
          <p14:tracePt t="99436" x="3810000" y="5226050"/>
          <p14:tracePt t="99453" x="3829050" y="5232400"/>
          <p14:tracePt t="99453" x="3835400" y="5238750"/>
          <p14:tracePt t="99469" x="3841750" y="5245100"/>
          <p14:tracePt t="99469" x="3848100" y="5251450"/>
          <p14:tracePt t="99486" x="3854450" y="5257800"/>
          <p14:tracePt t="99501" x="3860800" y="5251450"/>
          <p14:tracePt t="99527" x="3867150" y="5251450"/>
          <p14:tracePt t="99536" x="3873500" y="5245100"/>
          <p14:tracePt t="99536" x="3886200" y="5245100"/>
          <p14:tracePt t="99553" x="3898900" y="5238750"/>
          <p14:tracePt t="99553" x="3911600" y="5232400"/>
          <p14:tracePt t="99570" x="3924300" y="5232400"/>
          <p14:tracePt t="99570" x="3943350" y="5226050"/>
          <p14:tracePt t="99570" x="3956050" y="5226050"/>
          <p14:tracePt t="99588" x="3968750" y="5226050"/>
          <p14:tracePt t="99602" x="3981450" y="5226050"/>
          <p14:tracePt t="99602" x="4000500" y="5226050"/>
          <p14:tracePt t="99620" x="4006850" y="5226050"/>
          <p14:tracePt t="99620" x="4013200" y="5226050"/>
          <p14:tracePt t="99637" x="4025900" y="5226050"/>
          <p14:tracePt t="99637" x="4032250" y="5226050"/>
          <p14:tracePt t="99653" x="4044950" y="5226050"/>
          <p14:tracePt t="99672" x="4044950" y="5232400"/>
          <p14:tracePt t="99686" x="4051300" y="5238750"/>
          <p14:tracePt t="99723" x="4051300" y="5232400"/>
          <p14:tracePt t="99759" x="4051300" y="5226050"/>
          <p14:tracePt t="99776" x="4051300" y="5219700"/>
          <p14:tracePt t="99791" x="4057650" y="5207000"/>
          <p14:tracePt t="99804" x="4057650" y="5200650"/>
          <p14:tracePt t="99811" x="4064000" y="5194300"/>
          <p14:tracePt t="99820" x="4064000" y="5187950"/>
          <p14:tracePt t="99820" x="4064000" y="5181600"/>
          <p14:tracePt t="99837" x="4070350" y="5175250"/>
          <p14:tracePt t="99837" x="4070350" y="5162550"/>
          <p14:tracePt t="99854" x="4076700" y="5156200"/>
          <p14:tracePt t="99854" x="4083050" y="5149850"/>
          <p14:tracePt t="99854" x="4083050" y="5143500"/>
          <p14:tracePt t="99872" x="4089400" y="5137150"/>
          <p14:tracePt t="99886" x="4095750" y="5130800"/>
          <p14:tracePt t="99886" x="4102100" y="5118100"/>
          <p14:tracePt t="99906" x="4108450" y="5118100"/>
          <p14:tracePt t="99906" x="4114800" y="5111750"/>
          <p14:tracePt t="99921" x="4121150" y="5105400"/>
          <p14:tracePt t="99937" x="4133850" y="5092700"/>
          <p14:tracePt t="99953" x="4140200" y="5092700"/>
          <p14:tracePt t="99970" x="4140200" y="5086350"/>
          <p14:tracePt t="99991" x="4133850" y="5092700"/>
          <p14:tracePt t="100043" x="4127500" y="5092700"/>
          <p14:tracePt t="100059" x="4121150" y="5099050"/>
          <p14:tracePt t="100075" x="4114800" y="5105400"/>
          <p14:tracePt t="100091" x="4108450" y="5105400"/>
          <p14:tracePt t="100103" x="4095750" y="5111750"/>
          <p14:tracePt t="100119" x="4089400" y="5111750"/>
          <p14:tracePt t="100135" x="4089400" y="5118100"/>
          <p14:tracePt t="100152" x="4083050" y="5118100"/>
          <p14:tracePt t="100163" x="4076700" y="5124450"/>
          <p14:tracePt t="100179" x="4070350" y="5124450"/>
          <p14:tracePt t="100195" x="4064000" y="5130800"/>
          <p14:tracePt t="100211" x="4057650" y="5137150"/>
          <p14:tracePt t="100224" x="4051300" y="5137150"/>
          <p14:tracePt t="100240" x="4051300" y="5143500"/>
          <p14:tracePt t="100263" x="4044950" y="5137150"/>
          <p14:tracePt t="100367" x="4051300" y="5130800"/>
          <p14:tracePt t="100427" x="4051300" y="5124450"/>
          <p14:tracePt t="100451" x="4057650" y="5118100"/>
          <p14:tracePt t="100471" x="4064000" y="5118100"/>
          <p14:tracePt t="100495" x="4070350" y="5111750"/>
          <p14:tracePt t="100515" x="4076700" y="5111750"/>
          <p14:tracePt t="100539" x="4070350" y="5118100"/>
          <p14:tracePt t="100635" x="4070350" y="5124450"/>
          <p14:tracePt t="100652" x="4064000" y="5130800"/>
          <p14:tracePt t="100675" x="4064000" y="5137150"/>
          <p14:tracePt t="100695" x="4064000" y="5143500"/>
          <p14:tracePt t="100719" x="4057650" y="5143500"/>
          <p14:tracePt t="100795" x="4051300" y="5149850"/>
          <p14:tracePt t="100815" x="4044950" y="5149850"/>
          <p14:tracePt t="100839" x="4038600" y="5149850"/>
          <p14:tracePt t="100855" x="4032250" y="5149850"/>
          <p14:tracePt t="100871" x="4025900" y="5149850"/>
          <p14:tracePt t="100883" x="4019550" y="5156200"/>
          <p14:tracePt t="100899" x="4013200" y="5156200"/>
          <p14:tracePt t="100915" x="4013200" y="5149850"/>
          <p14:tracePt t="100935" x="4006850" y="5143500"/>
          <p14:tracePt t="100959" x="4006850" y="5137150"/>
          <p14:tracePt t="100975" x="4013200" y="5130800"/>
          <p14:tracePt t="100991" x="4019550" y="5124450"/>
          <p14:tracePt t="101003" x="4025900" y="5118100"/>
          <p14:tracePt t="101019" x="4032250" y="5111750"/>
          <p14:tracePt t="101035" x="4038600" y="5105400"/>
          <p14:tracePt t="101051" x="4044950" y="5099050"/>
          <p14:tracePt t="101063" x="4038600" y="5092700"/>
          <p14:tracePt t="101131" x="4032250" y="5092700"/>
          <p14:tracePt t="101147" x="4025900" y="5092700"/>
          <p14:tracePt t="101155" x="4019550" y="5092700"/>
          <p14:tracePt t="101163" x="4013200" y="5092700"/>
          <p14:tracePt t="101173" x="4000500" y="5092700"/>
          <p14:tracePt t="101173" x="3987800" y="5092700"/>
          <p14:tracePt t="101192" x="3975100" y="5099050"/>
          <p14:tracePt t="101192" x="3968750" y="5092700"/>
          <p14:tracePt t="101209" x="3962400" y="5092700"/>
          <p14:tracePt t="101209" x="3949700" y="5092700"/>
          <p14:tracePt t="101225" x="3943350" y="5092700"/>
          <p14:tracePt t="101225" x="3930650" y="5092700"/>
          <p14:tracePt t="101242" x="3924300" y="5092700"/>
          <p14:tracePt t="101242" x="3911600" y="5092700"/>
          <p14:tracePt t="101242" x="3905250" y="5092700"/>
          <p14:tracePt t="101259" x="3892550" y="5099050"/>
          <p14:tracePt t="101259" x="3886200" y="5099050"/>
          <p14:tracePt t="101276" x="3873500" y="5099050"/>
          <p14:tracePt t="101276" x="3867150" y="5105400"/>
          <p14:tracePt t="101292" x="3860800" y="5105400"/>
          <p14:tracePt t="101292" x="3854450" y="5105400"/>
          <p14:tracePt t="101309" x="3848100" y="5099050"/>
          <p14:tracePt t="101324" x="3848100" y="5092700"/>
          <p14:tracePt t="101324" x="3841750" y="5092700"/>
          <p14:tracePt t="101324" x="3841750" y="5080000"/>
          <p14:tracePt t="101344" x="3841750" y="5073650"/>
          <p14:tracePt t="101358" x="4051300" y="5029200"/>
          <p14:tracePt t="101458" x="4076700" y="5022850"/>
          <p14:tracePt t="101463" x="4121150" y="5016500"/>
          <p14:tracePt t="101476" x="4165600" y="5010150"/>
          <p14:tracePt t="101492" x="4191000" y="5003800"/>
          <p14:tracePt t="101508" x="4210050" y="4991100"/>
          <p14:tracePt t="101525" x="4210050" y="4978400"/>
          <p14:tracePt t="101525" x="4210050" y="4965700"/>
          <p14:tracePt t="101544" x="4197350" y="4946650"/>
          <p14:tracePt t="101560" x="4178300" y="4914900"/>
          <p14:tracePt t="101576" x="4159250" y="4864100"/>
          <p14:tracePt t="101592" x="4140200" y="4794250"/>
          <p14:tracePt t="101609" x="4127500" y="4711700"/>
          <p14:tracePt t="101626" x="4114800" y="4629150"/>
          <p14:tracePt t="101626" x="4108450" y="4584700"/>
          <p14:tracePt t="101644" x="4108450" y="4514850"/>
          <p14:tracePt t="101659" x="4102100" y="4451350"/>
          <p14:tracePt t="101676" x="4102100" y="4406900"/>
          <p14:tracePt t="101693" x="4095750" y="4375150"/>
          <p14:tracePt t="101709" x="4089400" y="4362450"/>
          <p14:tracePt t="101726" x="4083050" y="4368800"/>
          <p14:tracePt t="101742" x="4070350" y="4368800"/>
          <p14:tracePt t="101759" x="4057650" y="4375150"/>
          <p14:tracePt t="101778" x="4044950" y="4375150"/>
          <p14:tracePt t="101793" x="4025900" y="4375150"/>
          <p14:tracePt t="101809" x="4006850" y="4368800"/>
          <p14:tracePt t="101826" x="3975100" y="4356100"/>
          <p14:tracePt t="101844" x="3949700" y="4356100"/>
          <p14:tracePt t="101860" x="3930650" y="4362450"/>
          <p14:tracePt t="101877" x="3911600" y="4368800"/>
          <p14:tracePt t="101893" x="3905250" y="4375150"/>
          <p14:tracePt t="101893" x="3898900" y="4381500"/>
          <p14:tracePt t="101912" x="3898900" y="4387850"/>
          <p14:tracePt t="101912" x="3905250" y="4394200"/>
          <p14:tracePt t="101928" x="3917950" y="4400550"/>
          <p14:tracePt t="101945" x="3930650" y="4406900"/>
          <p14:tracePt t="101961" x="3937000" y="4406900"/>
          <p14:tracePt t="101961" x="3949700" y="4413250"/>
          <p14:tracePt t="101977" x="3956050" y="4419600"/>
          <p14:tracePt t="101993" x="3962400" y="4419600"/>
          <p14:tracePt t="102010" x="3975100" y="4419600"/>
          <p14:tracePt t="102010" x="3981450" y="4419600"/>
          <p14:tracePt t="102028" x="3987800" y="4419600"/>
          <p14:tracePt t="102028" x="3994150" y="4419600"/>
          <p14:tracePt t="102045" x="4000500" y="4413250"/>
          <p14:tracePt t="102045" x="4006850" y="4413250"/>
          <p14:tracePt t="102061" x="4013200" y="4413250"/>
          <p14:tracePt t="102061" x="4019550" y="4413250"/>
          <p14:tracePt t="102078" x="4019550" y="4419600"/>
          <p14:tracePt t="102099" x="4006850" y="4425950"/>
          <p14:tracePt t="102115" x="4000500" y="4425950"/>
          <p14:tracePt t="102127" x="3994150" y="4432300"/>
          <p14:tracePt t="102127" x="3987800" y="4432300"/>
          <p14:tracePt t="102144" x="3981450" y="4425950"/>
          <p14:tracePt t="102160" x="3975100" y="4425950"/>
          <p14:tracePt t="102177" x="3968750" y="4419600"/>
          <p14:tracePt t="102194" x="3975100" y="4406900"/>
          <p14:tracePt t="102194" x="3975100" y="4400550"/>
          <p14:tracePt t="102212" x="3975100" y="4387850"/>
          <p14:tracePt t="102228" x="3981450" y="4381500"/>
          <p14:tracePt t="102244" x="3981450" y="4375150"/>
          <p14:tracePt t="102244" x="3987800" y="4368800"/>
          <p14:tracePt t="102261" x="4000500" y="4362450"/>
          <p14:tracePt t="102261" x="4013200" y="4356100"/>
          <p14:tracePt t="102261" x="4025900" y="4356100"/>
          <p14:tracePt t="102280" x="4044950" y="4356100"/>
          <p14:tracePt t="102294" x="4070350" y="4349750"/>
          <p14:tracePt t="102294" x="4114800" y="4356100"/>
          <p14:tracePt t="102312" x="4140200" y="4356100"/>
          <p14:tracePt t="102312" x="4165600" y="4362450"/>
          <p14:tracePt t="102328" x="4191000" y="4368800"/>
          <p14:tracePt t="102328" x="4210050" y="4381500"/>
          <p14:tracePt t="102345" x="4229100" y="4387850"/>
          <p14:tracePt t="102345" x="4241800" y="4400550"/>
          <p14:tracePt t="102362" x="4254500" y="4413250"/>
          <p14:tracePt t="102362" x="4267200" y="4451350"/>
          <p14:tracePt t="102378" x="4273550" y="4464050"/>
          <p14:tracePt t="102378" x="4273550" y="4483100"/>
          <p14:tracePt t="102398" x="4254500" y="4749800"/>
          <p14:tracePt t="102470" x="4248150" y="4787900"/>
          <p14:tracePt t="102475" x="4248150" y="4819650"/>
          <p14:tracePt t="102483" x="4241800" y="4895850"/>
          <p14:tracePt t="102496" x="4235450" y="4953000"/>
          <p14:tracePt t="102512" x="4222750" y="5010150"/>
          <p14:tracePt t="102529" x="4216400" y="5048250"/>
          <p14:tracePt t="102546" x="4203700" y="5080000"/>
          <p14:tracePt t="102562" x="4191000" y="5111750"/>
          <p14:tracePt t="102580" x="4178300" y="5124450"/>
          <p14:tracePt t="102596" x="4165600" y="5130800"/>
          <p14:tracePt t="102612" x="4152900" y="5137150"/>
          <p14:tracePt t="102629" x="4127500" y="5137150"/>
          <p14:tracePt t="102629" x="4114800" y="5137150"/>
          <p14:tracePt t="102649" x="4102100" y="5137150"/>
          <p14:tracePt t="102662" x="4057650" y="5130800"/>
          <p14:tracePt t="102679" x="4025900" y="5124450"/>
          <p14:tracePt t="102696" x="3987800" y="5111750"/>
          <p14:tracePt t="102713" x="3949700" y="5105400"/>
          <p14:tracePt t="102729" x="3898900" y="5080000"/>
          <p14:tracePt t="102746" x="3873500" y="5073650"/>
          <p14:tracePt t="102763" x="3860800" y="5080000"/>
          <p14:tracePt t="102780" x="3867150" y="5086350"/>
          <p14:tracePt t="102780" x="3873500" y="5111750"/>
          <p14:tracePt t="102797" x="3879850" y="5124450"/>
          <p14:tracePt t="102797" x="3892550" y="5137150"/>
          <p14:tracePt t="102813" x="3898900" y="5143500"/>
          <p14:tracePt t="102813" x="3911600" y="5149850"/>
          <p14:tracePt t="102830" x="3917950" y="5156200"/>
          <p14:tracePt t="102830" x="3930650" y="5162550"/>
          <p14:tracePt t="102847" x="3943350" y="5162550"/>
          <p14:tracePt t="102847" x="3981450" y="5168900"/>
          <p14:tracePt t="102864" x="4000500" y="5162550"/>
          <p14:tracePt t="102864" x="4019550" y="5162550"/>
          <p14:tracePt t="102881" x="4038600" y="5156200"/>
          <p14:tracePt t="102881" x="4064000" y="5156200"/>
          <p14:tracePt t="102900" x="4089400" y="5149850"/>
          <p14:tracePt t="102900" x="4114800" y="5143500"/>
          <p14:tracePt t="102914" x="4133850" y="5137150"/>
          <p14:tracePt t="102914" x="4159250" y="5130800"/>
          <p14:tracePt t="102914" x="4178300" y="5124450"/>
          <p14:tracePt t="102932" x="4197350" y="5118100"/>
          <p14:tracePt t="102932" x="4216400" y="5111750"/>
          <p14:tracePt t="102949" x="4229100" y="5105400"/>
          <p14:tracePt t="102949" x="4241800" y="5105400"/>
          <p14:tracePt t="102964" x="4254500" y="5099050"/>
          <p14:tracePt t="102964" x="4267200" y="5099050"/>
          <p14:tracePt t="102982" x="4273550" y="5092700"/>
          <p14:tracePt t="102982" x="4279900" y="5092700"/>
          <p14:tracePt t="102998" x="4286250" y="5092700"/>
          <p14:tracePt t="102998" x="4292600" y="5092700"/>
          <p14:tracePt t="103014" x="4286250" y="5105400"/>
          <p14:tracePt t="103051" x="4279900" y="5111750"/>
          <p14:tracePt t="103067" x="4273550" y="5118100"/>
          <p14:tracePt t="103075" x="4267200" y="5124450"/>
          <p14:tracePt t="103091" x="4260850" y="5124450"/>
          <p14:tracePt t="103097" x="4254500" y="5130800"/>
          <p14:tracePt t="103113" x="4241800" y="5137150"/>
          <p14:tracePt t="103130" x="4235450" y="5130800"/>
          <p14:tracePt t="103163" x="4241800" y="5124450"/>
          <p14:tracePt t="103179" x="4241800" y="5118100"/>
          <p14:tracePt t="103187" x="4248150" y="5118100"/>
          <p14:tracePt t="103197" x="4248150" y="5111750"/>
          <p14:tracePt t="103197" x="4260850" y="5099050"/>
          <p14:tracePt t="103216" x="4267200" y="5092700"/>
          <p14:tracePt t="103216" x="4273550" y="5092700"/>
          <p14:tracePt t="103232" x="4273550" y="5086350"/>
          <p14:tracePt t="103232" x="4279900" y="5086350"/>
          <p14:tracePt t="103248" x="4286250" y="5080000"/>
          <p14:tracePt t="103264" x="4292600" y="5080000"/>
          <p14:tracePt t="103281" x="4286250" y="5086350"/>
          <p14:tracePt t="103323" x="4279900" y="5092700"/>
          <p14:tracePt t="103332" x="4273550" y="5092700"/>
          <p14:tracePt t="103336" x="4267200" y="5099050"/>
          <p14:tracePt t="103348" x="4260850" y="5105400"/>
          <p14:tracePt t="103348" x="4254500" y="5105400"/>
          <p14:tracePt t="103365" x="4248150" y="5111750"/>
          <p14:tracePt t="103365" x="4241800" y="5118100"/>
          <p14:tracePt t="103365" x="4235450" y="5118100"/>
          <p14:tracePt t="103384" x="4229100" y="5124450"/>
          <p14:tracePt t="103384" x="4222750" y="5130800"/>
          <p14:tracePt t="103400" x="4216400" y="5130800"/>
          <p14:tracePt t="103400" x="4210050" y="5137150"/>
          <p14:tracePt t="103415" x="4203700" y="5137150"/>
          <p14:tracePt t="103415" x="4197350" y="5143500"/>
          <p14:tracePt t="103432" x="4191000" y="5143500"/>
          <p14:tracePt t="103432" x="4184650" y="5149850"/>
          <p14:tracePt t="103449" x="4178300" y="5149850"/>
          <p14:tracePt t="103449" x="4171950" y="5149850"/>
          <p14:tracePt t="103466" x="4165600" y="5156200"/>
          <p14:tracePt t="103466" x="4159250" y="5156200"/>
          <p14:tracePt t="103482" x="4152900" y="5156200"/>
          <p14:tracePt t="103482" x="4146550" y="5156200"/>
          <p14:tracePt t="103499" x="4140200" y="5156200"/>
          <p14:tracePt t="103499" x="4127500" y="5149850"/>
          <p14:tracePt t="103516" x="4114800" y="5149850"/>
          <p14:tracePt t="103516" x="4108450" y="5149850"/>
          <p14:tracePt t="103534" x="4095750" y="5149850"/>
          <p14:tracePt t="103534" x="4089400" y="5149850"/>
          <p14:tracePt t="103550" x="4076700" y="5143500"/>
          <p14:tracePt t="103550" x="4064000" y="5143500"/>
          <p14:tracePt t="103566" x="4057650" y="5143500"/>
          <p14:tracePt t="103566" x="4038600" y="5137150"/>
          <p14:tracePt t="103584" x="4032250" y="5130800"/>
          <p14:tracePt t="103584" x="4025900" y="5130800"/>
          <p14:tracePt t="103600" x="4019550" y="5124450"/>
          <p14:tracePt t="103600" x="4013200" y="5118100"/>
          <p14:tracePt t="103616" x="4006850" y="5105400"/>
          <p14:tracePt t="103636" x="4006850" y="5099050"/>
          <p14:tracePt t="103653" x="4013200" y="5092700"/>
          <p14:tracePt t="103668" x="4019550" y="5086350"/>
          <p14:tracePt t="103684" x="4025900" y="5086350"/>
          <p14:tracePt t="103684" x="4032250" y="5080000"/>
          <p14:tracePt t="103699" x="4038600" y="5080000"/>
          <p14:tracePt t="103699" x="4044950" y="5080000"/>
          <p14:tracePt t="103716" x="4051300" y="5073650"/>
          <p14:tracePt t="103716" x="4057650" y="5073650"/>
          <p14:tracePt t="103733" x="4064000" y="5073650"/>
          <p14:tracePt t="103749" x="4070350" y="5073650"/>
          <p14:tracePt t="103766" x="4076700" y="5073650"/>
          <p14:tracePt t="103782" x="4083050" y="5080000"/>
          <p14:tracePt t="103799" x="4076700" y="5086350"/>
          <p14:tracePt t="103816" x="4070350" y="5092700"/>
          <p14:tracePt t="103833" x="4064000" y="5092700"/>
          <p14:tracePt t="103849" x="4057650" y="5086350"/>
          <p14:tracePt t="103866" x="4051300" y="5086350"/>
          <p14:tracePt t="103883" x="4044950" y="5080000"/>
          <p14:tracePt t="103901" x="4038600" y="5073650"/>
          <p14:tracePt t="103916" x="4032250" y="5067300"/>
          <p14:tracePt t="103933" x="4025900" y="5060950"/>
          <p14:tracePt t="103949" x="4019550" y="5054600"/>
          <p14:tracePt t="103967" x="4013200" y="5048250"/>
          <p14:tracePt t="103967" x="4006850" y="5048250"/>
          <p14:tracePt t="103984" x="4000500" y="5041900"/>
          <p14:tracePt t="103999" x="3994150" y="5048250"/>
          <p14:tracePt t="104016" x="3987800" y="5048250"/>
          <p14:tracePt t="104033" x="3981450" y="5054600"/>
          <p14:tracePt t="104050" x="3975100" y="5060950"/>
          <p14:tracePt t="104067" x="3962400" y="5067300"/>
          <p14:tracePt t="104083" x="3956050" y="5073650"/>
          <p14:tracePt t="104083" x="3949700" y="5080000"/>
          <p14:tracePt t="104101" x="3937000" y="5086350"/>
          <p14:tracePt t="104117" x="3930650" y="5086350"/>
          <p14:tracePt t="104133" x="3924300" y="5086350"/>
          <p14:tracePt t="104150" x="3911600" y="5086350"/>
          <p14:tracePt t="104167" x="3905250" y="5086350"/>
          <p14:tracePt t="104184" x="3898900" y="5080000"/>
          <p14:tracePt t="104201" x="3911600" y="5080000"/>
          <p14:tracePt t="104231" x="3917950" y="5080000"/>
          <p14:tracePt t="104236" x="3930650" y="5073650"/>
          <p14:tracePt t="104252" x="4140200" y="5054600"/>
          <p14:tracePt t="104329" x="4152900" y="5048250"/>
          <p14:tracePt t="104335" x="4178300" y="5048250"/>
          <p14:tracePt t="104352" x="4197350" y="5035550"/>
          <p14:tracePt t="104368" x="4197350" y="5016500"/>
          <p14:tracePt t="104385" x="4191000" y="4997450"/>
          <p14:tracePt t="104402" x="4171950" y="4946650"/>
          <p14:tracePt t="104418" x="4152900" y="4895850"/>
          <p14:tracePt t="104435" x="4140200" y="4838700"/>
          <p14:tracePt t="104451" x="4127500" y="4775200"/>
          <p14:tracePt t="104468" x="4114800" y="4673600"/>
          <p14:tracePt t="104485" x="4108450" y="4603750"/>
          <p14:tracePt t="104501" x="4108450" y="4546600"/>
          <p14:tracePt t="104519" x="4102100" y="4489450"/>
          <p14:tracePt t="104537" x="4108450" y="4470400"/>
          <p14:tracePt t="104553" x="4108450" y="4457700"/>
          <p14:tracePt t="104568" x="4108450" y="4445000"/>
          <p14:tracePt t="104585" x="4114800" y="4438650"/>
          <p14:tracePt t="104602" x="4108450" y="4432300"/>
          <p14:tracePt t="104619" x="4095750" y="4432300"/>
          <p14:tracePt t="104636" x="4083050" y="4432300"/>
          <p14:tracePt t="104654" x="4070350" y="4432300"/>
          <p14:tracePt t="104669" x="4051300" y="4432300"/>
          <p14:tracePt t="104685" x="4025900" y="4425950"/>
          <p14:tracePt t="104685" x="4013200" y="4419600"/>
          <p14:tracePt t="104704" x="3987800" y="4413250"/>
          <p14:tracePt t="104719" x="3968750" y="4400550"/>
          <p14:tracePt t="104736" x="3943350" y="4394200"/>
          <p14:tracePt t="104752" x="3917950" y="4387850"/>
          <p14:tracePt t="104769" x="3892550" y="4387850"/>
          <p14:tracePt t="104788" x="3886200" y="4387850"/>
          <p14:tracePt t="104802" x="3879850" y="4387850"/>
          <p14:tracePt t="104819" x="3898900" y="4394200"/>
          <p14:tracePt t="104836" x="3917950" y="4400550"/>
          <p14:tracePt t="104853" x="3949700" y="4413250"/>
          <p14:tracePt t="104870" x="3962400" y="4413250"/>
          <p14:tracePt t="104870" x="3981450" y="4419600"/>
          <p14:tracePt t="104887" x="3994150" y="4419600"/>
          <p14:tracePt t="104887" x="4019550" y="4419600"/>
          <p14:tracePt t="104905" x="4032250" y="4419600"/>
          <p14:tracePt t="104905" x="4038600" y="4413250"/>
          <p14:tracePt t="104921" x="4051300" y="4406900"/>
          <p14:tracePt t="104921" x="4064000" y="4400550"/>
          <p14:tracePt t="104937" x="4083050" y="4400550"/>
          <p14:tracePt t="104937" x="4095750" y="4394200"/>
          <p14:tracePt t="104954" x="4114800" y="4394200"/>
          <p14:tracePt t="104954" x="4133850" y="4394200"/>
          <p14:tracePt t="104954" x="4146550" y="4394200"/>
          <p14:tracePt t="104973" x="4165600" y="4394200"/>
          <p14:tracePt t="104986" x="4184650" y="4394200"/>
          <p14:tracePt t="104986" x="4210050" y="4394200"/>
          <p14:tracePt t="105004" x="4229100" y="4394200"/>
          <p14:tracePt t="105004" x="4241800" y="4400550"/>
          <p14:tracePt t="105022" x="4254500" y="4400550"/>
          <p14:tracePt t="105022" x="4260850" y="4400550"/>
          <p14:tracePt t="105038" x="4273550" y="4406900"/>
          <p14:tracePt t="105038" x="4279900" y="4413250"/>
          <p14:tracePt t="105038" x="4286250" y="4419600"/>
          <p14:tracePt t="105056" x="4292600" y="4425950"/>
          <p14:tracePt t="105070" x="4298950" y="4438650"/>
          <p14:tracePt t="105070" x="4305300" y="4457700"/>
          <p14:tracePt t="105088" x="4305300" y="4470400"/>
          <p14:tracePt t="105088" x="4305300" y="4483100"/>
          <p14:tracePt t="105104" x="4305300" y="4502150"/>
          <p14:tracePt t="105104" x="4298950" y="4514850"/>
          <p14:tracePt t="105121" x="4298950" y="4527550"/>
          <p14:tracePt t="105121" x="4286250" y="4552950"/>
          <p14:tracePt t="105138" x="4279900" y="4565650"/>
          <p14:tracePt t="105138" x="4273550" y="4578350"/>
          <p14:tracePt t="105154" x="4260850" y="4584700"/>
          <p14:tracePt t="105154" x="4254500" y="4597400"/>
          <p14:tracePt t="105171" x="4248150" y="4603750"/>
          <p14:tracePt t="105171" x="4241800" y="4610100"/>
          <p14:tracePt t="105187" x="4235450" y="4610100"/>
          <p14:tracePt t="105187" x="4216400" y="4622800"/>
          <p14:tracePt t="105204" x="4210050" y="4622800"/>
          <p14:tracePt t="105204" x="4203700" y="4629150"/>
          <p14:tracePt t="105221" x="4197350" y="4629150"/>
          <p14:tracePt t="105221" x="4191000" y="4635500"/>
          <p14:tracePt t="105237" x="4184650" y="4635500"/>
          <p14:tracePt t="105254" x="4184650" y="4641850"/>
          <p14:tracePt t="105271" x="4184650" y="4648200"/>
          <p14:tracePt t="105295" x="4197350" y="4641850"/>
          <p14:tracePt t="105311" x="4203700" y="4641850"/>
          <p14:tracePt t="105320" x="4210050" y="4635500"/>
          <p14:tracePt t="105320" x="4216400" y="4635500"/>
          <p14:tracePt t="105338" x="4222750" y="4629150"/>
          <p14:tracePt t="105338" x="4235450" y="4616450"/>
          <p14:tracePt t="105356" x="4241800" y="4610100"/>
          <p14:tracePt t="105356" x="4248150" y="4603750"/>
          <p14:tracePt t="105372" x="4260850" y="4597400"/>
          <p14:tracePt t="105372" x="4267200" y="4591050"/>
          <p14:tracePt t="105388" x="4273550" y="4584700"/>
          <p14:tracePt t="105388" x="4286250" y="4584700"/>
          <p14:tracePt t="105406" x="4292600" y="4578350"/>
          <p14:tracePt t="105406" x="4305300" y="4572000"/>
          <p14:tracePt t="105422" x="4311650" y="4572000"/>
          <p14:tracePt t="105422" x="4330700" y="4559300"/>
          <p14:tracePt t="105439" x="4343400" y="4552950"/>
          <p14:tracePt t="105439" x="4349750" y="4552950"/>
          <p14:tracePt t="105456" x="4356100" y="4546600"/>
          <p14:tracePt t="105456" x="4368800" y="4546600"/>
          <p14:tracePt t="105472" x="4375150" y="4540250"/>
          <p14:tracePt t="105488" x="4381500" y="4540250"/>
          <p14:tracePt t="105505" x="4375150" y="4546600"/>
          <p14:tracePt t="105535" x="4375150" y="4552950"/>
          <p14:tracePt t="105543" x="4368800" y="4559300"/>
          <p14:tracePt t="105543" x="4362450" y="4559300"/>
          <p14:tracePt t="105556" x="4349750" y="4572000"/>
          <p14:tracePt t="105556" x="4343400" y="4578350"/>
          <p14:tracePt t="105572" x="4330700" y="4584700"/>
          <p14:tracePt t="105572" x="4318000" y="4591050"/>
          <p14:tracePt t="105589" x="4311650" y="4597400"/>
          <p14:tracePt t="105589" x="4298950" y="4610100"/>
          <p14:tracePt t="105606" x="4286250" y="4616450"/>
          <p14:tracePt t="105606" x="4273550" y="4622800"/>
          <p14:tracePt t="105606" x="4267200" y="4629150"/>
          <p14:tracePt t="105624" x="4254500" y="4635500"/>
          <p14:tracePt t="105638" x="4248150" y="4641850"/>
          <p14:tracePt t="105638" x="4229100" y="4660900"/>
          <p14:tracePt t="105657" x="4216400" y="4660900"/>
          <p14:tracePt t="105657" x="4210050" y="4673600"/>
          <p14:tracePt t="105673" x="4203700" y="4673600"/>
          <p14:tracePt t="105673" x="4197350" y="4679950"/>
          <p14:tracePt t="105689" x="4191000" y="4686300"/>
          <p14:tracePt t="105689" x="4184650" y="4692650"/>
          <p14:tracePt t="105689" x="4178300" y="4699000"/>
          <p14:tracePt t="105708" x="4171950" y="4705350"/>
          <p14:tracePt t="105722" x="4165600" y="4711700"/>
          <p14:tracePt t="105722" x="4159250" y="4724400"/>
          <p14:tracePt t="105739" x="4159250" y="4737100"/>
          <p14:tracePt t="105739" x="4152900" y="4749800"/>
          <p14:tracePt t="105757" x="4152900" y="4756150"/>
          <p14:tracePt t="105757" x="4152900" y="4768850"/>
          <p14:tracePt t="105757" x="4146550" y="4781550"/>
          <p14:tracePt t="105777" x="4146550" y="4800600"/>
          <p14:tracePt t="105789" x="4146550" y="4813300"/>
          <p14:tracePt t="105789" x="4146550" y="4845050"/>
          <p14:tracePt t="105806" x="4146550" y="4864100"/>
          <p14:tracePt t="105806" x="4152900" y="4883150"/>
          <p14:tracePt t="105823" x="4152900" y="4895850"/>
          <p14:tracePt t="105823" x="4152900" y="4914900"/>
          <p14:tracePt t="105840" x="4159250" y="4933950"/>
          <p14:tracePt t="105840" x="4159250" y="4978400"/>
          <p14:tracePt t="105857" x="4165600" y="4997450"/>
          <p14:tracePt t="105857" x="4165600" y="5016500"/>
          <p14:tracePt t="105873" x="4165600" y="5035550"/>
          <p14:tracePt t="105873" x="4171950" y="5054600"/>
          <p14:tracePt t="105890" x="4171950" y="5067300"/>
          <p14:tracePt t="105890" x="4171950" y="5099050"/>
          <p14:tracePt t="105909" x="4171950" y="5111750"/>
          <p14:tracePt t="105909" x="4165600" y="5118100"/>
          <p14:tracePt t="105924" x="4165600" y="5130800"/>
          <p14:tracePt t="105924" x="4165600" y="5137150"/>
          <p14:tracePt t="105940" x="4159250" y="5143500"/>
          <p14:tracePt t="105940" x="4159250" y="5149850"/>
          <p14:tracePt t="105957" x="4152900" y="5162550"/>
          <p14:tracePt t="105957" x="4152900" y="5168900"/>
          <p14:tracePt t="105973" x="4146550" y="5175250"/>
          <p14:tracePt t="105973" x="4146550" y="5181600"/>
          <p14:tracePt t="105973" x="4140200" y="5187950"/>
          <p14:tracePt t="105992" x="4140200" y="5194300"/>
          <p14:tracePt t="106008" x="4133850" y="5200650"/>
          <p14:tracePt t="106024" x="4140200" y="5207000"/>
          <p14:tracePt t="106083" x="4133850" y="5213350"/>
          <p14:tracePt t="106135" x="4127500" y="5213350"/>
          <p14:tracePt t="106152" x="4121150" y="5219700"/>
          <p14:tracePt t="106157" x="4114800" y="5219700"/>
          <p14:tracePt t="106157" x="4108450" y="5226050"/>
          <p14:tracePt t="106174" x="4102100" y="5226050"/>
          <p14:tracePt t="106174" x="4095750" y="5232400"/>
          <p14:tracePt t="106191" x="4089400" y="5238750"/>
          <p14:tracePt t="106191" x="4083050" y="5238750"/>
          <p14:tracePt t="106208" x="4076700" y="5238750"/>
          <p14:tracePt t="106208" x="4064000" y="5245100"/>
          <p14:tracePt t="106224" x="4057650" y="5245100"/>
          <p14:tracePt t="106224" x="4051300" y="5245100"/>
          <p14:tracePt t="106241" x="4044950" y="5238750"/>
          <p14:tracePt t="106257" x="4038600" y="5232400"/>
          <p14:tracePt t="106274" x="4038600" y="5226050"/>
          <p14:tracePt t="106291" x="4038600" y="5213350"/>
          <p14:tracePt t="106307" x="4032250" y="5213350"/>
          <p14:tracePt t="106367" x="4025900" y="5219700"/>
          <p14:tracePt t="106395" x="4025900" y="5226050"/>
          <p14:tracePt t="106419" x="4019550" y="5232400"/>
          <p14:tracePt t="106435" x="4019550" y="5238750"/>
          <p14:tracePt t="106451" x="4013200" y="5245100"/>
          <p14:tracePt t="106463" x="4006850" y="5251450"/>
          <p14:tracePt t="106479" x="4006850" y="5257800"/>
          <p14:tracePt t="106495" x="4000500" y="5264150"/>
          <p14:tracePt t="106512" x="3994150" y="5264150"/>
          <p14:tracePt t="106525" x="3987800" y="5270500"/>
          <p14:tracePt t="106541" x="3994150" y="5264150"/>
          <p14:tracePt t="106591" x="4000500" y="5257800"/>
          <p14:tracePt t="106599" x="4000500" y="5251450"/>
          <p14:tracePt t="106608" x="4006850" y="5245100"/>
          <p14:tracePt t="106608" x="4013200" y="5245100"/>
          <p14:tracePt t="106626" x="4019550" y="5238750"/>
          <p14:tracePt t="106626" x="4025900" y="5226050"/>
          <p14:tracePt t="106626" x="4038600" y="5219700"/>
          <p14:tracePt t="106644" x="4044950" y="5213350"/>
          <p14:tracePt t="106644" x="4051300" y="5200650"/>
          <p14:tracePt t="106660" x="4064000" y="5194300"/>
          <p14:tracePt t="106660" x="4070350" y="5181600"/>
          <p14:tracePt t="106676" x="4083050" y="5168900"/>
          <p14:tracePt t="106676" x="4089400" y="5156200"/>
          <p14:tracePt t="106692" x="4102100" y="5143500"/>
          <p14:tracePt t="106692" x="4108450" y="5137150"/>
          <p14:tracePt t="106709" x="4114800" y="5124450"/>
          <p14:tracePt t="106709" x="4127500" y="5111750"/>
          <p14:tracePt t="106709" x="4133850" y="5099050"/>
          <p14:tracePt t="106728" x="4140200" y="5092700"/>
          <p14:tracePt t="106742" x="4140200" y="5080000"/>
          <p14:tracePt t="106742" x="4146550" y="5054600"/>
          <p14:tracePt t="106760" x="4146550" y="5048250"/>
          <p14:tracePt t="106760" x="4146550" y="5035550"/>
          <p14:tracePt t="106760" x="4146550" y="5029200"/>
          <p14:tracePt t="106780" x="4140200" y="5022850"/>
          <p14:tracePt t="106792" x="4140200" y="5016500"/>
          <p14:tracePt t="106792" x="4133850" y="5010150"/>
          <p14:tracePt t="106810" x="4127500" y="5010150"/>
          <p14:tracePt t="106810" x="4114800" y="5003800"/>
          <p14:tracePt t="106826" x="4108450" y="4997450"/>
          <p14:tracePt t="106826" x="4102100" y="4997450"/>
          <p14:tracePt t="106844" x="4095750" y="4997450"/>
          <p14:tracePt t="106844" x="4089400" y="4997450"/>
          <p14:tracePt t="106860" x="4089400" y="4991100"/>
          <p14:tracePt t="106860" x="4076700" y="4984750"/>
          <p14:tracePt t="106876" x="4070350" y="4978400"/>
          <p14:tracePt t="106892" x="4070350" y="4972050"/>
          <p14:tracePt t="106909" x="4064000" y="4965700"/>
          <p14:tracePt t="106928" x="4057650" y="4965700"/>
          <p14:tracePt t="106959" x="4057650" y="4959350"/>
          <p14:tracePt t="107047" x="4064000" y="4953000"/>
          <p14:tracePt t="107063" x="4070350" y="4940300"/>
          <p14:tracePt t="107079" x="4076700" y="4933950"/>
          <p14:tracePt t="107095" x="4089400" y="4927600"/>
          <p14:tracePt t="107111" x="4095750" y="4927600"/>
          <p14:tracePt t="107123" x="4102100" y="4927600"/>
          <p14:tracePt t="107139" x="4108450" y="4927600"/>
          <p14:tracePt t="107155" x="4114800" y="4927600"/>
          <p14:tracePt t="107176" x="4108450" y="4933950"/>
          <p14:tracePt t="107207" x="4102100" y="4940300"/>
          <p14:tracePt t="107227" x="4095750" y="4940300"/>
          <p14:tracePt t="107251" x="4089400" y="4953000"/>
          <p14:tracePt t="107275" x="4089400" y="4959350"/>
          <p14:tracePt t="107287" x="4076700" y="4965700"/>
          <p14:tracePt t="107303" x="4076700" y="4972050"/>
          <p14:tracePt t="107312" x="4070350" y="4978400"/>
          <p14:tracePt t="107312" x="4064000" y="4978400"/>
          <p14:tracePt t="107328" x="4057650" y="4984750"/>
          <p14:tracePt t="107328" x="4051300" y="4991100"/>
          <p14:tracePt t="107345" x="4044950" y="4997450"/>
          <p14:tracePt t="107361" x="4038600" y="4997450"/>
          <p14:tracePt t="107361" x="4032250" y="5003800"/>
          <p14:tracePt t="107361" x="4025900" y="5003800"/>
          <p14:tracePt t="107381" x="4019550" y="5010150"/>
          <p14:tracePt t="107394" x="4013200" y="5010150"/>
          <p14:tracePt t="107411" x="4006850" y="5016500"/>
          <p14:tracePt t="107427" x="4000500" y="5022850"/>
          <p14:tracePt t="107444" x="3994150" y="5022850"/>
          <p14:tracePt t="107461" x="3987800" y="5029200"/>
          <p14:tracePt t="107478" x="3981450" y="5029200"/>
          <p14:tracePt t="107515" x="3975100" y="5029200"/>
          <p14:tracePt t="107535" x="3968750" y="5035550"/>
          <p14:tracePt t="107559" x="3962400" y="5035550"/>
          <p14:tracePt t="107591" x="3962400" y="5029200"/>
          <p14:tracePt t="107643" x="3968750" y="5022850"/>
          <p14:tracePt t="107703" x="3962400" y="5029200"/>
          <p14:tracePt t="107747" x="3956050" y="5029200"/>
          <p14:tracePt t="107763" x="3949700" y="5035550"/>
          <p14:tracePt t="107775" x="3937000" y="5041900"/>
          <p14:tracePt t="107791" x="3930650" y="5041900"/>
          <p14:tracePt t="107807" x="3924300" y="5041900"/>
          <p14:tracePt t="107815" x="3917950" y="5041900"/>
          <p14:tracePt t="107828" x="3911600" y="5041900"/>
          <p14:tracePt t="107845" x="3905250" y="5041900"/>
          <p14:tracePt t="107862" x="3898900" y="5041900"/>
          <p14:tracePt t="107879" x="3886200" y="5041900"/>
          <p14:tracePt t="107879" x="3879850" y="5035550"/>
          <p14:tracePt t="107896" x="3873500" y="5029200"/>
          <p14:tracePt t="107914" x="3860800" y="5029200"/>
          <p14:tracePt t="107929" x="3860800" y="5022850"/>
          <p14:tracePt t="107945" x="3854450" y="5016500"/>
          <p14:tracePt t="107963" x="3854450" y="5010150"/>
          <p14:tracePt t="107987" x="3867150" y="5003800"/>
          <p14:tracePt t="108003" x="3873500" y="5003800"/>
          <p14:tracePt t="108012" x="3879850" y="5003800"/>
          <p14:tracePt t="108012" x="3892550" y="4997450"/>
          <p14:tracePt t="108012" x="3905250" y="4997450"/>
          <p14:tracePt t="108032" x="3917950" y="4997450"/>
          <p14:tracePt t="108046" x="3930650" y="4997450"/>
          <p14:tracePt t="108046" x="3962400" y="4997450"/>
          <p14:tracePt t="108064" x="3981450" y="4997450"/>
          <p14:tracePt t="108064" x="3994150" y="4997450"/>
          <p14:tracePt t="108080" x="4006850" y="4997450"/>
          <p14:tracePt t="108080" x="4025900" y="4997450"/>
          <p14:tracePt t="108097" x="4038600" y="5003800"/>
          <p14:tracePt t="108097" x="4051300" y="5003800"/>
          <p14:tracePt t="108114" x="4064000" y="5003800"/>
          <p14:tracePt t="108114" x="4083050" y="5003800"/>
          <p14:tracePt t="108130" x="4095750" y="4997450"/>
          <p14:tracePt t="108130" x="4102100" y="4997450"/>
          <p14:tracePt t="108148" x="4108450" y="4991100"/>
          <p14:tracePt t="108167" x="4114800" y="4978400"/>
          <p14:tracePt t="108183" x="4064000" y="4730750"/>
          <p14:tracePt t="108274" x="4064000" y="4692650"/>
          <p14:tracePt t="108280" x="4057650" y="4622800"/>
          <p14:tracePt t="108297" x="4051300" y="4552950"/>
          <p14:tracePt t="108297" x="4051300" y="4527550"/>
          <p14:tracePt t="108317" x="4051300" y="4470400"/>
          <p14:tracePt t="108334" x="4057650" y="4432300"/>
          <p14:tracePt t="108348" x="4057650" y="4394200"/>
          <p14:tracePt t="108365" x="4064000" y="4375150"/>
          <p14:tracePt t="108381" x="4064000" y="4356100"/>
          <p14:tracePt t="108401" x="4064000" y="4343400"/>
          <p14:tracePt t="108416" x="4057650" y="4343400"/>
          <p14:tracePt t="108435" x="4044950" y="4337050"/>
          <p14:tracePt t="108452" x="4038600" y="4337050"/>
          <p14:tracePt t="108468" x="4032250" y="4330700"/>
          <p14:tracePt t="108481" x="4006850" y="4324350"/>
          <p14:tracePt t="108498" x="3994150" y="4318000"/>
          <p14:tracePt t="108515" x="3968750" y="4318000"/>
          <p14:tracePt t="108532" x="3937000" y="4318000"/>
          <p14:tracePt t="108549" x="3917950" y="4318000"/>
          <p14:tracePt t="108565" x="3892550" y="4318000"/>
          <p14:tracePt t="108582" x="3879850" y="4318000"/>
          <p14:tracePt t="108598" x="3873500" y="4318000"/>
          <p14:tracePt t="108615" x="3879850" y="4305300"/>
          <p14:tracePt t="108632" x="3898900" y="4305300"/>
          <p14:tracePt t="108650" x="3924300" y="4298950"/>
          <p14:tracePt t="108665" x="3956050" y="4298950"/>
          <p14:tracePt t="108665" x="3968750" y="4298950"/>
          <p14:tracePt t="108684" x="3987800" y="4305300"/>
          <p14:tracePt t="108684" x="4006850" y="4305300"/>
          <p14:tracePt t="108700" x="4038600" y="4311650"/>
          <p14:tracePt t="108716" x="4070350" y="4324350"/>
          <p14:tracePt t="108732" x="4095750" y="4330700"/>
          <p14:tracePt t="108749" x="4114800" y="4337050"/>
          <p14:tracePt t="108765" x="4121150" y="4337050"/>
          <p14:tracePt t="108765" x="4127500" y="4343400"/>
          <p14:tracePt t="108784" x="4127500" y="4356100"/>
          <p14:tracePt t="108799" x="4121150" y="4368800"/>
          <p14:tracePt t="108816" x="4114800" y="4394200"/>
          <p14:tracePt t="108832" x="4095750" y="4451350"/>
          <p14:tracePt t="108850" x="4089400" y="4508500"/>
          <p14:tracePt t="108866" x="4089400" y="4565650"/>
          <p14:tracePt t="108882" x="4089400" y="4629150"/>
          <p14:tracePt t="108901" x="4095750" y="4724400"/>
          <p14:tracePt t="108916" x="4095750" y="4787900"/>
          <p14:tracePt t="108933" x="4102100" y="4851400"/>
          <p14:tracePt t="108949" x="4102100" y="4908550"/>
          <p14:tracePt t="108949" x="4095750" y="4933950"/>
          <p14:tracePt t="108968" x="4095750" y="4972050"/>
          <p14:tracePt t="108984" x="4095750" y="5010150"/>
          <p14:tracePt t="109000" x="4095750" y="5035550"/>
          <p14:tracePt t="109016" x="4089400" y="5054600"/>
          <p14:tracePt t="109033" x="4089400" y="5073650"/>
          <p14:tracePt t="109050" x="4089400" y="5086350"/>
          <p14:tracePt t="109068" x="4083050" y="5092700"/>
          <p14:tracePt t="109083" x="4076700" y="5092700"/>
          <p14:tracePt t="109099" x="4070350" y="5092700"/>
          <p14:tracePt t="109116" x="4057650" y="5092700"/>
          <p14:tracePt t="109134" x="4038600" y="5086350"/>
          <p14:tracePt t="109134" x="4025900" y="5086350"/>
          <p14:tracePt t="109153" x="4006850" y="5086350"/>
          <p14:tracePt t="109167" x="3981450" y="5080000"/>
          <p14:tracePt t="109184" x="3956050" y="5080000"/>
          <p14:tracePt t="109200" x="3911600" y="5080000"/>
          <p14:tracePt t="109217" x="3879850" y="5086350"/>
          <p14:tracePt t="109234" x="3854450" y="5086350"/>
          <p14:tracePt t="109250" x="3829050" y="5080000"/>
          <p14:tracePt t="109267" x="3810000" y="5073650"/>
          <p14:tracePt t="109284" x="3803650" y="5073650"/>
          <p14:tracePt t="109300" x="3810000" y="5080000"/>
          <p14:tracePt t="109332" x="3816350" y="5080000"/>
          <p14:tracePt t="109336" x="3835400" y="5080000"/>
          <p14:tracePt t="109352" x="3860800" y="5086350"/>
          <p14:tracePt t="109368" x="3892550" y="5092700"/>
          <p14:tracePt t="109384" x="3924300" y="5099050"/>
          <p14:tracePt t="109402" x="3962400" y="5111750"/>
          <p14:tracePt t="109417" x="3994150" y="5124450"/>
          <p14:tracePt t="109417" x="4013200" y="5130800"/>
          <p14:tracePt t="109436" x="4044950" y="5130800"/>
          <p14:tracePt t="109452" x="4070350" y="5130800"/>
          <p14:tracePt t="109468" x="4095750" y="5118100"/>
          <p14:tracePt t="109484" x="4108450" y="5105400"/>
          <p14:tracePt t="109501" x="4127500" y="5080000"/>
          <p14:tracePt t="109518" x="4127500" y="5060950"/>
          <p14:tracePt t="109535" x="4127500" y="5041900"/>
          <p14:tracePt t="109551" x="4121150" y="5022850"/>
          <p14:tracePt t="109569" x="4114800" y="4965700"/>
          <p14:tracePt t="109585" x="4102100" y="4914900"/>
          <p14:tracePt t="109602" x="4095750" y="4845050"/>
          <p14:tracePt t="109619" x="4083050" y="4711700"/>
          <p14:tracePt t="109636" x="4070350" y="4622800"/>
          <p14:tracePt t="109653" x="4064000" y="4540250"/>
          <p14:tracePt t="109668" x="4051300" y="4470400"/>
          <p14:tracePt t="109685" x="4044950" y="4419600"/>
          <p14:tracePt t="109702" x="4038600" y="4381500"/>
          <p14:tracePt t="109702" x="4032250" y="4368800"/>
          <p14:tracePt t="109719" x="4032250" y="4356100"/>
          <p14:tracePt t="109736" x="4032250" y="4349750"/>
          <p14:tracePt t="109751" x="4025900" y="4343400"/>
          <p14:tracePt t="109768" x="4032250" y="4337050"/>
          <p14:tracePt t="109785" x="4025900" y="4343400"/>
          <p14:tracePt t="109815" x="4025900" y="4349750"/>
          <p14:tracePt t="109823" x="4025900" y="4356100"/>
          <p14:tracePt t="109835" x="4025900" y="4368800"/>
          <p14:tracePt t="109852" x="4032250" y="4381500"/>
          <p14:tracePt t="109870" x="4038600" y="4394200"/>
          <p14:tracePt t="109885" x="4044950" y="4406900"/>
          <p14:tracePt t="109904" x="4051300" y="4406900"/>
          <p14:tracePt t="109923" x="4051300" y="4400550"/>
          <p14:tracePt t="109923" x="4057650" y="4394200"/>
          <p14:tracePt t="109936" x="4064000" y="4394200"/>
          <p14:tracePt t="109936" x="4070350" y="4387850"/>
          <p14:tracePt t="109954" x="4083050" y="4381500"/>
          <p14:tracePt t="109954" x="4095750" y="4381500"/>
          <p14:tracePt t="109970" x="4108450" y="4375150"/>
          <p14:tracePt t="109970" x="4121150" y="4375150"/>
          <p14:tracePt t="109970" x="4140200" y="4375150"/>
          <p14:tracePt t="109989" x="4159250" y="4375150"/>
          <p14:tracePt t="109989" x="4178300" y="4375150"/>
          <p14:tracePt t="110004" x="4197350" y="4381500"/>
          <p14:tracePt t="110004" x="4210050" y="4381500"/>
          <p14:tracePt t="110020" x="4229100" y="4381500"/>
          <p14:tracePt t="110020" x="4248150" y="4387850"/>
          <p14:tracePt t="110037" x="4267200" y="4394200"/>
          <p14:tracePt t="110037" x="4286250" y="4394200"/>
          <p14:tracePt t="110054" x="4305300" y="4400550"/>
          <p14:tracePt t="110054" x="4318000" y="4406900"/>
          <p14:tracePt t="110054" x="4337050" y="4406900"/>
          <p14:tracePt t="110072" x="4349750" y="4413250"/>
          <p14:tracePt t="110086" x="4356100" y="4419600"/>
          <p14:tracePt t="110086" x="4375150" y="4425950"/>
          <p14:tracePt t="110104" x="4381500" y="4432300"/>
          <p14:tracePt t="110104" x="4387850" y="4438650"/>
          <p14:tracePt t="110121" x="4394200" y="4438650"/>
          <p14:tracePt t="110121" x="4400550" y="4445000"/>
          <p14:tracePt t="110137" x="4400550" y="4451350"/>
          <p14:tracePt t="110137" x="4406900" y="4464050"/>
          <p14:tracePt t="110154" x="4406900" y="4470400"/>
          <p14:tracePt t="110170" x="4413250" y="4483100"/>
          <p14:tracePt t="110186" x="4413250" y="4489450"/>
          <p14:tracePt t="110203" x="4406900" y="4489450"/>
          <p14:tracePt t="110220" x="4406900" y="4495800"/>
          <p14:tracePt t="110237" x="4406900" y="4502150"/>
          <p14:tracePt t="110259" x="4413250" y="4508500"/>
          <p14:tracePt t="110283" x="4413250" y="4514850"/>
          <p14:tracePt t="110295" x="4419600" y="4521200"/>
          <p14:tracePt t="110311" x="4419600" y="4527550"/>
          <p14:tracePt t="110327" x="4413250" y="4540250"/>
          <p14:tracePt t="110343" x="4406900" y="4540250"/>
          <p14:tracePt t="110353" x="4400550" y="4546600"/>
          <p14:tracePt t="110353" x="4387850" y="4552950"/>
          <p14:tracePt t="110371" x="4381500" y="4559300"/>
          <p14:tracePt t="110371" x="4375150" y="4565650"/>
          <p14:tracePt t="110388" x="4362450" y="4572000"/>
          <p14:tracePt t="110388" x="4349750" y="4572000"/>
          <p14:tracePt t="110406" x="4337050" y="4572000"/>
          <p14:tracePt t="110406" x="4318000" y="4578350"/>
          <p14:tracePt t="110422" x="4305300" y="4578350"/>
          <p14:tracePt t="110422" x="4286250" y="4578350"/>
          <p14:tracePt t="110422" x="4267200" y="4578350"/>
          <p14:tracePt t="110440" x="4248150" y="4578350"/>
          <p14:tracePt t="110454" x="4235450" y="4578350"/>
          <p14:tracePt t="110454" x="4197350" y="4578350"/>
          <p14:tracePt t="110472" x="4178300" y="4578350"/>
          <p14:tracePt t="110472" x="4159250" y="4572000"/>
          <p14:tracePt t="110488" x="4146550" y="4572000"/>
          <p14:tracePt t="110488" x="4127500" y="4572000"/>
          <p14:tracePt t="110505" x="4114800" y="4565650"/>
          <p14:tracePt t="110505" x="4095750" y="4559300"/>
          <p14:tracePt t="110521" x="4083050" y="4552950"/>
          <p14:tracePt t="110521" x="4057650" y="4533900"/>
          <p14:tracePt t="110539" x="4051300" y="4521200"/>
          <p14:tracePt t="110539" x="4038600" y="4508500"/>
          <p14:tracePt t="110555" x="4032250" y="4495800"/>
          <p14:tracePt t="110555" x="4025900" y="4483100"/>
          <p14:tracePt t="110572" x="4019550" y="4476750"/>
          <p14:tracePt t="110572" x="4013200" y="4457700"/>
          <p14:tracePt t="110589" x="4013200" y="4445000"/>
          <p14:tracePt t="110589" x="4013200" y="4438650"/>
          <p14:tracePt t="110606" x="4013200" y="4425950"/>
          <p14:tracePt t="110606" x="4013200" y="4419600"/>
          <p14:tracePt t="110622" x="4019550" y="4413250"/>
          <p14:tracePt t="110622" x="4025900" y="4400550"/>
          <p14:tracePt t="110639" x="4025900" y="4394200"/>
          <p14:tracePt t="110639" x="4038600" y="4375150"/>
          <p14:tracePt t="110656" x="4044950" y="4368800"/>
          <p14:tracePt t="110672" x="4044950" y="4362450"/>
          <p14:tracePt t="110672" x="4051300" y="4356100"/>
          <p14:tracePt t="110689" x="4057650" y="4349750"/>
          <p14:tracePt t="110705" x="4064000" y="4343400"/>
          <p14:tracePt t="110721" x="4070350" y="4337050"/>
          <p14:tracePt t="110721" x="4083050" y="4324350"/>
          <p14:tracePt t="110740" x="4089400" y="4324350"/>
          <p14:tracePt t="110740" x="4095750" y="4318000"/>
          <p14:tracePt t="110756" x="4102100" y="4318000"/>
          <p14:tracePt t="110772" x="4108450" y="4318000"/>
          <p14:tracePt t="110788" x="4114800" y="4318000"/>
          <p14:tracePt t="110805" x="4121150" y="4318000"/>
          <p14:tracePt t="110822" x="4121150" y="4324350"/>
          <p14:tracePt t="110839" x="4114800" y="4330700"/>
          <p14:tracePt t="110855" x="4108450" y="4330700"/>
          <p14:tracePt t="110872" x="4102100" y="4337050"/>
          <p14:tracePt t="110872" x="4095750" y="4337050"/>
          <p14:tracePt t="110889" x="4089400" y="4343400"/>
          <p14:tracePt t="110889" x="4076700" y="4349750"/>
          <p14:tracePt t="110908" x="4070350" y="4356100"/>
          <p14:tracePt t="110908" x="4064000" y="4356100"/>
          <p14:tracePt t="110923" x="4057650" y="4356100"/>
          <p14:tracePt t="110923" x="4051300" y="4362450"/>
          <p14:tracePt t="110940" x="4044950" y="4362450"/>
          <p14:tracePt t="110940" x="4025900" y="4362450"/>
          <p14:tracePt t="110956" x="4019550" y="4362450"/>
          <p14:tracePt t="110956" x="4013200" y="4362450"/>
          <p14:tracePt t="110973" x="4006850" y="4356100"/>
          <p14:tracePt t="110973" x="3994150" y="4356100"/>
          <p14:tracePt t="110990" x="3987800" y="4356100"/>
          <p14:tracePt t="110990" x="3981450" y="4356100"/>
          <p14:tracePt t="111006" x="3975100" y="4356100"/>
          <p14:tracePt t="111006" x="3962400" y="4356100"/>
          <p14:tracePt t="111025" x="3949700" y="4356100"/>
          <p14:tracePt t="111047" x="3943350" y="4356100"/>
          <p14:tracePt t="111063" x="3937000" y="4356100"/>
          <p14:tracePt t="111076" x="3930650" y="4356100"/>
          <p14:tracePt t="111092" x="3924300" y="4356100"/>
          <p14:tracePt t="111175" x="3917950" y="4356100"/>
          <p14:tracePt t="111187" x="3911600" y="4349750"/>
          <p14:tracePt t="111203" x="3905250" y="4349750"/>
          <p14:tracePt t="111219" x="3905250" y="4343400"/>
          <p14:tracePt t="111243" x="3917950" y="4337050"/>
          <p14:tracePt t="111255" x="3924300" y="4337050"/>
          <p14:tracePt t="111263" x="3937000" y="4337050"/>
          <p14:tracePt t="111273" x="3949700" y="4337050"/>
          <p14:tracePt t="111273" x="3962400" y="4330700"/>
          <p14:tracePt t="111290" x="3975100" y="4330700"/>
          <p14:tracePt t="111290" x="4006850" y="4324350"/>
          <p14:tracePt t="111307" x="4019550" y="4324350"/>
          <p14:tracePt t="111307" x="4038600" y="4324350"/>
          <p14:tracePt t="111324" x="4057650" y="4330700"/>
          <p14:tracePt t="111324" x="4070350" y="4330700"/>
          <p14:tracePt t="111341" x="4089400" y="4343400"/>
          <p14:tracePt t="111341" x="4102100" y="4349750"/>
          <p14:tracePt t="111357" x="4121150" y="4362450"/>
          <p14:tracePt t="111357" x="4133850" y="4375150"/>
          <p14:tracePt t="111374" x="4146550" y="4387850"/>
          <p14:tracePt t="111374" x="4178300" y="4419600"/>
          <p14:tracePt t="111391" x="4184650" y="4432300"/>
          <p14:tracePt t="111391" x="4197350" y="4451350"/>
          <p14:tracePt t="111407" x="4203700" y="4464050"/>
          <p14:tracePt t="111407" x="4210050" y="4483100"/>
          <p14:tracePt t="111424" x="4216400" y="4502150"/>
          <p14:tracePt t="111424" x="4216400" y="4521200"/>
          <p14:tracePt t="111441" x="4216400" y="4546600"/>
          <p14:tracePt t="111458" x="4184650" y="4876800"/>
          <p14:tracePt t="111521" x="4178300" y="4908550"/>
          <p14:tracePt t="111527" x="4171950" y="4933950"/>
          <p14:tracePt t="111541" x="4159250" y="5003800"/>
          <p14:tracePt t="111557" x="4152900" y="5048250"/>
          <p14:tracePt t="111574" x="4146550" y="5092700"/>
          <p14:tracePt t="111591" x="4133850" y="5143500"/>
          <p14:tracePt t="111608" x="4133850" y="5162550"/>
          <p14:tracePt t="111624" x="4127500" y="5175250"/>
          <p14:tracePt t="111641" x="4127500" y="5181600"/>
          <p14:tracePt t="111657" x="4121150" y="5187950"/>
          <p14:tracePt t="111675" x="4114800" y="5187950"/>
          <p14:tracePt t="111699" x="4108450" y="5194300"/>
          <p14:tracePt t="111715" x="4108450" y="5187950"/>
          <p14:tracePt t="111724" x="4095750" y="5181600"/>
          <p14:tracePt t="111741" x="4076700" y="5175250"/>
          <p14:tracePt t="111741" x="4064000" y="5162550"/>
          <p14:tracePt t="111760" x="4032250" y="5143500"/>
          <p14:tracePt t="111777" x="3994150" y="5124450"/>
          <p14:tracePt t="111792" x="3956050" y="5105400"/>
          <p14:tracePt t="111809" x="3924300" y="5092700"/>
          <p14:tracePt t="111825" x="3892550" y="5086350"/>
          <p14:tracePt t="111825" x="3886200" y="5092700"/>
          <p14:tracePt t="111844" x="3886200" y="5099050"/>
          <p14:tracePt t="111863" x="3892550" y="5105400"/>
          <p14:tracePt t="111875" x="3898900" y="5111750"/>
          <p14:tracePt t="111875" x="3911600" y="5118100"/>
          <p14:tracePt t="111894" x="3924300" y="5118100"/>
          <p14:tracePt t="111894" x="3943350" y="5118100"/>
          <p14:tracePt t="111911" x="3956050" y="5124450"/>
          <p14:tracePt t="111911" x="3968750" y="5124450"/>
          <p14:tracePt t="111926" x="3987800" y="5130800"/>
          <p14:tracePt t="111926" x="4000500" y="5130800"/>
          <p14:tracePt t="111944" x="4019550" y="5130800"/>
          <p14:tracePt t="111944" x="4038600" y="5137150"/>
          <p14:tracePt t="111960" x="4057650" y="5137150"/>
          <p14:tracePt t="111960" x="4095750" y="5143500"/>
          <p14:tracePt t="111976" x="4114800" y="5143500"/>
          <p14:tracePt t="111976" x="4127500" y="5149850"/>
          <p14:tracePt t="111993" x="4146550" y="5149850"/>
          <p14:tracePt t="111993" x="4165600" y="5149850"/>
          <p14:tracePt t="112010" x="4178300" y="5156200"/>
          <p14:tracePt t="112010" x="4203700" y="5156200"/>
          <p14:tracePt t="112028" x="4216400" y="5156200"/>
          <p14:tracePt t="112028" x="4222750" y="5156200"/>
          <p14:tracePt t="112044" x="4235450" y="5156200"/>
          <p14:tracePt t="112044" x="4241800" y="5156200"/>
          <p14:tracePt t="112060" x="4248150" y="5156200"/>
          <p14:tracePt t="112060" x="4254500" y="5156200"/>
          <p14:tracePt t="112077" x="4260850" y="5156200"/>
          <p14:tracePt t="112077" x="4260850" y="5149850"/>
          <p14:tracePt t="112093" x="4267200" y="5149850"/>
          <p14:tracePt t="112093" x="4273550" y="5149850"/>
          <p14:tracePt t="112093" x="4279900" y="5143500"/>
          <p14:tracePt t="112112" x="4286250" y="5143500"/>
          <p14:tracePt t="112126" x="4292600" y="5143500"/>
          <p14:tracePt t="112143" x="4298950" y="5143500"/>
          <p14:tracePt t="112159" x="4298950" y="5137150"/>
          <p14:tracePt t="112180" x="4305300" y="5130800"/>
          <p14:tracePt t="112203" x="4311650" y="5124450"/>
          <p14:tracePt t="112215" x="4324350" y="5118100"/>
          <p14:tracePt t="112232" x="4330700" y="5111750"/>
          <p14:tracePt t="112243" x="4337050" y="5111750"/>
          <p14:tracePt t="112243" x="4343400" y="5105400"/>
          <p14:tracePt t="112261" x="4349750" y="5099050"/>
          <p14:tracePt t="112261" x="4362450" y="5086350"/>
          <p14:tracePt t="112277" x="4375150" y="5080000"/>
          <p14:tracePt t="112277" x="4387850" y="5067300"/>
          <p14:tracePt t="112294" x="4394200" y="5060950"/>
          <p14:tracePt t="112294" x="4406900" y="5054600"/>
          <p14:tracePt t="112311" x="4419600" y="5048250"/>
          <p14:tracePt t="112311" x="4445000" y="5035550"/>
          <p14:tracePt t="112328" x="4457700" y="5029200"/>
          <p14:tracePt t="112328" x="4470400" y="5022850"/>
          <p14:tracePt t="112344" x="4483100" y="5016500"/>
          <p14:tracePt t="112344" x="4495800" y="5010150"/>
          <p14:tracePt t="112361" x="4502150" y="5003800"/>
          <p14:tracePt t="112361" x="4514850" y="4997450"/>
          <p14:tracePt t="112378" x="4521200" y="4991100"/>
          <p14:tracePt t="112378" x="4533900" y="4991100"/>
          <p14:tracePt t="112378" x="4546600" y="4978400"/>
          <p14:tracePt t="112396" x="4552950" y="4972050"/>
          <p14:tracePt t="112396" x="4559300" y="4965700"/>
          <p14:tracePt t="112412" x="4565650" y="4959350"/>
          <p14:tracePt t="112412" x="4572000" y="4953000"/>
          <p14:tracePt t="112428" x="4578350" y="4953000"/>
          <p14:tracePt t="112444" x="4584700" y="4940300"/>
          <p14:tracePt t="112461" x="4584700" y="4933950"/>
          <p14:tracePt t="112495" x="4578350" y="4927600"/>
          <p14:tracePt t="112515" x="4572000" y="4927600"/>
          <p14:tracePt t="112575" x="4565650" y="4933950"/>
          <p14:tracePt t="112591" x="4559300" y="4940300"/>
          <p14:tracePt t="112607" x="4552950" y="4946650"/>
          <p14:tracePt t="112623" x="4546600" y="4953000"/>
          <p14:tracePt t="112628" x="4540250" y="4959350"/>
          <p14:tracePt t="112628" x="4533900" y="4959350"/>
          <p14:tracePt t="112648" x="4527550" y="4965700"/>
          <p14:tracePt t="112648" x="4521200" y="4972050"/>
          <p14:tracePt t="112662" x="4514850" y="4978400"/>
          <p14:tracePt t="112662" x="4502150" y="4984750"/>
          <p14:tracePt t="112679" x="4495800" y="4991100"/>
          <p14:tracePt t="112679" x="4476750" y="5010150"/>
          <p14:tracePt t="112696" x="4464050" y="5016500"/>
          <p14:tracePt t="112696" x="4451350" y="5022850"/>
          <p14:tracePt t="112712" x="4438650" y="5029200"/>
          <p14:tracePt t="112712" x="4425950" y="5035550"/>
          <p14:tracePt t="112729" x="4413250" y="5041900"/>
          <p14:tracePt t="112729" x="4400550" y="5048250"/>
          <p14:tracePt t="112745" x="4387850" y="5048250"/>
          <p14:tracePt t="112745" x="4381500" y="5054600"/>
          <p14:tracePt t="112745" x="4368800" y="5054600"/>
          <p14:tracePt t="112764" x="4362450" y="5060950"/>
          <p14:tracePt t="112764" x="4349750" y="5060950"/>
          <p14:tracePt t="112780" x="4343400" y="5067300"/>
          <p14:tracePt t="112780" x="4337050" y="5067300"/>
          <p14:tracePt t="112796" x="4330700" y="5067300"/>
          <p14:tracePt t="112796" x="4324350" y="5073650"/>
          <p14:tracePt t="112813" x="4318000" y="5073650"/>
          <p14:tracePt t="112828" x="4311650" y="5073650"/>
          <p14:tracePt t="112845" x="4305300" y="5073650"/>
          <p14:tracePt t="112864" x="4311650" y="5067300"/>
          <p14:tracePt t="112907" x="4311650" y="5060950"/>
          <p14:tracePt t="112923" x="4318000" y="5060950"/>
          <p14:tracePt t="112935" x="4324350" y="5048250"/>
          <p14:tracePt t="112951" x="4330700" y="5048250"/>
          <p14:tracePt t="112962" x="4337050" y="5041900"/>
          <p14:tracePt t="112962" x="4343400" y="5041900"/>
          <p14:tracePt t="112980" x="4349750" y="5035550"/>
          <p14:tracePt t="112980" x="4368800" y="5022850"/>
          <p14:tracePt t="112996" x="4375150" y="5016500"/>
          <p14:tracePt t="112996" x="4387850" y="5010150"/>
          <p14:tracePt t="113014" x="4400550" y="5003800"/>
          <p14:tracePt t="113014" x="4406900" y="5003800"/>
          <p14:tracePt t="113030" x="4419600" y="4997450"/>
          <p14:tracePt t="113030" x="4432300" y="4991100"/>
          <p14:tracePt t="113030" x="4438650" y="4984750"/>
          <p14:tracePt t="113049" x="4451350" y="4984750"/>
          <p14:tracePt t="113049" x="4464050" y="4978400"/>
          <p14:tracePt t="113064" x="4470400" y="4972050"/>
          <p14:tracePt t="113064" x="4483100" y="4965700"/>
          <p14:tracePt t="113080" x="4489450" y="4959350"/>
          <p14:tracePt t="113080" x="4502150" y="4959350"/>
          <p14:tracePt t="113097" x="4508500" y="4953000"/>
          <p14:tracePt t="113097" x="4521200" y="4953000"/>
          <p14:tracePt t="113114" x="4527550" y="4946650"/>
          <p14:tracePt t="113114" x="4533900" y="4940300"/>
          <p14:tracePt t="113114" x="4540250" y="4933950"/>
          <p14:tracePt t="113132" x="4546600" y="4933950"/>
          <p14:tracePt t="113132" x="4552950" y="4933950"/>
          <p14:tracePt t="113149" x="4559300" y="4927600"/>
          <p14:tracePt t="113163" x="4565650" y="4927600"/>
          <p14:tracePt t="113179" x="4565650" y="4933950"/>
          <p14:tracePt t="113196" x="4559300" y="4940300"/>
          <p14:tracePt t="113213" x="4552950" y="4940300"/>
          <p14:tracePt t="113213" x="4546600" y="4940300"/>
          <p14:tracePt t="113230" x="4540250" y="4946650"/>
          <p14:tracePt t="113230" x="4533900" y="4946650"/>
          <p14:tracePt t="113247" x="4527550" y="4953000"/>
          <p14:tracePt t="113247" x="4521200" y="4959350"/>
          <p14:tracePt t="113264" x="4514850" y="4965700"/>
          <p14:tracePt t="113264" x="4508500" y="4972050"/>
          <p14:tracePt t="113281" x="4495800" y="4978400"/>
          <p14:tracePt t="113281" x="4483100" y="4991100"/>
          <p14:tracePt t="113297" x="4476750" y="4997450"/>
          <p14:tracePt t="113297" x="4470400" y="5003800"/>
          <p14:tracePt t="113314" x="4464050" y="5003800"/>
          <p14:tracePt t="113314" x="4457700" y="5016500"/>
          <p14:tracePt t="113331" x="4451350" y="5016500"/>
          <p14:tracePt t="113331" x="4445000" y="5022850"/>
          <p14:tracePt t="113348" x="4438650" y="5029200"/>
          <p14:tracePt t="113364" x="4432300" y="5035550"/>
          <p14:tracePt t="113407" x="4425950" y="5041900"/>
          <p14:tracePt t="113491" x="4419600" y="5041900"/>
          <p14:tracePt t="113507" x="4413250" y="5041900"/>
          <p14:tracePt t="113516" x="4406900" y="5041900"/>
          <p14:tracePt t="113516" x="4400550" y="5048250"/>
          <p14:tracePt t="113532" x="4387850" y="5041900"/>
          <p14:tracePt t="113532" x="4381500" y="5048250"/>
          <p14:tracePt t="113548" x="4368800" y="5041900"/>
          <p14:tracePt t="113548" x="4356100" y="5035550"/>
          <p14:tracePt t="113565" x="4343400" y="5035550"/>
          <p14:tracePt t="113565" x="4330700" y="5029200"/>
          <p14:tracePt t="113582" x="4311650" y="5029200"/>
          <p14:tracePt t="113582" x="4279900" y="5022850"/>
          <p14:tracePt t="113598" x="4260850" y="5016500"/>
          <p14:tracePt t="113598" x="4248150" y="5016500"/>
          <p14:tracePt t="113615" x="4229100" y="5016500"/>
          <p14:tracePt t="113615" x="4216400" y="5016500"/>
          <p14:tracePt t="113632" x="4197350" y="5016500"/>
          <p14:tracePt t="113632" x="4171950" y="5022850"/>
          <p14:tracePt t="113651" x="4159250" y="5022850"/>
          <p14:tracePt t="113651" x="4146550" y="5029200"/>
          <p14:tracePt t="113666" x="4127500" y="5029200"/>
          <p14:tracePt t="113666" x="4114800" y="5029200"/>
          <p14:tracePt t="113682" x="4102100" y="5035550"/>
          <p14:tracePt t="113682" x="4089400" y="5035550"/>
          <p14:tracePt t="113698" x="4076700" y="5035550"/>
          <p14:tracePt t="113698" x="4051300" y="5041900"/>
          <p14:tracePt t="113716" x="4038600" y="5041900"/>
          <p14:tracePt t="113716" x="4025900" y="5041900"/>
          <p14:tracePt t="113733" x="4013200" y="5041900"/>
          <p14:tracePt t="113733" x="4000500" y="5035550"/>
          <p14:tracePt t="113749" x="3994150" y="5035550"/>
          <p14:tracePt t="113749" x="3981450" y="5029200"/>
          <p14:tracePt t="113766" x="3975100" y="5029200"/>
          <p14:tracePt t="113766" x="3956050" y="5016500"/>
          <p14:tracePt t="113784" x="3949700" y="5010150"/>
          <p14:tracePt t="113798" x="3943350" y="5010150"/>
          <p14:tracePt t="113798" x="3937000" y="5010150"/>
          <p14:tracePt t="113816" x="3930650" y="5003800"/>
          <p14:tracePt t="113832" x="3924300" y="5010150"/>
          <p14:tracePt t="113848" x="3917950" y="5016500"/>
          <p14:tracePt t="113865" x="3911600" y="5016500"/>
          <p14:tracePt t="113865" x="3898900" y="5022850"/>
          <p14:tracePt t="113884" x="3892550" y="5022850"/>
          <p14:tracePt t="113901" x="3892550" y="5029200"/>
          <p14:tracePt t="113915" x="3886200" y="5035550"/>
          <p14:tracePt t="113932" x="3879850" y="5041900"/>
          <p14:tracePt t="113949" x="3873500" y="5041900"/>
          <p14:tracePt t="114003" x="3873500" y="5035550"/>
          <p14:tracePt t="114039" x="3873500" y="5029200"/>
          <p14:tracePt t="114067" x="3886200" y="5029200"/>
          <p14:tracePt t="114091" x="3892550" y="5022850"/>
          <p14:tracePt t="114107" x="3898900" y="5022850"/>
          <p14:tracePt t="114123" x="3905250" y="5022850"/>
          <p14:tracePt t="114128" x="3911600" y="5022850"/>
          <p14:tracePt t="114136" x="3917950" y="5022850"/>
          <p14:tracePt t="114150" x="3924300" y="5016500"/>
          <p14:tracePt t="114150" x="3937000" y="5016500"/>
          <p14:tracePt t="114168" x="3943350" y="5010150"/>
          <p14:tracePt t="114168" x="3949700" y="5010150"/>
          <p14:tracePt t="114184" x="3956050" y="5010150"/>
          <p14:tracePt t="114184" x="3962400" y="5003800"/>
          <p14:tracePt t="114200" x="3968750" y="5003800"/>
          <p14:tracePt t="114200" x="3975100" y="4997450"/>
          <p14:tracePt t="114217" x="3981450" y="4997450"/>
          <p14:tracePt t="114217" x="3987800" y="4991100"/>
          <p14:tracePt t="114234" x="3994150" y="4991100"/>
          <p14:tracePt t="114234" x="4013200" y="4984750"/>
          <p14:tracePt t="114250" x="4019550" y="4978400"/>
          <p14:tracePt t="114250" x="4025900" y="4978400"/>
          <p14:tracePt t="114267" x="4032250" y="4972050"/>
          <p14:tracePt t="114287" x="4032250" y="4978400"/>
          <p14:tracePt t="114339" x="4025900" y="4978400"/>
          <p14:tracePt t="114347" x="4019550" y="4978400"/>
          <p14:tracePt t="114355" x="4013200" y="4984750"/>
          <p14:tracePt t="114355" x="4006850" y="4984750"/>
          <p14:tracePt t="114368" x="4006850" y="4991100"/>
          <p14:tracePt t="114368" x="4000500" y="4991100"/>
          <p14:tracePt t="114384" x="3994150" y="4991100"/>
          <p14:tracePt t="114400" x="3987800" y="4997450"/>
          <p14:tracePt t="114417" x="3981450" y="4997450"/>
          <p14:tracePt t="114433" x="3981450" y="4984750"/>
          <p14:tracePt t="114452" x="3987800" y="4978400"/>
          <p14:tracePt t="114468" x="3994150" y="4972050"/>
          <p14:tracePt t="114484" x="3994150" y="4965700"/>
          <p14:tracePt t="114500" x="4000500" y="4959350"/>
          <p14:tracePt t="114517" x="4006850" y="4953000"/>
          <p14:tracePt t="114517" x="4013200" y="4946650"/>
          <p14:tracePt t="114535" x="4019550" y="4940300"/>
          <p14:tracePt t="114551" x="4025900" y="4933950"/>
          <p14:tracePt t="114571" x="4025900" y="4927600"/>
          <p14:tracePt t="114603" x="4019550" y="4921250"/>
          <p14:tracePt t="114675" x="4013200" y="4921250"/>
          <p14:tracePt t="114699" x="4006850" y="4921250"/>
          <p14:tracePt t="114727" x="4013200" y="4921250"/>
          <p14:tracePt t="114775" x="4019550" y="4921250"/>
          <p14:tracePt t="114795" x="4025900" y="4921250"/>
          <p14:tracePt t="114811" x="4032250" y="4921250"/>
          <p14:tracePt t="114835" x="4038600" y="4921250"/>
          <p14:tracePt t="114863" x="4044950" y="4921250"/>
          <p14:tracePt t="114879" x="4051300" y="4921250"/>
          <p14:tracePt t="114897" x="4057650" y="4921250"/>
          <p14:tracePt t="114907" x="4070350" y="4921250"/>
          <p14:tracePt t="114923" x="4076700" y="4921250"/>
          <p14:tracePt t="114939" x="4083050" y="4921250"/>
          <p14:tracePt t="114952" x="4089400" y="4921250"/>
          <p14:tracePt t="114952" x="4102100" y="4914900"/>
          <p14:tracePt t="114969" x="4108450" y="4914900"/>
          <p14:tracePt t="114969" x="4114800" y="4908550"/>
          <p14:tracePt t="114986" x="4121150" y="4908550"/>
          <p14:tracePt t="114986" x="4127500" y="4908550"/>
          <p14:tracePt t="115003" x="4133850" y="4908550"/>
          <p14:tracePt t="115003" x="4140200" y="4902200"/>
          <p14:tracePt t="115020" x="4146550" y="4902200"/>
          <p14:tracePt t="115020" x="4159250" y="4902200"/>
          <p14:tracePt t="115039" x="4165600" y="4902200"/>
          <p14:tracePt t="115039" x="4171950" y="4902200"/>
          <p14:tracePt t="115053" x="4178300" y="4902200"/>
          <p14:tracePt t="115053" x="4184650" y="4902200"/>
          <p14:tracePt t="115070" x="4191000" y="4902200"/>
          <p14:tracePt t="115085" x="4197350" y="4902200"/>
          <p14:tracePt t="115085" x="4210050" y="4902200"/>
          <p14:tracePt t="115104" x="4216400" y="4902200"/>
          <p14:tracePt t="115104" x="4222750" y="4902200"/>
          <p14:tracePt t="115120" x="4235450" y="4902200"/>
          <p14:tracePt t="115136" x="4248150" y="4895850"/>
          <p14:tracePt t="115136" x="4254500" y="4895850"/>
          <p14:tracePt t="115153" x="4260850" y="4895850"/>
          <p14:tracePt t="115153" x="4267200" y="4895850"/>
          <p14:tracePt t="115153" x="4279900" y="4889500"/>
          <p14:tracePt t="115172" x="4286250" y="4889500"/>
          <p14:tracePt t="115186" x="4292600" y="4889500"/>
          <p14:tracePt t="115186" x="4305300" y="4889500"/>
          <p14:tracePt t="115204" x="4311650" y="4889500"/>
          <p14:tracePt t="115204" x="4318000" y="4889500"/>
          <p14:tracePt t="115221" x="4324350" y="4895850"/>
          <p14:tracePt t="115221" x="4330700" y="4895850"/>
          <p14:tracePt t="115237" x="4337050" y="4895850"/>
          <p14:tracePt t="115237" x="4343400" y="4895850"/>
          <p14:tracePt t="115254" x="4349750" y="4895850"/>
          <p14:tracePt t="115254" x="4368800" y="4902200"/>
          <p14:tracePt t="115270" x="4375150" y="4902200"/>
          <p14:tracePt t="115270" x="4381500" y="4902200"/>
          <p14:tracePt t="115287" x="4394200" y="4902200"/>
          <p14:tracePt t="115287" x="4400550" y="4908550"/>
          <p14:tracePt t="115304" x="4413250" y="4908550"/>
          <p14:tracePt t="115304" x="4419600" y="4914900"/>
          <p14:tracePt t="115321" x="4432300" y="4914900"/>
          <p14:tracePt t="115321" x="4445000" y="4927600"/>
          <p14:tracePt t="115337" x="4451350" y="4927600"/>
          <p14:tracePt t="115337" x="4457700" y="4933950"/>
          <p14:tracePt t="115354" x="4470400" y="4933950"/>
          <p14:tracePt t="115354" x="4476750" y="4940300"/>
          <p14:tracePt t="115371" x="4483100" y="4940300"/>
          <p14:tracePt t="115371" x="4502150" y="4946650"/>
          <p14:tracePt t="115388" x="4508500" y="4946650"/>
          <p14:tracePt t="115388" x="4514850" y="4946650"/>
          <p14:tracePt t="115405" x="4521200" y="4953000"/>
          <p14:tracePt t="115405" x="4533900" y="4953000"/>
          <p14:tracePt t="115421" x="4540250" y="4953000"/>
          <p14:tracePt t="115421" x="4546600" y="4959350"/>
          <p14:tracePt t="115438" x="4559300" y="4959350"/>
          <p14:tracePt t="115438" x="4565650" y="4965700"/>
          <p14:tracePt t="115438" x="4572000" y="4959350"/>
          <p14:tracePt t="115456" x="4584700" y="4965700"/>
          <p14:tracePt t="115456" x="4591050" y="4965700"/>
          <p14:tracePt t="115471" x="4597400" y="4965700"/>
          <p14:tracePt t="115471" x="4603750" y="4965700"/>
          <p14:tracePt t="115488" x="4610100" y="4965700"/>
          <p14:tracePt t="115503" x="4616450" y="4965700"/>
          <p14:tracePt t="115503" x="4622800" y="4965700"/>
          <p14:tracePt t="116668" x="5048250" y="4946650"/>
          <p14:tracePt t="116699" x="5060950" y="4946650"/>
          <p14:tracePt t="116715" x="5067300" y="4940300"/>
          <p14:tracePt t="116720" x="5073650" y="4940300"/>
          <p14:tracePt t="116728" x="5080000" y="4933950"/>
          <p14:tracePt t="116741" x="5092700" y="4921250"/>
          <p14:tracePt t="116741" x="5099050" y="4914900"/>
          <p14:tracePt t="116741" x="5105400" y="4908550"/>
          <p14:tracePt t="116760" x="5111750" y="4908550"/>
          <p14:tracePt t="116760" x="5118100" y="4902200"/>
          <p14:tracePt t="116777" x="5124450" y="4895850"/>
          <p14:tracePt t="116777" x="5130800" y="4895850"/>
          <p14:tracePt t="116792" x="5137150" y="4895850"/>
          <p14:tracePt t="117815" x="4972050" y="5403850"/>
          <p14:tracePt t="117827" x="4959350" y="5403850"/>
          <p14:tracePt t="117827" x="4940300" y="5397500"/>
          <p14:tracePt t="117845" x="4914900" y="5397500"/>
          <p14:tracePt t="117845" x="4857750" y="5397500"/>
          <p14:tracePt t="117862" x="4826000" y="5391150"/>
          <p14:tracePt t="117862" x="4800600" y="5391150"/>
          <p14:tracePt t="117879" x="4781550" y="5391150"/>
          <p14:tracePt t="117879" x="4762500" y="5384800"/>
          <p14:tracePt t="117898" x="4749800" y="5378450"/>
          <p14:tracePt t="117898" x="4737100" y="5365750"/>
          <p14:tracePt t="117912" x="4743450" y="5359400"/>
          <p14:tracePt t="117912" x="4749800" y="5346700"/>
          <p14:tracePt t="117930" x="4756150" y="5340350"/>
          <p14:tracePt t="117930" x="4775200" y="5314950"/>
          <p14:tracePt t="117951" x="4787900" y="5308600"/>
          <p14:tracePt t="117962" x="4800600" y="5295900"/>
          <p14:tracePt t="117962" x="4826000" y="5276850"/>
          <p14:tracePt t="117983" x="4832350" y="5270500"/>
          <p14:tracePt t="117983" x="4845050" y="5257800"/>
          <p14:tracePt t="118000" x="4851400" y="5245100"/>
          <p14:tracePt t="118000" x="4857750" y="5232400"/>
          <p14:tracePt t="118016" x="4864100" y="5219700"/>
          <p14:tracePt t="118016" x="4864100" y="5207000"/>
          <p14:tracePt t="118029" x="4864100" y="5194300"/>
          <p14:tracePt t="118029" x="4857750" y="5181600"/>
          <p14:tracePt t="118029" x="4851400" y="5168900"/>
          <p14:tracePt t="118048" x="4838700" y="5162550"/>
          <p14:tracePt t="118061" x="4819650" y="5156200"/>
          <p14:tracePt t="118061" x="4768850" y="5156200"/>
          <p14:tracePt t="118079" x="4743450" y="5162550"/>
          <p14:tracePt t="118079" x="4711700" y="5168900"/>
          <p14:tracePt t="118096" x="4673600" y="5175250"/>
          <p14:tracePt t="118096" x="4635500" y="5187950"/>
          <p14:tracePt t="118113" x="4597400" y="5200650"/>
          <p14:tracePt t="118113" x="4559300" y="5213350"/>
          <p14:tracePt t="118129" x="4514850" y="5219700"/>
          <p14:tracePt t="118129" x="4470400" y="5232400"/>
          <p14:tracePt t="118148" x="4381500" y="5251450"/>
          <p14:tracePt t="118148" x="4337050" y="5251450"/>
          <p14:tracePt t="118163" x="4292600" y="5257800"/>
          <p14:tracePt t="118163" x="4241800" y="5257800"/>
          <p14:tracePt t="118179" x="4197350" y="5257800"/>
          <p14:tracePt t="118179" x="4152900" y="5264150"/>
          <p14:tracePt t="118196" x="4108450" y="5264150"/>
          <p14:tracePt t="118196" x="4032250" y="5264150"/>
          <p14:tracePt t="118213" x="3994150" y="5264150"/>
          <p14:tracePt t="118213" x="3962400" y="5264150"/>
          <p14:tracePt t="118230" x="3930650" y="5270500"/>
          <p14:tracePt t="118230" x="3905250" y="5270500"/>
          <p14:tracePt t="118247" x="3879850" y="5270500"/>
          <p14:tracePt t="118247" x="3860800" y="5276850"/>
          <p14:tracePt t="118263" x="3841750" y="5276850"/>
          <p14:tracePt t="118263" x="3803650" y="5276850"/>
          <p14:tracePt t="118280" x="3790950" y="5276850"/>
          <p14:tracePt t="118280" x="3778250" y="5276850"/>
          <p14:tracePt t="118297" x="3765550" y="5283200"/>
          <p14:tracePt t="118297" x="3752850" y="5283200"/>
          <p14:tracePt t="118313" x="3746500" y="5283200"/>
          <p14:tracePt t="118313" x="3733800" y="5283200"/>
          <p14:tracePt t="118330" x="3727450" y="5289550"/>
          <p14:tracePt t="118330" x="3708400" y="5289550"/>
          <p14:tracePt t="118348" x="3695700" y="5295900"/>
          <p14:tracePt t="118348" x="3689350" y="5295900"/>
          <p14:tracePt t="118364" x="3683000" y="5295900"/>
          <p14:tracePt t="118364" x="3670300" y="5302250"/>
          <p14:tracePt t="118380" x="3657600" y="5302250"/>
          <p14:tracePt t="118380" x="3644900" y="5302250"/>
          <p14:tracePt t="118380" x="3632200" y="5302250"/>
          <p14:tracePt t="118401" x="3613150" y="5302250"/>
          <p14:tracePt t="118413" x="3594100" y="5302250"/>
          <p14:tracePt t="118413" x="3549650" y="5295900"/>
          <p14:tracePt t="118432" x="3524250" y="5295900"/>
          <p14:tracePt t="118432" x="3498850" y="5295900"/>
          <p14:tracePt t="118448" x="3467100" y="5289550"/>
          <p14:tracePt t="118448" x="3435350" y="5289550"/>
          <p14:tracePt t="118464" x="3397250" y="5283200"/>
          <p14:tracePt t="118464" x="3359150" y="5283200"/>
          <p14:tracePt t="118480" x="3321050" y="5276850"/>
          <p14:tracePt t="118480" x="3276600" y="5270500"/>
          <p14:tracePt t="118498" x="2838450" y="5143500"/>
          <p14:tracePt t="118569" x="2794000" y="5124450"/>
          <p14:tracePt t="118572" x="2755900" y="5099050"/>
          <p14:tracePt t="118580" x="2692400" y="5048250"/>
          <p14:tracePt t="118597" x="2654300" y="4984750"/>
          <p14:tracePt t="118614" x="2635250" y="4864100"/>
          <p14:tracePt t="118632" x="2660650" y="4768850"/>
          <p14:tracePt t="118650" x="2711450" y="4673600"/>
          <p14:tracePt t="118664" x="2774950" y="4572000"/>
          <p14:tracePt t="118681" x="2851150" y="4483100"/>
          <p14:tracePt t="118698" x="2933700" y="4400550"/>
          <p14:tracePt t="118698" x="2978150" y="4362450"/>
          <p14:tracePt t="118716" x="3073400" y="4292600"/>
          <p14:tracePt t="118732" x="3175000" y="4235450"/>
          <p14:tracePt t="118748" x="3276600" y="4191000"/>
          <p14:tracePt t="118765" x="3378200" y="4165600"/>
          <p14:tracePt t="118765" x="3429000" y="4165600"/>
          <p14:tracePt t="118784" x="3479800" y="4159250"/>
          <p14:tracePt t="118797" x="3632200" y="4197350"/>
          <p14:tracePt t="118815" x="3727450" y="4241800"/>
          <p14:tracePt t="118832" x="3822700" y="4305300"/>
          <p14:tracePt t="118848" x="3905250" y="4387850"/>
          <p14:tracePt t="118865" x="4013200" y="4521200"/>
          <p14:tracePt t="118882" x="4076700" y="4622800"/>
          <p14:tracePt t="118901" x="4127500" y="4718050"/>
          <p14:tracePt t="118915" x="4165600" y="4806950"/>
          <p14:tracePt t="118932" x="4178300" y="4927600"/>
          <p14:tracePt t="118949" x="4152900" y="4997450"/>
          <p14:tracePt t="118966" x="4114800" y="5067300"/>
          <p14:tracePt t="118982" x="4019550" y="5162550"/>
          <p14:tracePt t="119000" x="3937000" y="5213350"/>
          <p14:tracePt t="119016" x="3829050" y="5264150"/>
          <p14:tracePt t="119033" x="3708400" y="5302250"/>
          <p14:tracePt t="119049" x="3581400" y="5327650"/>
          <p14:tracePt t="119066" x="3460750" y="5340350"/>
          <p14:tracePt t="119066" x="3397250" y="5340350"/>
          <p14:tracePt t="119084" x="3289300" y="5334000"/>
          <p14:tracePt t="119100" x="3206750" y="5327650"/>
          <p14:tracePt t="119116" x="3155950" y="5314950"/>
          <p14:tracePt t="119133" x="3136900" y="5308600"/>
          <p14:tracePt t="119150" x="3130550" y="5289550"/>
          <p14:tracePt t="119150" x="3130550" y="5276850"/>
          <p14:tracePt t="119150" x="3136900" y="5264150"/>
          <p14:tracePt t="119168" x="3149600" y="5251450"/>
          <p14:tracePt t="119168" x="3162300" y="5232400"/>
          <p14:tracePt t="119183" x="3175000" y="5219700"/>
          <p14:tracePt t="119183" x="3194050" y="5200650"/>
          <p14:tracePt t="119200" x="3213100" y="5187950"/>
          <p14:tracePt t="119200" x="3238500" y="5175250"/>
          <p14:tracePt t="119217" x="3263900" y="5162550"/>
          <p14:tracePt t="119217" x="3321050" y="5149850"/>
          <p14:tracePt t="119233" x="3359150" y="5143500"/>
          <p14:tracePt t="119233" x="3390900" y="5143500"/>
          <p14:tracePt t="119250" x="3429000" y="5137150"/>
          <p14:tracePt t="119250" x="3473450" y="5137150"/>
          <p14:tracePt t="119267" x="3511550" y="5137150"/>
          <p14:tracePt t="119267" x="3556000" y="5137150"/>
          <p14:tracePt t="119284" x="3600450" y="5130800"/>
          <p14:tracePt t="119284" x="3689350" y="5124450"/>
          <p14:tracePt t="119300" x="3733800" y="5118100"/>
          <p14:tracePt t="119300" x="3771900" y="5111750"/>
          <p14:tracePt t="119317" x="3810000" y="5111750"/>
          <p14:tracePt t="119317" x="3854450" y="5105400"/>
          <p14:tracePt t="119334" x="3892550" y="5105400"/>
          <p14:tracePt t="119334" x="3924300" y="5099050"/>
          <p14:tracePt t="119334" x="3962400" y="5099050"/>
          <p14:tracePt t="119352" x="3994150" y="5099050"/>
          <p14:tracePt t="119352" x="4025900" y="5099050"/>
          <p14:tracePt t="119368" x="4057650" y="5105400"/>
          <p14:tracePt t="119368" x="4089400" y="5105400"/>
          <p14:tracePt t="119384" x="4114800" y="5105400"/>
          <p14:tracePt t="119384" x="4133850" y="5105400"/>
          <p14:tracePt t="119401" x="4159250" y="5105400"/>
          <p14:tracePt t="119401" x="4178300" y="5111750"/>
          <p14:tracePt t="119418" x="4191000" y="5111750"/>
          <p14:tracePt t="119418" x="4203700" y="5111750"/>
          <p14:tracePt t="119418" x="4216400" y="5111750"/>
          <p14:tracePt t="119436" x="4222750" y="5111750"/>
          <p14:tracePt t="119449" x="4229100" y="5111750"/>
          <p14:tracePt t="119449" x="4235450" y="5111750"/>
          <p14:tracePt t="119468" x="4241800" y="5118100"/>
          <p14:tracePt t="119483" x="4248150" y="5124450"/>
          <p14:tracePt t="119500" x="4241800" y="5130800"/>
          <p14:tracePt t="119517" x="4241800" y="5137150"/>
          <p14:tracePt t="119517" x="4235450" y="5143500"/>
          <p14:tracePt t="119536" x="4229100" y="5156200"/>
          <p14:tracePt t="119550" x="4222750" y="5156200"/>
          <p14:tracePt t="119550" x="4216400" y="5162550"/>
          <p14:tracePt t="119568" x="4210050" y="5162550"/>
          <p14:tracePt t="119568" x="4203700" y="5168900"/>
          <p14:tracePt t="119584" x="4203700" y="5175250"/>
          <p14:tracePt t="119584" x="4191000" y="5181600"/>
          <p14:tracePt t="119601" x="4184650" y="5187950"/>
          <p14:tracePt t="119601" x="4178300" y="5187950"/>
          <p14:tracePt t="119618" x="4171950" y="5194300"/>
          <p14:tracePt t="119634" x="4165600" y="5194300"/>
          <p14:tracePt t="119650" x="4159250" y="5194300"/>
          <p14:tracePt t="119667" x="4159250" y="5187950"/>
          <p14:tracePt t="119691" x="4159250" y="5175250"/>
          <p14:tracePt t="119707" x="4165600" y="5162550"/>
          <p14:tracePt t="119727" x="4171950" y="5156200"/>
          <p14:tracePt t="119743" x="4171950" y="5149850"/>
          <p14:tracePt t="119752" x="4178300" y="5143500"/>
          <p14:tracePt t="119768" x="4178300" y="5137150"/>
          <p14:tracePt t="119768" x="4184650" y="5130800"/>
          <p14:tracePt t="119785" x="4184650" y="5124450"/>
          <p14:tracePt t="119785" x="4191000" y="5124450"/>
          <p14:tracePt t="119802" x="4197350" y="5118100"/>
          <p14:tracePt t="119818" x="4203700" y="5105400"/>
          <p14:tracePt t="119818" x="4210050" y="5099050"/>
          <p14:tracePt t="119835" x="4216400" y="5092700"/>
          <p14:tracePt t="119835" x="4222750" y="5086350"/>
          <p14:tracePt t="119852" x="4222750" y="5080000"/>
          <p14:tracePt t="119852" x="4229100" y="5073650"/>
          <p14:tracePt t="119868" x="4235450" y="5067300"/>
          <p14:tracePt t="119868" x="4241800" y="5067300"/>
          <p14:tracePt t="119885" x="4248150" y="5060950"/>
          <p14:tracePt t="119885" x="4254500" y="5054600"/>
          <p14:tracePt t="119904" x="4260850" y="5048250"/>
          <p14:tracePt t="119904" x="4267200" y="5041900"/>
          <p14:tracePt t="119919" x="4273550" y="5041900"/>
          <p14:tracePt t="119919" x="4279900" y="5035550"/>
          <p14:tracePt t="119936" x="4279900" y="5029200"/>
          <p14:tracePt t="119936" x="4292600" y="5022850"/>
          <p14:tracePt t="119953" x="4298950" y="5022850"/>
          <p14:tracePt t="119968" x="4298950" y="5016500"/>
          <p14:tracePt t="119991" x="4305300" y="5016500"/>
          <p14:tracePt t="120019" x="4311650" y="5016500"/>
          <p14:tracePt t="120059" x="4318000" y="5010150"/>
          <p14:tracePt t="120079" x="4324350" y="5003800"/>
          <p14:tracePt t="120095" x="4324350" y="4997450"/>
          <p14:tracePt t="120104" x="4330700" y="4991100"/>
          <p14:tracePt t="120119" x="4343400" y="4984750"/>
          <p14:tracePt t="120119" x="4343400" y="4978400"/>
          <p14:tracePt t="120136" x="4349750" y="4978400"/>
          <p14:tracePt t="120136" x="4356100" y="4972050"/>
          <p14:tracePt t="120154" x="4362450" y="4972050"/>
          <p14:tracePt t="120169" x="4368800" y="4965700"/>
          <p14:tracePt t="120185" x="4375150" y="4965700"/>
          <p14:tracePt t="120202" x="4368800" y="4972050"/>
          <p14:tracePt t="120247" x="4362450" y="4978400"/>
          <p14:tracePt t="120259" x="4356100" y="4984750"/>
          <p14:tracePt t="120269" x="4349750" y="4997450"/>
          <p14:tracePt t="120286" x="4343400" y="5003800"/>
          <p14:tracePt t="120286" x="4337050" y="5010150"/>
          <p14:tracePt t="120304" x="4330700" y="5016500"/>
          <p14:tracePt t="120304" x="4318000" y="5022850"/>
          <p14:tracePt t="120321" x="4305300" y="5029200"/>
          <p14:tracePt t="120321" x="4298950" y="5035550"/>
          <p14:tracePt t="120337" x="4286250" y="5035550"/>
          <p14:tracePt t="120337" x="4279900" y="5041900"/>
          <p14:tracePt t="120354" x="4267200" y="5041900"/>
          <p14:tracePt t="120354" x="4254500" y="5048250"/>
          <p14:tracePt t="120354" x="4241800" y="5048250"/>
          <p14:tracePt t="120372" x="4229100" y="5048250"/>
          <p14:tracePt t="120372" x="4222750" y="5054600"/>
          <p14:tracePt t="120388" x="4210050" y="5060950"/>
          <p14:tracePt t="120388" x="4197350" y="5060950"/>
          <p14:tracePt t="120406" x="4178300" y="5060950"/>
          <p14:tracePt t="120406" x="4165600" y="5060950"/>
          <p14:tracePt t="120421" x="4152900" y="5060950"/>
          <p14:tracePt t="120421" x="4140200" y="5060950"/>
          <p14:tracePt t="120437" x="4121150" y="5060950"/>
          <p14:tracePt t="120437" x="4102100" y="5054600"/>
          <p14:tracePt t="120437" x="4083050" y="5054600"/>
          <p14:tracePt t="120456" x="4070350" y="5048250"/>
          <p14:tracePt t="120470" x="4051300" y="5048250"/>
          <p14:tracePt t="120470" x="4019550" y="5035550"/>
          <p14:tracePt t="120488" x="4000500" y="5035550"/>
          <p14:tracePt t="120488" x="3987800" y="5029200"/>
          <p14:tracePt t="120504" x="3968750" y="5029200"/>
          <p14:tracePt t="120504" x="3956050" y="5029200"/>
          <p14:tracePt t="120521" x="3943350" y="5022850"/>
          <p14:tracePt t="120521" x="3930650" y="5022850"/>
          <p14:tracePt t="120521" x="3917950" y="5022850"/>
          <p14:tracePt t="120540" x="3905250" y="5022850"/>
          <p14:tracePt t="120540" x="3892550" y="5022850"/>
          <p14:tracePt t="120555" x="3886200" y="5022850"/>
          <p14:tracePt t="120555" x="3873500" y="5022850"/>
          <p14:tracePt t="120571" x="3860800" y="5022850"/>
          <p14:tracePt t="120571" x="3854450" y="5022850"/>
          <p14:tracePt t="120588" x="3841750" y="5022850"/>
          <p14:tracePt t="120588" x="3835400" y="5022850"/>
          <p14:tracePt t="120605" x="3829050" y="5022850"/>
          <p14:tracePt t="120605" x="3816350" y="5022850"/>
          <p14:tracePt t="120621" x="3810000" y="5022850"/>
          <p14:tracePt t="120637" x="3803650" y="5016500"/>
          <p14:tracePt t="120654" x="3803650" y="5010150"/>
          <p14:tracePt t="120672" x="3803650" y="5003800"/>
          <p14:tracePt t="120687" x="3810000" y="4997450"/>
          <p14:tracePt t="120704" x="3822700" y="4984750"/>
          <p14:tracePt t="120704" x="3829050" y="4978400"/>
          <p14:tracePt t="120721" x="3835400" y="4972050"/>
          <p14:tracePt t="120737" x="3841750" y="4972050"/>
          <p14:tracePt t="120737" x="3854450" y="4965700"/>
          <p14:tracePt t="120756" x="3860800" y="4965700"/>
          <p14:tracePt t="120772" x="3867150" y="4965700"/>
          <p14:tracePt t="120788" x="3873500" y="4972050"/>
          <p14:tracePt t="120804" x="3873500" y="4978400"/>
          <p14:tracePt t="120821" x="3873500" y="4984750"/>
          <p14:tracePt t="120821" x="3873500" y="4991100"/>
          <p14:tracePt t="120821" x="3873500" y="4997450"/>
          <p14:tracePt t="120840" x="3867150" y="5010150"/>
          <p14:tracePt t="120840" x="3867150" y="5016500"/>
          <p14:tracePt t="120855" x="3860800" y="5022850"/>
          <p14:tracePt t="120855" x="3854450" y="5035550"/>
          <p14:tracePt t="120872" x="3848100" y="5041900"/>
          <p14:tracePt t="120872" x="3841750" y="5054600"/>
          <p14:tracePt t="120888" x="3829050" y="5060950"/>
          <p14:tracePt t="120888" x="3822700" y="5073650"/>
          <p14:tracePt t="120888" x="3810000" y="5080000"/>
          <p14:tracePt t="120909" x="3797300" y="5086350"/>
          <p14:tracePt t="120909" x="3784600" y="5099050"/>
          <p14:tracePt t="120922" x="3771900" y="5105400"/>
          <p14:tracePt t="120922" x="3759200" y="5111750"/>
          <p14:tracePt t="120939" x="3746500" y="5118100"/>
          <p14:tracePt t="120939" x="3727450" y="5124450"/>
          <p14:tracePt t="120956" x="3714750" y="5130800"/>
          <p14:tracePt t="120956" x="3676650" y="5143500"/>
          <p14:tracePt t="120972" x="3663950" y="5149850"/>
          <p14:tracePt t="120972" x="3638550" y="5149850"/>
          <p14:tracePt t="120989" x="3619500" y="5156200"/>
          <p14:tracePt t="120989" x="3594100" y="5162550"/>
          <p14:tracePt t="121006" x="3575050" y="5162550"/>
          <p14:tracePt t="121006" x="3549650" y="5162550"/>
          <p14:tracePt t="121024" x="3524250" y="5162550"/>
          <p14:tracePt t="121024" x="3467100" y="5162550"/>
          <p14:tracePt t="121040" x="3441700" y="5156200"/>
          <p14:tracePt t="121040" x="3416300" y="5156200"/>
          <p14:tracePt t="121056" x="3384550" y="5156200"/>
          <p14:tracePt t="121056" x="3359150" y="5162550"/>
          <p14:tracePt t="121072" x="3327400" y="5162550"/>
          <p14:tracePt t="121072" x="3302000" y="5168900"/>
          <p14:tracePt t="121089" x="3276600" y="5168900"/>
          <p14:tracePt t="121089" x="3244850" y="5175250"/>
          <p14:tracePt t="121089" x="3213100" y="5181600"/>
          <p14:tracePt t="121108" x="3181350" y="5187950"/>
          <p14:tracePt t="121122" x="3155950" y="5194300"/>
          <p14:tracePt t="121122" x="3092450" y="5207000"/>
          <p14:tracePt t="121140" x="3060700" y="5213350"/>
          <p14:tracePt t="121140" x="3028950" y="5219700"/>
          <p14:tracePt t="121140" x="2997200" y="5226050"/>
          <p14:tracePt t="121159" x="2965450" y="5232400"/>
          <p14:tracePt t="121172" x="2933700" y="5245100"/>
          <p14:tracePt t="121172" x="2901950" y="5251450"/>
          <p14:tracePt t="121190" x="2870200" y="5264150"/>
          <p14:tracePt t="121190" x="2844800" y="5276850"/>
          <p14:tracePt t="121190" x="2819400" y="5289550"/>
          <p14:tracePt t="121208" x="2794000" y="5302250"/>
          <p14:tracePt t="121208" x="2774950" y="5308600"/>
          <p14:tracePt t="121223" x="2755900" y="5321300"/>
          <p14:tracePt t="121223" x="2743200" y="5327650"/>
          <p14:tracePt t="121240" x="2730500" y="5334000"/>
          <p14:tracePt t="121240" x="2717800" y="5334000"/>
          <p14:tracePt t="121257" x="2705100" y="5340350"/>
          <p14:tracePt t="121257" x="2692400" y="5340350"/>
          <p14:tracePt t="121275" x="2686050" y="5340350"/>
          <p14:tracePt t="121289" x="2692400" y="5340350"/>
          <p14:tracePt t="121311" x="2698750" y="5340350"/>
          <p14:tracePt t="121322" x="2705100" y="5334000"/>
          <p14:tracePt t="121322" x="2717800" y="5334000"/>
          <p14:tracePt t="121341" x="2730500" y="5334000"/>
          <p14:tracePt t="121341" x="2736850" y="5334000"/>
          <p14:tracePt t="121357" x="2743200" y="5334000"/>
          <p14:tracePt t="121357" x="2749550" y="5334000"/>
          <p14:tracePt t="121374" x="2762250" y="5334000"/>
          <p14:tracePt t="121374" x="2768600" y="5334000"/>
          <p14:tracePt t="121374" x="2774950" y="5334000"/>
          <p14:tracePt t="121392" x="2781300" y="5334000"/>
          <p14:tracePt t="121392" x="2787650" y="5334000"/>
          <p14:tracePt t="121408" x="2794000" y="5340350"/>
          <p14:tracePt t="121424" x="2800350" y="5346700"/>
          <p14:tracePt t="121424" x="2800350" y="5353050"/>
          <p14:tracePt t="121441" x="2800350" y="5359400"/>
          <p14:tracePt t="121441" x="2794000" y="5359400"/>
          <p14:tracePt t="121457" x="2794000" y="5365750"/>
          <p14:tracePt t="121457" x="2794000" y="5372100"/>
          <p14:tracePt t="121475" x="2787650" y="5378450"/>
          <p14:tracePt t="121490" x="2774950" y="5384800"/>
          <p14:tracePt t="121507" x="2768600" y="5384800"/>
          <p14:tracePt t="121525" x="2762250" y="5384800"/>
          <p14:tracePt t="121541" x="2755900" y="5384800"/>
          <p14:tracePt t="121557" x="2755900" y="5378450"/>
          <p14:tracePt t="121574" x="2755900" y="5372100"/>
          <p14:tracePt t="121590" x="2755900" y="5365750"/>
          <p14:tracePt t="121607" x="2755900" y="5359400"/>
          <p14:tracePt t="121624" x="2755900" y="5346700"/>
          <p14:tracePt t="121624" x="2755900" y="5340350"/>
          <p14:tracePt t="121642" x="2755900" y="5334000"/>
          <p14:tracePt t="121642" x="2762250" y="5327650"/>
          <p14:tracePt t="121659" x="2762250" y="5321300"/>
          <p14:tracePt t="121659" x="2762250" y="5314950"/>
          <p14:tracePt t="121675" x="2768600" y="5308600"/>
          <p14:tracePt t="121675" x="2774950" y="5295900"/>
          <p14:tracePt t="121692" x="2781300" y="5295900"/>
          <p14:tracePt t="121692" x="2781300" y="5289550"/>
          <p14:tracePt t="121709" x="2787650" y="5283200"/>
          <p14:tracePt t="121709" x="2787650" y="5276850"/>
          <p14:tracePt t="121728" x="2794000" y="5270500"/>
          <p14:tracePt t="121745" x="2806700" y="5264150"/>
          <p14:tracePt t="121760" x="2813050" y="5270500"/>
          <p14:tracePt t="121792" x="2819400" y="5283200"/>
          <p14:tracePt t="121807" x="2819400" y="5289550"/>
          <p14:tracePt t="121819" x="2813050" y="5295900"/>
          <p14:tracePt t="121835" x="2813050" y="5302250"/>
          <p14:tracePt t="121851" x="2806700" y="5308600"/>
          <p14:tracePt t="121867" x="2800350" y="5308600"/>
          <p14:tracePt t="121879" x="2794000" y="5314950"/>
          <p14:tracePt t="121898" x="2787650" y="5321300"/>
          <p14:tracePt t="121908" x="2781300" y="5321300"/>
          <p14:tracePt t="121908" x="2781300" y="5327650"/>
          <p14:tracePt t="121926" x="2774950" y="5334000"/>
          <p14:tracePt t="121926" x="2762250" y="5340350"/>
          <p14:tracePt t="121943" x="2749550" y="5346700"/>
          <p14:tracePt t="121943" x="2743200" y="5353050"/>
          <p14:tracePt t="121960" x="2724150" y="5359400"/>
          <p14:tracePt t="121960" x="2711450" y="5359400"/>
          <p14:tracePt t="121976" x="2692400" y="5365750"/>
          <p14:tracePt t="121976" x="2647950" y="5365750"/>
          <p14:tracePt t="121993" x="2622550" y="5359400"/>
          <p14:tracePt t="121993" x="2597150" y="5359400"/>
          <p14:tracePt t="122010" x="2336800" y="5149850"/>
          <p14:tracePt t="122086" x="2324100" y="5111750"/>
          <p14:tracePt t="122092" x="2311400" y="5035550"/>
          <p14:tracePt t="122109" x="2317750" y="4946650"/>
          <p14:tracePt t="122109" x="2330450" y="4908550"/>
          <p14:tracePt t="122128" x="2349500" y="4864100"/>
          <p14:tracePt t="122128" x="2368550" y="4819650"/>
          <p14:tracePt t="122143" x="2425700" y="4749800"/>
          <p14:tracePt t="122160" x="2495550" y="4699000"/>
          <p14:tracePt t="122176" x="2584450" y="4673600"/>
          <p14:tracePt t="122193" x="2686050" y="4667250"/>
          <p14:tracePt t="122209" x="2794000" y="4679950"/>
          <p14:tracePt t="122209" x="2844800" y="4692650"/>
          <p14:tracePt t="122228" x="2946400" y="4718050"/>
          <p14:tracePt t="122243" x="3035300" y="4762500"/>
          <p14:tracePt t="122259" x="3098800" y="4826000"/>
          <p14:tracePt t="122276" x="3155950" y="4946650"/>
          <p14:tracePt t="122293" x="3168650" y="5035550"/>
          <p14:tracePt t="122310" x="3168650" y="5118100"/>
          <p14:tracePt t="122326" x="3149600" y="5194300"/>
          <p14:tracePt t="122343" x="3079750" y="5283200"/>
          <p14:tracePt t="122360" x="3009900" y="5327650"/>
          <p14:tracePt t="122376" x="2933700" y="5353050"/>
          <p14:tracePt t="122393" x="2857500" y="5378450"/>
          <p14:tracePt t="122410" x="2781300" y="5391150"/>
          <p14:tracePt t="122410" x="2743200" y="5391150"/>
          <p14:tracePt t="122428" x="2686050" y="5391150"/>
          <p14:tracePt t="122444" x="2647950" y="5391150"/>
          <p14:tracePt t="122460" x="2628900" y="5391150"/>
          <p14:tracePt t="122477" x="2641600" y="5384800"/>
          <p14:tracePt t="122496" x="2654300" y="5378450"/>
          <p14:tracePt t="122509" x="2667000" y="5372100"/>
          <p14:tracePt t="122509" x="2698750" y="5353050"/>
          <p14:tracePt t="122528" x="2717800" y="5340350"/>
          <p14:tracePt t="122528" x="2730500" y="5327650"/>
          <p14:tracePt t="122545" x="2749550" y="5314950"/>
          <p14:tracePt t="122545" x="2762250" y="5302250"/>
          <p14:tracePt t="122561" x="2787650" y="5289550"/>
          <p14:tracePt t="122561" x="2806700" y="5283200"/>
          <p14:tracePt t="122578" x="2832100" y="5276850"/>
          <p14:tracePt t="122578" x="2895600" y="5264150"/>
          <p14:tracePt t="122594" x="2933700" y="5257800"/>
          <p14:tracePt t="122594" x="2978150" y="5257800"/>
          <p14:tracePt t="122611" x="3022600" y="5257800"/>
          <p14:tracePt t="122611" x="3073400" y="5257800"/>
          <p14:tracePt t="122627" x="3124200" y="5257800"/>
          <p14:tracePt t="122627" x="3175000" y="5251450"/>
          <p14:tracePt t="122644" x="3219450" y="5251450"/>
          <p14:tracePt t="122644" x="3321050" y="5238750"/>
          <p14:tracePt t="122661" x="3371850" y="5232400"/>
          <p14:tracePt t="122661" x="3422650" y="5219700"/>
          <p14:tracePt t="122678" x="3473450" y="5213350"/>
          <p14:tracePt t="122678" x="3517900" y="5207000"/>
          <p14:tracePt t="122694" x="3568700" y="5200650"/>
          <p14:tracePt t="122694" x="3670300" y="5194300"/>
          <p14:tracePt t="122711" x="3721100" y="5194300"/>
          <p14:tracePt t="122711" x="3771900" y="5194300"/>
          <p14:tracePt t="122728" x="3829050" y="5200650"/>
          <p14:tracePt t="122728" x="3879850" y="5207000"/>
          <p14:tracePt t="122745" x="3930650" y="5213350"/>
          <p14:tracePt t="122745" x="3981450" y="5219700"/>
          <p14:tracePt t="122762" x="4032250" y="5226050"/>
          <p14:tracePt t="122762" x="4083050" y="5232400"/>
          <p14:tracePt t="122762" x="4121150" y="5238750"/>
          <p14:tracePt t="122780" x="4165600" y="5245100"/>
          <p14:tracePt t="122780" x="4197350" y="5251450"/>
          <p14:tracePt t="122796" x="4235450" y="5257800"/>
          <p14:tracePt t="122796" x="4260850" y="5257800"/>
          <p14:tracePt t="122811" x="4279900" y="5264150"/>
          <p14:tracePt t="122811" x="4298950" y="5270500"/>
          <p14:tracePt t="122829" x="4318000" y="5270500"/>
          <p14:tracePt t="122829" x="4330700" y="5276850"/>
          <p14:tracePt t="122845" x="4343400" y="5276850"/>
          <p14:tracePt t="122845" x="4356100" y="5276850"/>
          <p14:tracePt t="122862" x="4362450" y="5276850"/>
          <p14:tracePt t="122862" x="4368800" y="5283200"/>
          <p14:tracePt t="122862" x="4381500" y="5276850"/>
          <p14:tracePt t="122880" x="4387850" y="5276850"/>
          <p14:tracePt t="122880" x="4394200" y="5276850"/>
          <p14:tracePt t="122899" x="4400550" y="5276850"/>
          <p14:tracePt t="122911" x="4406900" y="5276850"/>
          <p14:tracePt t="122928" x="4413250" y="5276850"/>
          <p14:tracePt t="122945" x="4419600" y="5276850"/>
          <p14:tracePt t="122945" x="4425950" y="5270500"/>
          <p14:tracePt t="122962" x="4432300" y="5270500"/>
          <p14:tracePt t="122978" x="4438650" y="5264150"/>
          <p14:tracePt t="122994" x="4445000" y="5264150"/>
          <p14:tracePt t="123011" x="4451350" y="5264150"/>
          <p14:tracePt t="123028" x="4451350" y="5270500"/>
          <p14:tracePt t="123071" x="4451350" y="5276850"/>
          <p14:tracePt t="123095" x="4445000" y="5276850"/>
          <p14:tracePt t="123111" x="4438650" y="5276850"/>
          <p14:tracePt t="123127" x="4432300" y="5270500"/>
          <p14:tracePt t="123139" x="4432300" y="5264150"/>
          <p14:tracePt t="123163" x="4438650" y="5257800"/>
          <p14:tracePt t="123187" x="4445000" y="5257800"/>
          <p14:tracePt t="123199" x="4451350" y="5257800"/>
          <p14:tracePt t="123215" x="4457700" y="5257800"/>
          <p14:tracePt t="123231" x="4464050" y="5257800"/>
          <p14:tracePt t="123247" x="4476750" y="5251450"/>
          <p14:tracePt t="123259" x="4483100" y="5245100"/>
          <p14:tracePt t="123291" x="4489450" y="5238750"/>
          <p14:tracePt t="123311" x="4495800" y="5232400"/>
          <p14:tracePt t="123327" x="4495800" y="5226050"/>
          <p14:tracePt t="123351" x="4502150" y="5219700"/>
          <p14:tracePt t="123359" x="4502150" y="5213350"/>
          <p14:tracePt t="123371" x="4508500" y="5207000"/>
          <p14:tracePt t="123387" x="4508500" y="5200650"/>
          <p14:tracePt t="123403" x="4514850" y="5194300"/>
          <p14:tracePt t="123419" x="4514850" y="5187950"/>
          <p14:tracePt t="123429" x="4521200" y="5181600"/>
          <p14:tracePt t="123446" x="4527550" y="5175250"/>
          <p14:tracePt t="123446" x="4533900" y="5162550"/>
          <p14:tracePt t="123464" x="4540250" y="5156200"/>
          <p14:tracePt t="123479" x="4546600" y="5149850"/>
          <p14:tracePt t="123479" x="4552950" y="5143500"/>
          <p14:tracePt t="123497" x="4552950" y="5137150"/>
          <p14:tracePt t="123497" x="4559300" y="51371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57200" y="381000"/>
            <a:ext cx="4191000" cy="685800"/>
          </a:xfrm>
        </p:spPr>
        <p:txBody>
          <a:bodyPr>
            <a:normAutofit/>
          </a:bodyPr>
          <a:lstStyle/>
          <a:p>
            <a:r>
              <a:rPr lang="ja-JP" altLang="en-US"/>
              <a:t>二項分布</a:t>
            </a:r>
          </a:p>
        </p:txBody>
      </p:sp>
      <p:pic>
        <p:nvPicPr>
          <p:cNvPr id="450563" name="Picture 3"/>
          <p:cNvPicPr>
            <a:picLocks noChangeAspect="1" noChangeArrowheads="1"/>
          </p:cNvPicPr>
          <p:nvPr/>
        </p:nvPicPr>
        <p:blipFill>
          <a:blip r:embed="rId6" cstate="print"/>
          <a:srcRect/>
          <a:stretch>
            <a:fillRect/>
          </a:stretch>
        </p:blipFill>
        <p:spPr bwMode="auto">
          <a:xfrm>
            <a:off x="685800" y="1981200"/>
            <a:ext cx="4953000" cy="4438650"/>
          </a:xfrm>
          <a:prstGeom prst="rect">
            <a:avLst/>
          </a:prstGeom>
          <a:noFill/>
          <a:ln w="38100">
            <a:noFill/>
            <a:miter lim="800000"/>
            <a:headEnd/>
            <a:tailEnd/>
          </a:ln>
          <a:effectLst/>
        </p:spPr>
      </p:pic>
      <p:graphicFrame>
        <p:nvGraphicFramePr>
          <p:cNvPr id="450606" name="Group 46"/>
          <p:cNvGraphicFramePr>
            <a:graphicFrameLocks noGrp="1"/>
          </p:cNvGraphicFramePr>
          <p:nvPr/>
        </p:nvGraphicFramePr>
        <p:xfrm>
          <a:off x="5867400" y="476250"/>
          <a:ext cx="3048000" cy="5925312"/>
        </p:xfrm>
        <a:graphic>
          <a:graphicData uri="http://schemas.openxmlformats.org/drawingml/2006/table">
            <a:tbl>
              <a:tblPr/>
              <a:tblGrid>
                <a:gridCol w="1295400"/>
                <a:gridCol w="1752600"/>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１の出る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回数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二項分布に基づく確率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605" name="Text Box 45"/>
          <p:cNvSpPr txBox="1">
            <a:spLocks noChangeArrowheads="1"/>
          </p:cNvSpPr>
          <p:nvPr/>
        </p:nvSpPr>
        <p:spPr bwMode="auto">
          <a:xfrm>
            <a:off x="685800" y="990600"/>
            <a:ext cx="5000625" cy="822325"/>
          </a:xfrm>
          <a:prstGeom prst="rect">
            <a:avLst/>
          </a:prstGeom>
          <a:noFill/>
          <a:ln w="38100">
            <a:noFill/>
            <a:miter lim="800000"/>
            <a:headEnd/>
            <a:tailEnd/>
          </a:ln>
          <a:effectLst/>
        </p:spPr>
        <p:txBody>
          <a:bodyPr wrap="none">
            <a:spAutoFit/>
          </a:bodyPr>
          <a:lstStyle/>
          <a:p>
            <a:r>
              <a:rPr lang="ja-JP" altLang="en-US" dirty="0"/>
              <a:t>さいころを</a:t>
            </a:r>
            <a:r>
              <a:rPr lang="en-US" altLang="ja-JP" dirty="0"/>
              <a:t>10</a:t>
            </a:r>
            <a:r>
              <a:rPr lang="ja-JP" altLang="en-US" dirty="0"/>
              <a:t>回振って</a:t>
            </a:r>
            <a:r>
              <a:rPr lang="en-US" altLang="ja-JP" dirty="0"/>
              <a:t>1</a:t>
            </a:r>
            <a:r>
              <a:rPr lang="ja-JP" altLang="en-US" dirty="0"/>
              <a:t>の出る回数ｘの</a:t>
            </a:r>
          </a:p>
          <a:p>
            <a:r>
              <a:rPr lang="ja-JP" altLang="en-US" dirty="0"/>
              <a:t>確率分布は二項分布に従う</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8858"/>
    </mc:Choice>
    <mc:Fallback>
      <p:transition spd="slow" advTm="28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7" x="3752850" y="1841500"/>
          <p14:tracePt t="1784" x="3740150" y="1828800"/>
          <p14:tracePt t="1792" x="3721100" y="1809750"/>
          <p14:tracePt t="1805" x="3702050" y="1797050"/>
          <p14:tracePt t="1805" x="3657600" y="1758950"/>
          <p14:tracePt t="1823" x="3638550" y="1739900"/>
          <p14:tracePt t="1823" x="3625850" y="1727200"/>
          <p14:tracePt t="1839" x="3613150" y="1714500"/>
          <p14:tracePt t="1839" x="3594100" y="1701800"/>
          <p14:tracePt t="1855" x="3587750" y="1689100"/>
          <p14:tracePt t="1855" x="3568700" y="1670050"/>
          <p14:tracePt t="1872" x="3556000" y="1657350"/>
          <p14:tracePt t="1872" x="3556000" y="1644650"/>
          <p14:tracePt t="1889" x="3549650" y="1631950"/>
          <p14:tracePt t="1889" x="3549650" y="1619250"/>
          <p14:tracePt t="1906" x="3549650" y="1612900"/>
          <p14:tracePt t="1906" x="3556000" y="1600200"/>
          <p14:tracePt t="1922" x="3556000" y="1587500"/>
          <p14:tracePt t="1922" x="3568700" y="1574800"/>
          <p14:tracePt t="1940" x="3587750" y="1555750"/>
          <p14:tracePt t="1940" x="3600450" y="1549400"/>
          <p14:tracePt t="1956" x="3613150" y="1543050"/>
          <p14:tracePt t="1956" x="3632200" y="1536700"/>
          <p14:tracePt t="1972" x="3644900" y="1530350"/>
          <p14:tracePt t="1972" x="3663950" y="1530350"/>
          <p14:tracePt t="1989" x="3683000" y="1530350"/>
          <p14:tracePt t="1989" x="3702050" y="1524000"/>
          <p14:tracePt t="1989" x="3721100" y="1524000"/>
          <p14:tracePt t="2008" x="3740150" y="1524000"/>
          <p14:tracePt t="2022" x="3765550" y="1524000"/>
          <p14:tracePt t="2022" x="3822700" y="1524000"/>
          <p14:tracePt t="2040" x="3854450" y="1517650"/>
          <p14:tracePt t="2040" x="3892550" y="1517650"/>
          <p14:tracePt t="2056" x="3930650" y="1517650"/>
          <p14:tracePt t="2056" x="3975100" y="1517650"/>
          <p14:tracePt t="2073" x="4019550" y="1517650"/>
          <p14:tracePt t="2073" x="4064000" y="1524000"/>
          <p14:tracePt t="2089" x="4108450" y="1524000"/>
          <p14:tracePt t="2089" x="4159250" y="1536700"/>
          <p14:tracePt t="2089" x="4203700" y="1543050"/>
          <p14:tracePt t="2108" x="4254500" y="1549400"/>
          <p14:tracePt t="2108" x="4305300" y="1562100"/>
          <p14:tracePt t="2123" x="4356100" y="1568450"/>
          <p14:tracePt t="2123" x="4400550" y="1574800"/>
          <p14:tracePt t="2140" x="4451350" y="1581150"/>
          <p14:tracePt t="2140" x="4495800" y="1581150"/>
          <p14:tracePt t="2156" x="4546600" y="1581150"/>
          <p14:tracePt t="2156" x="4635500" y="1581150"/>
          <p14:tracePt t="2173" x="4679950" y="1581150"/>
          <p14:tracePt t="2173" x="4724400" y="1581150"/>
          <p14:tracePt t="2190" x="4762500" y="1581150"/>
          <p14:tracePt t="2190" x="4800600" y="1581150"/>
          <p14:tracePt t="2207" x="4838700" y="1581150"/>
          <p14:tracePt t="2207" x="4876800" y="1587500"/>
          <p14:tracePt t="2223" x="4908550" y="1587500"/>
          <p14:tracePt t="2223" x="4972050" y="1600200"/>
          <p14:tracePt t="2240" x="5003800" y="1600200"/>
          <p14:tracePt t="2240" x="5035550" y="1606550"/>
          <p14:tracePt t="2256" x="5060950" y="1606550"/>
          <p14:tracePt t="2256" x="5086350" y="1612900"/>
          <p14:tracePt t="2273" x="5111750" y="1612900"/>
          <p14:tracePt t="2273" x="5137150" y="1619250"/>
          <p14:tracePt t="2273" x="5156200" y="1625600"/>
          <p14:tracePt t="2292" x="5181600" y="1625600"/>
          <p14:tracePt t="2306" x="5200650" y="1631950"/>
          <p14:tracePt t="2306" x="5232400" y="1644650"/>
          <p14:tracePt t="2324" x="5251450" y="1657350"/>
          <p14:tracePt t="2324" x="5264150" y="1663700"/>
          <p14:tracePt t="2342" x="5276850" y="1676400"/>
          <p14:tracePt t="2342" x="5289550" y="1682750"/>
          <p14:tracePt t="2357" x="5295900" y="1695450"/>
          <p14:tracePt t="2357" x="5308600" y="1701800"/>
          <p14:tracePt t="2374" x="5314950" y="1714500"/>
          <p14:tracePt t="2374" x="5314950" y="1720850"/>
          <p14:tracePt t="2374" x="5314950" y="1727200"/>
          <p14:tracePt t="2393" x="5314950" y="1733550"/>
          <p14:tracePt t="2393" x="5314950" y="1739900"/>
          <p14:tracePt t="2408" x="5308600" y="1746250"/>
          <p14:tracePt t="2423" x="5295900" y="1746250"/>
          <p14:tracePt t="2423" x="5289550" y="1746250"/>
          <p14:tracePt t="2441" x="5276850" y="1746250"/>
          <p14:tracePt t="2441" x="5270500" y="1746250"/>
          <p14:tracePt t="2457" x="5257800" y="1739900"/>
          <p14:tracePt t="2457" x="5226050" y="1727200"/>
          <p14:tracePt t="2476" x="5213350" y="1720850"/>
          <p14:tracePt t="2476" x="5200650" y="1708150"/>
          <p14:tracePt t="2491" x="5181600" y="1695450"/>
          <p14:tracePt t="2491" x="5168900" y="1682750"/>
          <p14:tracePt t="2508" x="5149850" y="1670050"/>
          <p14:tracePt t="2508" x="5137150" y="1657350"/>
          <p14:tracePt t="2524" x="5118100" y="1644650"/>
          <p14:tracePt t="2524" x="5086350" y="1612900"/>
          <p14:tracePt t="2541" x="5067300" y="1606550"/>
          <p14:tracePt t="2541" x="5054600" y="1593850"/>
          <p14:tracePt t="2558" x="5041900" y="1581150"/>
          <p14:tracePt t="2558" x="5029200" y="1568450"/>
          <p14:tracePt t="2575" x="5016500" y="1562100"/>
          <p14:tracePt t="2575" x="4991100" y="1543050"/>
          <p14:tracePt t="2592" x="4984750" y="1536700"/>
          <p14:tracePt t="2592" x="4984750" y="1530350"/>
          <p14:tracePt t="2608" x="4978400" y="1524000"/>
          <p14:tracePt t="2608" x="4978400" y="1517650"/>
          <p14:tracePt t="2625" x="4978400" y="1511300"/>
          <p14:tracePt t="2640" x="4984750" y="1504950"/>
          <p14:tracePt t="2640" x="4991100" y="1498600"/>
          <p14:tracePt t="2640" x="4997450" y="1492250"/>
          <p14:tracePt t="2660" x="5003800" y="1492250"/>
          <p14:tracePt t="2673" x="5010150" y="1485900"/>
          <p14:tracePt t="2673" x="5029200" y="1479550"/>
          <p14:tracePt t="2692" x="5041900" y="1479550"/>
          <p14:tracePt t="2692" x="5048250" y="1479550"/>
          <p14:tracePt t="2709" x="5060950" y="1479550"/>
          <p14:tracePt t="2709" x="5067300" y="1473200"/>
          <p14:tracePt t="2725" x="5080000" y="1473200"/>
          <p14:tracePt t="2725" x="5086350" y="1473200"/>
          <p14:tracePt t="2741" x="5092700" y="1473200"/>
          <p14:tracePt t="2741" x="5099050" y="1473200"/>
          <p14:tracePt t="2741" x="5105400" y="1479550"/>
          <p14:tracePt t="2760" x="5111750" y="1479550"/>
          <p14:tracePt t="2774" x="5111750" y="1485900"/>
          <p14:tracePt t="2790" x="5111750" y="1492250"/>
          <p14:tracePt t="2807" x="5105400" y="1492250"/>
          <p14:tracePt t="2829" x="5111750" y="1492250"/>
          <p14:tracePt t="2863" x="5118100" y="1485900"/>
          <p14:tracePt t="2879" x="5124450" y="1479550"/>
          <p14:tracePt t="2887" x="5130800" y="1479550"/>
          <p14:tracePt t="2892" x="5137150" y="1479550"/>
          <p14:tracePt t="2892" x="5143500" y="1473200"/>
          <p14:tracePt t="2909" x="5156200" y="1473200"/>
          <p14:tracePt t="2909" x="5162550" y="1473200"/>
          <p14:tracePt t="2926" x="5175250" y="1473200"/>
          <p14:tracePt t="2926" x="5187950" y="1473200"/>
          <p14:tracePt t="2942" x="5200650" y="1479550"/>
          <p14:tracePt t="2942" x="5213350" y="1479550"/>
          <p14:tracePt t="2960" x="5238750" y="1492250"/>
          <p14:tracePt t="2960" x="5251450" y="1504950"/>
          <p14:tracePt t="2976" x="5264150" y="1511300"/>
          <p14:tracePt t="2976" x="5276850" y="1524000"/>
          <p14:tracePt t="2992" x="5283200" y="1536700"/>
          <p14:tracePt t="2992" x="5295900" y="1549400"/>
          <p14:tracePt t="3009" x="5302250" y="1555750"/>
          <p14:tracePt t="3009" x="5302250" y="1568450"/>
          <p14:tracePt t="3009" x="5308600" y="1581150"/>
          <p14:tracePt t="3028" x="5308600" y="1593850"/>
          <p14:tracePt t="3042" x="5308600" y="1600200"/>
          <p14:tracePt t="3042" x="5314950" y="1619250"/>
          <p14:tracePt t="3059" x="5314950" y="1625600"/>
          <p14:tracePt t="3059" x="5314950" y="1631950"/>
          <p14:tracePt t="3077" x="5314950" y="1638300"/>
          <p14:tracePt t="3077" x="5314950" y="1644650"/>
          <p14:tracePt t="3093" x="5308600" y="1651000"/>
          <p14:tracePt t="3093" x="5308600" y="1657350"/>
          <p14:tracePt t="3109" x="5302250" y="1663700"/>
          <p14:tracePt t="3109" x="5302250" y="1670050"/>
          <p14:tracePt t="3109" x="5295900" y="1676400"/>
          <p14:tracePt t="3128" x="5295900" y="1689100"/>
          <p14:tracePt t="3128" x="5289550" y="1695450"/>
          <p14:tracePt t="3143" x="5289550" y="1701800"/>
          <p14:tracePt t="3143" x="5289550" y="1708150"/>
          <p14:tracePt t="3159" x="5283200" y="1720850"/>
          <p14:tracePt t="3159" x="5283200" y="1727200"/>
          <p14:tracePt t="3176" x="5283200" y="1739900"/>
          <p14:tracePt t="3176" x="5289550" y="1758950"/>
          <p14:tracePt t="3193" x="5289550" y="1771650"/>
          <p14:tracePt t="3193" x="5295900" y="1784350"/>
          <p14:tracePt t="3210" x="5295900" y="1797050"/>
          <p14:tracePt t="3210" x="5302250" y="1816100"/>
          <p14:tracePt t="3226" x="5308600" y="1835150"/>
          <p14:tracePt t="3226" x="5308600" y="1854200"/>
          <p14:tracePt t="3243" x="5314950" y="1873250"/>
          <p14:tracePt t="3243" x="5327650" y="1905000"/>
          <p14:tracePt t="3260" x="5334000" y="1924050"/>
          <p14:tracePt t="3260" x="5340350" y="1943100"/>
          <p14:tracePt t="3276" x="5346700" y="1962150"/>
          <p14:tracePt t="3276" x="5353050" y="1974850"/>
          <p14:tracePt t="3293" x="5359400" y="2000250"/>
          <p14:tracePt t="3293" x="5365750" y="2019300"/>
          <p14:tracePt t="3293" x="5365750" y="2038350"/>
          <p14:tracePt t="3312" x="5372100" y="2063750"/>
          <p14:tracePt t="3326" x="5372100" y="2089150"/>
          <p14:tracePt t="3326" x="5365750" y="2152650"/>
          <p14:tracePt t="3344" x="5365750" y="2197100"/>
          <p14:tracePt t="3344" x="5359400" y="2241550"/>
          <p14:tracePt t="3360" x="5353050" y="2286000"/>
          <p14:tracePt t="3360" x="5340350" y="2343150"/>
          <p14:tracePt t="3377" x="5327650" y="2393950"/>
          <p14:tracePt t="4697" x="6388100" y="3079750"/>
          <p14:tracePt t="4697" x="6419850" y="3155950"/>
          <p14:tracePt t="4716" x="6438900" y="3206750"/>
          <p14:tracePt t="4716" x="6464300" y="3263900"/>
          <p14:tracePt t="4732" x="6489700" y="3333750"/>
          <p14:tracePt t="4732" x="6521450" y="3403600"/>
          <p14:tracePt t="4748" x="6546850" y="3467100"/>
          <p14:tracePt t="4748" x="6565900" y="3536950"/>
          <p14:tracePt t="4765" x="6591300" y="3600450"/>
          <p14:tracePt t="4765" x="6610350" y="3670300"/>
          <p14:tracePt t="4782" x="6629400" y="3746500"/>
          <p14:tracePt t="4782" x="6661150" y="3905250"/>
          <p14:tracePt t="4800" x="6673850" y="3994150"/>
          <p14:tracePt t="4800" x="6686550" y="4083050"/>
          <p14:tracePt t="4815" x="6699250" y="4178300"/>
          <p14:tracePt t="4815" x="6711950" y="4273550"/>
          <p14:tracePt t="4832" x="6724650" y="4356100"/>
          <p14:tracePt t="4832" x="6737350" y="4438650"/>
          <p14:tracePt t="4849" x="6750050" y="4508500"/>
          <p14:tracePt t="4849" x="6762750" y="4572000"/>
          <p14:tracePt t="4865" x="6775450" y="4629150"/>
          <p14:tracePt t="4865" x="6807200" y="4724400"/>
          <p14:tracePt t="4881" x="6826250" y="4768850"/>
          <p14:tracePt t="4881" x="6838950" y="4806950"/>
          <p14:tracePt t="4898" x="6858000" y="4845050"/>
          <p14:tracePt t="4898" x="6864350" y="4889500"/>
          <p14:tracePt t="4915" x="6877050" y="4927600"/>
          <p14:tracePt t="4915" x="6896100" y="5003800"/>
          <p14:tracePt t="4932" x="6902450" y="5041900"/>
          <p14:tracePt t="4932" x="6908800" y="5073650"/>
          <p14:tracePt t="4949" x="6915150" y="5099050"/>
          <p14:tracePt t="4949" x="6921500" y="5130800"/>
          <p14:tracePt t="4967" x="6921500" y="5156200"/>
          <p14:tracePt t="4967" x="6921500" y="5181600"/>
          <p14:tracePt t="4982" x="6927850" y="5207000"/>
          <p14:tracePt t="4982" x="6927850" y="5257800"/>
          <p14:tracePt t="5000" x="6927850" y="5283200"/>
          <p14:tracePt t="5000" x="6927850" y="5308600"/>
          <p14:tracePt t="5016" x="6927850" y="5334000"/>
          <p14:tracePt t="5016" x="6921500" y="5359400"/>
          <p14:tracePt t="5033" x="6921500" y="5378450"/>
          <p14:tracePt t="5033" x="6915150" y="5403850"/>
          <p14:tracePt t="5050" x="6908800" y="5429250"/>
          <p14:tracePt t="5050" x="6902450" y="5454650"/>
          <p14:tracePt t="5050" x="6896100" y="5480050"/>
          <p14:tracePt t="5068" x="6889750" y="5505450"/>
          <p14:tracePt t="5081" x="6883400" y="5530850"/>
          <p14:tracePt t="5081" x="6877050" y="5594350"/>
          <p14:tracePt t="5100" x="6870700" y="5626100"/>
          <p14:tracePt t="5100" x="6864350" y="5651500"/>
          <p14:tracePt t="5116" x="6858000" y="5683250"/>
          <p14:tracePt t="5116" x="6858000" y="5708650"/>
          <p14:tracePt t="5132" x="6851650" y="5740400"/>
          <p14:tracePt t="5132" x="6851650" y="5765800"/>
          <p14:tracePt t="5149" x="6845300" y="5791200"/>
          <p14:tracePt t="5149" x="6845300" y="5822950"/>
          <p14:tracePt t="5167" x="6838950" y="5848350"/>
          <p14:tracePt t="5167" x="6832600" y="5905500"/>
          <p14:tracePt t="5184" x="6826250" y="5930900"/>
          <p14:tracePt t="5184" x="6826250" y="5956300"/>
          <p14:tracePt t="5200" x="6819900" y="5981700"/>
          <p14:tracePt t="5200" x="6813550" y="6007100"/>
          <p14:tracePt t="5217" x="6800850" y="6026150"/>
          <p14:tracePt t="5217" x="6788150" y="6064250"/>
          <p14:tracePt t="5234" x="6775450" y="6083300"/>
          <p14:tracePt t="5234" x="6762750" y="6096000"/>
          <p14:tracePt t="5250" x="6756400" y="6108700"/>
          <p14:tracePt t="5250" x="6743700" y="6121400"/>
          <p14:tracePt t="5267" x="6731000" y="6140450"/>
          <p14:tracePt t="5267" x="6711950" y="6153150"/>
          <p14:tracePt t="5284" x="6699250" y="6165850"/>
          <p14:tracePt t="5284" x="6667500" y="6197600"/>
          <p14:tracePt t="5301" x="6648450" y="6210300"/>
          <p14:tracePt t="5301" x="6629400" y="6223000"/>
          <p14:tracePt t="5317" x="6597650" y="6235700"/>
          <p14:tracePt t="5317" x="6565900" y="6242050"/>
          <p14:tracePt t="5335" x="5632450" y="4902200"/>
          <p14:tracePt t="5502" x="5607050" y="4762500"/>
          <p14:tracePt t="5506" x="5581650" y="4616450"/>
          <p14:tracePt t="5518" x="5537200" y="4121150"/>
          <p14:tracePt t="5539" x="5518150" y="3771900"/>
          <p14:tracePt t="5539" x="5518150" y="3606800"/>
          <p14:tracePt t="5556" x="5511800" y="3435350"/>
          <p14:tracePt t="5556" x="5518150" y="3276600"/>
          <p14:tracePt t="5573" x="5524500" y="3117850"/>
          <p14:tracePt t="5585" x="5575300" y="2667000"/>
          <p14:tracePt t="5606" x="5638800" y="2368550"/>
          <p14:tracePt t="5622" x="5715000" y="2089150"/>
          <p14:tracePt t="5622" x="5759450" y="1962150"/>
          <p14:tracePt t="5640" x="5797550" y="1835150"/>
          <p14:tracePt t="5651" x="5937250" y="1517650"/>
          <p14:tracePt t="5668" x="6045200" y="1333500"/>
          <p14:tracePt t="5684" x="6172200" y="1155700"/>
          <p14:tracePt t="5702" x="6311900" y="996950"/>
          <p14:tracePt t="5718" x="6464300" y="869950"/>
          <p14:tracePt t="5718" x="6546850" y="812800"/>
          <p14:tracePt t="5736" x="6629400" y="762000"/>
          <p14:tracePt t="5736" x="6711950" y="723900"/>
          <p14:tracePt t="5752" x="6889750" y="660400"/>
          <p14:tracePt t="5768" x="7054850" y="628650"/>
          <p14:tracePt t="5785" x="7226300" y="628650"/>
          <p14:tracePt t="5802" x="7391400" y="673100"/>
          <p14:tracePt t="5818" x="7620000" y="800100"/>
          <p14:tracePt t="5835" x="7747000" y="939800"/>
          <p14:tracePt t="5852" x="7867650" y="1098550"/>
          <p14:tracePt t="5868" x="7969250" y="1282700"/>
          <p14:tracePt t="5885" x="8115300" y="1568450"/>
          <p14:tracePt t="5902" x="8197850" y="1778000"/>
          <p14:tracePt t="5919" x="8280400" y="2012950"/>
          <p14:tracePt t="5935" x="8388350" y="2368550"/>
          <p14:tracePt t="5956" x="8445500" y="2622550"/>
          <p14:tracePt t="5969" x="8496300" y="2882900"/>
          <p14:tracePt t="5986" x="8521700" y="3136900"/>
          <p14:tracePt t="6002" x="8534400" y="3416300"/>
          <p14:tracePt t="6002" x="8534400" y="3556000"/>
          <p14:tracePt t="6020" x="8534400" y="3822700"/>
          <p14:tracePt t="6037" x="8528050" y="4076700"/>
          <p14:tracePt t="6053" x="8515350" y="4305300"/>
          <p14:tracePt t="6069" x="8502650" y="4514850"/>
          <p14:tracePt t="6086" x="8477250" y="4699000"/>
          <p14:tracePt t="6086" x="8458200" y="4794250"/>
          <p14:tracePt t="6105" x="8413750" y="4959350"/>
          <p14:tracePt t="6120" x="8362950" y="5118100"/>
          <p14:tracePt t="6136" x="8299450" y="5257800"/>
          <p14:tracePt t="6153" x="8235950" y="5384800"/>
          <p14:tracePt t="6170" x="8159750" y="5505450"/>
          <p14:tracePt t="6186" x="8045450" y="5676900"/>
          <p14:tracePt t="6205" x="7969250" y="5784850"/>
          <p14:tracePt t="6220" x="7893050" y="5886450"/>
          <p14:tracePt t="6236" x="7772400" y="6013450"/>
          <p14:tracePt t="6254" x="7689850" y="6089650"/>
          <p14:tracePt t="6270" x="7600950" y="6153150"/>
          <p14:tracePt t="6287" x="7512050" y="6216650"/>
          <p14:tracePt t="6303" x="7359650" y="6292850"/>
          <p14:tracePt t="6321" x="7251700" y="6324600"/>
          <p14:tracePt t="6337" x="7137400" y="6343650"/>
          <p14:tracePt t="6354" x="7029450" y="6343650"/>
          <p14:tracePt t="6370" x="6915150" y="6337300"/>
          <p14:tracePt t="6370" x="6858000" y="6324600"/>
          <p14:tracePt t="6389" x="6743700" y="6305550"/>
          <p14:tracePt t="6404" x="6635750" y="6286500"/>
          <p14:tracePt t="6421" x="6534150" y="6267450"/>
          <p14:tracePt t="6437" x="6445250" y="6242050"/>
          <p14:tracePt t="6437" x="6407150" y="6229350"/>
          <p14:tracePt t="6457" x="6369050" y="6216650"/>
          <p14:tracePt t="6470" x="6299200" y="6184900"/>
          <p14:tracePt t="6470" x="6267450" y="6172200"/>
          <p14:tracePt t="6489" x="6216650" y="6146800"/>
          <p14:tracePt t="6504" x="6172200" y="6121400"/>
          <p14:tracePt t="6522" x="6146800" y="6102350"/>
          <p14:tracePt t="6538" x="6140450" y="6076950"/>
          <p14:tracePt t="6554" x="6153150" y="6051550"/>
          <p14:tracePt t="6571" x="6172200" y="6019800"/>
          <p14:tracePt t="6589" x="6172200" y="6007100"/>
          <p14:tracePt t="6589" x="6172200" y="5994400"/>
          <p14:tracePt t="6605" x="6165850" y="5981700"/>
          <p14:tracePt t="6605" x="6140450" y="5956300"/>
          <p14:tracePt t="6622" x="6121400" y="5949950"/>
          <p14:tracePt t="6622" x="6096000" y="5937250"/>
          <p14:tracePt t="6639" x="6076950" y="5924550"/>
          <p14:tracePt t="6639" x="6057900" y="5905500"/>
          <p14:tracePt t="6656" x="6038850" y="5886450"/>
          <p14:tracePt t="6656" x="6026150" y="5867400"/>
          <p14:tracePt t="6673" x="6013450" y="5848350"/>
          <p14:tracePt t="7472" x="6731000" y="4559300"/>
          <p14:tracePt t="7492" x="6737350" y="4552950"/>
          <p14:tracePt t="7500" x="6743700" y="4546600"/>
          <p14:tracePt t="7508" x="6750050" y="4533900"/>
          <p14:tracePt t="7508" x="6756400" y="4521200"/>
          <p14:tracePt t="7525" x="6769100" y="4508500"/>
          <p14:tracePt t="7525" x="6775450" y="4483100"/>
          <p14:tracePt t="7541" x="6788150" y="4464050"/>
          <p14:tracePt t="7541" x="6800850" y="4438650"/>
          <p14:tracePt t="7558" x="6813550" y="4413250"/>
          <p14:tracePt t="7558" x="6826250" y="4387850"/>
          <p14:tracePt t="7574" x="6838950" y="4362450"/>
          <p14:tracePt t="7574" x="6851650" y="4337050"/>
          <p14:tracePt t="7574" x="6870700" y="4305300"/>
          <p14:tracePt t="7593" x="6883400" y="4273550"/>
          <p14:tracePt t="7593" x="6896100" y="4241800"/>
          <p14:tracePt t="7608" x="6908800" y="4210050"/>
          <p14:tracePt t="7608" x="6927850" y="4171950"/>
          <p14:tracePt t="7624" x="6946900" y="4133850"/>
          <p14:tracePt t="7624" x="6972300" y="4089400"/>
          <p14:tracePt t="7641" x="6991350" y="4044950"/>
          <p14:tracePt t="7641" x="7023100" y="3994150"/>
          <p14:tracePt t="7658" x="7048500" y="3943350"/>
          <p14:tracePt t="7658" x="7124700" y="3841750"/>
          <p14:tracePt t="7675" x="7162800" y="3790950"/>
          <p14:tracePt t="7675" x="7200900" y="3740150"/>
          <p14:tracePt t="7691" x="7245350" y="3689350"/>
          <p14:tracePt t="7691" x="7296150" y="3638550"/>
          <p14:tracePt t="7709" x="7340600" y="3594100"/>
          <p14:tracePt t="7709" x="7385050" y="3549650"/>
          <p14:tracePt t="7725" x="7435850" y="3505200"/>
          <p14:tracePt t="7725" x="7524750" y="3429000"/>
          <p14:tracePt t="7742" x="7562850" y="3390900"/>
          <p14:tracePt t="7742" x="7607300" y="3359150"/>
          <p14:tracePt t="7759" x="7639050" y="3327400"/>
          <p14:tracePt t="7759" x="7677150" y="3302000"/>
          <p14:tracePt t="7776" x="7702550" y="3282950"/>
          <p14:tracePt t="7776" x="7759700" y="3244850"/>
          <p14:tracePt t="7793" x="7778750" y="3232150"/>
          <p14:tracePt t="7793" x="7791450" y="3225800"/>
          <p14:tracePt t="7809" x="7810500" y="3225800"/>
          <p14:tracePt t="7809" x="7816850" y="3225800"/>
          <p14:tracePt t="7825" x="7829550" y="3238500"/>
          <p14:tracePt t="7825" x="7835900" y="3257550"/>
          <p14:tracePt t="7844" x="7842250" y="3282950"/>
          <p14:tracePt t="7844" x="7848600" y="3321050"/>
          <p14:tracePt t="7844" x="7848600" y="3378200"/>
          <p14:tracePt t="7861" x="7854950" y="3441700"/>
          <p14:tracePt t="7875" x="7854950" y="3524250"/>
          <p14:tracePt t="7875" x="7842250" y="3708400"/>
          <p14:tracePt t="7893" x="7835900" y="3803650"/>
          <p14:tracePt t="7893" x="7823200" y="3898900"/>
          <p14:tracePt t="7910" x="7810500" y="3987800"/>
          <p14:tracePt t="7910" x="7791450" y="4070350"/>
          <p14:tracePt t="7926" x="7766050" y="4140200"/>
          <p14:tracePt t="7926" x="7740650" y="4203700"/>
          <p14:tracePt t="7926" x="7708900" y="4260850"/>
          <p14:tracePt t="7945" x="7670800" y="4318000"/>
          <p14:tracePt t="7958" x="7632700" y="4375150"/>
          <p14:tracePt t="7958" x="7537450" y="4489450"/>
          <p14:tracePt t="7978" x="7480300" y="4540250"/>
          <p14:tracePt t="7978" x="7429500" y="4591050"/>
          <p14:tracePt t="7993" x="7366000" y="4641850"/>
          <p14:tracePt t="8012" x="6210300" y="4457700"/>
          <p14:tracePt t="8126" x="6159500" y="4330700"/>
          <p14:tracePt t="8133" x="6115050" y="4178300"/>
          <p14:tracePt t="8142" x="6026150" y="3632200"/>
          <p14:tracePt t="8161" x="6000750" y="3244850"/>
          <p14:tracePt t="8177" x="6000750" y="2851150"/>
          <p14:tracePt t="8193" x="6026150" y="2482850"/>
          <p14:tracePt t="8210" x="6083300" y="2146300"/>
          <p14:tracePt t="8226" x="6159500" y="1847850"/>
          <p14:tracePt t="8226" x="6203950" y="1720850"/>
          <p14:tracePt t="8245" x="6305550" y="1511300"/>
          <p14:tracePt t="8260" x="6432550" y="1346200"/>
          <p14:tracePt t="8277" x="6578600" y="1212850"/>
          <p14:tracePt t="8293" x="6743700" y="1092200"/>
          <p14:tracePt t="8310" x="6921500" y="1016000"/>
          <p14:tracePt t="8327" x="7207250" y="977900"/>
          <p14:tracePt t="8344" x="7378700" y="1016000"/>
          <p14:tracePt t="8360" x="7543800" y="1111250"/>
          <p14:tracePt t="8377" x="7766050" y="1333500"/>
          <p14:tracePt t="8394" x="7905750" y="1524000"/>
          <p14:tracePt t="8410" x="8045450" y="1746250"/>
          <p14:tracePt t="8427" x="8172450" y="2000250"/>
          <p14:tracePt t="8444" x="8324850" y="2406650"/>
          <p14:tracePt t="8462" x="8401050" y="2711450"/>
          <p14:tracePt t="8477" x="8439150" y="3009900"/>
          <p14:tracePt t="8494" x="8458200" y="3327400"/>
          <p14:tracePt t="8511" x="8458200" y="3638550"/>
          <p14:tracePt t="8511" x="8451850" y="3778250"/>
          <p14:tracePt t="8529" x="8432800" y="4051300"/>
          <p14:tracePt t="8545" x="8394700" y="4305300"/>
          <p14:tracePt t="8561" x="8337550" y="4546600"/>
          <p14:tracePt t="8561" x="8299450" y="4667250"/>
          <p14:tracePt t="8581" x="8261350" y="4794250"/>
          <p14:tracePt t="8594" x="8178800" y="5029200"/>
          <p14:tracePt t="8594" x="8128000" y="5137150"/>
          <p14:tracePt t="8612" x="8039100" y="5327650"/>
          <p14:tracePt t="8629" x="7950200" y="5480050"/>
          <p14:tracePt t="8644" x="7854950" y="5600700"/>
          <p14:tracePt t="8661" x="7747000" y="5708650"/>
          <p14:tracePt t="8678" x="7562850" y="5854700"/>
          <p14:tracePt t="8695" x="7416800" y="5930900"/>
          <p14:tracePt t="8712" x="7239000" y="5988050"/>
          <p14:tracePt t="8728" x="7048500" y="6032500"/>
          <p14:tracePt t="8745" x="6737350" y="6051550"/>
          <p14:tracePt t="8761" x="6540500" y="6026150"/>
          <p14:tracePt t="8778" x="6362700" y="5981700"/>
          <p14:tracePt t="8795" x="6223000" y="5911850"/>
          <p14:tracePt t="8813" x="6108700" y="5835650"/>
          <p14:tracePt t="8813" x="6057900" y="5797550"/>
          <p14:tracePt t="8830" x="6013450" y="5759450"/>
          <p14:tracePt t="8830" x="5969000" y="5721350"/>
          <p14:tracePt t="12392" x="1231900" y="3841750"/>
          <p14:tracePt t="12405" x="1225550" y="3854450"/>
          <p14:tracePt t="12405" x="1219200" y="3873500"/>
          <p14:tracePt t="12405" x="1212850" y="3898900"/>
          <p14:tracePt t="12424" x="1200150" y="3924300"/>
          <p14:tracePt t="12424" x="1193800" y="3949700"/>
          <p14:tracePt t="12440" x="1181100" y="3981450"/>
          <p14:tracePt t="12440" x="1174750" y="4006850"/>
          <p14:tracePt t="12457" x="1162050" y="4032250"/>
          <p14:tracePt t="12457" x="1162050" y="4051300"/>
          <p14:tracePt t="12473" x="1155700" y="4064000"/>
          <p14:tracePt t="12473" x="1149350" y="4089400"/>
          <p14:tracePt t="12490" x="1149350" y="4102100"/>
          <p14:tracePt t="12490" x="1143000" y="4114800"/>
          <p14:tracePt t="12507" x="1143000" y="4127500"/>
          <p14:tracePt t="12507" x="1143000" y="4133850"/>
          <p14:tracePt t="12523" x="1136650" y="4146550"/>
          <p14:tracePt t="12523" x="1136650" y="4152900"/>
          <p14:tracePt t="12541" x="1136650" y="4159250"/>
          <p14:tracePt t="12557" x="1143000" y="4152900"/>
          <p14:tracePt t="12557" x="1149350" y="4146550"/>
          <p14:tracePt t="12574" x="1149350" y="4133850"/>
          <p14:tracePt t="12574" x="1162050" y="4121150"/>
          <p14:tracePt t="12592" x="1168400" y="4102100"/>
          <p14:tracePt t="12592" x="1193800" y="4044950"/>
          <p14:tracePt t="12608" x="1206500" y="4013200"/>
          <p14:tracePt t="12608" x="1225550" y="3968750"/>
          <p14:tracePt t="12625" x="1238250" y="3917950"/>
          <p14:tracePt t="12625" x="1250950" y="3867150"/>
          <p14:tracePt t="12642" x="1263650" y="3803650"/>
          <p14:tracePt t="12642" x="1282700" y="3740150"/>
          <p14:tracePt t="12658" x="1295400" y="3676650"/>
          <p14:tracePt t="12658" x="1308100" y="3613150"/>
          <p14:tracePt t="12674" x="1320800" y="3543300"/>
          <p14:tracePt t="12674" x="1358900" y="3422650"/>
          <p14:tracePt t="12693" x="1377950" y="3359150"/>
          <p14:tracePt t="12693" x="1397000" y="3302000"/>
          <p14:tracePt t="12709" x="1416050" y="3251200"/>
          <p14:tracePt t="12709" x="1441450" y="3206750"/>
          <p14:tracePt t="12725" x="1466850" y="3162300"/>
          <p14:tracePt t="12725" x="1492250" y="3124200"/>
          <p14:tracePt t="12742" x="1524000" y="3092450"/>
          <p14:tracePt t="12742" x="1549400" y="3067050"/>
          <p14:tracePt t="12758" x="1581150" y="3041650"/>
          <p14:tracePt t="12758" x="1606550" y="3022600"/>
          <p14:tracePt t="12758" x="1638300" y="3009900"/>
          <p14:tracePt t="12777" x="1670050" y="2997200"/>
          <p14:tracePt t="12777" x="1701800" y="2990850"/>
          <p14:tracePt t="12792" x="1733550" y="2990850"/>
          <p14:tracePt t="12792" x="1771650" y="2990850"/>
          <p14:tracePt t="12809" x="1803400" y="3003550"/>
          <p14:tracePt t="12809" x="1841500" y="3016250"/>
          <p14:tracePt t="12825" x="1879600" y="3041650"/>
          <p14:tracePt t="12825" x="1917700" y="3067050"/>
          <p14:tracePt t="12841" x="1955800" y="3105150"/>
          <p14:tracePt t="12841" x="2038350" y="3200400"/>
          <p14:tracePt t="12858" x="2076450" y="3263900"/>
          <p14:tracePt t="12858" x="2114550" y="3321050"/>
          <p14:tracePt t="12874" x="2152650" y="3390900"/>
          <p14:tracePt t="12874" x="2184400" y="3460750"/>
          <p14:tracePt t="12891" x="2222500" y="3536950"/>
          <p14:tracePt t="12891" x="2298700" y="3702050"/>
          <p14:tracePt t="12908" x="2336800" y="3790950"/>
          <p14:tracePt t="12908" x="2374900" y="3879850"/>
          <p14:tracePt t="12925" x="2413000" y="3981450"/>
          <p14:tracePt t="12925" x="2457450" y="4083050"/>
          <p14:tracePt t="12941" x="2495550" y="4191000"/>
          <p14:tracePt t="12941" x="2540000" y="4298950"/>
          <p14:tracePt t="12959" x="2584450" y="4406900"/>
          <p14:tracePt t="12959" x="2667000" y="4622800"/>
          <p14:tracePt t="12975" x="2711450" y="4724400"/>
          <p14:tracePt t="12975" x="2749550" y="4826000"/>
          <p14:tracePt t="12991" x="2781300" y="4914900"/>
          <p14:tracePt t="12991" x="2819400" y="5003800"/>
          <p14:tracePt t="13008" x="2857500" y="5086350"/>
          <p14:tracePt t="13008" x="2895600" y="5162550"/>
          <p14:tracePt t="13025" x="2933700" y="5238750"/>
          <p14:tracePt t="13025" x="2971800" y="5308600"/>
          <p14:tracePt t="13041" x="3009900" y="5372100"/>
          <p14:tracePt t="13041" x="3048000" y="5441950"/>
          <p14:tracePt t="13041" x="3086100" y="5505450"/>
          <p14:tracePt t="13060" x="3130550" y="5568950"/>
          <p14:tracePt t="13060" x="3168650" y="5632450"/>
          <p14:tracePt t="13076" x="3206750" y="5689600"/>
          <p14:tracePt t="13076" x="3244850" y="5753100"/>
          <p14:tracePt t="13092" x="3289300" y="5810250"/>
          <p14:tracePt t="13092" x="3327400" y="5861050"/>
          <p14:tracePt t="13109" x="3365500" y="5905500"/>
          <p14:tracePt t="13109" x="3403600" y="5949950"/>
          <p14:tracePt t="13125" x="3441700" y="5994400"/>
          <p14:tracePt t="13125" x="3486150" y="6038850"/>
          <p14:tracePt t="13125" x="3524250" y="6076950"/>
          <p14:tracePt t="13143" x="3568700" y="6115050"/>
          <p14:tracePt t="13143" x="3619500" y="6146800"/>
          <p14:tracePt t="13159" x="3663950" y="6184900"/>
          <p14:tracePt t="13159" x="3714750" y="6223000"/>
          <p14:tracePt t="13175" x="3765550" y="6254750"/>
          <p14:tracePt t="13175" x="3816350" y="6286500"/>
          <p14:tracePt t="13192" x="3873500" y="6318250"/>
          <p14:tracePt t="13192" x="3987800" y="6381750"/>
          <p14:tracePt t="13209" x="4044950" y="6407150"/>
          <p14:tracePt t="13209" x="4102100" y="6438900"/>
          <p14:tracePt t="13225" x="4159250" y="6464300"/>
          <p14:tracePt t="13225" x="4222750" y="6489700"/>
          <p14:tracePt t="13242" x="4279900" y="6508750"/>
          <p14:tracePt t="13242" x="4343400" y="6527800"/>
          <p14:tracePt t="13259" x="4406900" y="6540500"/>
          <p14:tracePt t="13259" x="4533900" y="6565900"/>
          <p14:tracePt t="13276" x="4591050" y="6572250"/>
          <p14:tracePt t="13276" x="4660900" y="6578600"/>
          <p14:tracePt t="13292" x="4718050" y="6578600"/>
          <p14:tracePt t="13292" x="4781550" y="6584950"/>
          <p14:tracePt t="13309" x="4851400" y="6591300"/>
          <p14:tracePt t="13309" x="4908550" y="6591300"/>
          <p14:tracePt t="13326" x="4972050" y="6591300"/>
          <p14:tracePt t="13326" x="5086350" y="6597650"/>
          <p14:tracePt t="13344" x="5137150" y="6604000"/>
          <p14:tracePt t="13344" x="5194300" y="6604000"/>
          <p14:tracePt t="13360" x="5238750" y="6604000"/>
          <p14:tracePt t="13360" x="5283200" y="6604000"/>
          <p14:tracePt t="13376" x="5327650" y="6604000"/>
          <p14:tracePt t="13376" x="5372100" y="6604000"/>
          <p14:tracePt t="13393" x="5410200" y="6597650"/>
          <p14:tracePt t="13393" x="5441950" y="6597650"/>
          <p14:tracePt t="13409" x="5473700" y="6591300"/>
          <p14:tracePt t="13409" x="5505450" y="6591300"/>
          <p14:tracePt t="13409" x="5530850" y="6584950"/>
          <p14:tracePt t="13428" x="5562600" y="6584950"/>
          <p14:tracePt t="13428" x="5588000" y="6584950"/>
          <p14:tracePt t="13443" x="5607050" y="6584950"/>
          <p14:tracePt t="13461" x="5645150" y="6584950"/>
          <p14:tracePt t="13476" x="5676900" y="6584950"/>
          <p14:tracePt t="13492" x="5702300" y="6591300"/>
          <p14:tracePt t="13509" x="5689600" y="6610350"/>
          <p14:tracePt t="13591" x="5664200" y="6616700"/>
          <p14:tracePt t="13627" x="5645150" y="6629400"/>
          <p14:tracePt t="13675" x="5632450" y="6604000"/>
          <p14:tracePt t="13763" x="5632450" y="6578600"/>
          <p14:tracePt t="13795" x="5613400" y="6553200"/>
          <p14:tracePt t="13815" x="5588000" y="6527800"/>
          <p14:tracePt t="13832" x="5556250" y="6496050"/>
          <p14:tracePt t="13847" x="5537200" y="6483350"/>
          <p14:tracePt t="13855" x="5505450" y="6464300"/>
          <p14:tracePt t="14683" x="3282950" y="5778500"/>
          <p14:tracePt t="14700" x="3282950" y="5791200"/>
          <p14:tracePt t="14705" x="3282950" y="5797550"/>
          <p14:tracePt t="14712" x="3289300" y="5816600"/>
          <p14:tracePt t="14712" x="3295650" y="5835650"/>
          <p14:tracePt t="14730" x="3295650" y="5861050"/>
          <p14:tracePt t="14730" x="3302000" y="5886450"/>
          <p14:tracePt t="14747" x="3302000" y="5911850"/>
          <p14:tracePt t="14747" x="3308350" y="5969000"/>
          <p14:tracePt t="14764" x="3308350" y="5994400"/>
          <p14:tracePt t="14764" x="3314700" y="6019800"/>
          <p14:tracePt t="14780" x="3314700" y="6038850"/>
          <p14:tracePt t="14780" x="3314700" y="6064250"/>
          <p14:tracePt t="14797" x="3321050" y="6083300"/>
          <p14:tracePt t="14797" x="3321050" y="6102350"/>
          <p14:tracePt t="14813" x="3321050" y="6121400"/>
          <p14:tracePt t="14813" x="3327400" y="6140450"/>
          <p14:tracePt t="14813" x="3327400" y="6153150"/>
          <p14:tracePt t="14832" x="3327400" y="6165850"/>
          <p14:tracePt t="14832" x="3327400" y="6178550"/>
          <p14:tracePt t="14847" x="3327400" y="6191250"/>
          <p14:tracePt t="14847" x="3327400" y="6203950"/>
          <p14:tracePt t="14864" x="3321050" y="6210300"/>
          <p14:tracePt t="14864" x="3321050" y="6216650"/>
          <p14:tracePt t="14881" x="3321050" y="6229350"/>
          <p14:tracePt t="14881" x="3321050" y="6235700"/>
          <p14:tracePt t="14897" x="3321050" y="6242050"/>
          <p14:tracePt t="14897" x="3314700" y="6248400"/>
          <p14:tracePt t="14897" x="3314700" y="6254750"/>
          <p14:tracePt t="14915" x="3321050" y="6261100"/>
          <p14:tracePt t="14930" x="3321050" y="6267450"/>
          <p14:tracePt t="14947" x="3327400" y="6267450"/>
          <p14:tracePt t="14965" x="3333750" y="6267450"/>
          <p14:tracePt t="14980" x="3340100" y="6267450"/>
          <p14:tracePt t="15003" x="3346450" y="6273800"/>
          <p14:tracePt t="15019" x="3352800" y="6280150"/>
          <p14:tracePt t="15035" x="3359150" y="6286500"/>
          <p14:tracePt t="15059" x="3365500" y="6292850"/>
          <p14:tracePt t="15071" x="3365500" y="6286500"/>
          <p14:tracePt t="15103" x="3365500" y="6280150"/>
          <p14:tracePt t="15131" x="3359150" y="6273800"/>
          <p14:tracePt t="15155" x="3359150" y="6267450"/>
          <p14:tracePt t="15163" x="3352800" y="6261100"/>
          <p14:tracePt t="15171" x="3352800" y="6254750"/>
          <p14:tracePt t="15181" x="3346450" y="6254750"/>
          <p14:tracePt t="15181" x="3340100" y="6242050"/>
          <p14:tracePt t="15200" x="3333750" y="6229350"/>
          <p14:tracePt t="15200" x="3327400" y="6216650"/>
          <p14:tracePt t="15215" x="3321050" y="6203950"/>
          <p14:tracePt t="15215" x="3314700" y="6191250"/>
          <p14:tracePt t="15232" x="3308350" y="6178550"/>
          <p14:tracePt t="15232" x="3308350" y="6159500"/>
          <p14:tracePt t="15249" x="3302000" y="6146800"/>
          <p14:tracePt t="15249" x="3302000" y="6127750"/>
          <p14:tracePt t="15265" x="3295650" y="6115050"/>
          <p14:tracePt t="15265" x="3295650" y="6096000"/>
          <p14:tracePt t="15265" x="3295650" y="6083300"/>
          <p14:tracePt t="15284" x="3289300" y="6070600"/>
          <p14:tracePt t="15284" x="3289300" y="6057900"/>
          <p14:tracePt t="15299" x="3289300" y="6045200"/>
          <p14:tracePt t="15299" x="3289300" y="6038850"/>
          <p14:tracePt t="15315" x="3282950" y="6026150"/>
          <p14:tracePt t="15315" x="3282950" y="6019800"/>
          <p14:tracePt t="15333" x="3276600" y="6013450"/>
          <p14:tracePt t="15333" x="3276600" y="6000750"/>
          <p14:tracePt t="15349" x="3270250" y="5994400"/>
          <p14:tracePt t="15349" x="3270250" y="5975350"/>
          <p14:tracePt t="15366" x="3263900" y="5969000"/>
          <p14:tracePt t="15366" x="3263900" y="5956300"/>
          <p14:tracePt t="15383" x="3257550" y="5943600"/>
          <p14:tracePt t="15383" x="3251200" y="5930900"/>
          <p14:tracePt t="15399" x="3251200" y="5924550"/>
          <p14:tracePt t="15399" x="3244850" y="5911850"/>
          <p14:tracePt t="15417" x="3244850" y="5905500"/>
          <p14:tracePt t="15417" x="3232150" y="5886450"/>
          <p14:tracePt t="15433" x="3232150" y="5873750"/>
          <p14:tracePt t="15433" x="3225800" y="5867400"/>
          <p14:tracePt t="15449" x="3225800" y="5861050"/>
          <p14:tracePt t="15449" x="3219450" y="5848350"/>
          <p14:tracePt t="15467" x="3219450" y="5835650"/>
          <p14:tracePt t="15467" x="3219450" y="5816600"/>
          <p14:tracePt t="15484" x="3219450" y="5803900"/>
          <p14:tracePt t="15484" x="3219450" y="5797550"/>
          <p14:tracePt t="15501" x="3219450" y="5784850"/>
          <p14:tracePt t="15501" x="3219450" y="5778500"/>
          <p14:tracePt t="15517" x="3219450" y="5772150"/>
          <p14:tracePt t="15517" x="3225800" y="5765800"/>
          <p14:tracePt t="15533" x="3225800" y="5759450"/>
          <p14:tracePt t="15549" x="3232150" y="5753100"/>
          <p14:tracePt t="15565" x="3232150" y="5746750"/>
          <p14:tracePt t="15583" x="3238500" y="5740400"/>
          <p14:tracePt t="15599" x="3244850" y="5734050"/>
          <p14:tracePt t="15615" x="3244850" y="5727700"/>
          <p14:tracePt t="15632" x="3251200" y="5727700"/>
          <p14:tracePt t="15663" x="3251200" y="5734050"/>
          <p14:tracePt t="15695" x="3251200" y="5740400"/>
          <p14:tracePt t="15711" x="3251200" y="5753100"/>
          <p14:tracePt t="15720" x="3257550" y="5765800"/>
          <p14:tracePt t="15733" x="3257550" y="5778500"/>
          <p14:tracePt t="15733" x="3257550" y="5791200"/>
          <p14:tracePt t="15750" x="3257550" y="5810250"/>
          <p14:tracePt t="15750" x="3257550" y="5829300"/>
          <p14:tracePt t="15767" x="3257550" y="5842000"/>
          <p14:tracePt t="15767" x="3263900" y="5892800"/>
          <p14:tracePt t="15784" x="3263900" y="5911850"/>
          <p14:tracePt t="15784" x="3263900" y="5930900"/>
          <p14:tracePt t="15801" x="3263900" y="5956300"/>
          <p14:tracePt t="15801" x="3263900" y="5975350"/>
          <p14:tracePt t="15817" x="3263900" y="5994400"/>
          <p14:tracePt t="15817" x="3263900" y="6013450"/>
          <p14:tracePt t="15835" x="3263900" y="6038850"/>
          <p14:tracePt t="15835" x="3263900" y="6064250"/>
          <p14:tracePt t="15852" x="3263900" y="6076950"/>
          <p14:tracePt t="15852" x="3263900" y="6089650"/>
          <p14:tracePt t="15868" x="3257550" y="6096000"/>
          <p14:tracePt t="15868" x="3257550" y="6102350"/>
          <p14:tracePt t="15884" x="3257550" y="6108700"/>
          <p14:tracePt t="15900" x="3251200" y="6115050"/>
          <p14:tracePt t="15927" x="3257550" y="6121400"/>
          <p14:tracePt t="15943" x="3263900" y="6127750"/>
          <p14:tracePt t="15971" x="3263900" y="6134100"/>
          <p14:tracePt t="15987" x="3263900" y="6140450"/>
          <p14:tracePt t="16019" x="3263900" y="6146800"/>
          <p14:tracePt t="16024" x="3263900" y="6153150"/>
          <p14:tracePt t="16033" x="3270250" y="6165850"/>
          <p14:tracePt t="16050" x="3263900" y="6172200"/>
          <p14:tracePt t="16050" x="3263900" y="6178550"/>
          <p14:tracePt t="16068" x="3263900" y="6184900"/>
          <p14:tracePt t="16084" x="3257550" y="6184900"/>
          <p14:tracePt t="16123" x="3257550" y="6191250"/>
          <p14:tracePt t="16143" x="3257550" y="6197600"/>
          <p14:tracePt t="16151" x="3257550" y="6203950"/>
          <p14:tracePt t="16151" x="3257550" y="6210300"/>
          <p14:tracePt t="16168" x="3257550" y="6216650"/>
          <p14:tracePt t="16168" x="3263900" y="6229350"/>
          <p14:tracePt t="16185" x="3263900" y="6235700"/>
          <p14:tracePt t="16185" x="3263900" y="6248400"/>
          <p14:tracePt t="16185" x="3263900" y="6254750"/>
          <p14:tracePt t="16205" x="3270250" y="6267450"/>
          <p14:tracePt t="16219" x="3270250" y="6280150"/>
          <p14:tracePt t="16236" x="3276600" y="6305550"/>
          <p14:tracePt t="16252" x="3289300" y="6330950"/>
          <p14:tracePt t="16267" x="3289300" y="6350000"/>
          <p14:tracePt t="16285" x="3302000" y="6381750"/>
          <p14:tracePt t="16301" x="3308350" y="6407150"/>
          <p14:tracePt t="16301" x="3314700" y="6432550"/>
          <p14:tracePt t="16320" x="3327400" y="6464300"/>
          <p14:tracePt t="16339" x="3340100" y="6483350"/>
          <p14:tracePt t="16363" x="3359150" y="6489700"/>
          <p14:tracePt t="16483" x="3384550" y="6464300"/>
          <p14:tracePt t="16587" x="3403600" y="6489700"/>
          <p14:tracePt t="16647" x="3416300" y="6515100"/>
          <p14:tracePt t="16683" x="3422650" y="6540500"/>
          <p14:tracePt t="16731" x="3416300" y="6559550"/>
          <p14:tracePt t="16759" x="3409950" y="6584950"/>
          <p14:tracePt t="16811" x="3409950" y="6610350"/>
          <p14:tracePt t="16851" x="3416300" y="6629400"/>
          <p14:tracePt t="16887" x="3435350" y="6642100"/>
          <p14:tracePt t="16939" x="3409950" y="6629400"/>
          <p14:tracePt t="16979" x="3136900" y="6464300"/>
          <p14:tracePt t="17069" x="3117850" y="6426200"/>
          <p14:tracePt t="17076" x="3098800" y="6369050"/>
          <p14:tracePt t="17087" x="3067050" y="6197600"/>
          <p14:tracePt t="17104" x="3060700" y="6064250"/>
          <p14:tracePt t="17121" x="3067050" y="5949950"/>
          <p14:tracePt t="17138" x="3092450" y="5848350"/>
          <p14:tracePt t="17154" x="3149600" y="5715000"/>
          <p14:tracePt t="17171" x="3206750" y="5645150"/>
          <p14:tracePt t="17188" x="3276600" y="5594350"/>
          <p14:tracePt t="17205" x="3346450" y="5568950"/>
          <p14:tracePt t="17221" x="3429000" y="5575300"/>
          <p14:tracePt t="17221" x="3467100" y="5588000"/>
          <p14:tracePt t="17240" x="3543300" y="5632450"/>
          <p14:tracePt t="17256" x="3613150" y="5695950"/>
          <p14:tracePt t="17272" x="3670300" y="5772150"/>
          <p14:tracePt t="17288" x="3708400" y="5854700"/>
          <p14:tracePt t="17305" x="3733800" y="5943600"/>
          <p14:tracePt t="17321" x="3746500" y="6096000"/>
          <p14:tracePt t="17340" x="3733800" y="6203950"/>
          <p14:tracePt t="17355" x="3708400" y="6299200"/>
          <p14:tracePt t="17372" x="3663950" y="6388100"/>
          <p14:tracePt t="17388" x="3581400" y="6496050"/>
          <p14:tracePt t="17405" x="3511550" y="6546850"/>
          <p14:tracePt t="17422" x="3441700" y="6578600"/>
          <p14:tracePt t="17439" x="3371850" y="6597650"/>
          <p14:tracePt t="17455" x="3257550" y="6591300"/>
          <p14:tracePt t="17473" x="3187700" y="6572250"/>
          <p14:tracePt t="17489" x="3130550" y="6534150"/>
          <p14:tracePt t="17506" x="3079750" y="6477000"/>
          <p14:tracePt t="17506" x="3060700" y="6438900"/>
          <p14:tracePt t="17524" x="3028950" y="6343650"/>
          <p14:tracePt t="17539" x="3016250" y="6223000"/>
          <p14:tracePt t="17556" x="3016250" y="6089650"/>
          <p14:tracePt t="17573" x="3035300" y="5943600"/>
          <p14:tracePt t="17589" x="3067050" y="5816600"/>
          <p14:tracePt t="17606" x="3149600" y="5670550"/>
          <p14:tracePt t="17624" x="3225800" y="5613400"/>
          <p14:tracePt t="17639" x="3314700" y="5594350"/>
          <p14:tracePt t="17656" x="3409950" y="5613400"/>
          <p14:tracePt t="17673" x="3505200" y="5676900"/>
          <p14:tracePt t="17689" x="3638550" y="5829300"/>
          <p14:tracePt t="17706" x="3714750" y="5943600"/>
          <p14:tracePt t="17723" x="3765550" y="6057900"/>
          <p14:tracePt t="17740" x="3790950" y="6172200"/>
          <p14:tracePt t="17756" x="3778250" y="6324600"/>
          <p14:tracePt t="17773" x="3740150" y="6413500"/>
          <p14:tracePt t="17790" x="3683000" y="6489700"/>
          <p14:tracePt t="17806" x="3568700" y="6572250"/>
          <p14:tracePt t="17824" x="3473450" y="6610350"/>
          <p14:tracePt t="17841" x="3384550" y="6629400"/>
          <p14:tracePt t="17857" x="3295650" y="6629400"/>
          <p14:tracePt t="17874" x="3213100" y="6610350"/>
          <p14:tracePt t="17874" x="3168650" y="6591300"/>
          <p14:tracePt t="17892" x="3105150" y="6546850"/>
          <p14:tracePt t="17907" x="3048000" y="6489700"/>
          <p14:tracePt t="17924" x="3003550" y="6413500"/>
          <p14:tracePt t="17941" x="2978150" y="6330950"/>
          <p14:tracePt t="17957" x="2971800" y="6248400"/>
          <p14:tracePt t="17974" x="2978150" y="6159500"/>
          <p14:tracePt t="17974" x="2990850" y="6121400"/>
          <p14:tracePt t="17991" x="3022600" y="6045200"/>
          <p14:tracePt t="18008" x="3067050" y="5962650"/>
          <p14:tracePt t="18024" x="3117850" y="5880100"/>
          <p14:tracePt t="18041" x="3200400" y="5772150"/>
          <p14:tracePt t="18057" x="3270250" y="5727700"/>
          <p14:tracePt t="18074" x="3340100" y="5708650"/>
          <p14:tracePt t="18091" x="3422650" y="5734050"/>
          <p14:tracePt t="18107" x="3536950" y="5829300"/>
          <p14:tracePt t="18124" x="3606800" y="5911850"/>
          <p14:tracePt t="18141" x="3670300" y="5994400"/>
          <p14:tracePt t="18158" x="3708400" y="6083300"/>
          <p14:tracePt t="18174" x="3733800" y="6210300"/>
          <p14:tracePt t="18191" x="3733800" y="6286500"/>
          <p14:tracePt t="18209" x="3708400" y="6369050"/>
          <p14:tracePt t="18224" x="3663950" y="6438900"/>
          <p14:tracePt t="18241" x="3613150" y="6489700"/>
          <p14:tracePt t="18241" x="3581400" y="6515100"/>
          <p14:tracePt t="18259" x="3524250" y="6553200"/>
          <p14:tracePt t="18275" x="3460750" y="6578600"/>
          <p14:tracePt t="18292" x="3403600" y="6584950"/>
          <p14:tracePt t="18308" x="3346450" y="6578600"/>
          <p14:tracePt t="18325" x="3289300" y="6559550"/>
          <p14:tracePt t="18341" x="3251200" y="6527800"/>
          <p14:tracePt t="18359" x="3219450" y="6489700"/>
          <p14:tracePt t="18375" x="3213100" y="6445250"/>
          <p14:tracePt t="18375" x="3219450" y="6419850"/>
          <p14:tracePt t="18392" x="3219450" y="6400800"/>
          <p14:tracePt t="18392" x="3232150" y="6375400"/>
          <p14:tracePt t="18409" x="3244850" y="6350000"/>
          <p14:tracePt t="18409" x="3270250" y="6305550"/>
          <p14:tracePt t="18426" x="3282950" y="6286500"/>
          <p14:tracePt t="18426" x="3302000" y="6267450"/>
          <p14:tracePt t="18442" x="3321050" y="6254750"/>
          <p14:tracePt t="18442" x="3333750" y="6242050"/>
          <p14:tracePt t="18459" x="3352800" y="6229350"/>
          <p14:tracePt t="18459" x="3371850" y="6223000"/>
          <p14:tracePt t="18478" x="3397250" y="6216650"/>
          <p14:tracePt t="18478" x="3435350" y="6216650"/>
          <p14:tracePt t="18493" x="3454400" y="6216650"/>
          <p14:tracePt t="18493" x="3473450" y="6216650"/>
          <p14:tracePt t="18510" x="3492500" y="6216650"/>
          <p14:tracePt t="18510" x="3505200" y="6216650"/>
          <p14:tracePt t="18527" x="3524250" y="6216650"/>
          <p14:tracePt t="18527" x="3530600" y="6216650"/>
          <p14:tracePt t="18543" x="3549650" y="6216650"/>
          <p14:tracePt t="18543" x="3556000" y="6216650"/>
          <p14:tracePt t="18560" x="3568700" y="6229350"/>
          <p14:tracePt t="18577" x="3568700" y="6235700"/>
          <p14:tracePt t="18577" x="3562350" y="6242050"/>
          <p14:tracePt t="18593" x="3562350" y="6254750"/>
          <p14:tracePt t="18609" x="3549650" y="6280150"/>
          <p14:tracePt t="18625" x="3530600" y="6311900"/>
          <p14:tracePt t="18625" x="3505200" y="6343650"/>
          <p14:tracePt t="18643" x="3479800" y="6375400"/>
          <p14:tracePt t="18659" x="3460750" y="6400800"/>
          <p14:tracePt t="18675" x="3435350" y="6426200"/>
          <p14:tracePt t="18692" x="3416300" y="6445250"/>
          <p14:tracePt t="18709" x="3390900" y="6477000"/>
          <p14:tracePt t="18725" x="3378200" y="6502400"/>
          <p14:tracePt t="18747" x="3371850" y="6521450"/>
          <p14:tracePt t="18779" x="3365500" y="6546850"/>
          <p14:tracePt t="18807" x="3352800" y="6565900"/>
          <p14:tracePt t="18839" x="3321050" y="6591300"/>
          <p14:tracePt t="18867" x="3111500" y="6477000"/>
          <p14:tracePt t="18955" x="3098800" y="6438900"/>
          <p14:tracePt t="18960" x="3073400" y="6343650"/>
          <p14:tracePt t="18977" x="3060700" y="6223000"/>
          <p14:tracePt t="18994" x="3067050" y="6013450"/>
          <p14:tracePt t="19011" x="3086100" y="5880100"/>
          <p14:tracePt t="19027" x="3117850" y="5772150"/>
          <p14:tracePt t="19044" x="3162300" y="5683250"/>
          <p14:tracePt t="19061" x="3257550" y="5594350"/>
          <p14:tracePt t="19077" x="3327400" y="5575300"/>
          <p14:tracePt t="19094" x="3397250" y="5594350"/>
          <p14:tracePt t="19111" x="3467100" y="5645150"/>
          <p14:tracePt t="19128" x="3562350" y="5791200"/>
          <p14:tracePt t="19144" x="3613150" y="5905500"/>
          <p14:tracePt t="19161" x="3651250" y="6019800"/>
          <p14:tracePt t="19178" x="3663950" y="6140450"/>
          <p14:tracePt t="19195" x="3644900" y="6324600"/>
          <p14:tracePt t="19212" x="3606800" y="6432550"/>
          <p14:tracePt t="19228" x="3556000" y="6540500"/>
          <p14:tracePt t="19245" x="3492500" y="6642100"/>
          <p14:tracePt t="19261" x="3422650" y="6731000"/>
          <p14:tracePt t="19261" x="3384550" y="6769100"/>
          <p14:tracePt t="19280" x="3321050" y="6826250"/>
          <p14:tracePt t="19295" x="3270250" y="6851650"/>
          <p14:tracePt t="19312" x="3244850" y="6851650"/>
          <p14:tracePt t="19328" x="3244850" y="6813550"/>
          <p14:tracePt t="19348" x="3251200" y="6781800"/>
          <p14:tracePt t="19361" x="3270250" y="6750050"/>
          <p14:tracePt t="19361" x="3282950" y="6711950"/>
          <p14:tracePt t="19379" x="3314700" y="6635750"/>
          <p14:tracePt t="19379" x="3333750" y="6591300"/>
          <p14:tracePt t="19396" x="3359150" y="6546850"/>
          <p14:tracePt t="19396" x="3384550" y="6508750"/>
          <p14:tracePt t="19412" x="3409950" y="6464300"/>
          <p14:tracePt t="19412" x="3448050" y="6426200"/>
          <p14:tracePt t="19429" x="3486150" y="6394450"/>
          <p14:tracePt t="19429" x="3581400" y="6337300"/>
          <p14:tracePt t="19446" x="3638550" y="6311900"/>
          <p14:tracePt t="19446" x="3702050" y="6286500"/>
          <p14:tracePt t="19464" x="3765550" y="6267450"/>
          <p14:tracePt t="19464" x="3829050" y="6248400"/>
          <p14:tracePt t="19480" x="3898900" y="6229350"/>
          <p14:tracePt t="19480" x="4044950" y="6178550"/>
          <p14:tracePt t="19496" x="4114800" y="6146800"/>
          <p14:tracePt t="19767" x="6788150" y="5448300"/>
          <p14:tracePt t="19779" x="6800850" y="5448300"/>
          <p14:tracePt t="19779" x="6819900" y="5441950"/>
          <p14:tracePt t="19796" x="6845300" y="5441950"/>
          <p14:tracePt t="19796" x="6896100" y="5429250"/>
          <p14:tracePt t="19813" x="6921500" y="5422900"/>
          <p14:tracePt t="19813" x="6946900" y="5422900"/>
          <p14:tracePt t="19830" x="6972300" y="5416550"/>
          <p14:tracePt t="19830" x="6991350" y="5410200"/>
          <p14:tracePt t="19847" x="7010400" y="5403850"/>
          <p14:tracePt t="19847" x="7048500" y="5397500"/>
          <p14:tracePt t="19864" x="7061200" y="5397500"/>
          <p14:tracePt t="19864" x="7073900" y="5397500"/>
          <p14:tracePt t="19880" x="7086600" y="5397500"/>
          <p14:tracePt t="19880" x="7092950" y="5403850"/>
          <p14:tracePt t="19897" x="7092950" y="5410200"/>
          <p14:tracePt t="19897" x="7099300" y="5416550"/>
          <p14:tracePt t="19914" x="7099300" y="5422900"/>
          <p14:tracePt t="19929" x="7099300" y="5429250"/>
          <p14:tracePt t="19929" x="7092950" y="5448300"/>
          <p14:tracePt t="19948" x="7086600" y="5454650"/>
          <p14:tracePt t="19948" x="7080250" y="5461000"/>
          <p14:tracePt t="19965" x="7073900" y="5473700"/>
          <p14:tracePt t="19965" x="7061200" y="5480050"/>
          <p14:tracePt t="19981" x="7054850" y="5492750"/>
          <p14:tracePt t="19981" x="7042150" y="5505450"/>
          <p14:tracePt t="19997" x="7029450" y="5511800"/>
          <p14:tracePt t="19997" x="7010400" y="5530850"/>
          <p14:tracePt t="20016" x="6997700" y="5543550"/>
          <p14:tracePt t="20030" x="6985000" y="5549900"/>
          <p14:tracePt t="20030" x="6953250" y="5568950"/>
          <p14:tracePt t="20048" x="6940550" y="5575300"/>
          <p14:tracePt t="20048" x="6927850" y="5581650"/>
          <p14:tracePt t="20065" x="6915150" y="5588000"/>
          <p14:tracePt t="20065" x="6883400" y="5607050"/>
          <p14:tracePt t="20084" x="6864350" y="5613400"/>
          <p14:tracePt t="20097" x="6845300" y="5626100"/>
          <p14:tracePt t="20097" x="6788150" y="5651500"/>
          <p14:tracePt t="20115" x="6756400" y="5664200"/>
          <p14:tracePt t="20115" x="6724650" y="5676900"/>
          <p14:tracePt t="20132" x="6680200" y="5695950"/>
          <p14:tracePt t="20132" x="6629400" y="5715000"/>
          <p14:tracePt t="20148" x="6578600" y="5734050"/>
          <p14:tracePt t="20148" x="6445250" y="5791200"/>
          <p14:tracePt t="20165" x="6369050" y="5816600"/>
          <p14:tracePt t="20165" x="6286500" y="5848350"/>
          <p14:tracePt t="20181" x="6197600" y="5880100"/>
          <p14:tracePt t="20181" x="6102350" y="5911850"/>
          <p14:tracePt t="20198" x="6000750" y="5943600"/>
          <p14:tracePt t="20198" x="5899150" y="5975350"/>
          <p14:tracePt t="20216" x="5791200" y="5994400"/>
          <p14:tracePt t="20216" x="5575300" y="6038850"/>
          <p14:tracePt t="20232" x="5467350" y="6051550"/>
          <p14:tracePt t="20232" x="5359400" y="6070600"/>
          <p14:tracePt t="20248" x="5251450" y="6083300"/>
          <p14:tracePt t="20248" x="5143500" y="6089650"/>
          <p14:tracePt t="20265" x="5035550" y="6089650"/>
          <p14:tracePt t="20265" x="4921250" y="6096000"/>
          <p14:tracePt t="20282" x="4813300" y="6096000"/>
          <p14:tracePt t="20282" x="4597400" y="6096000"/>
          <p14:tracePt t="20300" x="4495800" y="6089650"/>
          <p14:tracePt t="20300" x="4400550" y="6083300"/>
          <p14:tracePt t="20315" x="4311650" y="6076950"/>
          <p14:tracePt t="20315" x="4229100" y="6070600"/>
          <p14:tracePt t="20332" x="4159250" y="6064250"/>
          <p14:tracePt t="20332" x="4089400" y="6064250"/>
          <p14:tracePt t="20349" x="4038600" y="6064250"/>
          <p14:tracePt t="20349" x="3987800" y="6064250"/>
          <p14:tracePt t="20366" x="3949700" y="6070600"/>
          <p14:tracePt t="20366" x="3911600" y="6070600"/>
          <p14:tracePt t="20366" x="3886200" y="6076950"/>
          <p14:tracePt t="20384" x="3867150" y="6083300"/>
          <p14:tracePt t="20398" x="3848100" y="6089650"/>
          <p14:tracePt t="20398" x="3822700" y="6102350"/>
          <p14:tracePt t="20416" x="3816350" y="6108700"/>
          <p14:tracePt t="20416" x="3810000" y="6115050"/>
          <p14:tracePt t="20432" x="3803650" y="6121400"/>
          <p14:tracePt t="20448" x="3810000" y="6121400"/>
          <p14:tracePt t="20464" x="3816350" y="6121400"/>
          <p14:tracePt t="20481" x="3822700" y="6121400"/>
          <p14:tracePt t="20499" x="3829050" y="6121400"/>
          <p14:tracePt t="20499" x="3835400" y="6127750"/>
          <p14:tracePt t="20521" x="3841750" y="6134100"/>
          <p14:tracePt t="20521" x="3848100" y="6146800"/>
          <p14:tracePt t="20539" x="3848100" y="6153150"/>
          <p14:tracePt t="20553" x="3848100" y="6165850"/>
          <p14:tracePt t="20553" x="3848100" y="6184900"/>
          <p14:tracePt t="20571" x="3848100" y="6191250"/>
          <p14:tracePt t="20582" x="3848100" y="6203950"/>
          <p14:tracePt t="20582" x="3848100" y="6223000"/>
          <p14:tracePt t="20600" x="3841750" y="6235700"/>
          <p14:tracePt t="20600" x="3841750" y="6248400"/>
          <p14:tracePt t="20616" x="3835400" y="6261100"/>
          <p14:tracePt t="20616" x="3835400" y="6267450"/>
          <p14:tracePt t="20633" x="3829050" y="6280150"/>
          <p14:tracePt t="20649" x="3822700" y="6305550"/>
          <p14:tracePt t="20665" x="3822700" y="6330950"/>
          <p14:tracePt t="20683" x="3829050" y="6356350"/>
          <p14:tracePt t="20700" x="3841750" y="6394450"/>
          <p14:tracePt t="20715" x="3848100" y="6419850"/>
          <p14:tracePt t="20715" x="3854450" y="6445250"/>
          <p14:tracePt t="20733" x="3867150" y="6470650"/>
          <p14:tracePt t="20733" x="3879850" y="6496050"/>
          <p14:tracePt t="20733" x="3886200" y="6527800"/>
          <p14:tracePt t="20751" x="3898900" y="6553200"/>
          <p14:tracePt t="20751" x="3905250" y="6572250"/>
          <p14:tracePt t="20768" x="3917950" y="6604000"/>
          <p14:tracePt t="20782" x="3924300" y="6623050"/>
          <p14:tracePt t="20799" x="3911600" y="6648450"/>
          <p14:tracePt t="20827" x="3886200" y="6661150"/>
          <p14:tracePt t="20847" x="3860800" y="6661150"/>
          <p14:tracePt t="20863" x="3822700" y="6654800"/>
          <p14:tracePt t="20879" x="3784600" y="6635750"/>
          <p14:tracePt t="20891" x="3575050" y="6305550"/>
          <p14:tracePt t="20969" x="3568700" y="6254750"/>
          <p14:tracePt t="20975" x="3568700" y="6197600"/>
          <p14:tracePt t="20983" x="3581400" y="6096000"/>
          <p14:tracePt t="21000" x="3619500" y="6013450"/>
          <p14:tracePt t="21017" x="3670300" y="5949950"/>
          <p14:tracePt t="21017" x="3708400" y="5930900"/>
          <p14:tracePt t="21035" x="3740150" y="5911850"/>
          <p14:tracePt t="21035" x="3784600" y="5905500"/>
          <p14:tracePt t="21051" x="3867150" y="5924550"/>
          <p14:tracePt t="21068" x="3956050" y="5969000"/>
          <p14:tracePt t="21084" x="4038600" y="6038850"/>
          <p14:tracePt t="21100" x="4102100" y="6115050"/>
          <p14:tracePt t="21117" x="4171950" y="6242050"/>
          <p14:tracePt t="21134" x="4191000" y="6330950"/>
          <p14:tracePt t="21150" x="4184650" y="6413500"/>
          <p14:tracePt t="21167" x="4171950" y="6483350"/>
          <p14:tracePt t="21184" x="4152900" y="6565900"/>
          <p14:tracePt t="21203" x="4146550" y="6591300"/>
          <p14:tracePt t="21223" x="4178300" y="6553200"/>
          <p14:tracePt t="21251" x="4197350" y="6521450"/>
          <p14:tracePt t="21259" x="4216400" y="6483350"/>
          <p14:tracePt t="21267" x="4248150" y="6445250"/>
          <p14:tracePt t="21267" x="4286250" y="6400800"/>
          <p14:tracePt t="21285" x="4330700" y="6350000"/>
          <p14:tracePt t="21285" x="4387850" y="6299200"/>
          <p14:tracePt t="21301" x="4451350" y="6242050"/>
          <p14:tracePt t="21301" x="4527550" y="6191250"/>
          <p14:tracePt t="21301" x="4603750" y="6134100"/>
          <p14:tracePt t="21320" x="4692650" y="6083300"/>
          <p14:tracePt t="21320" x="4787900" y="6026150"/>
          <p14:tracePt t="21336" x="4889500" y="5975350"/>
          <p14:tracePt t="21336" x="4991100" y="5924550"/>
          <p14:tracePt t="21352" x="5105400" y="5873750"/>
          <p14:tracePt t="21352" x="5213350" y="5822950"/>
          <p14:tracePt t="21369" x="5327650" y="5772150"/>
          <p14:tracePt t="21369" x="5441950" y="5727700"/>
          <p14:tracePt t="21385" x="5562600" y="5683250"/>
          <p14:tracePt t="21385" x="5683250" y="5638800"/>
          <p14:tracePt t="21385" x="5803900" y="5594350"/>
          <p14:tracePt t="21403" x="5924550" y="5549900"/>
          <p14:tracePt t="21417" x="6051550" y="5505450"/>
          <p14:tracePt t="21417" x="6292850" y="5416550"/>
          <p14:tracePt t="21435" x="6407150" y="5372100"/>
          <p14:tracePt t="21435" x="6521450" y="5327650"/>
          <p14:tracePt t="21435" x="6623050" y="5276850"/>
          <p14:tracePt t="21457" x="6724650" y="5232400"/>
          <p14:tracePt t="21468" x="6813550" y="5181600"/>
          <p14:tracePt t="21468" x="6985000" y="5092700"/>
          <p14:tracePt t="21486" x="7054850" y="5048250"/>
          <p14:tracePt t="21486" x="7118350" y="5010150"/>
          <p14:tracePt t="21503" x="7181850" y="4965700"/>
          <p14:tracePt t="21503" x="7232650" y="4933950"/>
          <p14:tracePt t="21519" x="7283450" y="4902200"/>
          <p14:tracePt t="21519" x="7321550" y="4870450"/>
          <p14:tracePt t="21536" x="7359650" y="4838700"/>
          <p14:tracePt t="21536" x="7410450" y="4781550"/>
          <p14:tracePt t="21553" x="7429500" y="4762500"/>
          <p14:tracePt t="21553" x="7448550" y="4743450"/>
          <p14:tracePt t="21569" x="7461250" y="4724400"/>
          <p14:tracePt t="21569" x="7467600" y="4711700"/>
          <p14:tracePt t="21587" x="7473950" y="4699000"/>
          <p14:tracePt t="21587" x="7473950" y="4686300"/>
          <p14:tracePt t="21604" x="7473950" y="4679950"/>
          <p14:tracePt t="21619" x="7461250" y="4673600"/>
          <p14:tracePt t="21635" x="7448550" y="4660900"/>
          <p14:tracePt t="21652" x="7442200" y="4654550"/>
          <p14:tracePt t="21668" x="7442200" y="4648200"/>
          <p14:tracePt t="21668" x="7442200" y="4635500"/>
          <p14:tracePt t="21688" x="7442200" y="4629150"/>
          <p14:tracePt t="21688" x="7435850" y="4622800"/>
          <p14:tracePt t="21705" x="7435850" y="4616450"/>
          <p14:tracePt t="21719" x="7435850" y="4610100"/>
          <p14:tracePt t="21735" x="7442200" y="4616450"/>
          <p14:tracePt t="21771" x="7442200" y="4622800"/>
          <p14:tracePt t="21779" x="7442200" y="4635500"/>
          <p14:tracePt t="21785" x="7435850" y="4648200"/>
          <p14:tracePt t="21785" x="7435850" y="4660900"/>
          <p14:tracePt t="21803" x="7435850" y="4673600"/>
          <p14:tracePt t="21803" x="7429500" y="4686300"/>
          <p14:tracePt t="21820" x="7429500" y="4705350"/>
          <p14:tracePt t="21820" x="7423150" y="4718050"/>
          <p14:tracePt t="21837" x="7423150" y="4730750"/>
          <p14:tracePt t="21837" x="7416800" y="4775200"/>
          <p14:tracePt t="21853" x="7410450" y="4794250"/>
          <p14:tracePt t="21853" x="7410450" y="4826000"/>
          <p14:tracePt t="21870" x="7410450" y="4857750"/>
          <p14:tracePt t="21870" x="7410450" y="4889500"/>
          <p14:tracePt t="21887" x="7410450" y="4933950"/>
          <p14:tracePt t="21887" x="7404100" y="5016500"/>
          <p14:tracePt t="21904" x="7404100" y="5054600"/>
          <p14:tracePt t="21904" x="7397750" y="5099050"/>
          <p14:tracePt t="21920" x="7397750" y="5143500"/>
          <p14:tracePt t="21920" x="7391400" y="5181600"/>
          <p14:tracePt t="21937" x="7385050" y="5226050"/>
          <p14:tracePt t="21937" x="7378700" y="5264150"/>
          <p14:tracePt t="21956" x="7372350" y="5308600"/>
          <p14:tracePt t="21956" x="7366000" y="5346700"/>
          <p14:tracePt t="21956" x="7353300" y="5391150"/>
          <p14:tracePt t="21972" x="7346950" y="5435600"/>
          <p14:tracePt t="21972" x="7334250" y="5480050"/>
          <p14:tracePt t="21988" x="7327900" y="5524500"/>
          <p14:tracePt t="21988" x="7315200" y="5575300"/>
          <p14:tracePt t="22004" x="7302500" y="5619750"/>
          <p14:tracePt t="22004" x="7296150" y="5670550"/>
          <p14:tracePt t="22021" x="7283450" y="5715000"/>
          <p14:tracePt t="22021" x="7270750" y="5765800"/>
          <p14:tracePt t="22021" x="7258050" y="5810250"/>
          <p14:tracePt t="22040" x="7245350" y="5848350"/>
          <p14:tracePt t="22053" x="7232650" y="5886450"/>
          <p14:tracePt t="22053" x="7213600" y="5930900"/>
          <p14:tracePt t="22071" x="7162800" y="6000750"/>
          <p14:tracePt t="22071" x="7131050" y="6038850"/>
          <p14:tracePt t="22088" x="7092950" y="6070600"/>
          <p14:tracePt t="22088" x="7054850" y="6102350"/>
          <p14:tracePt t="22104" x="7016750" y="6134100"/>
          <p14:tracePt t="22104" x="6965950" y="6159500"/>
          <p14:tracePt t="22121" x="6915150" y="6184900"/>
          <p14:tracePt t="22121" x="6864350" y="6216650"/>
          <p14:tracePt t="22121" x="6807200" y="6242050"/>
          <p14:tracePt t="22140" x="6750050" y="6261100"/>
          <p14:tracePt t="22140" x="6680200" y="6280150"/>
          <p14:tracePt t="22154" x="6610350" y="6305550"/>
          <p14:tracePt t="22154" x="6540500" y="6324600"/>
          <p14:tracePt t="22171" x="6464300" y="6343650"/>
          <p14:tracePt t="22171" x="6375400" y="6356350"/>
          <p14:tracePt t="22188" x="6292850" y="6369050"/>
          <p14:tracePt t="22188" x="6102350" y="6381750"/>
          <p14:tracePt t="22206" x="6007100" y="6381750"/>
          <p14:tracePt t="22206" x="5905500" y="6381750"/>
          <p14:tracePt t="22221" x="5810250" y="6375400"/>
          <p14:tracePt t="22221" x="5715000" y="6362700"/>
          <p14:tracePt t="22238" x="5626100" y="6350000"/>
          <p14:tracePt t="22238" x="5537200" y="6337300"/>
          <p14:tracePt t="22255" x="5454650" y="6324600"/>
          <p14:tracePt t="22255" x="5302250" y="6299200"/>
          <p14:tracePt t="22272" x="5226050" y="6286500"/>
          <p14:tracePt t="22272" x="5156200" y="6280150"/>
          <p14:tracePt t="22289" x="5092700" y="6267450"/>
          <p14:tracePt t="22289" x="5029200" y="6261100"/>
          <p14:tracePt t="22305" x="4965700" y="6248400"/>
          <p14:tracePt t="22305" x="4908550" y="6242050"/>
          <p14:tracePt t="22322" x="4851400" y="6235700"/>
          <p14:tracePt t="22322" x="4749800" y="6229350"/>
          <p14:tracePt t="22340" x="4699000" y="6229350"/>
          <p14:tracePt t="22340" x="4654550" y="6229350"/>
          <p14:tracePt t="22355" x="4616450" y="6235700"/>
          <p14:tracePt t="22355" x="4578350" y="6242050"/>
          <p14:tracePt t="22372" x="4546600" y="6248400"/>
          <p14:tracePt t="22372" x="4514850" y="6254750"/>
          <p14:tracePt t="22389" x="4476750" y="6261100"/>
          <p14:tracePt t="22389" x="4451350" y="6267450"/>
          <p14:tracePt t="22405" x="4419600" y="6273800"/>
          <p14:tracePt t="22405" x="4394200" y="6286500"/>
          <p14:tracePt t="22405" x="4368800" y="6299200"/>
          <p14:tracePt t="22424" x="4343400" y="6305550"/>
          <p14:tracePt t="22438" x="4305300" y="6337300"/>
          <p14:tracePt t="22456" x="4279900" y="6369050"/>
          <p14:tracePt t="22472" x="4260850" y="6400800"/>
          <p14:tracePt t="22488" x="4248150" y="6426200"/>
          <p14:tracePt t="22505" x="4235450" y="6451600"/>
          <p14:tracePt t="22521" x="4222750" y="6477000"/>
          <p14:tracePt t="22538" x="4216400" y="6502400"/>
          <p14:tracePt t="22559" x="4197350" y="6521450"/>
          <p14:tracePt t="22603" x="4165600" y="6527800"/>
          <p14:tracePt t="22627" x="4140200" y="6527800"/>
          <p14:tracePt t="22639" x="4114800" y="6527800"/>
          <p14:tracePt t="22655" x="4076700" y="6521450"/>
          <p14:tracePt t="22671" x="4057650" y="6521450"/>
          <p14:tracePt t="22679" x="4038600" y="6521450"/>
          <p14:tracePt t="22688" x="4006850" y="6515100"/>
          <p14:tracePt t="22688" x="3949700" y="6508750"/>
          <p14:tracePt t="22708" x="3917950" y="6502400"/>
          <p14:tracePt t="22722" x="3695700" y="6223000"/>
          <p14:tracePt t="22793" x="3695700" y="6165850"/>
          <p14:tracePt t="22799" x="3702050" y="6115050"/>
          <p14:tracePt t="22805" x="3740150" y="6007100"/>
          <p14:tracePt t="22822" x="3803650" y="5924550"/>
          <p14:tracePt t="22839" x="3892550" y="5873750"/>
          <p14:tracePt t="22856" x="4070350" y="5854700"/>
          <p14:tracePt t="22872" x="4203700" y="5867400"/>
          <p14:tracePt t="22889" x="4337050" y="5899150"/>
          <p14:tracePt t="22906" x="4514850" y="5949950"/>
          <p14:tracePt t="22923" x="4616450" y="6000750"/>
          <p14:tracePt t="22940" x="4699000" y="6057900"/>
          <p14:tracePt t="22957" x="4756150" y="6134100"/>
          <p14:tracePt t="22973" x="4800600" y="6210300"/>
          <p14:tracePt t="22973" x="4813300" y="6248400"/>
          <p14:tracePt t="22992" x="4832350" y="6311900"/>
          <p14:tracePt t="23008" x="4826000" y="6369050"/>
          <p14:tracePt t="23025" x="4819650" y="6400800"/>
          <p14:tracePt t="23040" x="4800600" y="6432550"/>
          <p14:tracePt t="23056" x="4775200" y="6451600"/>
          <p14:tracePt t="23073" x="4749800" y="6464300"/>
          <p14:tracePt t="23090" x="4724400" y="6483350"/>
          <p14:tracePt t="23107" x="4699000" y="6496050"/>
          <p14:tracePt t="23123" x="4667250" y="6502400"/>
          <p14:tracePt t="23140" x="4641850" y="6508750"/>
          <p14:tracePt t="23160" x="4616450" y="6508750"/>
          <p14:tracePt t="23179" x="4584700" y="6515100"/>
          <p14:tracePt t="23204" x="4565650" y="6521450"/>
          <p14:tracePt t="23219" x="4546600" y="6527800"/>
          <p14:tracePt t="23231" x="4521200" y="6534150"/>
          <p14:tracePt t="23247" x="4495800" y="6540500"/>
          <p14:tracePt t="23263" x="4470400" y="6553200"/>
          <p14:tracePt t="23279" x="4438650" y="6559550"/>
          <p14:tracePt t="23291" x="4406900" y="6565900"/>
          <p14:tracePt t="23308" x="4381500" y="6572250"/>
          <p14:tracePt t="23324" x="4356100" y="6572250"/>
          <p14:tracePt t="23341" x="4330700" y="6572250"/>
          <p14:tracePt t="23357" x="4305300" y="6572250"/>
          <p14:tracePt t="23375" x="4273550" y="6565900"/>
          <p14:tracePt t="23403" x="4254500" y="6546850"/>
          <p14:tracePt t="23435" x="4254500" y="6527800"/>
          <p14:tracePt t="23471" x="4279900" y="6515100"/>
          <p14:tracePt t="23495" x="4311650" y="6502400"/>
          <p14:tracePt t="23511" x="4343400" y="6483350"/>
          <p14:tracePt t="23523" x="4375150" y="6470650"/>
          <p14:tracePt t="23539" x="4413250" y="6451600"/>
          <p14:tracePt t="23555" x="4445000" y="6438900"/>
          <p14:tracePt t="23571" x="4476750" y="6426200"/>
          <p14:tracePt t="23583" x="4502150" y="6407150"/>
          <p14:tracePt t="23599" x="4527550" y="6394450"/>
          <p14:tracePt t="23615" x="4552950" y="6375400"/>
          <p14:tracePt t="23631" x="4572000" y="6350000"/>
          <p14:tracePt t="23643" x="4584700" y="6343650"/>
          <p14:tracePt t="23643" x="4591050" y="6330950"/>
          <p14:tracePt t="23660" x="4597400" y="6324600"/>
          <p14:tracePt t="23660" x="4603750" y="6318250"/>
          <p14:tracePt t="23676" x="4616450" y="6311900"/>
          <p14:tracePt t="23676" x="4622800" y="6305550"/>
          <p14:tracePt t="23693" x="4629150" y="6299200"/>
          <p14:tracePt t="23693" x="4635500" y="6299200"/>
          <p14:tracePt t="23710" x="4641850" y="6292850"/>
          <p14:tracePt t="23725" x="4648200" y="6292850"/>
          <p14:tracePt t="23725" x="4660900" y="6292850"/>
          <p14:tracePt t="23743" x="4667250" y="6292850"/>
          <p14:tracePt t="23743" x="4673600" y="6292850"/>
          <p14:tracePt t="23760" x="4679950" y="6292850"/>
          <p14:tracePt t="23775" x="4686300" y="6299200"/>
          <p14:tracePt t="23792" x="4692650" y="6318250"/>
          <p14:tracePt t="23863" x="4692650" y="6324600"/>
          <p14:tracePt t="23879" x="4699000" y="6318250"/>
          <p14:tracePt t="23899" x="4705350" y="6318250"/>
          <p14:tracePt t="23907" x="4711700" y="6311900"/>
          <p14:tracePt t="23923" x="4711700" y="6305550"/>
          <p14:tracePt t="23943" x="4718050" y="6311900"/>
          <p14:tracePt t="23967" x="4724400" y="6311900"/>
          <p14:tracePt t="23983" x="4730750" y="6318250"/>
          <p14:tracePt t="23999" x="4743450" y="6318250"/>
          <p14:tracePt t="24011" x="4743450" y="6311900"/>
          <p14:tracePt t="24019" x="4749800" y="6311900"/>
          <p14:tracePt t="24028" x="4762500" y="6305550"/>
          <p14:tracePt t="24044" x="4762500" y="6299200"/>
          <p14:tracePt t="24044" x="4768850" y="6292850"/>
          <p14:tracePt t="24061" x="4775200" y="6286500"/>
          <p14:tracePt t="24077" x="4775200" y="6292850"/>
          <p14:tracePt t="24094" x="4787900" y="6292850"/>
          <p14:tracePt t="24094" x="4787900" y="6299200"/>
          <p14:tracePt t="24112" x="4787900" y="6305550"/>
          <p14:tracePt t="24112" x="4794250" y="6299200"/>
          <p14:tracePt t="24128" x="4794250" y="6292850"/>
          <p14:tracePt t="24144" x="4787900" y="6292850"/>
          <p14:tracePt t="24179" x="4768850" y="6318250"/>
          <p14:tracePt t="24199" x="4743450" y="6350000"/>
          <p14:tracePt t="24215" x="4724400" y="6375400"/>
          <p14:tracePt t="24231" x="4699000" y="6407150"/>
          <p14:tracePt t="24244" x="4673600" y="6438900"/>
          <p14:tracePt t="24259" x="4654550" y="6470650"/>
          <p14:tracePt t="24276" x="4622800" y="6508750"/>
          <p14:tracePt t="24291" x="4597400" y="6540500"/>
          <p14:tracePt t="24303" x="4572000" y="6565900"/>
          <p14:tracePt t="24319" x="4540250" y="6591300"/>
          <p14:tracePt t="24335" x="4514850" y="6610350"/>
          <p14:tracePt t="24351" x="4489450" y="6629400"/>
          <p14:tracePt t="24364" x="4464050" y="6642100"/>
          <p14:tracePt t="24380" x="4438650" y="6654800"/>
          <p14:tracePt t="24403" x="4413250" y="6661150"/>
          <p14:tracePt t="24419" x="4394200" y="6667500"/>
          <p14:tracePt t="24431" x="4362450" y="6673850"/>
          <p14:tracePt t="24449" x="4330700" y="6680200"/>
          <p14:tracePt t="24464" x="4305300" y="6680200"/>
          <p14:tracePt t="24479" x="4273550" y="6686550"/>
          <p14:tracePt t="24495" x="4241800" y="6686550"/>
          <p14:tracePt t="24516" x="4210050" y="6686550"/>
          <p14:tracePt t="24529" x="4178300" y="6686550"/>
          <p14:tracePt t="24545" x="4146550" y="6692900"/>
          <p14:tracePt t="24562" x="4108450" y="6692900"/>
          <p14:tracePt t="24580" x="4083050" y="6699250"/>
          <p14:tracePt t="24596" x="4057650" y="6699250"/>
          <p14:tracePt t="24596" x="4032250" y="6699250"/>
          <p14:tracePt t="24613" x="4006850" y="6692900"/>
          <p14:tracePt t="24635" x="3981450" y="6692900"/>
          <p14:tracePt t="24651" x="3962400" y="6692900"/>
          <p14:tracePt t="24663" x="3930650" y="6692900"/>
          <p14:tracePt t="24679" x="3911600" y="6686550"/>
          <p14:tracePt t="24695" x="3632200" y="6521450"/>
          <p14:tracePt t="24781" x="3613150" y="6483350"/>
          <p14:tracePt t="24785" x="3600450" y="6438900"/>
          <p14:tracePt t="24796" x="3587750" y="6330950"/>
          <p14:tracePt t="24813" x="3594100" y="6210300"/>
          <p14:tracePt t="24813" x="3606800" y="6146800"/>
          <p14:tracePt t="24833" x="3638550" y="6013450"/>
          <p14:tracePt t="24846" x="3695700" y="5892800"/>
          <p14:tracePt t="24863" x="3778250" y="5784850"/>
          <p14:tracePt t="24880" x="3873500" y="5695950"/>
          <p14:tracePt t="24897" x="4051300" y="5607050"/>
          <p14:tracePt t="24913" x="4171950" y="5588000"/>
          <p14:tracePt t="24930" x="4292600" y="5600700"/>
          <p14:tracePt t="24946" x="4451350" y="5676900"/>
          <p14:tracePt t="24964" x="4533900" y="5759450"/>
          <p14:tracePt t="24980" x="4591050" y="5861050"/>
          <p14:tracePt t="24997" x="4629150" y="5981700"/>
          <p14:tracePt t="25013" x="4635500" y="6115050"/>
          <p14:tracePt t="25013" x="4635500" y="6184900"/>
          <p14:tracePt t="25032" x="4610100" y="6318250"/>
          <p14:tracePt t="25047" x="4565650" y="6438900"/>
          <p14:tracePt t="25064" x="4502150" y="6546850"/>
          <p14:tracePt t="25080" x="4432300" y="6635750"/>
          <p14:tracePt t="25097" x="4362450" y="6711950"/>
          <p14:tracePt t="25113" x="4286250" y="6781800"/>
          <p14:tracePt t="25113" x="4254500" y="6807200"/>
          <p14:tracePt t="25131" x="4191000" y="6851650"/>
          <p14:tracePt t="25147" x="4146550" y="6851650"/>
          <p14:tracePt t="25164" x="4114800" y="6851650"/>
          <p14:tracePt t="25181" x="4095750" y="6851650"/>
          <p14:tracePt t="25197" x="4076700" y="6826250"/>
          <p14:tracePt t="25214" x="4057650" y="6788150"/>
          <p14:tracePt t="25230" x="4044950" y="6750050"/>
          <p14:tracePt t="25247" x="4038600" y="6711950"/>
          <p14:tracePt t="25247" x="4038600" y="6667500"/>
          <p14:tracePt t="25264" x="4057650" y="6629400"/>
          <p14:tracePt t="25280" x="4070350" y="6610350"/>
          <p14:tracePt t="25280" x="4083050" y="6584950"/>
          <p14:tracePt t="25298" x="4102100" y="6559550"/>
          <p14:tracePt t="25314" x="4146550" y="6521450"/>
          <p14:tracePt t="25314" x="4191000" y="6477000"/>
          <p14:tracePt t="25332" x="4210050" y="64579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p:txBody>
          <a:bodyPr/>
          <a:lstStyle/>
          <a:p>
            <a:r>
              <a:rPr lang="ja-JP" altLang="en-US"/>
              <a:t>二項分布の練習問題</a:t>
            </a:r>
          </a:p>
        </p:txBody>
      </p:sp>
      <p:sp>
        <p:nvSpPr>
          <p:cNvPr id="476165" name="Text Box 5"/>
          <p:cNvSpPr txBox="1">
            <a:spLocks noChangeArrowheads="1"/>
          </p:cNvSpPr>
          <p:nvPr/>
        </p:nvSpPr>
        <p:spPr bwMode="auto">
          <a:xfrm>
            <a:off x="250825" y="1412875"/>
            <a:ext cx="8713788" cy="1187450"/>
          </a:xfrm>
          <a:prstGeom prst="rect">
            <a:avLst/>
          </a:prstGeom>
          <a:noFill/>
          <a:ln w="38100">
            <a:noFill/>
            <a:miter lim="800000"/>
            <a:headEnd/>
            <a:tailEnd/>
          </a:ln>
          <a:effectLst/>
        </p:spPr>
        <p:txBody>
          <a:bodyPr>
            <a:spAutoFit/>
          </a:bodyPr>
          <a:lstStyle/>
          <a:p>
            <a:r>
              <a:rPr lang="ja-JP" altLang="en-US" dirty="0"/>
              <a:t>Ａ社のチョコレートにはく</a:t>
            </a:r>
            <a:r>
              <a:rPr lang="ja-JP" altLang="en-US" dirty="0" err="1"/>
              <a:t>じが</a:t>
            </a:r>
            <a:r>
              <a:rPr lang="ja-JP" altLang="en-US" dirty="0"/>
              <a:t>入っていて，当たる確率は</a:t>
            </a:r>
            <a:r>
              <a:rPr lang="en-US" altLang="ja-JP" dirty="0"/>
              <a:t>0.15</a:t>
            </a:r>
            <a:r>
              <a:rPr lang="ja-JP" altLang="en-US" dirty="0"/>
              <a:t>である．</a:t>
            </a:r>
            <a:r>
              <a:rPr lang="en-US" altLang="ja-JP" dirty="0"/>
              <a:t>10</a:t>
            </a:r>
            <a:r>
              <a:rPr lang="ja-JP" altLang="en-US" dirty="0"/>
              <a:t>個買って１つも当たりが入っていない確率，ちょうど２つだけ当たりの入っている確率を求めよ．</a:t>
            </a:r>
          </a:p>
        </p:txBody>
      </p:sp>
      <p:graphicFrame>
        <p:nvGraphicFramePr>
          <p:cNvPr id="476166" name="Object 6"/>
          <p:cNvGraphicFramePr>
            <a:graphicFrameLocks noChangeAspect="1"/>
          </p:cNvGraphicFramePr>
          <p:nvPr/>
        </p:nvGraphicFramePr>
        <p:xfrm>
          <a:off x="4514850" y="3327400"/>
          <a:ext cx="114300" cy="203200"/>
        </p:xfrm>
        <a:graphic>
          <a:graphicData uri="http://schemas.openxmlformats.org/presentationml/2006/ole">
            <mc:AlternateContent xmlns:mc="http://schemas.openxmlformats.org/markup-compatibility/2006">
              <mc:Choice xmlns:v="urn:schemas-microsoft-com:vml" Requires="v">
                <p:oleObj spid="_x0000_s476252" name="Equation" r:id="rId6" imgW="114120" imgH="203040" progId="Equation.DGEE2">
                  <p:embed/>
                </p:oleObj>
              </mc:Choice>
              <mc:Fallback>
                <p:oleObj name="Equation" r:id="rId6" imgW="114120" imgH="203040" progId="Equation.DGEE2">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7400"/>
                        <a:ext cx="114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88" name="Object 28"/>
          <p:cNvGraphicFramePr>
            <a:graphicFrameLocks noChangeAspect="1"/>
          </p:cNvGraphicFramePr>
          <p:nvPr/>
        </p:nvGraphicFramePr>
        <p:xfrm>
          <a:off x="1571604" y="2928934"/>
          <a:ext cx="1071570" cy="623597"/>
        </p:xfrm>
        <a:graphic>
          <a:graphicData uri="http://schemas.openxmlformats.org/presentationml/2006/ole">
            <mc:AlternateContent xmlns:mc="http://schemas.openxmlformats.org/markup-compatibility/2006">
              <mc:Choice xmlns:v="urn:schemas-microsoft-com:vml" Requires="v">
                <p:oleObj spid="_x0000_s476253" name="数式" r:id="rId8" imgW="241200" imgH="139680" progId="Equation.3">
                  <p:embed/>
                </p:oleObj>
              </mc:Choice>
              <mc:Fallback>
                <p:oleObj name="数式" r:id="rId8" imgW="241200" imgH="139680"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04" y="2928934"/>
                        <a:ext cx="1071570" cy="623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89" name="Object 29"/>
          <p:cNvGraphicFramePr>
            <a:graphicFrameLocks noChangeAspect="1"/>
          </p:cNvGraphicFramePr>
          <p:nvPr/>
        </p:nvGraphicFramePr>
        <p:xfrm>
          <a:off x="4786314" y="2928934"/>
          <a:ext cx="1145472" cy="714380"/>
        </p:xfrm>
        <a:graphic>
          <a:graphicData uri="http://schemas.openxmlformats.org/presentationml/2006/ole">
            <mc:AlternateContent xmlns:mc="http://schemas.openxmlformats.org/markup-compatibility/2006">
              <mc:Choice xmlns:v="urn:schemas-microsoft-com:vml" Requires="v">
                <p:oleObj spid="_x0000_s476254" name="数式" r:id="rId10" imgW="266400" imgH="164880" progId="Equation.3">
                  <p:embed/>
                </p:oleObj>
              </mc:Choice>
              <mc:Fallback>
                <p:oleObj name="数式" r:id="rId10" imgW="266400" imgH="164880" progId="Equation.3">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6314" y="2928934"/>
                        <a:ext cx="1145472"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90" name="Object 30"/>
          <p:cNvGraphicFramePr>
            <a:graphicFrameLocks noChangeAspect="1"/>
          </p:cNvGraphicFramePr>
          <p:nvPr/>
        </p:nvGraphicFramePr>
        <p:xfrm>
          <a:off x="285720" y="4143380"/>
          <a:ext cx="1500187" cy="690562"/>
        </p:xfrm>
        <a:graphic>
          <a:graphicData uri="http://schemas.openxmlformats.org/presentationml/2006/ole">
            <mc:AlternateContent xmlns:mc="http://schemas.openxmlformats.org/markup-compatibility/2006">
              <mc:Choice xmlns:v="urn:schemas-microsoft-com:vml" Requires="v">
                <p:oleObj spid="_x0000_s476255" name="数式" r:id="rId12" imgW="444240" imgH="203040" progId="Equation.3">
                  <p:embed/>
                </p:oleObj>
              </mc:Choice>
              <mc:Fallback>
                <p:oleObj name="数式" r:id="rId12" imgW="444240" imgH="203040" progId="Equation.3">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20" y="4143380"/>
                        <a:ext cx="1500187"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91" name="Object 31"/>
          <p:cNvGraphicFramePr>
            <a:graphicFrameLocks noChangeAspect="1"/>
          </p:cNvGraphicFramePr>
          <p:nvPr/>
        </p:nvGraphicFramePr>
        <p:xfrm>
          <a:off x="285720" y="5214950"/>
          <a:ext cx="1543050" cy="690563"/>
        </p:xfrm>
        <a:graphic>
          <a:graphicData uri="http://schemas.openxmlformats.org/presentationml/2006/ole">
            <mc:AlternateContent xmlns:mc="http://schemas.openxmlformats.org/markup-compatibility/2006">
              <mc:Choice xmlns:v="urn:schemas-microsoft-com:vml" Requires="v">
                <p:oleObj spid="_x0000_s476256" name="数式" r:id="rId14" imgW="457200" imgH="203040" progId="Equation.3">
                  <p:embed/>
                </p:oleObj>
              </mc:Choice>
              <mc:Fallback>
                <p:oleObj name="数式" r:id="rId14" imgW="457200" imgH="203040" progId="Equation.3">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20" y="5214950"/>
                        <a:ext cx="154305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779"/>
    </mc:Choice>
    <mc:Fallback>
      <p:transition spd="slow" advTm="43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65" x="4540250" y="2228850"/>
          <p14:tracePt t="3174" x="4540250" y="2235200"/>
          <p14:tracePt t="3193" x="4540250" y="2241550"/>
          <p14:tracePt t="3201" x="4540250" y="2247900"/>
          <p14:tracePt t="3210" x="4540250" y="2254250"/>
          <p14:tracePt t="3226" x="4546600" y="2260600"/>
          <p14:tracePt t="3245" x="4559300" y="2254250"/>
          <p14:tracePt t="3262" x="4565650" y="2254250"/>
          <p14:tracePt t="3277" x="4572000" y="2260600"/>
          <p14:tracePt t="3277" x="4578350" y="2260600"/>
          <p14:tracePt t="3294" x="4584700" y="2260600"/>
          <p14:tracePt t="3310" x="4591050" y="2266950"/>
          <p14:tracePt t="3310" x="4597400" y="2273300"/>
          <p14:tracePt t="3328" x="4603750" y="2279650"/>
          <p14:tracePt t="3343" x="4603750" y="2286000"/>
          <p14:tracePt t="3360" x="4603750" y="2292350"/>
          <p14:tracePt t="3377" x="4597400" y="2286000"/>
          <p14:tracePt t="3393" x="4584700" y="2286000"/>
          <p14:tracePt t="3393" x="4578350" y="2279650"/>
          <p14:tracePt t="3410" x="4572000" y="2273300"/>
          <p14:tracePt t="3410" x="4546600" y="2266950"/>
          <p14:tracePt t="3428" x="4533900" y="2266950"/>
          <p14:tracePt t="3428" x="4521200" y="2266950"/>
          <p14:tracePt t="3444" x="4508500" y="2260600"/>
          <p14:tracePt t="3444" x="4489450" y="2260600"/>
          <p14:tracePt t="3460" x="4476750" y="2260600"/>
          <p14:tracePt t="3460" x="4451350" y="2266950"/>
          <p14:tracePt t="3477" x="4432300" y="2266950"/>
          <p14:tracePt t="3477" x="4419600" y="2266950"/>
          <p14:tracePt t="3494" x="4406900" y="2266950"/>
          <p14:tracePt t="3494" x="4400550" y="2273300"/>
          <p14:tracePt t="3510" x="4387850" y="2273300"/>
          <p14:tracePt t="3510" x="4375150" y="2266950"/>
          <p14:tracePt t="3527" x="4368800" y="2266950"/>
          <p14:tracePt t="3527" x="4362450" y="2273300"/>
          <p14:tracePt t="3545" x="4356100" y="2266950"/>
          <p14:tracePt t="3545" x="4349750" y="2260600"/>
          <p14:tracePt t="3562" x="4349750" y="2254250"/>
          <p14:tracePt t="3577" x="4349750" y="2247900"/>
          <p14:tracePt t="3593" x="4356100" y="2241550"/>
          <p14:tracePt t="3593" x="4356100" y="2228850"/>
          <p14:tracePt t="3593" x="4362450" y="2222500"/>
          <p14:tracePt t="3612" x="4368800" y="2216150"/>
          <p14:tracePt t="3612" x="4375150" y="2209800"/>
          <p14:tracePt t="3628" x="4381500" y="2203450"/>
          <p14:tracePt t="3628" x="4387850" y="2190750"/>
          <p14:tracePt t="3644" x="4394200" y="2178050"/>
          <p14:tracePt t="3644" x="4400550" y="2171700"/>
          <p14:tracePt t="3661" x="4413250" y="2159000"/>
          <p14:tracePt t="3661" x="4419600" y="2146300"/>
          <p14:tracePt t="3679" x="4432300" y="2139950"/>
          <p14:tracePt t="3679" x="4438650" y="2127250"/>
          <p14:tracePt t="3694" x="4445000" y="2114550"/>
          <p14:tracePt t="3694" x="4451350" y="2101850"/>
          <p14:tracePt t="3694" x="4457700" y="2095500"/>
          <p14:tracePt t="3712" x="4464050" y="2089150"/>
          <p14:tracePt t="3712" x="4470400" y="2076450"/>
          <p14:tracePt t="3728" x="4476750" y="2070100"/>
          <p14:tracePt t="3743" x="4483100" y="2063750"/>
          <p14:tracePt t="3743" x="4489450" y="2057400"/>
          <p14:tracePt t="3761" x="4495800" y="2051050"/>
          <p14:tracePt t="3761" x="4508500" y="2044700"/>
          <p14:tracePt t="3778" x="4508500" y="2038350"/>
          <p14:tracePt t="3778" x="4514850" y="2038350"/>
          <p14:tracePt t="3795" x="4521200" y="2032000"/>
          <p14:tracePt t="3795" x="4527550" y="2025650"/>
          <p14:tracePt t="3812" x="4533900" y="2025650"/>
          <p14:tracePt t="3812" x="4540250" y="2019300"/>
          <p14:tracePt t="3828" x="4546600" y="2012950"/>
          <p14:tracePt t="3828" x="4559300" y="2006600"/>
          <p14:tracePt t="3845" x="4572000" y="2006600"/>
          <p14:tracePt t="3845" x="4578350" y="2000250"/>
          <p14:tracePt t="3862" x="4584700" y="1993900"/>
          <p14:tracePt t="3862" x="4591050" y="1993900"/>
          <p14:tracePt t="3878" x="4597400" y="1987550"/>
          <p14:tracePt t="3878" x="4610100" y="1987550"/>
          <p14:tracePt t="3896" x="4610100" y="1981200"/>
          <p14:tracePt t="3896" x="4616450" y="1981200"/>
          <p14:tracePt t="3912" x="4622800" y="1981200"/>
          <p14:tracePt t="3912" x="4629150" y="1974850"/>
          <p14:tracePt t="3929" x="4635500" y="1974850"/>
          <p14:tracePt t="3929" x="4641850" y="1974850"/>
          <p14:tracePt t="3945" x="4648200" y="1974850"/>
          <p14:tracePt t="3945" x="4654550" y="1974850"/>
          <p14:tracePt t="3962" x="4660900" y="1968500"/>
          <p14:tracePt t="3962" x="4667250" y="1968500"/>
          <p14:tracePt t="3962" x="4673600" y="1968500"/>
          <p14:tracePt t="3980" x="4679950" y="1962150"/>
          <p14:tracePt t="3994" x="4686300" y="1962150"/>
          <p14:tracePt t="3994" x="4699000" y="1968500"/>
          <p14:tracePt t="4013" x="4705350" y="1968500"/>
          <p14:tracePt t="4013" x="4711700" y="1974850"/>
          <p14:tracePt t="4029" x="4718050" y="1974850"/>
          <p14:tracePt t="4029" x="4718050" y="1981200"/>
          <p14:tracePt t="4046" x="4724400" y="1987550"/>
          <p14:tracePt t="4046" x="4724400" y="1993900"/>
          <p14:tracePt t="4063" x="4730750" y="2000250"/>
          <p14:tracePt t="4063" x="4737100" y="2006600"/>
          <p14:tracePt t="4079" x="4743450" y="2012950"/>
          <p14:tracePt t="4079" x="4749800" y="2012950"/>
          <p14:tracePt t="4096" x="4762500" y="2012950"/>
          <p14:tracePt t="4096" x="4768850" y="2012950"/>
          <p14:tracePt t="4113" x="4775200" y="2012950"/>
          <p14:tracePt t="4113" x="4787900" y="2006600"/>
          <p14:tracePt t="4129" x="4800600" y="2006600"/>
          <p14:tracePt t="4129" x="4826000" y="1993900"/>
          <p14:tracePt t="4146" x="4838700" y="1987550"/>
          <p14:tracePt t="4146" x="4851400" y="1981200"/>
          <p14:tracePt t="4164" x="4870450" y="1974850"/>
          <p14:tracePt t="4164" x="4889500" y="1962150"/>
          <p14:tracePt t="4181" x="4914900" y="1955800"/>
          <p14:tracePt t="4181" x="4972050" y="1943100"/>
          <p14:tracePt t="4197" x="5003800" y="1936750"/>
          <p14:tracePt t="4197" x="5035550" y="1936750"/>
          <p14:tracePt t="4214" x="5073650" y="1930400"/>
          <p14:tracePt t="4214" x="5105400" y="1930400"/>
          <p14:tracePt t="4230" x="5143500" y="1930400"/>
          <p14:tracePt t="4230" x="5175250" y="1930400"/>
          <p14:tracePt t="4247" x="5207000" y="1930400"/>
          <p14:tracePt t="4247" x="5238750" y="1930400"/>
          <p14:tracePt t="4247" x="5270500" y="1930400"/>
          <p14:tracePt t="4266" x="5302250" y="1936750"/>
          <p14:tracePt t="4279" x="5334000" y="1936750"/>
          <p14:tracePt t="4279" x="5391150" y="1936750"/>
          <p14:tracePt t="4298" x="5416550" y="1930400"/>
          <p14:tracePt t="4298" x="5441950" y="1930400"/>
          <p14:tracePt t="4314" x="5467350" y="1924050"/>
          <p14:tracePt t="4314" x="5492750" y="1917700"/>
          <p14:tracePt t="4331" x="5511800" y="1905000"/>
          <p14:tracePt t="4331" x="5530850" y="1898650"/>
          <p14:tracePt t="4347" x="5549900" y="1892300"/>
          <p14:tracePt t="4347" x="5562600" y="1879600"/>
          <p14:tracePt t="4347" x="5581650" y="1873250"/>
          <p14:tracePt t="4366" x="5588000" y="1860550"/>
          <p14:tracePt t="4366" x="5600700" y="1854200"/>
          <p14:tracePt t="4381" x="5613400" y="1847850"/>
          <p14:tracePt t="4381" x="5619750" y="1841500"/>
          <p14:tracePt t="4398" x="5626100" y="1835150"/>
          <p14:tracePt t="4398" x="5632450" y="1828800"/>
          <p14:tracePt t="4415" x="5638800" y="1822450"/>
          <p14:tracePt t="4415" x="5645150" y="1816100"/>
          <p14:tracePt t="4415" x="5657850" y="1809750"/>
          <p14:tracePt t="4435" x="5664200" y="1803400"/>
          <p14:tracePt t="4435" x="5670550" y="1797050"/>
          <p14:tracePt t="4448" x="5676900" y="1790700"/>
          <p14:tracePt t="4448" x="5689600" y="1790700"/>
          <p14:tracePt t="4465" x="5702300" y="1784350"/>
          <p14:tracePt t="4465" x="5715000" y="1784350"/>
          <p14:tracePt t="4481" x="5734050" y="1778000"/>
          <p14:tracePt t="4481" x="5772150" y="1778000"/>
          <p14:tracePt t="4498" x="5797550" y="1771650"/>
          <p14:tracePt t="4498" x="5822950" y="1771650"/>
          <p14:tracePt t="4516" x="5848350" y="1771650"/>
          <p14:tracePt t="4516" x="5880100" y="1778000"/>
          <p14:tracePt t="4532" x="5911850" y="1778000"/>
          <p14:tracePt t="4532" x="5943600" y="1784350"/>
          <p14:tracePt t="4550" x="5975350" y="1784350"/>
          <p14:tracePt t="4550" x="6032500" y="1790700"/>
          <p14:tracePt t="4565" x="6064250" y="1797050"/>
          <p14:tracePt t="4565" x="6089650" y="1797050"/>
          <p14:tracePt t="4582" x="6121400" y="1803400"/>
          <p14:tracePt t="4582" x="6146800" y="1803400"/>
          <p14:tracePt t="4598" x="6178550" y="1803400"/>
          <p14:tracePt t="4598" x="6203950" y="1803400"/>
          <p14:tracePt t="4615" x="6235700" y="1803400"/>
          <p14:tracePt t="4615" x="6261100" y="1797050"/>
          <p14:tracePt t="4632" x="6292850" y="1797050"/>
          <p14:tracePt t="4632" x="6318250" y="1790700"/>
          <p14:tracePt t="4632" x="6343650" y="1784350"/>
          <p14:tracePt t="4650" x="6369050" y="1784350"/>
          <p14:tracePt t="4650" x="6400800" y="1778000"/>
          <p14:tracePt t="4665" x="6426200" y="1771650"/>
          <p14:tracePt t="4665" x="6457950" y="1765300"/>
          <p14:tracePt t="4682" x="6483350" y="1765300"/>
          <p14:tracePt t="4682" x="6508750" y="1758950"/>
          <p14:tracePt t="4698" x="6540500" y="1752600"/>
          <p14:tracePt t="4698" x="6565900" y="1752600"/>
          <p14:tracePt t="4715" x="6597650" y="1746250"/>
          <p14:tracePt t="4715" x="6623050" y="1739900"/>
          <p14:tracePt t="4715" x="6654800" y="1739900"/>
          <p14:tracePt t="4733" x="6680200" y="1733550"/>
          <p14:tracePt t="4733" x="6711950" y="1733550"/>
          <p14:tracePt t="4749" x="6743700" y="1733550"/>
          <p14:tracePt t="4749" x="6775450" y="1727200"/>
          <p14:tracePt t="4765" x="6807200" y="1727200"/>
          <p14:tracePt t="4765" x="6838950" y="1727200"/>
          <p14:tracePt t="4782" x="6864350" y="1727200"/>
          <p14:tracePt t="4782" x="6921500" y="1720850"/>
          <p14:tracePt t="4799" x="6946900" y="1720850"/>
          <p14:tracePt t="4799" x="6972300" y="1720850"/>
          <p14:tracePt t="4815" x="6997700" y="1720850"/>
          <p14:tracePt t="4815" x="7016750" y="1720850"/>
          <p14:tracePt t="4832" x="7035800" y="1720850"/>
          <p14:tracePt t="4832" x="7054850" y="1720850"/>
          <p14:tracePt t="4849" x="7073900" y="1720850"/>
          <p14:tracePt t="4849" x="7099300" y="1720850"/>
          <p14:tracePt t="4866" x="7112000" y="1720850"/>
          <p14:tracePt t="4866" x="7118350" y="1720850"/>
          <p14:tracePt t="4882" x="7124700" y="1720850"/>
          <p14:tracePt t="4882" x="7137400" y="1720850"/>
          <p14:tracePt t="4899" x="7143750" y="1720850"/>
          <p14:tracePt t="4915" x="7150100" y="1720850"/>
          <p14:tracePt t="4915" x="7156450" y="1720850"/>
          <p14:tracePt t="4935" x="7162800" y="1720850"/>
          <p14:tracePt t="4949" x="7169150" y="1727200"/>
          <p14:tracePt t="4966" x="7169150" y="1733550"/>
          <p14:tracePt t="4985" x="7162800" y="1739900"/>
          <p14:tracePt t="5009" x="7156450" y="1746250"/>
          <p14:tracePt t="5037" x="7143750" y="1752600"/>
          <p14:tracePt t="5053" x="7137400" y="1752600"/>
          <p14:tracePt t="5061" x="7131050" y="1758950"/>
          <p14:tracePt t="5069" x="7124700" y="1758950"/>
          <p14:tracePt t="5082" x="7118350" y="1758950"/>
          <p14:tracePt t="5082" x="7099300" y="1765300"/>
          <p14:tracePt t="5100" x="7086600" y="1771650"/>
          <p14:tracePt t="5100" x="7080250" y="1771650"/>
          <p14:tracePt t="5116" x="7067550" y="1778000"/>
          <p14:tracePt t="5116" x="7054850" y="1784350"/>
          <p14:tracePt t="5134" x="7042150" y="1784350"/>
          <p14:tracePt t="5134" x="7023100" y="1790700"/>
          <p14:tracePt t="5150" x="7010400" y="1797050"/>
          <p14:tracePt t="5150" x="6978650" y="1803400"/>
          <p14:tracePt t="5167" x="6965950" y="1809750"/>
          <p14:tracePt t="5167" x="6953250" y="1809750"/>
          <p14:tracePt t="5183" x="6940550" y="1816100"/>
          <p14:tracePt t="5183" x="6921500" y="1822450"/>
          <p14:tracePt t="5200" x="6908800" y="1822450"/>
          <p14:tracePt t="5200" x="6877050" y="1828800"/>
          <p14:tracePt t="5217" x="6864350" y="1828800"/>
          <p14:tracePt t="5217" x="6851650" y="1828800"/>
          <p14:tracePt t="5234" x="6838950" y="1835150"/>
          <p14:tracePt t="5234" x="6826250" y="1835150"/>
          <p14:tracePt t="5251" x="6813550" y="1835150"/>
          <p14:tracePt t="5251" x="6800850" y="1828800"/>
          <p14:tracePt t="5267" x="6788150" y="1828800"/>
          <p14:tracePt t="5267" x="6775450" y="1828800"/>
          <p14:tracePt t="5267" x="6762750" y="1828800"/>
          <p14:tracePt t="5285" x="6750050" y="1828800"/>
          <p14:tracePt t="5285" x="6737350" y="1828800"/>
          <p14:tracePt t="5302" x="6724650" y="1822450"/>
          <p14:tracePt t="5302" x="6711950" y="1822450"/>
          <p14:tracePt t="5317" x="6705600" y="1822450"/>
          <p14:tracePt t="5317" x="6692900" y="1822450"/>
          <p14:tracePt t="5334" x="6686550" y="1816100"/>
          <p14:tracePt t="5334" x="6680200" y="1816100"/>
          <p14:tracePt t="5351" x="6673850" y="1816100"/>
          <p14:tracePt t="5351" x="6667500" y="1816100"/>
          <p14:tracePt t="5368" x="6661150" y="1809750"/>
          <p14:tracePt t="5385" x="6667500" y="1803400"/>
          <p14:tracePt t="5405" x="6680200" y="1803400"/>
          <p14:tracePt t="5421" x="6686550" y="1803400"/>
          <p14:tracePt t="5433" x="6692900" y="1797050"/>
          <p14:tracePt t="5433" x="6699250" y="1797050"/>
          <p14:tracePt t="5451" x="6705600" y="1797050"/>
          <p14:tracePt t="5451" x="6724650" y="1797050"/>
          <p14:tracePt t="5470" x="6737350" y="1790700"/>
          <p14:tracePt t="5470" x="6756400" y="1790700"/>
          <p14:tracePt t="5490" x="6769100" y="1784350"/>
          <p14:tracePt t="5501" x="6781800" y="1784350"/>
          <p14:tracePt t="5501" x="6807200" y="1778000"/>
          <p14:tracePt t="5524" x="6819900" y="1778000"/>
          <p14:tracePt t="5524" x="6845300" y="1771650"/>
          <p14:tracePt t="5542" x="6858000" y="1771650"/>
          <p14:tracePt t="5555" x="6864350" y="1771650"/>
          <p14:tracePt t="5555" x="6889750" y="1765300"/>
          <p14:tracePt t="5574" x="6902450" y="1765300"/>
          <p14:tracePt t="5574" x="6915150" y="1758950"/>
          <p14:tracePt t="5590" x="6921500" y="1758950"/>
          <p14:tracePt t="5590" x="6934200" y="1758950"/>
          <p14:tracePt t="5607" x="6946900" y="1758950"/>
          <p14:tracePt t="5607" x="6953250" y="1752600"/>
          <p14:tracePt t="5623" x="6965950" y="1752600"/>
          <p14:tracePt t="5623" x="6985000" y="1752600"/>
          <p14:tracePt t="5640" x="6997700" y="1752600"/>
          <p14:tracePt t="5640" x="7004050" y="1752600"/>
          <p14:tracePt t="5656" x="7016750" y="1746250"/>
          <p14:tracePt t="5667" x="7023100" y="1746250"/>
          <p14:tracePt t="5667" x="7035800" y="1746250"/>
          <p14:tracePt t="5686" x="7042150" y="1746250"/>
          <p14:tracePt t="5686" x="7048500" y="1746250"/>
          <p14:tracePt t="5702" x="7054850" y="1739900"/>
          <p14:tracePt t="5718" x="7061200" y="1739900"/>
          <p14:tracePt t="5738" x="7054850" y="1746250"/>
          <p14:tracePt t="5781" x="7048500" y="1746250"/>
          <p14:tracePt t="5797" x="7035800" y="1746250"/>
          <p14:tracePt t="5813" x="7029450" y="1746250"/>
          <p14:tracePt t="5825" x="7023100" y="1746250"/>
          <p14:tracePt t="5841" x="7016750" y="1746250"/>
          <p14:tracePt t="5857" x="7010400" y="1739900"/>
          <p14:tracePt t="5873" x="7010400" y="1746250"/>
          <p14:tracePt t="5886" x="7004050" y="1746250"/>
          <p14:tracePt t="5969" x="6997700" y="1746250"/>
          <p14:tracePt t="6005" x="6991350" y="1746250"/>
          <p14:tracePt t="6037" x="6991350" y="1739900"/>
          <p14:tracePt t="6081" x="6997700" y="1733550"/>
          <p14:tracePt t="6105" x="7004050" y="1727200"/>
          <p14:tracePt t="6117" x="7010400" y="1727200"/>
          <p14:tracePt t="6125" x="7016750" y="1727200"/>
          <p14:tracePt t="6135" x="7023100" y="1720850"/>
          <p14:tracePt t="6135" x="7029450" y="1720850"/>
          <p14:tracePt t="6153" x="7035800" y="1720850"/>
          <p14:tracePt t="6153" x="7048500" y="1720850"/>
          <p14:tracePt t="6171" x="7054850" y="1720850"/>
          <p14:tracePt t="6171" x="7073900" y="1714500"/>
          <p14:tracePt t="6187" x="7086600" y="1714500"/>
          <p14:tracePt t="6187" x="7092950" y="1714500"/>
          <p14:tracePt t="6204" x="7105650" y="1714500"/>
          <p14:tracePt t="6204" x="7112000" y="1714500"/>
          <p14:tracePt t="6220" x="7118350" y="1714500"/>
          <p14:tracePt t="6220" x="7137400" y="1714500"/>
          <p14:tracePt t="6237" x="7143750" y="1714500"/>
          <p14:tracePt t="6237" x="7143750" y="1720850"/>
          <p14:tracePt t="6254" x="7150100" y="1720850"/>
          <p14:tracePt t="6270" x="7150100" y="1727200"/>
          <p14:tracePt t="6305" x="7143750" y="1727200"/>
          <p14:tracePt t="6321" x="7137400" y="1727200"/>
          <p14:tracePt t="6337" x="7131050" y="1733550"/>
          <p14:tracePt t="6353" x="7131050" y="1739900"/>
          <p14:tracePt t="6365" x="7131050" y="1746250"/>
          <p14:tracePt t="6381" x="7143750" y="1752600"/>
          <p14:tracePt t="6397" x="7150100" y="1758950"/>
          <p14:tracePt t="6405" x="7156450" y="1765300"/>
          <p14:tracePt t="6405" x="7169150" y="1771650"/>
          <p14:tracePt t="6421" x="7175500" y="1778000"/>
          <p14:tracePt t="6421" x="7194550" y="1784350"/>
          <p14:tracePt t="6437" x="7207250" y="1790700"/>
          <p14:tracePt t="6437" x="7226300" y="1797050"/>
          <p14:tracePt t="6454" x="7239000" y="1809750"/>
          <p14:tracePt t="6454" x="7258050" y="1816100"/>
          <p14:tracePt t="6454" x="7283450" y="1828800"/>
          <p14:tracePt t="6473" x="7302500" y="1835150"/>
          <p14:tracePt t="6473" x="7321550" y="1847850"/>
          <p14:tracePt t="6488" x="7346950" y="1854200"/>
          <p14:tracePt t="6488" x="7366000" y="1866900"/>
          <p14:tracePt t="6505" x="7391400" y="1873250"/>
          <p14:tracePt t="6505" x="7410450" y="1885950"/>
          <p14:tracePt t="6522" x="7435850" y="1892300"/>
          <p14:tracePt t="6522" x="7473950" y="1911350"/>
          <p14:tracePt t="6538" x="7486650" y="1917700"/>
          <p14:tracePt t="6538" x="7499350" y="1924050"/>
          <p14:tracePt t="6555" x="7505700" y="1930400"/>
          <p14:tracePt t="6570" x="7289800" y="1885950"/>
          <p14:tracePt t="6655" x="7258050" y="1873250"/>
          <p14:tracePt t="6658" x="7226300" y="1860550"/>
          <p14:tracePt t="6671" x="7169150" y="1816100"/>
          <p14:tracePt t="6671" x="7137400" y="1784350"/>
          <p14:tracePt t="6689" x="7080250" y="1708150"/>
          <p14:tracePt t="6705" x="7029450" y="1619250"/>
          <p14:tracePt t="6721" x="6991350" y="1524000"/>
          <p14:tracePt t="6738" x="6972300" y="1435100"/>
          <p14:tracePt t="6754" x="6978650" y="1346200"/>
          <p14:tracePt t="6771" x="7042150" y="1225550"/>
          <p14:tracePt t="6788" x="7118350" y="1155700"/>
          <p14:tracePt t="6806" x="7226300" y="1092200"/>
          <p14:tracePt t="6821" x="7429500" y="1022350"/>
          <p14:tracePt t="6838" x="7581900" y="996950"/>
          <p14:tracePt t="6855" x="7753350" y="990600"/>
          <p14:tracePt t="6872" x="7912100" y="1016000"/>
          <p14:tracePt t="6888" x="8128000" y="1092200"/>
          <p14:tracePt t="6906" x="8235950" y="1162050"/>
          <p14:tracePt t="6922" x="8324850" y="1244600"/>
          <p14:tracePt t="6941" x="8382000" y="1333500"/>
          <p14:tracePt t="6955" x="8407400" y="1422400"/>
          <p14:tracePt t="6955" x="8413750" y="1473200"/>
          <p14:tracePt t="6973" x="8401050" y="1562100"/>
          <p14:tracePt t="6990" x="8362950" y="1644650"/>
          <p14:tracePt t="7005" x="8286750" y="1720850"/>
          <p14:tracePt t="7023" x="8191500" y="1790700"/>
          <p14:tracePt t="7039" x="8077200" y="1854200"/>
          <p14:tracePt t="7039" x="8013700" y="1879600"/>
          <p14:tracePt t="7058" x="7880350" y="1930400"/>
          <p14:tracePt t="7073" x="7734300" y="1974850"/>
          <p14:tracePt t="7089" x="7594600" y="2006600"/>
          <p14:tracePt t="7106" x="7461250" y="2025650"/>
          <p14:tracePt t="7123" x="7289800" y="2032000"/>
          <p14:tracePt t="7139" x="7207250" y="2019300"/>
          <p14:tracePt t="7156" x="7156450" y="2006600"/>
          <p14:tracePt t="7173" x="7137400" y="2006600"/>
          <p14:tracePt t="7189" x="7137400" y="2012950"/>
          <p14:tracePt t="7206" x="7150100" y="2019300"/>
          <p14:tracePt t="7206" x="7162800" y="2019300"/>
          <p14:tracePt t="7223" x="7169150" y="2019300"/>
          <p14:tracePt t="7223" x="7181850" y="2012950"/>
          <p14:tracePt t="7240" x="7194550" y="2006600"/>
          <p14:tracePt t="7240" x="7226300" y="1987550"/>
          <p14:tracePt t="7258" x="7251700" y="1981200"/>
          <p14:tracePt t="7258" x="7270750" y="1974850"/>
          <p14:tracePt t="7274" x="7296150" y="1968500"/>
          <p14:tracePt t="7274" x="7315200" y="1962150"/>
          <p14:tracePt t="7290" x="7340600" y="1955800"/>
          <p14:tracePt t="7290" x="7366000" y="1955800"/>
          <p14:tracePt t="7308" x="7391400" y="1949450"/>
          <p14:tracePt t="7308" x="7410450" y="1949450"/>
          <p14:tracePt t="7308" x="7435850" y="1943100"/>
          <p14:tracePt t="7325" x="7454900" y="1943100"/>
          <p14:tracePt t="7339" x="7473950" y="1936750"/>
          <p14:tracePt t="7339" x="7505700" y="1936750"/>
          <p14:tracePt t="7358" x="7524750" y="1936750"/>
          <p14:tracePt t="7358" x="7537450" y="1936750"/>
          <p14:tracePt t="7374" x="7550150" y="1936750"/>
          <p14:tracePt t="7374" x="7556500" y="1943100"/>
          <p14:tracePt t="7391" x="7569200" y="1943100"/>
          <p14:tracePt t="7391" x="7575550" y="1943100"/>
          <p14:tracePt t="7408" x="7581900" y="1949450"/>
          <p14:tracePt t="7408" x="7581900" y="1955800"/>
          <p14:tracePt t="7427" x="7581900" y="1962150"/>
          <p14:tracePt t="7440" x="7575550" y="1974850"/>
          <p14:tracePt t="7456" x="7562850" y="1981200"/>
          <p14:tracePt t="7473" x="7556500" y="1987550"/>
          <p14:tracePt t="7490" x="7543800" y="1987550"/>
          <p14:tracePt t="7490" x="7537450" y="1981200"/>
          <p14:tracePt t="7508" x="7531100" y="1987550"/>
          <p14:tracePt t="7523" x="7537450" y="1993900"/>
          <p14:tracePt t="7589" x="7543800" y="1993900"/>
          <p14:tracePt t="7625" x="7550150" y="1993900"/>
          <p14:tracePt t="7649" x="7556500" y="1993900"/>
          <p14:tracePt t="7665" x="7562850" y="1987550"/>
          <p14:tracePt t="7677" x="7562850" y="1981200"/>
          <p14:tracePt t="7685" x="7569200" y="1974850"/>
          <p14:tracePt t="7709" x="7575550" y="1968500"/>
          <p14:tracePt t="7725" x="7575550" y="1962150"/>
          <p14:tracePt t="7737" x="7581900" y="1962150"/>
          <p14:tracePt t="7753" x="7581900" y="1955800"/>
          <p14:tracePt t="7761" x="7594600" y="1949450"/>
          <p14:tracePt t="7777" x="7594600" y="1943100"/>
          <p14:tracePt t="7793" x="7607300" y="1936750"/>
          <p14:tracePt t="7808" x="7613650" y="1936750"/>
          <p14:tracePt t="7824" x="7620000" y="1930400"/>
          <p14:tracePt t="7853" x="7626350" y="1930400"/>
          <p14:tracePt t="7881" x="7620000" y="1924050"/>
          <p14:tracePt t="7957" x="7620000" y="1930400"/>
          <p14:tracePt t="8033" x="7620000" y="1936750"/>
          <p14:tracePt t="8045" x="7613650" y="1943100"/>
          <p14:tracePt t="8069" x="7607300" y="1943100"/>
          <p14:tracePt t="8085" x="7600950" y="1949450"/>
          <p14:tracePt t="8097" x="7594600" y="1949450"/>
          <p14:tracePt t="8113" x="7588250" y="1955800"/>
          <p14:tracePt t="8129" x="7594600" y="1955800"/>
          <p14:tracePt t="8213" x="7600950" y="1955800"/>
          <p14:tracePt t="8225" x="7607300" y="1955800"/>
          <p14:tracePt t="8241" x="7613650" y="1955800"/>
          <p14:tracePt t="8257" x="7607300" y="1949450"/>
          <p14:tracePt t="8345" x="7594600" y="1955800"/>
          <p14:tracePt t="8361" x="7588250" y="1955800"/>
          <p14:tracePt t="8369" x="7581900" y="1955800"/>
          <p14:tracePt t="8378" x="7575550" y="1955800"/>
          <p14:tracePt t="8378" x="7569200" y="1955800"/>
          <p14:tracePt t="8394" x="7556500" y="1955800"/>
          <p14:tracePt t="8394" x="7543800" y="1962150"/>
          <p14:tracePt t="8411" x="7524750" y="1962150"/>
          <p14:tracePt t="8411" x="7505700" y="1968500"/>
          <p14:tracePt t="8411" x="7480300" y="1968500"/>
          <p14:tracePt t="8430" x="7454900" y="1968500"/>
          <p14:tracePt t="8443" x="7423150" y="1968500"/>
          <p14:tracePt t="8443" x="7353300" y="1962150"/>
          <p14:tracePt t="8461" x="7308850" y="1962150"/>
          <p14:tracePt t="8461" x="7264400" y="1955800"/>
          <p14:tracePt t="8477" x="7213600" y="1949450"/>
          <p14:tracePt t="8477" x="7156450" y="1943100"/>
          <p14:tracePt t="8494" x="7092950" y="1936750"/>
          <p14:tracePt t="8494" x="7029450" y="1930400"/>
          <p14:tracePt t="8511" x="6965950" y="1924050"/>
          <p14:tracePt t="8511" x="6807200" y="1911350"/>
          <p14:tracePt t="8528" x="6718300" y="1911350"/>
          <p14:tracePt t="8528" x="6623050" y="1911350"/>
          <p14:tracePt t="8544" x="6527800" y="1917700"/>
          <p14:tracePt t="8544" x="6426200" y="1917700"/>
          <p14:tracePt t="8561" x="6318250" y="1917700"/>
          <p14:tracePt t="8561" x="6102350" y="1936750"/>
          <p14:tracePt t="8578" x="5988050" y="1943100"/>
          <p14:tracePt t="8578" x="5880100" y="1949450"/>
          <p14:tracePt t="8594" x="5772150" y="1962150"/>
          <p14:tracePt t="8594" x="5657850" y="1974850"/>
          <p14:tracePt t="8611" x="5549900" y="1993900"/>
          <p14:tracePt t="8611" x="5441950" y="2006600"/>
          <p14:tracePt t="8628" x="5334000" y="2025650"/>
          <p14:tracePt t="8628" x="5226050" y="2044700"/>
          <p14:tracePt t="8645" x="5016500" y="2070100"/>
          <p14:tracePt t="8645" x="4908550" y="2076450"/>
          <p14:tracePt t="8662" x="4806950" y="2089150"/>
          <p14:tracePt t="8662" x="4705350" y="2095500"/>
          <p14:tracePt t="8678" x="4603750" y="2101850"/>
          <p14:tracePt t="8678" x="4508500" y="2101850"/>
          <p14:tracePt t="8695" x="4413250" y="2108200"/>
          <p14:tracePt t="8695" x="4318000" y="2114550"/>
          <p14:tracePt t="8711" x="4222750" y="2120900"/>
          <p14:tracePt t="8711" x="4127500" y="2127250"/>
          <p14:tracePt t="8711" x="4032250" y="2139950"/>
          <p14:tracePt t="8730" x="3930650" y="2146300"/>
          <p14:tracePt t="8730" x="3835400" y="2159000"/>
          <p14:tracePt t="8745" x="3740150" y="2171700"/>
          <p14:tracePt t="8745" x="3644900" y="2178050"/>
          <p14:tracePt t="8762" x="3549650" y="2190750"/>
          <p14:tracePt t="8762" x="3454400" y="2197100"/>
          <p14:tracePt t="8779" x="3359150" y="2209800"/>
          <p14:tracePt t="8779" x="3270250" y="2216150"/>
          <p14:tracePt t="8795" x="3181350" y="2222500"/>
          <p14:tracePt t="8795" x="3009900" y="2235200"/>
          <p14:tracePt t="8814" x="2921000" y="2241550"/>
          <p14:tracePt t="8814" x="2844800" y="2247900"/>
          <p14:tracePt t="8829" x="2768600" y="2254250"/>
          <p14:tracePt t="8829" x="2692400" y="2254250"/>
          <p14:tracePt t="8845" x="2616200" y="2254250"/>
          <p14:tracePt t="8845" x="2546350" y="2260600"/>
          <p14:tracePt t="8862" x="2476500" y="2260600"/>
          <p14:tracePt t="8862" x="2343150" y="2254250"/>
          <p14:tracePt t="8879" x="2279650" y="2254250"/>
          <p14:tracePt t="8879" x="2209800" y="2254250"/>
          <p14:tracePt t="8895" x="2139950" y="2254250"/>
          <p14:tracePt t="8895" x="2076450" y="2254250"/>
          <p14:tracePt t="8912" x="2012950" y="2254250"/>
          <p14:tracePt t="8912" x="1943100" y="2254250"/>
          <p14:tracePt t="8929" x="1879600" y="2260600"/>
          <p14:tracePt t="8929" x="1752600" y="2266950"/>
          <p14:tracePt t="8947" x="1689100" y="2279650"/>
          <p14:tracePt t="8947" x="1631950" y="2286000"/>
          <p14:tracePt t="8963" x="1574800" y="2298700"/>
          <p14:tracePt t="8963" x="1517650" y="2311400"/>
          <p14:tracePt t="8979" x="1466850" y="2330450"/>
          <p14:tracePt t="8979" x="1422400" y="2343150"/>
          <p14:tracePt t="8996" x="1371600" y="2355850"/>
          <p14:tracePt t="8996" x="1289050" y="2387600"/>
          <p14:tracePt t="9014" x="1250950" y="2406650"/>
          <p14:tracePt t="9014" x="1212850" y="2419350"/>
          <p14:tracePt t="9030" x="1181100" y="2438400"/>
          <p14:tracePt t="9030" x="1149350" y="2451100"/>
          <p14:tracePt t="9046" x="1117600" y="2463800"/>
          <p14:tracePt t="9046" x="1085850" y="2482850"/>
          <p14:tracePt t="9063" x="1060450" y="2495550"/>
          <p14:tracePt t="9063" x="1035050" y="2501900"/>
          <p14:tracePt t="9063" x="1009650" y="2514600"/>
          <p14:tracePt t="9082" x="984250" y="2520950"/>
          <p14:tracePt t="9095" x="965200" y="2527300"/>
          <p14:tracePt t="9095" x="927100" y="2533650"/>
          <p14:tracePt t="9113" x="908050" y="2533650"/>
          <p14:tracePt t="9113" x="895350" y="2527300"/>
          <p14:tracePt t="9129" x="889000" y="2527300"/>
          <p14:tracePt t="9129" x="882650" y="2520950"/>
          <p14:tracePt t="9146" x="876300" y="2514600"/>
          <p14:tracePt t="9146" x="876300" y="2508250"/>
          <p14:tracePt t="9163" x="882650" y="2508250"/>
          <p14:tracePt t="9163" x="901700" y="2489200"/>
          <p14:tracePt t="9180" x="914400" y="2482850"/>
          <p14:tracePt t="9180" x="933450" y="2476500"/>
          <p14:tracePt t="9196" x="952500" y="2470150"/>
          <p14:tracePt t="9196" x="971550" y="2470150"/>
          <p14:tracePt t="9213" x="996950" y="2463800"/>
          <p14:tracePt t="9213" x="1016000" y="2463800"/>
          <p14:tracePt t="9229" x="1041400" y="2463800"/>
          <p14:tracePt t="9229" x="1104900" y="2470150"/>
          <p14:tracePt t="9246" x="1136650" y="2470150"/>
          <p14:tracePt t="9246" x="1174750" y="2470150"/>
          <p14:tracePt t="9263" x="1212850" y="2470150"/>
          <p14:tracePt t="9263" x="1257300" y="2463800"/>
          <p14:tracePt t="9279" x="1301750" y="2457450"/>
          <p14:tracePt t="9279" x="1403350" y="2444750"/>
          <p14:tracePt t="9296" x="1454150" y="2432050"/>
          <p14:tracePt t="9296" x="1511300" y="2419350"/>
          <p14:tracePt t="9313" x="1574800" y="2406650"/>
          <p14:tracePt t="9313" x="1638300" y="2400300"/>
          <p14:tracePt t="9329" x="1708150" y="2387600"/>
          <p14:tracePt t="9329" x="1778000" y="2381250"/>
          <p14:tracePt t="9346" x="1854200" y="2374900"/>
          <p14:tracePt t="9346" x="1930400" y="2368550"/>
          <p14:tracePt t="9346" x="2006600" y="2355850"/>
          <p14:tracePt t="9365" x="2082800" y="2349500"/>
          <p14:tracePt t="9378" x="2171700" y="2336800"/>
          <p14:tracePt t="9378" x="2336800" y="2317750"/>
          <p14:tracePt t="9397" x="2419350" y="2305050"/>
          <p14:tracePt t="9397" x="2508250" y="2292350"/>
          <p14:tracePt t="9413" x="2590800" y="2279650"/>
          <p14:tracePt t="9413" x="2679700" y="2266950"/>
          <p14:tracePt t="9430" x="2762250" y="2260600"/>
          <p14:tracePt t="9430" x="2844800" y="2254250"/>
          <p14:tracePt t="9446" x="2921000" y="2247900"/>
          <p14:tracePt t="9446" x="3003550" y="2241550"/>
          <p14:tracePt t="9446" x="3079750" y="2241550"/>
          <p14:tracePt t="9465" x="3149600" y="2241550"/>
          <p14:tracePt t="9465" x="3219450" y="2235200"/>
          <p14:tracePt t="9480" x="3282950" y="2235200"/>
          <p14:tracePt t="9480" x="3346450" y="2228850"/>
          <p14:tracePt t="9496" x="3409950" y="2228850"/>
          <p14:tracePt t="9496" x="3467100" y="2222500"/>
          <p14:tracePt t="9514" x="3524250" y="2216150"/>
          <p14:tracePt t="9514" x="3581400" y="2209800"/>
          <p14:tracePt t="9530" x="3625850" y="2203450"/>
          <p14:tracePt t="9530" x="3721100" y="2197100"/>
          <p14:tracePt t="9547" x="3759200" y="2197100"/>
          <p14:tracePt t="9547" x="3797300" y="2190750"/>
          <p14:tracePt t="9563" x="3835400" y="2190750"/>
          <p14:tracePt t="9563" x="3867150" y="2190750"/>
          <p14:tracePt t="9580" x="3892550" y="2190750"/>
          <p14:tracePt t="9580" x="3943350" y="2190750"/>
          <p14:tracePt t="9597" x="3968750" y="2184400"/>
          <p14:tracePt t="9597" x="3981450" y="2184400"/>
          <p14:tracePt t="9614" x="4000500" y="2184400"/>
          <p14:tracePt t="9614" x="4013200" y="2178050"/>
          <p14:tracePt t="9631" x="4025900" y="2178050"/>
          <p14:tracePt t="9631" x="4038600" y="2171700"/>
          <p14:tracePt t="9647" x="4051300" y="2165350"/>
          <p14:tracePt t="9647" x="4064000" y="2165350"/>
          <p14:tracePt t="9664" x="4083050" y="2159000"/>
          <p14:tracePt t="9664" x="4089400" y="2152650"/>
          <p14:tracePt t="9681" x="4095750" y="2152650"/>
          <p14:tracePt t="9681" x="4102100" y="2152650"/>
          <p14:tracePt t="9697" x="4114800" y="2152650"/>
          <p14:tracePt t="9697" x="4121150" y="2165350"/>
          <p14:tracePt t="9714" x="4133850" y="2171700"/>
          <p14:tracePt t="9714" x="4140200" y="2184400"/>
          <p14:tracePt t="9730" x="4146550" y="2197100"/>
          <p14:tracePt t="9730" x="4159250" y="2209800"/>
          <p14:tracePt t="9730" x="4165600" y="2222500"/>
          <p14:tracePt t="9749" x="4178300" y="2241550"/>
          <p14:tracePt t="9749" x="4184650" y="2254250"/>
          <p14:tracePt t="9764" x="4197350" y="2273300"/>
          <p14:tracePt t="9764" x="4203700" y="2286000"/>
          <p14:tracePt t="9780" x="4216400" y="2305050"/>
          <p14:tracePt t="9780" x="4229100" y="2324100"/>
          <p14:tracePt t="9797" x="4248150" y="2343150"/>
          <p14:tracePt t="9797" x="4267200" y="2362200"/>
          <p14:tracePt t="9814" x="4292600" y="2387600"/>
          <p14:tracePt t="9814" x="4324350" y="2406650"/>
          <p14:tracePt t="9814" x="4356100" y="2425700"/>
          <p14:tracePt t="9833" x="4387850" y="2438400"/>
          <p14:tracePt t="9833" x="4425950" y="2451100"/>
          <p14:tracePt t="9848" x="4470400" y="2457450"/>
          <p14:tracePt t="9848" x="4508500" y="2463800"/>
          <p14:tracePt t="9864" x="4552950" y="2470150"/>
          <p14:tracePt t="9864" x="4603750" y="2470150"/>
          <p14:tracePt t="9881" x="4648200" y="2463800"/>
          <p14:tracePt t="9881" x="4743450" y="2451100"/>
          <p14:tracePt t="9898" x="4794250" y="2444750"/>
          <p14:tracePt t="9898" x="4838700" y="2438400"/>
          <p14:tracePt t="9914" x="4889500" y="2432050"/>
          <p14:tracePt t="9914" x="4933950" y="2425700"/>
          <p14:tracePt t="9932" x="4978400" y="2419350"/>
          <p14:tracePt t="9932" x="5022850" y="2413000"/>
          <p14:tracePt t="9948" x="5067300" y="2406650"/>
          <p14:tracePt t="9948" x="5143500" y="2393950"/>
          <p14:tracePt t="9965" x="5187950" y="2387600"/>
          <p14:tracePt t="9965" x="5219700" y="2374900"/>
          <p14:tracePt t="9981" x="5257800" y="2368550"/>
          <p14:tracePt t="9981" x="5295900" y="2355850"/>
          <p14:tracePt t="9998" x="5334000" y="2349500"/>
          <p14:tracePt t="9998" x="5365750" y="2343150"/>
          <p14:tracePt t="9998" x="5397500" y="2330450"/>
          <p14:tracePt t="10017" x="5422900" y="2324100"/>
          <p14:tracePt t="10030" x="5454650" y="2317750"/>
          <p14:tracePt t="10030" x="5505450" y="2305050"/>
          <p14:tracePt t="10050" x="5530850" y="2298700"/>
          <p14:tracePt t="10050" x="5549900" y="2298700"/>
          <p14:tracePt t="10066" x="5575300" y="2292350"/>
          <p14:tracePt t="10066" x="5594350" y="2292350"/>
          <p14:tracePt t="10082" x="5619750" y="2286000"/>
          <p14:tracePt t="10082" x="5638800" y="2286000"/>
          <p14:tracePt t="10082" x="5657850" y="2279650"/>
          <p14:tracePt t="10100" x="5683250" y="2279650"/>
          <p14:tracePt t="10114" x="5702300" y="2273300"/>
          <p14:tracePt t="10114" x="5734050" y="2260600"/>
          <p14:tracePt t="10132" x="5746750" y="2260600"/>
          <p14:tracePt t="10132" x="5759450" y="2254250"/>
          <p14:tracePt t="10149" x="5765800" y="2254250"/>
          <p14:tracePt t="10149" x="5778500" y="2254250"/>
          <p14:tracePt t="10166" x="5784850" y="2254250"/>
          <p14:tracePt t="10181" x="5778500" y="2260600"/>
          <p14:tracePt t="10198" x="5772150" y="2266950"/>
          <p14:tracePt t="10198" x="5759450" y="2273300"/>
          <p14:tracePt t="10215" x="5753100" y="2273300"/>
          <p14:tracePt t="10215" x="5746750" y="2279650"/>
          <p14:tracePt t="10232" x="5734050" y="2279650"/>
          <p14:tracePt t="10232" x="5721350" y="2279650"/>
          <p14:tracePt t="10249" x="5715000" y="2279650"/>
          <p14:tracePt t="10249" x="5689600" y="2286000"/>
          <p14:tracePt t="10266" x="5676900" y="2286000"/>
          <p14:tracePt t="10266" x="5664200" y="2292350"/>
          <p14:tracePt t="10282" x="5651500" y="2292350"/>
          <p14:tracePt t="10282" x="5638800" y="2292350"/>
          <p14:tracePt t="10299" x="5632450" y="2298700"/>
          <p14:tracePt t="10299" x="5613400" y="2298700"/>
          <p14:tracePt t="10316" x="5607050" y="2298700"/>
          <p14:tracePt t="10332" x="5600700" y="2292350"/>
          <p14:tracePt t="10348" x="5607050" y="2286000"/>
          <p14:tracePt t="10365" x="5619750" y="2279650"/>
          <p14:tracePt t="10365" x="5626100" y="2279650"/>
          <p14:tracePt t="10365" x="5638800" y="2273300"/>
          <p14:tracePt t="10385" x="5651500" y="2266950"/>
          <p14:tracePt t="10398" x="5664200" y="2266950"/>
          <p14:tracePt t="10398" x="5695950" y="2260600"/>
          <p14:tracePt t="10416" x="5708650" y="2254250"/>
          <p14:tracePt t="10416" x="5727700" y="2254250"/>
          <p14:tracePt t="10416" x="5740400" y="2254250"/>
          <p14:tracePt t="10438" x="5759450" y="2254250"/>
          <p14:tracePt t="10448" x="5778500" y="2254250"/>
          <p14:tracePt t="10448" x="5791200" y="2254250"/>
          <p14:tracePt t="10466" x="5810250" y="2254250"/>
          <p14:tracePt t="10466" x="5829300" y="2254250"/>
          <p14:tracePt t="10466" x="5842000" y="2254250"/>
          <p14:tracePt t="10485" x="5861050" y="2254250"/>
          <p14:tracePt t="10485" x="5873750" y="2254250"/>
          <p14:tracePt t="10499" x="5886450" y="2254250"/>
          <p14:tracePt t="10499" x="5899150" y="2254250"/>
          <p14:tracePt t="10517" x="5905500" y="2254250"/>
          <p14:tracePt t="10517" x="5911850" y="2260600"/>
          <p14:tracePt t="10533" x="5918200" y="2260600"/>
          <p14:tracePt t="10548" x="5911850" y="2266950"/>
          <p14:tracePt t="10548" x="5911850" y="2273300"/>
          <p14:tracePt t="10566" x="5905500" y="2279650"/>
          <p14:tracePt t="10566" x="5899150" y="2286000"/>
          <p14:tracePt t="10582" x="5892800" y="2292350"/>
          <p14:tracePt t="10582" x="5886450" y="2292350"/>
          <p14:tracePt t="10600" x="5880100" y="2298700"/>
          <p14:tracePt t="10600" x="5867400" y="2311400"/>
          <p14:tracePt t="10616" x="5854700" y="2311400"/>
          <p14:tracePt t="10616" x="5848350" y="2317750"/>
          <p14:tracePt t="10633" x="5842000" y="2317750"/>
          <p14:tracePt t="10633" x="5835650" y="2324100"/>
          <p14:tracePt t="10650" x="5829300" y="2324100"/>
          <p14:tracePt t="10650" x="5822950" y="2324100"/>
          <p14:tracePt t="10667" x="5816600" y="2324100"/>
          <p14:tracePt t="10667" x="5810250" y="2324100"/>
          <p14:tracePt t="10684" x="5803900" y="2324100"/>
          <p14:tracePt t="10699" x="5791200" y="2324100"/>
          <p14:tracePt t="10716" x="5784850" y="2324100"/>
          <p14:tracePt t="10733" x="5778500" y="2324100"/>
          <p14:tracePt t="10750" x="5772150" y="2317750"/>
          <p14:tracePt t="10766" x="5765800" y="2317750"/>
          <p14:tracePt t="10766" x="5759450" y="2317750"/>
          <p14:tracePt t="10784" x="5746750" y="2311400"/>
          <p14:tracePt t="10784" x="5740400" y="2311400"/>
          <p14:tracePt t="10801" x="5734050" y="2311400"/>
          <p14:tracePt t="10801" x="5727700" y="2311400"/>
          <p14:tracePt t="10817" x="5721350" y="2311400"/>
          <p14:tracePt t="10817" x="5715000" y="2311400"/>
          <p14:tracePt t="10834" x="5702300" y="2311400"/>
          <p14:tracePt t="10834" x="5695950" y="2311400"/>
          <p14:tracePt t="10850" x="5683250" y="2311400"/>
          <p14:tracePt t="10850" x="5664200" y="2305050"/>
          <p14:tracePt t="10867" x="5657850" y="2305050"/>
          <p14:tracePt t="10867" x="5645150" y="2305050"/>
          <p14:tracePt t="10884" x="5632450" y="2298700"/>
          <p14:tracePt t="10884" x="5619750" y="2298700"/>
          <p14:tracePt t="10901" x="5607050" y="2292350"/>
          <p14:tracePt t="10901" x="5581650" y="2292350"/>
          <p14:tracePt t="10918" x="5568950" y="2286000"/>
          <p14:tracePt t="10918" x="5556250" y="2286000"/>
          <p14:tracePt t="10935" x="5543550" y="2286000"/>
          <p14:tracePt t="10935" x="5537200" y="2286000"/>
          <p14:tracePt t="10951" x="5524500" y="2286000"/>
          <p14:tracePt t="10951" x="5511800" y="2286000"/>
          <p14:tracePt t="10968" x="5499100" y="2279650"/>
          <p14:tracePt t="10968" x="5480050" y="2279650"/>
          <p14:tracePt t="10985" x="5467350" y="2279650"/>
          <p14:tracePt t="10985" x="5461000" y="2279650"/>
          <p14:tracePt t="11002" x="5448300" y="2279650"/>
          <p14:tracePt t="11002" x="5441950" y="2273300"/>
          <p14:tracePt t="11019" x="5429250" y="2273300"/>
          <p14:tracePt t="11019" x="5410200" y="2273300"/>
          <p14:tracePt t="11037" x="5403850" y="2273300"/>
          <p14:tracePt t="11037" x="5391150" y="2273300"/>
          <p14:tracePt t="11054" x="5384800" y="2273300"/>
          <p14:tracePt t="11054" x="5378450" y="2266950"/>
          <p14:tracePt t="11068" x="5372100" y="2266950"/>
          <p14:tracePt t="11084" x="5365750" y="2266950"/>
          <p14:tracePt t="11101" x="5365750" y="2273300"/>
          <p14:tracePt t="11128" x="5372100" y="2279650"/>
          <p14:tracePt t="11144" x="5378450" y="2286000"/>
          <p14:tracePt t="11151" x="5384800" y="2292350"/>
          <p14:tracePt t="11151" x="5391150" y="2298700"/>
          <p14:tracePt t="11169" x="5391150" y="2305050"/>
          <p14:tracePt t="11169" x="5397500" y="2311400"/>
          <p14:tracePt t="11185" x="5403850" y="2311400"/>
          <p14:tracePt t="11185" x="5410200" y="2317750"/>
          <p14:tracePt t="11202" x="5416550" y="2324100"/>
          <p14:tracePt t="11202" x="5429250" y="2336800"/>
          <p14:tracePt t="11219" x="5429250" y="2343150"/>
          <p14:tracePt t="11219" x="5435600" y="2349500"/>
          <p14:tracePt t="11235" x="5435600" y="2355850"/>
          <p14:tracePt t="11235" x="5435600" y="2362200"/>
          <p14:tracePt t="11252" x="5435600" y="2368550"/>
          <p14:tracePt t="11252" x="5422900" y="2374900"/>
          <p14:tracePt t="11269" x="5416550" y="2381250"/>
          <p14:tracePt t="11269" x="5410200" y="2387600"/>
          <p14:tracePt t="11285" x="5403850" y="2400300"/>
          <p14:tracePt t="11285" x="5391150" y="2400300"/>
          <p14:tracePt t="11302" x="5378450" y="2413000"/>
          <p14:tracePt t="11302" x="5365750" y="2413000"/>
          <p14:tracePt t="11319" x="5346700" y="2419350"/>
          <p14:tracePt t="11319" x="5334000" y="2425700"/>
          <p14:tracePt t="11337" x="5302250" y="2432050"/>
          <p14:tracePt t="11337" x="5283200" y="2432050"/>
          <p14:tracePt t="11352" x="5270500" y="2432050"/>
          <p14:tracePt t="11352" x="5251450" y="2432050"/>
          <p14:tracePt t="11369" x="5238750" y="2432050"/>
          <p14:tracePt t="11369" x="5226050" y="2432050"/>
          <p14:tracePt t="11386" x="5213350" y="2425700"/>
          <p14:tracePt t="11386" x="5194300" y="2425700"/>
          <p14:tracePt t="11386" x="5187950" y="2425700"/>
          <p14:tracePt t="11405" x="5175250" y="2425700"/>
          <p14:tracePt t="11418" x="5162550" y="2425700"/>
          <p14:tracePt t="11418" x="5149850" y="2425700"/>
          <p14:tracePt t="11437" x="5143500" y="2419350"/>
          <p14:tracePt t="11452" x="5143500" y="2406650"/>
          <p14:tracePt t="11472" x="5149850" y="2406650"/>
          <p14:tracePt t="11485" x="5156200" y="2400300"/>
          <p14:tracePt t="11485" x="5162550" y="2400300"/>
          <p14:tracePt t="11485" x="5175250" y="2400300"/>
          <p14:tracePt t="11505" x="5187950" y="2393950"/>
          <p14:tracePt t="11505" x="5200650" y="2393950"/>
          <p14:tracePt t="11520" x="5213350" y="2393950"/>
          <p14:tracePt t="11520" x="5232400" y="2387600"/>
          <p14:tracePt t="11536" x="5251450" y="2387600"/>
          <p14:tracePt t="11536" x="5270500" y="2387600"/>
          <p14:tracePt t="11553" x="5289550" y="2387600"/>
          <p14:tracePt t="11553" x="5340350" y="2387600"/>
          <p14:tracePt t="11570" x="5359400" y="2387600"/>
          <p14:tracePt t="11570" x="5391150" y="2387600"/>
          <p14:tracePt t="11586" x="5410200" y="2387600"/>
          <p14:tracePt t="11586" x="5435600" y="2387600"/>
          <p14:tracePt t="11603" x="5467350" y="2387600"/>
          <p14:tracePt t="11603" x="5492750" y="2387600"/>
          <p14:tracePt t="11620" x="5518150" y="2381250"/>
          <p14:tracePt t="11620" x="5581650" y="2381250"/>
          <p14:tracePt t="11637" x="5607050" y="2374900"/>
          <p14:tracePt t="11637" x="5645150" y="2374900"/>
          <p14:tracePt t="11653" x="5676900" y="2368550"/>
          <p14:tracePt t="11653" x="5708650" y="2368550"/>
          <p14:tracePt t="11671" x="5740400" y="2362200"/>
          <p14:tracePt t="11671" x="5772150" y="2355850"/>
          <p14:tracePt t="11671" x="5810250" y="2355850"/>
          <p14:tracePt t="11689" x="5842000" y="2349500"/>
          <p14:tracePt t="11702" x="5873750" y="2349500"/>
          <p14:tracePt t="11702" x="5930900" y="2349500"/>
          <p14:tracePt t="11720" x="5956300" y="2349500"/>
          <p14:tracePt t="11720" x="5988050" y="2349500"/>
          <p14:tracePt t="11737" x="6013450" y="2349500"/>
          <p14:tracePt t="11737" x="6038850" y="2349500"/>
          <p14:tracePt t="11754" x="6064250" y="2349500"/>
          <p14:tracePt t="11754" x="6115050" y="2349500"/>
          <p14:tracePt t="11772" x="6140450" y="2349500"/>
          <p14:tracePt t="11786" x="6159500" y="2349500"/>
          <p14:tracePt t="11786" x="6203950" y="2349500"/>
          <p14:tracePt t="11804" x="6229350" y="2355850"/>
          <p14:tracePt t="11804" x="6248400" y="2362200"/>
          <p14:tracePt t="11821" x="6267450" y="2368550"/>
          <p14:tracePt t="11821" x="6292850" y="2374900"/>
          <p14:tracePt t="11837" x="6311900" y="2374900"/>
          <p14:tracePt t="11837" x="6330950" y="2381250"/>
          <p14:tracePt t="11854" x="6350000" y="2387600"/>
          <p14:tracePt t="11854" x="6369050" y="2393950"/>
          <p14:tracePt t="11854" x="6394450" y="2400300"/>
          <p14:tracePt t="11873" x="6413500" y="2400300"/>
          <p14:tracePt t="11873" x="6438900" y="2400300"/>
          <p14:tracePt t="11888" x="6464300" y="2400300"/>
          <p14:tracePt t="11888" x="6489700" y="2393950"/>
          <p14:tracePt t="11904" x="6515100" y="2393950"/>
          <p14:tracePt t="11904" x="6540500" y="2387600"/>
          <p14:tracePt t="11904" x="6565900" y="2387600"/>
          <p14:tracePt t="11926" x="6597650" y="2381250"/>
          <p14:tracePt t="11926" x="6623050" y="2381250"/>
          <p14:tracePt t="11938" x="6654800" y="2374900"/>
          <p14:tracePt t="11938" x="6686550" y="2374900"/>
          <p14:tracePt t="11955" x="6718300" y="2374900"/>
          <p14:tracePt t="11955" x="6750050" y="2368550"/>
          <p14:tracePt t="11971" x="6781800" y="2374900"/>
          <p14:tracePt t="11971" x="6813550" y="2374900"/>
          <p14:tracePt t="11988" x="6845300" y="2374900"/>
          <p14:tracePt t="11988" x="6915150" y="2374900"/>
          <p14:tracePt t="12005" x="6946900" y="2374900"/>
          <p14:tracePt t="12005" x="6978650" y="2374900"/>
          <p14:tracePt t="12022" x="7010400" y="2374900"/>
          <p14:tracePt t="12022" x="7042150" y="2374900"/>
          <p14:tracePt t="12039" x="7073900" y="2374900"/>
          <p14:tracePt t="12039" x="7099300" y="2374900"/>
          <p14:tracePt t="12039" x="7131050" y="2374900"/>
          <p14:tracePt t="12057" x="7156450" y="2374900"/>
          <p14:tracePt t="12070" x="7181850" y="2368550"/>
          <p14:tracePt t="12070" x="7226300" y="2362200"/>
          <p14:tracePt t="12089" x="7251700" y="2362200"/>
          <p14:tracePt t="12089" x="7277100" y="2355850"/>
          <p14:tracePt t="12105" x="7302500" y="2349500"/>
          <p14:tracePt t="12105" x="7321550" y="2349500"/>
          <p14:tracePt t="12121" x="7346950" y="2343150"/>
          <p14:tracePt t="12121" x="7366000" y="2336800"/>
          <p14:tracePt t="12138" x="7385050" y="2336800"/>
          <p14:tracePt t="12138" x="7404100" y="2330450"/>
          <p14:tracePt t="12138" x="7423150" y="2324100"/>
          <p14:tracePt t="12157" x="7442200" y="2324100"/>
          <p14:tracePt t="12157" x="7461250" y="2317750"/>
          <p14:tracePt t="12172" x="7480300" y="2317750"/>
          <p14:tracePt t="12172" x="7493000" y="2311400"/>
          <p14:tracePt t="12189" x="7512050" y="2311400"/>
          <p14:tracePt t="12189" x="7531100" y="2305050"/>
          <p14:tracePt t="12205" x="7543800" y="2305050"/>
          <p14:tracePt t="12205" x="7562850" y="2298700"/>
          <p14:tracePt t="12222" x="7575550" y="2298700"/>
          <p14:tracePt t="12222" x="7607300" y="2292350"/>
          <p14:tracePt t="12238" x="7626350" y="2292350"/>
          <p14:tracePt t="12238" x="7639050" y="2286000"/>
          <p14:tracePt t="12255" x="7658100" y="2286000"/>
          <p14:tracePt t="12255" x="7670800" y="2279650"/>
          <p14:tracePt t="12272" x="7683500" y="2279650"/>
          <p14:tracePt t="12272" x="7708900" y="2273300"/>
          <p14:tracePt t="12289" x="7727950" y="2266950"/>
          <p14:tracePt t="12289" x="7740650" y="2266950"/>
          <p14:tracePt t="12306" x="7753350" y="2260600"/>
          <p14:tracePt t="12306" x="7766050" y="2260600"/>
          <p14:tracePt t="12322" x="7778750" y="2260600"/>
          <p14:tracePt t="12322" x="7797800" y="2254250"/>
          <p14:tracePt t="12339" x="7810500" y="2254250"/>
          <p14:tracePt t="12339" x="7842250" y="2254250"/>
          <p14:tracePt t="12357" x="7854950" y="2260600"/>
          <p14:tracePt t="12357" x="7874000" y="2260600"/>
          <p14:tracePt t="12373" x="7886700" y="2266950"/>
          <p14:tracePt t="12373" x="7899400" y="2266950"/>
          <p14:tracePt t="12389" x="7912100" y="2273300"/>
          <p14:tracePt t="12389" x="7924800" y="2279650"/>
          <p14:tracePt t="12406" x="7937500" y="2279650"/>
          <p14:tracePt t="12406" x="7962900" y="2292350"/>
          <p14:tracePt t="12425" x="7975600" y="2292350"/>
          <p14:tracePt t="12438" x="7981950" y="2298700"/>
          <p14:tracePt t="12438" x="8001000" y="2311400"/>
          <p14:tracePt t="12457" x="8001000" y="2317750"/>
          <p14:tracePt t="12457" x="8007350" y="2324100"/>
          <p14:tracePt t="12473" x="8007350" y="2330450"/>
          <p14:tracePt t="12473" x="8007350" y="2336800"/>
          <p14:tracePt t="12489" x="8007350" y="2343150"/>
          <p14:tracePt t="12489" x="8001000" y="2343150"/>
          <p14:tracePt t="12506" x="8001000" y="2349500"/>
          <p14:tracePt t="12506" x="7994650" y="2355850"/>
          <p14:tracePt t="12506" x="7988300" y="2355850"/>
          <p14:tracePt t="12525" x="7981950" y="2362200"/>
          <p14:tracePt t="12525" x="7969250" y="2368550"/>
          <p14:tracePt t="12539" x="7962900" y="2368550"/>
          <p14:tracePt t="12539" x="7956550" y="2374900"/>
          <p14:tracePt t="12557" x="7943850" y="2374900"/>
          <p14:tracePt t="12557" x="7931150" y="2381250"/>
          <p14:tracePt t="12573" x="7918450" y="2387600"/>
          <p14:tracePt t="12573" x="7899400" y="2393950"/>
          <p14:tracePt t="12590" x="7886700" y="2393950"/>
          <p14:tracePt t="12590" x="7874000" y="2400300"/>
          <p14:tracePt t="12607" x="7861300" y="2400300"/>
          <p14:tracePt t="12607" x="7854950" y="2406650"/>
          <p14:tracePt t="12623" x="7842250" y="2406650"/>
          <p14:tracePt t="12623" x="7829550" y="2413000"/>
          <p14:tracePt t="12640" x="7823200" y="2413000"/>
          <p14:tracePt t="12640" x="7804150" y="2425700"/>
          <p14:tracePt t="12658" x="7791450" y="2425700"/>
          <p14:tracePt t="12658" x="7785100" y="2425700"/>
          <p14:tracePt t="12676" x="7778750" y="2432050"/>
          <p14:tracePt t="12676" x="7766050" y="2432050"/>
          <p14:tracePt t="12690" x="7759700" y="2432050"/>
          <p14:tracePt t="12690" x="7753350" y="2438400"/>
          <p14:tracePt t="12690" x="7747000" y="2438400"/>
          <p14:tracePt t="12709" x="7740650" y="2438400"/>
          <p14:tracePt t="12722" x="7734300" y="2438400"/>
          <p14:tracePt t="12722" x="7727950" y="2438400"/>
          <p14:tracePt t="12741" x="7721600" y="2438400"/>
          <p14:tracePt t="12741" x="7708900" y="2438400"/>
          <p14:tracePt t="12757" x="7702550" y="2444750"/>
          <p14:tracePt t="12757" x="7696200" y="2444750"/>
          <p14:tracePt t="12774" x="7689850" y="2444750"/>
          <p14:tracePt t="12774" x="7683500" y="2444750"/>
          <p14:tracePt t="12774" x="7670800" y="2444750"/>
          <p14:tracePt t="12792" x="7664450" y="2451100"/>
          <p14:tracePt t="12806" x="7658100" y="2451100"/>
          <p14:tracePt t="12806" x="7639050" y="2451100"/>
          <p14:tracePt t="12824" x="7632700" y="2457450"/>
          <p14:tracePt t="12824" x="7620000" y="2457450"/>
          <p14:tracePt t="12841" x="7613650" y="2457450"/>
          <p14:tracePt t="12841" x="7600950" y="2457450"/>
          <p14:tracePt t="12857" x="7594600" y="2457450"/>
          <p14:tracePt t="12857" x="7581900" y="2463800"/>
          <p14:tracePt t="12874" x="7575550" y="2463800"/>
          <p14:tracePt t="12874" x="7556500" y="2463800"/>
          <p14:tracePt t="12891" x="7543800" y="2463800"/>
          <p14:tracePt t="12891" x="7537450" y="2463800"/>
          <p14:tracePt t="12908" x="7531100" y="2463800"/>
          <p14:tracePt t="12908" x="7518400" y="2463800"/>
          <p14:tracePt t="12924" x="7512050" y="2457450"/>
          <p14:tracePt t="12924" x="7505700" y="2457450"/>
          <p14:tracePt t="12942" x="7499350" y="2457450"/>
          <p14:tracePt t="12942" x="7486650" y="2457450"/>
          <p14:tracePt t="12958" x="7480300" y="2457450"/>
          <p14:tracePt t="12974" x="7480300" y="2451100"/>
          <p14:tracePt t="13008" x="7486650" y="2451100"/>
          <p14:tracePt t="13016" x="7493000" y="2444750"/>
          <p14:tracePt t="13025" x="7499350" y="2444750"/>
          <p14:tracePt t="13025" x="7505700" y="2444750"/>
          <p14:tracePt t="13041" x="7518400" y="2438400"/>
          <p14:tracePt t="13041" x="7524750" y="2438400"/>
          <p14:tracePt t="13058" x="7537450" y="2438400"/>
          <p14:tracePt t="13058" x="7543800" y="2432050"/>
          <p14:tracePt t="13058" x="7556500" y="2432050"/>
          <p14:tracePt t="13077" x="7569200" y="2432050"/>
          <p14:tracePt t="13090" x="7581900" y="2432050"/>
          <p14:tracePt t="13090" x="7600950" y="2432050"/>
          <p14:tracePt t="13108" x="7607300" y="2438400"/>
          <p14:tracePt t="13108" x="7620000" y="2438400"/>
          <p14:tracePt t="13125" x="7626350" y="2444750"/>
          <p14:tracePt t="13141" x="7632700" y="2451100"/>
          <p14:tracePt t="13141" x="7632700" y="2457450"/>
          <p14:tracePt t="13158" x="7632700" y="2463800"/>
          <p14:tracePt t="13158" x="7632700" y="2470150"/>
          <p14:tracePt t="13178" x="7620000" y="2482850"/>
          <p14:tracePt t="13178" x="7607300" y="2489200"/>
          <p14:tracePt t="13192" x="7594600" y="2495550"/>
          <p14:tracePt t="13192" x="7575550" y="2501900"/>
          <p14:tracePt t="13209" x="7562850" y="2508250"/>
          <p14:tracePt t="13209" x="7537450" y="2508250"/>
          <p14:tracePt t="13225" x="7512050" y="2508250"/>
          <p14:tracePt t="13225" x="7480300" y="2501900"/>
          <p14:tracePt t="13242" x="7010400" y="2355850"/>
          <p14:tracePt t="13312" x="6972300" y="2324100"/>
          <p14:tracePt t="13316" x="6927850" y="2298700"/>
          <p14:tracePt t="13325" x="6870700" y="2235200"/>
          <p14:tracePt t="13342" x="6832600" y="2165350"/>
          <p14:tracePt t="13359" x="6819900" y="2095500"/>
          <p14:tracePt t="13359" x="6826250" y="2063750"/>
          <p14:tracePt t="13376" x="6864350" y="2000250"/>
          <p14:tracePt t="13392" x="6927850" y="1949450"/>
          <p14:tracePt t="13408" x="7023100" y="1898650"/>
          <p14:tracePt t="13408" x="7086600" y="1873250"/>
          <p14:tracePt t="13430" x="7150100" y="1854200"/>
          <p14:tracePt t="13442" x="7296150" y="1816100"/>
          <p14:tracePt t="13442" x="7372350" y="1803400"/>
          <p14:tracePt t="13461" x="7531100" y="1790700"/>
          <p14:tracePt t="13477" x="7696200" y="1797050"/>
          <p14:tracePt t="13492" x="7842250" y="1822450"/>
          <p14:tracePt t="13509" x="7975600" y="1860550"/>
          <p14:tracePt t="13526" x="8089900" y="1911350"/>
          <p14:tracePt t="13542" x="8223250" y="1993900"/>
          <p14:tracePt t="13559" x="8274050" y="2057400"/>
          <p14:tracePt t="13576" x="8299450" y="2120900"/>
          <p14:tracePt t="13592" x="8280400" y="2228850"/>
          <p14:tracePt t="13609" x="8223250" y="2305050"/>
          <p14:tracePt t="13626" x="8140700" y="2381250"/>
          <p14:tracePt t="13642" x="8032750" y="2444750"/>
          <p14:tracePt t="13659" x="7835900" y="2520950"/>
          <p14:tracePt t="13677" x="7689850" y="2559050"/>
          <p14:tracePt t="13693" x="7550150" y="2578100"/>
          <p14:tracePt t="13710" x="7423150" y="2590800"/>
          <p14:tracePt t="13726" x="7327900" y="2597150"/>
          <p14:tracePt t="13726" x="7296150" y="2603500"/>
          <p14:tracePt t="13744" x="7239000" y="2616200"/>
          <p14:tracePt t="13760" x="7219950" y="2616200"/>
          <p14:tracePt t="13777" x="7200900" y="2622550"/>
          <p14:tracePt t="13777" x="7194550" y="2628900"/>
          <p14:tracePt t="13794" x="7181850" y="2622550"/>
          <p14:tracePt t="13810" x="7175500" y="2622550"/>
          <p14:tracePt t="13826" x="7169150" y="2609850"/>
          <p14:tracePt t="13826" x="7169150" y="2597150"/>
          <p14:tracePt t="13844" x="7169150" y="2590800"/>
          <p14:tracePt t="13844" x="7169150" y="2584450"/>
          <p14:tracePt t="13861" x="7169150" y="2578100"/>
          <p14:tracePt t="13861" x="7169150" y="2571750"/>
          <p14:tracePt t="13877" x="7175500" y="2565400"/>
          <p14:tracePt t="13877" x="7175500" y="2559050"/>
          <p14:tracePt t="13894" x="7169150" y="2552700"/>
          <p14:tracePt t="13894" x="7169150" y="2546350"/>
          <p14:tracePt t="13894" x="7169150" y="2540000"/>
          <p14:tracePt t="13913" x="7156450" y="2540000"/>
          <p14:tracePt t="13928" x="7150100" y="2533650"/>
          <p14:tracePt t="13928" x="7143750" y="2533650"/>
          <p14:tracePt t="13945" x="7131050" y="2533650"/>
          <p14:tracePt t="13945" x="7124700" y="2540000"/>
          <p14:tracePt t="13961" x="7112000" y="2540000"/>
          <p14:tracePt t="13961" x="7086600" y="2540000"/>
          <p14:tracePt t="13977" x="7073900" y="2546350"/>
          <p14:tracePt t="13977" x="7067550" y="2546350"/>
          <p14:tracePt t="13994" x="7054850" y="2546350"/>
          <p14:tracePt t="13994" x="7042150" y="2546350"/>
          <p14:tracePt t="14011" x="7029450" y="2546350"/>
          <p14:tracePt t="14011" x="7016750" y="2546350"/>
          <p14:tracePt t="14028" x="7004050" y="2546350"/>
          <p14:tracePt t="14028" x="6985000" y="2546350"/>
          <p14:tracePt t="14046" x="6972300" y="2546350"/>
          <p14:tracePt t="14046" x="6965950" y="2546350"/>
          <p14:tracePt t="14061" x="6959600" y="2546350"/>
          <p14:tracePt t="14077" x="6959600" y="2540000"/>
          <p14:tracePt t="14097" x="6965950" y="2533650"/>
          <p14:tracePt t="14112" x="6972300" y="2533650"/>
          <p14:tracePt t="14112" x="6978650" y="2527300"/>
          <p14:tracePt t="14128" x="6991350" y="2520950"/>
          <p14:tracePt t="14128" x="6997700" y="2514600"/>
          <p14:tracePt t="14145" x="7010400" y="2514600"/>
          <p14:tracePt t="14145" x="7023100" y="2508250"/>
          <p14:tracePt t="14162" x="7035800" y="2501900"/>
          <p14:tracePt t="14162" x="7048500" y="2501900"/>
          <p14:tracePt t="14179" x="7061200" y="2495550"/>
          <p14:tracePt t="14179" x="7073900" y="2495550"/>
          <p14:tracePt t="14179" x="7086600" y="2489200"/>
          <p14:tracePt t="14197" x="7099300" y="2482850"/>
          <p14:tracePt t="14197" x="7105650" y="2482850"/>
          <p14:tracePt t="14212" x="7118350" y="2482850"/>
          <p14:tracePt t="14212" x="7124700" y="2482850"/>
          <p14:tracePt t="14229" x="7131050" y="2482850"/>
          <p14:tracePt t="14229" x="7137400" y="2482850"/>
          <p14:tracePt t="14245" x="7143750" y="2476500"/>
          <p14:tracePt t="14245" x="7150100" y="2476500"/>
          <p14:tracePt t="14262" x="7156450" y="2476500"/>
          <p14:tracePt t="14262" x="7169150" y="2470150"/>
          <p14:tracePt t="14279" x="7175500" y="2470150"/>
          <p14:tracePt t="14279" x="7181850" y="2470150"/>
          <p14:tracePt t="14295" x="7181850" y="2463800"/>
          <p14:tracePt t="14311" x="7194550" y="2463800"/>
          <p14:tracePt t="14328" x="7207250" y="2463800"/>
          <p14:tracePt t="14352" x="7207250" y="2476500"/>
          <p14:tracePt t="14368" x="7213600" y="2482850"/>
          <p14:tracePt t="14384" x="7213600" y="2489200"/>
          <p14:tracePt t="14396" x="7219950" y="2495550"/>
          <p14:tracePt t="14420" x="7226300" y="2495550"/>
          <p14:tracePt t="14444" x="7232650" y="2495550"/>
          <p14:tracePt t="14456" x="7239000" y="2489200"/>
          <p14:tracePt t="14472" x="7245350" y="2476500"/>
          <p14:tracePt t="14488" x="7251700" y="2476500"/>
          <p14:tracePt t="14504" x="7264400" y="2470150"/>
          <p14:tracePt t="14516" x="7270750" y="2463800"/>
          <p14:tracePt t="14528" x="7277100" y="2463800"/>
          <p14:tracePt t="14545" x="7283450" y="2463800"/>
          <p14:tracePt t="14545" x="7289800" y="2457450"/>
          <p14:tracePt t="14563" x="7296150" y="2457450"/>
          <p14:tracePt t="14579" x="7302500" y="2457450"/>
          <p14:tracePt t="14579" x="7308850" y="2457450"/>
          <p14:tracePt t="14596" x="7315200" y="2451100"/>
          <p14:tracePt t="14596" x="7321550" y="2451100"/>
          <p14:tracePt t="14613" x="7327900" y="2451100"/>
          <p14:tracePt t="14613" x="7334250" y="2438400"/>
          <p14:tracePt t="14630" x="7340600" y="2432050"/>
          <p14:tracePt t="14630" x="7346950" y="2432050"/>
          <p14:tracePt t="14646" x="7353300" y="2432050"/>
          <p14:tracePt t="14646" x="7359650" y="2419350"/>
          <p14:tracePt t="14663" x="7366000" y="2419350"/>
          <p14:tracePt t="14679" x="7372350" y="2419350"/>
          <p14:tracePt t="14679" x="7385050" y="2419350"/>
          <p14:tracePt t="14697" x="7397750" y="2419350"/>
          <p14:tracePt t="14713" x="7397750" y="2425700"/>
          <p14:tracePt t="14713" x="7404100" y="2419350"/>
          <p14:tracePt t="14730" x="7416800" y="2413000"/>
          <p14:tracePt t="14746" x="7423150" y="2413000"/>
          <p14:tracePt t="14762" x="7429500" y="2413000"/>
          <p14:tracePt t="14780" x="7435850" y="2413000"/>
          <p14:tracePt t="14796" x="7435850" y="2406650"/>
          <p14:tracePt t="14816" x="7442200" y="2413000"/>
          <p14:tracePt t="14864" x="7442200" y="2419350"/>
          <p14:tracePt t="14868" x="7442200" y="2425700"/>
          <p14:tracePt t="14908" x="7448550" y="2425700"/>
          <p14:tracePt t="14928" x="7454900" y="2425700"/>
          <p14:tracePt t="14944" x="7461250" y="2419350"/>
          <p14:tracePt t="14968" x="7467600" y="2413000"/>
          <p14:tracePt t="14984" x="7467600" y="2406650"/>
          <p14:tracePt t="14996" x="7480300" y="2406650"/>
          <p14:tracePt t="15012" x="7486650" y="2400300"/>
          <p14:tracePt t="15044" x="7493000" y="2393950"/>
          <p14:tracePt t="15056" x="7499350" y="2393950"/>
          <p14:tracePt t="15072" x="7505700" y="2387600"/>
          <p14:tracePt t="15088" x="7512050" y="2381250"/>
          <p14:tracePt t="15104" x="7518400" y="2381250"/>
          <p14:tracePt t="15117" x="7518400" y="2374900"/>
          <p14:tracePt t="15132" x="7524750" y="2374900"/>
          <p14:tracePt t="15148" x="7537450" y="2368550"/>
          <p14:tracePt t="15164" x="7543800" y="2355850"/>
          <p14:tracePt t="15181" x="7550150" y="2355850"/>
          <p14:tracePt t="15197" x="7556500" y="2349500"/>
          <p14:tracePt t="15214" x="7556500" y="2343150"/>
          <p14:tracePt t="15230" x="7556500" y="2349500"/>
          <p14:tracePt t="15230" x="7556500" y="2336800"/>
          <p14:tracePt t="15249" x="7562850" y="2336800"/>
          <p14:tracePt t="15320" x="7569200" y="2330450"/>
          <p14:tracePt t="15344" x="7575550" y="2324100"/>
          <p14:tracePt t="15372" x="7575550" y="2330450"/>
          <p14:tracePt t="15388" x="7581900" y="2324100"/>
          <p14:tracePt t="15404" x="7588250" y="2324100"/>
          <p14:tracePt t="15416" x="7594600" y="2324100"/>
          <p14:tracePt t="15476" x="7594600" y="2330450"/>
          <p14:tracePt t="15484" x="7600950" y="2324100"/>
          <p14:tracePt t="15544" x="7607300" y="2317750"/>
          <p14:tracePt t="15560" x="7607300" y="2324100"/>
          <p14:tracePt t="15620" x="7607300" y="2330450"/>
          <p14:tracePt t="15672" x="7607300" y="2324100"/>
          <p14:tracePt t="15724" x="7607300" y="2317750"/>
          <p14:tracePt t="15748" x="7613650" y="2311400"/>
          <p14:tracePt t="15764" x="7620000" y="2305050"/>
          <p14:tracePt t="15769" x="7620000" y="2298700"/>
          <p14:tracePt t="15784" x="7626350" y="2292350"/>
          <p14:tracePt t="15802" x="7632700" y="2286000"/>
          <p14:tracePt t="15816" x="7626350" y="2292350"/>
          <p14:tracePt t="15860" x="7620000" y="2292350"/>
          <p14:tracePt t="15884" x="7613650" y="2292350"/>
          <p14:tracePt t="15896" x="7607300" y="2292350"/>
          <p14:tracePt t="15912" x="7594600" y="2292350"/>
          <p14:tracePt t="15928" x="7594600" y="2298700"/>
          <p14:tracePt t="15936" x="7588250" y="2298700"/>
          <p14:tracePt t="15936" x="7581900" y="2305050"/>
          <p14:tracePt t="15951" x="7569200" y="2311400"/>
          <p14:tracePt t="15951" x="7562850" y="2311400"/>
          <p14:tracePt t="15967" x="7556500" y="2311400"/>
          <p14:tracePt t="15967" x="7543800" y="2317750"/>
          <p14:tracePt t="15984" x="7531100" y="2317750"/>
          <p14:tracePt t="15984" x="7518400" y="2324100"/>
          <p14:tracePt t="16001" x="7505700" y="2330450"/>
          <p14:tracePt t="16001" x="7473950" y="2336800"/>
          <p14:tracePt t="16017" x="7454900" y="2343150"/>
          <p14:tracePt t="16017" x="7435850" y="2349500"/>
          <p14:tracePt t="16035" x="7416800" y="2355850"/>
          <p14:tracePt t="16035" x="7391400" y="2362200"/>
          <p14:tracePt t="16052" x="7366000" y="2374900"/>
          <p14:tracePt t="16052" x="7340600" y="2381250"/>
          <p14:tracePt t="16068" x="7315200" y="2393950"/>
          <p14:tracePt t="16068" x="7258050" y="2400300"/>
          <p14:tracePt t="16085" x="7226300" y="2406650"/>
          <p14:tracePt t="16085" x="7188200" y="2406650"/>
          <p14:tracePt t="16101" x="7156450" y="2413000"/>
          <p14:tracePt t="16101" x="7112000" y="2406650"/>
          <p14:tracePt t="16118" x="7073900" y="2406650"/>
          <p14:tracePt t="16118" x="7029450" y="2400300"/>
          <p14:tracePt t="16134" x="6978650" y="2400300"/>
          <p14:tracePt t="16134" x="6927850" y="2400300"/>
          <p14:tracePt t="16134" x="6877050" y="2400300"/>
          <p14:tracePt t="16153" x="6819900" y="2400300"/>
          <p14:tracePt t="16153" x="6769100" y="2400300"/>
          <p14:tracePt t="16168" x="6711950" y="2406650"/>
          <p14:tracePt t="16168" x="6661150" y="2400300"/>
          <p14:tracePt t="16185" x="6604000" y="2400300"/>
          <p14:tracePt t="16185" x="6553200" y="2393950"/>
          <p14:tracePt t="16201" x="6502400" y="2387600"/>
          <p14:tracePt t="16201" x="6445250" y="2381250"/>
          <p14:tracePt t="16218" x="6394450" y="2368550"/>
          <p14:tracePt t="16218" x="6337300" y="2355850"/>
          <p14:tracePt t="16218" x="6280150" y="2336800"/>
          <p14:tracePt t="16237" x="6223000" y="2324100"/>
          <p14:tracePt t="16237" x="6159500" y="2305050"/>
          <p14:tracePt t="16252" x="6102350" y="2292350"/>
          <p14:tracePt t="16252" x="6038850" y="2273300"/>
          <p14:tracePt t="16268" x="5975350" y="2260600"/>
          <p14:tracePt t="16268" x="5918200" y="2241550"/>
          <p14:tracePt t="16286" x="5854700" y="2228850"/>
          <p14:tracePt t="16286" x="5791200" y="2216150"/>
          <p14:tracePt t="16286" x="5734050" y="2209800"/>
          <p14:tracePt t="16305" x="5670550" y="2197100"/>
          <p14:tracePt t="16305" x="5613400" y="2190750"/>
          <p14:tracePt t="16319" x="5556250" y="2190750"/>
          <p14:tracePt t="16319" x="5505450" y="2184400"/>
          <p14:tracePt t="16335" x="5448300" y="2178050"/>
          <p14:tracePt t="16335" x="5391150" y="2178050"/>
          <p14:tracePt t="16352" x="5340350" y="2171700"/>
          <p14:tracePt t="16352" x="5232400" y="2159000"/>
          <p14:tracePt t="16369" x="5181600" y="2152650"/>
          <p14:tracePt t="16369" x="5137150" y="2146300"/>
          <p14:tracePt t="16386" x="5086350" y="2146300"/>
          <p14:tracePt t="16386" x="5041900" y="2139950"/>
          <p14:tracePt t="16402" x="4997450" y="2139950"/>
          <p14:tracePt t="16402" x="4959350" y="2133600"/>
          <p14:tracePt t="16419" x="4927600" y="2127250"/>
          <p14:tracePt t="16419" x="4864100" y="2120900"/>
          <p14:tracePt t="16436" x="4838700" y="2120900"/>
          <p14:tracePt t="16436" x="4813300" y="2114550"/>
          <p14:tracePt t="16452" x="4787900" y="2108200"/>
          <p14:tracePt t="16452" x="4762500" y="2101850"/>
          <p14:tracePt t="16469" x="4743450" y="2101850"/>
          <p14:tracePt t="16469" x="4724400" y="2095500"/>
          <p14:tracePt t="16486" x="4699000" y="2089150"/>
          <p14:tracePt t="16486" x="4679950" y="2082800"/>
          <p14:tracePt t="16502" x="4667250" y="2076450"/>
          <p14:tracePt t="16502" x="4648200" y="2070100"/>
          <p14:tracePt t="16521" x="4622800" y="2063750"/>
          <p14:tracePt t="16521" x="4610100" y="2057400"/>
          <p14:tracePt t="16537" x="4597400" y="2051050"/>
          <p14:tracePt t="16537" x="4591050" y="2051050"/>
          <p14:tracePt t="16553" x="4584700" y="2044700"/>
          <p14:tracePt t="16553" x="4578350" y="2038350"/>
          <p14:tracePt t="16570" x="4572000" y="2038350"/>
          <p14:tracePt t="16570" x="4565650" y="2032000"/>
          <p14:tracePt t="16586" x="4559300" y="2032000"/>
          <p14:tracePt t="16602" x="4552950" y="2038350"/>
          <p14:tracePt t="16602" x="4540250" y="2044700"/>
          <p14:tracePt t="16620" x="4533900" y="2051050"/>
          <p14:tracePt t="16620" x="4533900" y="2057400"/>
          <p14:tracePt t="16636" x="4527550" y="2063750"/>
          <p14:tracePt t="16636" x="4521200" y="2070100"/>
          <p14:tracePt t="16653" x="4521200" y="2082800"/>
          <p14:tracePt t="16653" x="4514850" y="2101850"/>
          <p14:tracePt t="16669" x="4508500" y="2108200"/>
          <p14:tracePt t="16669" x="4508500" y="2114550"/>
          <p14:tracePt t="16687" x="4502150" y="2127250"/>
          <p14:tracePt t="16687" x="4495800" y="2133600"/>
          <p14:tracePt t="16703" x="4489450" y="2139950"/>
          <p14:tracePt t="16703" x="4483100" y="2146300"/>
          <p14:tracePt t="16720" x="4476750" y="2159000"/>
          <p14:tracePt t="16720" x="4457700" y="2171700"/>
          <p14:tracePt t="16737" x="4438650" y="2184400"/>
          <p14:tracePt t="16737" x="4425950" y="2190750"/>
          <p14:tracePt t="16754" x="4413250" y="2203450"/>
          <p14:tracePt t="16754" x="4394200" y="2209800"/>
          <p14:tracePt t="16770" x="4368800" y="2216150"/>
          <p14:tracePt t="16770" x="4349750" y="2222500"/>
          <p14:tracePt t="16770" x="4324350" y="2228850"/>
          <p14:tracePt t="16789" x="4298950" y="2235200"/>
          <p14:tracePt t="16789" x="4273550" y="2235200"/>
          <p14:tracePt t="16804" x="4241800" y="2241550"/>
          <p14:tracePt t="16804" x="4210050" y="2247900"/>
          <p14:tracePt t="16820" x="4178300" y="2254250"/>
          <p14:tracePt t="16820" x="4146550" y="2260600"/>
          <p14:tracePt t="16837" x="4114800" y="2273300"/>
          <p14:tracePt t="16837" x="4076700" y="2279650"/>
          <p14:tracePt t="16853" x="4044950" y="2286000"/>
          <p14:tracePt t="16853" x="4006850" y="2292350"/>
          <p14:tracePt t="16870" x="3975100" y="2298700"/>
          <p14:tracePt t="16870" x="3937000" y="2305050"/>
          <p14:tracePt t="16870" x="3905250" y="2311400"/>
          <p14:tracePt t="16889" x="3873500" y="2324100"/>
          <p14:tracePt t="16889" x="3841750" y="2330450"/>
          <p14:tracePt t="16904" x="3810000" y="2343150"/>
          <p14:tracePt t="16904" x="3778250" y="2355850"/>
          <p14:tracePt t="16904" x="3746500" y="2368550"/>
          <p14:tracePt t="16926" x="3714750" y="2381250"/>
          <p14:tracePt t="16936" x="3689350" y="2393950"/>
          <p14:tracePt t="16936" x="3657600" y="2406650"/>
          <p14:tracePt t="16954" x="3625850" y="2419350"/>
          <p14:tracePt t="16954" x="3568700" y="2451100"/>
          <p14:tracePt t="16971" x="3536950" y="2463800"/>
          <p14:tracePt t="16971" x="3498850" y="2476500"/>
          <p14:tracePt t="16988" x="3467100" y="2495550"/>
          <p14:tracePt t="16988" x="3429000" y="2508250"/>
          <p14:tracePt t="17004" x="3390900" y="2527300"/>
          <p14:tracePt t="17004" x="3352800" y="2540000"/>
          <p14:tracePt t="17021" x="3308350" y="2559050"/>
          <p14:tracePt t="17021" x="3225800" y="2584450"/>
          <p14:tracePt t="17038" x="3175000" y="2590800"/>
          <p14:tracePt t="17038" x="3124200" y="2603500"/>
          <p14:tracePt t="17054" x="3067050" y="2603500"/>
          <p14:tracePt t="17054" x="3009900" y="2597150"/>
          <p14:tracePt t="17072" x="2000250" y="1949450"/>
          <p14:tracePt t="17210" x="2006600" y="1879600"/>
          <p14:tracePt t="17216" x="2019300" y="1816100"/>
          <p14:tracePt t="17224" x="2038350" y="1758950"/>
          <p14:tracePt t="17237" x="2108200" y="1644650"/>
          <p14:tracePt t="17254" x="2279650" y="1498600"/>
          <p14:tracePt t="17271" x="2432050" y="1409700"/>
          <p14:tracePt t="17288" x="2622550" y="1339850"/>
          <p14:tracePt t="17305" x="2844800" y="1282700"/>
          <p14:tracePt t="17321" x="3206750" y="1225550"/>
          <p14:tracePt t="17338" x="3467100" y="1206500"/>
          <p14:tracePt t="17355" x="3740150" y="1206500"/>
          <p14:tracePt t="17372" x="4159250" y="1212850"/>
          <p14:tracePt t="17388" x="4445000" y="1212850"/>
          <p14:tracePt t="17405" x="4730750" y="1219200"/>
          <p14:tracePt t="17421" x="5010150" y="1225550"/>
          <p14:tracePt t="17438" x="5295900" y="1250950"/>
          <p14:tracePt t="17438" x="5429250" y="1263650"/>
          <p14:tracePt t="17457" x="5683250" y="1295400"/>
          <p14:tracePt t="17473" x="5930900" y="1339850"/>
          <p14:tracePt t="17489" x="6146800" y="1377950"/>
          <p14:tracePt t="17505" x="6369050" y="1422400"/>
          <p14:tracePt t="17521" x="6572250" y="1479550"/>
          <p14:tracePt t="17538" x="6832600" y="1587500"/>
          <p14:tracePt t="17558" x="6972300" y="1676400"/>
          <p14:tracePt t="17572" x="7080250" y="1778000"/>
          <p14:tracePt t="17588" x="7156450" y="1879600"/>
          <p14:tracePt t="17605" x="7200900" y="1968500"/>
          <p14:tracePt t="17622" x="7207250" y="2089150"/>
          <p14:tracePt t="17638" x="7181850" y="2152650"/>
          <p14:tracePt t="17655" x="7118350" y="2203450"/>
          <p14:tracePt t="17673" x="6972300" y="2279650"/>
          <p14:tracePt t="17689" x="6845300" y="2311400"/>
          <p14:tracePt t="17705" x="6699250" y="2349500"/>
          <p14:tracePt t="17722" x="6527800" y="2374900"/>
          <p14:tracePt t="17739" x="6229350" y="2406650"/>
          <p14:tracePt t="17756" x="6000750" y="2419350"/>
          <p14:tracePt t="17772" x="5765800" y="2432050"/>
          <p14:tracePt t="17789" x="5524500" y="2444750"/>
          <p14:tracePt t="17806" x="5276850" y="2457450"/>
          <p14:tracePt t="17806" x="5149850" y="2463800"/>
          <p14:tracePt t="17824" x="4895850" y="2470150"/>
          <p14:tracePt t="17840" x="4648200" y="2476500"/>
          <p14:tracePt t="17857" x="4419600" y="2489200"/>
          <p14:tracePt t="17873" x="4210050" y="2495550"/>
          <p14:tracePt t="17889" x="4038600" y="2514600"/>
          <p14:tracePt t="17906" x="3911600" y="2527300"/>
          <p14:tracePt t="17926" x="3835400" y="2540000"/>
          <p14:tracePt t="17926" x="3810000" y="2533650"/>
          <p14:tracePt t="17940" x="3797300" y="2533650"/>
          <p14:tracePt t="17940" x="3790950" y="2527300"/>
          <p14:tracePt t="17957" x="3797300" y="2520950"/>
          <p14:tracePt t="17957" x="3810000" y="2508250"/>
          <p14:tracePt t="17974" x="3835400" y="2495550"/>
          <p14:tracePt t="17974" x="3898900" y="2457450"/>
          <p14:tracePt t="17990" x="3943350" y="2438400"/>
          <p14:tracePt t="17990" x="3987800" y="2419350"/>
          <p14:tracePt t="18008" x="4044950" y="2400300"/>
          <p14:tracePt t="18008" x="4108450" y="2374900"/>
          <p14:tracePt t="18024" x="4171950" y="2355850"/>
          <p14:tracePt t="22280" x="2197100" y="3879850"/>
          <p14:tracePt t="22300" x="2190750" y="3879850"/>
          <p14:tracePt t="22308" x="2184400" y="3879850"/>
          <p14:tracePt t="22320" x="2178050" y="3879850"/>
          <p14:tracePt t="22320" x="2165350" y="3879850"/>
          <p14:tracePt t="22338" x="2146300" y="3879850"/>
          <p14:tracePt t="22338" x="2114550" y="3886200"/>
          <p14:tracePt t="22355" x="2095500" y="3886200"/>
          <p14:tracePt t="22355" x="2076450" y="3892550"/>
          <p14:tracePt t="22371" x="2051050" y="3892550"/>
          <p14:tracePt t="22371" x="2032000" y="3898900"/>
          <p14:tracePt t="22388" x="2012950" y="3898900"/>
          <p14:tracePt t="22388" x="1974850" y="3911600"/>
          <p14:tracePt t="22405" x="1955800" y="3911600"/>
          <p14:tracePt t="22405" x="1936750" y="3917950"/>
          <p14:tracePt t="22425" x="1924050" y="3917950"/>
          <p14:tracePt t="22425" x="1911350" y="3924300"/>
          <p14:tracePt t="22438" x="1898650" y="3924300"/>
          <p14:tracePt t="22438" x="1892300" y="3924300"/>
          <p14:tracePt t="22455" x="1879600" y="3924300"/>
          <p14:tracePt t="22455" x="1866900" y="3911600"/>
          <p14:tracePt t="22472" x="1860550" y="3911600"/>
          <p14:tracePt t="22472" x="1854200" y="3905250"/>
          <p14:tracePt t="22488" x="1854200" y="3898900"/>
          <p14:tracePt t="22488" x="1847850" y="3892550"/>
          <p14:tracePt t="22506" x="1847850" y="3886200"/>
          <p14:tracePt t="22506" x="1847850" y="3879850"/>
          <p14:tracePt t="22506" x="1847850" y="3873500"/>
          <p14:tracePt t="22525" x="1847850" y="3867150"/>
          <p14:tracePt t="22540" x="1847850" y="3873500"/>
          <p14:tracePt t="22580" x="1841500" y="3879850"/>
          <p14:tracePt t="22584" x="1841500" y="3886200"/>
          <p14:tracePt t="22592" x="1835150" y="3892550"/>
          <p14:tracePt t="22604" x="1828800" y="3898900"/>
          <p14:tracePt t="22604" x="1816100" y="3911600"/>
          <p14:tracePt t="22623" x="1809750" y="3917950"/>
          <p14:tracePt t="22623" x="1790700" y="3930650"/>
          <p14:tracePt t="22641" x="1778000" y="3937000"/>
          <p14:tracePt t="22641" x="1765300" y="3937000"/>
          <p14:tracePt t="22655" x="1752600" y="3943350"/>
          <p14:tracePt t="22655" x="1733550" y="3943350"/>
          <p14:tracePt t="22675" x="1714500" y="3943350"/>
          <p14:tracePt t="22675" x="1695450" y="3937000"/>
          <p14:tracePt t="22689" x="1663700" y="3924300"/>
          <p14:tracePt t="22707" x="1301750" y="3721100"/>
          <p14:tracePt t="22766" x="1276350" y="3689350"/>
          <p14:tracePt t="22772" x="1238250" y="3619500"/>
          <p14:tracePt t="22789" x="1219200" y="3536950"/>
          <p14:tracePt t="22808" x="1231900" y="3441700"/>
          <p14:tracePt t="22808" x="1244600" y="3390900"/>
          <p14:tracePt t="22824" x="1270000" y="3340100"/>
          <p14:tracePt t="22824" x="1295400" y="3282950"/>
          <p14:tracePt t="22840" x="1371600" y="3168650"/>
          <p14:tracePt t="22857" x="1466850" y="3060700"/>
          <p14:tracePt t="22873" x="1587500" y="2952750"/>
          <p14:tracePt t="22889" x="1727200" y="2863850"/>
          <p14:tracePt t="22906" x="1879600" y="2787650"/>
          <p14:tracePt t="22906" x="1949450" y="2762250"/>
          <p14:tracePt t="22927" x="2101850" y="2730500"/>
          <p14:tracePt t="22940" x="2254250" y="2730500"/>
          <p14:tracePt t="22956" x="2400300" y="2755900"/>
          <p14:tracePt t="22973" x="2546350" y="2806700"/>
          <p14:tracePt t="22989" x="2743200" y="2921000"/>
          <p14:tracePt t="23007" x="2857500" y="3003550"/>
          <p14:tracePt t="23023" x="2952750" y="3086100"/>
          <p14:tracePt t="23040" x="3022600" y="3168650"/>
          <p14:tracePt t="23057" x="3092450" y="3282950"/>
          <p14:tracePt t="23073" x="3105150" y="3352800"/>
          <p14:tracePt t="23090" x="3105150" y="3429000"/>
          <p14:tracePt t="23107" x="3054350" y="3543300"/>
          <p14:tracePt t="23124" x="2997200" y="3613150"/>
          <p14:tracePt t="23140" x="2921000" y="3676650"/>
          <p14:tracePt t="23157" x="2819400" y="3721100"/>
          <p14:tracePt t="23175" x="2717800" y="3759200"/>
          <p14:tracePt t="23190" x="2603500" y="3790950"/>
          <p14:tracePt t="23190" x="2546350" y="3803650"/>
          <p14:tracePt t="23208" x="2438400" y="3822700"/>
          <p14:tracePt t="23224" x="2336800" y="3835400"/>
          <p14:tracePt t="23241" x="2247900" y="3835400"/>
          <p14:tracePt t="23258" x="2178050" y="3829050"/>
          <p14:tracePt t="23274" x="2120900" y="3816350"/>
          <p14:tracePt t="23274" x="2095500" y="3810000"/>
          <p14:tracePt t="23293" x="2070100" y="3803650"/>
          <p14:tracePt t="23309" x="2063750" y="3797300"/>
          <p14:tracePt t="23324" x="2063750" y="3784600"/>
          <p14:tracePt t="23341" x="2089150" y="3784600"/>
          <p14:tracePt t="23358" x="2120900" y="3778250"/>
          <p14:tracePt t="23375" x="2152650" y="3778250"/>
          <p14:tracePt t="23375" x="2171700" y="3778250"/>
          <p14:tracePt t="23391" x="2184400" y="3771900"/>
          <p14:tracePt t="23391" x="2203450" y="3771900"/>
          <p14:tracePt t="23408" x="2216150" y="3759200"/>
          <p14:tracePt t="23408" x="2241550" y="3740150"/>
          <p14:tracePt t="23425" x="2260600" y="3727450"/>
          <p14:tracePt t="23425" x="2279650" y="3714750"/>
          <p14:tracePt t="23442" x="2298700" y="3702050"/>
          <p14:tracePt t="23442" x="2324100" y="3683000"/>
          <p14:tracePt t="23458" x="2355850" y="3663950"/>
          <p14:tracePt t="23458" x="2387600" y="3644900"/>
          <p14:tracePt t="23475" x="2432050" y="3625850"/>
          <p14:tracePt t="23475" x="2540000" y="3581400"/>
          <p14:tracePt t="23492" x="2603500" y="3562350"/>
          <p14:tracePt t="23492" x="2673350" y="3536950"/>
          <p14:tracePt t="23509" x="2749550" y="3517900"/>
          <p14:tracePt t="23509" x="2832100" y="3498850"/>
          <p14:tracePt t="23526" x="2914650" y="3479800"/>
          <p14:tracePt t="23526" x="3009900" y="3467100"/>
          <p14:tracePt t="23542" x="3098800" y="3454400"/>
          <p14:tracePt t="23542" x="3289300" y="3441700"/>
          <p14:tracePt t="23561" x="3384550" y="3441700"/>
          <p14:tracePt t="23574" x="3486150" y="3435350"/>
          <p14:tracePt t="23574" x="3695700" y="3448050"/>
          <p14:tracePt t="23592" x="3803650" y="3454400"/>
          <p14:tracePt t="23592" x="3917950" y="3467100"/>
          <p14:tracePt t="23609" x="4025900" y="3486150"/>
          <p14:tracePt t="23609" x="4140200" y="3505200"/>
          <p14:tracePt t="23626" x="4241800" y="3524250"/>
          <p14:tracePt t="23626" x="4349750" y="3543300"/>
          <p14:tracePt t="23643" x="4457700" y="3562350"/>
          <p14:tracePt t="23643" x="4559300" y="3587750"/>
          <p14:tracePt t="23643" x="4654550" y="3606800"/>
          <p14:tracePt t="23661" x="4749800" y="3625850"/>
          <p14:tracePt t="23661" x="4845050" y="3638550"/>
          <p14:tracePt t="23676" x="4927600" y="3657600"/>
          <p14:tracePt t="23676" x="5010150" y="3670300"/>
          <p14:tracePt t="23693" x="5086350" y="3683000"/>
          <p14:tracePt t="23693" x="5156200" y="3695700"/>
          <p14:tracePt t="23709" x="5219700" y="3702050"/>
          <p14:tracePt t="23709" x="5334000" y="3721100"/>
          <p14:tracePt t="23726" x="5378450" y="3727450"/>
          <p14:tracePt t="23726" x="5429250" y="3733800"/>
          <p14:tracePt t="23742" x="5473700" y="3740150"/>
          <p14:tracePt t="23742" x="5511800" y="3740150"/>
          <p14:tracePt t="23760" x="5549900" y="3740150"/>
          <p14:tracePt t="23760" x="5588000" y="3740150"/>
          <p14:tracePt t="23777" x="5626100" y="3740150"/>
          <p14:tracePt t="23777" x="5689600" y="3740150"/>
          <p14:tracePt t="23793" x="5721350" y="3740150"/>
          <p14:tracePt t="23793" x="5746750" y="3740150"/>
          <p14:tracePt t="23809" x="5772150" y="3733800"/>
          <p14:tracePt t="23809" x="5797550" y="3733800"/>
          <p14:tracePt t="23827" x="5822950" y="3727450"/>
          <p14:tracePt t="23827" x="5867400" y="3727450"/>
          <p14:tracePt t="23845" x="5886450" y="3721100"/>
          <p14:tracePt t="23845" x="5905500" y="3721100"/>
          <p14:tracePt t="23860" x="5924550" y="3721100"/>
          <p14:tracePt t="23860" x="5937250" y="3721100"/>
          <p14:tracePt t="23877" x="5949950" y="3721100"/>
          <p14:tracePt t="23877" x="5962650" y="3721100"/>
          <p14:tracePt t="23893" x="5969000" y="3727450"/>
          <p14:tracePt t="23893" x="5981700" y="3733800"/>
          <p14:tracePt t="23910" x="5988050" y="3733800"/>
          <p14:tracePt t="23910" x="5994400" y="3740150"/>
          <p14:tracePt t="23910" x="5994400" y="3746500"/>
          <p14:tracePt t="23930" x="6000750" y="3752850"/>
          <p14:tracePt t="23942" x="6000750" y="3759200"/>
          <p14:tracePt t="23942" x="6000750" y="3778250"/>
          <p14:tracePt t="23961" x="6000750" y="3784600"/>
          <p14:tracePt t="23961" x="5994400" y="3797300"/>
          <p14:tracePt t="23977" x="5988050" y="3810000"/>
          <p14:tracePt t="23977" x="5975350" y="3816350"/>
          <p14:tracePt t="23994" x="5969000" y="3835400"/>
          <p14:tracePt t="23994" x="5930900" y="3860800"/>
          <p14:tracePt t="24013" x="5905500" y="3867150"/>
          <p14:tracePt t="24013" x="5880100" y="3879850"/>
          <p14:tracePt t="24028" x="5848350" y="3879850"/>
          <p14:tracePt t="24045" x="4781550" y="3346450"/>
          <p14:tracePt t="24202" x="4775200" y="3308350"/>
          <p14:tracePt t="24205" x="4775200" y="3263900"/>
          <p14:tracePt t="24212" x="4800600" y="3181350"/>
          <p14:tracePt t="24228" x="4864100" y="3092450"/>
          <p14:tracePt t="24245" x="4959350" y="3016250"/>
          <p14:tracePt t="24261" x="5080000" y="2940050"/>
          <p14:tracePt t="24277" x="5219700" y="2870200"/>
          <p14:tracePt t="24277" x="5295900" y="2844800"/>
          <p14:tracePt t="24296" x="5448300" y="2806700"/>
          <p14:tracePt t="24312" x="5607050" y="2794000"/>
          <p14:tracePt t="24312" x="5683250" y="2794000"/>
          <p14:tracePt t="24332" x="5759450" y="2806700"/>
          <p14:tracePt t="24344" x="5899150" y="2838450"/>
          <p14:tracePt t="24361" x="6076950" y="2914650"/>
          <p14:tracePt t="24380" x="6165850" y="2990850"/>
          <p14:tracePt t="24394" x="6223000" y="3079750"/>
          <p14:tracePt t="24412" x="6254750" y="3187700"/>
          <p14:tracePt t="24428" x="6242050" y="3359150"/>
          <p14:tracePt t="24445" x="6197600" y="3479800"/>
          <p14:tracePt t="24461" x="6121400" y="3587750"/>
          <p14:tracePt t="24478" x="6032500" y="3683000"/>
          <p14:tracePt t="24478" x="5981700" y="3721100"/>
          <p14:tracePt t="24497" x="5873750" y="3797300"/>
          <p14:tracePt t="24513" x="5759450" y="3854450"/>
          <p14:tracePt t="24529" x="5651500" y="3905250"/>
          <p14:tracePt t="24546" x="5556250" y="3943350"/>
          <p14:tracePt t="24561" x="5473700" y="3962400"/>
          <p14:tracePt t="24561" x="5441950" y="3968750"/>
          <p14:tracePt t="24580" x="5391150" y="3981450"/>
          <p14:tracePt t="24596" x="5353050" y="3981450"/>
          <p14:tracePt t="24613" x="5340350" y="3981450"/>
          <p14:tracePt t="24628" x="5346700" y="3987800"/>
          <p14:tracePt t="24656" x="5353050" y="3987800"/>
          <p14:tracePt t="24664" x="5372100" y="3987800"/>
          <p14:tracePt t="24679" x="5397500" y="3987800"/>
          <p14:tracePt t="24695" x="5416550" y="3981450"/>
          <p14:tracePt t="24712" x="5435600" y="3975100"/>
          <p14:tracePt t="24729" x="5448300" y="3968750"/>
          <p14:tracePt t="24746" x="5454650" y="3968750"/>
          <p14:tracePt t="24762" x="5454650" y="3962400"/>
          <p14:tracePt t="24778" x="5448300" y="3962400"/>
          <p14:tracePt t="24796" x="5429250" y="3962400"/>
          <p14:tracePt t="24813" x="5416550" y="3962400"/>
          <p14:tracePt t="24830" x="5403850" y="3968750"/>
          <p14:tracePt t="24846" x="5384800" y="3975100"/>
          <p14:tracePt t="24862" x="5372100" y="3987800"/>
          <p14:tracePt t="24881" x="5365750" y="3994150"/>
          <p14:tracePt t="24896" x="5365750" y="4000500"/>
          <p14:tracePt t="24912" x="5372100" y="4006850"/>
          <p14:tracePt t="24930" x="5384800" y="4013200"/>
          <p14:tracePt t="24946" x="5391150" y="4006850"/>
          <p14:tracePt t="24946" x="5391150" y="4000500"/>
          <p14:tracePt t="24964" x="5391150" y="3994150"/>
          <p14:tracePt t="24964" x="5384800" y="3987800"/>
          <p14:tracePt t="24980" x="5378450" y="3981450"/>
          <p14:tracePt t="24980" x="5372100" y="3975100"/>
          <p14:tracePt t="24997" x="5359400" y="3968750"/>
          <p14:tracePt t="24997" x="5353050" y="3962400"/>
          <p14:tracePt t="25014" x="5346700" y="3956050"/>
          <p14:tracePt t="25014" x="5340350" y="3949700"/>
          <p14:tracePt t="25014" x="5340350" y="3943350"/>
          <p14:tracePt t="25033" x="5340350" y="3937000"/>
          <p14:tracePt t="25033" x="5340350" y="3930650"/>
          <p14:tracePt t="25047" x="5340350" y="3917950"/>
          <p14:tracePt t="25047" x="5346700" y="3911600"/>
          <p14:tracePt t="25064" x="5353050" y="3898900"/>
          <p14:tracePt t="25064" x="5365750" y="3892550"/>
          <p14:tracePt t="25080" x="5372100" y="3879850"/>
          <p14:tracePt t="25080" x="5384800" y="3867150"/>
          <p14:tracePt t="25097" x="5397500" y="3860800"/>
          <p14:tracePt t="25097" x="5422900" y="3841750"/>
          <p14:tracePt t="25114" x="5441950" y="3829050"/>
          <p14:tracePt t="25114" x="5454650" y="3822700"/>
          <p14:tracePt t="25131" x="5467350" y="3816350"/>
          <p14:tracePt t="25131" x="5480050" y="3803650"/>
          <p14:tracePt t="25147" x="5492750" y="3797300"/>
          <p14:tracePt t="25147" x="5511800" y="3790950"/>
          <p14:tracePt t="25164" x="5518150" y="3790950"/>
          <p14:tracePt t="25164" x="5524500" y="3790950"/>
          <p14:tracePt t="25181" x="5530850" y="3784600"/>
          <p14:tracePt t="25181" x="5537200" y="3784600"/>
          <p14:tracePt t="25197" x="5543550" y="3784600"/>
          <p14:tracePt t="25197" x="5549900" y="3778250"/>
          <p14:tracePt t="25214" x="5556250" y="3778250"/>
          <p14:tracePt t="25214" x="5562600" y="3771900"/>
          <p14:tracePt t="25214" x="5568950" y="3765550"/>
          <p14:tracePt t="25232" x="5575300" y="3759200"/>
          <p14:tracePt t="25246" x="5581650" y="3752850"/>
          <p14:tracePt t="25246" x="5588000" y="3746500"/>
          <p14:tracePt t="25265" x="5594350" y="3733800"/>
          <p14:tracePt t="25280" x="5600700" y="3727450"/>
          <p14:tracePt t="25296" x="5600700" y="3721100"/>
          <p14:tracePt t="25648" x="5727700" y="3676650"/>
          <p14:tracePt t="25668" x="5734050" y="3676650"/>
          <p14:tracePt t="25684" x="5740400" y="3676650"/>
          <p14:tracePt t="25700" x="5740400" y="3670300"/>
          <p14:tracePt t="25708" x="5746750" y="3670300"/>
          <p14:tracePt t="25717" x="5753100" y="3663950"/>
          <p14:tracePt t="25731" x="5759450" y="3657600"/>
          <p14:tracePt t="25748" x="5759450" y="3651250"/>
          <p14:tracePt t="25765" x="5765800" y="3651250"/>
          <p14:tracePt t="25765" x="5772150" y="3644900"/>
          <p14:tracePt t="25783" x="5778500" y="3651250"/>
          <p14:tracePt t="25799" x="5778500" y="3657600"/>
          <p14:tracePt t="25840" x="5778500" y="3663950"/>
          <p14:tracePt t="25924" x="5778500" y="3670300"/>
          <p14:tracePt t="25948" x="5772150" y="3676650"/>
          <p14:tracePt t="25968" x="5772150" y="3683000"/>
          <p14:tracePt t="25976" x="5765800" y="3683000"/>
          <p14:tracePt t="26000" x="5759450" y="3695700"/>
          <p14:tracePt t="26016" x="5759450" y="3702050"/>
          <p14:tracePt t="26028" x="5753100" y="3708400"/>
          <p14:tracePt t="26044" x="5746750" y="3714750"/>
          <p14:tracePt t="26053" x="5740400" y="3714750"/>
          <p14:tracePt t="26069" x="5734050" y="3714750"/>
          <p14:tracePt t="26083" x="5727700" y="3714750"/>
          <p14:tracePt t="26099" x="5721350" y="3714750"/>
          <p14:tracePt t="26116" x="5715000" y="3714750"/>
          <p14:tracePt t="26133" x="5708650" y="3714750"/>
          <p14:tracePt t="26444" x="5600700" y="3714750"/>
          <p14:tracePt t="26472" x="5600700" y="3721100"/>
          <p14:tracePt t="26480" x="5594350" y="3727450"/>
          <p14:tracePt t="26488" x="5588000" y="3733800"/>
          <p14:tracePt t="26501" x="5581650" y="3746500"/>
          <p14:tracePt t="26501" x="5568950" y="3759200"/>
          <p14:tracePt t="26519" x="5562600" y="3771900"/>
          <p14:tracePt t="26519" x="5556250" y="3778250"/>
          <p14:tracePt t="26535" x="5549900" y="3784600"/>
          <p14:tracePt t="26535" x="5543550" y="3790950"/>
          <p14:tracePt t="26553" x="5537200" y="3797300"/>
          <p14:tracePt t="26553" x="5518150" y="3810000"/>
          <p14:tracePt t="26569" x="5511800" y="3816350"/>
          <p14:tracePt t="26569" x="5505450" y="3822700"/>
          <p14:tracePt t="26585" x="5499100" y="3829050"/>
          <p14:tracePt t="26585" x="5492750" y="3829050"/>
          <p14:tracePt t="26602" x="5486400" y="3835400"/>
          <p14:tracePt t="26602" x="5486400" y="3841750"/>
          <p14:tracePt t="26619" x="5480050" y="3848100"/>
          <p14:tracePt t="26619" x="5473700" y="3848100"/>
          <p14:tracePt t="26636" x="5461000" y="3860800"/>
          <p14:tracePt t="26636" x="5454650" y="3867150"/>
          <p14:tracePt t="26652" x="5454650" y="3873500"/>
          <p14:tracePt t="26652" x="5448300" y="3873500"/>
          <p14:tracePt t="26669" x="5441950" y="3873500"/>
          <p14:tracePt t="26685" x="5435600" y="3886200"/>
          <p14:tracePt t="26701" x="5422900" y="3886200"/>
          <p14:tracePt t="26701" x="5422900" y="3892550"/>
          <p14:tracePt t="26701" x="5416550" y="3892550"/>
          <p14:tracePt t="26720" x="5410200" y="3898900"/>
          <p14:tracePt t="26735" x="5397500" y="3898900"/>
          <p14:tracePt t="26751" x="5391150" y="3905250"/>
          <p14:tracePt t="26751" x="5384800" y="3905250"/>
          <p14:tracePt t="26769" x="5378450" y="3905250"/>
          <p14:tracePt t="26769" x="5378450" y="3911600"/>
          <p14:tracePt t="26786" x="5372100" y="3924300"/>
          <p14:tracePt t="26801" x="5359400" y="3930650"/>
          <p14:tracePt t="26819" x="5353050" y="3930650"/>
          <p14:tracePt t="26840" x="5346700" y="3937000"/>
          <p14:tracePt t="26864" x="5340350" y="3937000"/>
          <p14:tracePt t="26884" x="5334000" y="3943350"/>
          <p14:tracePt t="26908" x="5327650" y="3949700"/>
          <p14:tracePt t="26936" x="5321300" y="3949700"/>
          <p14:tracePt t="26960" x="5314950" y="3956050"/>
          <p14:tracePt t="26976" x="5308600" y="3956050"/>
          <p14:tracePt t="26984" x="5302250" y="3956050"/>
          <p14:tracePt t="26988" x="5295900" y="3962400"/>
          <p14:tracePt t="27002" x="5289550" y="3968750"/>
          <p14:tracePt t="27002" x="5270500" y="3975100"/>
          <p14:tracePt t="27021" x="5257800" y="3981450"/>
          <p14:tracePt t="27021" x="5245100" y="3987800"/>
          <p14:tracePt t="27037" x="5232400" y="3994150"/>
          <p14:tracePt t="27037" x="5213350" y="4000500"/>
          <p14:tracePt t="27053" x="5200650" y="4006850"/>
          <p14:tracePt t="27053" x="5181600" y="4006850"/>
          <p14:tracePt t="27070" x="5156200" y="4013200"/>
          <p14:tracePt t="27070" x="5137150" y="4025900"/>
          <p14:tracePt t="27070" x="5111750" y="4025900"/>
          <p14:tracePt t="27088" x="5086350" y="4032250"/>
          <p14:tracePt t="27102" x="5060950" y="4038600"/>
          <p14:tracePt t="27102" x="5010150" y="4057650"/>
          <p14:tracePt t="27120" x="4984750" y="4064000"/>
          <p14:tracePt t="27120" x="4959350" y="4070350"/>
          <p14:tracePt t="27137" x="4927600" y="4083050"/>
          <p14:tracePt t="27137" x="4902200" y="4089400"/>
          <p14:tracePt t="27153" x="4883150" y="4102100"/>
          <p14:tracePt t="27153" x="4838700" y="4114800"/>
          <p14:tracePt t="27171" x="4819650" y="4121150"/>
          <p14:tracePt t="27171" x="4800600" y="4127500"/>
          <p14:tracePt t="27188" x="4781550" y="4133850"/>
          <p14:tracePt t="27188" x="4768850" y="4140200"/>
          <p14:tracePt t="27204" x="4756150" y="4140200"/>
          <p14:tracePt t="27204" x="4749800" y="4140200"/>
          <p14:tracePt t="27221" x="4743450" y="4140200"/>
          <p14:tracePt t="27221" x="4730750" y="4133850"/>
          <p14:tracePt t="27238" x="4724400" y="4127500"/>
          <p14:tracePt t="27253" x="4724400" y="4121150"/>
          <p14:tracePt t="27284" x="4724400" y="4114800"/>
          <p14:tracePt t="27304" x="4730750" y="4108450"/>
          <p14:tracePt t="29188" x="2762250" y="3829050"/>
          <p14:tracePt t="29196" x="2743200" y="3829050"/>
          <p14:tracePt t="29209" x="2724150" y="3829050"/>
          <p14:tracePt t="29209" x="2698750" y="3835400"/>
          <p14:tracePt t="29209" x="2667000" y="3835400"/>
          <p14:tracePt t="29229" x="2635250" y="3835400"/>
          <p14:tracePt t="29229" x="2603500" y="3835400"/>
          <p14:tracePt t="29244" x="2571750" y="3829050"/>
          <p14:tracePt t="29244" x="2540000" y="3829050"/>
          <p14:tracePt t="29261" x="2508250" y="3822700"/>
          <p14:tracePt t="29261" x="2476500" y="3822700"/>
          <p14:tracePt t="29277" x="2451100" y="3816350"/>
          <p14:tracePt t="29277" x="2393950" y="3810000"/>
          <p14:tracePt t="29294" x="2368550" y="3803650"/>
          <p14:tracePt t="29294" x="2343150" y="3803650"/>
          <p14:tracePt t="29312" x="2317750" y="3797300"/>
          <p14:tracePt t="29312" x="2292350" y="3790950"/>
          <p14:tracePt t="29328" x="2273300" y="3784600"/>
          <p14:tracePt t="29328" x="2241550" y="3771900"/>
          <p14:tracePt t="29344" x="2222500" y="3771900"/>
          <p14:tracePt t="29344" x="2216150" y="3765550"/>
          <p14:tracePt t="29361" x="2203450" y="3759200"/>
          <p14:tracePt t="29361" x="2197100" y="3752850"/>
          <p14:tracePt t="29378" x="2190750" y="3746500"/>
          <p14:tracePt t="29378" x="2190750" y="3740150"/>
          <p14:tracePt t="29394" x="2190750" y="3727450"/>
          <p14:tracePt t="29394" x="2197100" y="3714750"/>
          <p14:tracePt t="29394" x="2203450" y="3695700"/>
          <p14:tracePt t="29413" x="2216150" y="3676650"/>
          <p14:tracePt t="29413" x="2228850" y="3651250"/>
          <p14:tracePt t="29430" x="2241550" y="3619500"/>
          <p14:tracePt t="29430" x="2254250" y="3581400"/>
          <p14:tracePt t="29445" x="2266950" y="3549650"/>
          <p14:tracePt t="29445" x="2273300" y="3511550"/>
          <p14:tracePt t="29461" x="2279650" y="3473450"/>
          <p14:tracePt t="29461" x="2273300" y="3441700"/>
          <p14:tracePt t="29478" x="2266950" y="3409950"/>
          <p14:tracePt t="29478" x="2254250" y="3384550"/>
          <p14:tracePt t="29478" x="2235200" y="3359150"/>
          <p14:tracePt t="29496" x="2216150" y="3340100"/>
          <p14:tracePt t="29496" x="2197100" y="3321050"/>
          <p14:tracePt t="29512" x="2178050" y="3314700"/>
          <p14:tracePt t="29512" x="2159000" y="3302000"/>
          <p14:tracePt t="29528" x="2139950" y="3295650"/>
          <p14:tracePt t="29528" x="2127250" y="3289300"/>
          <p14:tracePt t="29545" x="2114550" y="3295650"/>
          <p14:tracePt t="29545" x="2101850" y="3295650"/>
          <p14:tracePt t="29545" x="2095500" y="3295650"/>
          <p14:tracePt t="29565" x="2089150" y="3295650"/>
          <p14:tracePt t="29577" x="2082800" y="3302000"/>
          <p14:tracePt t="29577" x="2076450" y="3314700"/>
          <p14:tracePt t="29595" x="2070100" y="3321050"/>
          <p14:tracePt t="29611" x="2063750" y="3327400"/>
          <p14:tracePt t="29611" x="2063750" y="3340100"/>
          <p14:tracePt t="29628" x="2063750" y="3352800"/>
          <p14:tracePt t="29628" x="2070100" y="3378200"/>
          <p14:tracePt t="29645" x="2070100" y="3390900"/>
          <p14:tracePt t="29645" x="2076450" y="3403600"/>
          <p14:tracePt t="29662" x="2089150" y="3409950"/>
          <p14:tracePt t="29662" x="2089150" y="3422650"/>
          <p14:tracePt t="29679" x="2095500" y="3429000"/>
          <p14:tracePt t="29679" x="2101850" y="3435350"/>
          <p14:tracePt t="29696" x="2108200" y="3441700"/>
          <p14:tracePt t="29696" x="2127250" y="3448050"/>
          <p14:tracePt t="29712" x="2133600" y="3454400"/>
          <p14:tracePt t="29728" x="2139950" y="3467100"/>
          <p14:tracePt t="29744" x="2146300" y="3473450"/>
          <p14:tracePt t="29761" x="2146300" y="3479800"/>
          <p14:tracePt t="29761" x="2139950" y="3486150"/>
          <p14:tracePt t="29761" x="2139950" y="3492500"/>
          <p14:tracePt t="29781" x="2133600" y="3498850"/>
          <p14:tracePt t="29794" x="2127250" y="3505200"/>
          <p14:tracePt t="29794" x="2114550" y="3517900"/>
          <p14:tracePt t="29813" x="2101850" y="3517900"/>
          <p14:tracePt t="29813" x="2095500" y="3524250"/>
          <p14:tracePt t="29829" x="2082800" y="3530600"/>
          <p14:tracePt t="29829" x="2070100" y="3530600"/>
          <p14:tracePt t="29846" x="2057400" y="3536950"/>
          <p14:tracePt t="29846" x="2044700" y="3543300"/>
          <p14:tracePt t="29862" x="2032000" y="3543300"/>
          <p14:tracePt t="29862" x="2019300" y="3549650"/>
          <p14:tracePt t="29862" x="2006600" y="3549650"/>
          <p14:tracePt t="29881" x="1993900" y="3556000"/>
          <p14:tracePt t="29881" x="1981200" y="3556000"/>
          <p14:tracePt t="29896" x="1968500" y="3562350"/>
          <p14:tracePt t="29896" x="1962150" y="3562350"/>
          <p14:tracePt t="29913" x="1949450" y="3562350"/>
          <p14:tracePt t="29913" x="1943100" y="3568700"/>
          <p14:tracePt t="29929" x="1936750" y="3568700"/>
          <p14:tracePt t="29929" x="1924050" y="3575050"/>
          <p14:tracePt t="29946" x="1917700" y="3575050"/>
          <p14:tracePt t="29962" x="1917700" y="3568700"/>
          <p14:tracePt t="30012" x="1924050" y="3568700"/>
          <p14:tracePt t="30027" x="1930400" y="3568700"/>
          <p14:tracePt t="30044" x="1943100" y="3575050"/>
          <p14:tracePt t="30059" x="1949450" y="3575050"/>
          <p14:tracePt t="30072" x="1955800" y="3575050"/>
          <p14:tracePt t="30080" x="1962150" y="3575050"/>
          <p14:tracePt t="30080" x="1968500" y="3581400"/>
          <p14:tracePt t="30098" x="1974850" y="3581400"/>
          <p14:tracePt t="30098" x="1981200" y="3587750"/>
          <p14:tracePt t="30114" x="1987550" y="3594100"/>
          <p14:tracePt t="30129" x="1993900" y="3606800"/>
          <p14:tracePt t="30129" x="2006600" y="3613150"/>
          <p14:tracePt t="30129" x="2012950" y="3619500"/>
          <p14:tracePt t="30149" x="2019300" y="3625850"/>
          <p14:tracePt t="30162" x="2025650" y="3632200"/>
          <p14:tracePt t="30162" x="2038350" y="3644900"/>
          <p14:tracePt t="30180" x="2044700" y="3651250"/>
          <p14:tracePt t="30196" x="2051050" y="3657600"/>
          <p14:tracePt t="30196" x="2057400" y="3663950"/>
          <p14:tracePt t="30213" x="2063750" y="3663950"/>
          <p14:tracePt t="30213" x="2070100" y="3670300"/>
          <p14:tracePt t="30230" x="2076450" y="3670300"/>
          <p14:tracePt t="30230" x="2089150" y="3676650"/>
          <p14:tracePt t="30247" x="2095500" y="3683000"/>
          <p14:tracePt t="30263" x="2101850" y="3683000"/>
          <p14:tracePt t="30280" x="2101850" y="3689350"/>
          <p14:tracePt t="30297" x="2108200" y="3689350"/>
          <p14:tracePt t="30313" x="2114550" y="3695700"/>
          <p14:tracePt t="30364" x="2114550" y="3689350"/>
          <p14:tracePt t="30472" x="2120900" y="3683000"/>
          <p14:tracePt t="30492" x="2127250" y="3676650"/>
          <p14:tracePt t="30524" x="2133600" y="3670300"/>
          <p14:tracePt t="30539" x="2146300" y="3663950"/>
          <p14:tracePt t="30552" x="2146300" y="3657600"/>
          <p14:tracePt t="30559" x="2152650" y="3651250"/>
          <p14:tracePt t="30568" x="2159000" y="3644900"/>
          <p14:tracePt t="30580" x="2159000" y="3638550"/>
          <p14:tracePt t="30580" x="2165350" y="3632200"/>
          <p14:tracePt t="30598" x="2165350" y="3625850"/>
          <p14:tracePt t="30598" x="2165350" y="3606800"/>
          <p14:tracePt t="30614" x="2159000" y="3600450"/>
          <p14:tracePt t="30614" x="2159000" y="3594100"/>
          <p14:tracePt t="30631" x="2152650" y="3587750"/>
          <p14:tracePt t="30631" x="2152650" y="3581400"/>
          <p14:tracePt t="30648" x="2146300" y="3575050"/>
          <p14:tracePt t="30648" x="2139950" y="3562350"/>
          <p14:tracePt t="30665" x="2133600" y="3556000"/>
          <p14:tracePt t="30665" x="2133600" y="3549650"/>
          <p14:tracePt t="30683" x="2127250" y="3543300"/>
          <p14:tracePt t="30683" x="2120900" y="3536950"/>
          <p14:tracePt t="30698" x="2114550" y="3530600"/>
          <p14:tracePt t="30714" x="2108200" y="3524250"/>
          <p14:tracePt t="30731" x="2108200" y="3536950"/>
          <p14:tracePt t="30756" x="2101850" y="3549650"/>
          <p14:tracePt t="30772" x="2095500" y="3556000"/>
          <p14:tracePt t="30781" x="2089150" y="3562350"/>
          <p14:tracePt t="30781" x="2063750" y="3587750"/>
          <p14:tracePt t="30801" x="2051050" y="3600450"/>
          <p14:tracePt t="30801" x="2038350" y="3619500"/>
          <p14:tracePt t="30816" x="2025650" y="3632200"/>
          <p14:tracePt t="30816" x="2012950" y="3644900"/>
          <p14:tracePt t="30833" x="2000250" y="3663950"/>
          <p14:tracePt t="30833" x="1993900" y="3670300"/>
          <p14:tracePt t="30849" x="1987550" y="3683000"/>
          <p14:tracePt t="30849" x="1981200" y="3689350"/>
          <p14:tracePt t="30866" x="1981200" y="3695700"/>
          <p14:tracePt t="30882" x="1981200" y="3689350"/>
          <p14:tracePt t="30904" x="1987550" y="3683000"/>
          <p14:tracePt t="30922" x="1987550" y="3676650"/>
          <p14:tracePt t="30932" x="1993900" y="3670300"/>
          <p14:tracePt t="30932" x="2000250" y="3663950"/>
          <p14:tracePt t="30949" x="2006600" y="3657600"/>
          <p14:tracePt t="30966" x="2012950" y="3657600"/>
          <p14:tracePt t="30966" x="2019300" y="3657600"/>
          <p14:tracePt t="30983" x="2025650" y="3663950"/>
          <p14:tracePt t="30998" x="2032000" y="3670300"/>
          <p14:tracePt t="31015" x="2038350" y="3676650"/>
          <p14:tracePt t="31015" x="2044700" y="3695700"/>
          <p14:tracePt t="31034" x="2044700" y="3708400"/>
          <p14:tracePt t="31034" x="2044700" y="3721100"/>
          <p14:tracePt t="31050" x="2044700" y="3727450"/>
          <p14:tracePt t="31050" x="2044700" y="3740150"/>
          <p14:tracePt t="31066" x="2044700" y="3752850"/>
          <p14:tracePt t="31066" x="2032000" y="3778250"/>
          <p14:tracePt t="31085" x="2025650" y="3784600"/>
          <p14:tracePt t="31085" x="2019300" y="3797300"/>
          <p14:tracePt t="31100" x="2006600" y="3803650"/>
          <p14:tracePt t="31100" x="2000250" y="3810000"/>
          <p14:tracePt t="31116" x="1987550" y="3816350"/>
          <p14:tracePt t="31116" x="1974850" y="3822700"/>
          <p14:tracePt t="31133" x="1955800" y="3829050"/>
          <p14:tracePt t="31133" x="1943100" y="3829050"/>
          <p14:tracePt t="31150" x="1924050" y="3829050"/>
          <p14:tracePt t="31150" x="1905000" y="3829050"/>
          <p14:tracePt t="31150" x="1879600" y="3822700"/>
          <p14:tracePt t="31168" x="1860550" y="3816350"/>
          <p14:tracePt t="31168" x="1835150" y="3810000"/>
          <p14:tracePt t="31184" x="1803400" y="3797300"/>
          <p14:tracePt t="31184" x="1778000" y="3784600"/>
          <p14:tracePt t="31200" x="1739900" y="3765550"/>
          <p14:tracePt t="31200" x="1708150" y="3740150"/>
          <p14:tracePt t="31217" x="1663700" y="3714750"/>
          <p14:tracePt t="31234" x="1346200" y="3308350"/>
          <p14:tracePt t="31298" x="1339850" y="3251200"/>
          <p14:tracePt t="31304" x="1346200" y="3194050"/>
          <p14:tracePt t="31316" x="1409700" y="3009900"/>
          <p14:tracePt t="31333" x="1498600" y="2889250"/>
          <p14:tracePt t="31350" x="1619250" y="2781300"/>
          <p14:tracePt t="31367" x="1866900" y="2641600"/>
          <p14:tracePt t="31384" x="2057400" y="2571750"/>
          <p14:tracePt t="31400" x="2266950" y="2520950"/>
          <p14:tracePt t="31417" x="2489200" y="2495550"/>
          <p14:tracePt t="31435" x="2717800" y="2489200"/>
          <p14:tracePt t="31435" x="2832100" y="2495550"/>
          <p14:tracePt t="31452" x="3067050" y="2514600"/>
          <p14:tracePt t="31469" x="3295650" y="2540000"/>
          <p14:tracePt t="31485" x="3517900" y="2565400"/>
          <p14:tracePt t="31500" x="3746500" y="2590800"/>
          <p14:tracePt t="31518" x="3848100" y="2603500"/>
          <p14:tracePt t="31518" x="3956050" y="2616200"/>
          <p14:tracePt t="31535" x="4051300" y="2635250"/>
          <p14:tracePt t="31535" x="4140200" y="2660650"/>
          <p14:tracePt t="31552" x="4292600" y="2724150"/>
          <p14:tracePt t="31552" x="4356100" y="2755900"/>
          <p14:tracePt t="31568" x="4413250" y="2800350"/>
          <p14:tracePt t="31568" x="4451350" y="2838450"/>
          <p14:tracePt t="31585" x="4489450" y="2882900"/>
          <p14:tracePt t="31585" x="4521200" y="2927350"/>
          <p14:tracePt t="31602" x="4540250" y="2965450"/>
          <p14:tracePt t="31602" x="4552950" y="3009900"/>
          <p14:tracePt t="31602" x="4559300" y="3048000"/>
          <p14:tracePt t="31620" x="4559300" y="3092450"/>
          <p14:tracePt t="31635" x="2857500" y="3848100"/>
          <p14:tracePt t="31814" x="2762250" y="3841750"/>
          <p14:tracePt t="31820" x="2667000" y="3835400"/>
          <p14:tracePt t="31834" x="2419350" y="3803650"/>
          <p14:tracePt t="31852" x="2292350" y="3784600"/>
          <p14:tracePt t="31869" x="2184400" y="3765550"/>
          <p14:tracePt t="31885" x="2101850" y="3752850"/>
          <p14:tracePt t="31902" x="2044700" y="3752850"/>
          <p14:tracePt t="31902" x="2032000" y="3752850"/>
          <p14:tracePt t="31902" x="2019300" y="3752850"/>
          <p14:tracePt t="31924" x="2019300" y="3740150"/>
          <p14:tracePt t="31940" x="2025650" y="3727450"/>
          <p14:tracePt t="31951" x="2032000" y="3702050"/>
          <p14:tracePt t="31951" x="2038350" y="3676650"/>
          <p14:tracePt t="31970" x="2051050" y="3644900"/>
          <p14:tracePt t="31970" x="2070100" y="3562350"/>
          <p14:tracePt t="31986" x="2082800" y="3517900"/>
          <p14:tracePt t="31986" x="2095500" y="3467100"/>
          <p14:tracePt t="32003" x="2108200" y="3422650"/>
          <p14:tracePt t="32003" x="2120900" y="3371850"/>
          <p14:tracePt t="32020" x="2133600" y="3321050"/>
          <p14:tracePt t="32020" x="2146300" y="3270250"/>
          <p14:tracePt t="32036" x="2159000" y="3219450"/>
          <p14:tracePt t="32036" x="2190750" y="3124200"/>
          <p14:tracePt t="32053" x="2203450" y="3079750"/>
          <p14:tracePt t="32053" x="2222500" y="3041650"/>
          <p14:tracePt t="32070" x="2241550" y="3003550"/>
          <p14:tracePt t="32070" x="2260600" y="2965450"/>
          <p14:tracePt t="32087" x="2279650" y="2927350"/>
          <p14:tracePt t="32087" x="2305050" y="2901950"/>
          <p14:tracePt t="32087" x="2324100" y="2876550"/>
          <p14:tracePt t="32104" x="2343150" y="2851150"/>
          <p14:tracePt t="32118" x="2362200" y="2838450"/>
          <p14:tracePt t="32118" x="2406650" y="2825750"/>
          <p14:tracePt t="32136" x="2425700" y="2825750"/>
          <p14:tracePt t="32136" x="2451100" y="2832100"/>
          <p14:tracePt t="32153" x="2476500" y="2844800"/>
          <p14:tracePt t="32153" x="2508250" y="2857500"/>
          <p14:tracePt t="32170" x="2533650" y="2870200"/>
          <p14:tracePt t="32170" x="2571750" y="2889250"/>
          <p14:tracePt t="32186" x="2609850" y="2901950"/>
          <p14:tracePt t="32186" x="2647950" y="2921000"/>
          <p14:tracePt t="32186" x="2679700" y="2933700"/>
          <p14:tracePt t="32204" x="2717800" y="2946400"/>
          <p14:tracePt t="32204" x="2755900" y="2959100"/>
          <p14:tracePt t="32220" x="2781300" y="2971800"/>
          <p14:tracePt t="32220" x="2813050" y="2978150"/>
          <p14:tracePt t="32237" x="2838450" y="2978150"/>
          <p14:tracePt t="32237" x="2863850" y="2978150"/>
          <p14:tracePt t="32253" x="2889250" y="2971800"/>
          <p14:tracePt t="32253" x="2914650" y="2965450"/>
          <p14:tracePt t="32270" x="2940050" y="2959100"/>
          <p14:tracePt t="32270" x="2984500" y="2940050"/>
          <p14:tracePt t="32287" x="3003550" y="2933700"/>
          <p14:tracePt t="32287" x="3016250" y="2927350"/>
          <p14:tracePt t="32303" x="3035300" y="2927350"/>
          <p14:tracePt t="32303" x="3048000" y="2927350"/>
          <p14:tracePt t="32320" x="3054350" y="2927350"/>
          <p14:tracePt t="32320" x="3060700" y="2927350"/>
          <p14:tracePt t="32337" x="3067050" y="2933700"/>
          <p14:tracePt t="32353" x="3067050" y="2940050"/>
          <p14:tracePt t="32369" x="3067050" y="2946400"/>
          <p14:tracePt t="32369" x="3060700" y="2946400"/>
          <p14:tracePt t="32387" x="3054350" y="2952750"/>
          <p14:tracePt t="32387" x="3028950" y="2965450"/>
          <p14:tracePt t="32404" x="3016250" y="2984500"/>
          <p14:tracePt t="32404" x="2997200" y="3003550"/>
          <p14:tracePt t="32420" x="2857500" y="3683000"/>
          <p14:tracePt t="32533" x="2870200" y="3695700"/>
          <p14:tracePt t="32540" x="2876550" y="3708400"/>
          <p14:tracePt t="32553" x="2901950" y="3721100"/>
          <p14:tracePt t="32553" x="2914650" y="3714750"/>
          <p14:tracePt t="32572" x="2940050" y="3708400"/>
          <p14:tracePt t="32587" x="2971800" y="3676650"/>
          <p14:tracePt t="32604" x="2990850" y="3651250"/>
          <p14:tracePt t="32604" x="3003550" y="3625850"/>
          <p14:tracePt t="32621" x="3016250" y="3594100"/>
          <p14:tracePt t="32621" x="3028950" y="3562350"/>
          <p14:tracePt t="32638" x="3041650" y="3524250"/>
          <p14:tracePt t="32638" x="3067050" y="3454400"/>
          <p14:tracePt t="32654" x="3073400" y="3416300"/>
          <p14:tracePt t="32654" x="3086100" y="3384550"/>
          <p14:tracePt t="32673" x="3098800" y="3352800"/>
          <p14:tracePt t="32673" x="3111500" y="3321050"/>
          <p14:tracePt t="32688" x="3124200" y="3289300"/>
          <p14:tracePt t="32688" x="3149600" y="3238500"/>
          <p14:tracePt t="32705" x="3168650" y="3213100"/>
          <p14:tracePt t="32705" x="3187700" y="3187700"/>
          <p14:tracePt t="32722" x="3200400" y="3168650"/>
          <p14:tracePt t="32722" x="3219450" y="3149600"/>
          <p14:tracePt t="32739" x="3238500" y="3136900"/>
          <p14:tracePt t="32739" x="3257550" y="3117850"/>
          <p14:tracePt t="32755" x="3276600" y="3105150"/>
          <p14:tracePt t="32755" x="3308350" y="3079750"/>
          <p14:tracePt t="32772" x="3327400" y="3073400"/>
          <p14:tracePt t="32772" x="3340100" y="3060700"/>
          <p14:tracePt t="32789" x="3352800" y="3054350"/>
          <p14:tracePt t="32789" x="3359150" y="3048000"/>
          <p14:tracePt t="32805" x="3371850" y="3041650"/>
          <p14:tracePt t="32805" x="3378200" y="3035300"/>
          <p14:tracePt t="32822" x="3390900" y="3028950"/>
          <p14:tracePt t="32822" x="3397250" y="3022600"/>
          <p14:tracePt t="32822" x="3403600" y="3016250"/>
          <p14:tracePt t="32841" x="3409950" y="3016250"/>
          <p14:tracePt t="32854" x="3416300" y="3009900"/>
          <p14:tracePt t="32872" x="3429000" y="3003550"/>
          <p14:tracePt t="32888" x="3429000" y="2997200"/>
          <p14:tracePt t="32904" x="3435350" y="2997200"/>
          <p14:tracePt t="32924" x="3435350" y="2990850"/>
          <p14:tracePt t="32938" x="3441700" y="2984500"/>
          <p14:tracePt t="32938" x="3441700" y="2978150"/>
          <p14:tracePt t="32956" x="3448050" y="2965450"/>
          <p14:tracePt t="32971" x="3454400" y="2959100"/>
          <p14:tracePt t="32988" x="3460750" y="2952750"/>
          <p14:tracePt t="32988" x="3473450" y="2946400"/>
          <p14:tracePt t="33006" x="3486150" y="2946400"/>
          <p14:tracePt t="33006" x="3498850" y="2946400"/>
          <p14:tracePt t="33023" x="3505200" y="2946400"/>
          <p14:tracePt t="33023" x="3524250" y="2940050"/>
          <p14:tracePt t="33039" x="3536950" y="2940050"/>
          <p14:tracePt t="33039" x="3549650" y="2946400"/>
          <p14:tracePt t="33056" x="3568700" y="2946400"/>
          <p14:tracePt t="33056" x="3600450" y="2952750"/>
          <p14:tracePt t="33073" x="3619500" y="2959100"/>
          <p14:tracePt t="33073" x="3638550" y="2971800"/>
          <p14:tracePt t="33090" x="3651250" y="2978150"/>
          <p14:tracePt t="33090" x="3676650" y="2997200"/>
          <p14:tracePt t="33107" x="3695700" y="3009900"/>
          <p14:tracePt t="33107" x="3740150" y="3041650"/>
          <p14:tracePt t="33125" x="3765550" y="3054350"/>
          <p14:tracePt t="33125" x="3797300" y="3067050"/>
          <p14:tracePt t="33140" x="3822700" y="3086100"/>
          <p14:tracePt t="33140" x="3854450" y="3098800"/>
          <p14:tracePt t="33157" x="3879850" y="3111500"/>
          <p14:tracePt t="34140" x="6235700" y="3771900"/>
          <p14:tracePt t="34163" x="6229350" y="3771900"/>
          <p14:tracePt t="34180" x="6223000" y="3771900"/>
          <p14:tracePt t="34184" x="6216650" y="3771900"/>
          <p14:tracePt t="34192" x="6216650" y="3765550"/>
          <p14:tracePt t="34209" x="6203950" y="3765550"/>
          <p14:tracePt t="34225" x="6203950" y="3759200"/>
          <p14:tracePt t="34225" x="6203950" y="3746500"/>
          <p14:tracePt t="34244" x="6203950" y="3740150"/>
          <p14:tracePt t="34244" x="6210300" y="3733800"/>
          <p14:tracePt t="34260" x="6210300" y="3727450"/>
          <p14:tracePt t="34276" x="6216650" y="3721100"/>
          <p14:tracePt t="34276" x="6216650" y="3714750"/>
          <p14:tracePt t="34293" x="6216650" y="3708400"/>
          <p14:tracePt t="34309" x="6223000" y="3702050"/>
          <p14:tracePt t="34325" x="6223000" y="3695700"/>
          <p14:tracePt t="34344" x="6223000" y="3689350"/>
          <p14:tracePt t="34363" x="6223000" y="3683000"/>
          <p14:tracePt t="34380" x="6229350" y="3676650"/>
          <p14:tracePt t="34412" x="6223000" y="3683000"/>
          <p14:tracePt t="34455" x="6216650" y="3689350"/>
          <p14:tracePt t="34471" x="6210300" y="3702050"/>
          <p14:tracePt t="34483" x="6203950" y="3702050"/>
          <p14:tracePt t="34493" x="6197600" y="3708400"/>
          <p14:tracePt t="34493" x="6191250" y="3714750"/>
          <p14:tracePt t="34511" x="6184900" y="3721100"/>
          <p14:tracePt t="34511" x="6172200" y="3733800"/>
          <p14:tracePt t="34527" x="6165850" y="3740150"/>
          <p14:tracePt t="34527" x="6146800" y="3752850"/>
          <p14:tracePt t="34545" x="6134100" y="3759200"/>
          <p14:tracePt t="34545" x="6127750" y="3765550"/>
          <p14:tracePt t="34561" x="6121400" y="3765550"/>
          <p14:tracePt t="34561" x="6108700" y="3771900"/>
          <p14:tracePt t="34578" x="6102350" y="3771900"/>
          <p14:tracePt t="34578" x="6096000" y="3778250"/>
          <p14:tracePt t="34594" x="6089650" y="3778250"/>
          <p14:tracePt t="34611" x="6076950" y="3784600"/>
          <p14:tracePt t="34627" x="6083300" y="3784600"/>
          <p14:tracePt t="34680" x="6089650" y="3784600"/>
          <p14:tracePt t="34703" x="6096000" y="3790950"/>
          <p14:tracePt t="34724" x="6096000" y="3797300"/>
          <p14:tracePt t="34740" x="6102350" y="3803650"/>
          <p14:tracePt t="34755" x="6108700" y="3803650"/>
          <p14:tracePt t="34772" x="6121400" y="3810000"/>
          <p14:tracePt t="34784" x="6121400" y="3816350"/>
          <p14:tracePt t="34800" x="6127750" y="3822700"/>
          <p14:tracePt t="34816" x="6134100" y="3829050"/>
          <p14:tracePt t="34832" x="6134100" y="3835400"/>
          <p14:tracePt t="34832" x="6134100" y="3841750"/>
          <p14:tracePt t="34845" x="6134100" y="3848100"/>
          <p14:tracePt t="34861" x="6140450" y="3854450"/>
          <p14:tracePt t="34878" x="6140450" y="3860800"/>
          <p14:tracePt t="34894" x="6140450" y="3867150"/>
          <p14:tracePt t="34912" x="6134100" y="3867150"/>
          <p14:tracePt t="34980" x="6134100" y="3860800"/>
          <p14:tracePt t="34996" x="6134100" y="3854450"/>
          <p14:tracePt t="35012" x="6140450" y="3848100"/>
          <p14:tracePt t="35024" x="6146800" y="3841750"/>
          <p14:tracePt t="35040" x="6153150" y="3835400"/>
          <p14:tracePt t="35050" x="6159500" y="3829050"/>
          <p14:tracePt t="35061" x="6165850" y="3822700"/>
          <p14:tracePt t="35061" x="6172200" y="3822700"/>
          <p14:tracePt t="35080" x="6184900" y="3810000"/>
          <p14:tracePt t="35080" x="6191250" y="3803650"/>
          <p14:tracePt t="35096" x="6197600" y="3797300"/>
          <p14:tracePt t="35096" x="6210300" y="3790950"/>
          <p14:tracePt t="35113" x="6216650" y="3784600"/>
          <p14:tracePt t="35113" x="6229350" y="3784600"/>
          <p14:tracePt t="35130" x="6235700" y="3778250"/>
          <p14:tracePt t="35130" x="6261100" y="3759200"/>
          <p14:tracePt t="35146" x="6273800" y="3752850"/>
          <p14:tracePt t="35146" x="6286500" y="3740150"/>
          <p14:tracePt t="35163" x="6305550" y="3721100"/>
          <p14:tracePt t="35163" x="6324600" y="3695700"/>
          <p14:tracePt t="35180" x="6343650" y="3670300"/>
          <p14:tracePt t="35180" x="6369050" y="3644900"/>
          <p14:tracePt t="35197" x="6394450" y="3606800"/>
          <p14:tracePt t="35197" x="6445250" y="3536950"/>
          <p14:tracePt t="35213" x="6477000" y="3498850"/>
          <p14:tracePt t="35213" x="6502400" y="3460750"/>
          <p14:tracePt t="35230" x="6534150" y="3416300"/>
          <p14:tracePt t="35230" x="6559550" y="3378200"/>
          <p14:tracePt t="35247" x="6591300" y="3333750"/>
          <p14:tracePt t="35247" x="6648450" y="3232150"/>
          <p14:tracePt t="35265" x="6680200" y="3181350"/>
          <p14:tracePt t="35265" x="6711950" y="3117850"/>
          <p14:tracePt t="35281" x="6743700" y="3060700"/>
          <p14:tracePt t="35281" x="6781800" y="2997200"/>
          <p14:tracePt t="35297" x="6819900" y="2933700"/>
          <p14:tracePt t="35297" x="6858000" y="2863850"/>
          <p14:tracePt t="35313" x="6896100" y="2794000"/>
          <p14:tracePt t="35313" x="6940550" y="2717800"/>
          <p14:tracePt t="35330" x="6978650" y="2647950"/>
          <p14:tracePt t="35330" x="7016750" y="2578100"/>
          <p14:tracePt t="35346" x="7054850" y="2508250"/>
          <p14:tracePt t="35346" x="7118350" y="2368550"/>
          <p14:tracePt t="35364" x="7143750" y="2311400"/>
          <p14:tracePt t="35364" x="7169150" y="2247900"/>
          <p14:tracePt t="35380" x="7188200" y="2197100"/>
          <p14:tracePt t="35380" x="7207250" y="2152650"/>
          <p14:tracePt t="35397" x="7226300" y="2108200"/>
          <p14:tracePt t="35397" x="7239000" y="2076450"/>
          <p14:tracePt t="35413" x="7251700" y="2044700"/>
          <p14:tracePt t="35413" x="7264400" y="2025650"/>
          <p14:tracePt t="35413" x="7270750" y="2006600"/>
          <p14:tracePt t="35432" x="7283450" y="1993900"/>
          <p14:tracePt t="35432" x="7289800" y="1981200"/>
          <p14:tracePt t="35447" x="7289800" y="1974850"/>
          <p14:tracePt t="35464" x="7296150" y="1968500"/>
          <p14:tracePt t="35485" x="7289800" y="1968500"/>
          <p14:tracePt t="35511" x="7289800" y="1962150"/>
          <p14:tracePt t="35561" x="7296150" y="1962150"/>
          <p14:tracePt t="35571" x="7302500" y="1962150"/>
          <p14:tracePt t="35587" x="7308850" y="1962150"/>
          <p14:tracePt t="35603" x="7315200" y="1968500"/>
          <p14:tracePt t="35632" x="7321550" y="1968500"/>
          <p14:tracePt t="35648" x="7327900" y="1968500"/>
          <p14:tracePt t="35664" x="7340600" y="1962150"/>
          <p14:tracePt t="35680" x="7346950" y="1962150"/>
          <p14:tracePt t="35691" x="7353300" y="1962150"/>
          <p14:tracePt t="35708" x="7359650" y="1962150"/>
          <p14:tracePt t="35724" x="7366000" y="1962150"/>
          <p14:tracePt t="35740" x="7372350" y="1962150"/>
          <p14:tracePt t="35784" x="7372350" y="1968500"/>
          <p14:tracePt t="35895" x="7366000" y="1974850"/>
          <p14:tracePt t="35912" x="7366000" y="1981200"/>
          <p14:tracePt t="35920" x="7359650" y="1993900"/>
          <p14:tracePt t="35920" x="7359650" y="2000250"/>
          <p14:tracePt t="35933" x="7359650" y="2012950"/>
          <p14:tracePt t="35933" x="7353300" y="2032000"/>
          <p14:tracePt t="35949" x="7353300" y="2051050"/>
          <p14:tracePt t="35949" x="7346950" y="2070100"/>
          <p14:tracePt t="35966" x="7346950" y="2089150"/>
          <p14:tracePt t="35966" x="7340600" y="2114550"/>
          <p14:tracePt t="35982" x="7340600" y="2133600"/>
          <p14:tracePt t="35982" x="7334250" y="2159000"/>
          <p14:tracePt t="35982" x="7334250" y="2178050"/>
          <p14:tracePt t="36001" x="7327900" y="2197100"/>
          <p14:tracePt t="36001" x="7321550" y="2216150"/>
          <p14:tracePt t="36016" x="7308850" y="2241550"/>
          <p14:tracePt t="36016" x="7296150" y="2266950"/>
          <p14:tracePt t="36033" x="7283450" y="2298700"/>
          <p14:tracePt t="36033" x="7264400" y="2330450"/>
          <p14:tracePt t="36050" x="7245350" y="2368550"/>
          <p14:tracePt t="36050" x="7219950" y="2413000"/>
          <p14:tracePt t="36066" x="7194550" y="2457450"/>
          <p14:tracePt t="36066" x="7169150" y="2508250"/>
          <p14:tracePt t="36066" x="7143750" y="2559050"/>
          <p14:tracePt t="36084" x="7118350" y="2603500"/>
          <p14:tracePt t="36098" x="7092950" y="2654300"/>
          <p14:tracePt t="36098" x="7054850" y="2743200"/>
          <p14:tracePt t="36116" x="7029450" y="2787650"/>
          <p14:tracePt t="36116" x="7010400" y="2838450"/>
          <p14:tracePt t="36133" x="6991350" y="2889250"/>
          <p14:tracePt t="36133" x="6965950" y="2940050"/>
          <p14:tracePt t="36149" x="6946900" y="2997200"/>
          <p14:tracePt t="36149" x="6902450" y="3117850"/>
          <p14:tracePt t="36166" x="6883400" y="3181350"/>
          <p14:tracePt t="36166" x="6864350" y="3238500"/>
          <p14:tracePt t="36183" x="6845300" y="3295650"/>
          <p14:tracePt t="36183" x="6819900" y="3346450"/>
          <p14:tracePt t="36200" x="6800850" y="3397250"/>
          <p14:tracePt t="36200" x="6781800" y="3448050"/>
          <p14:tracePt t="36216" x="6762750" y="3492500"/>
          <p14:tracePt t="36216" x="6724650" y="3575050"/>
          <p14:tracePt t="36233" x="6699250" y="3613150"/>
          <p14:tracePt t="36233" x="6680200" y="3651250"/>
          <p14:tracePt t="36250" x="6654800" y="3683000"/>
          <p14:tracePt t="36250" x="6635750" y="3714750"/>
          <p14:tracePt t="36267" x="6610350" y="3746500"/>
          <p14:tracePt t="36267" x="6572250" y="3790950"/>
          <p14:tracePt t="36284" x="6553200" y="3810000"/>
          <p14:tracePt t="36284" x="6534150" y="3829050"/>
          <p14:tracePt t="36302" x="6521450" y="3841750"/>
          <p14:tracePt t="36302" x="6502400" y="3854450"/>
          <p14:tracePt t="36317" x="6489700" y="3867150"/>
          <p14:tracePt t="36317" x="6470650" y="3867150"/>
          <p14:tracePt t="36334" x="6451600" y="3867150"/>
          <p14:tracePt t="36334" x="6426200" y="3867150"/>
          <p14:tracePt t="36350" x="6134100" y="3587750"/>
          <p14:tracePt t="36424" x="6108700" y="3536950"/>
          <p14:tracePt t="36428" x="6089650" y="3486150"/>
          <p14:tracePt t="36436" x="6076950" y="3429000"/>
          <p14:tracePt t="36449" x="6070600" y="3244850"/>
          <p14:tracePt t="36467" x="6102350" y="3105150"/>
          <p14:tracePt t="36484" x="6159500" y="2952750"/>
          <p14:tracePt t="36500" x="6242050" y="2768600"/>
          <p14:tracePt t="36517" x="6419850" y="2432050"/>
          <p14:tracePt t="36533" x="6559550" y="2190750"/>
          <p14:tracePt t="36550" x="6705600" y="1962150"/>
          <p14:tracePt t="36567" x="6934200" y="1682750"/>
          <p14:tracePt t="36584" x="7086600" y="1549400"/>
          <p14:tracePt t="36600" x="7245350" y="1441450"/>
          <p14:tracePt t="36617" x="7416800" y="1346200"/>
          <p14:tracePt t="36633" x="7588250" y="1282700"/>
          <p14:tracePt t="36650" x="7753350" y="1238250"/>
          <p14:tracePt t="36650" x="7829550" y="1231900"/>
          <p14:tracePt t="36668" x="7969250" y="1257300"/>
          <p14:tracePt t="36685" x="8077200" y="1320800"/>
          <p14:tracePt t="36701" x="8159750" y="1441450"/>
          <p14:tracePt t="36718" x="8204200" y="1593850"/>
          <p14:tracePt t="36718" x="8216900" y="1682750"/>
          <p14:tracePt t="36737" x="8223250" y="1771650"/>
          <p14:tracePt t="36737" x="8216900" y="1866900"/>
          <p14:tracePt t="36752" x="8197850" y="2063750"/>
          <p14:tracePt t="36768" x="8153400" y="2260600"/>
          <p14:tracePt t="36785" x="8077200" y="2463800"/>
          <p14:tracePt t="36801" x="7975600" y="2667000"/>
          <p14:tracePt t="36818" x="7766050" y="2952750"/>
          <p14:tracePt t="36834" x="7607300" y="3117850"/>
          <p14:tracePt t="36852" x="7429500" y="3257550"/>
          <p14:tracePt t="36868" x="7156450" y="3422650"/>
          <p14:tracePt t="36885" x="6972300" y="3511550"/>
          <p14:tracePt t="36901" x="6781800" y="3587750"/>
          <p14:tracePt t="36918" x="6604000" y="3651250"/>
          <p14:tracePt t="36937" x="6356350" y="3721100"/>
          <p14:tracePt t="36953" x="6223000" y="3733800"/>
          <p14:tracePt t="36969" x="6115050" y="3733800"/>
          <p14:tracePt t="36985" x="6026150" y="3727450"/>
          <p14:tracePt t="37002" x="5962650" y="3714750"/>
          <p14:tracePt t="37002" x="5937250" y="3714750"/>
          <p14:tracePt t="37020" x="5899150" y="3708400"/>
          <p14:tracePt t="37036" x="5873750" y="3708400"/>
          <p14:tracePt t="37052" x="5867400" y="3708400"/>
          <p14:tracePt t="37068" x="5880100" y="3708400"/>
          <p14:tracePt t="37088" x="5886450" y="3708400"/>
          <p14:tracePt t="37102" x="5905500" y="3708400"/>
          <p14:tracePt t="37102" x="5918200" y="3708400"/>
          <p14:tracePt t="37120" x="5937250" y="3708400"/>
          <p14:tracePt t="37135" x="5949950" y="3708400"/>
          <p14:tracePt t="37152" x="5956300" y="3708400"/>
          <p14:tracePt t="37168" x="5962650" y="3708400"/>
          <p14:tracePt t="37185" x="5956300" y="3702050"/>
          <p14:tracePt t="37232" x="5949950" y="3702050"/>
          <p14:tracePt t="37244" x="5943600" y="3702050"/>
          <p14:tracePt t="37253" x="5930900" y="3695700"/>
          <p14:tracePt t="37270" x="5924550" y="3695700"/>
          <p14:tracePt t="37286" x="5911850" y="3689350"/>
          <p14:tracePt t="37286" x="5905500" y="3689350"/>
          <p14:tracePt t="37304" x="5899150" y="3689350"/>
          <p14:tracePt t="37320" x="5892800" y="3683000"/>
          <p14:tracePt t="37336" x="5886450" y="3676650"/>
          <p14:tracePt t="37396" x="5892800" y="3676650"/>
          <p14:tracePt t="37424" x="5899150" y="3676650"/>
          <p14:tracePt t="37448" x="5905500" y="3676650"/>
          <p14:tracePt t="37472" x="5911850" y="3676650"/>
          <p14:tracePt t="37516" x="5918200" y="3676650"/>
          <p14:tracePt t="37552" x="5924550" y="3683000"/>
          <p14:tracePt t="37636" x="5930900" y="3689350"/>
          <p14:tracePt t="37652" x="5937250" y="3695700"/>
          <p14:tracePt t="37660" x="5956300" y="3708400"/>
          <p14:tracePt t="37673" x="5962650" y="3714750"/>
          <p14:tracePt t="37689" x="5975350" y="3721100"/>
          <p14:tracePt t="37704" x="5981700" y="3727450"/>
          <p14:tracePt t="37720" x="5969000" y="3727450"/>
          <p14:tracePt t="37720" x="5962650" y="3727450"/>
          <p14:tracePt t="37738" x="5949950" y="3721100"/>
          <p14:tracePt t="37738" x="5937250" y="3721100"/>
          <p14:tracePt t="37738" x="5924550" y="3714750"/>
          <p14:tracePt t="37757" x="5911850" y="3708400"/>
          <p14:tracePt t="37770" x="5905500" y="3702050"/>
          <p14:tracePt t="37770" x="5892800" y="3683000"/>
          <p14:tracePt t="37788" x="5886450" y="3676650"/>
          <p14:tracePt t="37788" x="5886450" y="3670300"/>
          <p14:tracePt t="37805" x="5886450" y="3657600"/>
          <p14:tracePt t="37805" x="5886450" y="3651250"/>
          <p14:tracePt t="37821" x="5886450" y="3644900"/>
          <p14:tracePt t="37821" x="5886450" y="3638550"/>
          <p14:tracePt t="37838" x="5892800" y="3632200"/>
          <p14:tracePt t="37854" x="5892800" y="3625850"/>
          <p14:tracePt t="37871" x="5892800" y="3619500"/>
          <p14:tracePt t="37887" x="5886450" y="3619500"/>
          <p14:tracePt t="37887" x="5880100" y="3619500"/>
          <p14:tracePt t="37905" x="5873750" y="3625850"/>
          <p14:tracePt t="37905" x="5867400" y="3625850"/>
          <p14:tracePt t="37922" x="5854700" y="3632200"/>
          <p14:tracePt t="37922" x="5835650" y="3638550"/>
          <p14:tracePt t="37940" x="5816600" y="3644900"/>
          <p14:tracePt t="37940" x="5791200" y="3657600"/>
          <p14:tracePt t="37956" x="5765800" y="3663950"/>
          <p14:tracePt t="37956" x="5695950" y="3695700"/>
          <p14:tracePt t="37972" x="5657850" y="3714750"/>
          <p14:tracePt t="37972" x="5619750" y="3727450"/>
          <p14:tracePt t="37989" x="5581650" y="3740150"/>
          <p14:tracePt t="37989" x="5537200" y="3759200"/>
          <p14:tracePt t="38006" x="5499100" y="3771900"/>
          <p14:tracePt t="38006" x="5454650" y="3790950"/>
          <p14:tracePt t="38022" x="5410200" y="3803650"/>
          <p14:tracePt t="38038" x="5384800" y="3816350"/>
          <p14:tracePt t="38054" x="5308600" y="3835400"/>
          <p14:tracePt t="38108" x="5194300" y="3860800"/>
          <p14:tracePt t="38124" x="5035550" y="3879850"/>
          <p14:tracePt t="38132" x="4883150" y="3898900"/>
          <p14:tracePt t="38140" x="4718050" y="3905250"/>
          <p14:tracePt t="38140" x="4559300" y="3924300"/>
          <p14:tracePt t="38156" x="4387850" y="3937000"/>
          <p14:tracePt t="38156" x="4197350" y="3949700"/>
          <p14:tracePt t="38173" x="4057650" y="3956050"/>
          <p14:tracePt t="38173" x="3943350" y="3968750"/>
          <p14:tracePt t="38190" x="3867150" y="3975100"/>
          <p14:tracePt t="38190" x="3708400" y="4006850"/>
          <p14:tracePt t="38206" x="3632200" y="4019550"/>
          <p14:tracePt t="38206" x="3562350" y="4044950"/>
          <p14:tracePt t="38223" x="3492500" y="4064000"/>
          <p14:tracePt t="38223" x="3429000" y="4083050"/>
          <p14:tracePt t="38240" x="3365500" y="4102100"/>
          <p14:tracePt t="38240" x="3314700" y="4127500"/>
          <p14:tracePt t="38256" x="3263900" y="4146550"/>
          <p14:tracePt t="38256" x="3175000" y="4178300"/>
          <p14:tracePt t="38274" x="3130550" y="4191000"/>
          <p14:tracePt t="38274" x="3092450" y="4203700"/>
          <p14:tracePt t="38290" x="3054350" y="4216400"/>
          <p14:tracePt t="38290" x="3016250" y="4229100"/>
          <p14:tracePt t="38307" x="2978150" y="4235450"/>
          <p14:tracePt t="38307" x="2901950" y="4260850"/>
          <p14:tracePt t="38324" x="2863850" y="4273550"/>
          <p14:tracePt t="38324" x="2825750" y="4286250"/>
          <p14:tracePt t="38340" x="2787650" y="4292600"/>
          <p14:tracePt t="38340" x="2749550" y="4305300"/>
          <p14:tracePt t="38357" x="2711450" y="4318000"/>
          <p14:tracePt t="38357" x="2673350" y="4330700"/>
          <p14:tracePt t="38373" x="2641600" y="4337050"/>
          <p14:tracePt t="38373" x="2609850" y="4343400"/>
          <p14:tracePt t="38390" x="2571750" y="4356100"/>
          <p14:tracePt t="38390" x="2546350" y="4362450"/>
          <p14:tracePt t="38390" x="2514600" y="4368800"/>
          <p14:tracePt t="38409" x="2489200" y="4381500"/>
          <p14:tracePt t="38409" x="2457450" y="4387850"/>
          <p14:tracePt t="38426" x="2425700" y="4400550"/>
          <p14:tracePt t="38426" x="2400300" y="4406900"/>
          <p14:tracePt t="38441" x="2368550" y="4419600"/>
          <p14:tracePt t="38441" x="2336800" y="4432300"/>
          <p14:tracePt t="38457" x="2305050" y="4438650"/>
          <p14:tracePt t="38457" x="2273300" y="4451350"/>
          <p14:tracePt t="38475" x="2241550" y="4457700"/>
          <p14:tracePt t="38475" x="2209800" y="4464050"/>
          <p14:tracePt t="38491" x="2178050" y="4476750"/>
          <p14:tracePt t="38491" x="2114550" y="4495800"/>
          <p14:tracePt t="38507" x="2082800" y="4508500"/>
          <p14:tracePt t="38507" x="2051050" y="4527550"/>
          <p14:tracePt t="38524" x="2012950" y="4540250"/>
          <p14:tracePt t="38524" x="1981200" y="4559300"/>
          <p14:tracePt t="38541" x="1949450" y="4572000"/>
          <p14:tracePt t="38541" x="1917700" y="4584700"/>
          <p14:tracePt t="38558" x="1885950" y="4597400"/>
          <p14:tracePt t="38558" x="1822450" y="4622800"/>
          <p14:tracePt t="38574" x="1797050" y="4629150"/>
          <p14:tracePt t="38574" x="1765300" y="4635500"/>
          <p14:tracePt t="38591" x="1739900" y="4641850"/>
          <p14:tracePt t="38591" x="1714500" y="4648200"/>
          <p14:tracePt t="38608" x="1689100" y="4654550"/>
          <p14:tracePt t="38608" x="1644650" y="4667250"/>
          <p14:tracePt t="38625" x="1625600" y="4679950"/>
          <p14:tracePt t="38625" x="1606550" y="4686300"/>
          <p14:tracePt t="38641" x="1587500" y="4699000"/>
          <p14:tracePt t="38641" x="1574800" y="4705350"/>
          <p14:tracePt t="38658" x="1555750" y="4718050"/>
          <p14:tracePt t="38658" x="1543050" y="4730750"/>
          <p14:tracePt t="38677" x="1530350" y="4737100"/>
          <p14:tracePt t="38677" x="1504950" y="4756150"/>
          <p14:tracePt t="38692" x="1492250" y="4768850"/>
          <p14:tracePt t="38692" x="1479550" y="4775200"/>
          <p14:tracePt t="38708" x="1473200" y="4787900"/>
          <p14:tracePt t="38708" x="1466850" y="4794250"/>
          <p14:tracePt t="38725" x="1460500" y="4800600"/>
          <p14:tracePt t="38725" x="1460500" y="4813300"/>
          <p14:tracePt t="38741" x="1454150" y="4819650"/>
          <p14:tracePt t="38741" x="1454150" y="4826000"/>
          <p14:tracePt t="38758" x="1454150" y="4832350"/>
          <p14:tracePt t="38758" x="1454150" y="4838700"/>
          <p14:tracePt t="38758" x="1454150" y="4845050"/>
          <p14:tracePt t="38777" x="1460500" y="4851400"/>
          <p14:tracePt t="38790" x="1466850" y="4857750"/>
          <p14:tracePt t="38807" x="1473200" y="4857750"/>
          <p14:tracePt t="38807" x="1479550" y="4857750"/>
          <p14:tracePt t="38825" x="1485900" y="4857750"/>
          <p14:tracePt t="38825" x="1498600" y="4857750"/>
          <p14:tracePt t="38841" x="1504950" y="4857750"/>
          <p14:tracePt t="38841" x="1517650" y="4857750"/>
          <p14:tracePt t="38858" x="1524000" y="4857750"/>
          <p14:tracePt t="38858" x="1549400" y="4857750"/>
          <p14:tracePt t="38875" x="1555750" y="4857750"/>
          <p14:tracePt t="38875" x="1568450" y="4857750"/>
          <p14:tracePt t="38891" x="1581150" y="4857750"/>
          <p14:tracePt t="38891" x="1593850" y="4857750"/>
          <p14:tracePt t="38909" x="1606550" y="4857750"/>
          <p14:tracePt t="38909" x="1631950" y="4851400"/>
          <p14:tracePt t="38927" x="1638300" y="4851400"/>
          <p14:tracePt t="38927" x="1651000" y="4851400"/>
          <p14:tracePt t="38942" x="1663700" y="4845050"/>
          <p14:tracePt t="38942" x="1670050" y="4845050"/>
          <p14:tracePt t="38959" x="1682750" y="4845050"/>
          <p14:tracePt t="38959" x="1689100" y="4845050"/>
          <p14:tracePt t="38975" x="1695450" y="4845050"/>
          <p14:tracePt t="38975" x="1708150" y="4845050"/>
          <p14:tracePt t="38992" x="1714500" y="4845050"/>
          <p14:tracePt t="39008" x="1720850" y="4845050"/>
          <p14:tracePt t="39025" x="1727200" y="4845050"/>
          <p14:tracePt t="39041" x="1733550" y="4845050"/>
          <p14:tracePt t="39058" x="1739900" y="4845050"/>
          <p14:tracePt t="39058" x="1739900" y="4838700"/>
          <p14:tracePt t="39076" x="1746250" y="4832350"/>
          <p14:tracePt t="39100" x="1752600" y="4826000"/>
          <p14:tracePt t="39112" x="1752600" y="4819650"/>
          <p14:tracePt t="39151" x="1746250" y="4819650"/>
          <p14:tracePt t="39180" x="1739900" y="4826000"/>
          <p14:tracePt t="39219" x="1733550" y="4832350"/>
          <p14:tracePt t="39232" x="1727200" y="4838700"/>
          <p14:tracePt t="39248" x="1727200" y="4845050"/>
          <p14:tracePt t="39264" x="1727200" y="4851400"/>
          <p14:tracePt t="39280" x="1727200" y="4857750"/>
          <p14:tracePt t="39292" x="1733550" y="4857750"/>
          <p14:tracePt t="39340" x="1739900" y="4851400"/>
          <p14:tracePt t="39367" x="1746250" y="4845050"/>
          <p14:tracePt t="39392" x="1752600" y="4845050"/>
          <p14:tracePt t="39419" x="1746250" y="4851400"/>
          <p14:tracePt t="39539" x="1746250" y="4857750"/>
          <p14:tracePt t="39564" x="1739900" y="4864100"/>
          <p14:tracePt t="39592" x="1739900" y="4857750"/>
          <p14:tracePt t="39667" x="1746250" y="4851400"/>
          <p14:tracePt t="39692" x="1752600" y="4851400"/>
          <p14:tracePt t="39703" x="1758950" y="4845050"/>
          <p14:tracePt t="39728" x="1765300" y="4838700"/>
          <p14:tracePt t="39752" x="1771650" y="4832350"/>
          <p14:tracePt t="39772" x="1778000" y="4826000"/>
          <p14:tracePt t="39804" x="1784350" y="4826000"/>
          <p14:tracePt t="39819" x="1790700" y="4819650"/>
          <p14:tracePt t="39831" x="1797050" y="4813300"/>
          <p14:tracePt t="39848" x="1809750" y="4806950"/>
          <p14:tracePt t="39864" x="1816100" y="4800600"/>
          <p14:tracePt t="39880" x="1822450" y="4800600"/>
          <p14:tracePt t="39884" x="1828800" y="4794250"/>
          <p14:tracePt t="39894" x="1835150" y="4794250"/>
          <p14:tracePt t="39894" x="1841500" y="4794250"/>
          <p14:tracePt t="39912" x="1847850" y="4787900"/>
          <p14:tracePt t="39912" x="1860550" y="4787900"/>
          <p14:tracePt t="39930" x="1866900" y="4787900"/>
          <p14:tracePt t="39930" x="1879600" y="4781550"/>
          <p14:tracePt t="39946" x="1885950" y="4781550"/>
          <p14:tracePt t="39946" x="1898650" y="4775200"/>
          <p14:tracePt t="39962" x="1905000" y="4775200"/>
          <p14:tracePt t="39962" x="1911350" y="4768850"/>
          <p14:tracePt t="39979" x="1924050" y="4768850"/>
          <p14:tracePt t="39979" x="1943100" y="4756150"/>
          <p14:tracePt t="39997" x="1949450" y="4756150"/>
          <p14:tracePt t="39997" x="1962150" y="4749800"/>
          <p14:tracePt t="40013" x="1968500" y="4743450"/>
          <p14:tracePt t="40013" x="1981200" y="4737100"/>
          <p14:tracePt t="40029" x="1993900" y="4730750"/>
          <p14:tracePt t="40029" x="2000250" y="4724400"/>
          <p14:tracePt t="40046" x="2012950" y="4724400"/>
          <p14:tracePt t="40046" x="2019300" y="4718050"/>
          <p14:tracePt t="40062" x="2032000" y="4711700"/>
          <p14:tracePt t="40062" x="2038350" y="4705350"/>
          <p14:tracePt t="40062" x="2051050" y="4705350"/>
          <p14:tracePt t="40081" x="2057400" y="4699000"/>
          <p14:tracePt t="40081" x="2063750" y="4699000"/>
          <p14:tracePt t="40096" x="2070100" y="4692650"/>
          <p14:tracePt t="40096" x="2076450" y="4692650"/>
          <p14:tracePt t="40113" x="2082800" y="4686300"/>
          <p14:tracePt t="40113" x="2089150" y="4686300"/>
          <p14:tracePt t="40129" x="2095500" y="4686300"/>
          <p14:tracePt t="40129" x="2101850" y="4686300"/>
          <p14:tracePt t="40146" x="2108200" y="4679950"/>
          <p14:tracePt t="40161" x="2114550" y="4679950"/>
          <p14:tracePt t="40179" x="2120900" y="4679950"/>
          <p14:tracePt t="40195" x="2127250" y="4679950"/>
          <p14:tracePt t="40212" x="2133600" y="4679950"/>
          <p14:tracePt t="40229" x="2133600" y="4686300"/>
          <p14:tracePt t="40245" x="2139950" y="4686300"/>
          <p14:tracePt t="40284" x="2146300" y="4686300"/>
          <p14:tracePt t="40312" x="2152650" y="4686300"/>
          <p14:tracePt t="40343" x="2159000" y="4679950"/>
          <p14:tracePt t="40404" x="2159000" y="4686300"/>
          <p14:tracePt t="40480" x="2159000" y="4692650"/>
          <p14:tracePt t="40500" x="2159000" y="4699000"/>
          <p14:tracePt t="40524" x="2165350" y="4705350"/>
          <p14:tracePt t="40540" x="2171700" y="4711700"/>
          <p14:tracePt t="40575" x="2178050" y="4711700"/>
          <p14:tracePt t="40591" x="2184400" y="4711700"/>
          <p14:tracePt t="40604" x="2190750" y="4711700"/>
          <p14:tracePt t="40619" x="2197100" y="4711700"/>
          <p14:tracePt t="40630" x="2203450" y="4711700"/>
          <p14:tracePt t="40630" x="2209800" y="4705350"/>
          <p14:tracePt t="40647" x="2216150" y="4705350"/>
          <p14:tracePt t="40647" x="2228850" y="4705350"/>
          <p14:tracePt t="40665" x="2235200" y="4705350"/>
          <p14:tracePt t="40665" x="2241550" y="4705350"/>
          <p14:tracePt t="40681" x="2247900" y="4699000"/>
          <p14:tracePt t="40681" x="2254250" y="4699000"/>
          <p14:tracePt t="40698" x="2260600" y="4699000"/>
          <p14:tracePt t="40713" x="2266950" y="4699000"/>
          <p14:tracePt t="40713" x="2273300" y="4705350"/>
          <p14:tracePt t="40733" x="2273300" y="4711700"/>
          <p14:tracePt t="40756" x="2273300" y="4718050"/>
          <p14:tracePt t="40772" x="2266950" y="4724400"/>
          <p14:tracePt t="40784" x="2266950" y="4730750"/>
          <p14:tracePt t="40797" x="2260600" y="4737100"/>
          <p14:tracePt t="40814" x="2254250" y="4743450"/>
          <p14:tracePt t="40814" x="2247900" y="4756150"/>
          <p14:tracePt t="40833" x="2241550" y="4762500"/>
          <p14:tracePt t="40833" x="2235200" y="4768850"/>
          <p14:tracePt t="40849" x="2235200" y="4775200"/>
          <p14:tracePt t="40849" x="2228850" y="4781550"/>
          <p14:tracePt t="40865" x="2222500" y="4787900"/>
          <p14:tracePt t="40865" x="2222500" y="4794250"/>
          <p14:tracePt t="40882" x="2216150" y="4800600"/>
          <p14:tracePt t="40882" x="2216150" y="4819650"/>
          <p14:tracePt t="40898" x="2209800" y="4819650"/>
          <p14:tracePt t="40898" x="2209800" y="4826000"/>
          <p14:tracePt t="40915" x="2209800" y="4832350"/>
          <p14:tracePt t="40915" x="2209800" y="4838700"/>
          <p14:tracePt t="40933" x="2209800" y="4845050"/>
          <p14:tracePt t="40933" x="2209800" y="4851400"/>
          <p14:tracePt t="40949" x="2209800" y="4857750"/>
          <p14:tracePt t="40964" x="2216150" y="4864100"/>
          <p14:tracePt t="40964" x="2222500" y="4870450"/>
          <p14:tracePt t="40982" x="2222500" y="4876800"/>
          <p14:tracePt t="40998" x="2228850" y="4883150"/>
          <p14:tracePt t="40998" x="2235200" y="4895850"/>
          <p14:tracePt t="41016" x="2241550" y="4902200"/>
          <p14:tracePt t="41016" x="2241550" y="4908550"/>
          <p14:tracePt t="41032" x="2247900" y="4908550"/>
          <p14:tracePt t="41032" x="2247900" y="4914900"/>
          <p14:tracePt t="41050" x="2254250" y="4921250"/>
          <p14:tracePt t="41050" x="2260600" y="4927600"/>
          <p14:tracePt t="41066" x="2260600" y="4933950"/>
          <p14:tracePt t="41066" x="2266950" y="4940300"/>
          <p14:tracePt t="41082" x="2266950" y="4953000"/>
          <p14:tracePt t="41082" x="2273300" y="4959350"/>
          <p14:tracePt t="41082" x="2279650" y="4965700"/>
          <p14:tracePt t="41100" x="2286000" y="4978400"/>
          <p14:tracePt t="41100" x="2286000" y="4991100"/>
          <p14:tracePt t="41116" x="2292350" y="4997450"/>
          <p14:tracePt t="41116" x="2298700" y="5003800"/>
          <p14:tracePt t="41133" x="2305050" y="5016500"/>
          <p14:tracePt t="41133" x="2311400" y="5022850"/>
          <p14:tracePt t="41149" x="2311400" y="5029200"/>
          <p14:tracePt t="41149" x="2317750" y="5035550"/>
          <p14:tracePt t="41166" x="2324100" y="5041900"/>
          <p14:tracePt t="41166" x="2324100" y="5048250"/>
          <p14:tracePt t="41166" x="2330450" y="5054600"/>
          <p14:tracePt t="41185" x="2330450" y="5060950"/>
          <p14:tracePt t="41185" x="2336800" y="5067300"/>
          <p14:tracePt t="41199" x="2336800" y="5073650"/>
          <p14:tracePt t="41199" x="2336800" y="5080000"/>
          <p14:tracePt t="41216" x="2336800" y="5086350"/>
          <p14:tracePt t="41216" x="2336800" y="5092700"/>
          <p14:tracePt t="41232" x="2336800" y="5099050"/>
          <p14:tracePt t="41232" x="2330450" y="5099050"/>
          <p14:tracePt t="41249" x="2330450" y="5105400"/>
          <p14:tracePt t="41249" x="2324100" y="5111750"/>
          <p14:tracePt t="41266" x="2311400" y="5118100"/>
          <p14:tracePt t="41282" x="2305050" y="5130800"/>
          <p14:tracePt t="41298" x="2298700" y="5137150"/>
          <p14:tracePt t="41316" x="2292350" y="5137150"/>
          <p14:tracePt t="41332" x="2286000" y="5143500"/>
          <p14:tracePt t="41349" x="2279650" y="5149850"/>
          <p14:tracePt t="41365" x="2279650" y="5143500"/>
          <p14:tracePt t="41392" x="2286000" y="5137150"/>
          <p14:tracePt t="41408" x="2292350" y="5130800"/>
          <p14:tracePt t="41424" x="2298700" y="5124450"/>
          <p14:tracePt t="41436" x="2305050" y="5118100"/>
          <p14:tracePt t="41452" x="2317750" y="5111750"/>
          <p14:tracePt t="41468" x="2324100" y="5105400"/>
          <p14:tracePt t="41484" x="2330450" y="5099050"/>
          <p14:tracePt t="41499" x="2336800" y="5099050"/>
          <p14:tracePt t="41516" x="2343150" y="5092700"/>
          <p14:tracePt t="41533" x="2349500" y="5092700"/>
          <p14:tracePt t="41550" x="2355850" y="5092700"/>
          <p14:tracePt t="41566" x="2362200" y="5092700"/>
          <p14:tracePt t="41583" x="2368550" y="5092700"/>
          <p14:tracePt t="41600" x="2374900" y="5092700"/>
          <p14:tracePt t="41600" x="2381250" y="5092700"/>
          <p14:tracePt t="41617" x="2387600" y="5099050"/>
          <p14:tracePt t="41633" x="2393950" y="5099050"/>
          <p14:tracePt t="41650" x="2400300" y="5105400"/>
          <p14:tracePt t="41666" x="2406650" y="5105400"/>
          <p14:tracePt t="41684" x="2406650" y="5111750"/>
          <p14:tracePt t="41700" x="2413000" y="5111750"/>
          <p14:tracePt t="41732" x="2406650" y="5118100"/>
          <p14:tracePt t="41760" x="2406650" y="5124450"/>
          <p14:tracePt t="41776" x="2400300" y="5124450"/>
          <p14:tracePt t="41791" x="2387600" y="5130800"/>
          <p14:tracePt t="41804" x="2381250" y="5130800"/>
          <p14:tracePt t="41812" x="2374900" y="5137150"/>
          <p14:tracePt t="41820" x="2368550" y="5137150"/>
          <p14:tracePt t="41833" x="2362200" y="5137150"/>
          <p14:tracePt t="41833" x="2343150" y="5130800"/>
          <p14:tracePt t="41853" x="2336800" y="5130800"/>
          <p14:tracePt t="41853" x="2324100" y="5124450"/>
          <p14:tracePt t="41868" x="2311400" y="5118100"/>
          <p14:tracePt t="41868" x="2292350" y="5105400"/>
          <p14:tracePt t="41885" x="2279650" y="5092700"/>
          <p14:tracePt t="41885" x="2254250" y="5073650"/>
          <p14:tracePt t="41902" x="2235200" y="5060950"/>
          <p14:tracePt t="41919" x="2000250" y="4737100"/>
          <p14:tracePt t="41978" x="1987550" y="4692650"/>
          <p14:tracePt t="41984" x="1974850" y="4597400"/>
          <p14:tracePt t="42001" x="1974850" y="4502150"/>
          <p14:tracePt t="42018" x="1987550" y="4406900"/>
          <p14:tracePt t="42018" x="2000250" y="4362450"/>
          <p14:tracePt t="42036" x="2038350" y="4279900"/>
          <p14:tracePt t="42052" x="2095500" y="4197350"/>
          <p14:tracePt t="42068" x="2165350" y="4121150"/>
          <p14:tracePt t="42085" x="2260600" y="4044950"/>
          <p14:tracePt t="42102" x="2368550" y="3975100"/>
          <p14:tracePt t="42102" x="2425700" y="3943350"/>
          <p14:tracePt t="42120" x="2495550" y="3911600"/>
          <p14:tracePt t="42120" x="2565400" y="3879850"/>
          <p14:tracePt t="42136" x="2717800" y="3835400"/>
          <p14:tracePt t="42152" x="2882900" y="3797300"/>
          <p14:tracePt t="42168" x="3054350" y="3778250"/>
          <p14:tracePt t="42185" x="3225800" y="3778250"/>
          <p14:tracePt t="42202" x="3403600" y="3784600"/>
          <p14:tracePt t="42202" x="3492500" y="3784600"/>
          <p14:tracePt t="42220" x="3683000" y="3803650"/>
          <p14:tracePt t="42235" x="3879850" y="3822700"/>
          <p14:tracePt t="42252" x="4083050" y="3841750"/>
          <p14:tracePt t="42269" x="4394200" y="3879850"/>
          <p14:tracePt t="42286" x="4603750" y="3905250"/>
          <p14:tracePt t="42302" x="4813300" y="3937000"/>
          <p14:tracePt t="42319" x="5041900" y="3962400"/>
          <p14:tracePt t="42336" x="5359400" y="3987800"/>
          <p14:tracePt t="42353" x="5575300" y="3994150"/>
          <p14:tracePt t="42369" x="5765800" y="4000500"/>
          <p14:tracePt t="42386" x="5962650" y="4006850"/>
          <p14:tracePt t="42386" x="6057900" y="4019550"/>
          <p14:tracePt t="42404" x="6235700" y="4044950"/>
          <p14:tracePt t="42420" x="6394450" y="4089400"/>
          <p14:tracePt t="42438" x="6540500" y="4146550"/>
          <p14:tracePt t="42453" x="6673850" y="4203700"/>
          <p14:tracePt t="42470" x="6788150" y="4267200"/>
          <p14:tracePt t="42486" x="6889750" y="4330700"/>
          <p14:tracePt t="42486" x="6934200" y="4368800"/>
          <p14:tracePt t="42504" x="7004050" y="4438650"/>
          <p14:tracePt t="42520" x="7061200" y="4521200"/>
          <p14:tracePt t="42537" x="7092950" y="4610100"/>
          <p14:tracePt t="42554" x="7112000" y="4699000"/>
          <p14:tracePt t="42570" x="7086600" y="4826000"/>
          <p14:tracePt t="42586" x="7042150" y="4908550"/>
          <p14:tracePt t="42603" x="6972300" y="4991100"/>
          <p14:tracePt t="42620" x="6826250" y="5099050"/>
          <p14:tracePt t="42637" x="6692900" y="5162550"/>
          <p14:tracePt t="42653" x="6546850" y="5213350"/>
          <p14:tracePt t="42672" x="6369050" y="5251450"/>
          <p14:tracePt t="42687" x="6057900" y="5289550"/>
          <p14:tracePt t="42704" x="5835650" y="5302250"/>
          <p14:tracePt t="42720" x="5607050" y="5308600"/>
          <p14:tracePt t="42737" x="5365750" y="5302250"/>
          <p14:tracePt t="42754" x="5124450" y="5295900"/>
          <p14:tracePt t="42754" x="4997450" y="5289550"/>
          <p14:tracePt t="42772" x="4749800" y="5270500"/>
          <p14:tracePt t="42788" x="4495800" y="5257800"/>
          <p14:tracePt t="42804" x="4248150" y="5251450"/>
          <p14:tracePt t="42820" x="4013200" y="5245100"/>
          <p14:tracePt t="42837" x="3797300" y="5251450"/>
          <p14:tracePt t="42854" x="3695700" y="5264150"/>
          <p14:tracePt t="42854" x="3511550" y="5283200"/>
          <p14:tracePt t="42872" x="3422650" y="52895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859" name="Group 147"/>
          <p:cNvGraphicFramePr>
            <a:graphicFrameLocks noGrp="1"/>
          </p:cNvGraphicFramePr>
          <p:nvPr/>
        </p:nvGraphicFramePr>
        <p:xfrm>
          <a:off x="468313" y="188913"/>
          <a:ext cx="8424862" cy="6426204"/>
        </p:xfrm>
        <a:graphic>
          <a:graphicData uri="http://schemas.openxmlformats.org/drawingml/2006/table">
            <a:tbl>
              <a:tblPr/>
              <a:tblGrid>
                <a:gridCol w="1439862"/>
                <a:gridCol w="5327650"/>
                <a:gridCol w="1657350"/>
              </a:tblGrid>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当たり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計算式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確率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0</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9846" name="Text Box 134"/>
          <p:cNvSpPr txBox="1">
            <a:spLocks noChangeArrowheads="1"/>
          </p:cNvSpPr>
          <p:nvPr/>
        </p:nvSpPr>
        <p:spPr bwMode="auto">
          <a:xfrm>
            <a:off x="7451725" y="722313"/>
            <a:ext cx="984250" cy="519112"/>
          </a:xfrm>
          <a:prstGeom prst="rect">
            <a:avLst/>
          </a:prstGeom>
          <a:noFill/>
          <a:ln w="38100">
            <a:noFill/>
            <a:miter lim="800000"/>
            <a:headEnd/>
            <a:tailEnd/>
          </a:ln>
          <a:effectLst/>
        </p:spPr>
        <p:txBody>
          <a:bodyPr wrap="none">
            <a:spAutoFit/>
          </a:bodyPr>
          <a:lstStyle/>
          <a:p>
            <a:r>
              <a:rPr lang="en-US" altLang="ja-JP" sz="2800" dirty="0"/>
              <a:t>0.197</a:t>
            </a:r>
          </a:p>
        </p:txBody>
      </p:sp>
      <p:sp>
        <p:nvSpPr>
          <p:cNvPr id="499847" name="Text Box 135"/>
          <p:cNvSpPr txBox="1">
            <a:spLocks noChangeArrowheads="1"/>
          </p:cNvSpPr>
          <p:nvPr/>
        </p:nvSpPr>
        <p:spPr bwMode="auto">
          <a:xfrm>
            <a:off x="7451725" y="1262063"/>
            <a:ext cx="984250" cy="519112"/>
          </a:xfrm>
          <a:prstGeom prst="rect">
            <a:avLst/>
          </a:prstGeom>
          <a:noFill/>
          <a:ln w="38100">
            <a:noFill/>
            <a:miter lim="800000"/>
            <a:headEnd/>
            <a:tailEnd/>
          </a:ln>
          <a:effectLst/>
        </p:spPr>
        <p:txBody>
          <a:bodyPr wrap="none">
            <a:spAutoFit/>
          </a:bodyPr>
          <a:lstStyle/>
          <a:p>
            <a:r>
              <a:rPr lang="en-US" altLang="ja-JP" sz="2800"/>
              <a:t>0.347</a:t>
            </a:r>
          </a:p>
        </p:txBody>
      </p:sp>
      <p:sp>
        <p:nvSpPr>
          <p:cNvPr id="499848" name="Text Box 136"/>
          <p:cNvSpPr txBox="1">
            <a:spLocks noChangeArrowheads="1"/>
          </p:cNvSpPr>
          <p:nvPr/>
        </p:nvSpPr>
        <p:spPr bwMode="auto">
          <a:xfrm>
            <a:off x="7451725" y="1801813"/>
            <a:ext cx="984250" cy="519112"/>
          </a:xfrm>
          <a:prstGeom prst="rect">
            <a:avLst/>
          </a:prstGeom>
          <a:noFill/>
          <a:ln w="38100">
            <a:noFill/>
            <a:miter lim="800000"/>
            <a:headEnd/>
            <a:tailEnd/>
          </a:ln>
          <a:effectLst/>
        </p:spPr>
        <p:txBody>
          <a:bodyPr wrap="none">
            <a:spAutoFit/>
          </a:bodyPr>
          <a:lstStyle/>
          <a:p>
            <a:r>
              <a:rPr lang="en-US" altLang="ja-JP" sz="2800"/>
              <a:t>0.276</a:t>
            </a:r>
          </a:p>
        </p:txBody>
      </p:sp>
      <p:sp>
        <p:nvSpPr>
          <p:cNvPr id="499849" name="Text Box 137"/>
          <p:cNvSpPr txBox="1">
            <a:spLocks noChangeArrowheads="1"/>
          </p:cNvSpPr>
          <p:nvPr/>
        </p:nvSpPr>
        <p:spPr bwMode="auto">
          <a:xfrm>
            <a:off x="7451725" y="2341563"/>
            <a:ext cx="984250" cy="519112"/>
          </a:xfrm>
          <a:prstGeom prst="rect">
            <a:avLst/>
          </a:prstGeom>
          <a:noFill/>
          <a:ln w="38100">
            <a:noFill/>
            <a:miter lim="800000"/>
            <a:headEnd/>
            <a:tailEnd/>
          </a:ln>
          <a:effectLst/>
        </p:spPr>
        <p:txBody>
          <a:bodyPr wrap="none">
            <a:spAutoFit/>
          </a:bodyPr>
          <a:lstStyle/>
          <a:p>
            <a:r>
              <a:rPr lang="en-US" altLang="ja-JP" sz="2800"/>
              <a:t>0.130</a:t>
            </a:r>
          </a:p>
        </p:txBody>
      </p:sp>
      <p:sp>
        <p:nvSpPr>
          <p:cNvPr id="499850" name="Text Box 138"/>
          <p:cNvSpPr txBox="1">
            <a:spLocks noChangeArrowheads="1"/>
          </p:cNvSpPr>
          <p:nvPr/>
        </p:nvSpPr>
        <p:spPr bwMode="auto">
          <a:xfrm>
            <a:off x="7451725" y="2881313"/>
            <a:ext cx="984250" cy="519112"/>
          </a:xfrm>
          <a:prstGeom prst="rect">
            <a:avLst/>
          </a:prstGeom>
          <a:noFill/>
          <a:ln w="38100">
            <a:noFill/>
            <a:miter lim="800000"/>
            <a:headEnd/>
            <a:tailEnd/>
          </a:ln>
          <a:effectLst/>
        </p:spPr>
        <p:txBody>
          <a:bodyPr wrap="none">
            <a:spAutoFit/>
          </a:bodyPr>
          <a:lstStyle/>
          <a:p>
            <a:r>
              <a:rPr lang="en-US" altLang="ja-JP" sz="2800"/>
              <a:t>0.040</a:t>
            </a:r>
          </a:p>
        </p:txBody>
      </p:sp>
      <p:sp>
        <p:nvSpPr>
          <p:cNvPr id="499851" name="Text Box 139"/>
          <p:cNvSpPr txBox="1">
            <a:spLocks noChangeArrowheads="1"/>
          </p:cNvSpPr>
          <p:nvPr/>
        </p:nvSpPr>
        <p:spPr bwMode="auto">
          <a:xfrm>
            <a:off x="7451725" y="3422650"/>
            <a:ext cx="984250" cy="519113"/>
          </a:xfrm>
          <a:prstGeom prst="rect">
            <a:avLst/>
          </a:prstGeom>
          <a:noFill/>
          <a:ln w="38100">
            <a:noFill/>
            <a:miter lim="800000"/>
            <a:headEnd/>
            <a:tailEnd/>
          </a:ln>
          <a:effectLst/>
        </p:spPr>
        <p:txBody>
          <a:bodyPr wrap="none">
            <a:spAutoFit/>
          </a:bodyPr>
          <a:lstStyle/>
          <a:p>
            <a:r>
              <a:rPr lang="en-US" altLang="ja-JP" sz="2800"/>
              <a:t>0.008</a:t>
            </a:r>
          </a:p>
        </p:txBody>
      </p:sp>
      <p:sp>
        <p:nvSpPr>
          <p:cNvPr id="499852" name="Text Box 140"/>
          <p:cNvSpPr txBox="1">
            <a:spLocks noChangeArrowheads="1"/>
          </p:cNvSpPr>
          <p:nvPr/>
        </p:nvSpPr>
        <p:spPr bwMode="auto">
          <a:xfrm>
            <a:off x="7451725" y="3962400"/>
            <a:ext cx="984250" cy="519113"/>
          </a:xfrm>
          <a:prstGeom prst="rect">
            <a:avLst/>
          </a:prstGeom>
          <a:noFill/>
          <a:ln w="38100">
            <a:noFill/>
            <a:miter lim="800000"/>
            <a:headEnd/>
            <a:tailEnd/>
          </a:ln>
          <a:effectLst/>
        </p:spPr>
        <p:txBody>
          <a:bodyPr wrap="none">
            <a:spAutoFit/>
          </a:bodyPr>
          <a:lstStyle/>
          <a:p>
            <a:r>
              <a:rPr lang="en-US" altLang="ja-JP" sz="2800"/>
              <a:t>0.001</a:t>
            </a:r>
          </a:p>
        </p:txBody>
      </p:sp>
      <p:sp>
        <p:nvSpPr>
          <p:cNvPr id="499853" name="Text Box 141"/>
          <p:cNvSpPr txBox="1">
            <a:spLocks noChangeArrowheads="1"/>
          </p:cNvSpPr>
          <p:nvPr/>
        </p:nvSpPr>
        <p:spPr bwMode="auto">
          <a:xfrm>
            <a:off x="7451725" y="4502150"/>
            <a:ext cx="984250" cy="519113"/>
          </a:xfrm>
          <a:prstGeom prst="rect">
            <a:avLst/>
          </a:prstGeom>
          <a:noFill/>
          <a:ln w="38100">
            <a:noFill/>
            <a:miter lim="800000"/>
            <a:headEnd/>
            <a:tailEnd/>
          </a:ln>
          <a:effectLst/>
        </p:spPr>
        <p:txBody>
          <a:bodyPr wrap="none">
            <a:spAutoFit/>
          </a:bodyPr>
          <a:lstStyle/>
          <a:p>
            <a:r>
              <a:rPr lang="en-US" altLang="ja-JP" sz="2800"/>
              <a:t>0.000</a:t>
            </a:r>
          </a:p>
        </p:txBody>
      </p:sp>
      <p:sp>
        <p:nvSpPr>
          <p:cNvPr id="499854" name="Text Box 142"/>
          <p:cNvSpPr txBox="1">
            <a:spLocks noChangeArrowheads="1"/>
          </p:cNvSpPr>
          <p:nvPr/>
        </p:nvSpPr>
        <p:spPr bwMode="auto">
          <a:xfrm>
            <a:off x="7451725" y="5041900"/>
            <a:ext cx="984250" cy="519113"/>
          </a:xfrm>
          <a:prstGeom prst="rect">
            <a:avLst/>
          </a:prstGeom>
          <a:noFill/>
          <a:ln w="38100">
            <a:noFill/>
            <a:miter lim="800000"/>
            <a:headEnd/>
            <a:tailEnd/>
          </a:ln>
          <a:effectLst/>
        </p:spPr>
        <p:txBody>
          <a:bodyPr wrap="none">
            <a:spAutoFit/>
          </a:bodyPr>
          <a:lstStyle/>
          <a:p>
            <a:r>
              <a:rPr lang="en-US" altLang="ja-JP" sz="2800"/>
              <a:t>0.000</a:t>
            </a:r>
          </a:p>
        </p:txBody>
      </p:sp>
      <p:sp>
        <p:nvSpPr>
          <p:cNvPr id="499855" name="Text Box 143"/>
          <p:cNvSpPr txBox="1">
            <a:spLocks noChangeArrowheads="1"/>
          </p:cNvSpPr>
          <p:nvPr/>
        </p:nvSpPr>
        <p:spPr bwMode="auto">
          <a:xfrm>
            <a:off x="7451725" y="5581650"/>
            <a:ext cx="984250" cy="519113"/>
          </a:xfrm>
          <a:prstGeom prst="rect">
            <a:avLst/>
          </a:prstGeom>
          <a:noFill/>
          <a:ln w="38100">
            <a:noFill/>
            <a:miter lim="800000"/>
            <a:headEnd/>
            <a:tailEnd/>
          </a:ln>
          <a:effectLst/>
        </p:spPr>
        <p:txBody>
          <a:bodyPr wrap="none">
            <a:spAutoFit/>
          </a:bodyPr>
          <a:lstStyle/>
          <a:p>
            <a:r>
              <a:rPr lang="en-US" altLang="ja-JP" sz="2800"/>
              <a:t>0.000</a:t>
            </a:r>
          </a:p>
        </p:txBody>
      </p:sp>
      <p:sp>
        <p:nvSpPr>
          <p:cNvPr id="499856" name="Text Box 144"/>
          <p:cNvSpPr txBox="1">
            <a:spLocks noChangeArrowheads="1"/>
          </p:cNvSpPr>
          <p:nvPr/>
        </p:nvSpPr>
        <p:spPr bwMode="auto">
          <a:xfrm>
            <a:off x="7451725" y="6122988"/>
            <a:ext cx="984250" cy="519112"/>
          </a:xfrm>
          <a:prstGeom prst="rect">
            <a:avLst/>
          </a:prstGeom>
          <a:noFill/>
          <a:ln w="38100">
            <a:noFill/>
            <a:miter lim="800000"/>
            <a:headEnd/>
            <a:tailEnd/>
          </a:ln>
          <a:effectLst/>
        </p:spPr>
        <p:txBody>
          <a:bodyPr wrap="none">
            <a:spAutoFit/>
          </a:bodyPr>
          <a:lstStyle/>
          <a:p>
            <a:r>
              <a:rPr lang="en-US" altLang="ja-JP" sz="2800"/>
              <a:t>0.000</a:t>
            </a:r>
          </a:p>
        </p:txBody>
      </p:sp>
      <p:graphicFrame>
        <p:nvGraphicFramePr>
          <p:cNvPr id="499870" name="Object 158"/>
          <p:cNvGraphicFramePr>
            <a:graphicFrameLocks noChangeAspect="1"/>
          </p:cNvGraphicFramePr>
          <p:nvPr/>
        </p:nvGraphicFramePr>
        <p:xfrm>
          <a:off x="1919288" y="772916"/>
          <a:ext cx="5143536" cy="521183"/>
        </p:xfrm>
        <a:graphic>
          <a:graphicData uri="http://schemas.openxmlformats.org/presentationml/2006/ole">
            <mc:AlternateContent xmlns:mc="http://schemas.openxmlformats.org/markup-compatibility/2006">
              <mc:Choice xmlns:v="urn:schemas-microsoft-com:vml" Requires="v">
                <p:oleObj spid="_x0000_s500002" name="数式" r:id="rId6" imgW="2019240" imgH="203040" progId="Equation.3">
                  <p:embed/>
                </p:oleObj>
              </mc:Choice>
              <mc:Fallback>
                <p:oleObj name="数式" r:id="rId6" imgW="2019240" imgH="203040" progId="Equation.3">
                  <p:embed/>
                  <p:pic>
                    <p:nvPicPr>
                      <p:cNvPr id="0" name="Picture 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88" y="772916"/>
                        <a:ext cx="5143536" cy="521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1" name="Object 159"/>
          <p:cNvGraphicFramePr>
            <a:graphicFrameLocks noChangeAspect="1"/>
          </p:cNvGraphicFramePr>
          <p:nvPr/>
        </p:nvGraphicFramePr>
        <p:xfrm>
          <a:off x="1919288" y="1303278"/>
          <a:ext cx="5078412" cy="520700"/>
        </p:xfrm>
        <a:graphic>
          <a:graphicData uri="http://schemas.openxmlformats.org/presentationml/2006/ole">
            <mc:AlternateContent xmlns:mc="http://schemas.openxmlformats.org/markup-compatibility/2006">
              <mc:Choice xmlns:v="urn:schemas-microsoft-com:vml" Requires="v">
                <p:oleObj spid="_x0000_s500003" name="数式" r:id="rId8" imgW="1993680" imgH="203040" progId="Equation.3">
                  <p:embed/>
                </p:oleObj>
              </mc:Choice>
              <mc:Fallback>
                <p:oleObj name="数式" r:id="rId8" imgW="1993680" imgH="203040" progId="Equation.3">
                  <p:embed/>
                  <p:pic>
                    <p:nvPicPr>
                      <p:cNvPr id="0" name="Picture 1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288" y="1303278"/>
                        <a:ext cx="507841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2" name="Object 160"/>
          <p:cNvGraphicFramePr>
            <a:graphicFrameLocks noChangeAspect="1"/>
          </p:cNvGraphicFramePr>
          <p:nvPr/>
        </p:nvGraphicFramePr>
        <p:xfrm>
          <a:off x="1919288" y="1833157"/>
          <a:ext cx="5143500" cy="520700"/>
        </p:xfrm>
        <a:graphic>
          <a:graphicData uri="http://schemas.openxmlformats.org/presentationml/2006/ole">
            <mc:AlternateContent xmlns:mc="http://schemas.openxmlformats.org/markup-compatibility/2006">
              <mc:Choice xmlns:v="urn:schemas-microsoft-com:vml" Requires="v">
                <p:oleObj spid="_x0000_s500004" name="数式" r:id="rId10" imgW="2019240" imgH="203040" progId="Equation.3">
                  <p:embed/>
                </p:oleObj>
              </mc:Choice>
              <mc:Fallback>
                <p:oleObj name="数式" r:id="rId10" imgW="2019240" imgH="203040" progId="Equation.3">
                  <p:embed/>
                  <p:pic>
                    <p:nvPicPr>
                      <p:cNvPr id="0" name="Picture 1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9288" y="1833157"/>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3" name="Object 161"/>
          <p:cNvGraphicFramePr>
            <a:graphicFrameLocks noChangeAspect="1"/>
          </p:cNvGraphicFramePr>
          <p:nvPr/>
        </p:nvGraphicFramePr>
        <p:xfrm>
          <a:off x="1919288" y="2363036"/>
          <a:ext cx="5143500" cy="520700"/>
        </p:xfrm>
        <a:graphic>
          <a:graphicData uri="http://schemas.openxmlformats.org/presentationml/2006/ole">
            <mc:AlternateContent xmlns:mc="http://schemas.openxmlformats.org/markup-compatibility/2006">
              <mc:Choice xmlns:v="urn:schemas-microsoft-com:vml" Requires="v">
                <p:oleObj spid="_x0000_s500005" name="数式" r:id="rId12" imgW="2019240" imgH="203040" progId="Equation.3">
                  <p:embed/>
                </p:oleObj>
              </mc:Choice>
              <mc:Fallback>
                <p:oleObj name="数式" r:id="rId12" imgW="2019240" imgH="203040" progId="Equation.3">
                  <p:embed/>
                  <p:pic>
                    <p:nvPicPr>
                      <p:cNvPr id="0" name="Picture 1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9288" y="2363036"/>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4" name="Object 162"/>
          <p:cNvGraphicFramePr>
            <a:graphicFrameLocks noChangeAspect="1"/>
          </p:cNvGraphicFramePr>
          <p:nvPr/>
        </p:nvGraphicFramePr>
        <p:xfrm>
          <a:off x="1919288" y="2892915"/>
          <a:ext cx="5143500" cy="520700"/>
        </p:xfrm>
        <a:graphic>
          <a:graphicData uri="http://schemas.openxmlformats.org/presentationml/2006/ole">
            <mc:AlternateContent xmlns:mc="http://schemas.openxmlformats.org/markup-compatibility/2006">
              <mc:Choice xmlns:v="urn:schemas-microsoft-com:vml" Requires="v">
                <p:oleObj spid="_x0000_s500006" name="数式" r:id="rId14" imgW="2019240" imgH="203040" progId="Equation.3">
                  <p:embed/>
                </p:oleObj>
              </mc:Choice>
              <mc:Fallback>
                <p:oleObj name="数式" r:id="rId14" imgW="2019240" imgH="203040" progId="Equation.3">
                  <p:embed/>
                  <p:pic>
                    <p:nvPicPr>
                      <p:cNvPr id="0" name="Picture 1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9288" y="2892915"/>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5" name="Object 163"/>
          <p:cNvGraphicFramePr>
            <a:graphicFrameLocks noChangeAspect="1"/>
          </p:cNvGraphicFramePr>
          <p:nvPr/>
        </p:nvGraphicFramePr>
        <p:xfrm>
          <a:off x="1919288" y="3422794"/>
          <a:ext cx="5143500" cy="520700"/>
        </p:xfrm>
        <a:graphic>
          <a:graphicData uri="http://schemas.openxmlformats.org/presentationml/2006/ole">
            <mc:AlternateContent xmlns:mc="http://schemas.openxmlformats.org/markup-compatibility/2006">
              <mc:Choice xmlns:v="urn:schemas-microsoft-com:vml" Requires="v">
                <p:oleObj spid="_x0000_s500007" name="数式" r:id="rId16" imgW="2019240" imgH="203040" progId="Equation.3">
                  <p:embed/>
                </p:oleObj>
              </mc:Choice>
              <mc:Fallback>
                <p:oleObj name="数式" r:id="rId16" imgW="2019240" imgH="203040" progId="Equation.3">
                  <p:embed/>
                  <p:pic>
                    <p:nvPicPr>
                      <p:cNvPr id="0" name="Picture 1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19288" y="3422794"/>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6" name="Object 164"/>
          <p:cNvGraphicFramePr>
            <a:graphicFrameLocks noChangeAspect="1"/>
          </p:cNvGraphicFramePr>
          <p:nvPr/>
        </p:nvGraphicFramePr>
        <p:xfrm>
          <a:off x="1919288" y="3952673"/>
          <a:ext cx="5143500" cy="520700"/>
        </p:xfrm>
        <a:graphic>
          <a:graphicData uri="http://schemas.openxmlformats.org/presentationml/2006/ole">
            <mc:AlternateContent xmlns:mc="http://schemas.openxmlformats.org/markup-compatibility/2006">
              <mc:Choice xmlns:v="urn:schemas-microsoft-com:vml" Requires="v">
                <p:oleObj spid="_x0000_s500008" name="数式" r:id="rId18" imgW="2019240" imgH="203040" progId="Equation.3">
                  <p:embed/>
                </p:oleObj>
              </mc:Choice>
              <mc:Fallback>
                <p:oleObj name="数式" r:id="rId18" imgW="2019240" imgH="203040" progId="Equation.3">
                  <p:embed/>
                  <p:pic>
                    <p:nvPicPr>
                      <p:cNvPr id="0" name="Picture 16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19288" y="3952673"/>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7" name="Object 165"/>
          <p:cNvGraphicFramePr>
            <a:graphicFrameLocks noChangeAspect="1"/>
          </p:cNvGraphicFramePr>
          <p:nvPr/>
        </p:nvGraphicFramePr>
        <p:xfrm>
          <a:off x="1919288" y="4482552"/>
          <a:ext cx="5143500" cy="520700"/>
        </p:xfrm>
        <a:graphic>
          <a:graphicData uri="http://schemas.openxmlformats.org/presentationml/2006/ole">
            <mc:AlternateContent xmlns:mc="http://schemas.openxmlformats.org/markup-compatibility/2006">
              <mc:Choice xmlns:v="urn:schemas-microsoft-com:vml" Requires="v">
                <p:oleObj spid="_x0000_s500009" name="数式" r:id="rId20" imgW="2019240" imgH="203040" progId="Equation.3">
                  <p:embed/>
                </p:oleObj>
              </mc:Choice>
              <mc:Fallback>
                <p:oleObj name="数式" r:id="rId20" imgW="2019240" imgH="203040" progId="Equation.3">
                  <p:embed/>
                  <p:pic>
                    <p:nvPicPr>
                      <p:cNvPr id="0" name="Picture 1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19288" y="4482552"/>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8" name="Object 166"/>
          <p:cNvGraphicFramePr>
            <a:graphicFrameLocks noChangeAspect="1"/>
          </p:cNvGraphicFramePr>
          <p:nvPr/>
        </p:nvGraphicFramePr>
        <p:xfrm>
          <a:off x="1919288" y="5012431"/>
          <a:ext cx="5143500" cy="520700"/>
        </p:xfrm>
        <a:graphic>
          <a:graphicData uri="http://schemas.openxmlformats.org/presentationml/2006/ole">
            <mc:AlternateContent xmlns:mc="http://schemas.openxmlformats.org/markup-compatibility/2006">
              <mc:Choice xmlns:v="urn:schemas-microsoft-com:vml" Requires="v">
                <p:oleObj spid="_x0000_s500010" name="数式" r:id="rId22" imgW="2019240" imgH="203040" progId="Equation.3">
                  <p:embed/>
                </p:oleObj>
              </mc:Choice>
              <mc:Fallback>
                <p:oleObj name="数式" r:id="rId22" imgW="2019240" imgH="203040" progId="Equation.3">
                  <p:embed/>
                  <p:pic>
                    <p:nvPicPr>
                      <p:cNvPr id="0" name="Picture 1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19288" y="5012431"/>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79" name="Object 167"/>
          <p:cNvGraphicFramePr>
            <a:graphicFrameLocks noChangeAspect="1"/>
          </p:cNvGraphicFramePr>
          <p:nvPr/>
        </p:nvGraphicFramePr>
        <p:xfrm>
          <a:off x="1919288" y="5542310"/>
          <a:ext cx="5143500" cy="520700"/>
        </p:xfrm>
        <a:graphic>
          <a:graphicData uri="http://schemas.openxmlformats.org/presentationml/2006/ole">
            <mc:AlternateContent xmlns:mc="http://schemas.openxmlformats.org/markup-compatibility/2006">
              <mc:Choice xmlns:v="urn:schemas-microsoft-com:vml" Requires="v">
                <p:oleObj spid="_x0000_s500011" name="数式" r:id="rId24" imgW="2019240" imgH="203040" progId="Equation.3">
                  <p:embed/>
                </p:oleObj>
              </mc:Choice>
              <mc:Fallback>
                <p:oleObj name="数式" r:id="rId24" imgW="2019240" imgH="203040" progId="Equation.3">
                  <p:embed/>
                  <p:pic>
                    <p:nvPicPr>
                      <p:cNvPr id="0" name="Picture 1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19288" y="5542310"/>
                        <a:ext cx="514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9880" name="Object 168"/>
          <p:cNvGraphicFramePr>
            <a:graphicFrameLocks noChangeAspect="1"/>
          </p:cNvGraphicFramePr>
          <p:nvPr/>
        </p:nvGraphicFramePr>
        <p:xfrm>
          <a:off x="1919288" y="6072188"/>
          <a:ext cx="5305425" cy="520700"/>
        </p:xfrm>
        <a:graphic>
          <a:graphicData uri="http://schemas.openxmlformats.org/presentationml/2006/ole">
            <mc:AlternateContent xmlns:mc="http://schemas.openxmlformats.org/markup-compatibility/2006">
              <mc:Choice xmlns:v="urn:schemas-microsoft-com:vml" Requires="v">
                <p:oleObj spid="_x0000_s500012" name="数式" r:id="rId26" imgW="2082600" imgH="203040" progId="Equation.3">
                  <p:embed/>
                </p:oleObj>
              </mc:Choice>
              <mc:Fallback>
                <p:oleObj name="数式" r:id="rId26" imgW="2082600" imgH="203040" progId="Equation.3">
                  <p:embed/>
                  <p:pic>
                    <p:nvPicPr>
                      <p:cNvPr id="0" name="Picture 16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19288" y="6072188"/>
                        <a:ext cx="530542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9087"/>
    </mc:Choice>
    <mc:Fallback>
      <p:transition spd="slow" advTm="79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grpId="0" nodeType="withEffect">
                                  <p:stCondLst>
                                    <p:cond delay="0"/>
                                  </p:stCondLst>
                                  <p:childTnLst>
                                    <p:set>
                                      <p:cBhvr>
                                        <p:cTn id="8" dur="1" fill="hold">
                                          <p:stCondLst>
                                            <p:cond delay="0"/>
                                          </p:stCondLst>
                                        </p:cTn>
                                        <p:tgtEl>
                                          <p:spTgt spid="4998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98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98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98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98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98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98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98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98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98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9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499846" grpId="0"/>
      <p:bldP spid="499847" grpId="0"/>
      <p:bldP spid="499848" grpId="0"/>
      <p:bldP spid="499849" grpId="0"/>
      <p:bldP spid="499850" grpId="0"/>
      <p:bldP spid="499851" grpId="0"/>
      <p:bldP spid="499852" grpId="0"/>
      <p:bldP spid="499853" grpId="0"/>
      <p:bldP spid="499854" grpId="0"/>
      <p:bldP spid="499855" grpId="0"/>
      <p:bldP spid="499856" grpId="0"/>
    </p:bldLst>
  </p:timing>
  <p:extLst>
    <p:ext uri="{3A86A75C-4F4B-4683-9AE1-C65F6400EC91}">
      <p14:laserTraceLst xmlns:p14="http://schemas.microsoft.com/office/powerpoint/2010/main">
        <p14:tracePtLst>
          <p14:tracePt t="10000" x="3771900" y="5791200"/>
          <p14:tracePt t="10006" x="3759200" y="5803900"/>
          <p14:tracePt t="10006" x="3752850" y="5816600"/>
          <p14:tracePt t="10025" x="3740150" y="5835650"/>
          <p14:tracePt t="10025" x="3733800" y="5854700"/>
          <p14:tracePt t="10041" x="3721100" y="5873750"/>
          <p14:tracePt t="10041" x="3708400" y="5886450"/>
          <p14:tracePt t="10058" x="3702050" y="5905500"/>
          <p14:tracePt t="10058" x="3689350" y="5937250"/>
          <p14:tracePt t="10074" x="3676650" y="5949950"/>
          <p14:tracePt t="10074" x="3670300" y="5969000"/>
          <p14:tracePt t="10091" x="3663950" y="5981700"/>
          <p14:tracePt t="10091" x="3657600" y="6000750"/>
          <p14:tracePt t="10107" x="3657600" y="6019800"/>
          <p14:tracePt t="10107" x="3644900" y="6064250"/>
          <p14:tracePt t="10124" x="3638550" y="6089650"/>
          <p14:tracePt t="10124" x="3632200" y="6108700"/>
          <p14:tracePt t="10140" x="3625850" y="6134100"/>
          <p14:tracePt t="10140" x="3619500" y="6153150"/>
          <p14:tracePt t="10157" x="3613150" y="6178550"/>
          <p14:tracePt t="10157" x="3600450" y="6197600"/>
          <p14:tracePt t="10177" x="3594100" y="6216650"/>
          <p14:tracePt t="10177" x="3575050" y="6254750"/>
          <p14:tracePt t="10191" x="3556000" y="6286500"/>
          <p14:tracePt t="10207" x="3530600" y="6318250"/>
          <p14:tracePt t="10223" x="3505200" y="6350000"/>
          <p14:tracePt t="10240" x="3473450" y="6381750"/>
          <p14:tracePt t="10256" x="3441700" y="6407150"/>
          <p14:tracePt t="10273" x="3409950" y="6438900"/>
          <p14:tracePt t="10290" x="3371850" y="6464300"/>
          <p14:tracePt t="10307" x="3333750" y="6483350"/>
          <p14:tracePt t="10307" x="3308350" y="6496050"/>
          <p14:tracePt t="10324" x="3282950" y="6502400"/>
          <p14:tracePt t="10324" x="3257550" y="6508750"/>
          <p14:tracePt t="10341" x="3225800" y="6515100"/>
          <p14:tracePt t="10341" x="3194050" y="6521450"/>
          <p14:tracePt t="10341" x="3162300" y="6521450"/>
          <p14:tracePt t="10359" x="3130550" y="6515100"/>
          <p14:tracePt t="10359" x="3092450" y="6515100"/>
          <p14:tracePt t="10374" x="3054350" y="6508750"/>
          <p14:tracePt t="10374" x="3016250" y="6502400"/>
          <p14:tracePt t="10391" x="2971800" y="6502400"/>
          <p14:tracePt t="10391" x="2933700" y="6496050"/>
          <p14:tracePt t="10408" x="2882900" y="6483350"/>
          <p14:tracePt t="10408" x="2838450" y="6477000"/>
          <p14:tracePt t="10408" x="2787650" y="6464300"/>
          <p14:tracePt t="10428" x="2743200" y="6451600"/>
          <p14:tracePt t="10428" x="2698750" y="6426200"/>
          <p14:tracePt t="10441" x="2654300" y="6400800"/>
          <p14:tracePt t="10441" x="2609850" y="6369050"/>
          <p14:tracePt t="10458" x="2565400" y="6337300"/>
          <p14:tracePt t="10458" x="2520950" y="6305550"/>
          <p14:tracePt t="10475" x="2476500" y="6267450"/>
          <p14:tracePt t="10475" x="2400300" y="6178550"/>
          <p14:tracePt t="10491" x="2362200" y="6127750"/>
          <p14:tracePt t="10491" x="2324100" y="6076950"/>
          <p14:tracePt t="10508" x="2286000" y="6013450"/>
          <p14:tracePt t="10508" x="2247900" y="5949950"/>
          <p14:tracePt t="10525" x="2209800" y="5880100"/>
          <p14:tracePt t="10525" x="2171700" y="5810250"/>
          <p14:tracePt t="10525" x="2133600" y="5727700"/>
          <p14:tracePt t="10543" x="2095500" y="5645150"/>
          <p14:tracePt t="10543" x="2057400" y="5562600"/>
          <p14:tracePt t="10559" x="2012950" y="5473700"/>
          <p14:tracePt t="10559" x="1974850" y="5378450"/>
          <p14:tracePt t="10575" x="1936750" y="5283200"/>
          <p14:tracePt t="10575" x="1905000" y="5187950"/>
          <p14:tracePt t="10592" x="1873250" y="5086350"/>
          <p14:tracePt t="10592" x="1847850" y="4984750"/>
          <p14:tracePt t="10608" x="1822450" y="4876800"/>
          <p14:tracePt t="10608" x="1803400" y="4762500"/>
          <p14:tracePt t="10625" x="1784350" y="4648200"/>
          <p14:tracePt t="10625" x="1765300" y="4406900"/>
          <p14:tracePt t="10643" x="1765300" y="4286250"/>
          <p14:tracePt t="10643" x="1758950" y="4165600"/>
          <p14:tracePt t="10659" x="1765300" y="4038600"/>
          <p14:tracePt t="10659" x="1771650" y="3911600"/>
          <p14:tracePt t="10676" x="1778000" y="3784600"/>
          <p14:tracePt t="10676" x="1790700" y="3657600"/>
          <p14:tracePt t="10692" x="1809750" y="3536950"/>
          <p14:tracePt t="10692" x="1828800" y="3409950"/>
          <p14:tracePt t="10709" x="1854200" y="3289300"/>
          <p14:tracePt t="10709" x="1911350" y="3041650"/>
          <p14:tracePt t="10725" x="1949450" y="2921000"/>
          <p14:tracePt t="10725" x="1993900" y="2800350"/>
          <p14:tracePt t="10742" x="2038350" y="2679700"/>
          <p14:tracePt t="10742" x="2089150" y="2559050"/>
          <p14:tracePt t="10759" x="2139950" y="2444750"/>
          <p14:tracePt t="10759" x="2197100" y="2324100"/>
          <p14:tracePt t="10775" x="2260600" y="2209800"/>
          <p14:tracePt t="10775" x="2393950" y="1993900"/>
          <p14:tracePt t="10792" x="2470150" y="1892300"/>
          <p14:tracePt t="10792" x="2546350" y="1797050"/>
          <p14:tracePt t="10809" x="2628900" y="1701800"/>
          <p14:tracePt t="10809" x="2711450" y="1612900"/>
          <p14:tracePt t="10826" x="2794000" y="1524000"/>
          <p14:tracePt t="10826" x="2978150" y="1365250"/>
          <p14:tracePt t="10843" x="3067050" y="1295400"/>
          <p14:tracePt t="10843" x="3162300" y="1225550"/>
          <p14:tracePt t="10859" x="3251200" y="1168400"/>
          <p14:tracePt t="10859" x="3346450" y="1117600"/>
          <p14:tracePt t="10876" x="3441700" y="1073150"/>
          <p14:tracePt t="10876" x="3536950" y="1035050"/>
          <p14:tracePt t="10893" x="3632200" y="1009650"/>
          <p14:tracePt t="10893" x="3727450" y="984250"/>
          <p14:tracePt t="10893" x="3822700" y="971550"/>
          <p14:tracePt t="10911" x="3924300" y="958850"/>
          <p14:tracePt t="10911" x="4019550" y="958850"/>
          <p14:tracePt t="10928" x="4121150" y="958850"/>
          <p14:tracePt t="10928" x="4216400" y="965200"/>
          <p14:tracePt t="10943" x="4318000" y="971550"/>
          <p14:tracePt t="10943" x="4419600" y="990600"/>
          <p14:tracePt t="10960" x="4514850" y="1003300"/>
          <p14:tracePt t="10960" x="4616450" y="1028700"/>
          <p14:tracePt t="10977" x="4711700" y="1060450"/>
          <p14:tracePt t="10977" x="4813300" y="1092200"/>
          <p14:tracePt t="10977" x="4908550" y="1130300"/>
          <p14:tracePt t="10995" x="5003800" y="1174750"/>
          <p14:tracePt t="10995" x="5099050" y="1225550"/>
          <p14:tracePt t="11012" x="5194300" y="1276350"/>
          <p14:tracePt t="11012" x="5289550" y="1339850"/>
          <p14:tracePt t="11028" x="5378450" y="1409700"/>
          <p14:tracePt t="11028" x="5467350" y="1479550"/>
          <p14:tracePt t="11044" x="5556250" y="1555750"/>
          <p14:tracePt t="11044" x="5645150" y="1638300"/>
          <p14:tracePt t="11060" x="5727700" y="1727200"/>
          <p14:tracePt t="11060" x="5810250" y="1816100"/>
          <p14:tracePt t="11060" x="5892800" y="1911350"/>
          <p14:tracePt t="11079" x="5969000" y="2012950"/>
          <p14:tracePt t="11079" x="6038850" y="2120900"/>
          <p14:tracePt t="11094" x="6108700" y="2228850"/>
          <p14:tracePt t="11094" x="6172200" y="2343150"/>
          <p14:tracePt t="11110" x="6235700" y="2457450"/>
          <p14:tracePt t="11110" x="6286500" y="2578100"/>
          <p14:tracePt t="11127" x="6337300" y="2692400"/>
          <p14:tracePt t="11127" x="6426200" y="2927350"/>
          <p14:tracePt t="11144" x="6464300" y="3048000"/>
          <p14:tracePt t="11144" x="6496050" y="3168650"/>
          <p14:tracePt t="11161" x="6527800" y="3295650"/>
          <p14:tracePt t="11161" x="6546850" y="3416300"/>
          <p14:tracePt t="11179" x="6565900" y="3543300"/>
          <p14:tracePt t="11179" x="6584950" y="3670300"/>
          <p14:tracePt t="11194" x="6591300" y="3797300"/>
          <p14:tracePt t="11194" x="6597650" y="4044950"/>
          <p14:tracePt t="11211" x="6591300" y="4159250"/>
          <p14:tracePt t="11211" x="6584950" y="4279900"/>
          <p14:tracePt t="11228" x="6565900" y="4394200"/>
          <p14:tracePt t="11228" x="6546850" y="4502150"/>
          <p14:tracePt t="11244" x="6521450" y="4610100"/>
          <p14:tracePt t="11244" x="6489700" y="4718050"/>
          <p14:tracePt t="11261" x="6457950" y="4826000"/>
          <p14:tracePt t="11261" x="6419850" y="4927600"/>
          <p14:tracePt t="11261" x="6375400" y="5035550"/>
          <p14:tracePt t="11279" x="6330950" y="5137150"/>
          <p14:tracePt t="11279" x="6273800" y="5232400"/>
          <p14:tracePt t="11296" x="6223000" y="5327650"/>
          <p14:tracePt t="11296" x="6165850" y="5422900"/>
          <p14:tracePt t="11311" x="6102350" y="5511800"/>
          <p14:tracePt t="11311" x="6032500" y="5600700"/>
          <p14:tracePt t="11328" x="5969000" y="5683250"/>
          <p14:tracePt t="11328" x="5899150" y="5765800"/>
          <p14:tracePt t="11345" x="5822950" y="5842000"/>
          <p14:tracePt t="11345" x="5753100" y="5918200"/>
          <p14:tracePt t="11361" x="5676900" y="5981700"/>
          <p14:tracePt t="11361" x="5537200" y="6102350"/>
          <p14:tracePt t="11379" x="5467350" y="6146800"/>
          <p14:tracePt t="11379" x="5403850" y="6184900"/>
          <p14:tracePt t="11395" x="5340350" y="6216650"/>
          <p14:tracePt t="11395" x="5276850" y="6242050"/>
          <p14:tracePt t="11412" x="5219700" y="6267450"/>
          <p14:tracePt t="11412" x="5162550" y="6286500"/>
          <p14:tracePt t="11428" x="5105400" y="6305550"/>
          <p14:tracePt t="11428" x="5054600" y="6311900"/>
          <p14:tracePt t="11445" x="4953000" y="6324600"/>
          <p14:tracePt t="11445" x="4914900" y="6330950"/>
          <p14:tracePt t="11461" x="4876800" y="6330950"/>
          <p14:tracePt t="11461" x="4845050" y="6330950"/>
          <p14:tracePt t="11478" x="4813300" y="6324600"/>
          <p14:tracePt t="11478" x="4787900" y="6311900"/>
          <p14:tracePt t="11495" x="4768850" y="6299200"/>
          <p14:tracePt t="11495" x="4743450" y="6273800"/>
          <p14:tracePt t="11512" x="4737100" y="6261100"/>
          <p14:tracePt t="11512" x="4737100" y="6248400"/>
          <p14:tracePt t="11529" x="4737100" y="6242050"/>
          <p14:tracePt t="11529" x="4743450" y="6229350"/>
          <p14:tracePt t="11547" x="4756150" y="6223000"/>
          <p14:tracePt t="11547" x="4762500" y="6216650"/>
          <p14:tracePt t="12176" x="5861050" y="5505450"/>
          <p14:tracePt t="12203" x="5861050" y="5492750"/>
          <p14:tracePt t="12218" x="5861050" y="5486400"/>
          <p14:tracePt t="12235" x="5867400" y="5480050"/>
          <p14:tracePt t="12247" x="5867400" y="5473700"/>
          <p14:tracePt t="12255" x="5880100" y="5467350"/>
          <p14:tracePt t="12270" x="5886450" y="5461000"/>
          <p14:tracePt t="12286" x="5892800" y="5454650"/>
          <p14:tracePt t="12297" x="5899150" y="5448300"/>
          <p14:tracePt t="12297" x="5911850" y="5435600"/>
          <p14:tracePt t="12315" x="5911850" y="5429250"/>
          <p14:tracePt t="12315" x="5918200" y="5416550"/>
          <p14:tracePt t="12331" x="5924550" y="5410200"/>
          <p14:tracePt t="12331" x="5930900" y="5403850"/>
          <p14:tracePt t="12348" x="5937250" y="5397500"/>
          <p14:tracePt t="12348" x="5943600" y="5391150"/>
          <p14:tracePt t="12364" x="5949950" y="5384800"/>
          <p14:tracePt t="12364" x="5956300" y="5378450"/>
          <p14:tracePt t="12364" x="5962650" y="5378450"/>
          <p14:tracePt t="12383" x="5969000" y="5372100"/>
          <p14:tracePt t="12397" x="5969000" y="5365750"/>
          <p14:tracePt t="12397" x="5981700" y="5359400"/>
          <p14:tracePt t="12415" x="5988050" y="5353050"/>
          <p14:tracePt t="12431" x="5994400" y="5346700"/>
          <p14:tracePt t="12431" x="6000750" y="5334000"/>
          <p14:tracePt t="12448" x="6000750" y="5327650"/>
          <p14:tracePt t="12467" x="6007100" y="5321300"/>
          <p14:tracePt t="12467" x="6013450" y="5314950"/>
          <p14:tracePt t="12482" x="6013450" y="5308600"/>
          <p14:tracePt t="12502" x="6019800" y="5308600"/>
          <p14:tracePt t="12519" x="6026150" y="5308600"/>
          <p14:tracePt t="12547" x="6026150" y="5295900"/>
          <p14:tracePt t="12594" x="6032500" y="5302250"/>
          <p14:tracePt t="12646" x="6032500" y="5295900"/>
          <p14:tracePt t="12674" x="6032500" y="5289550"/>
          <p14:tracePt t="12690" x="6102350" y="5226050"/>
          <p14:tracePt t="12838" x="6108700" y="5226050"/>
          <p14:tracePt t="12867" x="6115050" y="5219700"/>
          <p14:tracePt t="12890" x="6115050" y="5226050"/>
          <p14:tracePt t="12910" x="6121400" y="5219700"/>
          <p14:tracePt t="12951" x="6121400" y="5213350"/>
          <p14:tracePt t="13623" x="7277100" y="2794000"/>
          <p14:tracePt t="13634" x="7283450" y="2762250"/>
          <p14:tracePt t="13634" x="7289800" y="2724150"/>
          <p14:tracePt t="13652" x="7296150" y="2673350"/>
          <p14:tracePt t="13652" x="7302500" y="2616200"/>
          <p14:tracePt t="13668" x="7315200" y="2552700"/>
          <p14:tracePt t="13668" x="7340600" y="2387600"/>
          <p14:tracePt t="13685" x="7346950" y="2311400"/>
          <p14:tracePt t="13685" x="7359650" y="2235200"/>
          <p14:tracePt t="13702" x="7366000" y="2165350"/>
          <p14:tracePt t="13702" x="7372350" y="2095500"/>
          <p14:tracePt t="13718" x="7378700" y="2032000"/>
          <p14:tracePt t="13718" x="7391400" y="1917700"/>
          <p14:tracePt t="13735" x="7404100" y="1860550"/>
          <p14:tracePt t="13735" x="7410450" y="1809750"/>
          <p14:tracePt t="13752" x="7416800" y="1765300"/>
          <p14:tracePt t="13752" x="7423150" y="1720850"/>
          <p14:tracePt t="13769" x="7429500" y="1682750"/>
          <p14:tracePt t="13769" x="7442200" y="1638300"/>
          <p14:tracePt t="13785" x="7448550" y="1600200"/>
          <p14:tracePt t="13785" x="7454900" y="1568450"/>
          <p14:tracePt t="13803" x="7473950" y="1504950"/>
          <p14:tracePt t="13803" x="7480300" y="1479550"/>
          <p14:tracePt t="13819" x="7493000" y="1454150"/>
          <p14:tracePt t="13819" x="7505700" y="1428750"/>
          <p14:tracePt t="13835" x="7524750" y="1409700"/>
          <p14:tracePt t="13835" x="7537450" y="1384300"/>
          <p14:tracePt t="13852" x="7556500" y="1365250"/>
          <p14:tracePt t="13852" x="7575550" y="1339850"/>
          <p14:tracePt t="13869" x="7600950" y="1320800"/>
          <p14:tracePt t="13869" x="7620000" y="1295400"/>
          <p14:tracePt t="13869" x="7645400" y="1276350"/>
          <p14:tracePt t="13887" x="7670800" y="1257300"/>
          <p14:tracePt t="13887" x="7689850" y="1244600"/>
          <p14:tracePt t="13903" x="7708900" y="1225550"/>
          <p14:tracePt t="13903" x="7727950" y="1212850"/>
          <p14:tracePt t="13919" x="7747000" y="1200150"/>
          <p14:tracePt t="13919" x="7759700" y="1193800"/>
          <p14:tracePt t="13936" x="7778750" y="1181100"/>
          <p14:tracePt t="13936" x="7791450" y="1168400"/>
          <p14:tracePt t="13936" x="7804150" y="1149350"/>
          <p14:tracePt t="13955" x="7823200" y="1136650"/>
          <p14:tracePt t="13969" x="7848600" y="1104900"/>
          <p14:tracePt t="13969" x="7861300" y="1085850"/>
          <p14:tracePt t="13987" x="7874000" y="1073150"/>
          <p14:tracePt t="13987" x="7886700" y="1054100"/>
          <p14:tracePt t="14003" x="7893050" y="1041400"/>
          <p14:tracePt t="14003" x="7905750" y="1035050"/>
          <p14:tracePt t="14021" x="7905750" y="1028700"/>
          <p14:tracePt t="14021" x="7912100" y="1022350"/>
          <p14:tracePt t="14037" x="7905750" y="1022350"/>
          <p14:tracePt t="14082" x="7899400" y="1028700"/>
          <p14:tracePt t="14094" x="7893050" y="1041400"/>
          <p14:tracePt t="14110" x="7886700" y="1047750"/>
          <p14:tracePt t="14119" x="7886700" y="1054100"/>
          <p14:tracePt t="14119" x="7880350" y="1060450"/>
          <p14:tracePt t="14137" x="7874000" y="1073150"/>
          <p14:tracePt t="14137" x="7861300" y="1092200"/>
          <p14:tracePt t="14156" x="7854950" y="1104900"/>
          <p14:tracePt t="14156" x="7848600" y="1117600"/>
          <p14:tracePt t="14173" x="7842250" y="1130300"/>
          <p14:tracePt t="14173" x="7835900" y="1143000"/>
          <p14:tracePt t="14188" x="7829550" y="1155700"/>
          <p14:tracePt t="14188" x="7823200" y="1168400"/>
          <p14:tracePt t="14204" x="7816850" y="1181100"/>
          <p14:tracePt t="14204" x="7810500" y="1187450"/>
          <p14:tracePt t="14221" x="7810500" y="1200150"/>
          <p14:tracePt t="14221" x="7804150" y="1206500"/>
          <p14:tracePt t="14221" x="7797800" y="1219200"/>
          <p14:tracePt t="14239" x="7791450" y="1225550"/>
          <p14:tracePt t="14253" x="7785100" y="1231900"/>
          <p14:tracePt t="14253" x="7778750" y="1244600"/>
          <p14:tracePt t="14271" x="7772400" y="1250950"/>
          <p14:tracePt t="14271" x="7766050" y="1257300"/>
          <p14:tracePt t="14287" x="7759700" y="1257300"/>
          <p14:tracePt t="14287" x="7753350" y="1263650"/>
          <p14:tracePt t="14305" x="7740650" y="1270000"/>
          <p14:tracePt t="14305" x="7734300" y="1282700"/>
          <p14:tracePt t="14321" x="7715250" y="1289050"/>
          <p14:tracePt t="14321" x="7683500" y="1295400"/>
          <p14:tracePt t="14338" x="7664450" y="1295400"/>
          <p14:tracePt t="14338" x="7645400" y="1295400"/>
          <p14:tracePt t="14355" x="7397750" y="1174750"/>
          <p14:tracePt t="14437" x="7378700" y="1155700"/>
          <p14:tracePt t="14443" x="7353300" y="1098550"/>
          <p14:tracePt t="14455" x="7327900" y="1022350"/>
          <p14:tracePt t="14471" x="7321550" y="946150"/>
          <p14:tracePt t="14488" x="7321550" y="869950"/>
          <p14:tracePt t="14505" x="7340600" y="793750"/>
          <p14:tracePt t="14505" x="7353300" y="762000"/>
          <p14:tracePt t="14523" x="7404100" y="704850"/>
          <p14:tracePt t="14539" x="7480300" y="647700"/>
          <p14:tracePt t="14555" x="7581900" y="596900"/>
          <p14:tracePt t="14571" x="7702550" y="546100"/>
          <p14:tracePt t="14588" x="7835900" y="514350"/>
          <p14:tracePt t="14605" x="7969250" y="508000"/>
          <p14:tracePt t="14605" x="8039100" y="514350"/>
          <p14:tracePt t="14623" x="8166100" y="546100"/>
          <p14:tracePt t="14638" x="8286750" y="596900"/>
          <p14:tracePt t="14655" x="8401050" y="660400"/>
          <p14:tracePt t="14672" x="8496300" y="717550"/>
          <p14:tracePt t="14688" x="8604250" y="825500"/>
          <p14:tracePt t="14705" x="8648700" y="908050"/>
          <p14:tracePt t="14723" x="8667750" y="996950"/>
          <p14:tracePt t="14739" x="8655050" y="1130300"/>
          <p14:tracePt t="14755" x="8610600" y="1200150"/>
          <p14:tracePt t="14772" x="8553450" y="1263650"/>
          <p14:tracePt t="14789" x="8483600" y="1314450"/>
          <p14:tracePt t="14805" x="8350250" y="1371600"/>
          <p14:tracePt t="14823" x="8248650" y="1390650"/>
          <p14:tracePt t="14839" x="8134350" y="1409700"/>
          <p14:tracePt t="14856" x="8026400" y="1416050"/>
          <p14:tracePt t="14872" x="7924800" y="1409700"/>
          <p14:tracePt t="14889" x="7835900" y="1409700"/>
          <p14:tracePt t="14889" x="7797800" y="1409700"/>
          <p14:tracePt t="14907" x="7734300" y="1403350"/>
          <p14:tracePt t="14924" x="7715250" y="1403350"/>
          <p14:tracePt t="14939" x="7683500" y="1403350"/>
          <p14:tracePt t="14939" x="7677150" y="1397000"/>
          <p14:tracePt t="14957" x="7670800" y="1390650"/>
          <p14:tracePt t="14972" x="7670800" y="1384300"/>
          <p14:tracePt t="14972" x="7683500" y="1377950"/>
          <p14:tracePt t="14972" x="7689850" y="1371600"/>
          <p14:tracePt t="14992" x="7702550" y="1365250"/>
          <p14:tracePt t="14992" x="7715250" y="1365250"/>
          <p14:tracePt t="15007" x="7734300" y="1365250"/>
          <p14:tracePt t="15007" x="7747000" y="1371600"/>
          <p14:tracePt t="15023" x="7766050" y="1371600"/>
          <p14:tracePt t="15023" x="7785100" y="1377950"/>
          <p14:tracePt t="15040" x="7810500" y="1384300"/>
          <p14:tracePt t="15040" x="7861300" y="1409700"/>
          <p14:tracePt t="15057" x="7886700" y="1416050"/>
          <p14:tracePt t="15057" x="7912100" y="1428750"/>
          <p14:tracePt t="15073" x="7943850" y="1441450"/>
          <p14:tracePt t="15073" x="7969250" y="1460500"/>
          <p14:tracePt t="15090" x="8001000" y="1473200"/>
          <p14:tracePt t="15090" x="8026400" y="1492250"/>
          <p14:tracePt t="15107" x="8051800" y="1511300"/>
          <p14:tracePt t="15107" x="8102600" y="1549400"/>
          <p14:tracePt t="15124" x="8128000" y="1568450"/>
          <p14:tracePt t="15124" x="8147050" y="1587500"/>
          <p14:tracePt t="15140" x="8172450" y="1606550"/>
          <p14:tracePt t="15140" x="8191500" y="1625600"/>
          <p14:tracePt t="15157" x="8210550" y="1644650"/>
          <p14:tracePt t="15157" x="8229600" y="1663700"/>
          <p14:tracePt t="15157" x="8242300" y="1676400"/>
          <p14:tracePt t="15176" x="8261350" y="1695450"/>
          <p14:tracePt t="15176" x="8274050" y="1708150"/>
          <p14:tracePt t="15191" x="8286750" y="1727200"/>
          <p14:tracePt t="15191" x="8293100" y="1739900"/>
          <p14:tracePt t="15207" x="8305800" y="1758950"/>
          <p14:tracePt t="15207" x="8312150" y="1771650"/>
          <p14:tracePt t="15224" x="8318500" y="1784350"/>
          <p14:tracePt t="15224" x="8324850" y="1797050"/>
          <p14:tracePt t="15240" x="8324850" y="1809750"/>
          <p14:tracePt t="15240" x="8331200" y="1816100"/>
          <p14:tracePt t="15257" x="8331200" y="1828800"/>
          <p14:tracePt t="15257" x="8331200" y="1835150"/>
          <p14:tracePt t="15257" x="8331200" y="1841500"/>
          <p14:tracePt t="15275" x="8331200" y="1847850"/>
          <p14:tracePt t="15275" x="8331200" y="1854200"/>
          <p14:tracePt t="15291" x="8324850" y="1860550"/>
          <p14:tracePt t="15306" x="8318500" y="1866900"/>
          <p14:tracePt t="15323" x="8312150" y="1866900"/>
          <p14:tracePt t="15323" x="8305800" y="1866900"/>
          <p14:tracePt t="15341" x="8299450" y="1866900"/>
          <p14:tracePt t="15341" x="8280400" y="1860550"/>
          <p14:tracePt t="15357" x="8274050" y="1860550"/>
          <p14:tracePt t="15357" x="8261350" y="1860550"/>
          <p14:tracePt t="15374" x="8248650" y="1860550"/>
          <p14:tracePt t="15374" x="8235950" y="1860550"/>
          <p14:tracePt t="15391" x="8216900" y="1860550"/>
          <p14:tracePt t="15391" x="8204200" y="1860550"/>
          <p14:tracePt t="15408" x="8191500" y="1860550"/>
          <p14:tracePt t="15408" x="8159750" y="1860550"/>
          <p14:tracePt t="15426" x="8140700" y="1860550"/>
          <p14:tracePt t="15426" x="8128000" y="1860550"/>
          <p14:tracePt t="15441" x="8115300" y="1860550"/>
          <p14:tracePt t="15441" x="8102600" y="1860550"/>
          <p14:tracePt t="15458" x="8089900" y="1866900"/>
          <p14:tracePt t="15458" x="8064500" y="1866900"/>
          <p14:tracePt t="15475" x="8051800" y="1866900"/>
          <p14:tracePt t="15475" x="8039100" y="1866900"/>
          <p14:tracePt t="15492" x="8026400" y="1873250"/>
          <p14:tracePt t="15492" x="8020050" y="1873250"/>
          <p14:tracePt t="15508" x="8013700" y="1873250"/>
          <p14:tracePt t="15508" x="8001000" y="1873250"/>
          <p14:tracePt t="15525" x="7994650" y="1873250"/>
          <p14:tracePt t="15525" x="7988300" y="1879600"/>
          <p14:tracePt t="15525" x="7975600" y="1879600"/>
          <p14:tracePt t="15544" x="7969250" y="1879600"/>
          <p14:tracePt t="15557" x="7962900" y="1879600"/>
          <p14:tracePt t="15557" x="7950200" y="1885950"/>
          <p14:tracePt t="15575" x="7943850" y="1885950"/>
          <p14:tracePt t="15591" x="7937500" y="1885950"/>
          <p14:tracePt t="15607" x="7931150" y="1885950"/>
          <p14:tracePt t="15624" x="7924800" y="1892300"/>
          <p14:tracePt t="15641" x="7918450" y="1892300"/>
          <p14:tracePt t="15658" x="7912100" y="1892300"/>
          <p14:tracePt t="15674" x="7905750" y="1892300"/>
          <p14:tracePt t="15691" x="7899400" y="1892300"/>
          <p14:tracePt t="15711" x="7893050" y="1892300"/>
          <p14:tracePt t="15731" x="7886700" y="1898650"/>
          <p14:tracePt t="15762" x="7874000" y="1898650"/>
          <p14:tracePt t="15774" x="7867650" y="1898650"/>
          <p14:tracePt t="15790" x="7861300" y="1898650"/>
          <p14:tracePt t="15799" x="7854950" y="1905000"/>
          <p14:tracePt t="15814" x="7848600" y="1905000"/>
          <p14:tracePt t="15830" x="7842250" y="1905000"/>
          <p14:tracePt t="15843" x="7835900" y="1898650"/>
          <p14:tracePt t="15866" x="7835900" y="1892300"/>
          <p14:tracePt t="15894" x="7842250" y="1892300"/>
          <p14:tracePt t="15934" x="7848600" y="1892300"/>
          <p14:tracePt t="16038" x="7842250" y="1885950"/>
          <p14:tracePt t="16106" x="7835900" y="1885950"/>
          <p14:tracePt t="16123" x="7829550" y="1885950"/>
          <p14:tracePt t="16150" x="7823200" y="1885950"/>
          <p14:tracePt t="16167" x="7816850" y="1885950"/>
          <p14:tracePt t="16182" x="7810500" y="1885950"/>
          <p14:tracePt t="16195" x="7804150" y="1879600"/>
          <p14:tracePt t="16212" x="7797800" y="1879600"/>
          <p14:tracePt t="16227" x="7791450" y="1873250"/>
          <p14:tracePt t="16243" x="7785100" y="1866900"/>
          <p14:tracePt t="16259" x="7778750" y="1866900"/>
          <p14:tracePt t="16276" x="7772400" y="1860550"/>
          <p14:tracePt t="16293" x="7759700" y="1854200"/>
          <p14:tracePt t="16310" x="7753350" y="1854200"/>
          <p14:tracePt t="16310" x="7747000" y="1847850"/>
          <p14:tracePt t="16327" x="7740650" y="1847850"/>
          <p14:tracePt t="16327" x="7734300" y="1847850"/>
          <p14:tracePt t="16344" x="7734300" y="1841500"/>
          <p14:tracePt t="16344" x="7727950" y="1841500"/>
          <p14:tracePt t="16361" x="7721600" y="1841500"/>
          <p14:tracePt t="16361" x="7702550" y="1835150"/>
          <p14:tracePt t="16378" x="7696200" y="1835150"/>
          <p14:tracePt t="16378" x="7689850" y="1835150"/>
          <p14:tracePt t="16395" x="7677150" y="1835150"/>
          <p14:tracePt t="16395" x="7670800" y="1828800"/>
          <p14:tracePt t="16411" x="7664450" y="1828800"/>
          <p14:tracePt t="16411" x="7651750" y="1828800"/>
          <p14:tracePt t="16429" x="7645400" y="1828800"/>
          <p14:tracePt t="16429" x="7632700" y="1828800"/>
          <p14:tracePt t="16445" x="7632700" y="1822450"/>
          <p14:tracePt t="16445" x="7626350" y="1822450"/>
          <p14:tracePt t="16462" x="7620000" y="1822450"/>
          <p14:tracePt t="16477" x="7613650" y="1816100"/>
          <p14:tracePt t="16494" x="7613650" y="1809750"/>
          <p14:tracePt t="16511" x="7613650" y="1803400"/>
          <p14:tracePt t="16531" x="7620000" y="1797050"/>
          <p14:tracePt t="16544" x="7626350" y="1790700"/>
          <p14:tracePt t="16561" x="7632700" y="1790700"/>
          <p14:tracePt t="16561" x="7639050" y="1784350"/>
          <p14:tracePt t="16579" x="7645400" y="1784350"/>
          <p14:tracePt t="16595" x="7651750" y="1778000"/>
          <p14:tracePt t="16611" x="7658100" y="1778000"/>
          <p14:tracePt t="16628" x="7664450" y="1771650"/>
          <p14:tracePt t="16644" x="7658100" y="1784350"/>
          <p14:tracePt t="16673" x="7651750" y="1790700"/>
          <p14:tracePt t="16679" x="7651750" y="1797050"/>
          <p14:tracePt t="16679" x="7645400" y="1803400"/>
          <p14:tracePt t="16695" x="7639050" y="1809750"/>
          <p14:tracePt t="16695" x="7632700" y="1816100"/>
          <p14:tracePt t="16712" x="7626350" y="1822450"/>
          <p14:tracePt t="16712" x="7620000" y="1828800"/>
          <p14:tracePt t="16729" x="7620000" y="1835150"/>
          <p14:tracePt t="16729" x="7607300" y="1847850"/>
          <p14:tracePt t="16745" x="7600950" y="1854200"/>
          <p14:tracePt t="16745" x="7600950" y="1860550"/>
          <p14:tracePt t="16762" x="7594600" y="1866900"/>
          <p14:tracePt t="16762" x="7594600" y="1873250"/>
          <p14:tracePt t="16779" x="7588250" y="1879600"/>
          <p14:tracePt t="16779" x="7575550" y="1892300"/>
          <p14:tracePt t="16796" x="7575550" y="1898650"/>
          <p14:tracePt t="16796" x="7562850" y="1905000"/>
          <p14:tracePt t="16813" x="7556500" y="1905000"/>
          <p14:tracePt t="16813" x="7543800" y="1905000"/>
          <p14:tracePt t="16829" x="7531100" y="1905000"/>
          <p14:tracePt t="16829" x="7518400" y="1898650"/>
          <p14:tracePt t="16846" x="7296150" y="1689100"/>
          <p14:tracePt t="16925" x="7283450" y="1657350"/>
          <p14:tracePt t="16931" x="7277100" y="1625600"/>
          <p14:tracePt t="16945" x="7270750" y="1517650"/>
          <p14:tracePt t="16963" x="7283450" y="1447800"/>
          <p14:tracePt t="16979" x="7308850" y="1390650"/>
          <p14:tracePt t="16996" x="7359650" y="1333500"/>
          <p14:tracePt t="17013" x="7423150" y="1282700"/>
          <p14:tracePt t="17029" x="7569200" y="1212850"/>
          <p14:tracePt t="17046" x="7689850" y="1174750"/>
          <p14:tracePt t="17063" x="7835900" y="1149350"/>
          <p14:tracePt t="17079" x="8064500" y="1136650"/>
          <p14:tracePt t="17097" x="8210550" y="1155700"/>
          <p14:tracePt t="17113" x="8343900" y="1187450"/>
          <p14:tracePt t="17130" x="8464550" y="1238250"/>
          <p14:tracePt t="17146" x="8610600" y="1327150"/>
          <p14:tracePt t="17163" x="8680450" y="1397000"/>
          <p14:tracePt t="17181" x="8724900" y="1466850"/>
          <p14:tracePt t="17196" x="8750300" y="1543050"/>
          <p14:tracePt t="17196" x="8750300" y="1574800"/>
          <p14:tracePt t="17215" x="8743950" y="1612900"/>
          <p14:tracePt t="17229" x="8699500" y="1708150"/>
          <p14:tracePt t="17247" x="8636000" y="1758950"/>
          <p14:tracePt t="17263" x="8547100" y="1797050"/>
          <p14:tracePt t="17280" x="8445500" y="1835150"/>
          <p14:tracePt t="17297" x="8318500" y="1860550"/>
          <p14:tracePt t="17297" x="8248650" y="1866900"/>
          <p14:tracePt t="17315" x="8108950" y="1885950"/>
          <p14:tracePt t="17331" x="7962900" y="1892300"/>
          <p14:tracePt t="17347" x="7816850" y="1885950"/>
          <p14:tracePt t="17363" x="7677150" y="1873250"/>
          <p14:tracePt t="17380" x="7499350" y="1835150"/>
          <p14:tracePt t="17397" x="7404100" y="1822450"/>
          <p14:tracePt t="17414" x="7340600" y="1822450"/>
          <p14:tracePt t="17431" x="7308850" y="1828800"/>
          <p14:tracePt t="17447" x="7270750" y="1835150"/>
          <p14:tracePt t="17447" x="7251700" y="1847850"/>
          <p14:tracePt t="17465" x="7258050" y="1854200"/>
          <p14:tracePt t="17486" x="7270750" y="1854200"/>
          <p14:tracePt t="17497" x="7283450" y="1860550"/>
          <p14:tracePt t="17497" x="7321550" y="1873250"/>
          <p14:tracePt t="17516" x="7346950" y="1879600"/>
          <p14:tracePt t="17516" x="7378700" y="1892300"/>
          <p14:tracePt t="17532" x="7404100" y="1898650"/>
          <p14:tracePt t="17532" x="7442200" y="1911350"/>
          <p14:tracePt t="17549" x="7473950" y="1930400"/>
          <p14:tracePt t="17549" x="7512050" y="1943100"/>
          <p14:tracePt t="17565" x="7550150" y="1955800"/>
          <p14:tracePt t="17565" x="7588250" y="1968500"/>
          <p14:tracePt t="17565" x="7626350" y="1981200"/>
          <p14:tracePt t="17584" x="7670800" y="2000250"/>
          <p14:tracePt t="17584" x="7708900" y="2012950"/>
          <p14:tracePt t="17599" x="7740650" y="2025650"/>
          <p14:tracePt t="17599" x="7772400" y="2044700"/>
          <p14:tracePt t="17615" x="7804150" y="2057400"/>
          <p14:tracePt t="17615" x="7835900" y="2076450"/>
          <p14:tracePt t="17632" x="7854950" y="2101850"/>
          <p14:tracePt t="17632" x="7880350" y="2120900"/>
          <p14:tracePt t="17649" x="7893050" y="2139950"/>
          <p14:tracePt t="17649" x="7905750" y="2165350"/>
          <p14:tracePt t="17649" x="7918450" y="2184400"/>
          <p14:tracePt t="17667" x="7918450" y="2203450"/>
          <p14:tracePt t="17681" x="7924800" y="2222500"/>
          <p14:tracePt t="17681" x="7912100" y="2260600"/>
          <p14:tracePt t="17699" x="7905750" y="2273300"/>
          <p14:tracePt t="17699" x="7893050" y="2286000"/>
          <p14:tracePt t="17715" x="7886700" y="2298700"/>
          <p14:tracePt t="17715" x="7874000" y="2311400"/>
          <p14:tracePt t="17732" x="7854950" y="2317750"/>
          <p14:tracePt t="17732" x="7842250" y="2330450"/>
          <p14:tracePt t="17749" x="7829550" y="2336800"/>
          <p14:tracePt t="17749" x="7797800" y="2349500"/>
          <p14:tracePt t="17765" x="7785100" y="2355850"/>
          <p14:tracePt t="17765" x="7772400" y="2362200"/>
          <p14:tracePt t="17782" x="7759700" y="2368550"/>
          <p14:tracePt t="17782" x="7747000" y="2374900"/>
          <p14:tracePt t="17799" x="7734300" y="2381250"/>
          <p14:tracePt t="17799" x="7715250" y="2387600"/>
          <p14:tracePt t="17816" x="7708900" y="2387600"/>
          <p14:tracePt t="17816" x="7702550" y="2393950"/>
          <p14:tracePt t="17832" x="7696200" y="2393950"/>
          <p14:tracePt t="17832" x="7689850" y="2400300"/>
          <p14:tracePt t="17849" x="7683500" y="2400300"/>
          <p14:tracePt t="17849" x="7677150" y="2406650"/>
          <p14:tracePt t="17866" x="7670800" y="2406650"/>
          <p14:tracePt t="17866" x="7658100" y="2413000"/>
          <p14:tracePt t="17883" x="7651750" y="2419350"/>
          <p14:tracePt t="17898" x="7645400" y="2425700"/>
          <p14:tracePt t="17898" x="7639050" y="2432050"/>
          <p14:tracePt t="17916" x="7632700" y="2438400"/>
          <p14:tracePt t="17932" x="7626350" y="2444750"/>
          <p14:tracePt t="17932" x="7620000" y="2451100"/>
          <p14:tracePt t="17932" x="7613650" y="2451100"/>
          <p14:tracePt t="17951" x="7600950" y="2451100"/>
          <p14:tracePt t="17965" x="7588250" y="2451100"/>
          <p14:tracePt t="17965" x="7556500" y="2438400"/>
          <p14:tracePt t="17983" x="7315200" y="2228850"/>
          <p14:tracePt t="18065" x="7302500" y="2197100"/>
          <p14:tracePt t="18071" x="7289800" y="2171700"/>
          <p14:tracePt t="18082" x="7283450" y="2108200"/>
          <p14:tracePt t="18099" x="7302500" y="2019300"/>
          <p14:tracePt t="18116" x="7340600" y="1962150"/>
          <p14:tracePt t="18133" x="7397750" y="1911350"/>
          <p14:tracePt t="18150" x="7486650" y="1854200"/>
          <p14:tracePt t="18166" x="7658100" y="1784350"/>
          <p14:tracePt t="18184" x="7797800" y="1752600"/>
          <p14:tracePt t="18200" x="7943850" y="1733550"/>
          <p14:tracePt t="18217" x="8096250" y="1720850"/>
          <p14:tracePt t="18233" x="8242300" y="1727200"/>
          <p14:tracePt t="18233" x="8312150" y="1739900"/>
          <p14:tracePt t="18251" x="8445500" y="1771650"/>
          <p14:tracePt t="18267" x="8547100" y="1822450"/>
          <p14:tracePt t="18283" x="8636000" y="1879600"/>
          <p14:tracePt t="18283" x="8667750" y="1911350"/>
          <p14:tracePt t="18304" x="8693150" y="1943100"/>
          <p14:tracePt t="18316" x="8737600" y="2006600"/>
          <p14:tracePt t="18316" x="8750300" y="2032000"/>
          <p14:tracePt t="18335" x="8756650" y="2089150"/>
          <p14:tracePt t="18351" x="8737600" y="2152650"/>
          <p14:tracePt t="18367" x="8693150" y="2209800"/>
          <p14:tracePt t="18383" x="8616950" y="2260600"/>
          <p14:tracePt t="18400" x="8458200" y="2324100"/>
          <p14:tracePt t="18419" x="8324850" y="2362200"/>
          <p14:tracePt t="18434" x="8172450" y="2387600"/>
          <p14:tracePt t="18450" x="8013700" y="2413000"/>
          <p14:tracePt t="18467" x="7772400" y="2444750"/>
          <p14:tracePt t="18484" x="7632700" y="2457450"/>
          <p14:tracePt t="18501" x="7512050" y="2476500"/>
          <p14:tracePt t="18517" x="7391400" y="2489200"/>
          <p14:tracePt t="18535" x="7359650" y="2489200"/>
          <p14:tracePt t="18551" x="7327900" y="2489200"/>
          <p14:tracePt t="18551" x="7315200" y="2482850"/>
          <p14:tracePt t="18568" x="7308850" y="2476500"/>
          <p14:tracePt t="18568" x="7308850" y="2463800"/>
          <p14:tracePt t="18585" x="7308850" y="2444750"/>
          <p14:tracePt t="18585" x="7315200" y="2432050"/>
          <p14:tracePt t="18585" x="7321550" y="2413000"/>
          <p14:tracePt t="18603" x="7334250" y="2400300"/>
          <p14:tracePt t="18617" x="7346950" y="2381250"/>
          <p14:tracePt t="18617" x="7378700" y="2355850"/>
          <p14:tracePt t="18635" x="7391400" y="2349500"/>
          <p14:tracePt t="18635" x="7404100" y="2336800"/>
          <p14:tracePt t="18652" x="7423150" y="2330450"/>
          <p14:tracePt t="18652" x="7442200" y="2324100"/>
          <p14:tracePt t="18668" x="7454900" y="2317750"/>
          <p14:tracePt t="18668" x="7473950" y="2311400"/>
          <p14:tracePt t="18668" x="7493000" y="2305050"/>
          <p14:tracePt t="18688" x="7505700" y="2305050"/>
          <p14:tracePt t="18701" x="7524750" y="2298700"/>
          <p14:tracePt t="18701" x="7562850" y="2286000"/>
          <p14:tracePt t="18719" x="7581900" y="2279650"/>
          <p14:tracePt t="18719" x="7600950" y="2279650"/>
          <p14:tracePt t="18735" x="7620000" y="2273300"/>
          <p14:tracePt t="18735" x="7632700" y="2266950"/>
          <p14:tracePt t="18752" x="7645400" y="2260600"/>
          <p14:tracePt t="18752" x="7658100" y="2260600"/>
          <p14:tracePt t="18769" x="7683500" y="2254250"/>
          <p14:tracePt t="18769" x="7696200" y="2247900"/>
          <p14:tracePt t="18785" x="7702550" y="2247900"/>
          <p14:tracePt t="18785" x="7715250" y="2241550"/>
          <p14:tracePt t="18802" x="7727950" y="2235200"/>
          <p14:tracePt t="18802" x="7740650" y="2235200"/>
          <p14:tracePt t="18819" x="7753350" y="2228850"/>
          <p14:tracePt t="18819" x="7778750" y="2216150"/>
          <p14:tracePt t="18836" x="7797800" y="2209800"/>
          <p14:tracePt t="18836" x="7816850" y="2197100"/>
          <p14:tracePt t="18852" x="7835900" y="2184400"/>
          <p14:tracePt t="18852" x="7854950" y="2171700"/>
          <p14:tracePt t="18869" x="7874000" y="2152650"/>
          <p14:tracePt t="18869" x="7899400" y="2139950"/>
          <p14:tracePt t="18886" x="7924800" y="2120900"/>
          <p14:tracePt t="18886" x="7969250" y="2070100"/>
          <p14:tracePt t="18903" x="7994650" y="2044700"/>
          <p14:tracePt t="18903" x="8020050" y="2019300"/>
          <p14:tracePt t="18920" x="8051800" y="1981200"/>
          <p14:tracePt t="18920" x="8077200" y="1949450"/>
          <p14:tracePt t="18936" x="8102600" y="1911350"/>
          <p14:tracePt t="18936" x="8134350" y="1866900"/>
          <p14:tracePt t="18953" x="8159750" y="1822450"/>
          <p14:tracePt t="18953" x="8185150" y="1778000"/>
          <p14:tracePt t="18953" x="8216900" y="1733550"/>
          <p14:tracePt t="18971" x="8235950" y="1682750"/>
          <p14:tracePt t="18985" x="8261350" y="1631950"/>
          <p14:tracePt t="18985" x="8299450" y="1536700"/>
          <p14:tracePt t="19003" x="8318500" y="1492250"/>
          <p14:tracePt t="19003" x="8331200" y="1447800"/>
          <p14:tracePt t="19020" x="8343900" y="1409700"/>
          <p14:tracePt t="19020" x="8350250" y="1377950"/>
          <p14:tracePt t="19037" x="8356600" y="1339850"/>
          <p14:tracePt t="19037" x="8362950" y="1314450"/>
          <p14:tracePt t="19053" x="8369300" y="1289050"/>
          <p14:tracePt t="19053" x="8369300" y="1270000"/>
          <p14:tracePt t="19053" x="8369300" y="1244600"/>
          <p14:tracePt t="19072" x="8369300" y="1231900"/>
          <p14:tracePt t="19072" x="8375650" y="1212850"/>
          <p14:tracePt t="19086" x="8375650" y="1200150"/>
          <p14:tracePt t="19086" x="8375650" y="1187450"/>
          <p14:tracePt t="19103" x="8375650" y="1174750"/>
          <p14:tracePt t="19103" x="8375650" y="1168400"/>
          <p14:tracePt t="19120" x="8382000" y="1155700"/>
          <p14:tracePt t="19120" x="8382000" y="1136650"/>
          <p14:tracePt t="19136" x="8388350" y="1130300"/>
          <p14:tracePt t="19136" x="8394700" y="1123950"/>
          <p14:tracePt t="19154" x="8394700" y="1117600"/>
          <p14:tracePt t="19154" x="8401050" y="1111250"/>
          <p14:tracePt t="19173" x="8401050" y="1104900"/>
          <p14:tracePt t="19173" x="8407400" y="1098550"/>
          <p14:tracePt t="19187" x="8413750" y="1098550"/>
          <p14:tracePt t="19187" x="8420100" y="1092200"/>
          <p14:tracePt t="19204" x="8426450" y="1092200"/>
          <p14:tracePt t="19204" x="8432800" y="1092200"/>
          <p14:tracePt t="19221" x="8439150" y="1092200"/>
          <p14:tracePt t="19221" x="8451850" y="1098550"/>
          <p14:tracePt t="19237" x="8458200" y="1098550"/>
          <p14:tracePt t="19237" x="8464550" y="1098550"/>
          <p14:tracePt t="19237" x="8470900" y="1098550"/>
          <p14:tracePt t="19255" x="8477250" y="1104900"/>
          <p14:tracePt t="19269" x="8489950" y="1104900"/>
          <p14:tracePt t="19269" x="8502650" y="1117600"/>
          <p14:tracePt t="19287" x="8509000" y="1123950"/>
          <p14:tracePt t="19303" x="8515350" y="1130300"/>
          <p14:tracePt t="19303" x="8521700" y="1136650"/>
          <p14:tracePt t="19320" x="8521700" y="1143000"/>
          <p14:tracePt t="19320" x="8521700" y="1149350"/>
          <p14:tracePt t="19320" x="8528050" y="1162050"/>
          <p14:tracePt t="19339" x="8528050" y="1174750"/>
          <p14:tracePt t="19353" x="8528050" y="1193800"/>
          <p14:tracePt t="19353" x="8521700" y="1257300"/>
          <p14:tracePt t="19371" x="8515350" y="1295400"/>
          <p14:tracePt t="19371" x="8509000" y="1339850"/>
          <p14:tracePt t="19388" x="8496300" y="1390650"/>
          <p14:tracePt t="19388" x="8489950" y="1447800"/>
          <p14:tracePt t="19404" x="8477250" y="1504950"/>
          <p14:tracePt t="19404" x="8458200" y="1612900"/>
          <p14:tracePt t="19424" x="8445500" y="1670050"/>
          <p14:tracePt t="19424" x="8439150" y="1720850"/>
          <p14:tracePt t="19437" x="8426450" y="1771650"/>
          <p14:tracePt t="19437" x="8420100" y="1816100"/>
          <p14:tracePt t="19454" x="8407400" y="1860550"/>
          <p14:tracePt t="19454" x="8401050" y="1905000"/>
          <p14:tracePt t="19471" x="8394700" y="1949450"/>
          <p14:tracePt t="19471" x="8375650" y="2044700"/>
          <p14:tracePt t="19488" x="8369300" y="2089150"/>
          <p14:tracePt t="19488" x="8362950" y="2133600"/>
          <p14:tracePt t="19505" x="8356600" y="2178050"/>
          <p14:tracePt t="19505" x="8356600" y="2216150"/>
          <p14:tracePt t="19521" x="8350250" y="2254250"/>
          <p14:tracePt t="19521" x="8350250" y="2286000"/>
          <p14:tracePt t="19538" x="8350250" y="2317750"/>
          <p14:tracePt t="19538" x="8350250" y="2368550"/>
          <p14:tracePt t="19557" x="8356600" y="2393950"/>
          <p14:tracePt t="19557" x="8356600" y="2419350"/>
          <p14:tracePt t="19571" x="8356600" y="2444750"/>
          <p14:tracePt t="19571" x="8362950" y="2463800"/>
          <p14:tracePt t="19588" x="8369300" y="2482850"/>
          <p14:tracePt t="19588" x="8369300" y="2508250"/>
          <p14:tracePt t="19605" x="8375650" y="2527300"/>
          <p14:tracePt t="19605" x="8382000" y="2546350"/>
          <p14:tracePt t="19605" x="8382000" y="2565400"/>
          <p14:tracePt t="19624" x="8388350" y="2584450"/>
          <p14:tracePt t="19637" x="8388350" y="2603500"/>
          <p14:tracePt t="19637" x="8401050" y="2635250"/>
          <p14:tracePt t="19656" x="8407400" y="2654300"/>
          <p14:tracePt t="19656" x="8407400" y="2667000"/>
          <p14:tracePt t="19671" x="8413750" y="2679700"/>
          <p14:tracePt t="19671" x="8420100" y="2698750"/>
          <p14:tracePt t="19689" x="8420100" y="2711450"/>
          <p14:tracePt t="19689" x="8426450" y="2730500"/>
          <p14:tracePt t="19705" x="8432800" y="2743200"/>
          <p14:tracePt t="19705" x="8439150" y="2762250"/>
          <p14:tracePt t="19705" x="8439150" y="2774950"/>
          <p14:tracePt t="19724" x="8445500" y="2794000"/>
          <p14:tracePt t="19724" x="8445500" y="2813050"/>
          <p14:tracePt t="19739" x="8451850" y="2832100"/>
          <p14:tracePt t="19739" x="8451850" y="2851150"/>
          <p14:tracePt t="19755" x="8458200" y="2870200"/>
          <p14:tracePt t="19755" x="8458200" y="2889250"/>
          <p14:tracePt t="19772" x="8458200" y="2908300"/>
          <p14:tracePt t="19772" x="8464550" y="2933700"/>
          <p14:tracePt t="19788" x="8464550" y="2952750"/>
          <p14:tracePt t="19788" x="8464550" y="2990850"/>
          <p14:tracePt t="19805" x="8464550" y="3009900"/>
          <p14:tracePt t="19805" x="8464550" y="3028950"/>
          <p14:tracePt t="19822" x="8464550" y="3041650"/>
          <p14:tracePt t="19822" x="8458200" y="3060700"/>
          <p14:tracePt t="19839" x="8458200" y="3073400"/>
          <p14:tracePt t="19839" x="8464550" y="3098800"/>
          <p14:tracePt t="19856" x="8464550" y="3105150"/>
          <p14:tracePt t="19856" x="8464550" y="3111500"/>
          <p14:tracePt t="19873" x="8470900" y="3117850"/>
          <p14:tracePt t="19873" x="8470900" y="3124200"/>
          <p14:tracePt t="19889" x="8477250" y="3130550"/>
          <p14:tracePt t="19905" x="8483600" y="3130550"/>
          <p14:tracePt t="19923" x="8489950" y="3130550"/>
          <p14:tracePt t="19938" x="8496300" y="3124200"/>
          <p14:tracePt t="19938" x="8502650" y="3124200"/>
          <p14:tracePt t="19956" x="8502650" y="3111500"/>
          <p14:tracePt t="19956" x="8509000" y="3105150"/>
          <p14:tracePt t="19973" x="8515350" y="3092450"/>
          <p14:tracePt t="19973" x="8515350" y="3079750"/>
          <p14:tracePt t="19973" x="8521700" y="3067050"/>
          <p14:tracePt t="19992" x="8521700" y="3048000"/>
          <p14:tracePt t="20005" x="8521700" y="3028950"/>
          <p14:tracePt t="20005" x="8521700" y="2997200"/>
          <p14:tracePt t="20023" x="8521700" y="2978150"/>
          <p14:tracePt t="20023" x="8521700" y="2959100"/>
          <p14:tracePt t="20039" x="8515350" y="2940050"/>
          <p14:tracePt t="20039" x="8515350" y="2927350"/>
          <p14:tracePt t="20039" x="8515350" y="2914650"/>
          <p14:tracePt t="20060" x="8509000" y="2901950"/>
          <p14:tracePt t="20072" x="8502650" y="2882900"/>
          <p14:tracePt t="20072" x="8502650" y="2870200"/>
          <p14:tracePt t="20072" x="8496300" y="2857500"/>
          <p14:tracePt t="20092" x="8496300" y="2844800"/>
          <p14:tracePt t="20092" x="8489950" y="2832100"/>
          <p14:tracePt t="20107" x="8483600" y="2825750"/>
          <p14:tracePt t="20107" x="8477250" y="2813050"/>
          <p14:tracePt t="20124" x="8470900" y="2806700"/>
          <p14:tracePt t="20124" x="8464550" y="2800350"/>
          <p14:tracePt t="20140" x="8458200" y="2794000"/>
          <p14:tracePt t="20140" x="8451850" y="2794000"/>
          <p14:tracePt t="20157" x="8445500" y="2794000"/>
          <p14:tracePt t="20176" x="8439150" y="2794000"/>
          <p14:tracePt t="20189" x="8432800" y="2800350"/>
          <p14:tracePt t="20206" x="8420100" y="2806700"/>
          <p14:tracePt t="20206" x="8413750" y="2813050"/>
          <p14:tracePt t="20223" x="8413750" y="2825750"/>
          <p14:tracePt t="20223" x="8407400" y="2832100"/>
          <p14:tracePt t="20241" x="8401050" y="2838450"/>
          <p14:tracePt t="20241" x="8401050" y="2844800"/>
          <p14:tracePt t="20257" x="8394700" y="2851150"/>
          <p14:tracePt t="20257" x="8394700" y="2857500"/>
          <p14:tracePt t="20275" x="8388350" y="2863850"/>
          <p14:tracePt t="20291" x="8382000" y="2863850"/>
          <p14:tracePt t="20334" x="8375650" y="2857500"/>
          <p14:tracePt t="20366" x="8369300" y="2863850"/>
          <p14:tracePt t="20426" x="8369300" y="2870200"/>
          <p14:tracePt t="20450" x="8369300" y="2876550"/>
          <p14:tracePt t="20470" x="8375650" y="2876550"/>
          <p14:tracePt t="20494" x="8382000" y="2882900"/>
          <p14:tracePt t="20510" x="8382000" y="2889250"/>
          <p14:tracePt t="20523" x="8388350" y="2895600"/>
          <p14:tracePt t="20538" x="8401050" y="2908300"/>
          <p14:tracePt t="20555" x="8407400" y="2914650"/>
          <p14:tracePt t="20570" x="8407400" y="2921000"/>
          <p14:tracePt t="20576" x="8413750" y="2921000"/>
          <p14:tracePt t="20576" x="8413750" y="2927350"/>
          <p14:tracePt t="20591" x="8420100" y="2933700"/>
          <p14:tracePt t="20591" x="8420100" y="2940050"/>
          <p14:tracePt t="20608" x="8420100" y="2946400"/>
          <p14:tracePt t="20608" x="8426450" y="2952750"/>
          <p14:tracePt t="20626" x="8426450" y="2959100"/>
          <p14:tracePt t="20626" x="8426450" y="2965450"/>
          <p14:tracePt t="20626" x="8426450" y="2971800"/>
          <p14:tracePt t="20644" x="8426450" y="2978150"/>
          <p14:tracePt t="20657" x="8426450" y="2984500"/>
          <p14:tracePt t="20674" x="8432800" y="2990850"/>
          <p14:tracePt t="20691" x="8426450" y="2997200"/>
          <p14:tracePt t="20707" x="8420100" y="3003550"/>
          <p14:tracePt t="20734" x="8413750" y="3009900"/>
          <p14:tracePt t="20753" x="8407400" y="3009900"/>
          <p14:tracePt t="20766" x="8401050" y="3016250"/>
          <p14:tracePt t="20781" x="8394700" y="3016250"/>
          <p14:tracePt t="20791" x="8388350" y="3016250"/>
          <p14:tracePt t="20808" x="8375650" y="3022600"/>
          <p14:tracePt t="20808" x="8369300" y="3022600"/>
          <p14:tracePt t="20826" x="8362950" y="3022600"/>
          <p14:tracePt t="20841" x="8356600" y="3022600"/>
          <p14:tracePt t="20841" x="8350250" y="3028950"/>
          <p14:tracePt t="20859" x="8343900" y="3028950"/>
          <p14:tracePt t="20859" x="8337550" y="3028950"/>
          <p14:tracePt t="20875" x="8331200" y="3028950"/>
          <p14:tracePt t="20891" x="8324850" y="3035300"/>
          <p14:tracePt t="20908" x="8318500" y="3035300"/>
          <p14:tracePt t="20927" x="8324850" y="3035300"/>
          <p14:tracePt t="20982" x="8331200" y="3035300"/>
          <p14:tracePt t="20994" x="8337550" y="3035300"/>
          <p14:tracePt t="21008" x="8343900" y="3028950"/>
          <p14:tracePt t="21008" x="8350250" y="3028950"/>
          <p14:tracePt t="21028" x="8362950" y="3028950"/>
          <p14:tracePt t="21028" x="8369300" y="3022600"/>
          <p14:tracePt t="21043" x="8382000" y="3016250"/>
          <p14:tracePt t="21063" x="8388350" y="3009900"/>
          <p14:tracePt t="21102" x="8382000" y="3009900"/>
          <p14:tracePt t="21139" x="8375650" y="3009900"/>
          <p14:tracePt t="21154" x="8369300" y="3009900"/>
          <p14:tracePt t="21163" x="8362950" y="3009900"/>
          <p14:tracePt t="21176" x="8356600" y="3016250"/>
          <p14:tracePt t="21176" x="8350250" y="3016250"/>
          <p14:tracePt t="21194" x="8343900" y="3016250"/>
          <p14:tracePt t="21194" x="8337550" y="3022600"/>
          <p14:tracePt t="21210" x="8331200" y="3022600"/>
          <p14:tracePt t="21210" x="8324850" y="3022600"/>
          <p14:tracePt t="21227" x="8318500" y="3028950"/>
          <p14:tracePt t="21227" x="8312150" y="3028950"/>
          <p14:tracePt t="21243" x="8305800" y="3028950"/>
          <p14:tracePt t="21243" x="8299450" y="3035300"/>
          <p14:tracePt t="21260" x="8293100" y="3035300"/>
          <p14:tracePt t="21276" x="8286750" y="3035300"/>
          <p14:tracePt t="21276" x="8280400" y="3035300"/>
          <p14:tracePt t="21295" x="8274050" y="3035300"/>
          <p14:tracePt t="21309" x="8267700" y="3035300"/>
          <p14:tracePt t="21326" x="8261350" y="3035300"/>
          <p14:tracePt t="21343" x="8255000" y="3028950"/>
          <p14:tracePt t="21370" x="8255000" y="3022600"/>
          <p14:tracePt t="21394" x="8261350" y="3022600"/>
          <p14:tracePt t="21406" x="8267700" y="3016250"/>
          <p14:tracePt t="21422" x="8274050" y="3016250"/>
          <p14:tracePt t="21438" x="8280400" y="3016250"/>
          <p14:tracePt t="21454" x="8286750" y="3016250"/>
          <p14:tracePt t="21463" x="8293100" y="3016250"/>
          <p14:tracePt t="21476" x="8299450" y="3016250"/>
          <p14:tracePt t="21476" x="8305800" y="3016250"/>
          <p14:tracePt t="21494" x="8312150" y="3016250"/>
          <p14:tracePt t="21494" x="8312150" y="3022600"/>
          <p14:tracePt t="21511" x="8324850" y="3022600"/>
          <p14:tracePt t="21526" x="8331200" y="3028950"/>
          <p14:tracePt t="21566" x="8331200" y="3035300"/>
          <p14:tracePt t="21582" x="8324850" y="3041650"/>
          <p14:tracePt t="21602" x="8318500" y="3041650"/>
          <p14:tracePt t="21618" x="8312150" y="3041650"/>
          <p14:tracePt t="21634" x="8305800" y="3041650"/>
          <p14:tracePt t="21643" x="8299450" y="3041650"/>
          <p14:tracePt t="21660" x="8286750" y="3048000"/>
          <p14:tracePt t="21660" x="8280400" y="3048000"/>
          <p14:tracePt t="21679" x="8274050" y="3048000"/>
          <p14:tracePt t="21695" x="8267700" y="3048000"/>
          <p14:tracePt t="21695" x="8261350" y="3048000"/>
          <p14:tracePt t="21711" x="8255000" y="3048000"/>
          <p14:tracePt t="21727" x="8248650" y="3048000"/>
          <p14:tracePt t="21727" x="8242300" y="3048000"/>
          <p14:tracePt t="21745" x="8242300" y="3054350"/>
          <p14:tracePt t="21761" x="8229600" y="3054350"/>
          <p14:tracePt t="21761" x="8223250" y="3054350"/>
          <p14:tracePt t="21778" x="8216900" y="3054350"/>
          <p14:tracePt t="21794" x="8210550" y="3054350"/>
          <p14:tracePt t="21815" x="8216900" y="3048000"/>
          <p14:tracePt t="21866" x="8216900" y="3041650"/>
          <p14:tracePt t="21882" x="8229600" y="3028950"/>
          <p14:tracePt t="21895" x="8235950" y="3022600"/>
          <p14:tracePt t="21903" x="8242300" y="3016250"/>
          <p14:tracePt t="21919" x="8248650" y="3009900"/>
          <p14:tracePt t="21928" x="8255000" y="3009900"/>
          <p14:tracePt t="21928" x="8255000" y="3003550"/>
          <p14:tracePt t="21947" x="8261350" y="2997200"/>
          <p14:tracePt t="21962" x="8267700" y="2990850"/>
          <p14:tracePt t="21962" x="8267700" y="2984500"/>
          <p14:tracePt t="21980" x="8267700" y="2978150"/>
          <p14:tracePt t="21980" x="8261350" y="2971800"/>
          <p14:tracePt t="21996" x="8261350" y="2965450"/>
          <p14:tracePt t="21996" x="8255000" y="2959100"/>
          <p14:tracePt t="22013" x="8242300" y="2946400"/>
          <p14:tracePt t="22013" x="8235950" y="2940050"/>
          <p14:tracePt t="22013" x="8223250" y="2927350"/>
          <p14:tracePt t="22032" x="8210550" y="2914650"/>
          <p14:tracePt t="22045" x="8197850" y="2901950"/>
          <p14:tracePt t="22045" x="8166100" y="2870200"/>
          <p14:tracePt t="22063" x="8147050" y="2851150"/>
          <p14:tracePt t="22063" x="8121650" y="2832100"/>
          <p14:tracePt t="22080" x="8096250" y="2806700"/>
          <p14:tracePt t="22080" x="8070850" y="2781300"/>
          <p14:tracePt t="22096" x="8045450" y="2755900"/>
          <p14:tracePt t="22096" x="8013700" y="2730500"/>
          <p14:tracePt t="22113" x="7981950" y="2705100"/>
          <p14:tracePt t="22113" x="7912100" y="2660650"/>
          <p14:tracePt t="22130" x="7880350" y="2641600"/>
          <p14:tracePt t="22130" x="7842250" y="2616200"/>
          <p14:tracePt t="22146" x="7816850" y="2597150"/>
          <p14:tracePt t="22146" x="7791450" y="2578100"/>
          <p14:tracePt t="22163" x="7766050" y="2565400"/>
          <p14:tracePt t="22163" x="7747000" y="2546350"/>
          <p14:tracePt t="22163" x="7740650" y="2527300"/>
          <p14:tracePt t="22184" x="7727950" y="2508250"/>
          <p14:tracePt t="22184" x="7715250" y="2489200"/>
          <p14:tracePt t="22196" x="7708900" y="2476500"/>
          <p14:tracePt t="22196" x="7702550" y="2463800"/>
          <p14:tracePt t="22213" x="7696200" y="2444750"/>
          <p14:tracePt t="22213" x="7696200" y="2425700"/>
          <p14:tracePt t="22230" x="7696200" y="2413000"/>
          <p14:tracePt t="22230" x="7696200" y="2387600"/>
          <p14:tracePt t="22247" x="7702550" y="2374900"/>
          <p14:tracePt t="22247" x="7702550" y="2362200"/>
          <p14:tracePt t="22264" x="7708900" y="2349500"/>
          <p14:tracePt t="22264" x="7715250" y="2343150"/>
          <p14:tracePt t="22280" x="7727950" y="2336800"/>
          <p14:tracePt t="22280" x="7734300" y="2330450"/>
          <p14:tracePt t="22297" x="7747000" y="2317750"/>
          <p14:tracePt t="22297" x="7753350" y="2311400"/>
          <p14:tracePt t="22297" x="7766050" y="2298700"/>
          <p14:tracePt t="22315" x="7772400" y="2298700"/>
          <p14:tracePt t="22329" x="7778750" y="2286000"/>
          <p14:tracePt t="22329" x="7797800" y="2279650"/>
          <p14:tracePt t="22347" x="7810500" y="2279650"/>
          <p14:tracePt t="22363" x="7816850" y="2273300"/>
          <p14:tracePt t="22379" x="7823200" y="2266950"/>
          <p14:tracePt t="22379" x="7829550" y="2273300"/>
          <p14:tracePt t="22398" x="7835900" y="2273300"/>
          <p14:tracePt t="22426" x="7829550" y="2279650"/>
          <p14:tracePt t="22486" x="7835900" y="2286000"/>
          <p14:tracePt t="22518" x="7842250" y="2292350"/>
          <p14:tracePt t="22534" x="7848600" y="2298700"/>
          <p14:tracePt t="22562" x="7854950" y="2305050"/>
          <p14:tracePt t="22579" x="7861300" y="2305050"/>
          <p14:tracePt t="22594" x="7867650" y="2298700"/>
          <p14:tracePt t="22602" x="7874000" y="2298700"/>
          <p14:tracePt t="22602" x="7886700" y="2292350"/>
          <p14:tracePt t="22615" x="7893050" y="2292350"/>
          <p14:tracePt t="22615" x="7899400" y="2286000"/>
          <p14:tracePt t="22631" x="7912100" y="2279650"/>
          <p14:tracePt t="22631" x="7918450" y="2273300"/>
          <p14:tracePt t="22648" x="7931150" y="2266950"/>
          <p14:tracePt t="22648" x="7937500" y="2260600"/>
          <p14:tracePt t="22664" x="7943850" y="2254250"/>
          <p14:tracePt t="22664" x="7950200" y="2247900"/>
          <p14:tracePt t="22664" x="7956550" y="2235200"/>
          <p14:tracePt t="22684" x="7962900" y="2228850"/>
          <p14:tracePt t="22697" x="7969250" y="2222500"/>
          <p14:tracePt t="22697" x="7981950" y="2216150"/>
          <p14:tracePt t="22715" x="7981950" y="2209800"/>
          <p14:tracePt t="22715" x="7988300" y="2203450"/>
          <p14:tracePt t="22732" x="7994650" y="2197100"/>
          <p14:tracePt t="22732" x="8001000" y="2190750"/>
          <p14:tracePt t="22748" x="8007350" y="2184400"/>
          <p14:tracePt t="22748" x="8007350" y="2178050"/>
          <p14:tracePt t="22767" x="8013700" y="2171700"/>
          <p14:tracePt t="22781" x="8020050" y="2159000"/>
          <p14:tracePt t="22798" x="8020050" y="2165350"/>
          <p14:tracePt t="22850" x="8020050" y="2171700"/>
          <p14:tracePt t="22862" x="8020050" y="2178050"/>
          <p14:tracePt t="22886" x="8026400" y="2171700"/>
          <p14:tracePt t="22924" x="8020050" y="2178050"/>
          <p14:tracePt t="22947" x="8020050" y="2184400"/>
          <p14:tracePt t="22962" x="8013700" y="2190750"/>
          <p14:tracePt t="22974" x="8007350" y="2197100"/>
          <p14:tracePt t="22983" x="8001000" y="2197100"/>
          <p14:tracePt t="22999" x="7994650" y="2203450"/>
          <p14:tracePt t="22999" x="7994650" y="2209800"/>
          <p14:tracePt t="23016" x="7988300" y="2216150"/>
          <p14:tracePt t="23016" x="7981950" y="2216150"/>
          <p14:tracePt t="23032" x="7975600" y="2228850"/>
          <p14:tracePt t="23048" x="7969250" y="2228850"/>
          <p14:tracePt t="23065" x="7962900" y="2228850"/>
          <p14:tracePt t="23082" x="7956550" y="2235200"/>
          <p14:tracePt t="23099" x="7950200" y="2235200"/>
          <p14:tracePt t="23115" x="7943850" y="2235200"/>
          <p14:tracePt t="23132" x="7937500" y="2235200"/>
          <p14:tracePt t="23151" x="7937500" y="2241550"/>
          <p14:tracePt t="23172" x="7943850" y="2235200"/>
          <p14:tracePt t="23202" x="7950200" y="2228850"/>
          <p14:tracePt t="23214" x="7956550" y="2228850"/>
          <p14:tracePt t="23230" x="7962900" y="2222500"/>
          <p14:tracePt t="23255" x="7969250" y="2216150"/>
          <p14:tracePt t="23267" x="7969250" y="2209800"/>
          <p14:tracePt t="23299" x="7981950" y="2209800"/>
          <p14:tracePt t="23314" x="7988300" y="2203450"/>
          <p14:tracePt t="23334" x="7994650" y="2203450"/>
          <p14:tracePt t="23350" x="7994650" y="2197100"/>
          <p14:tracePt t="23358" x="7994650" y="2190750"/>
          <p14:tracePt t="23367" x="7994650" y="2184400"/>
          <p14:tracePt t="23383" x="7994650" y="2178050"/>
          <p14:tracePt t="23399" x="7988300" y="2171700"/>
          <p14:tracePt t="23427" x="7988300" y="2178050"/>
          <p14:tracePt t="23442" x="7975600" y="2178050"/>
          <p14:tracePt t="23470" x="7975600" y="2171700"/>
          <p14:tracePt t="23515" x="7969250" y="2171700"/>
          <p14:tracePt t="23538" x="7962900" y="2165350"/>
          <p14:tracePt t="23555" x="7950200" y="2178050"/>
          <p14:tracePt t="23566" x="7943850" y="2190750"/>
          <p14:tracePt t="23575" x="7937500" y="2197100"/>
          <p14:tracePt t="23583" x="7931150" y="2228850"/>
          <p14:tracePt t="23583" x="7931150" y="2254250"/>
          <p14:tracePt t="23601" x="7924800" y="2286000"/>
          <p14:tracePt t="23601" x="7924800" y="2324100"/>
          <p14:tracePt t="23618" x="7924800" y="2362200"/>
          <p14:tracePt t="23618" x="7924800" y="2444750"/>
          <p14:tracePt t="23635" x="7931150" y="2482850"/>
          <p14:tracePt t="23635" x="7931150" y="2508250"/>
          <p14:tracePt t="23652" x="7937500" y="2540000"/>
          <p14:tracePt t="23652" x="7937500" y="2565400"/>
          <p14:tracePt t="23671" x="7943850" y="2590800"/>
          <p14:tracePt t="23671" x="7943850" y="2603500"/>
          <p14:tracePt t="23685" x="7943850" y="2622550"/>
          <p14:tracePt t="23685" x="7943850" y="2635250"/>
          <p14:tracePt t="23685" x="7950200" y="2641600"/>
          <p14:tracePt t="23704" x="7950200" y="2647950"/>
          <p14:tracePt t="23719" x="7956550" y="2641600"/>
          <p14:tracePt t="23746" x="7956550" y="2635250"/>
          <p14:tracePt t="23755" x="7962900" y="2622550"/>
          <p14:tracePt t="23767" x="7962900" y="2616200"/>
          <p14:tracePt t="23767" x="7962900" y="2609850"/>
          <p14:tracePt t="23785" x="7969250" y="2597150"/>
          <p14:tracePt t="24720" x="7912100" y="2374900"/>
          <p14:tracePt t="24737" x="7918450" y="2368550"/>
          <p14:tracePt t="24737" x="7918450" y="2362200"/>
          <p14:tracePt t="24754" x="7924800" y="2355850"/>
          <p14:tracePt t="24754" x="7943850" y="2336800"/>
          <p14:tracePt t="24772" x="7950200" y="2330450"/>
          <p14:tracePt t="24772" x="7956550" y="2317750"/>
          <p14:tracePt t="24788" x="7962900" y="2311400"/>
          <p14:tracePt t="24788" x="7969250" y="2298700"/>
          <p14:tracePt t="24805" x="7975600" y="2286000"/>
          <p14:tracePt t="24805" x="7981950" y="2273300"/>
          <p14:tracePt t="24805" x="7988300" y="2260600"/>
          <p14:tracePt t="24824" x="7994650" y="2247900"/>
          <p14:tracePt t="24824" x="8001000" y="2235200"/>
          <p14:tracePt t="24839" x="8001000" y="2216150"/>
          <p14:tracePt t="24839" x="8001000" y="2203450"/>
          <p14:tracePt t="24856" x="8007350" y="2184400"/>
          <p14:tracePt t="24856" x="8007350" y="2165350"/>
          <p14:tracePt t="24872" x="8007350" y="2146300"/>
          <p14:tracePt t="24872" x="8007350" y="2120900"/>
          <p14:tracePt t="24889" x="8007350" y="2101850"/>
          <p14:tracePt t="24889" x="8007350" y="2082800"/>
          <p14:tracePt t="24889" x="8007350" y="2057400"/>
          <p14:tracePt t="24907" x="8007350" y="2044700"/>
          <p14:tracePt t="24907" x="8007350" y="2025650"/>
          <p14:tracePt t="24924" x="8001000" y="2006600"/>
          <p14:tracePt t="24924" x="8001000" y="1987550"/>
          <p14:tracePt t="24939" x="8001000" y="1974850"/>
          <p14:tracePt t="24939" x="8001000" y="1962150"/>
          <p14:tracePt t="24955" x="7994650" y="1949450"/>
          <p14:tracePt t="24955" x="7994650" y="1943100"/>
          <p14:tracePt t="24972" x="7994650" y="1930400"/>
          <p14:tracePt t="24972" x="7994650" y="1917700"/>
          <p14:tracePt t="24989" x="7994650" y="1911350"/>
          <p14:tracePt t="24989" x="7988300" y="1885950"/>
          <p14:tracePt t="25006" x="7994650" y="1866900"/>
          <p14:tracePt t="25006" x="7994650" y="1854200"/>
          <p14:tracePt t="25023" x="7994650" y="1835150"/>
          <p14:tracePt t="25023" x="8001000" y="1822450"/>
          <p14:tracePt t="25039" x="8001000" y="1803400"/>
          <p14:tracePt t="25039" x="8007350" y="1790700"/>
          <p14:tracePt t="25056" x="8007350" y="1771650"/>
          <p14:tracePt t="25056" x="8007350" y="1739900"/>
          <p14:tracePt t="25072" x="8007350" y="1727200"/>
          <p14:tracePt t="25072" x="8001000" y="1714500"/>
          <p14:tracePt t="25089" x="7994650" y="1708150"/>
          <p14:tracePt t="25089" x="7988300" y="1695450"/>
          <p14:tracePt t="25106" x="7981950" y="1682750"/>
          <p14:tracePt t="25106" x="7956550" y="1657350"/>
          <p14:tracePt t="25124" x="7950200" y="1644650"/>
          <p14:tracePt t="25124" x="7937500" y="1625600"/>
          <p14:tracePt t="25140" x="7924800" y="1606550"/>
          <p14:tracePt t="25140" x="7905750" y="1581150"/>
          <p14:tracePt t="25156" x="7893050" y="1562100"/>
          <p14:tracePt t="25156" x="7874000" y="1530350"/>
          <p14:tracePt t="25175" x="7854950" y="1504950"/>
          <p14:tracePt t="25175" x="7835900" y="1479550"/>
          <p14:tracePt t="25175" x="7810500" y="1454150"/>
          <p14:tracePt t="25192" x="7791450" y="1428750"/>
          <p14:tracePt t="25192" x="7759700" y="1403350"/>
          <p14:tracePt t="25207" x="7734300" y="1377950"/>
          <p14:tracePt t="25207" x="7702550" y="1358900"/>
          <p14:tracePt t="25223" x="7677150" y="1333500"/>
          <p14:tracePt t="25223" x="7645400" y="1314450"/>
          <p14:tracePt t="25240" x="7620000" y="1295400"/>
          <p14:tracePt t="25240" x="7588250" y="1270000"/>
          <p14:tracePt t="25256" x="7562850" y="1250950"/>
          <p14:tracePt t="25256" x="7537450" y="1231900"/>
          <p14:tracePt t="25256" x="7512050" y="1219200"/>
          <p14:tracePt t="25275" x="7486650" y="1206500"/>
          <p14:tracePt t="25289" x="7461250" y="1200150"/>
          <p14:tracePt t="25289" x="7416800" y="1193800"/>
          <p14:tracePt t="25307" x="7391400" y="1193800"/>
          <p14:tracePt t="25307" x="7372350" y="1200150"/>
          <p14:tracePt t="25324" x="7353300" y="1206500"/>
          <p14:tracePt t="25324" x="7334250" y="1219200"/>
          <p14:tracePt t="25340" x="7321550" y="1225550"/>
          <p14:tracePt t="25340" x="7308850" y="1238250"/>
          <p14:tracePt t="25357" x="7302500" y="1250950"/>
          <p14:tracePt t="25357" x="7289800" y="1276350"/>
          <p14:tracePt t="25373" x="7289800" y="1289050"/>
          <p14:tracePt t="25373" x="7283450" y="1295400"/>
          <p14:tracePt t="25390" x="7289800" y="1308100"/>
          <p14:tracePt t="25390" x="7289800" y="1314450"/>
          <p14:tracePt t="25407" x="7296150" y="1320800"/>
          <p14:tracePt t="25407" x="7315200" y="1327150"/>
          <p14:tracePt t="25425" x="7321550" y="1327150"/>
          <p14:tracePt t="25425" x="7334250" y="1327150"/>
          <p14:tracePt t="25440" x="7346950" y="1327150"/>
          <p14:tracePt t="25440" x="7359650" y="1327150"/>
          <p14:tracePt t="25457" x="7378700" y="1320800"/>
          <p14:tracePt t="25457" x="7391400" y="1320800"/>
          <p14:tracePt t="25474" x="7404100" y="1314450"/>
          <p14:tracePt t="25474" x="7429500" y="1308100"/>
          <p14:tracePt t="25491" x="7442200" y="1308100"/>
          <p14:tracePt t="25491" x="7448550" y="1301750"/>
          <p14:tracePt t="25507" x="7461250" y="1295400"/>
          <p14:tracePt t="25507" x="7467600" y="1289050"/>
          <p14:tracePt t="25525" x="7480300" y="1289050"/>
          <p14:tracePt t="25525" x="7486650" y="1282700"/>
          <p14:tracePt t="25541" x="7493000" y="1282700"/>
          <p14:tracePt t="25541" x="7499350" y="1276350"/>
          <p14:tracePt t="25559" x="7505700" y="1270000"/>
          <p14:tracePt t="25573" x="7499350" y="1282700"/>
          <p14:tracePt t="25598" x="7493000" y="1289050"/>
          <p14:tracePt t="25611" x="7486650" y="1295400"/>
          <p14:tracePt t="25623" x="7480300" y="1301750"/>
          <p14:tracePt t="25623" x="7467600" y="1301750"/>
          <p14:tracePt t="25641" x="7289800" y="1238250"/>
          <p14:tracePt t="25725" x="7277100" y="1212850"/>
          <p14:tracePt t="25731" x="7258050" y="1187450"/>
          <p14:tracePt t="25740" x="7232650" y="1130300"/>
          <p14:tracePt t="25757" x="7207250" y="1054100"/>
          <p14:tracePt t="25774" x="7181850" y="927100"/>
          <p14:tracePt t="25791" x="7175500" y="838200"/>
          <p14:tracePt t="25808" x="7181850" y="755650"/>
          <p14:tracePt t="25825" x="7200900" y="692150"/>
          <p14:tracePt t="25841" x="7258050" y="609600"/>
          <p14:tracePt t="25859" x="7321550" y="558800"/>
          <p14:tracePt t="25875" x="7410450" y="508000"/>
          <p14:tracePt t="25891" x="7518400" y="463550"/>
          <p14:tracePt t="25908" x="7645400" y="425450"/>
          <p14:tracePt t="25908" x="7715250" y="419100"/>
          <p14:tracePt t="25928" x="7785100" y="419100"/>
          <p14:tracePt t="25941" x="8001000" y="450850"/>
          <p14:tracePt t="25959" x="8140700" y="495300"/>
          <p14:tracePt t="25975" x="8280400" y="546100"/>
          <p14:tracePt t="25991" x="8401050" y="596900"/>
          <p14:tracePt t="26009" x="8553450" y="685800"/>
          <p14:tracePt t="26025" x="8629650" y="749300"/>
          <p14:tracePt t="26042" x="8680450" y="831850"/>
          <p14:tracePt t="26059" x="8705850" y="914400"/>
          <p14:tracePt t="26075" x="8718550" y="1047750"/>
          <p14:tracePt t="26092" x="8712200" y="1130300"/>
          <p14:tracePt t="26108" x="8686800" y="1193800"/>
          <p14:tracePt t="26126" x="8616950" y="1282700"/>
          <p14:tracePt t="26144" x="8553450" y="1333500"/>
          <p14:tracePt t="26159" x="8470900" y="1365250"/>
          <p14:tracePt t="26175" x="8375650" y="1390650"/>
          <p14:tracePt t="26192" x="8274050" y="1403350"/>
          <p14:tracePt t="26192" x="8216900" y="1403350"/>
          <p14:tracePt t="26211" x="8166100" y="1403350"/>
          <p14:tracePt t="26225" x="7994650" y="1397000"/>
          <p14:tracePt t="26243" x="7880350" y="1384300"/>
          <p14:tracePt t="26259" x="7772400" y="1371600"/>
          <p14:tracePt t="26276" x="7670800" y="1352550"/>
          <p14:tracePt t="26276" x="7626350" y="1346200"/>
          <p14:tracePt t="26296" x="7581900" y="1339850"/>
          <p14:tracePt t="26309" x="7473950" y="1327150"/>
          <p14:tracePt t="26326" x="7416800" y="1327150"/>
          <p14:tracePt t="26343" x="7372350" y="1320800"/>
          <p14:tracePt t="26359" x="7340600" y="1320800"/>
          <p14:tracePt t="26376" x="7308850" y="1327150"/>
          <p14:tracePt t="26393" x="7302500" y="1327150"/>
          <p14:tracePt t="26409" x="7296150" y="1320800"/>
          <p14:tracePt t="26426" x="7296150" y="1327150"/>
          <p14:tracePt t="26526" x="7296150" y="1333500"/>
          <p14:tracePt t="26535" x="7296150" y="1339850"/>
          <p14:tracePt t="26543" x="7302500" y="1352550"/>
          <p14:tracePt t="26560" x="7308850" y="1371600"/>
          <p14:tracePt t="26577" x="7308850" y="1377950"/>
          <p14:tracePt t="26577" x="7321550" y="1390650"/>
          <p14:tracePt t="26595" x="7327900" y="1390650"/>
          <p14:tracePt t="26595" x="7334250" y="1390650"/>
          <p14:tracePt t="26611" x="7346950" y="1390650"/>
          <p14:tracePt t="26611" x="7353300" y="1384300"/>
          <p14:tracePt t="26627" x="7359650" y="1384300"/>
          <p14:tracePt t="26627" x="7372350" y="1384300"/>
          <p14:tracePt t="26644" x="7385050" y="1377950"/>
          <p14:tracePt t="26644" x="7397750" y="1377950"/>
          <p14:tracePt t="26661" x="7410450" y="1377950"/>
          <p14:tracePt t="26661" x="7429500" y="1371600"/>
          <p14:tracePt t="26661" x="7448550" y="1371600"/>
          <p14:tracePt t="26680" x="7461250" y="1371600"/>
          <p14:tracePt t="26680" x="7480300" y="1377950"/>
          <p14:tracePt t="26694" x="7499350" y="1377950"/>
          <p14:tracePt t="26694" x="7524750" y="1377950"/>
          <p14:tracePt t="26711" x="7543800" y="1377950"/>
          <p14:tracePt t="26711" x="7569200" y="1384300"/>
          <p14:tracePt t="26728" x="7588250" y="1384300"/>
          <p14:tracePt t="26728" x="7639050" y="1390650"/>
          <p14:tracePt t="26745" x="7658100" y="1390650"/>
          <p14:tracePt t="26745" x="7677150" y="1397000"/>
          <p14:tracePt t="26761" x="7702550" y="1397000"/>
          <p14:tracePt t="26761" x="7721600" y="1403350"/>
          <p14:tracePt t="26778" x="7734300" y="1403350"/>
          <p14:tracePt t="26778" x="7753350" y="1409700"/>
          <p14:tracePt t="26796" x="7766050" y="1416050"/>
          <p14:tracePt t="26796" x="7791450" y="1422400"/>
          <p14:tracePt t="26811" x="7804150" y="1428750"/>
          <p14:tracePt t="26811" x="7816850" y="1435100"/>
          <p14:tracePt t="26829" x="7823200" y="1435100"/>
          <p14:tracePt t="26829" x="7829550" y="1441450"/>
          <p14:tracePt t="26845" x="7835900" y="1447800"/>
          <p14:tracePt t="26845" x="7842250" y="1454150"/>
          <p14:tracePt t="26845" x="7842250" y="1460500"/>
          <p14:tracePt t="26864" x="7848600" y="1466850"/>
          <p14:tracePt t="26879" x="7848600" y="1473200"/>
          <p14:tracePt t="26895" x="7848600" y="1466850"/>
          <p14:tracePt t="26946" x="7848600" y="1460500"/>
          <p14:tracePt t="26962" x="7842250" y="1454150"/>
          <p14:tracePt t="26979" x="7835900" y="1454150"/>
          <p14:tracePt t="27006" x="7829550" y="1454150"/>
          <p14:tracePt t="27022" x="7816850" y="1454150"/>
          <p14:tracePt t="27038" x="7810500" y="1460500"/>
          <p14:tracePt t="27050" x="7810500" y="1466850"/>
          <p14:tracePt t="27066" x="7804150" y="1473200"/>
          <p14:tracePt t="27082" x="7804150" y="1479550"/>
          <p14:tracePt t="27099" x="7804150" y="1485900"/>
          <p14:tracePt t="27111" x="7797800" y="1492250"/>
          <p14:tracePt t="27134" x="7791450" y="1492250"/>
          <p14:tracePt t="27158" x="7785100" y="1485900"/>
          <p14:tracePt t="27186" x="7778750" y="1485900"/>
          <p14:tracePt t="27202" x="7772400" y="1479550"/>
          <p14:tracePt t="27218" x="7766050" y="1473200"/>
          <p14:tracePt t="27232" x="7759700" y="1466850"/>
          <p14:tracePt t="27247" x="7753350" y="1460500"/>
          <p14:tracePt t="27263" x="7753350" y="1454150"/>
          <p14:tracePt t="27279" x="7747000" y="1447800"/>
          <p14:tracePt t="27299" x="7747000" y="1441450"/>
          <p14:tracePt t="27315" x="7747000" y="1435100"/>
          <p14:tracePt t="27331" x="7753350" y="1428750"/>
          <p14:tracePt t="27345" x="7759700" y="1422400"/>
          <p14:tracePt t="27362" x="7766050" y="1422400"/>
          <p14:tracePt t="27362" x="7772400" y="1416050"/>
          <p14:tracePt t="27380" x="7778750" y="1416050"/>
          <p14:tracePt t="27380" x="7785100" y="1409700"/>
          <p14:tracePt t="27396" x="7791450" y="1409700"/>
          <p14:tracePt t="27396" x="7810500" y="1403350"/>
          <p14:tracePt t="27413" x="7816850" y="1397000"/>
          <p14:tracePt t="27413" x="7823200" y="1397000"/>
          <p14:tracePt t="27430" x="7835900" y="1390650"/>
          <p14:tracePt t="27430" x="7842250" y="1390650"/>
          <p14:tracePt t="27447" x="7854950" y="1384300"/>
          <p14:tracePt t="27447" x="7874000" y="1377950"/>
          <p14:tracePt t="27464" x="7880350" y="1371600"/>
          <p14:tracePt t="27464" x="7893050" y="1365250"/>
          <p14:tracePt t="27481" x="7899400" y="1365250"/>
          <p14:tracePt t="27481" x="7905750" y="1358900"/>
          <p14:tracePt t="27497" x="7912100" y="1358900"/>
          <p14:tracePt t="27497" x="7924800" y="1352550"/>
          <p14:tracePt t="27515" x="7931150" y="1352550"/>
          <p14:tracePt t="27515" x="7937500" y="1346200"/>
          <p14:tracePt t="27531" x="7943850" y="1339850"/>
          <p14:tracePt t="27531" x="7950200" y="1339850"/>
          <p14:tracePt t="27549" x="7956550" y="1333500"/>
          <p14:tracePt t="27563" x="7969250" y="1333500"/>
          <p14:tracePt t="27580" x="7975600" y="1327150"/>
          <p14:tracePt t="27596" x="7981950" y="1320800"/>
          <p14:tracePt t="27613" x="7988300" y="1314450"/>
          <p14:tracePt t="27630" x="7994650" y="1308100"/>
          <p14:tracePt t="27647" x="8001000" y="1301750"/>
          <p14:tracePt t="27663" x="8007350" y="1295400"/>
          <p14:tracePt t="27680" x="8013700" y="1295400"/>
          <p14:tracePt t="27680" x="8013700" y="1289050"/>
          <p14:tracePt t="27700" x="8020050" y="1282700"/>
          <p14:tracePt t="27713" x="8026400" y="1276350"/>
          <p14:tracePt t="27730" x="8039100" y="1276350"/>
          <p14:tracePt t="27747" x="8045450" y="1270000"/>
          <p14:tracePt t="27764" x="8058150" y="1263650"/>
          <p14:tracePt t="27780" x="8064500" y="1257300"/>
          <p14:tracePt t="27780" x="8070850" y="1257300"/>
          <p14:tracePt t="27799" x="8077200" y="1250950"/>
          <p14:tracePt t="27813" x="8083550" y="1250950"/>
          <p14:tracePt t="27830" x="8089900" y="1250950"/>
          <p14:tracePt t="27847" x="8083550" y="1250950"/>
          <p14:tracePt t="27882" x="8077200" y="1250950"/>
          <p14:tracePt t="27898" x="8070850" y="1257300"/>
          <p14:tracePt t="27906" x="8064500" y="1257300"/>
          <p14:tracePt t="27915" x="8058150" y="1263650"/>
          <p14:tracePt t="27915" x="8051800" y="1263650"/>
          <p14:tracePt t="27933" x="8045450" y="1270000"/>
          <p14:tracePt t="27933" x="8039100" y="1270000"/>
          <p14:tracePt t="27949" x="8032750" y="1276350"/>
          <p14:tracePt t="27949" x="8026400" y="1282700"/>
          <p14:tracePt t="27965" x="8020050" y="1282700"/>
          <p14:tracePt t="27965" x="8007350" y="1295400"/>
          <p14:tracePt t="27983" x="8001000" y="1301750"/>
          <p14:tracePt t="27983" x="8001000" y="1308100"/>
          <p14:tracePt t="27999" x="8001000" y="1314450"/>
          <p14:tracePt t="28015" x="7994650" y="1327150"/>
          <p14:tracePt t="28031" x="8001000" y="1333500"/>
          <p14:tracePt t="28048" x="8001000" y="1339850"/>
          <p14:tracePt t="28065" x="8007350" y="1346200"/>
          <p14:tracePt t="28081" x="8013700" y="1346200"/>
          <p14:tracePt t="28098" x="8020050" y="1346200"/>
          <p14:tracePt t="28115" x="8026400" y="1346200"/>
          <p14:tracePt t="28115" x="8039100" y="1339850"/>
          <p14:tracePt t="28133" x="8045450" y="1339850"/>
          <p14:tracePt t="28148" x="8051800" y="1339850"/>
          <p14:tracePt t="28165" x="8058150" y="1339850"/>
          <p14:tracePt t="28185" x="8064500" y="1339850"/>
          <p14:tracePt t="28199" x="8070850" y="1339850"/>
          <p14:tracePt t="28215" x="8077200" y="1339850"/>
          <p14:tracePt t="28215" x="8083550" y="1339850"/>
          <p14:tracePt t="28232" x="8089900" y="1339850"/>
          <p14:tracePt t="28249" x="8096250" y="1339850"/>
          <p14:tracePt t="28249" x="8102600" y="1339850"/>
          <p14:tracePt t="28267" x="8115300" y="1333500"/>
          <p14:tracePt t="28267" x="8121650" y="1333500"/>
          <p14:tracePt t="28283" x="8134350" y="1327150"/>
          <p14:tracePt t="28283" x="8140700" y="1327150"/>
          <p14:tracePt t="28300" x="8147050" y="1327150"/>
          <p14:tracePt t="28300" x="8159750" y="1320800"/>
          <p14:tracePt t="28316" x="8172450" y="1314450"/>
          <p14:tracePt t="28316" x="8185150" y="1314450"/>
          <p14:tracePt t="28333" x="8197850" y="1308100"/>
          <p14:tracePt t="28333" x="8210550" y="1301750"/>
          <p14:tracePt t="28333" x="8223250" y="1295400"/>
          <p14:tracePt t="28352" x="8235950" y="1289050"/>
          <p14:tracePt t="28352" x="8248650" y="1289050"/>
          <p14:tracePt t="28366" x="8261350" y="1282700"/>
          <p14:tracePt t="28366" x="8274050" y="1276350"/>
          <p14:tracePt t="28383" x="8280400" y="1270000"/>
          <p14:tracePt t="28383" x="8293100" y="1270000"/>
          <p14:tracePt t="28400" x="8305800" y="1263650"/>
          <p14:tracePt t="28400" x="8318500" y="1263650"/>
          <p14:tracePt t="28417" x="8337550" y="1257300"/>
          <p14:tracePt t="28417" x="8350250" y="1250950"/>
          <p14:tracePt t="28433" x="8356600" y="1250950"/>
          <p14:tracePt t="28433" x="8369300" y="1250950"/>
          <p14:tracePt t="28450" x="8375650" y="1250950"/>
          <p14:tracePt t="28450" x="8382000" y="1250950"/>
          <p14:tracePt t="28467" x="8388350" y="1250950"/>
          <p14:tracePt t="28467" x="8401050" y="1244600"/>
          <p14:tracePt t="28484" x="8407400" y="1244600"/>
          <p14:tracePt t="28499" x="8413750" y="1244600"/>
          <p14:tracePt t="28516" x="8420100" y="1238250"/>
          <p14:tracePt t="28533" x="8420100" y="1231900"/>
          <p14:tracePt t="28550" x="8420100" y="1225550"/>
          <p14:tracePt t="28567" x="8420100" y="1219200"/>
          <p14:tracePt t="28583" x="8413750" y="1212850"/>
          <p14:tracePt t="28600" x="8413750" y="1206500"/>
          <p14:tracePt t="28616" x="8407400" y="1193800"/>
          <p14:tracePt t="28616" x="8401050" y="1187450"/>
          <p14:tracePt t="28635" x="8401050" y="1181100"/>
          <p14:tracePt t="28651" x="8401050" y="1174750"/>
          <p14:tracePt t="28651" x="8401050" y="1168400"/>
          <p14:tracePt t="28651" x="8401050" y="1162050"/>
          <p14:tracePt t="28672" x="8407400" y="1155700"/>
          <p14:tracePt t="28683" x="8407400" y="1149350"/>
          <p14:tracePt t="28700" x="8413750" y="1143000"/>
          <p14:tracePt t="28717" x="8420100" y="1136650"/>
          <p14:tracePt t="28717" x="8432800" y="1130300"/>
          <p14:tracePt t="28734" x="8439150" y="1123950"/>
          <p14:tracePt t="28750" x="8451850" y="1117600"/>
          <p14:tracePt t="28750" x="8458200" y="1117600"/>
          <p14:tracePt t="28768" x="8464550" y="1111250"/>
          <p14:tracePt t="28768" x="8477250" y="1104900"/>
          <p14:tracePt t="28784" x="8489950" y="1104900"/>
          <p14:tracePt t="28784" x="8496300" y="1098550"/>
          <p14:tracePt t="28801" x="8502650" y="1098550"/>
          <p14:tracePt t="28801" x="8509000" y="1092200"/>
          <p14:tracePt t="28818" x="8521700" y="1092200"/>
          <p14:tracePt t="28818" x="8528050" y="1092200"/>
          <p14:tracePt t="28834" x="8528050" y="1085850"/>
          <p14:tracePt t="28834" x="8540750" y="1079500"/>
          <p14:tracePt t="28852" x="8534400" y="1073150"/>
          <p14:tracePt t="28890" x="8528050" y="1066800"/>
          <p14:tracePt t="28902" x="8521700" y="1066800"/>
          <p14:tracePt t="28910" x="8515350" y="1060450"/>
          <p14:tracePt t="28919" x="8502650" y="1060450"/>
          <p14:tracePt t="28919" x="8496300" y="1054100"/>
          <p14:tracePt t="28935" x="8483600" y="1054100"/>
          <p14:tracePt t="28935" x="8477250" y="1047750"/>
          <p14:tracePt t="28952" x="8464550" y="1041400"/>
          <p14:tracePt t="28952" x="8458200" y="1041400"/>
          <p14:tracePt t="28969" x="8445500" y="1035050"/>
          <p14:tracePt t="28969" x="8432800" y="1035050"/>
          <p14:tracePt t="28969" x="8426450" y="1028700"/>
          <p14:tracePt t="28987" x="8420100" y="1028700"/>
          <p14:tracePt t="29001" x="8413750" y="1028700"/>
          <p14:tracePt t="29001" x="8401050" y="1028700"/>
          <p14:tracePt t="29019" x="8394700" y="1028700"/>
          <p14:tracePt t="29019" x="8388350" y="1028700"/>
          <p14:tracePt t="29035" x="8382000" y="1028700"/>
          <p14:tracePt t="29035" x="8375650" y="1028700"/>
          <p14:tracePt t="29052" x="8375650" y="1035050"/>
          <p14:tracePt t="29052" x="8369300" y="1035050"/>
          <p14:tracePt t="29069" x="8362950" y="1041400"/>
          <p14:tracePt t="29069" x="8350250" y="1060450"/>
          <p14:tracePt t="29085" x="8343900" y="1073150"/>
          <p14:tracePt t="29085" x="8331200" y="1085850"/>
          <p14:tracePt t="29102" x="8324850" y="1104900"/>
          <p14:tracePt t="29102" x="8305800" y="1130300"/>
          <p14:tracePt t="29119" x="8293100" y="1155700"/>
          <p14:tracePt t="29119" x="8274050" y="1181100"/>
          <p14:tracePt t="29135" x="8255000" y="1206500"/>
          <p14:tracePt t="29135" x="8216900" y="1250950"/>
          <p14:tracePt t="29153" x="8197850" y="1270000"/>
          <p14:tracePt t="29153" x="8172450" y="1282700"/>
          <p14:tracePt t="29169" x="8153400" y="1295400"/>
          <p14:tracePt t="29169" x="8134350" y="1301750"/>
          <p14:tracePt t="29188" x="8115300" y="1314450"/>
          <p14:tracePt t="29188" x="8070850" y="1320800"/>
          <p14:tracePt t="29203" x="8051800" y="1327150"/>
          <p14:tracePt t="29203" x="8026400" y="1327150"/>
          <p14:tracePt t="29220" x="8007350" y="1327150"/>
          <p14:tracePt t="29220" x="7981950" y="1333500"/>
          <p14:tracePt t="29236" x="7956550" y="1333500"/>
          <p14:tracePt t="29236" x="7937500" y="1333500"/>
          <p14:tracePt t="29253" x="7912100" y="1333500"/>
          <p14:tracePt t="29253" x="7893050" y="1339850"/>
          <p14:tracePt t="29253" x="7867650" y="1339850"/>
          <p14:tracePt t="29271" x="7842250" y="1346200"/>
          <p14:tracePt t="29285" x="7816850" y="1352550"/>
          <p14:tracePt t="29285" x="7772400" y="1358900"/>
          <p14:tracePt t="29304" x="7753350" y="1365250"/>
          <p14:tracePt t="29304" x="7727950" y="1371600"/>
          <p14:tracePt t="29320" x="7702550" y="1377950"/>
          <p14:tracePt t="29320" x="7677150" y="1384300"/>
          <p14:tracePt t="29336" x="7651750" y="1384300"/>
          <p14:tracePt t="29336" x="7626350" y="1377950"/>
          <p14:tracePt t="29355" x="7346950" y="1162050"/>
          <p14:tracePt t="29427" x="7321550" y="1130300"/>
          <p14:tracePt t="29432" x="7258050" y="1022350"/>
          <p14:tracePt t="29453" x="7232650" y="952500"/>
          <p14:tracePt t="29469" x="7219950" y="882650"/>
          <p14:tracePt t="29486" x="7239000" y="774700"/>
          <p14:tracePt t="29503" x="7277100" y="704850"/>
          <p14:tracePt t="29520" x="7334250" y="641350"/>
          <p14:tracePt t="29537" x="7423150" y="584200"/>
          <p14:tracePt t="29553" x="7537450" y="533400"/>
          <p14:tracePt t="29553" x="7600950" y="508000"/>
          <p14:tracePt t="29571" x="7740650" y="482600"/>
          <p14:tracePt t="29587" x="7893050" y="476250"/>
          <p14:tracePt t="29604" x="8051800" y="495300"/>
          <p14:tracePt t="29620" x="8210550" y="539750"/>
          <p14:tracePt t="29637" x="8356600" y="603250"/>
          <p14:tracePt t="29637" x="8426450" y="635000"/>
          <p14:tracePt t="29655" x="8553450" y="704850"/>
          <p14:tracePt t="29673" x="8661400" y="781050"/>
          <p14:tracePt t="29687" x="8737600" y="863600"/>
          <p14:tracePt t="29704" x="8788400" y="946150"/>
          <p14:tracePt t="29720" x="8813800" y="1035050"/>
          <p14:tracePt t="29737" x="8782050" y="1162050"/>
          <p14:tracePt t="29754" x="8731250" y="1231900"/>
          <p14:tracePt t="29770" x="8655050" y="1301750"/>
          <p14:tracePt t="29787" x="8496300" y="1377950"/>
          <p14:tracePt t="29804" x="8356600" y="1416050"/>
          <p14:tracePt t="29821" x="8191500" y="1447800"/>
          <p14:tracePt t="29838" x="8013700" y="1473200"/>
          <p14:tracePt t="29854" x="7734300" y="1485900"/>
          <p14:tracePt t="29871" x="7562850" y="1473200"/>
          <p14:tracePt t="29888" x="7423150" y="1460500"/>
          <p14:tracePt t="29904" x="7321550" y="1454150"/>
          <p14:tracePt t="29904" x="7277100" y="1454150"/>
          <p14:tracePt t="29924" x="7245350" y="1454150"/>
          <p14:tracePt t="29937" x="7219950" y="1454150"/>
          <p14:tracePt t="29937" x="7194550" y="1454150"/>
          <p14:tracePt t="29957" x="7194550" y="1447800"/>
          <p14:tracePt t="29972" x="7200900" y="1441450"/>
          <p14:tracePt t="29972" x="7232650" y="1416050"/>
          <p14:tracePt t="29992" x="7251700" y="1409700"/>
          <p14:tracePt t="30004" x="7283450" y="1397000"/>
          <p14:tracePt t="30004" x="7346950" y="1384300"/>
          <p14:tracePt t="30025" x="7378700" y="1384300"/>
          <p14:tracePt t="30025" x="7416800" y="1384300"/>
          <p14:tracePt t="30039" x="7454900" y="1384300"/>
          <p14:tracePt t="30039" x="7499350" y="1390650"/>
          <p14:tracePt t="30055" x="7537450" y="1403350"/>
          <p14:tracePt t="30055" x="7575550" y="1416050"/>
          <p14:tracePt t="30072" x="7620000" y="1428750"/>
          <p14:tracePt t="30072" x="7658100" y="1447800"/>
          <p14:tracePt t="30089" x="7702550" y="1466850"/>
          <p14:tracePt t="30089" x="7772400" y="1511300"/>
          <p14:tracePt t="30106" x="7810500" y="1536700"/>
          <p14:tracePt t="30106" x="7842250" y="1562100"/>
          <p14:tracePt t="30122" x="7874000" y="1593850"/>
          <p14:tracePt t="30122" x="7899400" y="1619250"/>
          <p14:tracePt t="30139" x="7931150" y="1644650"/>
          <p14:tracePt t="30139" x="7950200" y="1670050"/>
          <p14:tracePt t="30156" x="7994650" y="1720850"/>
          <p14:tracePt t="30156" x="8020050" y="1746250"/>
          <p14:tracePt t="30174" x="8032750" y="1771650"/>
          <p14:tracePt t="30174" x="8051800" y="1797050"/>
          <p14:tracePt t="30189" x="8070850" y="1816100"/>
          <p14:tracePt t="30189" x="8083550" y="1835150"/>
          <p14:tracePt t="30206" x="8096250" y="1860550"/>
          <p14:tracePt t="30206" x="8121650" y="1892300"/>
          <p14:tracePt t="30223" x="8134350" y="1905000"/>
          <p14:tracePt t="30223" x="8147050" y="1911350"/>
          <p14:tracePt t="30240" x="8147050" y="1924050"/>
          <p14:tracePt t="30240" x="8153400" y="1930400"/>
          <p14:tracePt t="30256" x="8159750" y="1943100"/>
          <p14:tracePt t="30256" x="8166100" y="1943100"/>
          <p14:tracePt t="30273" x="8166100" y="1955800"/>
          <p14:tracePt t="30288" x="8166100" y="1962150"/>
          <p14:tracePt t="32623" x="7766050" y="2101850"/>
          <p14:tracePt t="32638" x="7772400" y="2101850"/>
          <p14:tracePt t="32647" x="7778750" y="2101850"/>
          <p14:tracePt t="32647" x="7791450" y="2095500"/>
          <p14:tracePt t="32663" x="7797800" y="2095500"/>
          <p14:tracePt t="32663" x="7810500" y="2089150"/>
          <p14:tracePt t="32681" x="7823200" y="2089150"/>
          <p14:tracePt t="32681" x="7835900" y="2082800"/>
          <p14:tracePt t="32697" x="7848600" y="2082800"/>
          <p14:tracePt t="32697" x="7867650" y="2076450"/>
          <p14:tracePt t="32715" x="7874000" y="2076450"/>
          <p14:tracePt t="32715" x="7880350" y="2076450"/>
          <p14:tracePt t="32730" x="7886700" y="2082800"/>
          <p14:tracePt t="32746" x="7886700" y="2089150"/>
          <p14:tracePt t="32767" x="7893050" y="2089150"/>
          <p14:tracePt t="32783" x="7893050" y="2095500"/>
          <p14:tracePt t="32798" x="7893050" y="2108200"/>
          <p14:tracePt t="32798" x="7893050" y="2114550"/>
          <p14:tracePt t="32814" x="7893050" y="2127250"/>
          <p14:tracePt t="32814" x="7893050" y="2139950"/>
          <p14:tracePt t="32831" x="7893050" y="2152650"/>
          <p14:tracePt t="32831" x="7893050" y="2171700"/>
          <p14:tracePt t="32848" x="7893050" y="2184400"/>
          <p14:tracePt t="32848" x="7893050" y="2222500"/>
          <p14:tracePt t="32864" x="7893050" y="2241550"/>
          <p14:tracePt t="32864" x="7886700" y="2260600"/>
          <p14:tracePt t="32881" x="7893050" y="2279650"/>
          <p14:tracePt t="32881" x="7893050" y="2292350"/>
          <p14:tracePt t="32898" x="7893050" y="2311400"/>
          <p14:tracePt t="32898" x="7899400" y="2343150"/>
          <p14:tracePt t="32915" x="7905750" y="2355850"/>
          <p14:tracePt t="32915" x="7912100" y="2368550"/>
          <p14:tracePt t="32932" x="7918450" y="2381250"/>
          <p14:tracePt t="32932" x="7924800" y="2393950"/>
          <p14:tracePt t="32948" x="7931150" y="2413000"/>
          <p14:tracePt t="32948" x="7937500" y="2432050"/>
          <p14:tracePt t="32965" x="7950200" y="2451100"/>
          <p14:tracePt t="32965" x="7956550" y="2495550"/>
          <p14:tracePt t="32983" x="7962900" y="2520950"/>
          <p14:tracePt t="32997" x="7969250" y="2546350"/>
          <p14:tracePt t="32997" x="7975600" y="2597150"/>
          <p14:tracePt t="33015" x="7975600" y="2622550"/>
          <p14:tracePt t="33015" x="7981950" y="2647950"/>
          <p14:tracePt t="33032" x="7981950" y="2673350"/>
          <p14:tracePt t="33032" x="7988300" y="2698750"/>
          <p14:tracePt t="33048" x="7988300" y="2717800"/>
          <p14:tracePt t="33048" x="7994650" y="2736850"/>
          <p14:tracePt t="33065" x="8001000" y="2755900"/>
          <p14:tracePt t="33065" x="8001000" y="2774950"/>
          <p14:tracePt t="33065" x="8007350" y="2787650"/>
          <p14:tracePt t="33083" x="8007350" y="2806700"/>
          <p14:tracePt t="33083" x="8013700" y="2819400"/>
          <p14:tracePt t="33098" x="8013700" y="2832100"/>
          <p14:tracePt t="33098" x="8020050" y="2851150"/>
          <p14:tracePt t="33115" x="8020050" y="2870200"/>
          <p14:tracePt t="33115" x="8020050" y="2882900"/>
          <p14:tracePt t="33132" x="8026400" y="2901950"/>
          <p14:tracePt t="33132" x="8026400" y="2921000"/>
          <p14:tracePt t="33149" x="8032750" y="2933700"/>
          <p14:tracePt t="33149" x="8039100" y="2965450"/>
          <p14:tracePt t="33166" x="8039100" y="2978150"/>
          <p14:tracePt t="33166" x="8039100" y="2990850"/>
          <p14:tracePt t="33184" x="8045450" y="3003550"/>
          <p14:tracePt t="33184" x="8045450" y="3022600"/>
          <p14:tracePt t="33199" x="8045450" y="3035300"/>
          <p14:tracePt t="33199" x="8039100" y="3060700"/>
          <p14:tracePt t="33216" x="8039100" y="3073400"/>
          <p14:tracePt t="33216" x="8039100" y="3086100"/>
          <p14:tracePt t="33233" x="8039100" y="3098800"/>
          <p14:tracePt t="33233" x="8039100" y="3105150"/>
          <p14:tracePt t="33249" x="8032750" y="3117850"/>
          <p14:tracePt t="33249" x="8032750" y="3124200"/>
          <p14:tracePt t="33266" x="8026400" y="3130550"/>
          <p14:tracePt t="33266" x="8020050" y="3149600"/>
          <p14:tracePt t="33283" x="8013700" y="3155950"/>
          <p14:tracePt t="33283" x="8007350" y="3162300"/>
          <p14:tracePt t="33299" x="8001000" y="3162300"/>
          <p14:tracePt t="33299" x="7994650" y="3168650"/>
          <p14:tracePt t="33316" x="7988300" y="3168650"/>
          <p14:tracePt t="33316" x="7981950" y="3175000"/>
          <p14:tracePt t="33333" x="7975600" y="3175000"/>
          <p14:tracePt t="33333" x="7969250" y="3175000"/>
          <p14:tracePt t="33333" x="7962900" y="3175000"/>
          <p14:tracePt t="33351" x="7956550" y="3175000"/>
          <p14:tracePt t="33365" x="7950200" y="3181350"/>
          <p14:tracePt t="33365" x="7931150" y="3181350"/>
          <p14:tracePt t="33383" x="7918450" y="3181350"/>
          <p14:tracePt t="33383" x="7912100" y="3181350"/>
          <p14:tracePt t="33399" x="7899400" y="3181350"/>
          <p14:tracePt t="33399" x="7893050" y="3181350"/>
          <p14:tracePt t="33399" x="7880350" y="3181350"/>
          <p14:tracePt t="33420" x="7867650" y="3181350"/>
          <p14:tracePt t="33432" x="7854950" y="3181350"/>
          <p14:tracePt t="33432" x="7842250" y="3175000"/>
          <p14:tracePt t="33432" x="7829550" y="3175000"/>
          <p14:tracePt t="33451" x="7816850" y="3175000"/>
          <p14:tracePt t="33451" x="7804150" y="3168650"/>
          <p14:tracePt t="33466" x="7791450" y="3168650"/>
          <p14:tracePt t="33466" x="7772400" y="3168650"/>
          <p14:tracePt t="33483" x="7759700" y="3168650"/>
          <p14:tracePt t="33483" x="7747000" y="3162300"/>
          <p14:tracePt t="33500" x="7734300" y="3162300"/>
          <p14:tracePt t="33500" x="7708900" y="3162300"/>
          <p14:tracePt t="33517" x="7696200" y="3155950"/>
          <p14:tracePt t="33517" x="7683500" y="3155950"/>
          <p14:tracePt t="33533" x="7670800" y="3149600"/>
          <p14:tracePt t="33533" x="7658100" y="3143250"/>
          <p14:tracePt t="33551" x="7645400" y="3143250"/>
          <p14:tracePt t="33551" x="7632700" y="3136900"/>
          <p14:tracePt t="33566" x="7620000" y="3136900"/>
          <p14:tracePt t="33566" x="7588250" y="3136900"/>
          <p14:tracePt t="33583" x="7569200" y="3136900"/>
          <p14:tracePt t="33583" x="7556500" y="3136900"/>
          <p14:tracePt t="33600" x="7537450" y="3143250"/>
          <p14:tracePt t="33600" x="7524750" y="3149600"/>
          <p14:tracePt t="33617" x="7512050" y="3155950"/>
          <p14:tracePt t="33617" x="7486650" y="3168650"/>
          <p14:tracePt t="33635" x="7473950" y="3175000"/>
          <p14:tracePt t="33635" x="7461250" y="3181350"/>
          <p14:tracePt t="33650" x="7448550" y="3194050"/>
          <p14:tracePt t="33650" x="7435850" y="3200400"/>
          <p14:tracePt t="33667" x="7429500" y="3213100"/>
          <p14:tracePt t="33667" x="7423150" y="3225800"/>
          <p14:tracePt t="33684" x="7410450" y="3238500"/>
          <p14:tracePt t="33684" x="7404100" y="3251200"/>
          <p14:tracePt t="33700" x="7404100" y="3263900"/>
          <p14:tracePt t="33700" x="7397750" y="3270250"/>
          <p14:tracePt t="33700" x="7391400" y="3282950"/>
          <p14:tracePt t="33719" x="7391400" y="3289300"/>
          <p14:tracePt t="33719" x="7391400" y="3295650"/>
          <p14:tracePt t="33735" x="7391400" y="3302000"/>
          <p14:tracePt t="33750" x="7391400" y="3308350"/>
          <p14:tracePt t="33766" x="7397750" y="3308350"/>
          <p14:tracePt t="33783" x="7410450" y="3302000"/>
          <p14:tracePt t="33800" x="7416800" y="3295650"/>
          <p14:tracePt t="33800" x="7423150" y="3289300"/>
          <p14:tracePt t="33818" x="7429500" y="3289300"/>
          <p14:tracePt t="33818" x="7435850" y="3282950"/>
          <p14:tracePt t="33834" x="7442200" y="3276600"/>
          <p14:tracePt t="33834" x="7448550" y="3276600"/>
          <p14:tracePt t="33851" x="7448550" y="3270250"/>
          <p14:tracePt t="33851" x="7454900" y="3263900"/>
          <p14:tracePt t="33868" x="7461250" y="3257550"/>
          <p14:tracePt t="33868" x="7473950" y="3244850"/>
          <p14:tracePt t="33884" x="7473950" y="3238500"/>
          <p14:tracePt t="33884" x="7480300" y="3232150"/>
          <p14:tracePt t="33901" x="7486650" y="3225800"/>
          <p14:tracePt t="33901" x="7493000" y="3219450"/>
          <p14:tracePt t="33918" x="7499350" y="3213100"/>
          <p14:tracePt t="33918" x="7512050" y="3200400"/>
          <p14:tracePt t="33935" x="7518400" y="3194050"/>
          <p14:tracePt t="33935" x="7524750" y="3187700"/>
          <p14:tracePt t="33951" x="7531100" y="3175000"/>
          <p14:tracePt t="33951" x="7537450" y="3168650"/>
          <p14:tracePt t="33968" x="7550150" y="3155950"/>
          <p14:tracePt t="33968" x="7556500" y="3149600"/>
          <p14:tracePt t="33968" x="7569200" y="3136900"/>
          <p14:tracePt t="33987" x="7581900" y="3124200"/>
          <p14:tracePt t="34000" x="7594600" y="3111500"/>
          <p14:tracePt t="34000" x="7620000" y="3079750"/>
          <p14:tracePt t="34019" x="7632700" y="3060700"/>
          <p14:tracePt t="34019" x="7645400" y="3041650"/>
          <p14:tracePt t="34035" x="7664450" y="3022600"/>
          <p14:tracePt t="34035" x="7683500" y="2997200"/>
          <p14:tracePt t="34052" x="7702550" y="2971800"/>
          <p14:tracePt t="34052" x="7721600" y="2940050"/>
          <p14:tracePt t="34068" x="7740650" y="2914650"/>
          <p14:tracePt t="34068" x="7759700" y="2882900"/>
          <p14:tracePt t="34068" x="7772400" y="2851150"/>
          <p14:tracePt t="34087" x="7791450" y="2825750"/>
          <p14:tracePt t="34101" x="7810500" y="2794000"/>
          <p14:tracePt t="34101" x="7848600" y="2736850"/>
          <p14:tracePt t="34118" x="7867650" y="2711450"/>
          <p14:tracePt t="34118" x="7886700" y="2679700"/>
          <p14:tracePt t="34135" x="7912100" y="2654300"/>
          <p14:tracePt t="34135" x="7931150" y="2622550"/>
          <p14:tracePt t="34152" x="7950200" y="2597150"/>
          <p14:tracePt t="34152" x="7969250" y="2565400"/>
          <p14:tracePt t="34152" x="7988300" y="2540000"/>
          <p14:tracePt t="34152" x="8001000" y="2520950"/>
          <p14:tracePt t="34175" x="8020050" y="2495550"/>
          <p14:tracePt t="34184" x="8032750" y="2476500"/>
          <p14:tracePt t="34184" x="8045450" y="2457450"/>
          <p14:tracePt t="34202" x="8058150" y="2438400"/>
          <p14:tracePt t="34202" x="8064500" y="2419350"/>
          <p14:tracePt t="34219" x="8077200" y="2400300"/>
          <p14:tracePt t="34219" x="8096250" y="2374900"/>
          <p14:tracePt t="34236" x="8102600" y="2355850"/>
          <p14:tracePt t="34236" x="8102600" y="2343150"/>
          <p14:tracePt t="34252" x="8108950" y="2330450"/>
          <p14:tracePt t="34252" x="8115300" y="2324100"/>
          <p14:tracePt t="34269" x="8115300" y="2311400"/>
          <p14:tracePt t="34269" x="8115300" y="2305050"/>
          <p14:tracePt t="34269" x="8115300" y="2298700"/>
          <p14:tracePt t="34287" x="8115300" y="2292350"/>
          <p14:tracePt t="34303" x="8108950" y="2292350"/>
          <p14:tracePt t="34319" x="8102600" y="2286000"/>
          <p14:tracePt t="34335" x="8096250" y="2286000"/>
          <p14:tracePt t="34351" x="8089900" y="2279650"/>
          <p14:tracePt t="34368" x="8089900" y="2273300"/>
          <p14:tracePt t="34368" x="8089900" y="2266950"/>
          <p14:tracePt t="34387" x="8083550" y="2260600"/>
          <p14:tracePt t="34387" x="8077200" y="2254250"/>
          <p14:tracePt t="34403" x="8070850" y="2247900"/>
          <p14:tracePt t="34419" x="8064500" y="2241550"/>
          <p14:tracePt t="34435" x="8051800" y="2228850"/>
          <p14:tracePt t="34452" x="8051800" y="2222500"/>
          <p14:tracePt t="34452" x="8045450" y="2203450"/>
          <p14:tracePt t="34469" x="8039100" y="2197100"/>
          <p14:tracePt t="34469" x="8039100" y="2184400"/>
          <p14:tracePt t="34487" x="8039100" y="2171700"/>
          <p14:tracePt t="34487" x="8032750" y="2159000"/>
          <p14:tracePt t="34503" x="8032750" y="2146300"/>
          <p14:tracePt t="34503" x="8026400" y="2133600"/>
          <p14:tracePt t="34520" x="8020050" y="2120900"/>
          <p14:tracePt t="34520" x="8013700" y="2095500"/>
          <p14:tracePt t="34537" x="8007350" y="2089150"/>
          <p14:tracePt t="34537" x="8007350" y="2082800"/>
          <p14:tracePt t="34554" x="8001000" y="2070100"/>
          <p14:tracePt t="34554" x="7994650" y="2063750"/>
          <p14:tracePt t="34570" x="7994650" y="2057400"/>
          <p14:tracePt t="34570" x="7988300" y="2051050"/>
          <p14:tracePt t="34587" x="7988300" y="2044700"/>
          <p14:tracePt t="34587" x="7981950" y="2038350"/>
          <p14:tracePt t="34604" x="7969250" y="2038350"/>
          <p14:tracePt t="34619" x="7962900" y="2038350"/>
          <p14:tracePt t="34636" x="7956550" y="2044700"/>
          <p14:tracePt t="34636" x="7943850" y="2063750"/>
          <p14:tracePt t="34656" x="7931150" y="2076450"/>
          <p14:tracePt t="34656" x="7924800" y="2089150"/>
          <p14:tracePt t="34673" x="7912100" y="2114550"/>
          <p14:tracePt t="34673" x="7899400" y="2139950"/>
          <p14:tracePt t="34687" x="7893050" y="2171700"/>
          <p14:tracePt t="34687" x="7880350" y="2203450"/>
          <p14:tracePt t="34704" x="7874000" y="2241550"/>
          <p14:tracePt t="34704" x="7861300" y="2279650"/>
          <p14:tracePt t="34721" x="7854950" y="2317750"/>
          <p14:tracePt t="34721" x="7848600" y="2355850"/>
          <p14:tracePt t="34721" x="7842250" y="2387600"/>
          <p14:tracePt t="34739" x="7842250" y="2419350"/>
          <p14:tracePt t="34753" x="7835900" y="2451100"/>
          <p14:tracePt t="34753" x="7835900" y="2508250"/>
          <p14:tracePt t="34771" x="7835900" y="2533650"/>
          <p14:tracePt t="34771" x="7835900" y="2559050"/>
          <p14:tracePt t="34787" x="7829550" y="2584450"/>
          <p14:tracePt t="34787" x="7829550" y="2603500"/>
          <p14:tracePt t="34804" x="7829550" y="2628900"/>
          <p14:tracePt t="34804" x="7823200" y="2654300"/>
          <p14:tracePt t="34821" x="7816850" y="2705100"/>
          <p14:tracePt t="34821" x="7810500" y="2724150"/>
          <p14:tracePt t="34837" x="7804150" y="2749550"/>
          <p14:tracePt t="34837" x="7797800" y="2768600"/>
          <p14:tracePt t="34855" x="7791450" y="2787650"/>
          <p14:tracePt t="34855" x="7778750" y="2800350"/>
          <p14:tracePt t="34871" x="7772400" y="2813050"/>
          <p14:tracePt t="34871" x="7759700" y="2825750"/>
          <p14:tracePt t="34888" x="7740650" y="2838450"/>
          <p14:tracePt t="34888" x="7734300" y="2844800"/>
          <p14:tracePt t="34904" x="7721600" y="2851150"/>
          <p14:tracePt t="34904" x="7708900" y="2857500"/>
          <p14:tracePt t="34922" x="7702550" y="2863850"/>
          <p14:tracePt t="34922" x="7689850" y="2870200"/>
          <p14:tracePt t="34938" x="7677150" y="2876550"/>
          <p14:tracePt t="34938" x="7658100" y="2882900"/>
          <p14:tracePt t="34955" x="7645400" y="2882900"/>
          <p14:tracePt t="34955" x="7632700" y="2889250"/>
          <p14:tracePt t="34971" x="7626350" y="2889250"/>
          <p14:tracePt t="34971" x="7620000" y="2889250"/>
          <p14:tracePt t="34988" x="7607300" y="2895600"/>
          <p14:tracePt t="34988" x="7600950" y="2895600"/>
          <p14:tracePt t="35004" x="7594600" y="2895600"/>
          <p14:tracePt t="35004" x="7588250" y="2895600"/>
          <p14:tracePt t="35021" x="7581900" y="2895600"/>
          <p14:tracePt t="35037" x="7575550" y="2895600"/>
          <p14:tracePt t="35054" x="7569200" y="2895600"/>
          <p14:tracePt t="35070" x="7562850" y="2895600"/>
          <p14:tracePt t="35087" x="7556500" y="2895600"/>
          <p14:tracePt t="35104" x="7550150" y="2901950"/>
          <p14:tracePt t="35120" x="7543800" y="2908300"/>
          <p14:tracePt t="35137" x="7537450" y="2921000"/>
          <p14:tracePt t="35158" x="7531100" y="2927350"/>
          <p14:tracePt t="35174" x="7531100" y="2933700"/>
          <p14:tracePt t="35187" x="7524750" y="2940050"/>
          <p14:tracePt t="35187" x="7518400" y="2952750"/>
          <p14:tracePt t="35205" x="7518400" y="2959100"/>
          <p14:tracePt t="35221" x="7512050" y="2965450"/>
          <p14:tracePt t="35221" x="7512050" y="2971800"/>
          <p14:tracePt t="35238" x="7512050" y="2978150"/>
          <p14:tracePt t="35238" x="7505700" y="2984500"/>
          <p14:tracePt t="35255" x="7505700" y="2990850"/>
          <p14:tracePt t="35271" x="7505700" y="2997200"/>
          <p14:tracePt t="35288" x="7505700" y="3003550"/>
          <p14:tracePt t="35308" x="7505700" y="3009900"/>
          <p14:tracePt t="35330" x="7505700" y="3016250"/>
          <p14:tracePt t="35362" x="7505700" y="3009900"/>
          <p14:tracePt t="35422" x="7512050" y="3009900"/>
          <p14:tracePt t="35442" x="7518400" y="3003550"/>
          <p14:tracePt t="35466" x="7524750" y="3003550"/>
          <p14:tracePt t="35494" x="7531100" y="2997200"/>
          <p14:tracePt t="35526" x="7531100" y="3003550"/>
          <p14:tracePt t="35622" x="7531100" y="3009900"/>
          <p14:tracePt t="35654" x="7524750" y="3016250"/>
          <p14:tracePt t="35682" x="7518400" y="3016250"/>
          <p14:tracePt t="35724" x="7518400" y="3022600"/>
          <p14:tracePt t="35886" x="7512050" y="3016250"/>
          <p14:tracePt t="35962" x="7518400" y="3016250"/>
          <p14:tracePt t="35998" x="7524750" y="3016250"/>
          <p14:tracePt t="36026" x="7518400" y="3016250"/>
          <p14:tracePt t="36142" x="7512050" y="3016250"/>
          <p14:tracePt t="36154" x="7505700" y="3016250"/>
          <p14:tracePt t="36173" x="7499350" y="3009900"/>
          <p14:tracePt t="36186" x="7493000" y="3016250"/>
          <p14:tracePt t="36202" x="7486650" y="3009900"/>
          <p14:tracePt t="36222" x="7486650" y="3003550"/>
          <p14:tracePt t="36254" x="7486650" y="2997200"/>
          <p14:tracePt t="36274" x="7486650" y="2990850"/>
          <p14:tracePt t="36290" x="7486650" y="2984500"/>
          <p14:tracePt t="36306" x="7486650" y="2978150"/>
          <p14:tracePt t="36334" x="7486650" y="2971800"/>
          <p14:tracePt t="36350" x="7493000" y="2965450"/>
          <p14:tracePt t="36382" x="7499350" y="2965450"/>
          <p14:tracePt t="36419" x="7505700" y="2971800"/>
          <p14:tracePt t="36446" x="7512050" y="2971800"/>
          <p14:tracePt t="36470" x="7512050" y="2978150"/>
          <p14:tracePt t="36486" x="7512050" y="2984500"/>
          <p14:tracePt t="36502" x="7512050" y="2990850"/>
          <p14:tracePt t="36514" x="7512050" y="2997200"/>
          <p14:tracePt t="36554" x="7505700" y="2997200"/>
          <p14:tracePt t="36590" x="7499350" y="2997200"/>
          <p14:tracePt t="36622" x="7493000" y="2997200"/>
          <p14:tracePt t="36634" x="7480300" y="2997200"/>
          <p14:tracePt t="36650" x="7473950" y="3003550"/>
          <p14:tracePt t="36666" x="7467600" y="3003550"/>
          <p14:tracePt t="36676" x="7461250" y="3003550"/>
          <p14:tracePt t="36692" x="7454900" y="3003550"/>
          <p14:tracePt t="36692" x="7448550" y="3003550"/>
          <p14:tracePt t="36711" x="7435850" y="3003550"/>
          <p14:tracePt t="36711" x="7429500" y="2997200"/>
          <p14:tracePt t="36727" x="7423150" y="2997200"/>
          <p14:tracePt t="36727" x="7416800" y="2997200"/>
          <p14:tracePt t="36744" x="7410450" y="2997200"/>
          <p14:tracePt t="36744" x="7404100" y="2997200"/>
          <p14:tracePt t="36760" x="7397750" y="2990850"/>
          <p14:tracePt t="36760" x="7391400" y="2990850"/>
          <p14:tracePt t="36778" x="7385050" y="2990850"/>
          <p14:tracePt t="36793" x="7378700" y="2990850"/>
          <p14:tracePt t="36810" x="7372350" y="2990850"/>
          <p14:tracePt t="36826" x="7366000" y="2990850"/>
          <p14:tracePt t="36843" x="7359650" y="2990850"/>
          <p14:tracePt t="36860" x="7353300" y="2990850"/>
          <p14:tracePt t="36877" x="7346950" y="2984500"/>
          <p14:tracePt t="36893" x="7340600" y="2984500"/>
          <p14:tracePt t="36914" x="7334250" y="2984500"/>
          <p14:tracePt t="36942" x="7321550" y="2978150"/>
          <p14:tracePt t="36958" x="7315200" y="2978150"/>
          <p14:tracePt t="36974" x="7200900" y="2895600"/>
          <p14:tracePt t="37072" x="7188200" y="2889250"/>
          <p14:tracePt t="37079" x="7162800" y="2863850"/>
          <p14:tracePt t="37095" x="7137400" y="2832100"/>
          <p14:tracePt t="37111" x="7112000" y="2794000"/>
          <p14:tracePt t="37128" x="7086600" y="2749550"/>
          <p14:tracePt t="37144" x="7073900" y="2698750"/>
          <p14:tracePt t="37144" x="7067550" y="2667000"/>
          <p14:tracePt t="37163" x="7061200" y="2616200"/>
          <p14:tracePt t="37179" x="7061200" y="2565400"/>
          <p14:tracePt t="37195" x="7080250" y="2514600"/>
          <p14:tracePt t="37211" x="7118350" y="2444750"/>
          <p14:tracePt t="37228" x="7156450" y="2400300"/>
          <p14:tracePt t="37245" x="7194550" y="2355850"/>
          <p14:tracePt t="37261" x="7245350" y="2324100"/>
          <p14:tracePt t="37278" x="7340600" y="2273300"/>
          <p14:tracePt t="37296" x="7423150" y="2235200"/>
          <p14:tracePt t="37312" x="7518400" y="2197100"/>
          <p14:tracePt t="37328" x="7626350" y="2159000"/>
          <p14:tracePt t="37345" x="7747000" y="2127250"/>
          <p14:tracePt t="37345" x="7810500" y="2114550"/>
          <p14:tracePt t="37363" x="7937500" y="2095500"/>
          <p14:tracePt t="37379" x="8070850" y="2095500"/>
          <p14:tracePt t="37395" x="8191500" y="2114550"/>
          <p14:tracePt t="37412" x="8312150" y="2146300"/>
          <p14:tracePt t="37429" x="8426450" y="2190750"/>
          <p14:tracePt t="37429" x="8483600" y="2216150"/>
          <p14:tracePt t="37447" x="8578850" y="2266950"/>
          <p14:tracePt t="37463" x="8674100" y="2311400"/>
          <p14:tracePt t="37479" x="8756650" y="2362200"/>
          <p14:tracePt t="37495" x="8820150" y="2419350"/>
          <p14:tracePt t="37512" x="8890000" y="2508250"/>
          <p14:tracePt t="37530" x="8909050" y="2571750"/>
          <p14:tracePt t="37546" x="8915400" y="2628900"/>
          <p14:tracePt t="37562" x="8909050" y="2692400"/>
          <p14:tracePt t="37579" x="8864600" y="2781300"/>
          <p14:tracePt t="37596" x="8807450" y="2838450"/>
          <p14:tracePt t="37613" x="8743950" y="2882900"/>
          <p14:tracePt t="37629" x="8629650" y="2946400"/>
          <p14:tracePt t="37647" x="8540750" y="2984500"/>
          <p14:tracePt t="37663" x="8445500" y="3016250"/>
          <p14:tracePt t="37680" x="8337550" y="3048000"/>
          <p14:tracePt t="37696" x="8229600" y="3073400"/>
          <p14:tracePt t="37713" x="8115300" y="3092450"/>
          <p14:tracePt t="37713" x="8064500" y="3098800"/>
          <p14:tracePt t="37731" x="7950200" y="3111500"/>
          <p14:tracePt t="37747" x="7835900" y="3111500"/>
          <p14:tracePt t="37763" x="7721600" y="3111500"/>
          <p14:tracePt t="37780" x="7607300" y="3098800"/>
          <p14:tracePt t="37780" x="7550150" y="3086100"/>
          <p14:tracePt t="37800" x="7493000" y="3073400"/>
          <p14:tracePt t="37813" x="7340600" y="3016250"/>
          <p14:tracePt t="37830" x="7251700" y="2978150"/>
          <p14:tracePt t="37847" x="7169150" y="2940050"/>
          <p14:tracePt t="37863" x="7105650" y="2908300"/>
          <p14:tracePt t="37880" x="7029450" y="2882900"/>
          <p14:tracePt t="37897" x="7004050" y="2876550"/>
          <p14:tracePt t="37913" x="7023100" y="2882900"/>
          <p14:tracePt t="37946" x="7035800" y="2889250"/>
          <p14:tracePt t="37955" x="7042150" y="2882900"/>
          <p14:tracePt t="37963" x="7054850" y="2882900"/>
          <p14:tracePt t="37963" x="7067550" y="2882900"/>
          <p14:tracePt t="37981" x="7080250" y="2882900"/>
          <p14:tracePt t="37981" x="7086600" y="2876550"/>
          <p14:tracePt t="37998" x="7099300" y="2876550"/>
          <p14:tracePt t="37998" x="7124700" y="2876550"/>
          <p14:tracePt t="38015" x="7143750" y="2876550"/>
          <p14:tracePt t="38015" x="7162800" y="2876550"/>
          <p14:tracePt t="38032" x="7181850" y="2882900"/>
          <p14:tracePt t="38032" x="7200900" y="2889250"/>
          <p14:tracePt t="38048" x="7226300" y="2889250"/>
          <p14:tracePt t="38048" x="7251700" y="2895600"/>
          <p14:tracePt t="38065" x="7283450" y="2908300"/>
          <p14:tracePt t="38065" x="7308850" y="2914650"/>
          <p14:tracePt t="38065" x="7340600" y="2921000"/>
          <p14:tracePt t="38083" x="7372350" y="2933700"/>
          <p14:tracePt t="38097" x="7397750" y="2940050"/>
          <p14:tracePt t="38097" x="7454900" y="2952750"/>
          <p14:tracePt t="38115" x="7480300" y="2959100"/>
          <p14:tracePt t="38115" x="7505700" y="2965450"/>
          <p14:tracePt t="38131" x="7537450" y="2971800"/>
          <p14:tracePt t="38131" x="7562850" y="2978150"/>
          <p14:tracePt t="38148" x="7588250" y="2978150"/>
          <p14:tracePt t="38148" x="7613650" y="2990850"/>
          <p14:tracePt t="38165" x="7639050" y="2990850"/>
          <p14:tracePt t="38165" x="7664450" y="3003550"/>
          <p14:tracePt t="38165" x="7683500" y="3009900"/>
          <p14:tracePt t="38184" x="7708900" y="3016250"/>
          <p14:tracePt t="38184" x="7734300" y="3022600"/>
          <p14:tracePt t="38199" x="7753350" y="3035300"/>
          <p14:tracePt t="38199" x="7772400" y="3041650"/>
          <p14:tracePt t="38215" x="7791450" y="3048000"/>
          <p14:tracePt t="38215" x="7816850" y="3054350"/>
          <p14:tracePt t="38232" x="7835900" y="3060700"/>
          <p14:tracePt t="38232" x="7874000" y="3067050"/>
          <p14:tracePt t="38249" x="7886700" y="3073400"/>
          <p14:tracePt t="38249" x="7905750" y="3073400"/>
          <p14:tracePt t="38265" x="7918450" y="3079750"/>
          <p14:tracePt t="38265" x="7931150" y="3079750"/>
          <p14:tracePt t="38282" x="7943850" y="3086100"/>
          <p14:tracePt t="38282" x="7956550" y="3086100"/>
          <p14:tracePt t="38299" x="7962900" y="3092450"/>
          <p14:tracePt t="38299" x="7981950" y="3092450"/>
          <p14:tracePt t="38316" x="7988300" y="3098800"/>
          <p14:tracePt t="38331" x="7994650" y="3098800"/>
          <p14:tracePt t="38331" x="8001000" y="3098800"/>
          <p14:tracePt t="38349" x="8007350" y="3092450"/>
          <p14:tracePt t="38349" x="8013700" y="3092450"/>
          <p14:tracePt t="38349" x="8020050" y="3092450"/>
          <p14:tracePt t="38367" x="8026400" y="3092450"/>
          <p14:tracePt t="38367" x="8032750" y="3086100"/>
          <p14:tracePt t="38383" x="8039100" y="3079750"/>
          <p14:tracePt t="38383" x="8051800" y="3079750"/>
          <p14:tracePt t="38400" x="8058150" y="3073400"/>
          <p14:tracePt t="38400" x="8070850" y="3067050"/>
          <p14:tracePt t="38416" x="8083550" y="3067050"/>
          <p14:tracePt t="38416" x="8096250" y="3060700"/>
          <p14:tracePt t="38433" x="8108950" y="3054350"/>
          <p14:tracePt t="38433" x="8121650" y="3041650"/>
          <p14:tracePt t="38449" x="8134350" y="3035300"/>
          <p14:tracePt t="38449" x="8153400" y="3028950"/>
          <p14:tracePt t="38449" x="8166100" y="3022600"/>
          <p14:tracePt t="38468" x="8178800" y="3016250"/>
          <p14:tracePt t="38468" x="8191500" y="3009900"/>
          <p14:tracePt t="38483" x="8210550" y="3003550"/>
          <p14:tracePt t="38483" x="8216900" y="3003550"/>
          <p14:tracePt t="38499" x="8229600" y="2997200"/>
          <p14:tracePt t="38499" x="8242300" y="2990850"/>
          <p14:tracePt t="38516" x="8248650" y="2990850"/>
          <p14:tracePt t="38516" x="8255000" y="2984500"/>
          <p14:tracePt t="38516" x="8261350" y="2984500"/>
          <p14:tracePt t="38536" x="8267700" y="2984500"/>
          <p14:tracePt t="38549" x="8274050" y="2978150"/>
          <p14:tracePt t="38565" x="8267700" y="2984500"/>
          <p14:tracePt t="38614" x="8261350" y="2990850"/>
          <p14:tracePt t="38630" x="8255000" y="2990850"/>
          <p14:tracePt t="38646" x="8248650" y="2997200"/>
          <p14:tracePt t="38662" x="8255000" y="2990850"/>
          <p14:tracePt t="38726" x="8261350" y="2990850"/>
          <p14:tracePt t="38742" x="8267700" y="2984500"/>
          <p14:tracePt t="38751" x="8274050" y="2984500"/>
          <p14:tracePt t="38766" x="8280400" y="2978150"/>
          <p14:tracePt t="38766" x="8286750" y="2978150"/>
          <p14:tracePt t="38783" x="8293100" y="2971800"/>
          <p14:tracePt t="38783" x="8299450" y="2971800"/>
          <p14:tracePt t="38800" x="8305800" y="2965450"/>
          <p14:tracePt t="38800" x="8312150" y="2965450"/>
          <p14:tracePt t="38800" x="8318500" y="2959100"/>
          <p14:tracePt t="38819" x="8324850" y="2959100"/>
          <p14:tracePt t="38833" x="8331200" y="2952750"/>
          <p14:tracePt t="38833" x="8343900" y="2946400"/>
          <p14:tracePt t="38851" x="8350250" y="2946400"/>
          <p14:tracePt t="38851" x="8356600" y="2940050"/>
          <p14:tracePt t="38867" x="8362950" y="2940050"/>
          <p14:tracePt t="38883" x="8369300" y="2933700"/>
          <p14:tracePt t="38900" x="8375650" y="2933700"/>
          <p14:tracePt t="38916" x="8382000" y="2933700"/>
          <p14:tracePt t="38933" x="8388350" y="2933700"/>
          <p14:tracePt t="38954" x="8394700" y="2933700"/>
          <p14:tracePt t="39022" x="8401050" y="2927350"/>
          <p14:tracePt t="39059" x="8407400" y="2921000"/>
          <p14:tracePt t="39110" x="8407400" y="2914650"/>
          <p14:tracePt t="39186" x="8407400" y="2908300"/>
          <p14:tracePt t="39214" x="8413750" y="2901950"/>
          <p14:tracePt t="39238" x="8413750" y="2895600"/>
          <p14:tracePt t="39254" x="8413750" y="2889250"/>
          <p14:tracePt t="39266" x="8413750" y="2882900"/>
          <p14:tracePt t="39298" x="8413750" y="2876550"/>
          <p14:tracePt t="39323" x="8413750" y="2870200"/>
          <p14:tracePt t="39335" x="8413750" y="2863850"/>
          <p14:tracePt t="39350" x="8407400" y="2857500"/>
          <p14:tracePt t="39368" x="8407400" y="2851150"/>
          <p14:tracePt t="39382" x="8407400" y="2844800"/>
          <p14:tracePt t="39394" x="8407400" y="2838450"/>
          <p14:tracePt t="39404" x="8413750" y="2832100"/>
          <p14:tracePt t="39420" x="8413750" y="2825750"/>
          <p14:tracePt t="39438" x="8420100" y="2813050"/>
          <p14:tracePt t="39456" x="8426450" y="2806700"/>
          <p14:tracePt t="39468" x="8432800" y="2800350"/>
          <p14:tracePt t="39485" x="8439150" y="2800350"/>
          <p14:tracePt t="39502" x="8445500" y="2794000"/>
          <p14:tracePt t="39521" x="8451850" y="2794000"/>
          <p14:tracePt t="39546" x="8445500" y="2787650"/>
          <p14:tracePt t="39615" x="8439150" y="2787650"/>
          <p14:tracePt t="39627" x="8432800" y="2794000"/>
          <p14:tracePt t="39642" x="8420100" y="2794000"/>
          <p14:tracePt t="39666" x="8413750" y="2794000"/>
          <p14:tracePt t="39676" x="8407400" y="2800350"/>
          <p14:tracePt t="39676" x="8401050" y="2800350"/>
          <p14:tracePt t="39695" x="8394700" y="2800350"/>
          <p14:tracePt t="39704" x="8382000" y="2806700"/>
          <p14:tracePt t="39720" x="8375650" y="2813050"/>
          <p14:tracePt t="39736" x="8369300" y="2819400"/>
          <p14:tracePt t="39753" x="8369300" y="2825750"/>
          <p14:tracePt t="39787" x="8375650" y="2825750"/>
          <p14:tracePt t="39802" x="8382000" y="2825750"/>
          <p14:tracePt t="39814" x="8388350" y="2825750"/>
          <p14:tracePt t="39830" x="8394700" y="2825750"/>
          <p14:tracePt t="39839" x="8401050" y="2819400"/>
          <p14:tracePt t="39853" x="8407400" y="2819400"/>
          <p14:tracePt t="39853" x="8420100" y="2813050"/>
          <p14:tracePt t="39871" x="8426450" y="2806700"/>
          <p14:tracePt t="39871" x="8432800" y="2806700"/>
          <p14:tracePt t="39887" x="8439150" y="2800350"/>
          <p14:tracePt t="39887" x="8445500" y="2800350"/>
          <p14:tracePt t="39905" x="8458200" y="2800350"/>
          <p14:tracePt t="39905" x="8470900" y="2794000"/>
          <p14:tracePt t="39923" x="8477250" y="2794000"/>
          <p14:tracePt t="39923" x="8477250" y="2787650"/>
          <p14:tracePt t="39938" x="8483600" y="2787650"/>
          <p14:tracePt t="39938" x="8489950" y="2787650"/>
          <p14:tracePt t="39955" x="8496300" y="2781300"/>
          <p14:tracePt t="39970" x="8502650" y="2781300"/>
          <p14:tracePt t="39987" x="8509000" y="2774950"/>
          <p14:tracePt t="40011" x="8509000" y="2781300"/>
          <p14:tracePt t="40214" x="8502650" y="2781300"/>
          <p14:tracePt t="40226" x="8496300" y="2787650"/>
          <p14:tracePt t="40242" x="8489950" y="2787650"/>
          <p14:tracePt t="40254" x="8483600" y="2787650"/>
          <p14:tracePt t="40271" x="8477250" y="2794000"/>
          <p14:tracePt t="40271" x="8464550" y="2794000"/>
          <p14:tracePt t="40289" x="8458200" y="2794000"/>
          <p14:tracePt t="40289" x="8451850" y="2794000"/>
          <p14:tracePt t="40305" x="8451850" y="2800350"/>
          <p14:tracePt t="40322" x="8439150" y="2800350"/>
          <p14:tracePt t="40338" x="8432800" y="2800350"/>
          <p14:tracePt t="40355" x="8432800" y="2806700"/>
          <p14:tracePt t="40371" x="8439150" y="2806700"/>
          <p14:tracePt t="40430" x="8445500" y="2813050"/>
          <p14:tracePt t="40446" x="8451850" y="2813050"/>
          <p14:tracePt t="40462" x="8458200" y="2813050"/>
          <p14:tracePt t="40475" x="8458200" y="2819400"/>
          <p14:tracePt t="40550" x="8451850" y="2819400"/>
          <p14:tracePt t="40566" x="8445500" y="2825750"/>
          <p14:tracePt t="40582" x="8439150" y="2825750"/>
          <p14:tracePt t="40588" x="8439150" y="2832100"/>
          <p14:tracePt t="40588" x="8432800" y="2832100"/>
          <p14:tracePt t="40606" x="8426450" y="2838450"/>
          <p14:tracePt t="40606" x="8420100" y="2838450"/>
          <p14:tracePt t="40623" x="8413750" y="2844800"/>
          <p14:tracePt t="40623" x="8407400" y="2851150"/>
          <p14:tracePt t="40640" x="8394700" y="2851150"/>
          <p14:tracePt t="40640" x="8382000" y="2863850"/>
          <p14:tracePt t="40656" x="8369300" y="2863850"/>
          <p14:tracePt t="40656" x="8362950" y="2870200"/>
          <p14:tracePt t="40674" x="8350250" y="2876550"/>
          <p14:tracePt t="40674" x="8337550" y="2876550"/>
          <p14:tracePt t="40690" x="8331200" y="2882900"/>
          <p14:tracePt t="40690" x="8305800" y="2889250"/>
          <p14:tracePt t="40707" x="8293100" y="2895600"/>
          <p14:tracePt t="40707" x="8280400" y="2895600"/>
          <p14:tracePt t="40723" x="8267700" y="2901950"/>
          <p14:tracePt t="40723" x="8255000" y="2901950"/>
          <p14:tracePt t="40740" x="8242300" y="2901950"/>
          <p14:tracePt t="40740" x="8223250" y="2908300"/>
          <p14:tracePt t="40757" x="8210550" y="2908300"/>
          <p14:tracePt t="40757" x="8197850" y="2908300"/>
          <p14:tracePt t="40757" x="8185150" y="2914650"/>
          <p14:tracePt t="40775" x="8172450" y="2914650"/>
          <p14:tracePt t="40789" x="8153400" y="2921000"/>
          <p14:tracePt t="40789" x="8128000" y="2927350"/>
          <p14:tracePt t="40807" x="8115300" y="2927350"/>
          <p14:tracePt t="40807" x="8102600" y="2933700"/>
          <p14:tracePt t="40824" x="8089900" y="2933700"/>
          <p14:tracePt t="40824" x="8077200" y="2933700"/>
          <p14:tracePt t="40840" x="8064500" y="2940050"/>
          <p14:tracePt t="40840" x="8051800" y="2940050"/>
          <p14:tracePt t="40840" x="8045450" y="2946400"/>
          <p14:tracePt t="40859" x="8039100" y="2946400"/>
          <p14:tracePt t="40873" x="8032750" y="2946400"/>
          <p14:tracePt t="40873" x="8020050" y="2952750"/>
          <p14:tracePt t="40891" x="8013700" y="2952750"/>
          <p14:tracePt t="40906" x="8020050" y="2946400"/>
          <p14:tracePt t="40942" x="8026400" y="2940050"/>
          <p14:tracePt t="40954" x="8032750" y="2940050"/>
          <p14:tracePt t="40962" x="8045450" y="2933700"/>
          <p14:tracePt t="40978" x="8051800" y="2927350"/>
          <p14:tracePt t="40989" x="8058150" y="2921000"/>
          <p14:tracePt t="40989" x="8064500" y="2921000"/>
          <p14:tracePt t="41007" x="8070850" y="2914650"/>
          <p14:tracePt t="41023" x="8077200" y="2908300"/>
          <p14:tracePt t="41040" x="8089900" y="2908300"/>
          <p14:tracePt t="41056" x="8096250" y="2901950"/>
          <p14:tracePt t="41056" x="8102600" y="2895600"/>
          <p14:tracePt t="41074" x="8108950" y="2895600"/>
          <p14:tracePt t="41098" x="8115300" y="2895600"/>
          <p14:tracePt t="41134" x="8108950" y="2901950"/>
          <p14:tracePt t="41186" x="8102600" y="2901950"/>
          <p14:tracePt t="41202" x="8096250" y="2901950"/>
          <p14:tracePt t="41218" x="8089900" y="2901950"/>
          <p14:tracePt t="41234" x="8083550" y="2901950"/>
          <p14:tracePt t="41246" x="8077200" y="2901950"/>
          <p14:tracePt t="41262" x="8070850" y="2908300"/>
          <p14:tracePt t="41278" x="8064500" y="2908300"/>
          <p14:tracePt t="41295" x="8058150" y="2908300"/>
          <p14:tracePt t="41307" x="8051800" y="2908300"/>
          <p14:tracePt t="41338" x="8045450" y="2914650"/>
          <p14:tracePt t="41390" x="8051800" y="2914650"/>
          <p14:tracePt t="41466" x="8058150" y="2914650"/>
          <p14:tracePt t="41510" x="8064500" y="2908300"/>
          <p14:tracePt t="41534" x="8070850" y="2908300"/>
          <p14:tracePt t="41546" x="8077200" y="2908300"/>
          <p14:tracePt t="41563" x="8083550" y="2908300"/>
          <p14:tracePt t="41579" x="8096250" y="2901950"/>
          <p14:tracePt t="41595" x="8102600" y="2901950"/>
          <p14:tracePt t="41608" x="8108950" y="2901950"/>
          <p14:tracePt t="41625" x="8115300" y="2901950"/>
          <p14:tracePt t="41642" x="8121650" y="2895600"/>
          <p14:tracePt t="41658" x="8115300" y="2901950"/>
          <p14:tracePt t="41734" x="8108950" y="2901950"/>
          <p14:tracePt t="41758" x="8108950" y="2889250"/>
          <p14:tracePt t="41782" x="8115300" y="2876550"/>
          <p14:tracePt t="41811" x="8115300" y="2870200"/>
          <p14:tracePt t="41827" x="8108950" y="2863850"/>
          <p14:tracePt t="41835" x="8108950" y="2857500"/>
          <p14:tracePt t="41843" x="8108950" y="2851150"/>
          <p14:tracePt t="41843" x="8102600" y="2844800"/>
          <p14:tracePt t="41861" x="8096250" y="2838450"/>
          <p14:tracePt t="41861" x="8089900" y="2832100"/>
          <p14:tracePt t="41861" x="8077200" y="2825750"/>
          <p14:tracePt t="41879" x="8070850" y="2825750"/>
          <p14:tracePt t="41892" x="8058150" y="2819400"/>
          <p14:tracePt t="41892" x="8039100" y="2819400"/>
          <p14:tracePt t="41911" x="8026400" y="2813050"/>
          <p14:tracePt t="41911" x="8013700" y="2813050"/>
          <p14:tracePt t="41911" x="8007350" y="2806700"/>
          <p14:tracePt t="41930" x="7994650" y="2806700"/>
          <p14:tracePt t="41943" x="7981950" y="2806700"/>
          <p14:tracePt t="41943" x="7969250" y="2800350"/>
          <p14:tracePt t="41961" x="7956550" y="2800350"/>
          <p14:tracePt t="41961" x="7924800" y="2794000"/>
          <p14:tracePt t="41977" x="7905750" y="2794000"/>
          <p14:tracePt t="41977" x="7893050" y="2794000"/>
          <p14:tracePt t="41994" x="7874000" y="2787650"/>
          <p14:tracePt t="41994" x="7861300" y="2787650"/>
          <p14:tracePt t="42011" x="7848600" y="2794000"/>
          <p14:tracePt t="42011" x="7823200" y="2794000"/>
          <p14:tracePt t="42028" x="7810500" y="2794000"/>
          <p14:tracePt t="42028" x="7804150" y="2800350"/>
          <p14:tracePt t="42044" x="7797800" y="2800350"/>
          <p14:tracePt t="42044" x="7791450" y="2806700"/>
          <p14:tracePt t="42062" x="7785100" y="2806700"/>
          <p14:tracePt t="42076" x="7791450" y="2806700"/>
          <p14:tracePt t="42102" x="7804150" y="2806700"/>
          <p14:tracePt t="42118" x="7810500" y="2806700"/>
          <p14:tracePt t="42127" x="7816850" y="2806700"/>
          <p14:tracePt t="42127" x="7816850" y="2800350"/>
          <p14:tracePt t="42145" x="7823200" y="2800350"/>
          <p14:tracePt t="42145" x="7829550" y="2800350"/>
          <p14:tracePt t="42145" x="7835900" y="2800350"/>
          <p14:tracePt t="42163" x="7842250" y="2800350"/>
          <p14:tracePt t="42179" x="7848600" y="2794000"/>
          <p14:tracePt t="42202" x="7842250" y="2794000"/>
          <p14:tracePt t="42254" x="7835900" y="2800350"/>
          <p14:tracePt t="42266" x="7829550" y="2800350"/>
          <p14:tracePt t="42282" x="7823200" y="2806700"/>
          <p14:tracePt t="42298" x="7816850" y="2800350"/>
          <p14:tracePt t="42311" x="7810500" y="2800350"/>
          <p14:tracePt t="42311" x="7797800" y="2800350"/>
          <p14:tracePt t="42329" x="7791450" y="2794000"/>
          <p14:tracePt t="42329" x="7785100" y="2787650"/>
          <p14:tracePt t="42345" x="7778750" y="2787650"/>
          <p14:tracePt t="42345" x="7772400" y="2781300"/>
          <p14:tracePt t="42362" x="7766050" y="2774950"/>
          <p14:tracePt t="42379" x="7747000" y="2813050"/>
          <p14:tracePt t="42869" x="7747000" y="2832100"/>
          <p14:tracePt t="42875" x="7747000" y="2851150"/>
          <p14:tracePt t="42883" x="7747000" y="2870200"/>
          <p14:tracePt t="42897" x="7747000" y="2933700"/>
          <p14:tracePt t="42915" x="7753350" y="2978150"/>
          <p14:tracePt t="42931" x="7753350" y="3028950"/>
          <p14:tracePt t="42948" x="7753350" y="3073400"/>
          <p14:tracePt t="42965" x="7753350" y="3117850"/>
          <p14:tracePt t="42981" x="7753350" y="3175000"/>
          <p14:tracePt t="42998" x="7747000" y="3225800"/>
          <p14:tracePt t="43015" x="7747000" y="3276600"/>
          <p14:tracePt t="43032" x="7740650" y="3365500"/>
          <p14:tracePt t="43049" x="7740650" y="3422650"/>
          <p14:tracePt t="43065" x="7734300" y="3486150"/>
          <p14:tracePt t="43081" x="7727950" y="3549650"/>
          <p14:tracePt t="43098" x="7715250" y="3670300"/>
          <p14:tracePt t="43115" x="7702550" y="3759200"/>
          <p14:tracePt t="43132" x="7689850" y="3841750"/>
          <p14:tracePt t="43149" x="7683500" y="3924300"/>
          <p14:tracePt t="43165" x="7677150" y="4006850"/>
          <p14:tracePt t="43165" x="7677150" y="4044950"/>
          <p14:tracePt t="43184" x="7664450" y="4121150"/>
          <p14:tracePt t="43199" x="7658100" y="4203700"/>
          <p14:tracePt t="43215" x="7645400" y="4292600"/>
          <p14:tracePt t="43232" x="7632700" y="4387850"/>
          <p14:tracePt t="43248" x="7613650" y="4483100"/>
          <p14:tracePt t="43248" x="7607300" y="4527550"/>
          <p14:tracePt t="43267" x="7600950" y="4622800"/>
          <p14:tracePt t="43283" x="7594600" y="4718050"/>
          <p14:tracePt t="43300" x="7594600" y="4813300"/>
          <p14:tracePt t="43315" x="7588250" y="4921250"/>
          <p14:tracePt t="43332" x="7575550" y="5086350"/>
          <p14:tracePt t="43349" x="7562850" y="5207000"/>
          <p14:tracePt t="43366" x="7556500" y="5327650"/>
          <p14:tracePt t="43381" x="7543800" y="5435600"/>
          <p14:tracePt t="43398" x="7537450" y="5588000"/>
          <p14:tracePt t="43415" x="7531100" y="5689600"/>
          <p14:tracePt t="43431" x="7524750" y="5784850"/>
          <p14:tracePt t="43449" x="7518400" y="5886450"/>
          <p14:tracePt t="43465" x="7512050" y="6032500"/>
          <p14:tracePt t="43483" x="7512050" y="6121400"/>
          <p14:tracePt t="43499" x="7512050" y="6197600"/>
          <p14:tracePt t="43515" x="7505700" y="6261100"/>
          <p14:tracePt t="43532" x="7505700" y="6324600"/>
          <p14:tracePt t="43549" x="7505700" y="6375400"/>
          <p14:tracePt t="43549" x="7505700" y="6400800"/>
          <p14:tracePt t="43567" x="7505700" y="6451600"/>
          <p14:tracePt t="43583" x="7505700" y="6470650"/>
          <p14:tracePt t="43598" x="7512050" y="6508750"/>
          <p14:tracePt t="43615" x="7512050" y="6534150"/>
          <p14:tracePt t="43632" x="7524750" y="6553200"/>
          <p14:tracePt t="43648" x="7543800" y="6553200"/>
          <p14:tracePt t="43686" x="7575550" y="6546850"/>
          <p14:tracePt t="43706" x="7600950" y="6546850"/>
          <p14:tracePt t="43722" x="7645400" y="6546850"/>
          <p14:tracePt t="43738" x="7664450" y="6546850"/>
          <p14:tracePt t="43749" x="7721600" y="6553200"/>
          <p14:tracePt t="43749" x="7747000" y="6559550"/>
          <p14:tracePt t="43766" x="7804150" y="6572250"/>
          <p14:tracePt t="43783" x="7867650" y="6591300"/>
          <p14:tracePt t="43799" x="7937500" y="6616700"/>
          <p14:tracePt t="43816" x="8007350" y="6635750"/>
          <p14:tracePt t="43832" x="8083550" y="6654800"/>
          <p14:tracePt t="43832" x="8121650" y="6661150"/>
          <p14:tracePt t="43851" x="8191500" y="6673850"/>
          <p14:tracePt t="43866" x="8274050" y="6673850"/>
          <p14:tracePt t="43883" x="8343900" y="6667500"/>
          <p14:tracePt t="43899" x="8413750" y="6654800"/>
          <p14:tracePt t="43916" x="8483600" y="6648450"/>
          <p14:tracePt t="43933" x="8566150" y="6629400"/>
          <p14:tracePt t="43950" x="8616950" y="6616700"/>
          <p14:tracePt t="43966" x="8642350" y="6610350"/>
          <p14:tracePt t="43982" x="8680450" y="6591300"/>
          <p14:tracePt t="43999" x="8743950" y="6565900"/>
          <p14:tracePt t="44016" x="8763000" y="6553200"/>
          <p14:tracePt t="44033" x="8782050" y="6527800"/>
          <p14:tracePt t="44054" x="8788400" y="6502400"/>
          <p14:tracePt t="44067" x="8794750" y="6457950"/>
          <p14:tracePt t="44083" x="8794750" y="6407150"/>
          <p14:tracePt t="44100" x="8788400" y="6337300"/>
          <p14:tracePt t="44117" x="8788400" y="6261100"/>
          <p14:tracePt t="44117" x="8782050" y="6210300"/>
          <p14:tracePt t="44134" x="8775700" y="6115050"/>
          <p14:tracePt t="44150" x="8763000" y="5994400"/>
          <p14:tracePt t="44167" x="8756650" y="5854700"/>
          <p14:tracePt t="44185" x="8750300" y="5702300"/>
          <p14:tracePt t="44200" x="8743950" y="5543550"/>
          <p14:tracePt t="44217" x="8743950" y="5302250"/>
          <p14:tracePt t="44235" x="8743950" y="5143500"/>
          <p14:tracePt t="44250" x="8750300" y="4978400"/>
          <p14:tracePt t="44267" x="8756650" y="4800600"/>
          <p14:tracePt t="44284" x="8769350" y="4610100"/>
          <p14:tracePt t="44301" x="8794750" y="4298950"/>
          <p14:tracePt t="44317" x="8813800" y="4089400"/>
          <p14:tracePt t="44334" x="8826500" y="3879850"/>
          <p14:tracePt t="44351" x="8820150" y="3600450"/>
          <p14:tracePt t="44368" x="8820150" y="3435350"/>
          <p14:tracePt t="44385" x="8820150" y="3282950"/>
          <p14:tracePt t="44401" x="8826500" y="3213100"/>
          <p14:tracePt t="44419" x="8839200" y="3009900"/>
          <p14:tracePt t="44419" x="8839200" y="2952750"/>
          <p14:tracePt t="44435" x="8839200" y="2895600"/>
          <p14:tracePt t="44435" x="8839200" y="2844800"/>
          <p14:tracePt t="44452" x="8839200" y="2794000"/>
          <p14:tracePt t="44452" x="8832850" y="2755900"/>
          <p14:tracePt t="44469" x="8820150" y="2724150"/>
          <p14:tracePt t="44469" x="8813800" y="2692400"/>
          <p14:tracePt t="44469" x="8807450" y="2667000"/>
          <p14:tracePt t="44487" x="8794750" y="2641600"/>
          <p14:tracePt t="44487" x="8782050" y="2622550"/>
          <p14:tracePt t="44503" x="8775700" y="2603500"/>
          <p14:tracePt t="44503" x="8769350" y="2590800"/>
          <p14:tracePt t="44520" x="8763000" y="2571750"/>
          <p14:tracePt t="44520" x="8756650" y="2559050"/>
          <p14:tracePt t="44536" x="8743950" y="2546350"/>
          <p14:tracePt t="44536" x="8731250" y="2540000"/>
          <p14:tracePt t="44553" x="8718550" y="2527300"/>
          <p14:tracePt t="44553" x="8705850" y="2520950"/>
          <p14:tracePt t="44553" x="8686800" y="2514600"/>
          <p14:tracePt t="44571" x="8661400" y="2508250"/>
          <p14:tracePt t="44585" x="8636000" y="2501900"/>
          <p14:tracePt t="44585" x="8572500" y="2489200"/>
          <p14:tracePt t="44603" x="8166100" y="2425700"/>
          <p14:tracePt t="44677" x="8115300" y="2419350"/>
          <p14:tracePt t="44683" x="8026400" y="2413000"/>
          <p14:tracePt t="44702" x="7937500" y="2406650"/>
          <p14:tracePt t="44720" x="7816850" y="2400300"/>
          <p14:tracePt t="44736" x="7740650" y="2400300"/>
          <p14:tracePt t="44752" x="7670800" y="2400300"/>
          <p14:tracePt t="44769" x="7588250" y="2400300"/>
          <p14:tracePt t="44787" x="7562850" y="2400300"/>
          <p14:tracePt t="44803" x="7550150" y="2400300"/>
          <p14:tracePt t="44819" x="7562850" y="2400300"/>
          <p14:tracePt t="44836" x="7594600" y="2387600"/>
          <p14:tracePt t="44836" x="7620000" y="2381250"/>
          <p14:tracePt t="44855" x="7658100" y="2368550"/>
          <p14:tracePt t="44869" x="7791450" y="2343150"/>
          <p14:tracePt t="44886" x="7905750" y="2336800"/>
          <p14:tracePt t="44904" x="8026400" y="2343150"/>
          <p14:tracePt t="44921" x="8153400" y="2362200"/>
          <p14:tracePt t="44936" x="8280400" y="2387600"/>
          <p14:tracePt t="44936" x="8337550" y="2400300"/>
          <p14:tracePt t="44955" x="8458200" y="2444750"/>
          <p14:tracePt t="44970" x="8559800" y="2489200"/>
          <p14:tracePt t="44987" x="8648700" y="2552700"/>
          <p14:tracePt t="45004" x="8718550" y="2622550"/>
          <p14:tracePt t="45020" x="8801100" y="2743200"/>
          <p14:tracePt t="45036" x="8839200" y="2844800"/>
          <p14:tracePt t="45054" x="8864600" y="2952750"/>
          <p14:tracePt t="45070" x="8883650" y="3155950"/>
          <p14:tracePt t="45087" x="8890000" y="3308350"/>
          <p14:tracePt t="45104" x="8890000" y="3473450"/>
          <p14:tracePt t="45121" x="8890000" y="3651250"/>
          <p14:tracePt t="45137" x="8883650" y="3841750"/>
          <p14:tracePt t="45137" x="8877300" y="3943350"/>
          <p14:tracePt t="45155" x="8864600" y="4152900"/>
          <p14:tracePt t="45174" x="8839200" y="4375150"/>
          <p14:tracePt t="45187" x="8807450" y="4597400"/>
          <p14:tracePt t="45204" x="8782050" y="4819650"/>
          <p14:tracePt t="45220" x="8763000" y="5029200"/>
          <p14:tracePt t="45220" x="8756650" y="5137150"/>
          <p14:tracePt t="45239" x="8743950" y="5340350"/>
          <p14:tracePt t="45255" x="8737600" y="5524500"/>
          <p14:tracePt t="45271" x="8724900" y="5695950"/>
          <p14:tracePt t="45288" x="8712200" y="5848350"/>
          <p14:tracePt t="45304" x="8699500" y="5981700"/>
          <p14:tracePt t="45304" x="8693150" y="6045200"/>
          <p14:tracePt t="45323" x="8680450" y="6153150"/>
          <p14:tracePt t="45338" x="8661400" y="6248400"/>
          <p14:tracePt t="45354" x="8636000" y="6318250"/>
          <p14:tracePt t="45371" x="8604250" y="6369050"/>
          <p14:tracePt t="45388" x="8572500" y="6407150"/>
          <p14:tracePt t="45404" x="8540750" y="6438900"/>
          <p14:tracePt t="45421" x="8483600" y="6477000"/>
          <p14:tracePt t="45438" x="8401050" y="6502400"/>
          <p14:tracePt t="45455" x="8331200" y="6515100"/>
          <p14:tracePt t="45472" x="8242300" y="6515100"/>
          <p14:tracePt t="45488" x="8140700" y="6508750"/>
          <p14:tracePt t="45488" x="8083550" y="6502400"/>
          <p14:tracePt t="45507" x="7956550" y="6483350"/>
          <p14:tracePt t="45523" x="7829550" y="6464300"/>
          <p14:tracePt t="45539" x="7689850" y="6438900"/>
          <p14:tracePt t="45555" x="7550150" y="6419850"/>
          <p14:tracePt t="45572" x="7410450" y="6407150"/>
          <p14:tracePt t="45588" x="7289800" y="6407150"/>
          <p14:tracePt t="45588" x="7239000" y="6407150"/>
          <p14:tracePt t="45607" x="7169150" y="6394450"/>
          <p14:tracePt t="45623" x="7143750" y="6388100"/>
          <p14:tracePt t="45639" x="7118350" y="6350000"/>
          <p14:tracePt t="45639" x="7118350" y="6318250"/>
          <p14:tracePt t="45656" x="7118350" y="6280150"/>
          <p14:tracePt t="45656" x="7124700" y="6223000"/>
          <p14:tracePt t="45656" x="7131050" y="6159500"/>
          <p14:tracePt t="45675" x="7143750" y="6083300"/>
          <p14:tracePt t="45675" x="7162800" y="5994400"/>
          <p14:tracePt t="45689" x="7181850" y="5899150"/>
          <p14:tracePt t="45689" x="7200900" y="5791200"/>
          <p14:tracePt t="45706" x="7226300" y="5683250"/>
          <p14:tracePt t="45706" x="7251700" y="5562600"/>
          <p14:tracePt t="45723" x="7277100" y="5429250"/>
          <p14:tracePt t="45723" x="7308850" y="5295900"/>
          <p14:tracePt t="45740" x="7340600" y="5162550"/>
          <p14:tracePt t="45740" x="7410450" y="4876800"/>
          <p14:tracePt t="45757" x="7448550" y="4730750"/>
          <p14:tracePt t="45757" x="7486650" y="4591050"/>
          <p14:tracePt t="45773" x="7531100" y="4451350"/>
          <p14:tracePt t="45773" x="7575550" y="4311650"/>
          <p14:tracePt t="45790" x="7613650" y="4171950"/>
          <p14:tracePt t="45790" x="7702550" y="3917950"/>
          <p14:tracePt t="45807" x="7740650" y="3797300"/>
          <p14:tracePt t="45807" x="7778750" y="3689350"/>
          <p14:tracePt t="45824" x="7816850" y="3587750"/>
          <p14:tracePt t="45824" x="7854950" y="3492500"/>
          <p14:tracePt t="45840" x="7893050" y="3416300"/>
          <p14:tracePt t="45840" x="7924800" y="3340100"/>
          <p14:tracePt t="45857" x="7962900" y="3276600"/>
          <p14:tracePt t="45857" x="7994650" y="3219450"/>
          <p14:tracePt t="45857" x="8026400" y="3162300"/>
          <p14:tracePt t="45875" x="8058150" y="3111500"/>
          <p14:tracePt t="45889" x="8089900" y="3067050"/>
          <p14:tracePt t="45889" x="8140700" y="2984500"/>
          <p14:tracePt t="45908" x="8159750" y="2946400"/>
          <p14:tracePt t="45908" x="8185150" y="2921000"/>
          <p14:tracePt t="45923" x="8204200" y="2889250"/>
          <p14:tracePt t="45923" x="8223250" y="2870200"/>
          <p14:tracePt t="45940" x="8235950" y="2851150"/>
          <p14:tracePt t="45940" x="8248650" y="2844800"/>
          <p14:tracePt t="45957" x="8261350" y="2832100"/>
          <p14:tracePt t="45957" x="8274050" y="2825750"/>
          <p14:tracePt t="45957" x="8286750" y="2819400"/>
          <p14:tracePt t="45975" x="8293100" y="2813050"/>
          <p14:tracePt t="45975" x="8299450" y="2806700"/>
          <p14:tracePt t="45991" x="8312150" y="2806700"/>
          <p14:tracePt t="45991" x="8318500" y="2800350"/>
          <p14:tracePt t="46007" x="8331200" y="2794000"/>
          <p14:tracePt t="46007" x="8337550" y="2794000"/>
          <p14:tracePt t="46024" x="8343900" y="2794000"/>
          <p14:tracePt t="46024" x="8350250" y="2787650"/>
          <p14:tracePt t="46040" x="8356600" y="2787650"/>
          <p14:tracePt t="46040" x="8362950" y="2787650"/>
          <p14:tracePt t="46057" x="8369300" y="2787650"/>
          <p14:tracePt t="46073" x="8375650" y="2787650"/>
          <p14:tracePt t="46090" x="8382000" y="2794000"/>
          <p14:tracePt t="46130" x="8375650" y="2800350"/>
          <p14:tracePt t="46154" x="8375650" y="2806700"/>
          <p14:tracePt t="46198" x="8369300" y="2813050"/>
          <p14:tracePt t="46214" x="8362950" y="2813050"/>
          <p14:tracePt t="46227" x="8350250" y="2819400"/>
          <p14:tracePt t="46243" x="8343900" y="2819400"/>
          <p14:tracePt t="46259" x="8337550" y="2825750"/>
          <p14:tracePt t="46259" x="8331200" y="2832100"/>
          <p14:tracePt t="46275" x="8324850" y="2832100"/>
          <p14:tracePt t="46275" x="8318500" y="2838450"/>
          <p14:tracePt t="46291" x="8312150" y="2844800"/>
          <p14:tracePt t="46291" x="8305800" y="2844800"/>
          <p14:tracePt t="46308" x="8299450" y="2851150"/>
          <p14:tracePt t="46308" x="8286750" y="2851150"/>
          <p14:tracePt t="46325" x="8280400" y="2857500"/>
          <p14:tracePt t="46325" x="8274050" y="2857500"/>
          <p14:tracePt t="46325" x="8267700" y="2857500"/>
          <p14:tracePt t="46343" x="8261350" y="2857500"/>
          <p14:tracePt t="46343" x="8255000" y="2857500"/>
          <p14:tracePt t="46358" x="8248650" y="2857500"/>
          <p14:tracePt t="46358" x="8242300" y="2857500"/>
          <p14:tracePt t="46375" x="8235950" y="2857500"/>
          <p14:tracePt t="46375" x="8229600" y="2857500"/>
          <p14:tracePt t="46391" x="8223250" y="2857500"/>
          <p14:tracePt t="46391" x="8216900" y="2857500"/>
          <p14:tracePt t="46408" x="8210550" y="2851150"/>
          <p14:tracePt t="46438" x="8216900" y="2844800"/>
          <p14:tracePt t="46462" x="8223250" y="2838450"/>
          <p14:tracePt t="46482" x="8229600" y="2838450"/>
          <p14:tracePt t="46498" x="8235950" y="2838450"/>
          <p14:tracePt t="46508" x="8242300" y="2838450"/>
          <p14:tracePt t="46508" x="8248650" y="2838450"/>
          <p14:tracePt t="46508" x="8255000" y="2832100"/>
          <p14:tracePt t="46528" x="8261350" y="2832100"/>
          <p14:tracePt t="46541" x="8267700" y="2825750"/>
          <p14:tracePt t="46541" x="8280400" y="2819400"/>
          <p14:tracePt t="46559" x="8293100" y="2813050"/>
          <p14:tracePt t="46559" x="8299450" y="2813050"/>
          <p14:tracePt t="46576" x="8305800" y="2806700"/>
          <p14:tracePt t="46576" x="8312150" y="2800350"/>
          <p14:tracePt t="46592" x="8318500" y="2800350"/>
          <p14:tracePt t="46592" x="8331200" y="2794000"/>
          <p14:tracePt t="46592" x="8337550" y="2787650"/>
          <p14:tracePt t="46611" x="8343900" y="2787650"/>
          <p14:tracePt t="46625" x="8350250" y="2787650"/>
          <p14:tracePt t="46625" x="8362950" y="2781300"/>
          <p14:tracePt t="46643" x="8369300" y="2774950"/>
          <p14:tracePt t="46643" x="8375650" y="2774950"/>
          <p14:tracePt t="46659" x="8382000" y="2774950"/>
          <p14:tracePt t="46659" x="8382000" y="2768600"/>
          <p14:tracePt t="46676" x="8388350" y="2768600"/>
          <p14:tracePt t="46676" x="8394700" y="2762250"/>
          <p14:tracePt t="46693" x="8401050" y="2762250"/>
          <p14:tracePt t="46693" x="8407400" y="2755900"/>
          <p14:tracePt t="46709" x="8413750" y="2755900"/>
          <p14:tracePt t="46725" x="8420100" y="2749550"/>
          <p14:tracePt t="46742" x="8426450" y="2749550"/>
          <p14:tracePt t="46759" x="8439150" y="2743200"/>
          <p14:tracePt t="46759" x="8445500" y="2743200"/>
          <p14:tracePt t="46776" x="8451850" y="2743200"/>
          <p14:tracePt t="46792" x="8458200" y="2743200"/>
          <p14:tracePt t="46814" x="8451850" y="2743200"/>
          <p14:tracePt t="46850" x="8445500" y="2749550"/>
          <p14:tracePt t="46866" x="8439150" y="2749550"/>
          <p14:tracePt t="46882" x="8432800" y="2755900"/>
          <p14:tracePt t="46892" x="8420100" y="2755900"/>
          <p14:tracePt t="46909" x="8420100" y="2762250"/>
          <p14:tracePt t="46909" x="8407400" y="2762250"/>
          <p14:tracePt t="46927" x="8401050" y="2768600"/>
          <p14:tracePt t="46927" x="8394700" y="2768600"/>
          <p14:tracePt t="46944" x="8388350" y="2768600"/>
          <p14:tracePt t="46944" x="8382000" y="2768600"/>
          <p14:tracePt t="46960" x="8375650" y="2768600"/>
          <p14:tracePt t="46960" x="8369300" y="2774950"/>
          <p14:tracePt t="46977" x="8362950" y="2774950"/>
          <p14:tracePt t="46977" x="8356600" y="2774950"/>
          <p14:tracePt t="46977" x="8350250" y="2781300"/>
          <p14:tracePt t="46995" x="8337550" y="2781300"/>
          <p14:tracePt t="47015" x="8331200" y="2787650"/>
          <p14:tracePt t="47054" x="8337550" y="2781300"/>
          <p14:tracePt t="47098" x="8343900" y="2781300"/>
          <p14:tracePt t="47114" x="8356600" y="2781300"/>
          <p14:tracePt t="47126" x="8362950" y="2781300"/>
          <p14:tracePt t="47142" x="8369300" y="2774950"/>
          <p14:tracePt t="47158" x="8375650" y="2774950"/>
          <p14:tracePt t="47166" x="8382000" y="2774950"/>
          <p14:tracePt t="47182" x="8388350" y="2774950"/>
          <p14:tracePt t="47195" x="8394700" y="2774950"/>
          <p14:tracePt t="47218" x="8388350" y="2774950"/>
          <p14:tracePt t="47254" x="8382000" y="2774950"/>
          <p14:tracePt t="47278" x="8375650" y="2781300"/>
          <p14:tracePt t="47296" x="8369300" y="2787650"/>
          <p14:tracePt t="47322" x="8362950" y="2794000"/>
          <p14:tracePt t="47338" x="8362950" y="2800350"/>
          <p14:tracePt t="47354" x="8362950" y="2806700"/>
          <p14:tracePt t="47366" x="8369300" y="2813050"/>
          <p14:tracePt t="47377" x="8369300" y="2819400"/>
          <p14:tracePt t="47377" x="8375650" y="2832100"/>
          <p14:tracePt t="47395" x="8375650" y="2838450"/>
          <p14:tracePt t="47395" x="8382000" y="2851150"/>
          <p14:tracePt t="47412" x="8388350" y="2857500"/>
          <p14:tracePt t="47412" x="8401050" y="2882900"/>
          <p14:tracePt t="47428" x="8407400" y="2895600"/>
          <p14:tracePt t="47428" x="8413750" y="2908300"/>
          <p14:tracePt t="47445" x="8426450" y="2921000"/>
          <p14:tracePt t="47445" x="8432800" y="2940050"/>
          <p14:tracePt t="47462" x="8439150" y="2952750"/>
          <p14:tracePt t="47462" x="8451850" y="2965450"/>
          <p14:tracePt t="47479" x="8458200" y="2978150"/>
          <p14:tracePt t="47479" x="8470900" y="3003550"/>
          <p14:tracePt t="47495" x="8477250" y="3009900"/>
          <p14:tracePt t="47495" x="8483600" y="3016250"/>
          <p14:tracePt t="47512" x="8489950" y="3016250"/>
          <p14:tracePt t="47528" x="8496300" y="3022600"/>
          <p14:tracePt t="47546" x="8502650" y="3016250"/>
          <p14:tracePt t="47563" x="8496300" y="3003550"/>
          <p14:tracePt t="47579" x="8496300" y="2997200"/>
          <p14:tracePt t="47579" x="8496300" y="2990850"/>
          <p14:tracePt t="47596" x="8489950" y="2978150"/>
          <p14:tracePt t="47596" x="8489950" y="2971800"/>
          <p14:tracePt t="47612" x="8483600" y="2959100"/>
          <p14:tracePt t="47612" x="8477250" y="2946400"/>
          <p14:tracePt t="47629" x="8470900" y="2933700"/>
          <p14:tracePt t="47629" x="8458200" y="2914650"/>
          <p14:tracePt t="47647" x="8445500" y="2901950"/>
          <p14:tracePt t="47647" x="8439150" y="2895600"/>
          <p14:tracePt t="47663" x="8432800" y="2882900"/>
          <p14:tracePt t="47663" x="8420100" y="2870200"/>
          <p14:tracePt t="47679" x="8407400" y="2857500"/>
          <p14:tracePt t="47679" x="8401050" y="2851150"/>
          <p14:tracePt t="47696" x="8394700" y="2838450"/>
          <p14:tracePt t="47696" x="8388350" y="2825750"/>
          <p14:tracePt t="47712" x="8375650" y="2813050"/>
          <p14:tracePt t="47712" x="8369300" y="2794000"/>
          <p14:tracePt t="47729" x="8362950" y="2787650"/>
          <p14:tracePt t="47729" x="8356600" y="2774950"/>
          <p14:tracePt t="47747" x="8356600" y="2768600"/>
          <p14:tracePt t="47747" x="8350250" y="2762250"/>
          <p14:tracePt t="47763" x="8350250" y="2755900"/>
          <p14:tracePt t="47763" x="8350250" y="2749550"/>
          <p14:tracePt t="47779" x="8343900" y="2743200"/>
          <p14:tracePt t="47796" x="8350250" y="2743200"/>
          <p14:tracePt t="47846" x="8356600" y="2736850"/>
          <p14:tracePt t="47862" x="8356600" y="2730500"/>
          <p14:tracePt t="47870" x="8356600" y="2724150"/>
          <p14:tracePt t="47879" x="8356600" y="2711450"/>
          <p14:tracePt t="47879" x="8356600" y="2705100"/>
          <p14:tracePt t="47896" x="8337550" y="3022600"/>
          <p14:tracePt t="48000" x="8343900" y="3073400"/>
          <p14:tracePt t="48008" x="8343900" y="3130550"/>
          <p14:tracePt t="48016" x="8350250" y="3251200"/>
          <p14:tracePt t="48030" x="8356600" y="3365500"/>
          <p14:tracePt t="48046" x="8356600" y="3479800"/>
          <p14:tracePt t="48063" x="8362950" y="3587750"/>
          <p14:tracePt t="48080" x="8375650" y="3727450"/>
          <p14:tracePt t="48096" x="8388350" y="3803650"/>
          <p14:tracePt t="48114" x="8401050" y="3867150"/>
          <p14:tracePt t="48131" x="8413750" y="3937000"/>
          <p14:tracePt t="48148" x="8413750" y="3962400"/>
          <p14:tracePt t="48164" x="8413750" y="3975100"/>
          <p14:tracePt t="48181" x="8413750" y="3981450"/>
          <p14:tracePt t="48197" x="8420100" y="3981450"/>
          <p14:tracePt t="48239" x="8420100" y="3987800"/>
          <p14:tracePt t="48255" x="8420100" y="4000500"/>
          <p14:tracePt t="48264" x="8420100" y="4038600"/>
          <p14:tracePt t="48281" x="8413750" y="4121150"/>
          <p14:tracePt t="48281" x="8407400" y="4171950"/>
          <p14:tracePt t="48300" x="8394700" y="4292600"/>
          <p14:tracePt t="48316" x="8382000" y="4425950"/>
          <p14:tracePt t="48332" x="8369300" y="4540250"/>
          <p14:tracePt t="48348" x="8356600" y="4629150"/>
          <p14:tracePt t="48366" x="8350250" y="4705350"/>
          <p14:tracePt t="48382" x="8337550" y="4787900"/>
          <p14:tracePt t="48399" x="8324850" y="4826000"/>
          <p14:tracePt t="48415" x="8305800" y="4857750"/>
          <p14:tracePt t="48432" x="8267700" y="4864100"/>
          <p14:tracePt t="48449" x="8235950" y="4845050"/>
          <p14:tracePt t="48466" x="8197850" y="4800600"/>
          <p14:tracePt t="48482" x="8140700" y="4743450"/>
          <p14:tracePt t="48499" x="8032750" y="4603750"/>
          <p14:tracePt t="48516" x="7943850" y="4495800"/>
          <p14:tracePt t="48532" x="7861300" y="4362450"/>
          <p14:tracePt t="48549" x="7772400" y="4216400"/>
          <p14:tracePt t="48566" x="7696200" y="4051300"/>
          <p14:tracePt t="48566" x="7651750" y="3968750"/>
          <p14:tracePt t="48584" x="7575550" y="3797300"/>
          <p14:tracePt t="48599" x="7512050" y="3625850"/>
          <p14:tracePt t="48616" x="7461250" y="3448050"/>
          <p14:tracePt t="48633" x="7429500" y="3270250"/>
          <p14:tracePt t="48649" x="7423150" y="3105150"/>
          <p14:tracePt t="48649" x="7429500" y="3028950"/>
          <p14:tracePt t="48668" x="7467600" y="2876550"/>
          <p14:tracePt t="48684" x="7537450" y="2743200"/>
          <p14:tracePt t="48700" x="7632700" y="2622550"/>
          <p14:tracePt t="48716" x="7753350" y="2508250"/>
          <p14:tracePt t="48733" x="7969250" y="2393950"/>
          <p14:tracePt t="48750" x="8115300" y="2362200"/>
          <p14:tracePt t="48767" x="8267700" y="2374900"/>
          <p14:tracePt t="48783" x="8413750" y="2432050"/>
          <p14:tracePt t="48800" x="8616950" y="2565400"/>
          <p14:tracePt t="48817" x="8731250" y="2692400"/>
          <p14:tracePt t="48834" x="8820150" y="2844800"/>
          <p14:tracePt t="48850" x="8902700" y="3149600"/>
          <p14:tracePt t="48868" x="8928100" y="3359150"/>
          <p14:tracePt t="48884" x="8928100" y="3581400"/>
          <p14:tracePt t="48900" x="8915400" y="3778250"/>
          <p14:tracePt t="48917" x="8877300" y="3981450"/>
          <p14:tracePt t="48934" x="8820150" y="4152900"/>
          <p14:tracePt t="48934" x="8788400" y="4235450"/>
          <p14:tracePt t="48952" x="8705850" y="4362450"/>
          <p14:tracePt t="48968" x="8610600" y="4464050"/>
          <p14:tracePt t="48984" x="8489950" y="4540250"/>
          <p14:tracePt t="49000" x="8362950" y="4584700"/>
          <p14:tracePt t="49000" x="8299450" y="4597400"/>
          <p14:tracePt t="49020" x="8235950" y="4610100"/>
          <p14:tracePt t="49034" x="8051800" y="4603750"/>
          <p14:tracePt t="49051" x="7950200" y="4572000"/>
          <p14:tracePt t="49067" x="7861300" y="4527550"/>
          <p14:tracePt t="49084" x="7791450" y="4476750"/>
          <p14:tracePt t="49101" x="7715250" y="4381500"/>
          <p14:tracePt t="49118" x="7683500" y="4318000"/>
          <p14:tracePt t="49134" x="7670800" y="4273550"/>
          <p14:tracePt t="49151" x="7658100" y="4159250"/>
          <p14:tracePt t="49151" x="7645400" y="4000500"/>
          <p14:tracePt t="49169" x="7639050" y="3898900"/>
          <p14:tracePt t="49169" x="7632700" y="3790950"/>
          <p14:tracePt t="49185" x="7632700" y="3670300"/>
          <p14:tracePt t="49185" x="7632700" y="3536950"/>
          <p14:tracePt t="49201" x="7639050" y="3403600"/>
          <p14:tracePt t="49201" x="7645400" y="3263900"/>
          <p14:tracePt t="49218" x="7664450" y="3124200"/>
          <p14:tracePt t="49218" x="7696200" y="2838450"/>
          <p14:tracePt t="49235" x="7721600" y="2705100"/>
          <p14:tracePt t="49235" x="7753350" y="2565400"/>
          <p14:tracePt t="49252" x="7785100" y="2438400"/>
          <p14:tracePt t="49252" x="7816850" y="2311400"/>
          <p14:tracePt t="49268" x="7854950" y="2197100"/>
          <p14:tracePt t="49268" x="7886700" y="2089150"/>
          <p14:tracePt t="49285" x="7918450" y="1987550"/>
          <p14:tracePt t="49285" x="7950200" y="1892300"/>
          <p14:tracePt t="49285" x="7975600" y="1803400"/>
          <p14:tracePt t="49304" x="8001000" y="1720850"/>
          <p14:tracePt t="49318" x="8020050" y="1644650"/>
          <p14:tracePt t="49318" x="8045450" y="1517650"/>
          <p14:tracePt t="49336" x="8058150" y="1460500"/>
          <p14:tracePt t="49336" x="8064500" y="1416050"/>
          <p14:tracePt t="49352" x="8064500" y="1371600"/>
          <p14:tracePt t="49352" x="8064500" y="1333500"/>
          <p14:tracePt t="49369" x="8064500" y="1295400"/>
          <p14:tracePt t="49369" x="8058150" y="1270000"/>
          <p14:tracePt t="49385" x="8051800" y="1238250"/>
          <p14:tracePt t="49385" x="8045450" y="1212850"/>
          <p14:tracePt t="49385" x="8039100" y="1193800"/>
          <p14:tracePt t="49404" x="8032750" y="1174750"/>
          <p14:tracePt t="49404" x="8020050" y="1155700"/>
          <p14:tracePt t="49421" x="8007350" y="1149350"/>
          <p14:tracePt t="49421" x="8001000" y="1136650"/>
          <p14:tracePt t="49436" x="7988300" y="1130300"/>
          <p14:tracePt t="49436" x="7975600" y="1123950"/>
          <p14:tracePt t="49452" x="7956550" y="1123950"/>
          <p14:tracePt t="49452" x="7931150" y="1111250"/>
          <p14:tracePt t="49469" x="7918450" y="1111250"/>
          <p14:tracePt t="49469" x="7905750" y="1104900"/>
          <p14:tracePt t="49486" x="7893050" y="1104900"/>
          <p14:tracePt t="49486" x="7880350" y="1098550"/>
          <p14:tracePt t="49503" x="7867650" y="1098550"/>
          <p14:tracePt t="49503" x="7861300" y="1098550"/>
          <p14:tracePt t="49520" x="7848600" y="1104900"/>
          <p14:tracePt t="49520" x="7829550" y="1117600"/>
          <p14:tracePt t="49537" x="7816850" y="1123950"/>
          <p14:tracePt t="49537" x="7810500" y="1136650"/>
          <p14:tracePt t="49553" x="7797800" y="1149350"/>
          <p14:tracePt t="49553" x="7791450" y="1155700"/>
          <p14:tracePt t="49570" x="7778750" y="1168400"/>
          <p14:tracePt t="49570" x="7766050" y="1174750"/>
          <p14:tracePt t="49570" x="7759700" y="1181100"/>
          <p14:tracePt t="49588" x="7747000" y="1193800"/>
          <p14:tracePt t="49602" x="7734300" y="1200150"/>
          <p14:tracePt t="49602" x="7696200" y="1219200"/>
          <p14:tracePt t="49620" x="7677150" y="1225550"/>
          <p14:tracePt t="49620" x="7651750" y="1225550"/>
          <p14:tracePt t="49636" x="7626350" y="1225550"/>
          <p14:tracePt t="49654" x="7366000" y="996950"/>
          <p14:tracePt t="49718" x="7346950" y="958850"/>
          <p14:tracePt t="49725" x="7334250" y="920750"/>
          <p14:tracePt t="49736" x="7334250" y="838200"/>
          <p14:tracePt t="49753" x="7404100" y="717550"/>
          <p14:tracePt t="49770" x="7493000" y="628650"/>
          <p14:tracePt t="49786" x="7613650" y="533400"/>
          <p14:tracePt t="49804" x="7747000" y="457200"/>
          <p14:tracePt t="49820" x="7975600" y="387350"/>
          <p14:tracePt t="49837" x="8128000" y="387350"/>
          <p14:tracePt t="49853" x="8280400" y="419100"/>
          <p14:tracePt t="49870" x="8483600" y="514350"/>
          <p14:tracePt t="49888" x="8585200" y="596900"/>
          <p14:tracePt t="49904" x="8655050" y="692150"/>
          <p14:tracePt t="49921" x="8699500" y="787400"/>
          <p14:tracePt t="49937" x="8712200" y="889000"/>
          <p14:tracePt t="49937" x="8705850" y="939800"/>
          <p14:tracePt t="49956" x="8693150" y="996950"/>
          <p14:tracePt t="49970" x="8636000" y="1143000"/>
          <p14:tracePt t="49988" x="8566150" y="1219200"/>
          <p14:tracePt t="50004" x="8477250" y="1289050"/>
          <p14:tracePt t="50021" x="8369300" y="1333500"/>
          <p14:tracePt t="50037" x="8255000" y="1371600"/>
          <p14:tracePt t="50037" x="8191500" y="1384300"/>
          <p14:tracePt t="50056" x="8058150" y="1403350"/>
          <p14:tracePt t="50070" x="7937500" y="1403350"/>
          <p14:tracePt t="50087" x="7829550" y="1403350"/>
          <p14:tracePt t="50104" x="7689850" y="1397000"/>
          <p14:tracePt t="50121" x="7626350" y="1416050"/>
          <p14:tracePt t="50137" x="7575550" y="1441450"/>
          <p14:tracePt t="50154" x="7537450" y="1466850"/>
          <p14:tracePt t="50171" x="7524750" y="1479550"/>
          <p14:tracePt t="50171" x="7505700" y="1504950"/>
          <p14:tracePt t="50190" x="7499350" y="1511300"/>
          <p14:tracePt t="50190" x="7499350" y="1524000"/>
          <p14:tracePt t="50206" x="7505700" y="1536700"/>
          <p14:tracePt t="50206" x="7512050" y="1555750"/>
          <p14:tracePt t="50222" x="7524750" y="1574800"/>
          <p14:tracePt t="50222" x="7543800" y="1600200"/>
          <p14:tracePt t="50238" x="7562850" y="1619250"/>
          <p14:tracePt t="50238" x="7588250" y="1651000"/>
          <p14:tracePt t="50256" x="7645400" y="1708150"/>
          <p14:tracePt t="50256" x="7677150" y="1746250"/>
          <p14:tracePt t="50272" x="7708900" y="1778000"/>
          <p14:tracePt t="50272" x="7740650" y="1816100"/>
          <p14:tracePt t="50288" x="7772400" y="1847850"/>
          <p14:tracePt t="50288" x="7797800" y="1885950"/>
          <p14:tracePt t="50306" x="7829550" y="1924050"/>
          <p14:tracePt t="50306" x="7854950" y="1968500"/>
          <p14:tracePt t="50322" x="7880350" y="2006600"/>
          <p14:tracePt t="50322" x="7924800" y="2089150"/>
          <p14:tracePt t="50340" x="7943850" y="2133600"/>
          <p14:tracePt t="50340" x="7956550" y="2171700"/>
          <p14:tracePt t="50356" x="7975600" y="2216150"/>
          <p14:tracePt t="50356" x="7988300" y="2260600"/>
          <p14:tracePt t="50372" x="7994650" y="2298700"/>
          <p14:tracePt t="50372" x="8001000" y="2343150"/>
          <p14:tracePt t="50389" x="8007350" y="2381250"/>
          <p14:tracePt t="50389" x="8013700" y="2413000"/>
          <p14:tracePt t="50406" x="8020050" y="2451100"/>
          <p14:tracePt t="50406" x="8026400" y="2514600"/>
          <p14:tracePt t="50425" x="8026400" y="2540000"/>
          <p14:tracePt t="50425" x="8026400" y="2565400"/>
          <p14:tracePt t="50439" x="8026400" y="2584450"/>
          <p14:tracePt t="50439" x="8026400" y="2609850"/>
          <p14:tracePt t="50456" x="8026400" y="2628900"/>
          <p14:tracePt t="50456" x="8026400" y="2641600"/>
          <p14:tracePt t="50473" x="8026400" y="2660650"/>
          <p14:tracePt t="50473" x="8032750" y="2679700"/>
          <p14:tracePt t="50490" x="8032750" y="2686050"/>
          <p14:tracePt t="50505" x="8039100" y="2679700"/>
          <p14:tracePt t="50505" x="8045450" y="2673350"/>
          <p14:tracePt t="50523" x="8045450" y="2660650"/>
          <p14:tracePt t="50523" x="8045450" y="2647950"/>
          <p14:tracePt t="50540" x="8051800" y="2628900"/>
          <p14:tracePt t="50540" x="8045450" y="2584450"/>
          <p14:tracePt t="50557" x="8045450" y="2559050"/>
          <p14:tracePt t="50557" x="8039100" y="2540000"/>
          <p14:tracePt t="50573" x="8032750" y="2514600"/>
          <p14:tracePt t="50573" x="8032750" y="2482850"/>
          <p14:tracePt t="50590" x="8026400" y="2457450"/>
          <p14:tracePt t="50590" x="8020050" y="2425700"/>
          <p14:tracePt t="50590" x="8020050" y="2393950"/>
          <p14:tracePt t="50608" x="8013700" y="2362200"/>
          <p14:tracePt t="50622" x="8013700" y="2330450"/>
          <p14:tracePt t="50622" x="8007350" y="2266950"/>
          <p14:tracePt t="50640" x="8007350" y="2228850"/>
          <p14:tracePt t="50640" x="8001000" y="2190750"/>
          <p14:tracePt t="50657" x="8001000" y="2152650"/>
          <p14:tracePt t="50657" x="8001000" y="2114550"/>
          <p14:tracePt t="50657" x="7994650" y="2070100"/>
          <p14:tracePt t="50676" x="7994650" y="2032000"/>
          <p14:tracePt t="50689" x="7988300" y="1987550"/>
          <p14:tracePt t="50689" x="7988300" y="1898650"/>
          <p14:tracePt t="50709" x="7981950" y="1854200"/>
          <p14:tracePt t="50709" x="7981950" y="1803400"/>
          <p14:tracePt t="50725" x="7969250" y="1714500"/>
          <p14:tracePt t="50739" x="7962900" y="1676400"/>
          <p14:tracePt t="50739" x="7950200" y="1587500"/>
          <p14:tracePt t="50763" x="7943850" y="1549400"/>
          <p14:tracePt t="50763" x="7931150" y="1511300"/>
          <p14:tracePt t="50779" x="7924800" y="1479550"/>
          <p14:tracePt t="50779" x="7912100" y="1447800"/>
          <p14:tracePt t="50779" x="7899400" y="1416050"/>
          <p14:tracePt t="50796" x="7886700" y="1390650"/>
          <p14:tracePt t="50806" x="7874000" y="1365250"/>
          <p14:tracePt t="50806" x="7861300" y="1346200"/>
          <p14:tracePt t="50824" x="7848600" y="1327150"/>
          <p14:tracePt t="50824" x="7835900" y="1308100"/>
          <p14:tracePt t="50840" x="7816850" y="1289050"/>
          <p14:tracePt t="50840" x="7791450" y="1257300"/>
          <p14:tracePt t="50857" x="7778750" y="1244600"/>
          <p14:tracePt t="50857" x="7766050" y="1231900"/>
          <p14:tracePt t="50874" x="7759700" y="1219200"/>
          <p14:tracePt t="50874" x="7747000" y="1206500"/>
          <p14:tracePt t="50890" x="7734300" y="1200150"/>
          <p14:tracePt t="50890" x="7715250" y="1187450"/>
          <p14:tracePt t="50908" x="7708900" y="1181100"/>
          <p14:tracePt t="50908" x="7702550" y="1181100"/>
          <p14:tracePt t="50926" x="7696200" y="1181100"/>
          <p14:tracePt t="50926" x="7689850" y="1181100"/>
          <p14:tracePt t="50941" x="7677150" y="1181100"/>
          <p14:tracePt t="50941" x="7670800" y="1187450"/>
          <p14:tracePt t="50957" x="7658100" y="1193800"/>
          <p14:tracePt t="50957" x="7645400" y="1206500"/>
          <p14:tracePt t="50957" x="7632700" y="1219200"/>
          <p14:tracePt t="50976" x="7613650" y="1231900"/>
          <p14:tracePt t="50990" x="7600950" y="1244600"/>
          <p14:tracePt t="50990" x="7556500" y="1263650"/>
          <p14:tracePt t="51008" x="7537450" y="1263650"/>
          <p14:tracePt t="51008" x="7512050" y="1257300"/>
          <p14:tracePt t="51025" x="7239000" y="1009650"/>
          <p14:tracePt t="51098" x="7232650" y="977900"/>
          <p14:tracePt t="51104" x="7232650" y="895350"/>
          <p14:tracePt t="51124" x="7264400" y="812800"/>
          <p14:tracePt t="51141" x="7359650" y="692150"/>
          <p14:tracePt t="51157" x="7442200" y="615950"/>
          <p14:tracePt t="51176" x="7550150" y="552450"/>
          <p14:tracePt t="51191" x="7734300" y="476250"/>
          <p14:tracePt t="51208" x="7874000" y="450850"/>
          <p14:tracePt t="51224" x="8026400" y="457200"/>
          <p14:tracePt t="51241" x="8172450" y="488950"/>
          <p14:tracePt t="51258" x="8312150" y="539750"/>
          <p14:tracePt t="51258" x="8375650" y="571500"/>
          <p14:tracePt t="51276" x="8483600" y="647700"/>
          <p14:tracePt t="51292" x="8566150" y="717550"/>
          <p14:tracePt t="51308" x="8623300" y="793750"/>
          <p14:tracePt t="51325" x="8661400" y="876300"/>
          <p14:tracePt t="51341" x="8661400" y="952500"/>
          <p14:tracePt t="51341" x="8655050" y="996950"/>
          <p14:tracePt t="51360" x="8610600" y="1073150"/>
          <p14:tracePt t="51376" x="8540750" y="1143000"/>
          <p14:tracePt t="51392" x="8445500" y="1206500"/>
          <p14:tracePt t="51408" x="8331200" y="1250950"/>
          <p14:tracePt t="51408" x="8274050" y="1270000"/>
          <p14:tracePt t="51429" x="8147050" y="1301750"/>
          <p14:tracePt t="51442" x="8020050" y="1320800"/>
          <p14:tracePt t="51458" x="7893050" y="1320800"/>
          <p14:tracePt t="51475" x="7772400" y="1314450"/>
          <p14:tracePt t="51492" x="7626350" y="1308100"/>
          <p14:tracePt t="51509" x="7562850" y="1314450"/>
          <p14:tracePt t="51526" x="7524750" y="1327150"/>
          <p14:tracePt t="51542" x="7505700" y="1346200"/>
          <p14:tracePt t="51561" x="7518400" y="1358900"/>
          <p14:tracePt t="51561" x="7524750" y="1365250"/>
          <p14:tracePt t="51576" x="7537450" y="1365250"/>
          <p14:tracePt t="51576" x="7550150" y="1371600"/>
          <p14:tracePt t="51593" x="7569200" y="1371600"/>
          <p14:tracePt t="51593" x="7588250" y="1377950"/>
          <p14:tracePt t="51610" x="7600950" y="1384300"/>
          <p14:tracePt t="51610" x="7626350" y="1397000"/>
          <p14:tracePt t="51610" x="7645400" y="1409700"/>
          <p14:tracePt t="51628" x="7670800" y="1428750"/>
          <p14:tracePt t="51642" x="7696200" y="1454150"/>
          <p14:tracePt t="51642" x="7747000" y="1504950"/>
          <p14:tracePt t="51660" x="7778750" y="1530350"/>
          <p14:tracePt t="51660" x="7810500" y="1562100"/>
          <p14:tracePt t="51676" x="7848600" y="1593850"/>
          <p14:tracePt t="51676" x="7880350" y="1625600"/>
          <p14:tracePt t="51693" x="7912100" y="1663700"/>
          <p14:tracePt t="51693" x="7950200" y="1695450"/>
          <p14:tracePt t="51710" x="7981950" y="1727200"/>
          <p14:tracePt t="51710" x="8020050" y="1758950"/>
          <p14:tracePt t="51710" x="8051800" y="1790700"/>
          <p14:tracePt t="51729" x="8077200" y="1822450"/>
          <p14:tracePt t="51729" x="8108950" y="1854200"/>
          <p14:tracePt t="51744" x="8134350" y="1885950"/>
          <p14:tracePt t="51744" x="8159750" y="1917700"/>
          <p14:tracePt t="51760" x="8185150" y="1949450"/>
          <p14:tracePt t="51760" x="8204200" y="1974850"/>
          <p14:tracePt t="51777" x="8223250" y="2006600"/>
          <p14:tracePt t="51777" x="8235950" y="2032000"/>
          <p14:tracePt t="51777" x="8248650" y="2063750"/>
          <p14:tracePt t="51797" x="8261350" y="2089150"/>
          <p14:tracePt t="51797" x="8274050" y="2120900"/>
          <p14:tracePt t="51810" x="8280400" y="2146300"/>
          <p14:tracePt t="51810" x="8293100" y="2178050"/>
          <p14:tracePt t="51827" x="8299450" y="2209800"/>
          <p14:tracePt t="51827" x="8305800" y="2235200"/>
          <p14:tracePt t="51844" x="8312150" y="2266950"/>
          <p14:tracePt t="51844" x="8312150" y="2298700"/>
          <p14:tracePt t="51860" x="8318500" y="2330450"/>
          <p14:tracePt t="51860" x="8312150" y="2393950"/>
          <p14:tracePt t="51877" x="8312150" y="2425700"/>
          <p14:tracePt t="51877" x="8305800" y="2457450"/>
          <p14:tracePt t="51894" x="8299450" y="2482850"/>
          <p14:tracePt t="51894" x="8293100" y="2514600"/>
          <p14:tracePt t="51910" x="8280400" y="2533650"/>
          <p14:tracePt t="51910" x="8267700" y="2578100"/>
          <p14:tracePt t="51929" x="8261350" y="2603500"/>
          <p14:tracePt t="51929" x="8248650" y="2622550"/>
          <p14:tracePt t="51944" x="8242300" y="2641600"/>
          <p14:tracePt t="51944" x="8235950" y="2654300"/>
          <p14:tracePt t="51961" x="8223250" y="2673350"/>
          <p14:tracePt t="51961" x="8210550" y="2686050"/>
          <p14:tracePt t="51977" x="8204200" y="2705100"/>
          <p14:tracePt t="51977" x="8191500" y="2711450"/>
          <p14:tracePt t="51977" x="8185150" y="2724150"/>
          <p14:tracePt t="51996" x="8172450" y="2730500"/>
          <p14:tracePt t="52010" x="8166100" y="2743200"/>
          <p14:tracePt t="52010" x="8147050" y="2749550"/>
          <p14:tracePt t="52028" x="8147050" y="2755900"/>
          <p14:tracePt t="52028" x="8140700" y="2762250"/>
          <p14:tracePt t="52046" x="8134350" y="2768600"/>
          <p14:tracePt t="52046" x="8128000" y="2774950"/>
          <p14:tracePt t="52061" x="8115300" y="2787650"/>
          <p14:tracePt t="52080" x="8108950" y="2794000"/>
          <p14:tracePt t="52096" x="8102600" y="2794000"/>
          <p14:tracePt t="52110" x="8096250" y="2800350"/>
          <p14:tracePt t="52127" x="8096250" y="2806700"/>
          <p14:tracePt t="52144" x="8083550" y="2806700"/>
          <p14:tracePt t="52160" x="8077200" y="2813050"/>
          <p14:tracePt t="52160" x="8070850" y="2813050"/>
          <p14:tracePt t="52180" x="8064500" y="2813050"/>
          <p14:tracePt t="52194" x="8058150" y="2813050"/>
          <p14:tracePt t="52194" x="8051800" y="2813050"/>
          <p14:tracePt t="52211" x="8045450" y="2806700"/>
          <p14:tracePt t="52211" x="8039100" y="2800350"/>
          <p14:tracePt t="52228" x="8032750" y="2787650"/>
          <p14:tracePt t="52228" x="8032750" y="2781300"/>
          <p14:tracePt t="52245" x="8026400" y="2768600"/>
          <p14:tracePt t="52245" x="8020050" y="2755900"/>
          <p14:tracePt t="52262" x="8013700" y="2743200"/>
          <p14:tracePt t="52262" x="8013700" y="2730500"/>
          <p14:tracePt t="52278" x="8001000" y="2724150"/>
          <p14:tracePt t="52278" x="7988300" y="2705100"/>
          <p14:tracePt t="52296" x="7975600" y="2705100"/>
          <p14:tracePt t="52296" x="7962900" y="2698750"/>
          <p14:tracePt t="52313" x="7956550" y="2698750"/>
          <p14:tracePt t="52313" x="7943850" y="2698750"/>
          <p14:tracePt t="52329" x="7931150" y="2705100"/>
          <p14:tracePt t="52329" x="7918450" y="2711450"/>
          <p14:tracePt t="52345" x="7905750" y="2717800"/>
          <p14:tracePt t="52345" x="7899400" y="2730500"/>
          <p14:tracePt t="52362" x="7886700" y="2749550"/>
          <p14:tracePt t="52362" x="7867650" y="2800350"/>
          <p14:tracePt t="52380" x="7861300" y="2838450"/>
          <p14:tracePt t="52380" x="7854950" y="2882900"/>
          <p14:tracePt t="52396" x="7854950" y="2933700"/>
          <p14:tracePt t="52396" x="7854950" y="2984500"/>
          <p14:tracePt t="52412" x="7854950" y="3035300"/>
          <p14:tracePt t="52412" x="7861300" y="3086100"/>
          <p14:tracePt t="52429" x="7867650" y="3136900"/>
          <p14:tracePt t="52429" x="7880350" y="3181350"/>
          <p14:tracePt t="52446" x="7893050" y="3225800"/>
          <p14:tracePt t="52446" x="7912100" y="3295650"/>
          <p14:tracePt t="52462" x="7924800" y="3327400"/>
          <p14:tracePt t="52462" x="7931150" y="3352800"/>
          <p14:tracePt t="52479" x="7937500" y="3384550"/>
          <p14:tracePt t="52479" x="7950200" y="3409950"/>
          <p14:tracePt t="52496" x="7956550" y="3441700"/>
          <p14:tracePt t="52496" x="7962900" y="3467100"/>
          <p14:tracePt t="52513" x="7981950" y="3530600"/>
          <p14:tracePt t="52513" x="7988300" y="3562350"/>
          <p14:tracePt t="52530" x="7994650" y="3587750"/>
          <p14:tracePt t="52530" x="8001000" y="3619500"/>
          <p14:tracePt t="52546" x="8007350" y="3644900"/>
          <p14:tracePt t="52546" x="8007350" y="3670300"/>
          <p14:tracePt t="52563" x="8013700" y="3689350"/>
          <p14:tracePt t="52563" x="8013700" y="3721100"/>
          <p14:tracePt t="52580" x="8013700" y="3733800"/>
          <p14:tracePt t="52580" x="8013700" y="3746500"/>
          <p14:tracePt t="52596" x="8013700" y="3759200"/>
          <p14:tracePt t="52596" x="8007350" y="3765550"/>
          <p14:tracePt t="52613" x="8001000" y="3771900"/>
          <p14:tracePt t="52613" x="7994650" y="3778250"/>
          <p14:tracePt t="52630" x="7981950" y="3784600"/>
          <p14:tracePt t="52630" x="7975600" y="3790950"/>
          <p14:tracePt t="52630" x="7962900" y="3797300"/>
          <p14:tracePt t="52648" x="7950200" y="3797300"/>
          <p14:tracePt t="52662" x="7937500" y="3797300"/>
          <p14:tracePt t="52662" x="7905750" y="3797300"/>
          <p14:tracePt t="52682" x="7893050" y="3790950"/>
          <p14:tracePt t="52682" x="7874000" y="3790950"/>
          <p14:tracePt t="52696" x="7854950" y="3784600"/>
          <p14:tracePt t="52696" x="7835900" y="3778250"/>
          <p14:tracePt t="52713" x="7816850" y="3765550"/>
          <p14:tracePt t="52713" x="7804150" y="3759200"/>
          <p14:tracePt t="52713" x="7785100" y="3752850"/>
          <p14:tracePt t="52732" x="7766050" y="3746500"/>
          <p14:tracePt t="52746" x="7747000" y="3740150"/>
          <p14:tracePt t="52746" x="7715250" y="3727450"/>
          <p14:tracePt t="52763" x="7702550" y="3721100"/>
          <p14:tracePt t="52763" x="7696200" y="3714750"/>
          <p14:tracePt t="52780" x="7683500" y="3702050"/>
          <p14:tracePt t="52780" x="7677150" y="3695700"/>
          <p14:tracePt t="52797" x="7664450" y="3683000"/>
          <p14:tracePt t="52797" x="7658100" y="3670300"/>
          <p14:tracePt t="52813" x="7658100" y="3657600"/>
          <p14:tracePt t="52813" x="7651750" y="3638550"/>
          <p14:tracePt t="52830" x="7651750" y="3625850"/>
          <p14:tracePt t="52830" x="7658100" y="3619500"/>
          <p14:tracePt t="52847" x="7664450" y="3619500"/>
          <p14:tracePt t="52847" x="7670800" y="3619500"/>
          <p14:tracePt t="52864" x="7677150" y="3619500"/>
          <p14:tracePt t="52864" x="7696200" y="3644900"/>
          <p14:tracePt t="52880" x="7708900" y="3670300"/>
          <p14:tracePt t="52880" x="7721600" y="3695700"/>
          <p14:tracePt t="52897" x="7734300" y="3727450"/>
          <p14:tracePt t="52897" x="7747000" y="3765550"/>
          <p14:tracePt t="52914" x="7759700" y="3803650"/>
          <p14:tracePt t="52914" x="7772400" y="3848100"/>
          <p14:tracePt t="52932" x="7791450" y="3886200"/>
          <p14:tracePt t="52932" x="7810500" y="3956050"/>
          <p14:tracePt t="52948" x="7823200" y="3987800"/>
          <p14:tracePt t="52948" x="7829550" y="4019550"/>
          <p14:tracePt t="52964" x="7829550" y="4051300"/>
          <p14:tracePt t="52964" x="7835900" y="4076700"/>
          <p14:tracePt t="52981" x="7835900" y="4108450"/>
          <p14:tracePt t="52981" x="7835900" y="4140200"/>
          <p14:tracePt t="52997" x="7829550" y="4178300"/>
          <p14:tracePt t="52997" x="7823200" y="4216400"/>
          <p14:tracePt t="52997" x="7816850" y="4254500"/>
          <p14:tracePt t="53017" x="7810500" y="4298950"/>
          <p14:tracePt t="53017" x="7797800" y="4343400"/>
          <p14:tracePt t="53032" x="7791450" y="4381500"/>
          <p14:tracePt t="53032" x="7778750" y="4425950"/>
          <p14:tracePt t="53050" x="7772400" y="4464050"/>
          <p14:tracePt t="53050" x="7759700" y="4502150"/>
          <p14:tracePt t="53064" x="7753350" y="4533900"/>
          <p14:tracePt t="53064" x="7740650" y="4572000"/>
          <p14:tracePt t="53081" x="7734300" y="4603750"/>
          <p14:tracePt t="53081" x="7727950" y="4635500"/>
          <p14:tracePt t="53098" x="7715250" y="4667250"/>
          <p14:tracePt t="53098" x="7708900" y="4705350"/>
          <p14:tracePt t="53098" x="7702550" y="4737100"/>
          <p14:tracePt t="53116" x="7696200" y="4762500"/>
          <p14:tracePt t="53116" x="7683500" y="4794250"/>
          <p14:tracePt t="53131" x="7677150" y="4819650"/>
          <p14:tracePt t="53131" x="7670800" y="4845050"/>
          <p14:tracePt t="53148" x="7664450" y="4864100"/>
          <p14:tracePt t="53148" x="7658100" y="4883150"/>
          <p14:tracePt t="53164" x="7651750" y="4902200"/>
          <p14:tracePt t="53164" x="7645400" y="4927600"/>
          <p14:tracePt t="53183" x="7645400" y="4940300"/>
          <p14:tracePt t="53183" x="7639050" y="4953000"/>
          <p14:tracePt t="53198" x="7639050" y="4965700"/>
          <p14:tracePt t="53198" x="7639050" y="4972050"/>
          <p14:tracePt t="53215" x="7645400" y="4965700"/>
          <p14:tracePt t="53235" x="7651750" y="4953000"/>
          <p14:tracePt t="53235" x="7651750" y="4940300"/>
          <p14:tracePt t="53248" x="7658100" y="4921250"/>
          <p14:tracePt t="53248" x="7664450" y="4895850"/>
          <p14:tracePt t="53265" x="7664450" y="4870450"/>
          <p14:tracePt t="53265" x="7664450" y="4838700"/>
          <p14:tracePt t="53282" x="7670800" y="4806950"/>
          <p14:tracePt t="53282" x="7670800" y="4768850"/>
          <p14:tracePt t="53282" x="7664450" y="4724400"/>
          <p14:tracePt t="53300" x="7664450" y="4667250"/>
          <p14:tracePt t="53314" x="7658100" y="4603750"/>
          <p14:tracePt t="53314" x="7639050" y="4445000"/>
          <p14:tracePt t="53332" x="7626350" y="4343400"/>
          <p14:tracePt t="53332" x="7613650" y="4235450"/>
          <p14:tracePt t="53349" x="7594600" y="4114800"/>
          <p14:tracePt t="53349" x="7575550" y="3994150"/>
          <p14:tracePt t="53365" x="7562850" y="3867150"/>
          <p14:tracePt t="53365" x="7537450" y="3746500"/>
          <p14:tracePt t="53382" x="7518400" y="3632200"/>
          <p14:tracePt t="53382" x="7480300" y="3435350"/>
          <p14:tracePt t="53400" x="7467600" y="3352800"/>
          <p14:tracePt t="53400" x="7448550" y="3289300"/>
          <p14:tracePt t="53416" x="7435850" y="3225800"/>
          <p14:tracePt t="53416" x="7416800" y="3175000"/>
          <p14:tracePt t="53432" x="7404100" y="3124200"/>
          <p14:tracePt t="53432" x="7397750" y="3073400"/>
          <p14:tracePt t="53449" x="7385050" y="3022600"/>
          <p14:tracePt t="53449" x="7378700" y="2978150"/>
          <p14:tracePt t="53466" x="7378700" y="2933700"/>
          <p14:tracePt t="53466" x="7372350" y="2895600"/>
          <p14:tracePt t="53466" x="7378700" y="2857500"/>
          <p14:tracePt t="53484" x="7378700" y="2832100"/>
          <p14:tracePt t="53484" x="7385050" y="2813050"/>
          <p14:tracePt t="53499" x="7385050" y="2794000"/>
          <p14:tracePt t="53499" x="7391400" y="2787650"/>
          <p14:tracePt t="53516" x="7397750" y="2787650"/>
          <p14:tracePt t="53516" x="7404100" y="2787650"/>
          <p14:tracePt t="53533" x="7410450" y="2794000"/>
          <p14:tracePt t="53533" x="7423150" y="2806700"/>
          <p14:tracePt t="53550" x="7429500" y="2813050"/>
          <p14:tracePt t="53550" x="7442200" y="2819400"/>
          <p14:tracePt t="53566" x="7448550" y="2832100"/>
          <p14:tracePt t="53566" x="7461250" y="2838450"/>
          <p14:tracePt t="53582" x="7467600" y="2851150"/>
          <p14:tracePt t="53582" x="7480300" y="2863850"/>
          <p14:tracePt t="53599" x="7493000" y="2870200"/>
          <p14:tracePt t="53599" x="7499350" y="2882900"/>
          <p14:tracePt t="53616" x="7505700" y="2889250"/>
          <p14:tracePt t="53632" x="7296150" y="2743200"/>
          <p14:tracePt t="53718" x="7277100" y="2724150"/>
          <p14:tracePt t="53723" x="7258050" y="2705100"/>
          <p14:tracePt t="53732" x="7245350" y="2654300"/>
          <p14:tracePt t="53749" x="7239000" y="2603500"/>
          <p14:tracePt t="53765" x="7277100" y="2514600"/>
          <p14:tracePt t="53782" x="7327900" y="2457450"/>
          <p14:tracePt t="53799" x="7391400" y="2393950"/>
          <p14:tracePt t="53816" x="7486650" y="2336800"/>
          <p14:tracePt t="53832" x="7658100" y="2279650"/>
          <p14:tracePt t="53849" x="7785100" y="2273300"/>
          <p14:tracePt t="53866" x="7924800" y="2292350"/>
          <p14:tracePt t="53883" x="8058150" y="2336800"/>
          <p14:tracePt t="53899" x="8255000" y="2425700"/>
          <p14:tracePt t="53916" x="8362950" y="2482850"/>
          <p14:tracePt t="53933" x="8451850" y="2540000"/>
          <p14:tracePt t="53949" x="8509000" y="2597150"/>
          <p14:tracePt t="53949" x="8528050" y="2628900"/>
          <p14:tracePt t="53967" x="8534400" y="2698750"/>
          <p14:tracePt t="53984" x="8509000" y="2774950"/>
          <p14:tracePt t="54000" x="8451850" y="2838450"/>
          <p14:tracePt t="54017" x="8375650" y="2882900"/>
          <p14:tracePt t="54034" x="8242300" y="2914650"/>
          <p14:tracePt t="54052" x="8153400" y="2914650"/>
          <p14:tracePt t="54067" x="8070850" y="2908300"/>
          <p14:tracePt t="54084" x="7994650" y="2895600"/>
          <p14:tracePt t="54100" x="7931150" y="2882900"/>
          <p14:tracePt t="54117" x="7867650" y="2870200"/>
          <p14:tracePt t="54117" x="7835900" y="2863850"/>
          <p14:tracePt t="54136" x="7772400" y="2844800"/>
          <p14:tracePt t="54150" x="7702550" y="2825750"/>
          <p14:tracePt t="54167" x="7639050" y="2794000"/>
          <p14:tracePt t="54186" x="7543800" y="2730500"/>
          <p14:tracePt t="54201" x="7493000" y="2679700"/>
          <p14:tracePt t="54218" x="7461250" y="2635250"/>
          <p14:tracePt t="54234" x="7454900" y="2597150"/>
          <p14:tracePt t="54251" x="7505700" y="2559050"/>
          <p14:tracePt t="54268" x="7581900" y="2527300"/>
          <p14:tracePt t="54284" x="7696200" y="2495550"/>
          <p14:tracePt t="54301" x="7829550" y="2482850"/>
          <p14:tracePt t="54318" x="7969250" y="2482850"/>
          <p14:tracePt t="54318" x="8039100" y="2495550"/>
          <p14:tracePt t="54335" x="8172450" y="2533650"/>
          <p14:tracePt t="54352" x="8305800" y="2590800"/>
          <p14:tracePt t="54368" x="8432800" y="2673350"/>
          <p14:tracePt t="54385" x="8540750" y="2768600"/>
          <p14:tracePt t="54401" x="8629650" y="2882900"/>
          <p14:tracePt t="54401" x="8667750" y="2946400"/>
          <p14:tracePt t="54421" x="8731250" y="3086100"/>
          <p14:tracePt t="54436" x="8775700" y="3232150"/>
          <p14:tracePt t="54452" x="8807450" y="3390900"/>
          <p14:tracePt t="54468" x="8826500" y="3556000"/>
          <p14:tracePt t="54485" x="8826500" y="3829050"/>
          <p14:tracePt t="54502" x="8813800" y="4013200"/>
          <p14:tracePt t="54519" x="8788400" y="4203700"/>
          <p14:tracePt t="54535" x="8756650" y="4394200"/>
          <p14:tracePt t="54553" x="8705850" y="4654550"/>
          <p14:tracePt t="54568" x="8667750" y="4819650"/>
          <p14:tracePt t="54585" x="8629650" y="4978400"/>
          <p14:tracePt t="54602" x="8559800" y="5219700"/>
          <p14:tracePt t="54620" x="8509000" y="5384800"/>
          <p14:tracePt t="54636" x="8458200" y="5543550"/>
          <p14:tracePt t="54653" x="8407400" y="5695950"/>
          <p14:tracePt t="54669" x="8369300" y="5842000"/>
          <p14:tracePt t="54669" x="8350250" y="5911850"/>
          <p14:tracePt t="54688" x="8324850" y="5981700"/>
          <p14:tracePt t="54702" x="8267700" y="6172200"/>
          <p14:tracePt t="54720" x="8223250" y="6286500"/>
          <p14:tracePt t="54736" x="8178800" y="6400800"/>
          <p14:tracePt t="54752" x="8134350" y="6508750"/>
          <p14:tracePt t="54770" x="8077200" y="6597650"/>
          <p14:tracePt t="54770" x="8039100" y="6642100"/>
          <p14:tracePt t="54788" x="7962900" y="6705600"/>
          <p14:tracePt t="54803" x="7874000" y="6743700"/>
          <p14:tracePt t="54819" x="7772400" y="6750050"/>
          <p14:tracePt t="54836" x="7658100" y="6711950"/>
          <p14:tracePt t="54853" x="7493000" y="6604000"/>
          <p14:tracePt t="54870" x="7378700" y="6496050"/>
          <p14:tracePt t="54887" x="7277100" y="6369050"/>
          <p14:tracePt t="54903" x="7137400" y="6102350"/>
          <p14:tracePt t="54922" x="7061200" y="5886450"/>
          <p14:tracePt t="54936" x="6997700" y="5638800"/>
          <p14:tracePt t="54953" x="6934200" y="5378450"/>
          <p14:tracePt t="54970" x="6851650" y="4972050"/>
          <p14:tracePt t="54988" x="6807200" y="4711700"/>
          <p14:tracePt t="55004" x="6781800" y="4451350"/>
          <p14:tracePt t="55020" x="6781800" y="4197350"/>
          <p14:tracePt t="55037" x="6807200" y="3937000"/>
          <p14:tracePt t="55054" x="6845300" y="3683000"/>
          <p14:tracePt t="55054" x="6870700" y="3568700"/>
          <p14:tracePt t="55072" x="6927850" y="3359150"/>
          <p14:tracePt t="55088" x="6991350" y="3187700"/>
          <p14:tracePt t="55104" x="7073900" y="3048000"/>
          <p14:tracePt t="55120" x="7169150" y="2940050"/>
          <p14:tracePt t="55137" x="7277100" y="2832100"/>
          <p14:tracePt t="55154" x="7448550" y="2679700"/>
          <p14:tracePt t="55171" x="7569200" y="2584450"/>
          <p14:tracePt t="55188" x="7683500" y="2514600"/>
          <p14:tracePt t="55205" x="7842250" y="2438400"/>
          <p14:tracePt t="55221" x="7943850" y="2419350"/>
          <p14:tracePt t="55238" x="8039100" y="2406650"/>
          <p14:tracePt t="55254" x="8140700" y="2419350"/>
          <p14:tracePt t="55271" x="8274050" y="2476500"/>
          <p14:tracePt t="55288" x="8362950" y="2540000"/>
          <p14:tracePt t="55304" x="8432800" y="2622550"/>
          <p14:tracePt t="55321" x="8489950" y="2724150"/>
          <p14:tracePt t="55321" x="8515350" y="2781300"/>
          <p14:tracePt t="55340" x="8534400" y="2851150"/>
          <p14:tracePt t="55354" x="8578850" y="3079750"/>
          <p14:tracePt t="55372" x="8591550" y="3251200"/>
          <p14:tracePt t="55388" x="8591550" y="3441700"/>
          <p14:tracePt t="55405" x="8591550" y="3638550"/>
          <p14:tracePt t="55421" x="8585200" y="3822700"/>
          <p14:tracePt t="55438" x="8578850" y="3917950"/>
          <p14:tracePt t="55438" x="8566150" y="4083050"/>
          <p14:tracePt t="55456" x="8559800" y="4159250"/>
          <p14:tracePt t="55456" x="8547100" y="4222750"/>
          <p14:tracePt t="55472" x="8534400" y="4279900"/>
          <p14:tracePt t="55472" x="8521700" y="4330700"/>
          <p14:tracePt t="55489" x="8509000" y="4375150"/>
          <p14:tracePt t="55489" x="8496300" y="4413250"/>
          <p14:tracePt t="55506" x="8483600" y="4445000"/>
          <p14:tracePt t="55506" x="8445500" y="4495800"/>
          <p14:tracePt t="55523" x="8426450" y="4514850"/>
          <p14:tracePt t="55523" x="8413750" y="4527550"/>
          <p14:tracePt t="55540" x="8394700" y="4540250"/>
          <p14:tracePt t="55540" x="8375650" y="4552950"/>
          <p14:tracePt t="55556" x="8356600" y="4559300"/>
          <p14:tracePt t="55556" x="8343900" y="4565650"/>
          <p14:tracePt t="55573" x="8331200" y="4572000"/>
          <p14:tracePt t="55573" x="8299450" y="4578350"/>
          <p14:tracePt t="55589" x="8293100" y="4578350"/>
          <p14:tracePt t="55589" x="8280400" y="4578350"/>
          <p14:tracePt t="55606" x="8267700" y="4578350"/>
          <p14:tracePt t="55606" x="8261350" y="4578350"/>
          <p14:tracePt t="55622" x="8248650" y="4572000"/>
          <p14:tracePt t="55622" x="8229600" y="4565650"/>
          <p14:tracePt t="55641" x="8223250" y="4565650"/>
          <p14:tracePt t="55641" x="8216900" y="4559300"/>
          <p14:tracePt t="55656" x="8210550" y="4552950"/>
          <p14:tracePt t="55656" x="8197850" y="4546600"/>
          <p14:tracePt t="55675" x="8197850" y="4540250"/>
          <p14:tracePt t="55675" x="8191500" y="4533900"/>
          <p14:tracePt t="55689" x="8185150" y="4527550"/>
          <p14:tracePt t="55689" x="8178800" y="4521200"/>
          <p14:tracePt t="55689" x="8172450" y="4508500"/>
          <p14:tracePt t="55708" x="8166100" y="4502150"/>
          <p14:tracePt t="55722" x="8166100" y="4489450"/>
          <p14:tracePt t="55722" x="8159750" y="4470400"/>
          <p14:tracePt t="55740" x="8159750" y="4457700"/>
          <p14:tracePt t="55740" x="8159750" y="4445000"/>
          <p14:tracePt t="55757" x="8159750" y="4432300"/>
          <p14:tracePt t="55757" x="8159750" y="4425950"/>
          <p14:tracePt t="55773" x="8159750" y="4413250"/>
          <p14:tracePt t="55773" x="8159750" y="4406900"/>
          <p14:tracePt t="55790" x="8159750" y="4394200"/>
          <p14:tracePt t="55790" x="8159750" y="4381500"/>
          <p14:tracePt t="55808" x="8159750" y="4375150"/>
          <p14:tracePt t="55808" x="8153400" y="4368800"/>
          <p14:tracePt t="55823" x="8153400" y="4362450"/>
          <p14:tracePt t="55823" x="8147050" y="4356100"/>
          <p14:tracePt t="55840" x="8147050" y="4349750"/>
          <p14:tracePt t="55840" x="8140700" y="4343400"/>
          <p14:tracePt t="55857" x="8140700" y="4337050"/>
          <p14:tracePt t="55857" x="8134350" y="4330700"/>
          <p14:tracePt t="55873" x="8128000" y="4324350"/>
          <p14:tracePt t="55873" x="8121650" y="4305300"/>
          <p14:tracePt t="55890" x="8108950" y="4292600"/>
          <p14:tracePt t="55890" x="8102600" y="4286250"/>
          <p14:tracePt t="55907" x="8096250" y="4279900"/>
          <p14:tracePt t="55907" x="8089900" y="4273550"/>
          <p14:tracePt t="55924" x="8083550" y="4260850"/>
          <p14:tracePt t="55924" x="8070850" y="4254500"/>
          <p14:tracePt t="55940" x="8064500" y="4248150"/>
          <p14:tracePt t="55940" x="8058150" y="4241800"/>
          <p14:tracePt t="55957" x="8051800" y="4241800"/>
          <p14:tracePt t="55957" x="8045450" y="4235450"/>
          <p14:tracePt t="55974" x="8032750" y="4229100"/>
          <p14:tracePt t="55974" x="8026400" y="4229100"/>
          <p14:tracePt t="55990" x="8020050" y="4222750"/>
          <p14:tracePt t="55990" x="8007350" y="4216400"/>
          <p14:tracePt t="56008" x="8001000" y="4216400"/>
          <p14:tracePt t="56008" x="7994650" y="4210050"/>
          <p14:tracePt t="56024" x="7988300" y="4203700"/>
          <p14:tracePt t="56024" x="7981950" y="4203700"/>
          <p14:tracePt t="56041" x="7975600" y="4197350"/>
          <p14:tracePt t="56041" x="7969250" y="4197350"/>
          <p14:tracePt t="56058" x="7969250" y="4191000"/>
          <p14:tracePt t="56058" x="7962900" y="4184650"/>
          <p14:tracePt t="56058" x="7956550" y="4184650"/>
          <p14:tracePt t="56076" x="7950200" y="4171950"/>
          <p14:tracePt t="56092" x="7943850" y="4159250"/>
          <p14:tracePt t="56092" x="7943850" y="4152900"/>
          <p14:tracePt t="56108" x="7943850" y="4140200"/>
          <p14:tracePt t="56108" x="7943850" y="4127500"/>
          <p14:tracePt t="56124" x="7943850" y="4114800"/>
          <p14:tracePt t="56124" x="7943850" y="4102100"/>
          <p14:tracePt t="56141" x="7943850" y="4083050"/>
          <p14:tracePt t="56141" x="7943850" y="4070350"/>
          <p14:tracePt t="56141" x="7943850" y="4051300"/>
          <p14:tracePt t="56160" x="7943850" y="4032250"/>
          <p14:tracePt t="56173" x="7943850" y="4006850"/>
          <p14:tracePt t="56173" x="7950200" y="3956050"/>
          <p14:tracePt t="56193" x="7956550" y="3924300"/>
          <p14:tracePt t="56193" x="7962900" y="3892550"/>
          <p14:tracePt t="56208" x="7969250" y="3848100"/>
          <p14:tracePt t="56208" x="7975600" y="3810000"/>
          <p14:tracePt t="56224" x="7981950" y="3765550"/>
          <p14:tracePt t="56224" x="8001000" y="3683000"/>
          <p14:tracePt t="56241" x="8007350" y="3638550"/>
          <p14:tracePt t="56241" x="8013700" y="3600450"/>
          <p14:tracePt t="56258" x="8020050" y="3556000"/>
          <p14:tracePt t="56258" x="8026400" y="3517900"/>
          <p14:tracePt t="56275" x="8039100" y="3479800"/>
          <p14:tracePt t="56275" x="8045450" y="3441700"/>
          <p14:tracePt t="56291" x="8058150" y="3409950"/>
          <p14:tracePt t="56291" x="8077200" y="3333750"/>
          <p14:tracePt t="56309" x="8089900" y="3302000"/>
          <p14:tracePt t="56309" x="8108950" y="3263900"/>
          <p14:tracePt t="56325" x="8121650" y="3225800"/>
          <p14:tracePt t="56325" x="8140700" y="3187700"/>
          <p14:tracePt t="56342" x="8153400" y="3155950"/>
          <p14:tracePt t="56342" x="8172450" y="3117850"/>
          <p14:tracePt t="56342" x="8191500" y="3086100"/>
          <p14:tracePt t="56360" x="8210550" y="3054350"/>
          <p14:tracePt t="56374" x="8223250" y="3016250"/>
          <p14:tracePt t="56374" x="8255000" y="2946400"/>
          <p14:tracePt t="56392" x="8274050" y="2914650"/>
          <p14:tracePt t="56392" x="8286750" y="2876550"/>
          <p14:tracePt t="56409" x="8299450" y="2838450"/>
          <p14:tracePt t="56409" x="8318500" y="2794000"/>
          <p14:tracePt t="56425" x="8331200" y="2749550"/>
          <p14:tracePt t="56425" x="8343900" y="2705100"/>
          <p14:tracePt t="56442" x="8362950" y="2654300"/>
          <p14:tracePt t="56442" x="8375650" y="2609850"/>
          <p14:tracePt t="56442" x="8394700" y="2559050"/>
          <p14:tracePt t="56460" x="8407400" y="2508250"/>
          <p14:tracePt t="56460" x="8420100" y="2457450"/>
          <p14:tracePt t="56476" x="8432800" y="2406650"/>
          <p14:tracePt t="56476" x="8451850" y="2349500"/>
          <p14:tracePt t="56492" x="8464550" y="2292350"/>
          <p14:tracePt t="56492" x="8477250" y="2228850"/>
          <p14:tracePt t="56509" x="8489950" y="2165350"/>
          <p14:tracePt t="56509" x="8502650" y="2101850"/>
          <p14:tracePt t="56526" x="8509000" y="2038350"/>
          <p14:tracePt t="56526" x="8528050" y="1911350"/>
          <p14:tracePt t="56542" x="8528050" y="1860550"/>
          <p14:tracePt t="56542" x="8534400" y="1809750"/>
          <p14:tracePt t="56559" x="8540750" y="1765300"/>
          <p14:tracePt t="56559" x="8540750" y="1727200"/>
          <p14:tracePt t="56576" x="8540750" y="1689100"/>
          <p14:tracePt t="56576" x="8540750" y="1651000"/>
          <p14:tracePt t="56592" x="8540750" y="1612900"/>
          <p14:tracePt t="56592" x="8547100" y="1543050"/>
          <p14:tracePt t="56609" x="8547100" y="1498600"/>
          <p14:tracePt t="56609" x="8553450" y="1460500"/>
          <p14:tracePt t="56626" x="8553450" y="1422400"/>
          <p14:tracePt t="56626" x="8553450" y="1384300"/>
          <p14:tracePt t="56642" x="8553450" y="1346200"/>
          <p14:tracePt t="56642" x="8540750" y="1295400"/>
          <p14:tracePt t="56660" x="8534400" y="1270000"/>
          <p14:tracePt t="56660" x="8528050" y="1250950"/>
          <p14:tracePt t="56677" x="8521700" y="1238250"/>
          <p14:tracePt t="56677" x="8509000" y="1219200"/>
          <p14:tracePt t="56693" x="8496300" y="1206500"/>
          <p14:tracePt t="56693" x="8489950" y="1187450"/>
          <p14:tracePt t="56709" x="8477250" y="1168400"/>
          <p14:tracePt t="56709" x="8464550" y="1149350"/>
          <p14:tracePt t="56709" x="8458200" y="1130300"/>
          <p14:tracePt t="56728" x="8445500" y="1111250"/>
          <p14:tracePt t="56742" x="8432800" y="1085850"/>
          <p14:tracePt t="56742" x="8407400" y="1047750"/>
          <p14:tracePt t="56760" x="8394700" y="1028700"/>
          <p14:tracePt t="56760" x="8388350" y="1016000"/>
          <p14:tracePt t="56776" x="8375650" y="1003300"/>
          <p14:tracePt t="56776" x="8369300" y="990600"/>
          <p14:tracePt t="56793" x="8369300" y="977900"/>
          <p14:tracePt t="56793" x="8369300" y="971550"/>
          <p14:tracePt t="56810" x="8369300" y="958850"/>
          <p14:tracePt t="56810" x="8375650" y="952500"/>
          <p14:tracePt t="56810" x="8382000" y="946150"/>
          <p14:tracePt t="56829" x="8394700" y="939800"/>
          <p14:tracePt t="56829" x="8407400" y="939800"/>
          <p14:tracePt t="56843" x="8426450" y="939800"/>
          <p14:tracePt t="56843" x="8439150" y="939800"/>
          <p14:tracePt t="56860" x="8458200" y="946150"/>
          <p14:tracePt t="56860" x="8470900" y="958850"/>
          <p14:tracePt t="56877" x="8489950" y="971550"/>
          <p14:tracePt t="56877" x="8509000" y="990600"/>
          <p14:tracePt t="56893" x="8521700" y="1016000"/>
          <p14:tracePt t="56910" x="8712200" y="1428750"/>
          <p14:tracePt t="56970" x="8737600" y="1485900"/>
          <p14:tracePt t="56976" x="8782050" y="1600200"/>
          <p14:tracePt t="56993" x="8820150" y="1733550"/>
          <p14:tracePt t="57010" x="8851900" y="1879600"/>
          <p14:tracePt t="57010" x="8858250" y="1949450"/>
          <p14:tracePt t="57028" x="8870950" y="2095500"/>
          <p14:tracePt t="57044" x="8858250" y="2235200"/>
          <p14:tracePt t="57060" x="8839200" y="2368550"/>
          <p14:tracePt t="57077" x="8807450" y="2482850"/>
          <p14:tracePt t="57093" x="8763000" y="2590800"/>
          <p14:tracePt t="57093" x="8743950" y="2635250"/>
          <p14:tracePt t="57112" x="8699500" y="2705100"/>
          <p14:tracePt t="57128" x="8661400" y="2755900"/>
          <p14:tracePt t="57143" x="8616950" y="2794000"/>
          <p14:tracePt t="57160" x="8572500" y="2813050"/>
          <p14:tracePt t="57177" x="8540750" y="2825750"/>
          <p14:tracePt t="57177" x="8528050" y="2825750"/>
          <p14:tracePt t="57197" x="8509000" y="2832100"/>
          <p14:tracePt t="57211" x="8521700" y="2832100"/>
          <p14:tracePt t="57231" x="8540750" y="2819400"/>
          <p14:tracePt t="57247" x="8553450" y="2813050"/>
          <p14:tracePt t="57247" x="8566150" y="2806700"/>
          <p14:tracePt t="57261" x="8578850" y="2794000"/>
          <p14:tracePt t="57261" x="8591550" y="2781300"/>
          <p14:tracePt t="57278" x="8604250" y="2768600"/>
          <p14:tracePt t="57278" x="8616950" y="2762250"/>
          <p14:tracePt t="57297" x="8629650" y="2755900"/>
          <p14:tracePt t="57297" x="8642350" y="2755900"/>
          <p14:tracePt t="57311" x="8648700" y="2762250"/>
          <p14:tracePt t="57311" x="8674100" y="2774950"/>
          <p14:tracePt t="57328" x="8686800" y="2794000"/>
          <p14:tracePt t="57328" x="8699500" y="2806700"/>
          <p14:tracePt t="57345" x="8712200" y="2825750"/>
          <p14:tracePt t="57345" x="8718550" y="2844800"/>
          <p14:tracePt t="57362" x="8731250" y="2857500"/>
          <p14:tracePt t="57362" x="8737600" y="2876550"/>
          <p14:tracePt t="57362" x="8750300" y="2895600"/>
          <p14:tracePt t="57379" x="8756650" y="2914650"/>
          <p14:tracePt t="57394" x="8769350" y="2927350"/>
          <p14:tracePt t="57394" x="8782050" y="2959100"/>
          <p14:tracePt t="57412" x="8788400" y="2978150"/>
          <p14:tracePt t="57412" x="8794750" y="2990850"/>
          <p14:tracePt t="57429" x="8794750" y="3003550"/>
          <p14:tracePt t="57429" x="8794750" y="3016250"/>
          <p14:tracePt t="57445" x="8801100" y="3035300"/>
          <p14:tracePt t="57445" x="8794750" y="3041650"/>
          <p14:tracePt t="57445" x="8794750" y="3054350"/>
          <p14:tracePt t="57464" x="8788400" y="3067050"/>
          <p14:tracePt t="57477" x="8775700" y="3073400"/>
          <p14:tracePt t="57477" x="8756650" y="3092450"/>
          <p14:tracePt t="57496" x="8737600" y="3105150"/>
          <p14:tracePt t="57496" x="8724900" y="3105150"/>
          <p14:tracePt t="57513" x="8712200" y="3117850"/>
          <p14:tracePt t="57513" x="8693150" y="3124200"/>
          <p14:tracePt t="57530" x="8674100" y="3130550"/>
          <p14:tracePt t="57530" x="8655050" y="3136900"/>
          <p14:tracePt t="57530" x="8636000" y="3143250"/>
          <p14:tracePt t="59560" x="8401050" y="2787650"/>
          <p14:tracePt t="59568" x="8413750" y="2781300"/>
          <p14:tracePt t="59568" x="8426450" y="2774950"/>
          <p14:tracePt t="59585" x="8439150" y="2768600"/>
          <p14:tracePt t="59585" x="8451850" y="2755900"/>
          <p14:tracePt t="59601" x="8470900" y="2743200"/>
          <p14:tracePt t="59601" x="8477250" y="2736850"/>
          <p14:tracePt t="59601" x="8489950" y="2724150"/>
          <p14:tracePt t="59620" x="8502650" y="2711450"/>
          <p14:tracePt t="59620" x="8509000" y="2705100"/>
          <p14:tracePt t="59635" x="8515350" y="2692400"/>
          <p14:tracePt t="59635" x="8521700" y="2679700"/>
          <p14:tracePt t="59652" x="8528050" y="2667000"/>
          <p14:tracePt t="59652" x="8534400" y="2654300"/>
          <p14:tracePt t="59669" x="8547100" y="2635250"/>
          <p14:tracePt t="59669" x="8553450" y="2616200"/>
          <p14:tracePt t="59669" x="8559800" y="2597150"/>
          <p14:tracePt t="59687" x="8572500" y="2578100"/>
          <p14:tracePt t="59701" x="8585200" y="2552700"/>
          <p14:tracePt t="59701" x="8610600" y="2482850"/>
          <p14:tracePt t="59719" x="8623300" y="2444750"/>
          <p14:tracePt t="59719" x="8636000" y="2406650"/>
          <p14:tracePt t="59736" x="8648700" y="2362200"/>
          <p14:tracePt t="59736" x="8661400" y="2311400"/>
          <p14:tracePt t="59752" x="8667750" y="2260600"/>
          <p14:tracePt t="59752" x="8674100" y="2203450"/>
          <p14:tracePt t="59769" x="8680450" y="2152650"/>
          <p14:tracePt t="59769" x="8686800" y="2108200"/>
          <p14:tracePt t="59769" x="8686800" y="2057400"/>
          <p14:tracePt t="59788" x="8693150" y="2012950"/>
          <p14:tracePt t="59788" x="8693150" y="1974850"/>
          <p14:tracePt t="59803" x="8693150" y="1930400"/>
          <p14:tracePt t="59803" x="8693150" y="1898650"/>
          <p14:tracePt t="59819" x="8693150" y="1860550"/>
          <p14:tracePt t="59819" x="8693150" y="1828800"/>
          <p14:tracePt t="59836" x="8693150" y="1797050"/>
          <p14:tracePt t="59836" x="8680450" y="1733550"/>
          <p14:tracePt t="59853" x="8674100" y="1701800"/>
          <p14:tracePt t="59853" x="8667750" y="1670050"/>
          <p14:tracePt t="59870" x="8655050" y="1644650"/>
          <p14:tracePt t="59870" x="8648700" y="1619250"/>
          <p14:tracePt t="59887" x="8642350" y="1600200"/>
          <p14:tracePt t="59887" x="8636000" y="1574800"/>
          <p14:tracePt t="59903" x="8629650" y="1555750"/>
          <p14:tracePt t="59903" x="8616950" y="1517650"/>
          <p14:tracePt t="59922" x="8610600" y="1498600"/>
          <p14:tracePt t="59922" x="8604250" y="1485900"/>
          <p14:tracePt t="59937" x="8597900" y="1466850"/>
          <p14:tracePt t="59937" x="8597900" y="1454150"/>
          <p14:tracePt t="59953" x="8591550" y="1447800"/>
          <p14:tracePt t="59953" x="8585200" y="1435100"/>
          <p14:tracePt t="59953" x="8585200" y="1422400"/>
          <p14:tracePt t="59972" x="8578850" y="1409700"/>
          <p14:tracePt t="59985" x="8572500" y="1390650"/>
          <p14:tracePt t="59985" x="8566150" y="1358900"/>
          <p14:tracePt t="60004" x="8559800" y="1333500"/>
          <p14:tracePt t="60004" x="8559800" y="1314450"/>
          <p14:tracePt t="60021" x="8553450" y="1295400"/>
          <p14:tracePt t="60021" x="8553450" y="1270000"/>
          <p14:tracePt t="60037" x="8547100" y="1250950"/>
          <p14:tracePt t="60037" x="8547100" y="1231900"/>
          <p14:tracePt t="60037" x="8547100" y="1212850"/>
          <p14:tracePt t="60056" x="8540750" y="1193800"/>
          <p14:tracePt t="60069" x="8540750" y="1181100"/>
          <p14:tracePt t="60069" x="8534400" y="1149350"/>
          <p14:tracePt t="60087" x="8528050" y="1130300"/>
          <p14:tracePt t="60087" x="8528050" y="1117600"/>
          <p14:tracePt t="60104" x="8521700" y="1104900"/>
          <p14:tracePt t="60104" x="8521700" y="1092200"/>
          <p14:tracePt t="60120" x="8521700" y="1079500"/>
          <p14:tracePt t="60120" x="8521700" y="1066800"/>
          <p14:tracePt t="60137" x="8521700" y="1060450"/>
          <p14:tracePt t="60137" x="8515350" y="1047750"/>
          <p14:tracePt t="60154" x="8515350" y="1041400"/>
          <p14:tracePt t="60170" x="8509000" y="1035050"/>
          <p14:tracePt t="60187" x="8509000" y="1028700"/>
          <p14:tracePt t="60187" x="8509000" y="1022350"/>
          <p14:tracePt t="60205" x="8509000" y="1016000"/>
          <p14:tracePt t="60205" x="8509000" y="1003300"/>
          <p14:tracePt t="60221" x="8509000" y="996950"/>
          <p14:tracePt t="60237" x="8509000" y="990600"/>
          <p14:tracePt t="60253" x="8502650" y="984250"/>
          <p14:tracePt t="60271" x="8496300" y="984250"/>
          <p14:tracePt t="60303" x="8489950" y="996950"/>
          <p14:tracePt t="60319" x="8483600" y="996950"/>
          <p14:tracePt t="60328" x="8477250" y="1009650"/>
          <p14:tracePt t="60340" x="8470900" y="1016000"/>
          <p14:tracePt t="60353" x="8464550" y="1022350"/>
          <p14:tracePt t="60371" x="8458200" y="1022350"/>
          <p14:tracePt t="60387" x="8451850" y="1022350"/>
          <p14:tracePt t="60404" x="8445500" y="1022350"/>
          <p14:tracePt t="60422" x="8439150" y="1009650"/>
          <p14:tracePt t="60437" x="8439150" y="1003300"/>
          <p14:tracePt t="60437" x="8432800" y="990600"/>
          <p14:tracePt t="60455" x="8432800" y="984250"/>
          <p14:tracePt t="60455" x="8432800" y="977900"/>
          <p14:tracePt t="60472" x="8426450" y="965200"/>
          <p14:tracePt t="60487" x="8432800" y="965200"/>
          <p14:tracePt t="60504" x="8439150" y="958850"/>
          <p14:tracePt t="60504" x="8439150" y="952500"/>
          <p14:tracePt t="60523" x="8445500" y="946150"/>
          <p14:tracePt t="60523" x="8451850" y="939800"/>
          <p14:tracePt t="60539" x="8591550" y="933450"/>
          <p14:tracePt t="60630" x="8610600" y="958850"/>
          <p14:tracePt t="60637" x="8674100" y="1060450"/>
          <p14:tracePt t="60656" x="8712200" y="1143000"/>
          <p14:tracePt t="60673" x="8750300" y="1231900"/>
          <p14:tracePt t="60688" x="8782050" y="1327150"/>
          <p14:tracePt t="60705" x="8813800" y="1447800"/>
          <p14:tracePt t="60722" x="8851900" y="1625600"/>
          <p14:tracePt t="60740" x="8870950" y="1758950"/>
          <p14:tracePt t="60755" x="8883650" y="1885950"/>
          <p14:tracePt t="60772" x="8883650" y="2012950"/>
          <p14:tracePt t="60789" x="8870950" y="2133600"/>
          <p14:tracePt t="60805" x="8845550" y="2311400"/>
          <p14:tracePt t="60822" x="8820150" y="2419350"/>
          <p14:tracePt t="60839" x="8794750" y="2501900"/>
          <p14:tracePt t="60856" x="8750300" y="2584450"/>
          <p14:tracePt t="60873" x="8712200" y="2609850"/>
          <p14:tracePt t="60889" x="8680450" y="2622550"/>
          <p14:tracePt t="60906" x="8648700" y="2635250"/>
          <p14:tracePt t="60924" x="8610600" y="2635250"/>
          <p14:tracePt t="60940" x="8591550" y="2635250"/>
          <p14:tracePt t="60956" x="8585200" y="2635250"/>
          <p14:tracePt t="60979" x="8591550" y="2641600"/>
          <p14:tracePt t="61007" x="8604250" y="2647950"/>
          <p14:tracePt t="61031" x="8610600" y="2654300"/>
          <p14:tracePt t="61039" x="8610600" y="2660650"/>
          <p14:tracePt t="61056" x="8604250" y="2660650"/>
          <p14:tracePt t="61072" x="8597900" y="2660650"/>
          <p14:tracePt t="61089" x="8591550" y="2654300"/>
          <p14:tracePt t="61089" x="8585200" y="2660650"/>
          <p14:tracePt t="61107" x="8585200" y="2667000"/>
          <p14:tracePt t="61107" x="8578850" y="2673350"/>
          <p14:tracePt t="61125" x="8572500" y="2686050"/>
          <p14:tracePt t="61125" x="8572500" y="2698750"/>
          <p14:tracePt t="61141" x="8559800" y="2717800"/>
          <p14:tracePt t="61141" x="8553450" y="2736850"/>
          <p14:tracePt t="61157" x="8540750" y="2755900"/>
          <p14:tracePt t="61157" x="8515350" y="2813050"/>
          <p14:tracePt t="61176" x="8502650" y="2844800"/>
          <p14:tracePt t="61176" x="8483600" y="2876550"/>
          <p14:tracePt t="61191" x="8470900" y="2908300"/>
          <p14:tracePt t="61191" x="8451850" y="2933700"/>
          <p14:tracePt t="61208" x="8439150" y="2965450"/>
          <p14:tracePt t="61208" x="8426450" y="2990850"/>
          <p14:tracePt t="61224" x="8413750" y="3016250"/>
          <p14:tracePt t="61224" x="8382000" y="3060700"/>
          <p14:tracePt t="61241" x="8369300" y="3079750"/>
          <p14:tracePt t="61241" x="8350250" y="3098800"/>
          <p14:tracePt t="61258" x="8337550" y="3111500"/>
          <p14:tracePt t="61258" x="8324850" y="3124200"/>
          <p14:tracePt t="61274" x="8312150" y="3130550"/>
          <p14:tracePt t="61274" x="8286750" y="3143250"/>
          <p14:tracePt t="61292" x="8274050" y="3149600"/>
          <p14:tracePt t="61292" x="8267700" y="3155950"/>
          <p14:tracePt t="61308" x="8255000" y="3162300"/>
          <p14:tracePt t="61308" x="8242300" y="3162300"/>
          <p14:tracePt t="61325" x="8229600" y="3168650"/>
          <p14:tracePt t="61325" x="8223250" y="3168650"/>
          <p14:tracePt t="61341" x="8210550" y="3175000"/>
          <p14:tracePt t="61341" x="8197850" y="3175000"/>
          <p14:tracePt t="61341" x="8191500" y="3175000"/>
          <p14:tracePt t="61360" x="8178800" y="3175000"/>
          <p14:tracePt t="61373" x="8172450" y="3175000"/>
          <p14:tracePt t="61373" x="8159750" y="3175000"/>
          <p14:tracePt t="61392" x="8153400" y="3168650"/>
          <p14:tracePt t="61408" x="8147050" y="3162300"/>
          <p14:tracePt t="61424" x="8140700" y="3155950"/>
          <p14:tracePt t="61444" x="8147050" y="3162300"/>
          <p14:tracePt t="61503" x="8153400" y="3168650"/>
          <p14:tracePt t="61519" x="8159750" y="3168650"/>
          <p14:tracePt t="61531" x="8172450" y="3168650"/>
          <p14:tracePt t="61547" x="8178800" y="3168650"/>
          <p14:tracePt t="61563" x="8185150" y="3168650"/>
          <p14:tracePt t="61574" x="8191500" y="3162300"/>
          <p14:tracePt t="61574" x="8204200" y="3162300"/>
          <p14:tracePt t="61592" x="8210550" y="3155950"/>
          <p14:tracePt t="61592" x="8216900" y="3155950"/>
          <p14:tracePt t="61609" x="8223250" y="3149600"/>
          <p14:tracePt t="61609" x="8229600" y="3149600"/>
          <p14:tracePt t="61625" x="8235950" y="3143250"/>
          <p14:tracePt t="61625" x="8242300" y="3136900"/>
          <p14:tracePt t="61642" x="8248650" y="3130550"/>
          <p14:tracePt t="61642" x="8267700" y="3111500"/>
          <p14:tracePt t="61660" x="8274050" y="3105150"/>
          <p14:tracePt t="61660" x="8280400" y="3092450"/>
          <p14:tracePt t="61676" x="8293100" y="3079750"/>
          <p14:tracePt t="61676" x="8299450" y="3067050"/>
          <p14:tracePt t="61692" x="8305800" y="3048000"/>
          <p14:tracePt t="61692" x="8305800" y="3035300"/>
          <p14:tracePt t="61709" x="8312150" y="3022600"/>
          <p14:tracePt t="61709" x="8312150" y="3003550"/>
          <p14:tracePt t="61725" x="8312150" y="2990850"/>
          <p14:tracePt t="61725" x="8305800" y="2978150"/>
          <p14:tracePt t="61725" x="8305800" y="2965450"/>
          <p14:tracePt t="61744" x="8299450" y="2952750"/>
          <p14:tracePt t="61758" x="8293100" y="2940050"/>
          <p14:tracePt t="61758" x="8286750" y="2927350"/>
          <p14:tracePt t="61776" x="8280400" y="2921000"/>
          <p14:tracePt t="61776" x="8274050" y="2908300"/>
          <p14:tracePt t="61792" x="8267700" y="2908300"/>
          <p14:tracePt t="61792" x="8267700" y="2901950"/>
          <p14:tracePt t="61810" x="8261350" y="2895600"/>
          <p14:tracePt t="61810" x="8255000" y="2889250"/>
          <p14:tracePt t="61810" x="8248650" y="2882900"/>
          <p14:tracePt t="61828" x="8242300" y="2882900"/>
          <p14:tracePt t="61842" x="8229600" y="2876550"/>
          <p14:tracePt t="61858" x="8223250" y="2876550"/>
          <p14:tracePt t="61875" x="8229600" y="2876550"/>
          <p14:tracePt t="61959" x="8235950" y="2876550"/>
          <p14:tracePt t="61975" x="8242300" y="2876550"/>
          <p14:tracePt t="61991" x="8248650" y="2876550"/>
          <p14:tracePt t="62007" x="8255000" y="2870200"/>
          <p14:tracePt t="62079" x="8248650" y="2870200"/>
          <p14:tracePt t="62127" x="8242300" y="2870200"/>
          <p14:tracePt t="62147" x="8235950" y="2870200"/>
          <p14:tracePt t="62163" x="8229600" y="2870200"/>
          <p14:tracePt t="62179" x="8223250" y="2870200"/>
          <p14:tracePt t="62191" x="8210550" y="2870200"/>
          <p14:tracePt t="62199" x="8204200" y="2870200"/>
          <p14:tracePt t="62215" x="8197850" y="2876550"/>
          <p14:tracePt t="62226" x="8191500" y="2876550"/>
          <p14:tracePt t="62226" x="8185150" y="2876550"/>
          <p14:tracePt t="62244" x="8178800" y="2876550"/>
          <p14:tracePt t="62244" x="8166100" y="2876550"/>
          <p14:tracePt t="62261" x="8153400" y="2876550"/>
          <p14:tracePt t="62277" x="8147050" y="2876550"/>
          <p14:tracePt t="62277" x="8134350" y="2876550"/>
          <p14:tracePt t="62294" x="8128000" y="2876550"/>
          <p14:tracePt t="62310" x="8121650" y="2876550"/>
          <p14:tracePt t="62327" x="8115300" y="2882900"/>
          <p14:tracePt t="62344" x="8108950" y="2882900"/>
          <p14:tracePt t="62367" x="8115300" y="2882900"/>
          <p14:tracePt t="62439" x="8121650" y="2889250"/>
          <p14:tracePt t="62463" x="8128000" y="2895600"/>
          <p14:tracePt t="62487" x="8134350" y="2889250"/>
          <p14:tracePt t="62507" x="8140700" y="2889250"/>
          <p14:tracePt t="62523" x="8147050" y="2889250"/>
          <p14:tracePt t="62532" x="8153400" y="2889250"/>
          <p14:tracePt t="62544" x="8159750" y="2882900"/>
          <p14:tracePt t="62544" x="8178800" y="2882900"/>
          <p14:tracePt t="62562" x="8185150" y="2882900"/>
          <p14:tracePt t="62562" x="8191500" y="2882900"/>
          <p14:tracePt t="62579" x="8197850" y="2876550"/>
          <p14:tracePt t="62579" x="8204200" y="2876550"/>
          <p14:tracePt t="62595" x="8210550" y="2870200"/>
          <p14:tracePt t="62595" x="8223250" y="2863850"/>
          <p14:tracePt t="62612" x="8229600" y="2863850"/>
          <p14:tracePt t="62612" x="8235950" y="2863850"/>
          <p14:tracePt t="62628" x="8242300" y="2857500"/>
          <p14:tracePt t="62651" x="8248650" y="2857500"/>
          <p14:tracePt t="62667" x="8255000" y="2857500"/>
          <p14:tracePt t="62679" x="8261350" y="2851150"/>
          <p14:tracePt t="62695" x="8267700" y="2851150"/>
          <p14:tracePt t="62695" x="8274050" y="2844800"/>
          <p14:tracePt t="62712" x="8280400" y="2838450"/>
          <p14:tracePt t="62712" x="8280400" y="2832100"/>
          <p14:tracePt t="62729" x="8280400" y="2825750"/>
          <p14:tracePt t="62729" x="8280400" y="2813050"/>
          <p14:tracePt t="62746" x="8286750" y="2806700"/>
          <p14:tracePt t="62746" x="8280400" y="2794000"/>
          <p14:tracePt t="62746" x="8280400" y="2781300"/>
          <p14:tracePt t="62763" x="8280400" y="2774950"/>
          <p14:tracePt t="62778" x="8280400" y="2768600"/>
          <p14:tracePt t="62778" x="8274050" y="2762250"/>
          <p14:tracePt t="62795" x="8274050" y="2768600"/>
          <p14:tracePt t="62811" x="8274050" y="2774950"/>
          <p14:tracePt t="62811" x="8267700" y="2781300"/>
          <p14:tracePt t="62829" x="8267700" y="2787650"/>
          <p14:tracePt t="62845" x="8267700" y="2794000"/>
          <p14:tracePt t="62845" x="8274050" y="2800350"/>
          <p14:tracePt t="62862" x="8280400" y="2806700"/>
          <p14:tracePt t="62862" x="8293100" y="2806700"/>
          <p14:tracePt t="62879" x="8299450" y="2813050"/>
          <p14:tracePt t="62879" x="8305800" y="2813050"/>
          <p14:tracePt t="62896" x="8318500" y="2813050"/>
          <p14:tracePt t="62896" x="8337550" y="2806700"/>
          <p14:tracePt t="62912" x="8350250" y="2806700"/>
          <p14:tracePt t="62912" x="8362950" y="2800350"/>
          <p14:tracePt t="62929" x="8375650" y="2800350"/>
          <p14:tracePt t="62929" x="8388350" y="2794000"/>
          <p14:tracePt t="62946" x="8401050" y="2787650"/>
          <p14:tracePt t="62946" x="8413750" y="2781300"/>
          <p14:tracePt t="62963" x="8426450" y="2774950"/>
          <p14:tracePt t="62963" x="8445500" y="2762250"/>
          <p14:tracePt t="62980" x="8458200" y="2755900"/>
          <p14:tracePt t="62980" x="8464550" y="2749550"/>
          <p14:tracePt t="62997" x="8470900" y="2743200"/>
          <p14:tracePt t="62997" x="8470900" y="2736850"/>
          <p14:tracePt t="63014" x="8477250" y="2730500"/>
          <p14:tracePt t="63029" x="8483600" y="2724150"/>
          <p14:tracePt t="63047" x="8483600" y="2717800"/>
          <p14:tracePt t="63047" x="8489950" y="2711450"/>
          <p14:tracePt t="63064" x="8489950" y="2705100"/>
          <p14:tracePt t="63091" x="8483600" y="2705100"/>
          <p14:tracePt t="63107" x="8477250" y="2705100"/>
          <p14:tracePt t="63123" x="8464550" y="2705100"/>
          <p14:tracePt t="63139" x="8458200" y="2711450"/>
          <p14:tracePt t="63159" x="8451850" y="2711450"/>
          <p14:tracePt t="63175" x="8451850" y="2705100"/>
          <p14:tracePt t="63207" x="8458200" y="2698750"/>
          <p14:tracePt t="63219" x="8470900" y="2692400"/>
          <p14:tracePt t="63235" x="8477250" y="2692400"/>
          <p14:tracePt t="63246" x="8483600" y="2686050"/>
          <p14:tracePt t="63246" x="8483600" y="2679700"/>
          <p14:tracePt t="63264" x="8489950" y="2673350"/>
          <p14:tracePt t="63264" x="8502650" y="2660650"/>
          <p14:tracePt t="63281" x="8502650" y="2654300"/>
          <p14:tracePt t="63281" x="8509000" y="2641600"/>
          <p14:tracePt t="63298" x="8515350" y="2628900"/>
          <p14:tracePt t="63298" x="8521700" y="2616200"/>
          <p14:tracePt t="63314" x="8661400" y="2298700"/>
          <p14:tracePt t="63314" x="8674100" y="2241550"/>
          <p14:tracePt t="63391" x="8686800" y="2178050"/>
          <p14:tracePt t="63399" x="8693150" y="2114550"/>
          <p14:tracePt t="63413" x="8705850" y="1905000"/>
          <p14:tracePt t="63432" x="8699500" y="1771650"/>
          <p14:tracePt t="63448" x="8686800" y="1644650"/>
          <p14:tracePt t="63464" x="8674100" y="1517650"/>
          <p14:tracePt t="63481" x="8655050" y="1397000"/>
          <p14:tracePt t="63498" x="8616950" y="1225550"/>
          <p14:tracePt t="63515" x="8578850" y="1123950"/>
          <p14:tracePt t="63531" x="8534400" y="1035050"/>
          <p14:tracePt t="63549" x="8489950" y="965200"/>
          <p14:tracePt t="63564" x="8432800" y="914400"/>
          <p14:tracePt t="63581" x="8413750" y="908050"/>
          <p14:tracePt t="63598" x="8401050" y="920750"/>
          <p14:tracePt t="63615" x="8413750" y="965200"/>
          <p14:tracePt t="63632" x="8426450" y="984250"/>
          <p14:tracePt t="63648" x="8445500" y="1022350"/>
          <p14:tracePt t="63648" x="8458200" y="1041400"/>
          <p14:tracePt t="63666" x="8470900" y="1054100"/>
          <p14:tracePt t="63666" x="8483600" y="1066800"/>
          <p14:tracePt t="63683" x="8496300" y="1079500"/>
          <p14:tracePt t="63683" x="8515350" y="1111250"/>
          <p14:tracePt t="63700" x="8521700" y="1130300"/>
          <p14:tracePt t="63700" x="8534400" y="1143000"/>
          <p14:tracePt t="63716" x="8540750" y="1168400"/>
          <p14:tracePt t="63716" x="8547100" y="1193800"/>
          <p14:tracePt t="63732" x="8553450" y="1219200"/>
          <p14:tracePt t="63732" x="8553450" y="1250950"/>
          <p14:tracePt t="63749" x="8559800" y="1276350"/>
          <p14:tracePt t="63749" x="8566150" y="1308100"/>
          <p14:tracePt t="63765" x="8572500" y="1339850"/>
          <p14:tracePt t="63765" x="8572500" y="1371600"/>
          <p14:tracePt t="63765" x="8578850" y="1397000"/>
          <p14:tracePt t="63784" x="8585200" y="1428750"/>
          <p14:tracePt t="63784" x="8585200" y="1447800"/>
          <p14:tracePt t="63801" x="8591550" y="1473200"/>
          <p14:tracePt t="63801" x="8597900" y="1498600"/>
          <p14:tracePt t="63816" x="8597900" y="1517650"/>
          <p14:tracePt t="63816" x="8604250" y="1536700"/>
          <p14:tracePt t="63833" x="8604250" y="1555750"/>
          <p14:tracePt t="63833" x="8604250" y="1574800"/>
          <p14:tracePt t="63849" x="8610600" y="1593850"/>
          <p14:tracePt t="63849" x="8610600" y="1619250"/>
          <p14:tracePt t="63866" x="8610600" y="1663700"/>
          <p14:tracePt t="63866" x="8610600" y="1682750"/>
          <p14:tracePt t="63883" x="8610600" y="1708150"/>
          <p14:tracePt t="63883" x="8610600" y="1733550"/>
          <p14:tracePt t="63899" x="8610600" y="1765300"/>
          <p14:tracePt t="63899" x="8610600" y="1790700"/>
          <p14:tracePt t="63916" x="8610600" y="1816100"/>
          <p14:tracePt t="63916" x="8604250" y="1866900"/>
          <p14:tracePt t="63933" x="8604250" y="1892300"/>
          <p14:tracePt t="63933" x="8604250" y="1911350"/>
          <p14:tracePt t="63950" x="8604250" y="1930400"/>
          <p14:tracePt t="63950" x="8604250" y="1943100"/>
          <p14:tracePt t="63966" x="8604250" y="1962150"/>
          <p14:tracePt t="63966" x="8604250" y="1974850"/>
          <p14:tracePt t="63983" x="8604250" y="1987550"/>
          <p14:tracePt t="63983" x="8604250" y="2012950"/>
          <p14:tracePt t="64000" x="8604250" y="2019300"/>
          <p14:tracePt t="64000" x="8604250" y="2032000"/>
          <p14:tracePt t="64017" x="8604250" y="2044700"/>
          <p14:tracePt t="64017" x="8604250" y="2057400"/>
          <p14:tracePt t="64033" x="8597900" y="2070100"/>
          <p14:tracePt t="64033" x="8597900" y="2082800"/>
          <p14:tracePt t="64050" x="8597900" y="2089150"/>
          <p14:tracePt t="64050" x="8591550" y="2114550"/>
          <p14:tracePt t="64068" x="8591550" y="2120900"/>
          <p14:tracePt t="64068" x="8591550" y="2133600"/>
          <p14:tracePt t="64084" x="8591550" y="2146300"/>
          <p14:tracePt t="64084" x="8585200" y="2159000"/>
          <p14:tracePt t="64100" x="8585200" y="2171700"/>
          <p14:tracePt t="64100" x="8578850" y="2184400"/>
          <p14:tracePt t="64117" x="8572500" y="2197100"/>
          <p14:tracePt t="64117" x="8566150" y="2216150"/>
          <p14:tracePt t="64134" x="8566150" y="2235200"/>
          <p14:tracePt t="64134" x="8559800" y="2254250"/>
          <p14:tracePt t="64134" x="8547100" y="2273300"/>
          <p14:tracePt t="64152" x="8547100" y="2298700"/>
          <p14:tracePt t="64166" x="8528050" y="2343150"/>
          <p14:tracePt t="64166" x="8521700" y="2362200"/>
          <p14:tracePt t="64185" x="8521700" y="2387600"/>
          <p14:tracePt t="64185" x="8509000" y="2413000"/>
          <p14:tracePt t="64201" x="8502650" y="2432050"/>
          <p14:tracePt t="64201" x="8502650" y="2451100"/>
          <p14:tracePt t="64218" x="8496300" y="2470150"/>
          <p14:tracePt t="64218" x="8477250" y="2508250"/>
          <p14:tracePt t="64234" x="8470900" y="2520950"/>
          <p14:tracePt t="64234" x="8458200" y="2540000"/>
          <p14:tracePt t="64250" x="8451850" y="2552700"/>
          <p14:tracePt t="64250" x="8445500" y="2565400"/>
          <p14:tracePt t="64267" x="8439150" y="2578100"/>
          <p14:tracePt t="64267" x="8432800" y="2590800"/>
          <p14:tracePt t="64284" x="8426450" y="2603500"/>
          <p14:tracePt t="64284" x="8420100" y="2628900"/>
          <p14:tracePt t="64301" x="8413750" y="2641600"/>
          <p14:tracePt t="64301" x="8407400" y="2654300"/>
          <p14:tracePt t="64318" x="8407400" y="2660650"/>
          <p14:tracePt t="64318" x="8407400" y="2673350"/>
          <p14:tracePt t="64334" x="8401050" y="2679700"/>
          <p14:tracePt t="64334" x="8401050" y="2698750"/>
          <p14:tracePt t="64352" x="8394700" y="2705100"/>
          <p14:tracePt t="65435" x="8083550" y="2686050"/>
          <p14:tracePt t="65443" x="8083550" y="2679700"/>
          <p14:tracePt t="65453" x="8083550" y="2673350"/>
          <p14:tracePt t="65453" x="8077200" y="2654300"/>
          <p14:tracePt t="65471" x="8070850" y="2647950"/>
          <p14:tracePt t="65487" x="8070850" y="2641600"/>
          <p14:tracePt t="65503" x="8064500" y="2647950"/>
          <p14:tracePt t="65503" x="8058150" y="2654300"/>
          <p14:tracePt t="65521" x="8058150" y="2660650"/>
          <p14:tracePt t="65521" x="8058150" y="2667000"/>
          <p14:tracePt t="65538" x="8058150" y="2673350"/>
          <p14:tracePt t="65538" x="8064500" y="2679700"/>
          <p14:tracePt t="65538" x="8064500" y="2686050"/>
          <p14:tracePt t="65557" x="8070850" y="2692400"/>
          <p14:tracePt t="65557" x="8077200" y="2692400"/>
          <p14:tracePt t="65571" x="8083550" y="2692400"/>
          <p14:tracePt t="65571" x="8089900" y="2692400"/>
          <p14:tracePt t="65588" x="8096250" y="2692400"/>
          <p14:tracePt t="65588" x="8108950" y="2686050"/>
          <p14:tracePt t="65604" x="8115300" y="2679700"/>
          <p14:tracePt t="65604" x="8128000" y="2667000"/>
          <p14:tracePt t="65621" x="8140700" y="2660650"/>
          <p14:tracePt t="65621" x="8172450" y="2635250"/>
          <p14:tracePt t="65638" x="8185150" y="2622550"/>
          <p14:tracePt t="65638" x="8191500" y="2609850"/>
          <p14:tracePt t="65655" x="8204200" y="2603500"/>
          <p14:tracePt t="65655" x="8210550" y="2590800"/>
          <p14:tracePt t="65671" x="8216900" y="2578100"/>
          <p14:tracePt t="65671" x="8216900" y="2552700"/>
          <p14:tracePt t="65689" x="8216900" y="2546350"/>
          <p14:tracePt t="65689" x="8216900" y="2533650"/>
          <p14:tracePt t="65707" x="8216900" y="2514600"/>
          <p14:tracePt t="65707" x="8216900" y="2501900"/>
          <p14:tracePt t="65723" x="8216900" y="2482850"/>
          <p14:tracePt t="65723" x="8216900" y="2457450"/>
          <p14:tracePt t="65739" x="8216900" y="2406650"/>
          <p14:tracePt t="65739" x="8216900" y="2381250"/>
          <p14:tracePt t="65757" x="8216900" y="2349500"/>
          <p14:tracePt t="65757" x="8210550" y="2324100"/>
          <p14:tracePt t="65774" x="8210550" y="2292350"/>
          <p14:tracePt t="65774" x="8204200" y="2266950"/>
          <p14:tracePt t="65789" x="8204200" y="2247900"/>
          <p14:tracePt t="65789" x="8197850" y="2228850"/>
          <p14:tracePt t="65806" x="8191500" y="2209800"/>
          <p14:tracePt t="65806" x="8185150" y="2184400"/>
          <p14:tracePt t="65824" x="8178800" y="2178050"/>
          <p14:tracePt t="65838" x="8172450" y="2165350"/>
          <p14:tracePt t="65838" x="8166100" y="2139950"/>
          <p14:tracePt t="65856" x="8159750" y="2133600"/>
          <p14:tracePt t="65856" x="8153400" y="2120900"/>
          <p14:tracePt t="65873" x="8153400" y="2108200"/>
          <p14:tracePt t="65873" x="8147050" y="2101850"/>
          <p14:tracePt t="65889" x="8140700" y="2095500"/>
          <p14:tracePt t="65889" x="8134350" y="2095500"/>
          <p14:tracePt t="65889" x="8128000" y="2101850"/>
          <p14:tracePt t="65908" x="8115300" y="2108200"/>
          <p14:tracePt t="65922" x="8096250" y="2139950"/>
          <p14:tracePt t="65922" x="8083550" y="2159000"/>
          <p14:tracePt t="65939" x="8070850" y="2184400"/>
          <p14:tracePt t="65939" x="8058150" y="2209800"/>
          <p14:tracePt t="65956" x="8045450" y="2241550"/>
          <p14:tracePt t="65956" x="8032750" y="2286000"/>
          <p14:tracePt t="65973" x="8020050" y="2336800"/>
          <p14:tracePt t="65973" x="7988300" y="2451100"/>
          <p14:tracePt t="65989" x="7975600" y="2508250"/>
          <p14:tracePt t="65989" x="7962900" y="2571750"/>
          <p14:tracePt t="66007" x="7950200" y="2635250"/>
          <p14:tracePt t="66007" x="7943850" y="2692400"/>
          <p14:tracePt t="66024" x="7937500" y="2743200"/>
          <p14:tracePt t="66024" x="7931150" y="2787650"/>
          <p14:tracePt t="66040" x="7924800" y="2825750"/>
          <p14:tracePt t="66040" x="7924800" y="2882900"/>
          <p14:tracePt t="66057" x="7924800" y="2908300"/>
          <p14:tracePt t="66057" x="7931150" y="2927350"/>
          <p14:tracePt t="66073" x="7931150" y="2946400"/>
          <p14:tracePt t="66073" x="7937500" y="2959100"/>
          <p14:tracePt t="66090" x="7943850" y="2971800"/>
          <p14:tracePt t="66090" x="7943850" y="2978150"/>
          <p14:tracePt t="66090" x="7950200" y="2984500"/>
          <p14:tracePt t="66108" x="7956550" y="2984500"/>
          <p14:tracePt t="66124" x="7962900" y="2971800"/>
          <p14:tracePt t="66140" x="7969250" y="2965450"/>
          <p14:tracePt t="66156" x="7962900" y="2952750"/>
          <p14:tracePt t="66156" x="7962900" y="2946400"/>
          <p14:tracePt t="66156" x="7956550" y="2940050"/>
          <p14:tracePt t="66176" x="7950200" y="2933700"/>
          <p14:tracePt t="66189" x="7943850" y="2927350"/>
          <p14:tracePt t="66189" x="7937500" y="2921000"/>
          <p14:tracePt t="66208" x="7912100" y="2895600"/>
          <p14:tracePt t="66208" x="7899400" y="2882900"/>
          <p14:tracePt t="66224" x="7886700" y="2870200"/>
          <p14:tracePt t="66224" x="7867650" y="2857500"/>
          <p14:tracePt t="66240" x="7854950" y="2844800"/>
          <p14:tracePt t="66240" x="7835900" y="2825750"/>
          <p14:tracePt t="66257" x="7816850" y="2813050"/>
          <p14:tracePt t="66257" x="7797800" y="2794000"/>
          <p14:tracePt t="66273" x="7778750" y="2781300"/>
          <p14:tracePt t="66273" x="7734300" y="2749550"/>
          <p14:tracePt t="66290" x="7708900" y="2730500"/>
          <p14:tracePt t="66290" x="7689850" y="2711450"/>
          <p14:tracePt t="66307" x="7664450" y="2698750"/>
          <p14:tracePt t="66307" x="7645400" y="2686050"/>
          <p14:tracePt t="66324" x="7620000" y="2673350"/>
          <p14:tracePt t="66324" x="7600950" y="2660650"/>
          <p14:tracePt t="66340" x="7562850" y="2641600"/>
          <p14:tracePt t="66340" x="7543800" y="2635250"/>
          <p14:tracePt t="66358" x="7524750" y="2628900"/>
          <p14:tracePt t="66358" x="7512050" y="2622550"/>
          <p14:tracePt t="66374" x="7499350" y="2622550"/>
          <p14:tracePt t="66374" x="7486650" y="2622550"/>
          <p14:tracePt t="66391" x="7480300" y="2628900"/>
          <p14:tracePt t="66391" x="7461250" y="2647950"/>
          <p14:tracePt t="66408" x="7454900" y="2660650"/>
          <p14:tracePt t="66408" x="7448550" y="2679700"/>
          <p14:tracePt t="66426" x="7442200" y="2698750"/>
          <p14:tracePt t="66426" x="7442200" y="2711450"/>
          <p14:tracePt t="66441" x="7442200" y="2730500"/>
          <p14:tracePt t="66441" x="7442200" y="2749550"/>
          <p14:tracePt t="66458" x="7442200" y="2762250"/>
          <p14:tracePt t="66458" x="7442200" y="2781300"/>
          <p14:tracePt t="66458" x="7448550" y="2794000"/>
          <p14:tracePt t="66476" x="7448550" y="2800350"/>
          <p14:tracePt t="66476" x="7454900" y="2813050"/>
          <p14:tracePt t="66491" x="7454900" y="2819400"/>
          <p14:tracePt t="66491" x="7461250" y="2825750"/>
          <p14:tracePt t="66508" x="7461250" y="2832100"/>
          <p14:tracePt t="66524" x="7467600" y="2838450"/>
          <p14:tracePt t="66540" x="7473950" y="2844800"/>
          <p14:tracePt t="66557" x="7480300" y="2844800"/>
          <p14:tracePt t="66573" x="7480300" y="2851150"/>
          <p14:tracePt t="66590" x="7486650" y="2857500"/>
          <p14:tracePt t="66611" x="7486650" y="2863850"/>
          <p14:tracePt t="66624" x="7493000" y="2863850"/>
          <p14:tracePt t="66624" x="7493000" y="2870200"/>
          <p14:tracePt t="66624" x="7499350" y="2882900"/>
          <p14:tracePt t="66644" x="7505700" y="2889250"/>
          <p14:tracePt t="66644" x="7505700" y="2895600"/>
          <p14:tracePt t="66658" x="7512050" y="2908300"/>
          <p14:tracePt t="66658" x="7524750" y="2914650"/>
          <p14:tracePt t="66676" x="7531100" y="2927350"/>
          <p14:tracePt t="66676" x="7537450" y="2933700"/>
          <p14:tracePt t="66692" x="7550150" y="2946400"/>
          <p14:tracePt t="66692" x="7562850" y="2965450"/>
          <p14:tracePt t="66708" x="7569200" y="2978150"/>
          <p14:tracePt t="66708" x="7575550" y="2984500"/>
          <p14:tracePt t="66726" x="7581900" y="2990850"/>
          <p14:tracePt t="66726" x="7588250" y="2997200"/>
          <p14:tracePt t="66742" x="7588250" y="3003550"/>
          <p14:tracePt t="66742" x="7588250" y="3009900"/>
          <p14:tracePt t="66759" x="7588250" y="3022600"/>
          <p14:tracePt t="66759" x="7581900" y="3028950"/>
          <p14:tracePt t="66776" x="7569200" y="3028950"/>
          <p14:tracePt t="66776" x="7556500" y="3028950"/>
          <p14:tracePt t="66792" x="7543800" y="3022600"/>
          <p14:tracePt t="66792" x="7531100" y="3016250"/>
          <p14:tracePt t="66809" x="7270750" y="2813050"/>
          <p14:tracePt t="66885" x="7245350" y="2787650"/>
          <p14:tracePt t="66892" x="7213600" y="2724150"/>
          <p14:tracePt t="66908" x="7194550" y="2660650"/>
          <p14:tracePt t="66925" x="7194550" y="2603500"/>
          <p14:tracePt t="66925" x="7194550" y="2571750"/>
          <p14:tracePt t="66944" x="7213600" y="2520950"/>
          <p14:tracePt t="66958" x="7245350" y="2470150"/>
          <p14:tracePt t="66975" x="7296150" y="2419350"/>
          <p14:tracePt t="66992" x="7410450" y="2349500"/>
          <p14:tracePt t="67009" x="7505700" y="2305050"/>
          <p14:tracePt t="67026" x="7620000" y="2266950"/>
          <p14:tracePt t="67042" x="7740650" y="2241550"/>
          <p14:tracePt t="67059" x="7937500" y="2235200"/>
          <p14:tracePt t="67076" x="8070850" y="2247900"/>
          <p14:tracePt t="67092" x="8204200" y="2266950"/>
          <p14:tracePt t="67109" x="8337550" y="2286000"/>
          <p14:tracePt t="67109" x="8401050" y="2305050"/>
          <p14:tracePt t="67127" x="8464550" y="2317750"/>
          <p14:tracePt t="67142" x="8623300" y="2387600"/>
          <p14:tracePt t="67159" x="8699500" y="2444750"/>
          <p14:tracePt t="67177" x="8756650" y="2514600"/>
          <p14:tracePt t="67193" x="8794750" y="2590800"/>
          <p14:tracePt t="67209" x="8820150" y="2667000"/>
          <p14:tracePt t="67209" x="8820150" y="2698750"/>
          <p14:tracePt t="67228" x="8813800" y="2768600"/>
          <p14:tracePt t="67243" x="8782050" y="2832100"/>
          <p14:tracePt t="67259" x="8731250" y="2889250"/>
          <p14:tracePt t="67276" x="8667750" y="2940050"/>
          <p14:tracePt t="67293" x="8534400" y="3009900"/>
          <p14:tracePt t="67309" x="8426450" y="3054350"/>
          <p14:tracePt t="67326" x="8312150" y="3092450"/>
          <p14:tracePt t="67343" x="8178800" y="3117850"/>
          <p14:tracePt t="67360" x="7969250" y="3143250"/>
          <p14:tracePt t="67377" x="7816850" y="3149600"/>
          <p14:tracePt t="67393" x="7677150" y="3149600"/>
          <p14:tracePt t="67411" x="7493000" y="3136900"/>
          <p14:tracePt t="67429" x="7397750" y="3136900"/>
          <p14:tracePt t="67444" x="7334250" y="3149600"/>
          <p14:tracePt t="67460" x="7308850" y="3155950"/>
          <p14:tracePt t="67477" x="7283450" y="3162300"/>
          <p14:tracePt t="67477" x="7270750" y="3162300"/>
          <p14:tracePt t="67477" x="7264400" y="3162300"/>
          <p14:tracePt t="67496" x="7264400" y="3155950"/>
          <p14:tracePt t="67496" x="7264400" y="3136900"/>
          <p14:tracePt t="67512" x="7264400" y="3124200"/>
          <p14:tracePt t="67512" x="7270750" y="3105150"/>
          <p14:tracePt t="67529" x="7277100" y="3086100"/>
          <p14:tracePt t="67529" x="7289800" y="3067050"/>
          <p14:tracePt t="67529" x="7308850" y="3048000"/>
          <p14:tracePt t="67548" x="7327900" y="3028950"/>
          <p14:tracePt t="67560" x="7353300" y="3016250"/>
          <p14:tracePt t="67560" x="7378700" y="2990850"/>
          <p14:tracePt t="67560" x="7410450" y="2978150"/>
          <p14:tracePt t="67580" x="7442200" y="2959100"/>
          <p14:tracePt t="67593" x="7473950" y="2946400"/>
          <p14:tracePt t="70027" x="7600950" y="2895600"/>
          <p14:tracePt t="70038" x="7588250" y="2901950"/>
          <p14:tracePt t="70038" x="7575550" y="2901950"/>
          <p14:tracePt t="70052" x="7562850" y="2908300"/>
          <p14:tracePt t="70052" x="7550150" y="2908300"/>
          <p14:tracePt t="70069" x="7531100" y="2908300"/>
          <p14:tracePt t="70069" x="7512050" y="2914650"/>
          <p14:tracePt t="70086" x="7499350" y="2914650"/>
          <p14:tracePt t="70086" x="7486650" y="2914650"/>
          <p14:tracePt t="70086" x="7473950" y="2914650"/>
          <p14:tracePt t="70104" x="7467600" y="2914650"/>
          <p14:tracePt t="70104" x="7454900" y="2914650"/>
          <p14:tracePt t="70119" x="7442200" y="2914650"/>
          <p14:tracePt t="70119" x="7435850" y="2914650"/>
          <p14:tracePt t="70136" x="7429500" y="2921000"/>
          <p14:tracePt t="70136" x="7423150" y="2921000"/>
          <p14:tracePt t="70152" x="7416800" y="2927350"/>
          <p14:tracePt t="70152" x="7410450" y="2927350"/>
          <p14:tracePt t="70173" x="7404100" y="2933700"/>
          <p14:tracePt t="70185" x="7404100" y="2940050"/>
          <p14:tracePt t="70202" x="7404100" y="2946400"/>
          <p14:tracePt t="70219" x="7410450" y="2952750"/>
          <p14:tracePt t="70235" x="7416800" y="2959100"/>
          <p14:tracePt t="70235" x="7423150" y="2965450"/>
          <p14:tracePt t="70253" x="7429500" y="2965450"/>
          <p14:tracePt t="70253" x="7442200" y="2978150"/>
          <p14:tracePt t="70270" x="7448550" y="2984500"/>
          <p14:tracePt t="70270" x="7454900" y="2990850"/>
          <p14:tracePt t="70286" x="7461250" y="2997200"/>
          <p14:tracePt t="70286" x="7467600" y="3003550"/>
          <p14:tracePt t="70303" x="7473950" y="3009900"/>
          <p14:tracePt t="70303" x="7480300" y="3016250"/>
          <p14:tracePt t="70320" x="7486650" y="3022600"/>
          <p14:tracePt t="70320" x="7493000" y="3041650"/>
          <p14:tracePt t="70336" x="7486650" y="3041650"/>
          <p14:tracePt t="70353" x="7480300" y="3048000"/>
          <p14:tracePt t="70353" x="7467600" y="3048000"/>
          <p14:tracePt t="70370" x="7454900" y="3041650"/>
          <p14:tracePt t="70370" x="7442200" y="3041650"/>
          <p14:tracePt t="70389" x="7270750" y="2870200"/>
          <p14:tracePt t="70458" x="7258050" y="2838450"/>
          <p14:tracePt t="70464" x="7251700" y="2800350"/>
          <p14:tracePt t="70471" x="7239000" y="2730500"/>
          <p14:tracePt t="70487" x="7239000" y="2660650"/>
          <p14:tracePt t="70504" x="7251700" y="2597150"/>
          <p14:tracePt t="70521" x="7283450" y="2540000"/>
          <p14:tracePt t="70537" x="7334250" y="2482850"/>
          <p14:tracePt t="70554" x="7448550" y="2393950"/>
          <p14:tracePt t="70570" x="7550150" y="2343150"/>
          <p14:tracePt t="70587" x="7664450" y="2305050"/>
          <p14:tracePt t="70604" x="7797800" y="2279650"/>
          <p14:tracePt t="70620" x="8007350" y="2266950"/>
          <p14:tracePt t="70637" x="8159750" y="2273300"/>
          <p14:tracePt t="70655" x="8305800" y="2286000"/>
          <p14:tracePt t="70673" x="8515350" y="2317750"/>
          <p14:tracePt t="70688" x="8629650" y="2349500"/>
          <p14:tracePt t="70705" x="8731250" y="2406650"/>
          <p14:tracePt t="70721" x="8794750" y="2482850"/>
          <p14:tracePt t="70738" x="8851900" y="2622550"/>
          <p14:tracePt t="70756" x="8858250" y="2724150"/>
          <p14:tracePt t="70772" x="8832850" y="2813050"/>
          <p14:tracePt t="70789" x="8788400" y="2895600"/>
          <p14:tracePt t="70789" x="8756650" y="2927350"/>
          <p14:tracePt t="70808" x="8724900" y="2952750"/>
          <p14:tracePt t="70821" x="8636000" y="3003550"/>
          <p14:tracePt t="70821" x="8585200" y="3028950"/>
          <p14:tracePt t="70840" x="8464550" y="3067050"/>
          <p14:tracePt t="70856" x="8337550" y="3105150"/>
          <p14:tracePt t="70872" x="8197850" y="3143250"/>
          <p14:tracePt t="70889" x="8045450" y="3162300"/>
          <p14:tracePt t="70906" x="7829550" y="3181350"/>
          <p14:tracePt t="70906" x="7759700" y="3181350"/>
          <p14:tracePt t="70929" x="7689850" y="3181350"/>
          <p14:tracePt t="70938" x="7575550" y="3181350"/>
          <p14:tracePt t="70956" x="7480300" y="3181350"/>
          <p14:tracePt t="70972" x="7391400" y="3206750"/>
          <p14:tracePt t="70989" x="7353300" y="3225800"/>
          <p14:tracePt t="71006" x="7340600" y="3232150"/>
          <p14:tracePt t="71006" x="7327900" y="3232150"/>
          <p14:tracePt t="71025" x="7321550" y="3232150"/>
          <p14:tracePt t="71025" x="7321550" y="3225800"/>
          <p14:tracePt t="71040" x="7327900" y="3200400"/>
          <p14:tracePt t="71040" x="7334250" y="3181350"/>
          <p14:tracePt t="71057" x="7340600" y="3168650"/>
          <p14:tracePt t="71057" x="7353300" y="3149600"/>
          <p14:tracePt t="71073" x="7372350" y="3136900"/>
          <p14:tracePt t="71073" x="7385050" y="3111500"/>
          <p14:tracePt t="71089" x="7404100" y="3098800"/>
          <p14:tracePt t="71089" x="7423150" y="3073400"/>
          <p14:tracePt t="71089" x="7448550" y="3060700"/>
          <p14:tracePt t="71108" x="7473950" y="3041650"/>
          <p14:tracePt t="71108" x="7499350" y="3016250"/>
          <p14:tracePt t="73251" x="7689850" y="3460750"/>
          <p14:tracePt t="73275" x="7683500" y="3460750"/>
          <p14:tracePt t="73283" x="7677150" y="3460750"/>
          <p14:tracePt t="73283" x="7670800" y="3460750"/>
          <p14:tracePt t="73296" x="7664450" y="3460750"/>
          <p14:tracePt t="73296" x="7651750" y="3460750"/>
          <p14:tracePt t="73313" x="7645400" y="3460750"/>
          <p14:tracePt t="73313" x="7639050" y="3460750"/>
          <p14:tracePt t="73329" x="7626350" y="3460750"/>
          <p14:tracePt t="73329" x="7620000" y="3454400"/>
          <p14:tracePt t="73346" x="7613650" y="3448050"/>
          <p14:tracePt t="73362" x="7600950" y="3441700"/>
          <p14:tracePt t="73362" x="7600950" y="3435350"/>
          <p14:tracePt t="73379" x="7594600" y="3429000"/>
          <p14:tracePt t="73395" x="7588250" y="3422650"/>
          <p14:tracePt t="73412" x="7581900" y="3416300"/>
          <p14:tracePt t="73429" x="7575550" y="3409950"/>
          <p14:tracePt t="73455" x="7575550" y="3403600"/>
          <p14:tracePt t="73471" x="7575550" y="3390900"/>
          <p14:tracePt t="73483" x="7581900" y="3384550"/>
          <p14:tracePt t="73499" x="7581900" y="3378200"/>
          <p14:tracePt t="73515" x="7588250" y="3371850"/>
          <p14:tracePt t="73531" x="7594600" y="3365500"/>
          <p14:tracePt t="73531" x="7600950" y="3359150"/>
          <p14:tracePt t="73548" x="7607300" y="3352800"/>
          <p14:tracePt t="73563" x="7613650" y="3346450"/>
          <p14:tracePt t="73563" x="7620000" y="3333750"/>
          <p14:tracePt t="73581" x="7626350" y="3327400"/>
          <p14:tracePt t="73581" x="7645400" y="3308350"/>
          <p14:tracePt t="73597" x="7651750" y="3302000"/>
          <p14:tracePt t="73597" x="7664450" y="3289300"/>
          <p14:tracePt t="73614" x="7670800" y="3282950"/>
          <p14:tracePt t="73614" x="7677150" y="3276600"/>
          <p14:tracePt t="73631" x="7683500" y="3263900"/>
          <p14:tracePt t="73631" x="7689850" y="3257550"/>
          <p14:tracePt t="73647" x="7696200" y="3257550"/>
          <p14:tracePt t="73647" x="7702550" y="3251200"/>
          <p14:tracePt t="73664" x="7708900" y="3244850"/>
          <p14:tracePt t="73681" x="7715250" y="3238500"/>
          <p14:tracePt t="73697" x="7721600" y="3232150"/>
          <p14:tracePt t="73714" x="7727950" y="3219450"/>
          <p14:tracePt t="73714" x="7734300" y="3213100"/>
          <p14:tracePt t="73732" x="7740650" y="3206750"/>
          <p14:tracePt t="73732" x="7740650" y="3200400"/>
          <p14:tracePt t="73749" x="7747000" y="3187700"/>
          <p14:tracePt t="73749" x="7753350" y="3181350"/>
          <p14:tracePt t="73765" x="7759700" y="3175000"/>
          <p14:tracePt t="73765" x="7766050" y="3162300"/>
          <p14:tracePt t="73781" x="7772400" y="3155950"/>
          <p14:tracePt t="73781" x="7772400" y="3143250"/>
          <p14:tracePt t="73800" x="7785100" y="3124200"/>
          <p14:tracePt t="73800" x="7791450" y="3117850"/>
          <p14:tracePt t="73815" x="7797800" y="3105150"/>
          <p14:tracePt t="73815" x="7804150" y="3098800"/>
          <p14:tracePt t="73832" x="7810500" y="3086100"/>
          <p14:tracePt t="73832" x="7810500" y="3073400"/>
          <p14:tracePt t="73848" x="7816850" y="3060700"/>
          <p14:tracePt t="73848" x="7823200" y="3048000"/>
          <p14:tracePt t="73865" x="7823200" y="3035300"/>
          <p14:tracePt t="73865" x="7829550" y="3016250"/>
          <p14:tracePt t="73882" x="7829550" y="3003550"/>
          <p14:tracePt t="73882" x="7835900" y="2971800"/>
          <p14:tracePt t="73898" x="7835900" y="2952750"/>
          <p14:tracePt t="73898" x="7835900" y="2940050"/>
          <p14:tracePt t="73915" x="7835900" y="2927350"/>
          <p14:tracePt t="73915" x="7835900" y="2921000"/>
          <p14:tracePt t="73932" x="7835900" y="2908300"/>
          <p14:tracePt t="73932" x="7829550" y="2901950"/>
          <p14:tracePt t="73948" x="7829550" y="2895600"/>
          <p14:tracePt t="73948" x="7816850" y="2889250"/>
          <p14:tracePt t="73965" x="7810500" y="2882900"/>
          <p14:tracePt t="73981" x="7804150" y="2882900"/>
          <p14:tracePt t="73981" x="7797800" y="2882900"/>
          <p14:tracePt t="73999" x="7791450" y="2876550"/>
          <p14:tracePt t="73999" x="7778750" y="2870200"/>
          <p14:tracePt t="74016" x="7772400" y="2863850"/>
          <p14:tracePt t="74032" x="7759700" y="2863850"/>
          <p14:tracePt t="74032" x="7753350" y="2857500"/>
          <p14:tracePt t="74051" x="7747000" y="2857500"/>
          <p14:tracePt t="74051" x="7740650" y="2857500"/>
          <p14:tracePt t="74066" x="7734300" y="2851150"/>
          <p14:tracePt t="74066" x="7721600" y="2851150"/>
          <p14:tracePt t="74066" x="7715250" y="2851150"/>
          <p14:tracePt t="74084" x="7702550" y="2851150"/>
          <p14:tracePt t="74084" x="7689850" y="2851150"/>
          <p14:tracePt t="74099" x="7683500" y="2851150"/>
          <p14:tracePt t="74099" x="7670800" y="2851150"/>
          <p14:tracePt t="74117" x="7658100" y="2851150"/>
          <p14:tracePt t="74117" x="7651750" y="2851150"/>
          <p14:tracePt t="74133" x="7645400" y="2851150"/>
          <p14:tracePt t="74133" x="7632700" y="2851150"/>
          <p14:tracePt t="74149" x="7626350" y="2851150"/>
          <p14:tracePt t="74149" x="7620000" y="2851150"/>
          <p14:tracePt t="74149" x="7613650" y="2851150"/>
          <p14:tracePt t="74168" x="7607300" y="2857500"/>
          <p14:tracePt t="74182" x="7600950" y="2857500"/>
          <p14:tracePt t="74182" x="7588250" y="2857500"/>
          <p14:tracePt t="74199" x="7581900" y="2857500"/>
          <p14:tracePt t="74199" x="7575550" y="2857500"/>
          <p14:tracePt t="74216" x="7569200" y="2857500"/>
          <p14:tracePt t="74216" x="7556500" y="2857500"/>
          <p14:tracePt t="74233" x="7543800" y="2857500"/>
          <p14:tracePt t="74233" x="7518400" y="2851150"/>
          <p14:tracePt t="74249" x="7505700" y="2851150"/>
          <p14:tracePt t="74249" x="7493000" y="2844800"/>
          <p14:tracePt t="74266" x="7283450" y="2692400"/>
          <p14:tracePt t="74349" x="7264400" y="2667000"/>
          <p14:tracePt t="74357" x="7251700" y="2641600"/>
          <p14:tracePt t="74366" x="7226300" y="2540000"/>
          <p14:tracePt t="74384" x="7226300" y="2470150"/>
          <p14:tracePt t="74400" x="7245350" y="2406650"/>
          <p14:tracePt t="74416" x="7277100" y="2343150"/>
          <p14:tracePt t="74433" x="7327900" y="2298700"/>
          <p14:tracePt t="74433" x="7359650" y="2286000"/>
          <p14:tracePt t="74452" x="7397750" y="2266950"/>
          <p14:tracePt t="74452" x="7435850" y="2254250"/>
          <p14:tracePt t="74467" x="7537450" y="2235200"/>
          <p14:tracePt t="74483" x="7651750" y="2209800"/>
          <p14:tracePt t="74500" x="7785100" y="2190750"/>
          <p14:tracePt t="74517" x="7931150" y="2171700"/>
          <p14:tracePt t="74533" x="8140700" y="2159000"/>
          <p14:tracePt t="74552" x="8274050" y="2171700"/>
          <p14:tracePt t="74567" x="8401050" y="2203450"/>
          <p14:tracePt t="74583" x="8509000" y="2241550"/>
          <p14:tracePt t="74600" x="8642350" y="2317750"/>
          <p14:tracePt t="74617" x="8699500" y="2381250"/>
          <p14:tracePt t="74633" x="8743950" y="2451100"/>
          <p14:tracePt t="74650" x="8763000" y="2520950"/>
          <p14:tracePt t="74667" x="8756650" y="2635250"/>
          <p14:tracePt t="74684" x="8724900" y="2698750"/>
          <p14:tracePt t="74700" x="8680450" y="2762250"/>
          <p14:tracePt t="74718" x="8616950" y="2813050"/>
          <p14:tracePt t="74718" x="8578850" y="2838450"/>
          <p14:tracePt t="74735" x="8496300" y="2870200"/>
          <p14:tracePt t="74752" x="8401050" y="2901950"/>
          <p14:tracePt t="74768" x="8293100" y="2927350"/>
          <p14:tracePt t="74784" x="8178800" y="2952750"/>
          <p14:tracePt t="74801" x="8058150" y="2965450"/>
          <p14:tracePt t="74817" x="7931150" y="2971800"/>
          <p14:tracePt t="74817" x="7867650" y="2971800"/>
          <p14:tracePt t="74836" x="7740650" y="2959100"/>
          <p14:tracePt t="74851" x="7626350" y="2946400"/>
          <p14:tracePt t="74868" x="7512050" y="2927350"/>
          <p14:tracePt t="74884" x="7416800" y="2914650"/>
          <p14:tracePt t="74901" x="7321550" y="2908300"/>
          <p14:tracePt t="74919" x="7289800" y="2908300"/>
          <p14:tracePt t="74935" x="7283450" y="2914650"/>
          <p14:tracePt t="74951" x="7283450" y="2921000"/>
          <p14:tracePt t="74969" x="7296150" y="2914650"/>
          <p14:tracePt t="74969" x="7302500" y="2908300"/>
          <p14:tracePt t="74986" x="7308850" y="2901950"/>
          <p14:tracePt t="74986" x="7321550" y="2895600"/>
          <p14:tracePt t="75002" x="7334250" y="2882900"/>
          <p14:tracePt t="75002" x="7340600" y="2876550"/>
          <p14:tracePt t="75019" x="7359650" y="2863850"/>
          <p14:tracePt t="75019" x="7391400" y="2851150"/>
          <p14:tracePt t="75036" x="7416800" y="2838450"/>
          <p14:tracePt t="75036" x="7435850" y="2832100"/>
          <p14:tracePt t="75052" x="7461250" y="2819400"/>
          <p14:tracePt t="75052" x="7493000" y="2813050"/>
          <p14:tracePt t="75069" x="7518400" y="2806700"/>
          <p14:tracePt t="75069" x="7550150" y="2800350"/>
          <p14:tracePt t="75086" x="7581900" y="2794000"/>
          <p14:tracePt t="75086" x="7620000" y="2787650"/>
          <p14:tracePt t="75086" x="7651750" y="2781300"/>
          <p14:tracePt t="75104" x="7689850" y="2774950"/>
          <p14:tracePt t="75104" x="7721600" y="2768600"/>
          <p14:tracePt t="75119" x="7753350" y="2762250"/>
          <p14:tracePt t="75119" x="7785100" y="2755900"/>
          <p14:tracePt t="75136" x="7816850" y="2749550"/>
          <p14:tracePt t="75136" x="7848600" y="2743200"/>
          <p14:tracePt t="75152" x="7880350" y="2743200"/>
          <p14:tracePt t="75152" x="7937500" y="2736850"/>
          <p14:tracePt t="75174" x="7969250" y="2730500"/>
          <p14:tracePt t="75185" x="7988300" y="2730500"/>
          <p14:tracePt t="75185" x="8039100" y="2724150"/>
          <p14:tracePt t="75204" x="8058150" y="2724150"/>
          <p14:tracePt t="75204" x="8077200" y="2724150"/>
          <p14:tracePt t="75220" x="8096250" y="2724150"/>
          <p14:tracePt t="75220" x="8108950" y="2724150"/>
          <p14:tracePt t="75236" x="8128000" y="2730500"/>
          <p14:tracePt t="75236" x="8140700" y="2730500"/>
          <p14:tracePt t="75253" x="8147050" y="2730500"/>
          <p14:tracePt t="75253" x="8166100" y="2736850"/>
          <p14:tracePt t="75270" x="8172450" y="2736850"/>
          <p14:tracePt t="75270" x="8178800" y="2743200"/>
          <p14:tracePt t="75287" x="8185150" y="2743200"/>
          <p14:tracePt t="75302" x="8191500" y="2749550"/>
          <p14:tracePt t="75319" x="8197850" y="2755900"/>
          <p14:tracePt t="75335" x="8191500" y="2768600"/>
          <p14:tracePt t="75352" x="8185150" y="2768600"/>
          <p14:tracePt t="75369" x="8185150" y="2774950"/>
          <p14:tracePt t="75369" x="8178800" y="2781300"/>
          <p14:tracePt t="75369" x="8172450" y="2787650"/>
          <p14:tracePt t="75388" x="8166100" y="2794000"/>
          <p14:tracePt t="75388" x="8159750" y="2794000"/>
          <p14:tracePt t="75405" x="8153400" y="2806700"/>
          <p14:tracePt t="75405" x="8147050" y="2813050"/>
          <p14:tracePt t="75422" x="8147050" y="2819400"/>
          <p14:tracePt t="75422" x="8134350" y="2825750"/>
          <p14:tracePt t="75441" x="8128000" y="2838450"/>
          <p14:tracePt t="75441" x="8115300" y="2844800"/>
          <p14:tracePt t="75441" x="8102600" y="2857500"/>
          <p14:tracePt t="75456" x="8096250" y="2870200"/>
          <p14:tracePt t="75469" x="8083550" y="2876550"/>
          <p14:tracePt t="75469" x="8058150" y="2895600"/>
          <p14:tracePt t="75487" x="8045450" y="2908300"/>
          <p14:tracePt t="75487" x="8032750" y="2921000"/>
          <p14:tracePt t="75505" x="8013700" y="2927350"/>
          <p14:tracePt t="75505" x="8007350" y="2933700"/>
          <p14:tracePt t="75521" x="7988300" y="2946400"/>
          <p14:tracePt t="75521" x="7975600" y="2952750"/>
          <p14:tracePt t="75537" x="7962900" y="2965450"/>
          <p14:tracePt t="75537" x="7950200" y="2971800"/>
          <p14:tracePt t="75537" x="7937500" y="2978150"/>
          <p14:tracePt t="75556" x="7918450" y="2984500"/>
          <p14:tracePt t="75569" x="7886700" y="3003550"/>
          <p14:tracePt t="75569" x="7874000" y="3009900"/>
          <p14:tracePt t="75587" x="7854950" y="3016250"/>
          <p14:tracePt t="75587" x="7842250" y="3022600"/>
          <p14:tracePt t="75604" x="7829550" y="3028950"/>
          <p14:tracePt t="75604" x="7810500" y="3035300"/>
          <p14:tracePt t="75621" x="7797800" y="3041650"/>
          <p14:tracePt t="75621" x="7772400" y="3054350"/>
          <p14:tracePt t="75638" x="7759700" y="3060700"/>
          <p14:tracePt t="75638" x="7747000" y="3067050"/>
          <p14:tracePt t="75654" x="7734300" y="3073400"/>
          <p14:tracePt t="75654" x="7721600" y="3079750"/>
          <p14:tracePt t="75672" x="7715250" y="3079750"/>
          <p14:tracePt t="75672" x="7689850" y="3086100"/>
          <p14:tracePt t="75688" x="7677150" y="3086100"/>
          <p14:tracePt t="75688" x="7670800" y="3092450"/>
          <p14:tracePt t="75704" x="7658100" y="3092450"/>
          <p14:tracePt t="75704" x="7645400" y="3092450"/>
          <p14:tracePt t="75722" x="7639050" y="3086100"/>
          <p14:tracePt t="75722" x="7626350" y="3086100"/>
          <p14:tracePt t="75738" x="7613650" y="3086100"/>
          <p14:tracePt t="75738" x="7594600" y="3079750"/>
          <p14:tracePt t="75756" x="7588250" y="3073400"/>
          <p14:tracePt t="75756" x="7581900" y="3073400"/>
          <p14:tracePt t="75772" x="7575550" y="3067050"/>
          <p14:tracePt t="75772" x="7562850" y="3060700"/>
          <p14:tracePt t="75788" x="7556500" y="3054350"/>
          <p14:tracePt t="75788" x="7550150" y="3048000"/>
          <p14:tracePt t="75806" x="7537450" y="3041650"/>
          <p14:tracePt t="75806" x="7531100" y="3041650"/>
          <p14:tracePt t="75821" x="7518400" y="3035300"/>
          <p14:tracePt t="75821" x="7505700" y="3035300"/>
          <p14:tracePt t="75821" x="7493000" y="3035300"/>
          <p14:tracePt t="75841" x="7480300" y="3028950"/>
          <p14:tracePt t="75854" x="7467600" y="3028950"/>
          <p14:tracePt t="75854" x="7442200" y="3035300"/>
          <p14:tracePt t="75872" x="7429500" y="3035300"/>
          <p14:tracePt t="75872" x="7416800" y="3035300"/>
          <p14:tracePt t="75889" x="7404100" y="3028950"/>
          <p14:tracePt t="75889" x="7385050" y="3028950"/>
          <p14:tracePt t="75906" x="7366000" y="3016250"/>
          <p14:tracePt t="75906" x="7327900" y="2997200"/>
          <p14:tracePt t="75925" x="7308850" y="2978150"/>
          <p14:tracePt t="75939" x="7124700" y="2679700"/>
          <p14:tracePt t="76006" x="7124700" y="2647950"/>
          <p14:tracePt t="76012" x="7124700" y="2609850"/>
          <p14:tracePt t="76021" x="7150100" y="2533650"/>
          <p14:tracePt t="76038" x="7219950" y="2419350"/>
          <p14:tracePt t="76056" x="7289800" y="2336800"/>
          <p14:tracePt t="76072" x="7372350" y="2260600"/>
          <p14:tracePt t="76089" x="7480300" y="2190750"/>
          <p14:tracePt t="76105" x="7600950" y="2127250"/>
          <p14:tracePt t="76105" x="7664450" y="2101850"/>
          <p14:tracePt t="76124" x="7797800" y="2057400"/>
          <p14:tracePt t="76140" x="7943850" y="2025650"/>
          <p14:tracePt t="76156" x="8083550" y="2012950"/>
          <p14:tracePt t="76156" x="8153400" y="2012950"/>
          <p14:tracePt t="76177" x="8223250" y="2012950"/>
          <p14:tracePt t="76188" x="8350250" y="2038350"/>
          <p14:tracePt t="76205" x="8470900" y="2089150"/>
          <p14:tracePt t="76205" x="8521700" y="2120900"/>
          <p14:tracePt t="76224" x="8610600" y="2184400"/>
          <p14:tracePt t="76239" x="8686800" y="2260600"/>
          <p14:tracePt t="76256" x="8737600" y="2343150"/>
          <p14:tracePt t="76272" x="8775700" y="2463800"/>
          <p14:tracePt t="76289" x="8775700" y="2552700"/>
          <p14:tracePt t="76307" x="8750300" y="2635250"/>
          <p14:tracePt t="76322" x="8718550" y="2705100"/>
          <p14:tracePt t="76339" x="8636000" y="2787650"/>
          <p14:tracePt t="76356" x="8559800" y="2832100"/>
          <p14:tracePt t="76373" x="8470900" y="2870200"/>
          <p14:tracePt t="76390" x="8369300" y="2895600"/>
          <p14:tracePt t="76390" x="8318500" y="2914650"/>
          <p14:tracePt t="76408" x="8204200" y="2933700"/>
          <p14:tracePt t="76426" x="8077200" y="2952750"/>
          <p14:tracePt t="76440" x="7950200" y="2965450"/>
          <p14:tracePt t="76456" x="7810500" y="2965450"/>
          <p14:tracePt t="76473" x="7677150" y="2952750"/>
          <p14:tracePt t="76489" x="7556500" y="2940050"/>
          <p14:tracePt t="76489" x="7499350" y="2933700"/>
          <p14:tracePt t="76508" x="7404100" y="2921000"/>
          <p14:tracePt t="76524" x="7334250" y="2921000"/>
          <p14:tracePt t="76540" x="7296150" y="2927350"/>
          <p14:tracePt t="76556" x="7283450" y="2927350"/>
          <p14:tracePt t="76573" x="7277100" y="2927350"/>
          <p14:tracePt t="76573" x="7277100" y="2921000"/>
          <p14:tracePt t="76591" x="7283450" y="2914650"/>
          <p14:tracePt t="76591" x="7283450" y="2908300"/>
          <p14:tracePt t="76607" x="7296150" y="2895600"/>
          <p14:tracePt t="76607" x="7302500" y="2889250"/>
          <p14:tracePt t="76624" x="7315200" y="2882900"/>
          <p14:tracePt t="76624" x="7327900" y="2870200"/>
          <p14:tracePt t="76641" x="7340600" y="2863850"/>
          <p14:tracePt t="76641" x="7372350" y="2851150"/>
          <p14:tracePt t="76658" x="7397750" y="2844800"/>
          <p14:tracePt t="76658" x="7416800" y="2838450"/>
          <p14:tracePt t="76675" x="7442200" y="2838450"/>
          <p14:tracePt t="76675" x="7467600" y="2838450"/>
          <p14:tracePt t="76691" x="7493000" y="2838450"/>
          <p14:tracePt t="76691" x="7550150" y="2838450"/>
          <p14:tracePt t="76708" x="7575550" y="2844800"/>
          <p14:tracePt t="76708" x="7607300" y="2844800"/>
          <p14:tracePt t="76725" x="7632700" y="2851150"/>
          <p14:tracePt t="76725" x="7658100" y="2851150"/>
          <p14:tracePt t="76741" x="7683500" y="2851150"/>
          <p14:tracePt t="76741" x="7708900" y="2851150"/>
          <p14:tracePt t="76758" x="7734300" y="2857500"/>
          <p14:tracePt t="76758" x="7753350" y="2863850"/>
          <p14:tracePt t="76758" x="7766050" y="2863850"/>
          <p14:tracePt t="76776" x="7785100" y="2863850"/>
          <p14:tracePt t="76776" x="7804150" y="2870200"/>
          <p14:tracePt t="76791" x="7816850" y="2870200"/>
          <p14:tracePt t="76791" x="7823200" y="2876550"/>
          <p14:tracePt t="76808" x="7835900" y="2876550"/>
          <p14:tracePt t="76808" x="7842250" y="2882900"/>
          <p14:tracePt t="76825" x="7848600" y="2882900"/>
          <p14:tracePt t="76825" x="7854950" y="2882900"/>
          <p14:tracePt t="76825" x="7861300" y="2882900"/>
          <p14:tracePt t="76844" x="7867650" y="2882900"/>
          <p14:tracePt t="76875" x="7874000" y="2889250"/>
          <p14:tracePt t="76895" x="7867650" y="2895600"/>
          <p14:tracePt t="76947" x="7861300" y="2895600"/>
          <p14:tracePt t="76963" x="7854950" y="2901950"/>
          <p14:tracePt t="76995" x="7861300" y="2901950"/>
          <p14:tracePt t="77356" x="7753350" y="2978150"/>
          <p14:tracePt t="77379" x="7747000" y="2978150"/>
          <p14:tracePt t="77395" x="7740650" y="2978150"/>
          <p14:tracePt t="77403" x="7734300" y="2978150"/>
          <p14:tracePt t="77412" x="7721600" y="2978150"/>
          <p14:tracePt t="77412" x="7715250" y="2978150"/>
          <p14:tracePt t="77426" x="7708900" y="2978150"/>
          <p14:tracePt t="77426" x="7702550" y="2978150"/>
          <p14:tracePt t="77443" x="7689850" y="2978150"/>
          <p14:tracePt t="77443" x="7683500" y="2978150"/>
          <p14:tracePt t="77460" x="7677150" y="2978150"/>
          <p14:tracePt t="77460" x="7664450" y="2984500"/>
          <p14:tracePt t="77477" x="7658100" y="2984500"/>
          <p14:tracePt t="77477" x="7651750" y="2984500"/>
          <p14:tracePt t="77493" x="7645400" y="2984500"/>
          <p14:tracePt t="77493" x="7639050" y="2984500"/>
          <p14:tracePt t="77511" x="7632700" y="2984500"/>
          <p14:tracePt t="77526" x="7620000" y="2990850"/>
          <p14:tracePt t="77543" x="7613650" y="2997200"/>
          <p14:tracePt t="77543" x="7607300" y="3003550"/>
          <p14:tracePt t="77560" x="7600950" y="3009900"/>
          <p14:tracePt t="77560" x="7594600" y="3016250"/>
          <p14:tracePt t="77577" x="7581900" y="3022600"/>
          <p14:tracePt t="77577" x="7575550" y="3028950"/>
          <p14:tracePt t="77593" x="7562850" y="3028950"/>
          <p14:tracePt t="77593" x="7543800" y="3028950"/>
          <p14:tracePt t="77593" x="7531100" y="3022600"/>
          <p14:tracePt t="77612" x="7512050" y="3016250"/>
          <p14:tracePt t="77612" x="7486650" y="3003550"/>
          <p14:tracePt t="77628" x="7213600" y="2736850"/>
          <p14:tracePt t="77705" x="7200900" y="2698750"/>
          <p14:tracePt t="77712" x="7181850" y="2616200"/>
          <p14:tracePt t="77727" x="7194550" y="2533650"/>
          <p14:tracePt t="77743" x="7219950" y="2451100"/>
          <p14:tracePt t="77760" x="7277100" y="2381250"/>
          <p14:tracePt t="77777" x="7391400" y="2286000"/>
          <p14:tracePt t="77794" x="7499350" y="2235200"/>
          <p14:tracePt t="77810" x="7620000" y="2197100"/>
          <p14:tracePt t="77827" x="7829550" y="2152650"/>
          <p14:tracePt t="77844" x="7975600" y="2139950"/>
          <p14:tracePt t="77861" x="8128000" y="2139950"/>
          <p14:tracePt t="77877" x="8274050" y="2165350"/>
          <p14:tracePt t="77877" x="8343900" y="2178050"/>
          <p14:tracePt t="77896" x="8470900" y="2222500"/>
          <p14:tracePt t="77911" x="8572500" y="2273300"/>
          <p14:tracePt t="77928" x="8648700" y="2343150"/>
          <p14:tracePt t="77944" x="8699500" y="2425700"/>
          <p14:tracePt t="77961" x="8731250" y="2514600"/>
          <p14:tracePt t="77961" x="8737600" y="2565400"/>
          <p14:tracePt t="77980" x="8737600" y="2616200"/>
          <p14:tracePt t="77980" x="8731250" y="2660650"/>
          <p14:tracePt t="77995" x="8705850" y="2755900"/>
          <p14:tracePt t="78013" x="8661400" y="2838450"/>
          <p14:tracePt t="78028" x="8585200" y="2908300"/>
          <p14:tracePt t="78045" x="8496300" y="2971800"/>
          <p14:tracePt t="78061" x="8324850" y="3054350"/>
          <p14:tracePt t="78078" x="8197850" y="3105150"/>
          <p14:tracePt t="78095" x="8070850" y="3155950"/>
          <p14:tracePt t="78112" x="7943850" y="3187700"/>
          <p14:tracePt t="78129" x="7823200" y="3206750"/>
          <p14:tracePt t="78129" x="7759700" y="3206750"/>
          <p14:tracePt t="78146" x="7702550" y="3206750"/>
          <p14:tracePt t="78146" x="7639050" y="3194050"/>
          <p14:tracePt t="78163" x="7581900" y="3181350"/>
          <p14:tracePt t="78163" x="7524750" y="3168650"/>
          <p14:tracePt t="78180" x="7467600" y="31432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Grp="1" noChangeArrowheads="1"/>
          </p:cNvSpPr>
          <p:nvPr>
            <p:ph type="title"/>
          </p:nvPr>
        </p:nvSpPr>
        <p:spPr/>
        <p:txBody>
          <a:bodyPr>
            <a:normAutofit/>
          </a:bodyPr>
          <a:lstStyle/>
          <a:p>
            <a:r>
              <a:rPr lang="ja-JP" altLang="en-US"/>
              <a:t>参照座標を使ったエクセルでの計算</a:t>
            </a:r>
          </a:p>
        </p:txBody>
      </p:sp>
      <p:pic>
        <p:nvPicPr>
          <p:cNvPr id="515077" name="Picture 5" descr="参照座標を使ったエクセルでの二項分布の計算式1"/>
          <p:cNvPicPr>
            <a:picLocks noChangeAspect="1" noChangeArrowheads="1"/>
          </p:cNvPicPr>
          <p:nvPr/>
        </p:nvPicPr>
        <p:blipFill>
          <a:blip r:embed="rId5" cstate="print"/>
          <a:srcRect/>
          <a:stretch>
            <a:fillRect/>
          </a:stretch>
        </p:blipFill>
        <p:spPr bwMode="auto">
          <a:xfrm>
            <a:off x="214282" y="1214422"/>
            <a:ext cx="8769916" cy="4929222"/>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013"/>
    </mc:Choice>
    <mc:Fallback>
      <p:transition spd="slow" advTm="51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407" x="5867400" y="3276600"/>
          <p14:tracePt t="2415" x="5842000" y="3263900"/>
          <p14:tracePt t="2423" x="5810250" y="3244850"/>
          <p14:tracePt t="2432" x="5765800" y="3219450"/>
          <p14:tracePt t="2432" x="5727700" y="3200400"/>
          <p14:tracePt t="2449" x="5676900" y="3181350"/>
          <p14:tracePt t="2449" x="5581650" y="3143250"/>
          <p14:tracePt t="2467" x="5530850" y="3124200"/>
          <p14:tracePt t="2467" x="5480050" y="3105150"/>
          <p14:tracePt t="2483" x="5429250" y="3092450"/>
          <p14:tracePt t="2483" x="5372100" y="3086100"/>
          <p14:tracePt t="2499" x="5314950" y="3073400"/>
          <p14:tracePt t="2499" x="5257800" y="3067050"/>
          <p14:tracePt t="2499" x="5200650" y="3060700"/>
          <p14:tracePt t="2520" x="5137150" y="3054350"/>
          <p14:tracePt t="2531" x="5073650" y="3048000"/>
          <p14:tracePt t="2531" x="5010150" y="3048000"/>
          <p14:tracePt t="2531" x="4940300" y="3048000"/>
          <p14:tracePt t="2550" x="4876800" y="3054350"/>
          <p14:tracePt t="2550" x="4806950" y="3054350"/>
          <p14:tracePt t="2567" x="4737100" y="3060700"/>
          <p14:tracePt t="2567" x="4667250" y="3067050"/>
          <p14:tracePt t="2583" x="4597400" y="3073400"/>
          <p14:tracePt t="2583" x="4527550" y="3086100"/>
          <p14:tracePt t="2599" x="4457700" y="3092450"/>
          <p14:tracePt t="2599" x="4387850" y="3098800"/>
          <p14:tracePt t="2616" x="4318000" y="3105150"/>
          <p14:tracePt t="2616" x="4248150" y="3111500"/>
          <p14:tracePt t="2616" x="4178300" y="3117850"/>
          <p14:tracePt t="2634" x="4108450" y="3117850"/>
          <p14:tracePt t="2634" x="4038600" y="3124200"/>
          <p14:tracePt t="2651" x="3968750" y="3124200"/>
          <p14:tracePt t="2651" x="3898900" y="3130550"/>
          <p14:tracePt t="2666" x="3829050" y="3130550"/>
          <p14:tracePt t="2666" x="3752850" y="3130550"/>
          <p14:tracePt t="2684" x="3683000" y="3124200"/>
          <p14:tracePt t="2684" x="3549650" y="3124200"/>
          <p14:tracePt t="2700" x="3492500" y="3117850"/>
          <p14:tracePt t="2700" x="3429000" y="3111500"/>
          <p14:tracePt t="2716" x="3371850" y="3105150"/>
          <p14:tracePt t="2716" x="3321050" y="3092450"/>
          <p14:tracePt t="2733" x="3270250" y="3079750"/>
          <p14:tracePt t="2733" x="3219450" y="3067050"/>
          <p14:tracePt t="2750" x="3168650" y="3060700"/>
          <p14:tracePt t="2750" x="3079750" y="3035300"/>
          <p14:tracePt t="2769" x="3035300" y="3022600"/>
          <p14:tracePt t="2769" x="2997200" y="3016250"/>
          <p14:tracePt t="2784" x="2959100" y="3009900"/>
          <p14:tracePt t="2784" x="2921000" y="2997200"/>
          <p14:tracePt t="2800" x="2889250" y="2990850"/>
          <p14:tracePt t="2800" x="2863850" y="2978150"/>
          <p14:tracePt t="2800" x="2832100" y="2971800"/>
          <p14:tracePt t="2819" x="2813050" y="2965450"/>
          <p14:tracePt t="2832" x="2794000" y="2952750"/>
          <p14:tracePt t="2832" x="2768600" y="2946400"/>
          <p14:tracePt t="2850" x="2755900" y="2940050"/>
          <p14:tracePt t="2850" x="2749550" y="2940050"/>
          <p14:tracePt t="2867" x="2743200" y="2940050"/>
          <p14:tracePt t="2867" x="2736850" y="2940050"/>
          <p14:tracePt t="2884" x="2730500" y="2946400"/>
          <p14:tracePt t="2899" x="2736850" y="2952750"/>
          <p14:tracePt t="2916" x="2743200" y="2965450"/>
          <p14:tracePt t="2916" x="2749550" y="2965450"/>
          <p14:tracePt t="2935" x="2755900" y="2971800"/>
          <p14:tracePt t="2935" x="2762250" y="2978150"/>
          <p14:tracePt t="2951" x="2774950" y="2984500"/>
          <p14:tracePt t="2951" x="2781300" y="2984500"/>
          <p14:tracePt t="2968" x="2794000" y="2990850"/>
          <p14:tracePt t="2968" x="2800350" y="2997200"/>
          <p14:tracePt t="2984" x="2813050" y="2997200"/>
          <p14:tracePt t="2984" x="2832100" y="2997200"/>
          <p14:tracePt t="3001" x="2844800" y="3003550"/>
          <p14:tracePt t="3001" x="2857500" y="3003550"/>
          <p14:tracePt t="3020" x="2870200" y="3009900"/>
          <p14:tracePt t="3020" x="2882900" y="3009900"/>
          <p14:tracePt t="3035" x="2901950" y="3009900"/>
          <p14:tracePt t="3035" x="2914650" y="3016250"/>
          <p14:tracePt t="3051" x="2927350" y="3016250"/>
          <p14:tracePt t="3051" x="2952750" y="3016250"/>
          <p14:tracePt t="3067" x="2965450" y="3016250"/>
          <p14:tracePt t="3067" x="2971800" y="3016250"/>
          <p14:tracePt t="3085" x="2978150" y="3016250"/>
          <p14:tracePt t="3100" x="2978150" y="3028950"/>
          <p14:tracePt t="3117" x="2971800" y="3035300"/>
          <p14:tracePt t="3117" x="2965450" y="3041650"/>
          <p14:tracePt t="3135" x="2959100" y="3054350"/>
          <p14:tracePt t="3135" x="2952750" y="3060700"/>
          <p14:tracePt t="3152" x="2946400" y="3073400"/>
          <p14:tracePt t="3152" x="2940050" y="3079750"/>
          <p14:tracePt t="3168" x="2933700" y="3086100"/>
          <p14:tracePt t="3168" x="2927350" y="3098800"/>
          <p14:tracePt t="3168" x="2921000" y="3105150"/>
          <p14:tracePt t="3187" x="2914650" y="3111500"/>
          <p14:tracePt t="3200" x="2901950" y="3117850"/>
          <p14:tracePt t="3200" x="2889250" y="3124200"/>
          <p14:tracePt t="3218" x="2876550" y="3130550"/>
          <p14:tracePt t="3218" x="2870200" y="3130550"/>
          <p14:tracePt t="3235" x="2863850" y="3130550"/>
          <p14:tracePt t="3235" x="2857500" y="3136900"/>
          <p14:tracePt t="3252" x="2844800" y="3136900"/>
          <p14:tracePt t="3252" x="2832100" y="3136900"/>
          <p14:tracePt t="3271" x="2819400" y="3136900"/>
          <p14:tracePt t="3284" x="2813050" y="3143250"/>
          <p14:tracePt t="3284" x="2800350" y="3143250"/>
          <p14:tracePt t="3302" x="2794000" y="3149600"/>
          <p14:tracePt t="3302" x="2787650" y="3149600"/>
          <p14:tracePt t="3318" x="2781300" y="3149600"/>
          <p14:tracePt t="3334" x="2774950" y="3149600"/>
          <p14:tracePt t="3354" x="2774950" y="3143250"/>
          <p14:tracePt t="3374" x="2774950" y="3136900"/>
          <p14:tracePt t="3406" x="2781300" y="3130550"/>
          <p14:tracePt t="3426" x="2781300" y="3124200"/>
          <p14:tracePt t="3442" x="2787650" y="3130550"/>
          <p14:tracePt t="3478" x="2787650" y="3143250"/>
          <p14:tracePt t="3494" x="2787650" y="3149600"/>
          <p14:tracePt t="3502" x="2794000" y="3155950"/>
          <p14:tracePt t="3518" x="2794000" y="3162300"/>
          <p14:tracePt t="3527" x="2800350" y="3168650"/>
          <p14:tracePt t="3535" x="2813050" y="3181350"/>
          <p14:tracePt t="3535" x="2819400" y="3187700"/>
          <p14:tracePt t="3552" x="2838450" y="3194050"/>
          <p14:tracePt t="3552" x="2857500" y="3200400"/>
          <p14:tracePt t="3552" x="2876550" y="3200400"/>
          <p14:tracePt t="3571" x="2901950" y="3206750"/>
          <p14:tracePt t="3585" x="2933700" y="3206750"/>
          <p14:tracePt t="3585" x="3003550" y="3194050"/>
          <p14:tracePt t="3602" x="3041650" y="3187700"/>
          <p14:tracePt t="3602" x="3092450" y="3175000"/>
          <p14:tracePt t="3619" x="3136900" y="3162300"/>
          <p14:tracePt t="3619" x="3194050" y="3149600"/>
          <p14:tracePt t="3636" x="3251200" y="3130550"/>
          <p14:tracePt t="3636" x="3321050" y="3111500"/>
          <p14:tracePt t="3636" x="3390900" y="3092450"/>
          <p14:tracePt t="3656" x="3467100" y="3073400"/>
          <p14:tracePt t="3656" x="3556000" y="3048000"/>
          <p14:tracePt t="3670" x="3638550" y="3022600"/>
          <p14:tracePt t="3966" x="6591300" y="3206750"/>
          <p14:tracePt t="3974" x="6578600" y="3206750"/>
          <p14:tracePt t="3986" x="6565900" y="3200400"/>
          <p14:tracePt t="3986" x="6540500" y="3194050"/>
          <p14:tracePt t="4004" x="6527800" y="3181350"/>
          <p14:tracePt t="4004" x="6515100" y="3175000"/>
          <p14:tracePt t="4022" x="6508750" y="3162300"/>
          <p14:tracePt t="4022" x="6502400" y="3149600"/>
          <p14:tracePt t="4037" x="6496050" y="3136900"/>
          <p14:tracePt t="4037" x="6502400" y="3105150"/>
          <p14:tracePt t="4055" x="6508750" y="3086100"/>
          <p14:tracePt t="4055" x="6515100" y="3067050"/>
          <p14:tracePt t="4071" x="6527800" y="3048000"/>
          <p14:tracePt t="4071" x="6540500" y="3028950"/>
          <p14:tracePt t="4087" x="6559550" y="3009900"/>
          <p14:tracePt t="4087" x="6578600" y="2997200"/>
          <p14:tracePt t="4105" x="6597650" y="2978150"/>
          <p14:tracePt t="4105" x="6616700" y="2965450"/>
          <p14:tracePt t="4121" x="6635750" y="2952750"/>
          <p14:tracePt t="4121" x="6673850" y="2927350"/>
          <p14:tracePt t="4139" x="6692900" y="2921000"/>
          <p14:tracePt t="4139" x="6705600" y="2921000"/>
          <p14:tracePt t="4155" x="6718300" y="2914650"/>
          <p14:tracePt t="4155" x="6731000" y="2914650"/>
          <p14:tracePt t="4171" x="6737350" y="2921000"/>
          <p14:tracePt t="4188" x="6731000" y="2927350"/>
          <p14:tracePt t="4188" x="6724650" y="2940050"/>
          <p14:tracePt t="4204" x="6711950" y="2946400"/>
          <p14:tracePt t="4204" x="6692900" y="2959100"/>
          <p14:tracePt t="4204" x="6667500" y="2965450"/>
          <p14:tracePt t="4223" x="6648450" y="2978150"/>
          <p14:tracePt t="4223" x="6616700" y="2984500"/>
          <p14:tracePt t="4238" x="6591300" y="2997200"/>
          <p14:tracePt t="4238" x="6559550" y="3003550"/>
          <p14:tracePt t="4255" x="6521450" y="3016250"/>
          <p14:tracePt t="4255" x="6483350" y="3022600"/>
          <p14:tracePt t="4255" x="6445250" y="3028950"/>
          <p14:tracePt t="4275" x="6400800" y="3035300"/>
          <p14:tracePt t="4287" x="6356350" y="3048000"/>
          <p14:tracePt t="4287" x="6248400" y="3060700"/>
          <p14:tracePt t="4305" x="6191250" y="3067050"/>
          <p14:tracePt t="4305" x="6134100" y="3073400"/>
          <p14:tracePt t="4321" x="6070600" y="3079750"/>
          <p14:tracePt t="4321" x="6007100" y="3086100"/>
          <p14:tracePt t="4338" x="5943600" y="3086100"/>
          <p14:tracePt t="4338" x="5810250" y="3092450"/>
          <p14:tracePt t="4355" x="5740400" y="3098800"/>
          <p14:tracePt t="4355" x="5676900" y="3105150"/>
          <p14:tracePt t="4372" x="5607050" y="3111500"/>
          <p14:tracePt t="4372" x="5543550" y="3111500"/>
          <p14:tracePt t="4389" x="5473700" y="3124200"/>
          <p14:tracePt t="4389" x="5410200" y="3136900"/>
          <p14:tracePt t="4405" x="5340350" y="3149600"/>
          <p14:tracePt t="4405" x="5200650" y="3187700"/>
          <p14:tracePt t="4422" x="5137150" y="3213100"/>
          <p14:tracePt t="4422" x="5073650" y="3232150"/>
          <p14:tracePt t="4439" x="5003800" y="3257550"/>
          <p14:tracePt t="4439" x="4946650" y="3282950"/>
          <p14:tracePt t="4456" x="4889500" y="3302000"/>
          <p14:tracePt t="4456" x="4838700" y="3321050"/>
          <p14:tracePt t="4472" x="4794250" y="3340100"/>
          <p14:tracePt t="4472" x="4749800" y="3352800"/>
          <p14:tracePt t="4472" x="4711700" y="3371850"/>
          <p14:tracePt t="4491" x="4673600" y="3384550"/>
          <p14:tracePt t="4491" x="4635500" y="3397250"/>
          <p14:tracePt t="4506" x="4610100" y="3403600"/>
          <p14:tracePt t="4506" x="4578350" y="3409950"/>
          <p14:tracePt t="4524" x="4552950" y="3416300"/>
          <p14:tracePt t="4524" x="4527550" y="3416300"/>
          <p14:tracePt t="4539" x="4508500" y="3416300"/>
          <p14:tracePt t="4539" x="4483100" y="3409950"/>
          <p14:tracePt t="4556" x="4464050" y="3403600"/>
          <p14:tracePt t="4556" x="4445000" y="3397250"/>
          <p14:tracePt t="4556" x="4425950" y="3390900"/>
          <p14:tracePt t="4575" x="4406900" y="3384550"/>
          <p14:tracePt t="4588" x="4394200" y="3371850"/>
          <p14:tracePt t="4588" x="4362450" y="3352800"/>
          <p14:tracePt t="4606" x="4349750" y="3340100"/>
          <p14:tracePt t="4606" x="4343400" y="3333750"/>
          <p14:tracePt t="4623" x="4337050" y="3327400"/>
          <p14:tracePt t="4623" x="4330700" y="3321050"/>
          <p14:tracePt t="4639" x="4324350" y="3308350"/>
          <p14:tracePt t="4639" x="4318000" y="3295650"/>
          <p14:tracePt t="4658" x="4311650" y="3289300"/>
          <p14:tracePt t="4672" x="4311650" y="3282950"/>
          <p14:tracePt t="4689" x="4318000" y="3276600"/>
          <p14:tracePt t="4710" x="4324350" y="3282950"/>
          <p14:tracePt t="4722" x="4330700" y="3289300"/>
          <p14:tracePt t="4739" x="4337050" y="3289300"/>
          <p14:tracePt t="4739" x="4343400" y="3295650"/>
          <p14:tracePt t="4756" x="4349750" y="3302000"/>
          <p14:tracePt t="4756" x="4362450" y="3302000"/>
          <p14:tracePt t="4756" x="4375150" y="3308350"/>
          <p14:tracePt t="4774" x="4387850" y="3314700"/>
          <p14:tracePt t="4774" x="4400550" y="3321050"/>
          <p14:tracePt t="4790" x="4425950" y="3327400"/>
          <p14:tracePt t="4790" x="4445000" y="3333750"/>
          <p14:tracePt t="4807" x="4470400" y="3346450"/>
          <p14:tracePt t="4807" x="4495800" y="3359150"/>
          <p14:tracePt t="4823" x="4527550" y="3378200"/>
          <p14:tracePt t="4823" x="4565650" y="3390900"/>
          <p14:tracePt t="4840" x="4603750" y="3416300"/>
          <p14:tracePt t="4840" x="4641850" y="3435350"/>
          <p14:tracePt t="4856" x="4686300" y="3454400"/>
          <p14:tracePt t="4856" x="4724400" y="3479800"/>
          <p14:tracePt t="4856" x="4768850" y="3492500"/>
          <p14:tracePt t="4875" x="4813300" y="3511550"/>
          <p14:tracePt t="4875" x="4864100" y="3517900"/>
          <p14:tracePt t="4890" x="4908550" y="3530600"/>
          <p14:tracePt t="4890" x="4953000" y="3530600"/>
          <p14:tracePt t="4907" x="4997450" y="3530600"/>
          <p14:tracePt t="4907" x="5048250" y="3530600"/>
          <p14:tracePt t="4923" x="5092700" y="3517900"/>
          <p14:tracePt t="4923" x="5143500" y="3511550"/>
          <p14:tracePt t="4941" x="5187950" y="3498850"/>
          <p14:tracePt t="4941" x="5276850" y="3479800"/>
          <p14:tracePt t="4958" x="5314950" y="3467100"/>
          <p14:tracePt t="4958" x="5346700" y="3460750"/>
          <p14:tracePt t="4975" x="5384800" y="3454400"/>
          <p14:tracePt t="4975" x="5410200" y="3454400"/>
          <p14:tracePt t="4991" x="5435600" y="3454400"/>
          <p14:tracePt t="4991" x="5454650" y="3454400"/>
          <p14:tracePt t="5008" x="5473700" y="3454400"/>
          <p14:tracePt t="5008" x="5505450" y="3460750"/>
          <p14:tracePt t="5028" x="5518150" y="3467100"/>
          <p14:tracePt t="5028" x="5524500" y="3473450"/>
          <p14:tracePt t="5041" x="5530850" y="3479800"/>
          <p14:tracePt t="5041" x="5530850" y="3492500"/>
          <p14:tracePt t="5058" x="5530850" y="3498850"/>
          <p14:tracePt t="5058" x="5518150" y="3530600"/>
          <p14:tracePt t="5075" x="5511800" y="3549650"/>
          <p14:tracePt t="5075" x="5499100" y="3575050"/>
          <p14:tracePt t="5092" x="5486400" y="3600450"/>
          <p14:tracePt t="5092" x="5473700" y="3619500"/>
          <p14:tracePt t="5108" x="5461000" y="3651250"/>
          <p14:tracePt t="5108" x="5441950" y="3683000"/>
          <p14:tracePt t="5125" x="5429250" y="3708400"/>
          <p14:tracePt t="5125" x="5403850" y="3778250"/>
          <p14:tracePt t="5145" x="5397500" y="3810000"/>
          <p14:tracePt t="5158" x="5384800" y="3848100"/>
          <p14:tracePt t="5158" x="5365750" y="3924300"/>
          <p14:tracePt t="5176" x="5359400" y="3962400"/>
          <p14:tracePt t="5176" x="5346700" y="4006850"/>
          <p14:tracePt t="5192" x="5340350" y="4044950"/>
          <p14:tracePt t="5192" x="5340350" y="4076700"/>
          <p14:tracePt t="5209" x="5334000" y="4114800"/>
          <p14:tracePt t="5209" x="5334000" y="4152900"/>
          <p14:tracePt t="5226" x="5334000" y="4184650"/>
          <p14:tracePt t="5226" x="5334000" y="4216400"/>
          <p14:tracePt t="5226" x="5340350" y="4254500"/>
          <p14:tracePt t="5244" x="5346700" y="4279900"/>
          <p14:tracePt t="5244" x="5353050" y="4311650"/>
          <p14:tracePt t="5259" x="5359400" y="4343400"/>
          <p14:tracePt t="5259" x="5365750" y="4375150"/>
          <p14:tracePt t="5276" x="5372100" y="4406900"/>
          <p14:tracePt t="5276" x="5378450" y="4438650"/>
          <p14:tracePt t="5293" x="5391150" y="4470400"/>
          <p14:tracePt t="5293" x="5397500" y="4508500"/>
          <p14:tracePt t="5309" x="5403850" y="4540250"/>
          <p14:tracePt t="5309" x="5410200" y="4603750"/>
          <p14:tracePt t="5326" x="5416550" y="4635500"/>
          <p14:tracePt t="5326" x="5416550" y="4660900"/>
          <p14:tracePt t="5343" x="5422900" y="4692650"/>
          <p14:tracePt t="5343" x="5422900" y="4718050"/>
          <p14:tracePt t="5360" x="5429250" y="4743450"/>
          <p14:tracePt t="5360" x="5429250" y="4794250"/>
          <p14:tracePt t="5377" x="5429250" y="4819650"/>
          <p14:tracePt t="5377" x="5429250" y="4845050"/>
          <p14:tracePt t="5394" x="5429250" y="4870450"/>
          <p14:tracePt t="5394" x="5429250" y="4895850"/>
          <p14:tracePt t="5409" x="5429250" y="4927600"/>
          <p14:tracePt t="5409" x="5429250" y="4953000"/>
          <p14:tracePt t="5427" x="5429250" y="4978400"/>
          <p14:tracePt t="5427" x="5435600" y="5035550"/>
          <p14:tracePt t="5444" x="5435600" y="5060950"/>
          <p14:tracePt t="5444" x="5435600" y="5086350"/>
          <p14:tracePt t="5460" x="5441950" y="5118100"/>
          <p14:tracePt t="5460" x="5441950" y="5143500"/>
          <p14:tracePt t="5476" x="5448300" y="5168900"/>
          <p14:tracePt t="5476" x="5448300" y="5194300"/>
          <p14:tracePt t="5493" x="5454650" y="5226050"/>
          <p14:tracePt t="5493" x="5467350" y="5283200"/>
          <p14:tracePt t="5512" x="5473700" y="5314950"/>
          <p14:tracePt t="5512" x="5480050" y="5346700"/>
          <p14:tracePt t="5528" x="5486400" y="5372100"/>
          <p14:tracePt t="5528" x="5492750" y="5403850"/>
          <p14:tracePt t="5544" x="5499100" y="5429250"/>
          <p14:tracePt t="5544" x="5505450" y="5454650"/>
          <p14:tracePt t="5560" x="5518150" y="5480050"/>
          <p14:tracePt t="5560" x="5524500" y="5499100"/>
          <p14:tracePt t="5577" x="5530850" y="5524500"/>
          <p14:tracePt t="5577" x="5543550" y="5543550"/>
          <p14:tracePt t="5593" x="5556250" y="5562600"/>
          <p14:tracePt t="5593" x="5575300" y="5594350"/>
          <p14:tracePt t="5611" x="5588000" y="5607050"/>
          <p14:tracePt t="5611" x="5594350" y="5619750"/>
          <p14:tracePt t="5627" x="5607050" y="5626100"/>
          <p14:tracePt t="5627" x="5619750" y="5626100"/>
          <p14:tracePt t="5646" x="5632450" y="5626100"/>
          <p14:tracePt t="5646" x="5638800" y="5626100"/>
          <p14:tracePt t="5661" x="5651500" y="5626100"/>
          <p14:tracePt t="5661" x="5670550" y="5626100"/>
          <p14:tracePt t="5678" x="5683250" y="5626100"/>
          <p14:tracePt t="5678" x="5695950" y="5632450"/>
          <p14:tracePt t="5693" x="5702300" y="5632450"/>
          <p14:tracePt t="5693" x="5715000" y="5638800"/>
          <p14:tracePt t="5710" x="5721350" y="5645150"/>
          <p14:tracePt t="5710" x="5734050" y="5657850"/>
          <p14:tracePt t="5728" x="5740400" y="5664200"/>
          <p14:tracePt t="5728" x="5759450" y="5683250"/>
          <p14:tracePt t="5744" x="5765800" y="5689600"/>
          <p14:tracePt t="5744" x="5778500" y="5695950"/>
          <p14:tracePt t="5760" x="5784850" y="5702300"/>
          <p14:tracePt t="5760" x="5797550" y="5715000"/>
          <p14:tracePt t="5778" x="5803900" y="5721350"/>
          <p14:tracePt t="5778" x="5810250" y="5727700"/>
          <p14:tracePt t="5778" x="5822950" y="5740400"/>
          <p14:tracePt t="5796" x="5829300" y="5746750"/>
          <p14:tracePt t="5810" x="5835650" y="5759450"/>
          <p14:tracePt t="5810" x="5848350" y="5784850"/>
          <p14:tracePt t="5828" x="5854700" y="5797550"/>
          <p14:tracePt t="5828" x="5861050" y="5810250"/>
          <p14:tracePt t="5844" x="5867400" y="5816600"/>
          <p14:tracePt t="5844" x="5867400" y="5829300"/>
          <p14:tracePt t="5861" x="5873750" y="5835650"/>
          <p14:tracePt t="5861" x="5873750" y="5848350"/>
          <p14:tracePt t="5861" x="5880100" y="5848350"/>
          <p14:tracePt t="5880" x="5880100" y="5861050"/>
          <p14:tracePt t="5896" x="5873750" y="5861050"/>
          <p14:tracePt t="5915" x="5867400" y="5867400"/>
          <p14:tracePt t="5927" x="5861050" y="5867400"/>
          <p14:tracePt t="5927" x="5854700" y="5867400"/>
          <p14:tracePt t="5944" x="5848350" y="5867400"/>
          <p14:tracePt t="5944" x="5835650" y="5861050"/>
          <p14:tracePt t="5962" x="5829300" y="5854700"/>
          <p14:tracePt t="5962" x="5803900" y="5822950"/>
          <p14:tracePt t="5978" x="5784850" y="5797550"/>
          <p14:tracePt t="5978" x="5772150" y="5772150"/>
          <p14:tracePt t="5994" x="5753100" y="5734050"/>
          <p14:tracePt t="5994" x="5740400" y="5683250"/>
          <p14:tracePt t="6011" x="5715000" y="5626100"/>
          <p14:tracePt t="6011" x="5695950" y="5556250"/>
          <p14:tracePt t="6028" x="5676900" y="5480050"/>
          <p14:tracePt t="6028" x="5632450" y="5289550"/>
          <p14:tracePt t="6045" x="5613400" y="5187950"/>
          <p14:tracePt t="6045" x="5594350" y="5073650"/>
          <p14:tracePt t="6062" x="5581650" y="4965700"/>
          <p14:tracePt t="6062" x="5581650" y="4851400"/>
          <p14:tracePt t="6078" x="5581650" y="4737100"/>
          <p14:tracePt t="6078" x="5607050" y="4502150"/>
          <p14:tracePt t="6095" x="5632450" y="4381500"/>
          <p14:tracePt t="6095" x="5664200" y="4260850"/>
          <p14:tracePt t="6112" x="5695950" y="4140200"/>
          <p14:tracePt t="6112" x="5740400" y="4019550"/>
          <p14:tracePt t="6129" x="5784850" y="3898900"/>
          <p14:tracePt t="6129" x="5829300" y="3784600"/>
          <p14:tracePt t="6147" x="5880100" y="3670300"/>
          <p14:tracePt t="6147" x="5930900" y="3568700"/>
          <p14:tracePt t="6147" x="5981700" y="3479800"/>
          <p14:tracePt t="6164" x="6032500" y="3397250"/>
          <p14:tracePt t="6177" x="6083300" y="3321050"/>
          <p14:tracePt t="6177" x="6172200" y="3206750"/>
          <p14:tracePt t="6196" x="6216650" y="3155950"/>
          <p14:tracePt t="6196" x="6254750" y="3111500"/>
          <p14:tracePt t="6212" x="6292850" y="3073400"/>
          <p14:tracePt t="6212" x="6330950" y="3041650"/>
          <p14:tracePt t="6229" x="6362700" y="3016250"/>
          <p14:tracePt t="6229" x="6394450" y="2990850"/>
          <p14:tracePt t="6246" x="6419850" y="2965450"/>
          <p14:tracePt t="6246" x="6445250" y="2946400"/>
          <p14:tracePt t="6246" x="6470650" y="2927350"/>
          <p14:tracePt t="6263" x="6489700" y="2914650"/>
          <p14:tracePt t="6263" x="6508750" y="2901950"/>
          <p14:tracePt t="6279" x="6521450" y="2889250"/>
          <p14:tracePt t="6279" x="6534150" y="2882900"/>
          <p14:tracePt t="6296" x="6540500" y="2876550"/>
          <p14:tracePt t="6296" x="6546850" y="2870200"/>
          <p14:tracePt t="6313" x="6553200" y="2863850"/>
          <p14:tracePt t="6328" x="6553200" y="2857500"/>
          <p14:tracePt t="6328" x="6553200" y="2851150"/>
          <p14:tracePt t="6346" x="6546850" y="2851150"/>
          <p14:tracePt t="6383" x="6540500" y="2851150"/>
          <p14:tracePt t="6403" x="6534150" y="2844800"/>
          <p14:tracePt t="6427" x="6527800" y="2844800"/>
          <p14:tracePt t="6532" x="6521450" y="2844800"/>
          <p14:tracePt t="6563" x="6508750" y="2844800"/>
          <p14:tracePt t="6575" x="6502400" y="2844800"/>
          <p14:tracePt t="6591" x="6496050" y="2844800"/>
          <p14:tracePt t="6599" x="6489700" y="2844800"/>
          <p14:tracePt t="6612" x="6483350" y="2851150"/>
          <p14:tracePt t="6612" x="6477000" y="2851150"/>
          <p14:tracePt t="6612" x="6470650" y="2857500"/>
          <p14:tracePt t="6632" x="6483350" y="2889250"/>
          <p14:tracePt t="6735" x="6489700" y="2895600"/>
          <p14:tracePt t="6743" x="6489700" y="2901950"/>
          <p14:tracePt t="6751" x="6489700" y="2914650"/>
          <p14:tracePt t="6751" x="6489700" y="2921000"/>
          <p14:tracePt t="6764" x="6489700" y="2933700"/>
          <p14:tracePt t="6764" x="6489700" y="2952750"/>
          <p14:tracePt t="6783" x="6489700" y="2965450"/>
          <p14:tracePt t="6783" x="6489700" y="2990850"/>
          <p14:tracePt t="6798" x="6496050" y="3009900"/>
          <p14:tracePt t="6798" x="6496050" y="3035300"/>
          <p14:tracePt t="6798" x="6502400" y="3060700"/>
          <p14:tracePt t="6816" x="6502400" y="3086100"/>
          <p14:tracePt t="6816" x="6508750" y="3111500"/>
          <p14:tracePt t="6832" x="6515100" y="3136900"/>
          <p14:tracePt t="6832" x="6515100" y="3162300"/>
          <p14:tracePt t="6848" x="6521450" y="3181350"/>
          <p14:tracePt t="6848" x="6521450" y="3206750"/>
          <p14:tracePt t="6864" x="6527800" y="3225800"/>
          <p14:tracePt t="6864" x="6527800" y="3238500"/>
          <p14:tracePt t="6881" x="6534150" y="3257550"/>
          <p14:tracePt t="6881" x="6540500" y="3289300"/>
          <p14:tracePt t="6900" x="6540500" y="3302000"/>
          <p14:tracePt t="6913" x="6546850" y="3314700"/>
          <p14:tracePt t="6913" x="6546850" y="3333750"/>
          <p14:tracePt t="6932" x="6540500" y="3333750"/>
          <p14:tracePt t="6951" x="6527800" y="3321050"/>
          <p14:tracePt t="7194" x="6534150" y="3321050"/>
          <p14:tracePt t="7199" x="6540500" y="3327400"/>
          <p14:tracePt t="7215" x="6546850" y="3333750"/>
          <p14:tracePt t="7231" x="6546850" y="3346450"/>
          <p14:tracePt t="7248" x="6546850" y="3352800"/>
          <p14:tracePt t="7248" x="6546850" y="3359150"/>
          <p14:tracePt t="7265" x="6546850" y="3371850"/>
          <p14:tracePt t="7265" x="6546850" y="3390900"/>
          <p14:tracePt t="7284" x="6546850" y="3403600"/>
          <p14:tracePt t="7284" x="6546850" y="3416300"/>
          <p14:tracePt t="7299" x="6553200" y="3429000"/>
          <p14:tracePt t="7299" x="6553200" y="3441700"/>
          <p14:tracePt t="7315" x="6553200" y="3454400"/>
          <p14:tracePt t="7315" x="6553200" y="3467100"/>
          <p14:tracePt t="7332" x="6553200" y="3473450"/>
          <p14:tracePt t="7332" x="6559550" y="3486150"/>
          <p14:tracePt t="7349" x="6559550" y="3492500"/>
          <p14:tracePt t="7349" x="6559550" y="3505200"/>
          <p14:tracePt t="7366" x="6565900" y="3511550"/>
          <p14:tracePt t="7366" x="6565900" y="3517900"/>
          <p14:tracePt t="7383" x="6572250" y="3524250"/>
          <p14:tracePt t="7398" x="6565900" y="3524250"/>
          <p14:tracePt t="7415" x="6553200" y="3524250"/>
          <p14:tracePt t="7546" x="6559550" y="3543300"/>
          <p14:tracePt t="7551" x="6572250" y="3556000"/>
          <p14:tracePt t="7568" x="6578600" y="3562350"/>
          <p14:tracePt t="7584" x="6578600" y="3568700"/>
          <p14:tracePt t="7584" x="6578600" y="3575050"/>
          <p14:tracePt t="7600" x="6578600" y="3581400"/>
          <p14:tracePt t="7600" x="6578600" y="3587750"/>
          <p14:tracePt t="7617" x="6578600" y="3600450"/>
          <p14:tracePt t="7617" x="6578600" y="3613150"/>
          <p14:tracePt t="7634" x="6572250" y="3625850"/>
          <p14:tracePt t="7634" x="6572250" y="3644900"/>
          <p14:tracePt t="7634" x="6572250" y="3657600"/>
          <p14:tracePt t="7653" x="6572250" y="3676650"/>
          <p14:tracePt t="7653" x="6572250" y="3695700"/>
          <p14:tracePt t="7667" x="6572250" y="3714750"/>
          <p14:tracePt t="7667" x="6565900" y="3733800"/>
          <p14:tracePt t="7683" x="6565900" y="3752850"/>
          <p14:tracePt t="7683" x="6565900" y="3771900"/>
          <p14:tracePt t="7700" x="6565900" y="3790950"/>
          <p14:tracePt t="7700" x="6559550" y="3822700"/>
          <p14:tracePt t="7717" x="6559550" y="3835400"/>
          <p14:tracePt t="7717" x="6559550" y="3841750"/>
          <p14:tracePt t="7733" x="6565900" y="3848100"/>
          <p14:tracePt t="7750" x="6559550" y="3848100"/>
          <p14:tracePt t="7766" x="6546850" y="3835400"/>
          <p14:tracePt t="7785" x="6546850" y="3841750"/>
          <p14:tracePt t="7875" x="6559550" y="3848100"/>
          <p14:tracePt t="7883" x="6565900" y="3860800"/>
          <p14:tracePt t="7895" x="6565900" y="3867150"/>
          <p14:tracePt t="7904" x="6565900" y="3873500"/>
          <p14:tracePt t="7917" x="6565900" y="3879850"/>
          <p14:tracePt t="7917" x="6559550" y="3898900"/>
          <p14:tracePt t="7936" x="6559550" y="3911600"/>
          <p14:tracePt t="7936" x="6559550" y="3924300"/>
          <p14:tracePt t="7952" x="6559550" y="3937000"/>
          <p14:tracePt t="7952" x="6559550" y="3949700"/>
          <p14:tracePt t="7968" x="6559550" y="3962400"/>
          <p14:tracePt t="7968" x="6559550" y="3975100"/>
          <p14:tracePt t="7985" x="6559550" y="3987800"/>
          <p14:tracePt t="7985" x="6559550" y="3994150"/>
          <p14:tracePt t="8001" x="6559550" y="4006850"/>
          <p14:tracePt t="8001" x="6559550" y="4025900"/>
          <p14:tracePt t="8019" x="6559550" y="4038600"/>
          <p14:tracePt t="8019" x="6559550" y="4044950"/>
          <p14:tracePt t="8035" x="6559550" y="4057650"/>
          <p14:tracePt t="8035" x="6559550" y="4064000"/>
          <p14:tracePt t="8051" x="6553200" y="4070350"/>
          <p14:tracePt t="8051" x="6553200" y="4076700"/>
          <p14:tracePt t="8068" x="6546850" y="4083050"/>
          <p14:tracePt t="8068" x="6540500" y="4095750"/>
          <p14:tracePt t="8085" x="6534150" y="4095750"/>
          <p14:tracePt t="8149" x="6534150" y="4114800"/>
          <p14:tracePt t="8152" x="6540500" y="4127500"/>
          <p14:tracePt t="8167" x="6540500" y="4133850"/>
          <p14:tracePt t="8167" x="6546850" y="4140200"/>
          <p14:tracePt t="8185" x="6546850" y="4152900"/>
          <p14:tracePt t="8185" x="6546850" y="4159250"/>
          <p14:tracePt t="8185" x="6546850" y="4171950"/>
          <p14:tracePt t="8204" x="6546850" y="4178300"/>
          <p14:tracePt t="8218" x="6546850" y="4191000"/>
          <p14:tracePt t="8218" x="6546850" y="4216400"/>
          <p14:tracePt t="8236" x="6546850" y="4222750"/>
          <p14:tracePt t="8236" x="6546850" y="4235450"/>
          <p14:tracePt t="8252" x="6546850" y="4241800"/>
          <p14:tracePt t="8252" x="6546850" y="4260850"/>
          <p14:tracePt t="8272" x="6546850" y="4273550"/>
          <p14:tracePt t="8285" x="6540500" y="4279900"/>
          <p14:tracePt t="8285" x="6540500" y="4286250"/>
          <p14:tracePt t="8285" x="6540500" y="4292600"/>
          <p14:tracePt t="8304" x="6540500" y="4305300"/>
          <p14:tracePt t="8304" x="6540500" y="4311650"/>
          <p14:tracePt t="8319" x="6540500" y="4318000"/>
          <p14:tracePt t="8319" x="6540500" y="4324350"/>
          <p14:tracePt t="8336" x="6540500" y="4330700"/>
          <p14:tracePt t="8336" x="6540500" y="4337050"/>
          <p14:tracePt t="8352" x="6546850" y="4343400"/>
          <p14:tracePt t="8368" x="6546850" y="4349750"/>
          <p14:tracePt t="8368" x="6540500" y="4362450"/>
          <p14:tracePt t="8386" x="6534150" y="4362450"/>
          <p14:tracePt t="8402" x="6521450" y="4368800"/>
          <p14:tracePt t="8462" x="6508750" y="4387850"/>
          <p14:tracePt t="8467" x="6515100" y="4394200"/>
          <p14:tracePt t="8485" x="6521450" y="4400550"/>
          <p14:tracePt t="8485" x="6521450" y="4406900"/>
          <p14:tracePt t="8503" x="6521450" y="4413250"/>
          <p14:tracePt t="8503" x="6521450" y="4419600"/>
          <p14:tracePt t="8521" x="6521450" y="4425950"/>
          <p14:tracePt t="8521" x="6521450" y="4438650"/>
          <p14:tracePt t="8536" x="6527800" y="4451350"/>
          <p14:tracePt t="8536" x="6527800" y="4464050"/>
          <p14:tracePt t="8553" x="6527800" y="4476750"/>
          <p14:tracePt t="8553" x="6534150" y="4495800"/>
          <p14:tracePt t="8570" x="6534150" y="4508500"/>
          <p14:tracePt t="8570" x="6540500" y="4540250"/>
          <p14:tracePt t="8588" x="6540500" y="4559300"/>
          <p14:tracePt t="8588" x="6546850" y="4578350"/>
          <p14:tracePt t="8603" x="6546850" y="4591050"/>
          <p14:tracePt t="8603" x="6546850" y="4610100"/>
          <p14:tracePt t="8620" x="6546850" y="4622800"/>
          <p14:tracePt t="8620" x="6546850" y="4641850"/>
          <p14:tracePt t="8637" x="6546850" y="4654550"/>
          <p14:tracePt t="8637" x="6546850" y="4667250"/>
          <p14:tracePt t="8637" x="6553200" y="4679950"/>
          <p14:tracePt t="8656" x="6553200" y="4692650"/>
          <p14:tracePt t="8669" x="6553200" y="4705350"/>
          <p14:tracePt t="8669" x="6559550" y="4718050"/>
          <p14:tracePt t="8687" x="6553200" y="4730750"/>
          <p14:tracePt t="8702" x="6521450" y="4762500"/>
          <p14:tracePt t="8768" x="6521450" y="4768850"/>
          <p14:tracePt t="8783" x="6521450" y="4775200"/>
          <p14:tracePt t="8791" x="6527800" y="4781550"/>
          <p14:tracePt t="8791" x="6521450" y="4794250"/>
          <p14:tracePt t="8804" x="6521450" y="4800600"/>
          <p14:tracePt t="8804" x="6521450" y="4813300"/>
          <p14:tracePt t="8821" x="6521450" y="4832350"/>
          <p14:tracePt t="8821" x="6521450" y="4845050"/>
          <p14:tracePt t="8837" x="6521450" y="4864100"/>
          <p14:tracePt t="8837" x="6521450" y="4883150"/>
          <p14:tracePt t="8837" x="6521450" y="4902200"/>
          <p14:tracePt t="8856" x="6527800" y="4927600"/>
          <p14:tracePt t="8870" x="6527800" y="4946650"/>
          <p14:tracePt t="8870" x="6534150" y="4984750"/>
          <p14:tracePt t="8887" x="6534150" y="5003800"/>
          <p14:tracePt t="8887" x="6534150" y="5016500"/>
          <p14:tracePt t="8905" x="6540500" y="5035550"/>
          <p14:tracePt t="8905" x="6540500" y="5048250"/>
          <p14:tracePt t="8921" x="6540500" y="5060950"/>
          <p14:tracePt t="8921" x="6540500" y="5073650"/>
          <p14:tracePt t="8921" x="6540500" y="5086350"/>
          <p14:tracePt t="8940" x="6540500" y="5092700"/>
          <p14:tracePt t="8953" x="6540500" y="5105400"/>
          <p14:tracePt t="8953" x="6540500" y="5118100"/>
          <p14:tracePt t="8971" x="6527800" y="5124450"/>
          <p14:tracePt t="8987" x="6527800" y="5130800"/>
          <p14:tracePt t="8987" x="6521450" y="5137150"/>
          <p14:tracePt t="9004" x="6521450" y="5143500"/>
          <p14:tracePt t="9004" x="6521450" y="5149850"/>
          <p14:tracePt t="9004" x="6527800" y="5162550"/>
          <p14:tracePt t="9024" x="6527800" y="5168900"/>
          <p14:tracePt t="9024" x="6534150" y="5181600"/>
          <p14:tracePt t="9038" x="6540500" y="5194300"/>
          <p14:tracePt t="9038" x="6546850" y="5213350"/>
          <p14:tracePt t="9055" x="6546850" y="5226050"/>
          <p14:tracePt t="9055" x="6553200" y="5245100"/>
          <p14:tracePt t="9072" x="6559550" y="5257800"/>
          <p14:tracePt t="9072" x="6565900" y="5276850"/>
          <p14:tracePt t="9088" x="6565900" y="5295900"/>
          <p14:tracePt t="9088" x="6572250" y="5340350"/>
          <p14:tracePt t="9105" x="6578600" y="5365750"/>
          <p14:tracePt t="9105" x="6578600" y="5384800"/>
          <p14:tracePt t="9122" x="6578600" y="5410200"/>
          <p14:tracePt t="9122" x="6578600" y="5429250"/>
          <p14:tracePt t="9138" x="6584950" y="5448300"/>
          <p14:tracePt t="9138" x="6591300" y="5486400"/>
          <p14:tracePt t="9155" x="6591300" y="5499100"/>
          <p14:tracePt t="9155" x="6591300" y="5511800"/>
          <p14:tracePt t="9172" x="6597650" y="5524500"/>
          <p14:tracePt t="9172" x="6597650" y="5537200"/>
          <p14:tracePt t="9189" x="6597650" y="5549900"/>
          <p14:tracePt t="9189" x="6604000" y="5556250"/>
          <p14:tracePt t="9205" x="6604000" y="5568950"/>
          <p14:tracePt t="9205" x="6604000" y="5575300"/>
          <p14:tracePt t="9205" x="6604000" y="5581650"/>
          <p14:tracePt t="9224" x="6604000" y="5588000"/>
          <p14:tracePt t="9238" x="6604000" y="5594350"/>
          <p14:tracePt t="9238" x="6604000" y="5613400"/>
          <p14:tracePt t="9256" x="6604000" y="5626100"/>
          <p14:tracePt t="9256" x="6604000" y="5638800"/>
          <p14:tracePt t="9256" x="6610350" y="5657850"/>
          <p14:tracePt t="9275" x="6610350" y="5670550"/>
          <p14:tracePt t="9288" x="6610350" y="5689600"/>
          <p14:tracePt t="9288" x="6616700" y="5708650"/>
          <p14:tracePt t="9306" x="6623050" y="5727700"/>
          <p14:tracePt t="9306" x="6623050" y="5746750"/>
          <p14:tracePt t="9306" x="6629400" y="5765800"/>
          <p14:tracePt t="9324" x="6635750" y="5784850"/>
          <p14:tracePt t="9324" x="6642100" y="5797550"/>
          <p14:tracePt t="9339" x="6648450" y="5816600"/>
          <p14:tracePt t="9339" x="6648450" y="5829300"/>
          <p14:tracePt t="9356" x="6654800" y="5842000"/>
          <p14:tracePt t="9356" x="6648450" y="5854700"/>
          <p14:tracePt t="9372" x="6648450" y="5867400"/>
          <p14:tracePt t="9372" x="6642100" y="5873750"/>
          <p14:tracePt t="9389" x="6629400" y="5880100"/>
          <p14:tracePt t="9389" x="6616700" y="5886450"/>
          <p14:tracePt t="9406" x="6610350" y="5880100"/>
          <p14:tracePt t="9406" x="6604000" y="5873750"/>
          <p14:tracePt t="9422" x="6597650" y="5867400"/>
          <p14:tracePt t="9422" x="6591300" y="5861050"/>
          <p14:tracePt t="9439" x="6591300" y="5848350"/>
          <p14:tracePt t="9439" x="6584950" y="5822950"/>
          <p14:tracePt t="9456" x="6578600" y="5810250"/>
          <p14:tracePt t="9456" x="6578600" y="5797550"/>
          <p14:tracePt t="9473" x="6572250" y="5778500"/>
          <p14:tracePt t="9473" x="6572250" y="5765800"/>
          <p14:tracePt t="9490" x="6565900" y="5759450"/>
          <p14:tracePt t="9490" x="6565900" y="5746750"/>
          <p14:tracePt t="9506" x="6559550" y="5734050"/>
          <p14:tracePt t="9506" x="6559550" y="5715000"/>
          <p14:tracePt t="9526" x="6559550" y="5708650"/>
          <p14:tracePt t="9526" x="6559550" y="5695950"/>
          <p14:tracePt t="9540" x="6559550" y="5689600"/>
          <p14:tracePt t="9540" x="6559550" y="5683250"/>
          <p14:tracePt t="9556" x="6559550" y="5670550"/>
          <p14:tracePt t="9556" x="6559550" y="5664200"/>
          <p14:tracePt t="9573" x="6553200" y="5651500"/>
          <p14:tracePt t="9644" x="6540500" y="5632450"/>
          <p14:tracePt t="9667" x="6534150" y="5607050"/>
          <p14:tracePt t="9683" x="6521450" y="5588000"/>
          <p14:tracePt t="9692" x="6508750" y="5562600"/>
          <p14:tracePt t="9692" x="6496050" y="5543550"/>
          <p14:tracePt t="9707" x="6477000" y="5524500"/>
          <p14:tracePt t="9707" x="6464300" y="5499100"/>
          <p14:tracePt t="9723" x="6451600" y="5480050"/>
          <p14:tracePt t="9723" x="6438900" y="5467350"/>
          <p14:tracePt t="9740" x="6432550" y="5461000"/>
          <p14:tracePt t="9740" x="6407150" y="5435600"/>
          <p14:tracePt t="9757" x="6394450" y="5416550"/>
          <p14:tracePt t="9757" x="6381750" y="5403850"/>
          <p14:tracePt t="9773" x="6375400" y="5397500"/>
          <p14:tracePt t="9773" x="6362700" y="5384800"/>
          <p14:tracePt t="9790" x="6350000" y="5372100"/>
          <p14:tracePt t="9790" x="6343650" y="5353050"/>
          <p14:tracePt t="9807" x="6330950" y="5340350"/>
          <p14:tracePt t="9807" x="6311900" y="5302250"/>
          <p14:tracePt t="9824" x="6305550" y="5283200"/>
          <p14:tracePt t="9824" x="6299200" y="5257800"/>
          <p14:tracePt t="9840" x="6292850" y="5238750"/>
          <p14:tracePt t="9840" x="6286500" y="5219700"/>
          <p14:tracePt t="9857" x="6280150" y="5200650"/>
          <p14:tracePt t="9857" x="6273800" y="5181600"/>
          <p14:tracePt t="9857" x="6267450" y="5162550"/>
          <p14:tracePt t="9876" x="6261100" y="5149850"/>
          <p14:tracePt t="9890" x="6254750" y="5130800"/>
          <p14:tracePt t="9890" x="6242050" y="5105400"/>
          <p14:tracePt t="9908" x="6235700" y="5086350"/>
          <p14:tracePt t="9908" x="6229350" y="5067300"/>
          <p14:tracePt t="9924" x="6223000" y="5048250"/>
          <p14:tracePt t="9924" x="6216650" y="5029200"/>
          <p14:tracePt t="9941" x="6216650" y="5010150"/>
          <p14:tracePt t="9941" x="6210300" y="4991100"/>
          <p14:tracePt t="9958" x="6203950" y="4972050"/>
          <p14:tracePt t="9958" x="6197600" y="4959350"/>
          <p14:tracePt t="9958" x="6197600" y="4940300"/>
          <p14:tracePt t="9976" x="6191250" y="4921250"/>
          <p14:tracePt t="9976" x="6184900" y="4908550"/>
          <p14:tracePt t="9991" x="6184900" y="4895850"/>
          <p14:tracePt t="9991" x="6184900" y="4883150"/>
          <p14:tracePt t="10008" x="6178550" y="4870450"/>
          <p14:tracePt t="10008" x="6178550" y="4857750"/>
          <p14:tracePt t="10025" x="6178550" y="4845050"/>
          <p14:tracePt t="10025" x="6178550" y="4832350"/>
          <p14:tracePt t="10041" x="6178550" y="4819650"/>
          <p14:tracePt t="10041" x="6178550" y="4794250"/>
          <p14:tracePt t="10058" x="6178550" y="4781550"/>
          <p14:tracePt t="10058" x="6178550" y="4768850"/>
          <p14:tracePt t="10075" x="6178550" y="4762500"/>
          <p14:tracePt t="10075" x="6178550" y="4749800"/>
          <p14:tracePt t="10091" x="6178550" y="4743450"/>
          <p14:tracePt t="10107" x="6191250" y="4730750"/>
          <p14:tracePt t="10107" x="6197600" y="4718050"/>
          <p14:tracePt t="10125" x="6203950" y="4711700"/>
          <p14:tracePt t="10125" x="6216650" y="4699000"/>
          <p14:tracePt t="10142" x="6223000" y="4686300"/>
          <p14:tracePt t="10142" x="6229350" y="4679950"/>
          <p14:tracePt t="10160" x="6235700" y="4660900"/>
          <p14:tracePt t="10160" x="6254750" y="4629150"/>
          <p14:tracePt t="10175" x="6267450" y="4610100"/>
          <p14:tracePt t="10175" x="6280150" y="4591050"/>
          <p14:tracePt t="10193" x="6286500" y="4565650"/>
          <p14:tracePt t="10193" x="6299200" y="4540250"/>
          <p14:tracePt t="10208" x="6311900" y="4521200"/>
          <p14:tracePt t="10208" x="6324600" y="4495800"/>
          <p14:tracePt t="10225" x="6337300" y="4470400"/>
          <p14:tracePt t="10225" x="6343650" y="4451350"/>
          <p14:tracePt t="10225" x="6356350" y="4432300"/>
          <p14:tracePt t="10244" x="6369050" y="4413250"/>
          <p14:tracePt t="10257" x="6375400" y="4387850"/>
          <p14:tracePt t="10257" x="6394450" y="4343400"/>
          <p14:tracePt t="10275" x="6407150" y="4324350"/>
          <p14:tracePt t="10275" x="6413500" y="4305300"/>
          <p14:tracePt t="10292" x="6419850" y="4279900"/>
          <p14:tracePt t="10292" x="6426200" y="4254500"/>
          <p14:tracePt t="10309" x="6432550" y="4235450"/>
          <p14:tracePt t="10309" x="6432550" y="4216400"/>
          <p14:tracePt t="10325" x="6432550" y="4197350"/>
          <p14:tracePt t="10325" x="6438900" y="4184650"/>
          <p14:tracePt t="10325" x="6432550" y="4171950"/>
          <p14:tracePt t="10344" x="6432550" y="4159250"/>
          <p14:tracePt t="10344" x="6432550" y="4152900"/>
          <p14:tracePt t="10359" x="6426200" y="4146550"/>
          <p14:tracePt t="10374" x="6426200" y="4133850"/>
          <p14:tracePt t="10392" x="6419850" y="4127500"/>
          <p14:tracePt t="10408" x="6413500" y="4121150"/>
          <p14:tracePt t="10425" x="6413500" y="4114800"/>
          <p14:tracePt t="10441" x="6407150" y="4108450"/>
          <p14:tracePt t="10463" x="6400800" y="4108450"/>
          <p14:tracePt t="10475" x="6394450" y="4108450"/>
          <p14:tracePt t="10523" x="6394450" y="4102100"/>
          <p14:tracePt t="10551" x="6388100" y="4095750"/>
          <p14:tracePt t="10575" x="6381750" y="4102100"/>
          <p14:tracePt t="10603" x="6381750" y="4095750"/>
          <p14:tracePt t="10635" x="6381750" y="4089400"/>
          <p14:tracePt t="10651" x="6388100" y="4083050"/>
          <p14:tracePt t="10663" x="6388100" y="4076700"/>
          <p14:tracePt t="10687" x="6394450" y="4070350"/>
          <p14:tracePt t="10703" x="6400800" y="4064000"/>
          <p14:tracePt t="10715" x="6407150" y="4057650"/>
          <p14:tracePt t="10731" x="6407150" y="4051300"/>
          <p14:tracePt t="10742" x="6413500" y="4044950"/>
          <p14:tracePt t="10759" x="6419850" y="4044950"/>
          <p14:tracePt t="10759" x="6426200" y="4038600"/>
          <p14:tracePt t="10777" x="6432550" y="4032250"/>
          <p14:tracePt t="10793" x="6438900" y="4032250"/>
          <p14:tracePt t="10809" x="6445250" y="4025900"/>
          <p14:tracePt t="10831" x="6445250" y="4013200"/>
          <p14:tracePt t="10927" x="6451600" y="4006850"/>
          <p14:tracePt t="10963" x="6457950" y="4006850"/>
          <p14:tracePt t="10979" x="6464300" y="4000500"/>
          <p14:tracePt t="10995" x="6470650" y="4000500"/>
          <p14:tracePt t="11011" x="6477000" y="4000500"/>
          <p14:tracePt t="11023" x="6483350" y="3994150"/>
          <p14:tracePt t="11039" x="6489700" y="3994150"/>
          <p14:tracePt t="11047" x="6496050" y="3987800"/>
          <p14:tracePt t="11063" x="6502400" y="3987800"/>
          <p14:tracePt t="11077" x="6508750" y="3981450"/>
          <p14:tracePt t="11094" x="6515100" y="3981450"/>
          <p14:tracePt t="11110" x="6521450" y="3981450"/>
          <p14:tracePt t="11135" x="6515100" y="3981450"/>
          <p14:tracePt t="11175" x="6508750" y="3981450"/>
          <p14:tracePt t="11191" x="6502400" y="3981450"/>
          <p14:tracePt t="11203" x="6496050" y="3981450"/>
          <p14:tracePt t="11219" x="6483350" y="3981450"/>
          <p14:tracePt t="11235" x="6477000" y="3981450"/>
          <p14:tracePt t="11251" x="6470650" y="3981450"/>
          <p14:tracePt t="11260" x="6464300" y="3981450"/>
          <p14:tracePt t="11260" x="6451600" y="3987800"/>
          <p14:tracePt t="11280" x="6445250" y="3987800"/>
          <p14:tracePt t="11280" x="6432550" y="3987800"/>
          <p14:tracePt t="11295" x="6426200" y="3994150"/>
          <p14:tracePt t="11295" x="6413500" y="3994150"/>
          <p14:tracePt t="11312" x="6400800" y="4000500"/>
          <p14:tracePt t="11312" x="6394450" y="4000500"/>
          <p14:tracePt t="11328" x="6381750" y="4006850"/>
          <p14:tracePt t="11328" x="6375400" y="4013200"/>
          <p14:tracePt t="11345" x="6362700" y="4019550"/>
          <p14:tracePt t="11345" x="6350000" y="4025900"/>
          <p14:tracePt t="11345" x="6337300" y="4032250"/>
          <p14:tracePt t="11363" x="6324600" y="4038600"/>
          <p14:tracePt t="11363" x="6311900" y="4044950"/>
          <p14:tracePt t="11379" x="6299200" y="4051300"/>
          <p14:tracePt t="11379" x="6292850" y="4057650"/>
          <p14:tracePt t="11397" x="6280150" y="4057650"/>
          <p14:tracePt t="11397" x="6267450" y="4064000"/>
          <p14:tracePt t="11412" x="6261100" y="4070350"/>
          <p14:tracePt t="11412" x="6248400" y="4076700"/>
          <p14:tracePt t="11429" x="6242050" y="4076700"/>
          <p14:tracePt t="11429" x="6229350" y="4083050"/>
          <p14:tracePt t="11446" x="6223000" y="4083050"/>
          <p14:tracePt t="11461" x="6216650" y="4076700"/>
          <p14:tracePt t="11478" x="6216650" y="4070350"/>
          <p14:tracePt t="11503" x="6223000" y="4064000"/>
          <p14:tracePt t="11519" x="6229350" y="4064000"/>
          <p14:tracePt t="11529" x="6235700" y="4057650"/>
          <p14:tracePt t="11529" x="6242050" y="4057650"/>
          <p14:tracePt t="11546" x="6248400" y="4051300"/>
          <p14:tracePt t="11546" x="6261100" y="4044950"/>
          <p14:tracePt t="11563" x="6267450" y="4044950"/>
          <p14:tracePt t="11563" x="6273800" y="4038600"/>
          <p14:tracePt t="11580" x="6280150" y="4038600"/>
          <p14:tracePt t="11580" x="6286500" y="4038600"/>
          <p14:tracePt t="11596" x="6292850" y="4032250"/>
          <p14:tracePt t="11615" x="6299200" y="4025900"/>
          <p14:tracePt t="11629" x="6299200" y="4019550"/>
          <p14:tracePt t="11629" x="6305550" y="4006850"/>
          <p14:tracePt t="11629" x="6305550" y="4000500"/>
          <p14:tracePt t="11649" x="6305550" y="3987800"/>
          <p14:tracePt t="11649" x="6299200" y="3975100"/>
          <p14:tracePt t="11663" x="6292850" y="3962400"/>
          <p14:tracePt t="11663" x="6286500" y="3949700"/>
          <p14:tracePt t="11679" x="6280150" y="3937000"/>
          <p14:tracePt t="11679" x="6261100" y="3917950"/>
          <p14:tracePt t="11696" x="6242050" y="3898900"/>
          <p14:tracePt t="11696" x="6223000" y="3879850"/>
          <p14:tracePt t="11713" x="6191250" y="3860800"/>
          <p14:tracePt t="11713" x="6165850" y="3848100"/>
          <p14:tracePt t="11713" x="6127750" y="3822700"/>
          <p14:tracePt t="11731" x="6089650" y="3797300"/>
          <p14:tracePt t="11731" x="6051550" y="3778250"/>
          <p14:tracePt t="11747" x="6007100" y="3752850"/>
          <p14:tracePt t="11747" x="5962650" y="3721100"/>
          <p14:tracePt t="11763" x="5918200" y="3689350"/>
          <p14:tracePt t="11763" x="5867400" y="3651250"/>
          <p14:tracePt t="11780" x="5822950" y="3606800"/>
          <p14:tracePt t="11780" x="5721350" y="3524250"/>
          <p14:tracePt t="11797" x="5670550" y="3479800"/>
          <p14:tracePt t="11797" x="5619750" y="3435350"/>
          <p14:tracePt t="11814" x="5562600" y="3397250"/>
          <p14:tracePt t="11814" x="5505450" y="3359150"/>
          <p14:tracePt t="11830" x="5448300" y="3327400"/>
          <p14:tracePt t="11830" x="5384800" y="3295650"/>
          <p14:tracePt t="11847" x="5321300" y="3270250"/>
          <p14:tracePt t="11847" x="5181600" y="3219450"/>
          <p14:tracePt t="11864" x="5111750" y="3200400"/>
          <p14:tracePt t="11864" x="5035550" y="3175000"/>
          <p14:tracePt t="11880" x="4959350" y="3143250"/>
          <p14:tracePt t="11880" x="4889500" y="3124200"/>
          <p14:tracePt t="11898" x="4813300" y="3098800"/>
          <p14:tracePt t="11898" x="4737100" y="3079750"/>
          <p14:tracePt t="11898" x="4667250" y="3060700"/>
          <p14:tracePt t="11916" x="4597400" y="3041650"/>
          <p14:tracePt t="11929" x="4533900" y="3028950"/>
          <p14:tracePt t="11929" x="4400550" y="3022600"/>
          <p14:tracePt t="11948" x="4337050" y="3022600"/>
          <p14:tracePt t="11948" x="4273550" y="3022600"/>
          <p14:tracePt t="11964" x="4210050" y="3028950"/>
          <p14:tracePt t="11964" x="4146550" y="3035300"/>
          <p14:tracePt t="11981" x="4089400" y="3048000"/>
          <p14:tracePt t="11981" x="4025900" y="3054350"/>
          <p14:tracePt t="11997" x="3968750" y="3067050"/>
          <p14:tracePt t="11997" x="3854450" y="3098800"/>
          <p14:tracePt t="12016" x="3803650" y="3124200"/>
          <p14:tracePt t="12016" x="3759200" y="3143250"/>
          <p14:tracePt t="12032" x="3714750" y="3162300"/>
          <p14:tracePt t="12032" x="3676650" y="3187700"/>
          <p14:tracePt t="12047" x="3638550" y="3213100"/>
          <p14:tracePt t="12047" x="3613150" y="3232150"/>
          <p14:tracePt t="12064" x="3581400" y="3257550"/>
          <p14:tracePt t="12064" x="3562350" y="3276600"/>
          <p14:tracePt t="12081" x="3536950" y="3302000"/>
          <p14:tracePt t="12081" x="3505200" y="3333750"/>
          <p14:tracePt t="12097" x="3492500" y="3346450"/>
          <p14:tracePt t="12097" x="3486150" y="3359150"/>
          <p14:tracePt t="12114" x="3473450" y="3359150"/>
          <p14:tracePt t="12114" x="3467100" y="3365500"/>
          <p14:tracePt t="12130" x="3454400" y="3359150"/>
          <p14:tracePt t="12130" x="3448050" y="3352800"/>
          <p14:tracePt t="12148" x="3435350" y="3346450"/>
          <p14:tracePt t="12148" x="3416300" y="3314700"/>
          <p14:tracePt t="12165" x="3397250" y="3302000"/>
          <p14:tracePt t="12165" x="3384550" y="3282950"/>
          <p14:tracePt t="12181" x="3365500" y="3270250"/>
          <p14:tracePt t="12181" x="3340100" y="3257550"/>
          <p14:tracePt t="12198" x="3314700" y="3244850"/>
          <p14:tracePt t="12198" x="3263900" y="3225800"/>
          <p14:tracePt t="12215" x="3232150" y="3213100"/>
          <p14:tracePt t="12215" x="3200400" y="3206750"/>
          <p14:tracePt t="12231" x="3168650" y="3194050"/>
          <p14:tracePt t="12231" x="3136900" y="3181350"/>
          <p14:tracePt t="12248" x="3098800" y="3162300"/>
          <p14:tracePt t="12248" x="3067050" y="3143250"/>
          <p14:tracePt t="12264" x="3028950" y="3124200"/>
          <p14:tracePt t="12264" x="2990850" y="3105150"/>
          <p14:tracePt t="12264" x="2952750" y="3086100"/>
          <p14:tracePt t="12283" x="2908300" y="3067050"/>
          <p14:tracePt t="12296" x="2870200" y="3048000"/>
          <p14:tracePt t="12296" x="2794000" y="3028950"/>
          <p14:tracePt t="12315" x="2755900" y="3022600"/>
          <p14:tracePt t="12315" x="2717800" y="3022600"/>
          <p14:tracePt t="12331" x="2679700" y="3022600"/>
          <p14:tracePt t="12331" x="2647950" y="3022600"/>
          <p14:tracePt t="12347" x="2616200" y="3022600"/>
          <p14:tracePt t="12347" x="2584450" y="3028950"/>
          <p14:tracePt t="12364" x="2559050" y="3035300"/>
          <p14:tracePt t="12364" x="2533650" y="3035300"/>
          <p14:tracePt t="12381" x="2514600" y="3041650"/>
          <p14:tracePt t="12381" x="2482850" y="3048000"/>
          <p14:tracePt t="12397" x="2470150" y="3048000"/>
          <p14:tracePt t="12397" x="2463800" y="3054350"/>
          <p14:tracePt t="12414" x="2457450" y="3054350"/>
          <p14:tracePt t="12430" x="2451100" y="3060700"/>
          <p14:tracePt t="12447" x="2457450" y="3060700"/>
          <p14:tracePt t="12447" x="2463800" y="3060700"/>
          <p14:tracePt t="12464" x="2470150" y="3060700"/>
          <p14:tracePt t="12464" x="2482850" y="3054350"/>
          <p14:tracePt t="12481" x="2495550" y="3048000"/>
          <p14:tracePt t="12481" x="2514600" y="3041650"/>
          <p14:tracePt t="12498" x="2540000" y="3028950"/>
          <p14:tracePt t="12498" x="2597150" y="3003550"/>
          <p14:tracePt t="12516" x="2628900" y="2990850"/>
          <p14:tracePt t="12516" x="2667000" y="2978150"/>
          <p14:tracePt t="12531" x="2711450" y="2959100"/>
          <p14:tracePt t="12531" x="2762250" y="2946400"/>
          <p14:tracePt t="12548" x="2813050" y="2927350"/>
          <p14:tracePt t="12548" x="2863850" y="2914650"/>
          <p14:tracePt t="12565" x="2921000" y="2901950"/>
          <p14:tracePt t="12565" x="3048000" y="2870200"/>
          <p14:tracePt t="12582" x="3111500" y="2857500"/>
          <p14:tracePt t="12582" x="3187700" y="2844800"/>
          <p14:tracePt t="12598" x="3257550" y="2832100"/>
          <p14:tracePt t="12598" x="3340100" y="2819400"/>
          <p14:tracePt t="12615" x="3422650" y="2806700"/>
          <p14:tracePt t="12615" x="3511550" y="2794000"/>
          <p14:tracePt t="12631" x="3606800" y="2787650"/>
          <p14:tracePt t="12631" x="3708400" y="2781300"/>
          <p14:tracePt t="12648" x="3810000" y="2774950"/>
          <p14:tracePt t="12648" x="3917950" y="2774950"/>
          <p14:tracePt t="12664" x="4019550" y="2774950"/>
          <p14:tracePt t="12664" x="4127500" y="2774950"/>
          <p14:tracePt t="12682" x="4343400" y="2781300"/>
          <p14:tracePt t="12682" x="4445000" y="2787650"/>
          <p14:tracePt t="12698" x="4546600" y="2787650"/>
          <p14:tracePt t="12698" x="4648200" y="2787650"/>
          <p14:tracePt t="12715" x="4743450" y="2787650"/>
          <p14:tracePt t="12715" x="4845050" y="2787650"/>
          <p14:tracePt t="12731" x="4940300" y="2787650"/>
          <p14:tracePt t="12731" x="5029200" y="2781300"/>
          <p14:tracePt t="12748" x="5124450" y="2781300"/>
          <p14:tracePt t="12748" x="5295900" y="2787650"/>
          <p14:tracePt t="12765" x="5372100" y="2787650"/>
          <p14:tracePt t="12765" x="5448300" y="2787650"/>
          <p14:tracePt t="12782" x="5518150" y="2794000"/>
          <p14:tracePt t="12782" x="5575300" y="2800350"/>
          <p14:tracePt t="12798" x="5632450" y="2800350"/>
          <p14:tracePt t="12798" x="5721350" y="2825750"/>
          <p14:tracePt t="12815" x="5753100" y="2838450"/>
          <p14:tracePt t="12815" x="5784850" y="2851150"/>
          <p14:tracePt t="12832" x="5803900" y="2870200"/>
          <p14:tracePt t="12832" x="5822950" y="2889250"/>
          <p14:tracePt t="12848" x="5842000" y="2914650"/>
          <p14:tracePt t="12848" x="5854700" y="2933700"/>
          <p14:tracePt t="12865" x="5867400" y="2952750"/>
          <p14:tracePt t="12865" x="5873750" y="2990850"/>
          <p14:tracePt t="12882" x="5873750" y="3009900"/>
          <p14:tracePt t="12882" x="5867400" y="3022600"/>
          <p14:tracePt t="12899" x="5854700" y="3035300"/>
          <p14:tracePt t="12899" x="5842000" y="3048000"/>
          <p14:tracePt t="12916" x="5829300" y="3060700"/>
          <p14:tracePt t="12916" x="5810250" y="3073400"/>
          <p14:tracePt t="12932" x="5791200" y="3079750"/>
          <p14:tracePt t="12932" x="5772150" y="3086100"/>
          <p14:tracePt t="12932" x="5759450" y="3086100"/>
          <p14:tracePt t="12950" x="5740400" y="3092450"/>
          <p14:tracePt t="12965" x="5727700" y="3092450"/>
          <p14:tracePt t="12965" x="5708650" y="3092450"/>
          <p14:tracePt t="12982" x="5708650" y="3079750"/>
          <p14:tracePt t="12998" x="5715000" y="3073400"/>
          <p14:tracePt t="12998" x="5721350" y="3067050"/>
          <p14:tracePt t="12998" x="5734050" y="3054350"/>
          <p14:tracePt t="13019" x="5753100" y="3041650"/>
          <p14:tracePt t="13032" x="5772150" y="3035300"/>
          <p14:tracePt t="13032" x="5822950" y="3016250"/>
          <p14:tracePt t="13049" x="5854700" y="3009900"/>
          <p14:tracePt t="13049" x="5880100" y="3003550"/>
          <p14:tracePt t="13066" x="5918200" y="3003550"/>
          <p14:tracePt t="13066" x="5949950" y="2997200"/>
          <p14:tracePt t="13083" x="5988050" y="2997200"/>
          <p14:tracePt t="13083" x="6019800" y="2997200"/>
          <p14:tracePt t="13099" x="6051550" y="3003550"/>
          <p14:tracePt t="13099" x="6115050" y="3009900"/>
          <p14:tracePt t="13116" x="6146800" y="3009900"/>
          <p14:tracePt t="13116" x="6172200" y="3016250"/>
          <p14:tracePt t="13133" x="6197600" y="3022600"/>
          <p14:tracePt t="13133" x="6216650" y="3028950"/>
          <p14:tracePt t="13150" x="6242050" y="3035300"/>
          <p14:tracePt t="13150" x="6254750" y="3035300"/>
          <p14:tracePt t="13166" x="6273800" y="3041650"/>
          <p14:tracePt t="13166" x="6299200" y="3048000"/>
          <p14:tracePt t="13183" x="6311900" y="3054350"/>
          <p14:tracePt t="13183" x="6318250" y="3054350"/>
          <p14:tracePt t="13199" x="6324600" y="3060700"/>
          <p14:tracePt t="13199" x="6330950" y="3060700"/>
          <p14:tracePt t="13216" x="6337300" y="3060700"/>
          <p14:tracePt t="13216" x="6350000" y="3060700"/>
          <p14:tracePt t="13235" x="6356350" y="3054350"/>
          <p14:tracePt t="13235" x="6362700" y="3054350"/>
          <p14:tracePt t="13251" x="6369050" y="3048000"/>
          <p14:tracePt t="13251" x="6375400" y="3041650"/>
          <p14:tracePt t="13268" x="6381750" y="3041650"/>
          <p14:tracePt t="13268" x="6388100" y="3035300"/>
          <p14:tracePt t="13284" x="6394450" y="3028950"/>
          <p14:tracePt t="13284" x="6394450" y="3022600"/>
          <p14:tracePt t="13284" x="6400800" y="3016250"/>
          <p14:tracePt t="13303" x="6407150" y="3009900"/>
          <p14:tracePt t="13316" x="6413500" y="3009900"/>
          <p14:tracePt t="13316" x="6426200" y="3003550"/>
          <p14:tracePt t="13335" x="6432550" y="2997200"/>
          <p14:tracePt t="13335" x="6432550" y="2990850"/>
          <p14:tracePt t="13351" x="6445250" y="2990850"/>
          <p14:tracePt t="13351" x="6451600" y="2984500"/>
          <p14:tracePt t="13367" x="6457950" y="2984500"/>
          <p14:tracePt t="13367" x="6464300" y="2978150"/>
          <p14:tracePt t="13384" x="6470650" y="2971800"/>
          <p14:tracePt t="13384" x="6477000" y="2971800"/>
          <p14:tracePt t="13403" x="6496050" y="2959100"/>
          <p14:tracePt t="13403" x="6502400" y="2952750"/>
          <p14:tracePt t="13418" x="6515100" y="2946400"/>
          <p14:tracePt t="13418" x="6521450" y="2940050"/>
          <p14:tracePt t="13434" x="6534150" y="2940050"/>
          <p14:tracePt t="13434" x="6540500" y="2933700"/>
          <p14:tracePt t="13452" x="6553200" y="2927350"/>
          <p14:tracePt t="13452" x="6559550" y="2927350"/>
          <p14:tracePt t="13468" x="6565900" y="2927350"/>
          <p14:tracePt t="13468" x="6572250" y="2921000"/>
          <p14:tracePt t="13484" x="6578600" y="2921000"/>
          <p14:tracePt t="13501" x="6578600" y="2927350"/>
          <p14:tracePt t="13542" x="6572250" y="2933700"/>
          <p14:tracePt t="13558" x="6559550" y="2940050"/>
          <p14:tracePt t="13574" x="6553200" y="2940050"/>
          <p14:tracePt t="13590" x="6546850" y="2946400"/>
          <p14:tracePt t="13594" x="6540500" y="2946400"/>
          <p14:tracePt t="13603" x="6534150" y="2946400"/>
          <p14:tracePt t="13618" x="6527800" y="2952750"/>
          <p14:tracePt t="13635" x="6521450" y="2952750"/>
          <p14:tracePt t="13651" x="6515100" y="2946400"/>
          <p14:tracePt t="13671" x="6508750" y="2940050"/>
          <p14:tracePt t="13694" x="6502400" y="2933700"/>
          <p14:tracePt t="13710" x="6496050" y="2933700"/>
          <p14:tracePt t="13718" x="6483350" y="2927350"/>
          <p14:tracePt t="13718" x="6477000" y="2927350"/>
          <p14:tracePt t="13736" x="6457950" y="2927350"/>
          <p14:tracePt t="13736" x="6438900" y="2921000"/>
          <p14:tracePt t="13752" x="6419850" y="2921000"/>
          <p14:tracePt t="13752" x="6394450" y="2921000"/>
          <p14:tracePt t="13752" x="6369050" y="2921000"/>
          <p14:tracePt t="13770" x="6337300" y="2914650"/>
          <p14:tracePt t="13770" x="6299200" y="2914650"/>
          <p14:tracePt t="13785" x="6261100" y="2908300"/>
          <p14:tracePt t="13785" x="6223000" y="2908300"/>
          <p14:tracePt t="13803" x="6178550" y="2901950"/>
          <p14:tracePt t="13803" x="6134100" y="2895600"/>
          <p14:tracePt t="13819" x="6089650" y="2882900"/>
          <p14:tracePt t="13819" x="5994400" y="2870200"/>
          <p14:tracePt t="13836" x="5949950" y="2857500"/>
          <p14:tracePt t="13836" x="5905500" y="2844800"/>
          <p14:tracePt t="13853" x="5854700" y="2832100"/>
          <p14:tracePt t="13853" x="5810250" y="2819400"/>
          <p14:tracePt t="13869" x="5765800" y="2806700"/>
          <p14:tracePt t="13869" x="5727700" y="2794000"/>
          <p14:tracePt t="13886" x="5683250" y="2781300"/>
          <p14:tracePt t="13886" x="5607050" y="2749550"/>
          <p14:tracePt t="13903" x="5568950" y="2730500"/>
          <p14:tracePt t="13903" x="5537200" y="2711450"/>
          <p14:tracePt t="13919" x="5505450" y="2692400"/>
          <p14:tracePt t="13919" x="5480050" y="2673350"/>
          <p14:tracePt t="13936" x="5454650" y="2647950"/>
          <p14:tracePt t="13936" x="5435600" y="2628900"/>
          <p14:tracePt t="13952" x="5416550" y="2609850"/>
          <p14:tracePt t="13952" x="5397500" y="2597150"/>
          <p14:tracePt t="13952" x="5384800" y="2578100"/>
          <p14:tracePt t="13971" x="5378450" y="2565400"/>
          <p14:tracePt t="13971" x="5365750" y="2552700"/>
          <p14:tracePt t="13986" x="5359400" y="2546350"/>
          <p14:tracePt t="13986" x="5359400" y="2533650"/>
          <p14:tracePt t="14003" x="5353050" y="2527300"/>
          <p14:tracePt t="14003" x="5346700" y="2514600"/>
          <p14:tracePt t="14021" x="5346700" y="2508250"/>
          <p14:tracePt t="14021" x="5340350" y="2501900"/>
          <p14:tracePt t="14038" x="5334000" y="2495550"/>
          <p14:tracePt t="14054" x="5340350" y="2495550"/>
          <p14:tracePt t="14074" x="5346700" y="2501900"/>
          <p14:tracePt t="14085" x="5359400" y="2501900"/>
          <p14:tracePt t="14085" x="5372100" y="2508250"/>
          <p14:tracePt t="14104" x="5391150" y="2520950"/>
          <p14:tracePt t="14104" x="5410200" y="2527300"/>
          <p14:tracePt t="14120" x="5435600" y="2540000"/>
          <p14:tracePt t="14120" x="5505450" y="2571750"/>
          <p14:tracePt t="14136" x="5543550" y="2590800"/>
          <p14:tracePt t="14136" x="5588000" y="2616200"/>
          <p14:tracePt t="14154" x="5632450" y="2635250"/>
          <p14:tracePt t="14154" x="5676900" y="2660650"/>
          <p14:tracePt t="14170" x="5727700" y="2679700"/>
          <p14:tracePt t="14170" x="5784850" y="2698750"/>
          <p14:tracePt t="14187" x="5835650" y="2717800"/>
          <p14:tracePt t="14187" x="5943600" y="2755900"/>
          <p14:tracePt t="14204" x="5994400" y="2768600"/>
          <p14:tracePt t="14204" x="6051550" y="2781300"/>
          <p14:tracePt t="14220" x="6102350" y="2794000"/>
          <p14:tracePt t="14220" x="6146800" y="2813050"/>
          <p14:tracePt t="14237" x="6191250" y="2825750"/>
          <p14:tracePt t="14237" x="6235700" y="2844800"/>
          <p14:tracePt t="14254" x="6305550" y="2876550"/>
          <p14:tracePt t="14254" x="6343650" y="2895600"/>
          <p14:tracePt t="14271" x="6375400" y="2908300"/>
          <p14:tracePt t="14271" x="6400800" y="2921000"/>
          <p14:tracePt t="14288" x="6426200" y="2933700"/>
          <p14:tracePt t="14288" x="6451600" y="2940050"/>
          <p14:tracePt t="14304" x="6477000" y="2952750"/>
          <p14:tracePt t="14304" x="6496050" y="2959100"/>
          <p14:tracePt t="14321" x="6508750" y="2965450"/>
          <p14:tracePt t="14321" x="6527800" y="2971800"/>
          <p14:tracePt t="14338" x="6546850" y="2978150"/>
          <p14:tracePt t="14338" x="6553200" y="2984500"/>
          <p14:tracePt t="14355" x="6559550" y="2990850"/>
          <p14:tracePt t="14370" x="6553200" y="2984500"/>
          <p14:tracePt t="14390" x="6546850" y="2984500"/>
          <p14:tracePt t="14403" x="6534150" y="2978150"/>
          <p14:tracePt t="14403" x="6527800" y="2978150"/>
          <p14:tracePt t="14403" x="6508750" y="2971800"/>
          <p14:tracePt t="14423" x="6324600" y="2895600"/>
          <p14:tracePt t="14504" x="6305550" y="2876550"/>
          <p14:tracePt t="14510" x="6286500" y="2863850"/>
          <p14:tracePt t="14520" x="6242050" y="2825750"/>
          <p14:tracePt t="14538" x="6191250" y="2762250"/>
          <p14:tracePt t="14554" x="6165850" y="2705100"/>
          <p14:tracePt t="14571" x="6159500" y="2647950"/>
          <p14:tracePt t="14587" x="6165850" y="2590800"/>
          <p14:tracePt t="14604" x="6178550" y="2527300"/>
          <p14:tracePt t="14604" x="6191250" y="2495550"/>
          <p14:tracePt t="14622" x="6216650" y="2444750"/>
          <p14:tracePt t="14641" x="6248400" y="2400300"/>
          <p14:tracePt t="14655" x="6286500" y="2368550"/>
          <p14:tracePt t="14672" x="6330950" y="2355850"/>
          <p14:tracePt t="14688" x="6375400" y="2349500"/>
          <p14:tracePt t="14688" x="6400800" y="2355850"/>
          <p14:tracePt t="14707" x="6451600" y="2362200"/>
          <p14:tracePt t="14722" x="6508750" y="2381250"/>
          <p14:tracePt t="14738" x="6559550" y="2406650"/>
          <p14:tracePt t="14755" x="6610350" y="2438400"/>
          <p14:tracePt t="14772" x="6654800" y="2470150"/>
          <p14:tracePt t="14788" x="6718300" y="2527300"/>
          <p14:tracePt t="14805" x="6750050" y="2571750"/>
          <p14:tracePt t="14822" x="6781800" y="2628900"/>
          <p14:tracePt t="14838" x="6807200" y="2717800"/>
          <p14:tracePt t="14855" x="6819900" y="2781300"/>
          <p14:tracePt t="14872" x="6826250" y="2838450"/>
          <p14:tracePt t="14889" x="6826250" y="2882900"/>
          <p14:tracePt t="14906" x="6794500" y="2946400"/>
          <p14:tracePt t="14922" x="6756400" y="2984500"/>
          <p14:tracePt t="14939" x="6718300" y="3016250"/>
          <p14:tracePt t="14956" x="6667500" y="3041650"/>
          <p14:tracePt t="14972" x="6616700" y="3060700"/>
          <p14:tracePt t="14972" x="6591300" y="3073400"/>
          <p14:tracePt t="14991" x="6534150" y="3079750"/>
          <p14:tracePt t="15006" x="6483350" y="3092450"/>
          <p14:tracePt t="15023" x="6432550" y="3098800"/>
          <p14:tracePt t="15039" x="6381750" y="3105150"/>
          <p14:tracePt t="15056" x="6337300" y="3098800"/>
          <p14:tracePt t="15073" x="6280150" y="3073400"/>
          <p14:tracePt t="15089" x="6242050" y="3041650"/>
          <p14:tracePt t="15106" x="6216650" y="2990850"/>
          <p14:tracePt t="15123" x="6197600" y="2940050"/>
          <p14:tracePt t="15139" x="6191250" y="2844800"/>
          <p14:tracePt t="15158" x="6203950" y="2781300"/>
          <p14:tracePt t="15174" x="6235700" y="2724150"/>
          <p14:tracePt t="15174" x="6254750" y="2692400"/>
          <p14:tracePt t="15195" x="6273800" y="2667000"/>
          <p14:tracePt t="15206" x="6350000" y="2597150"/>
          <p14:tracePt t="15223" x="6413500" y="2571750"/>
          <p14:tracePt t="15240" x="6483350" y="2559050"/>
          <p14:tracePt t="15256" x="6553200" y="2565400"/>
          <p14:tracePt t="15256" x="6591300" y="2578100"/>
          <p14:tracePt t="15274" x="6654800" y="2616200"/>
          <p14:tracePt t="15291" x="6718300" y="2667000"/>
          <p14:tracePt t="15307" x="6775450" y="2724150"/>
          <p14:tracePt t="15323" x="6819900" y="2781300"/>
          <p14:tracePt t="15340" x="6851650" y="2844800"/>
          <p14:tracePt t="15340" x="6864350" y="2870200"/>
          <p14:tracePt t="15358" x="6870700" y="2933700"/>
          <p14:tracePt t="15374" x="6858000" y="2997200"/>
          <p14:tracePt t="15392" x="6832600" y="3054350"/>
          <p14:tracePt t="15407" x="6794500" y="3098800"/>
          <p14:tracePt t="15424" x="6750050" y="3124200"/>
          <p14:tracePt t="15440" x="6673850" y="3149600"/>
          <p14:tracePt t="15457" x="6623050" y="3155950"/>
          <p14:tracePt t="15474" x="6572250" y="3155950"/>
          <p14:tracePt t="15491" x="6489700" y="3149600"/>
          <p14:tracePt t="15508" x="6438900" y="3136900"/>
          <p14:tracePt t="15525" x="6388100" y="3124200"/>
          <p14:tracePt t="15541" x="6350000" y="3105150"/>
          <p14:tracePt t="15557" x="6299200" y="3048000"/>
          <p14:tracePt t="15574" x="6273800" y="3003550"/>
          <p14:tracePt t="15591" x="6254750" y="2940050"/>
          <p14:tracePt t="15608" x="6242050" y="2870200"/>
          <p14:tracePt t="15608" x="6242050" y="2838450"/>
          <p14:tracePt t="15627" x="6248400" y="2762250"/>
          <p14:tracePt t="15645" x="6261100" y="2692400"/>
          <p14:tracePt t="15658" x="6292850" y="2622550"/>
          <p14:tracePt t="15674" x="6343650" y="2565400"/>
          <p14:tracePt t="15691" x="6407150" y="2520950"/>
          <p14:tracePt t="15708" x="6483350" y="2495550"/>
          <p14:tracePt t="15708" x="6521450" y="2489200"/>
          <p14:tracePt t="15727" x="6591300" y="2501900"/>
          <p14:tracePt t="15742" x="6661150" y="2540000"/>
          <p14:tracePt t="15758" x="6718300" y="2603500"/>
          <p14:tracePt t="15775" x="6775450" y="2679700"/>
          <p14:tracePt t="15792" x="6826250" y="2794000"/>
          <p14:tracePt t="15808" x="6838950" y="2863850"/>
          <p14:tracePt t="15825" x="6832600" y="2927350"/>
          <p14:tracePt t="15842" x="6807200" y="2997200"/>
          <p14:tracePt t="15858" x="6750050" y="3073400"/>
          <p14:tracePt t="15875" x="6699250" y="3111500"/>
          <p14:tracePt t="15892" x="6642100" y="3130550"/>
          <p14:tracePt t="15909" x="6546850" y="3143250"/>
          <p14:tracePt t="15927" x="6477000" y="3143250"/>
          <p14:tracePt t="15943" x="6407150" y="3124200"/>
          <p14:tracePt t="15959" x="6350000" y="3092450"/>
          <p14:tracePt t="15976" x="6305550" y="3048000"/>
          <p14:tracePt t="15976" x="6286500" y="3022600"/>
          <p14:tracePt t="15995" x="6273800" y="2990850"/>
          <p14:tracePt t="16008" x="6261100" y="2889250"/>
          <p14:tracePt t="16027" x="6273800" y="2819400"/>
          <p14:tracePt t="16043" x="6305550" y="2749550"/>
          <p14:tracePt t="16059" x="6343650" y="2692400"/>
          <p14:tracePt t="16076" x="6407150" y="2660650"/>
          <p14:tracePt t="16076" x="6438900" y="2654300"/>
          <p14:tracePt t="16095" x="6508750" y="2654300"/>
          <p14:tracePt t="16109" x="6584950" y="2679700"/>
          <p14:tracePt t="16126" x="6661150" y="2717800"/>
          <p14:tracePt t="16143" x="6731000" y="2774950"/>
          <p14:tracePt t="16160" x="6813550" y="2863850"/>
          <p14:tracePt t="16176" x="6851650" y="2933700"/>
          <p14:tracePt t="16193" x="6864350" y="2990850"/>
          <p14:tracePt t="16209" x="6858000" y="3073400"/>
          <p14:tracePt t="16227" x="6826250" y="3111500"/>
          <p14:tracePt t="16243" x="6788150" y="3136900"/>
          <p14:tracePt t="16260" x="6743700" y="3155950"/>
          <p14:tracePt t="16276" x="6699250" y="3168650"/>
          <p14:tracePt t="16276" x="6673850" y="3168650"/>
          <p14:tracePt t="16294" x="6629400" y="3168650"/>
          <p14:tracePt t="16310" x="6584950" y="3162300"/>
          <p14:tracePt t="16327" x="6540500" y="3143250"/>
          <p14:tracePt t="16344" x="6496050" y="3130550"/>
          <p14:tracePt t="16360" x="6464300" y="3111500"/>
          <p14:tracePt t="16360" x="6445250" y="3105150"/>
          <p14:tracePt t="16378" x="6419850" y="3092450"/>
          <p14:tracePt t="16396" x="6407150" y="3086100"/>
          <p14:tracePt t="16410" x="6400800" y="3079750"/>
          <p14:tracePt t="16427" x="6394450" y="3079750"/>
          <p14:tracePt t="16443" x="6394450" y="3086100"/>
          <p14:tracePt t="16460" x="6394450" y="3092450"/>
          <p14:tracePt t="16460" x="6388100" y="3092450"/>
          <p14:tracePt t="16479" x="6375400" y="3086100"/>
          <p14:tracePt t="16479" x="6362700" y="3086100"/>
          <p14:tracePt t="16495" x="6337300" y="3073400"/>
          <p14:tracePt t="16495" x="6305550" y="3060700"/>
          <p14:tracePt t="16512" x="6261100" y="3048000"/>
          <p14:tracePt t="16512" x="6203950" y="3028950"/>
          <p14:tracePt t="16528" x="6140450" y="3003550"/>
          <p14:tracePt t="16528" x="5988050" y="2965450"/>
          <p14:tracePt t="16545" x="5899150" y="2940050"/>
          <p14:tracePt t="16545" x="5797550" y="2921000"/>
          <p14:tracePt t="16561" x="5695950" y="2895600"/>
          <p14:tracePt t="16561" x="5588000" y="2870200"/>
          <p14:tracePt t="16578" x="5473700" y="2844800"/>
          <p14:tracePt t="16578" x="5226050" y="2794000"/>
          <p14:tracePt t="16595" x="5092700" y="2762250"/>
          <p14:tracePt t="16595" x="4959350" y="2736850"/>
          <p14:tracePt t="16612" x="4819650" y="2711450"/>
          <p14:tracePt t="16612" x="4679950" y="2686050"/>
          <p14:tracePt t="16628" x="4533900" y="2667000"/>
          <p14:tracePt t="16628" x="4394200" y="2654300"/>
          <p14:tracePt t="16647" x="4248150" y="2654300"/>
          <p14:tracePt t="16647" x="4102100" y="2654300"/>
          <p14:tracePt t="16663" x="3822700" y="2679700"/>
          <p14:tracePt t="16663" x="3689350" y="2698750"/>
          <p14:tracePt t="16678" x="3556000" y="2724150"/>
          <p14:tracePt t="16678" x="3435350" y="2749550"/>
          <p14:tracePt t="16695" x="3314700" y="2781300"/>
          <p14:tracePt t="16695" x="3206750" y="2806700"/>
          <p14:tracePt t="16712" x="3105150" y="2832100"/>
          <p14:tracePt t="16712" x="3009900" y="2857500"/>
          <p14:tracePt t="16729" x="2921000" y="2882900"/>
          <p14:tracePt t="16729" x="2838450" y="2908300"/>
          <p14:tracePt t="16729" x="2762250" y="2927350"/>
          <p14:tracePt t="16747" x="2698750" y="2952750"/>
          <p14:tracePt t="16747" x="2635250" y="2971800"/>
          <p14:tracePt t="16762" x="2578100" y="2990850"/>
          <p14:tracePt t="16762" x="2527300" y="3003550"/>
          <p14:tracePt t="16779" x="2476500" y="3022600"/>
          <p14:tracePt t="16779" x="2432050" y="3035300"/>
          <p14:tracePt t="16795" x="2387600" y="3041650"/>
          <p14:tracePt t="16795" x="2349500" y="3054350"/>
          <p14:tracePt t="16812" x="2311400" y="3067050"/>
          <p14:tracePt t="16812" x="2247900" y="3086100"/>
          <p14:tracePt t="16829" x="2216150" y="3098800"/>
          <p14:tracePt t="16829" x="2190750" y="3111500"/>
          <p14:tracePt t="16845" x="2165350" y="3117850"/>
          <p14:tracePt t="16845" x="2146300" y="3130550"/>
          <p14:tracePt t="16863" x="2120900" y="3136900"/>
          <p14:tracePt t="16863" x="2101850" y="3143250"/>
          <p14:tracePt t="16879" x="2089150" y="3149600"/>
          <p14:tracePt t="16879" x="2063750" y="3155950"/>
          <p14:tracePt t="16898" x="2057400" y="3155950"/>
          <p14:tracePt t="16898" x="2051050" y="3155950"/>
          <p14:tracePt t="16913" x="2044700" y="3149600"/>
          <p14:tracePt t="16928" x="2038350" y="3143250"/>
          <p14:tracePt t="16928" x="2025650" y="3130550"/>
          <p14:tracePt t="16946" x="2012950" y="3117850"/>
          <p14:tracePt t="16946" x="2006600" y="3111500"/>
          <p14:tracePt t="16963" x="1993900" y="3098800"/>
          <p14:tracePt t="16980" x="1860550" y="2895600"/>
          <p14:tracePt t="17048" x="1854200" y="2857500"/>
          <p14:tracePt t="17054" x="1847850" y="2825750"/>
          <p14:tracePt t="17062" x="1854200" y="2749550"/>
          <p14:tracePt t="17079" x="1873250" y="2673350"/>
          <p14:tracePt t="17096" x="1917700" y="2590800"/>
          <p14:tracePt t="17112" x="2025650" y="2482850"/>
          <p14:tracePt t="17129" x="2120900" y="2425700"/>
          <p14:tracePt t="17146" x="2228850" y="2393950"/>
          <p14:tracePt t="17163" x="2336800" y="2393950"/>
          <p14:tracePt t="17179" x="2470150" y="2438400"/>
          <p14:tracePt t="17197" x="2546350" y="2495550"/>
          <p14:tracePt t="17213" x="2603500" y="2559050"/>
          <p14:tracePt t="17230" x="2647950" y="2679700"/>
          <p14:tracePt t="17247" x="2647950" y="2755900"/>
          <p14:tracePt t="17263" x="2622550" y="2838450"/>
          <p14:tracePt t="17280" x="2578100" y="2901950"/>
          <p14:tracePt t="17296" x="2520950" y="2946400"/>
          <p14:tracePt t="17296" x="2482850" y="2965450"/>
          <p14:tracePt t="17314" x="2406650" y="2997200"/>
          <p14:tracePt t="17330" x="2324100" y="3022600"/>
          <p14:tracePt t="17347" x="2247900" y="3035300"/>
          <p14:tracePt t="17363" x="2190750" y="3041650"/>
          <p14:tracePt t="17380" x="2152650" y="3041650"/>
          <p14:tracePt t="17398" x="2171700" y="3035300"/>
          <p14:tracePt t="17414" x="2197100" y="3028950"/>
          <p14:tracePt t="17430" x="2273300" y="3003550"/>
          <p14:tracePt t="17430" x="2317750" y="2978150"/>
          <p14:tracePt t="17448" x="2374900" y="2952750"/>
          <p14:tracePt t="17448" x="2438400" y="2927350"/>
          <p14:tracePt t="17464" x="2514600" y="2889250"/>
          <p14:tracePt t="17464" x="2603500" y="2851150"/>
          <p14:tracePt t="17464" x="2698750" y="2813050"/>
          <p14:tracePt t="17482" x="2813050" y="2774950"/>
          <p14:tracePt t="17482" x="2933700" y="2743200"/>
          <p14:tracePt t="17498" x="3073400" y="2711450"/>
          <p14:tracePt t="17498" x="3219450" y="2686050"/>
          <p14:tracePt t="17516" x="3384550" y="2673350"/>
          <p14:tracePt t="17516" x="3549650" y="2654300"/>
          <p14:tracePt t="17531" x="3721100" y="2654300"/>
          <p14:tracePt t="17531" x="4064000" y="2647950"/>
          <p14:tracePt t="17548" x="4241800" y="2654300"/>
          <p14:tracePt t="17548" x="4432300" y="2660650"/>
          <p14:tracePt t="17565" x="4610100" y="2667000"/>
          <p14:tracePt t="17565" x="4775200" y="2667000"/>
          <p14:tracePt t="17581" x="4940300" y="2679700"/>
          <p14:tracePt t="17581" x="5099050" y="2686050"/>
          <p14:tracePt t="17598" x="5251450" y="2692400"/>
          <p14:tracePt t="17598" x="5530850" y="2717800"/>
          <p14:tracePt t="17615" x="5638800" y="2736850"/>
          <p14:tracePt t="17615" x="5746750" y="2755900"/>
          <p14:tracePt t="17631" x="5848350" y="2787650"/>
          <p14:tracePt t="17631" x="5937250" y="2813050"/>
          <p14:tracePt t="17649" x="6013450" y="2838450"/>
          <p14:tracePt t="17649" x="6083300" y="2870200"/>
          <p14:tracePt t="17665" x="6140450" y="2895600"/>
          <p14:tracePt t="17665" x="6197600" y="2914650"/>
          <p14:tracePt t="17665" x="6242050" y="2940050"/>
          <p14:tracePt t="17683" x="6280150" y="2959100"/>
          <p14:tracePt t="17683" x="6311900" y="2971800"/>
          <p14:tracePt t="17698" x="6337300" y="2990850"/>
          <p14:tracePt t="17698" x="6362700" y="3003550"/>
          <p14:tracePt t="17714" x="6381750" y="3016250"/>
          <p14:tracePt t="17714" x="6400800" y="3028950"/>
          <p14:tracePt t="17731" x="6413500" y="3041650"/>
          <p14:tracePt t="17731" x="6419850" y="3060700"/>
          <p14:tracePt t="17748" x="6432550" y="3073400"/>
          <p14:tracePt t="17748" x="6438900" y="3098800"/>
          <p14:tracePt t="17767" x="6445250" y="3105150"/>
          <p14:tracePt t="17780" x="6451600" y="3111500"/>
          <p14:tracePt t="17780" x="6457950" y="3117850"/>
          <p14:tracePt t="17798" x="6464300" y="3117850"/>
          <p14:tracePt t="17814" x="6470650" y="3124200"/>
          <p14:tracePt t="17831" x="6477000" y="3130550"/>
          <p14:tracePt t="17831" x="6470650" y="3136900"/>
          <p14:tracePt t="17848" x="6464300" y="3130550"/>
          <p14:tracePt t="17848" x="6457950" y="3130550"/>
          <p14:tracePt t="17865" x="6451600" y="3124200"/>
          <p14:tracePt t="17865" x="6438900" y="3117850"/>
          <p14:tracePt t="17882" x="6242050" y="2901950"/>
          <p14:tracePt t="17964" x="6229350" y="2876550"/>
          <p14:tracePt t="17966" x="6223000" y="2819400"/>
          <p14:tracePt t="17982" x="6223000" y="2755900"/>
          <p14:tracePt t="17998" x="6242050" y="2698750"/>
          <p14:tracePt t="18015" x="6267450" y="2641600"/>
          <p14:tracePt t="18032" x="6299200" y="2597150"/>
          <p14:tracePt t="18032" x="6324600" y="2578100"/>
          <p14:tracePt t="18051" x="6375400" y="2559050"/>
          <p14:tracePt t="18067" x="6445250" y="2552700"/>
          <p14:tracePt t="18083" x="6515100" y="2571750"/>
          <p14:tracePt t="18099" x="6584950" y="2616200"/>
          <p14:tracePt t="18116" x="6648450" y="2667000"/>
          <p14:tracePt t="18132" x="6699250" y="2724150"/>
          <p14:tracePt t="18132" x="6718300" y="2755900"/>
          <p14:tracePt t="18151" x="6750050" y="2813050"/>
          <p14:tracePt t="18166" x="6762750" y="2870200"/>
          <p14:tracePt t="18182" x="6756400" y="2927350"/>
          <p14:tracePt t="18200" x="6724650" y="3003550"/>
          <p14:tracePt t="18216" x="6692900" y="3041650"/>
          <p14:tracePt t="18233" x="6654800" y="3067050"/>
          <p14:tracePt t="18250" x="6591300" y="3079750"/>
          <p14:tracePt t="18268" x="6540500" y="3079750"/>
          <p14:tracePt t="18283" x="6489700" y="3086100"/>
          <p14:tracePt t="18300" x="6438900" y="3086100"/>
          <p14:tracePt t="18316" x="6400800" y="3079750"/>
          <p14:tracePt t="18316" x="6381750" y="3079750"/>
          <p14:tracePt t="18335" x="6350000" y="3073400"/>
          <p14:tracePt t="18350" x="6330950" y="3067050"/>
          <p14:tracePt t="18366" x="6311900" y="3067050"/>
          <p14:tracePt t="18383" x="6305550" y="3067050"/>
          <p14:tracePt t="18400" x="6299200" y="3067050"/>
          <p14:tracePt t="18416" x="6299200" y="3079750"/>
          <p14:tracePt t="18434" x="6299200" y="3086100"/>
          <p14:tracePt t="18450" x="6305550" y="3086100"/>
          <p14:tracePt t="18590" x="6311900" y="3086100"/>
          <p14:tracePt t="18626" x="6311900" y="3092450"/>
          <p14:tracePt t="18702" x="6318250" y="3092450"/>
          <p14:tracePt t="18778" x="6324600" y="3092450"/>
          <p14:tracePt t="18838" x="6330950" y="3092450"/>
          <p14:tracePt t="18866" x="6324600" y="3086100"/>
          <p14:tracePt t="18982" x="6324600" y="3079750"/>
          <p14:tracePt t="19010" x="6318250" y="3079750"/>
          <p14:tracePt t="19034" x="6311900" y="3079750"/>
          <p14:tracePt t="19054" x="6305550" y="3079750"/>
          <p14:tracePt t="19094" x="6305550" y="3073400"/>
          <p14:tracePt t="19138" x="6299200" y="3067050"/>
          <p14:tracePt t="19182" x="6292850" y="3067050"/>
          <p14:tracePt t="19222" x="6292850" y="3060700"/>
          <p14:tracePt t="19250" x="6292850" y="3054350"/>
          <p14:tracePt t="19274" x="6286500" y="3048000"/>
          <p14:tracePt t="19302" x="6286500" y="3041650"/>
          <p14:tracePt t="19378" x="6280150" y="3041650"/>
          <p14:tracePt t="19406" x="6273800" y="3035300"/>
          <p14:tracePt t="19454" x="6273800" y="3028950"/>
          <p14:tracePt t="19482" x="6267450" y="3022600"/>
          <p14:tracePt t="19506" x="6267450" y="3016250"/>
          <p14:tracePt t="19526" x="6261100" y="3016250"/>
          <p14:tracePt t="19566" x="6267450" y="3016250"/>
          <p14:tracePt t="19610" x="6273800" y="3016250"/>
          <p14:tracePt t="19618" x="6280150" y="3016250"/>
          <p14:tracePt t="19626" x="6286500" y="3022600"/>
          <p14:tracePt t="19637" x="6311900" y="3028950"/>
          <p14:tracePt t="19655" x="6343650" y="3035300"/>
          <p14:tracePt t="19655" x="6362700" y="3035300"/>
          <p14:tracePt t="19671" x="6375400" y="3028950"/>
          <p14:tracePt t="19671" x="6394450" y="3022600"/>
          <p14:tracePt t="19688" x="6407150" y="3009900"/>
          <p14:tracePt t="19688" x="6426200" y="2997200"/>
          <p14:tracePt t="19688" x="6445250" y="2984500"/>
          <p14:tracePt t="19707" x="6464300" y="2971800"/>
          <p14:tracePt t="19721" x="6489700" y="2952750"/>
          <p14:tracePt t="19721" x="6540500" y="2921000"/>
          <p14:tracePt t="19738" x="6565900" y="2908300"/>
          <p14:tracePt t="19738" x="6591300" y="2889250"/>
          <p14:tracePt t="19755" x="6623050" y="2876550"/>
          <p14:tracePt t="19755" x="6648450" y="2863850"/>
          <p14:tracePt t="19772" x="6680200" y="2851150"/>
          <p14:tracePt t="19772" x="6705600" y="2838450"/>
          <p14:tracePt t="19788" x="6737350" y="2832100"/>
          <p14:tracePt t="19788" x="6762750" y="2825750"/>
          <p14:tracePt t="19788" x="6788150" y="2819400"/>
          <p14:tracePt t="19807" x="6807200" y="2819400"/>
          <p14:tracePt t="19807" x="6826250" y="2819400"/>
          <p14:tracePt t="19823" x="6845300" y="2819400"/>
          <p14:tracePt t="19823" x="6858000" y="2825750"/>
          <p14:tracePt t="19839" x="6864350" y="2832100"/>
          <p14:tracePt t="19839" x="6870700" y="2838450"/>
          <p14:tracePt t="19855" x="6877050" y="2844800"/>
          <p14:tracePt t="19855" x="6877050" y="2857500"/>
          <p14:tracePt t="19872" x="6870700" y="2863850"/>
          <p14:tracePt t="19872" x="6858000" y="2882900"/>
          <p14:tracePt t="19888" x="6851650" y="2895600"/>
          <p14:tracePt t="19888" x="6838950" y="2901950"/>
          <p14:tracePt t="19905" x="6826250" y="2908300"/>
          <p14:tracePt t="19905" x="6813550" y="2921000"/>
          <p14:tracePt t="19922" x="6794500" y="2927350"/>
          <p14:tracePt t="19922" x="6781800" y="2933700"/>
          <p14:tracePt t="19939" x="6762750" y="2940050"/>
          <p14:tracePt t="19939" x="6731000" y="2959100"/>
          <p14:tracePt t="19955" x="6711950" y="2965450"/>
          <p14:tracePt t="19955" x="6699250" y="2971800"/>
          <p14:tracePt t="19972" x="6686550" y="2984500"/>
          <p14:tracePt t="19972" x="6667500" y="2990850"/>
          <p14:tracePt t="19989" x="6654800" y="3003550"/>
          <p14:tracePt t="19989" x="6629400" y="3022600"/>
          <p14:tracePt t="20006" x="6610350" y="3028950"/>
          <p14:tracePt t="20006" x="6591300" y="3041650"/>
          <p14:tracePt t="20023" x="6559550" y="3048000"/>
          <p14:tracePt t="20023" x="6534150" y="3060700"/>
          <p14:tracePt t="20039" x="6502400" y="3067050"/>
          <p14:tracePt t="20039" x="6464300" y="3073400"/>
          <p14:tracePt t="20056" x="6426200" y="3073400"/>
          <p14:tracePt t="20074" x="6007100" y="3060700"/>
          <p14:tracePt t="20128" x="5956300" y="3048000"/>
          <p14:tracePt t="20134" x="5899150" y="3035300"/>
          <p14:tracePt t="20144" x="5848350" y="3028950"/>
          <p14:tracePt t="20156" x="5734050" y="3003550"/>
          <p14:tracePt t="20172" x="5562600" y="2978150"/>
          <p14:tracePt t="20189" x="5461000" y="2971800"/>
          <p14:tracePt t="20206" x="5359400" y="2965450"/>
          <p14:tracePt t="20222" x="5270500" y="2965450"/>
          <p14:tracePt t="20239" x="5156200" y="2965450"/>
          <p14:tracePt t="20256" x="5092700" y="2952750"/>
          <p14:tracePt t="20273" x="5035550" y="2933700"/>
          <p14:tracePt t="20289" x="4972050" y="2908300"/>
          <p14:tracePt t="20306" x="4946650" y="2882900"/>
          <p14:tracePt t="20323" x="4946650" y="2857500"/>
          <p14:tracePt t="20340" x="4959350" y="2825750"/>
          <p14:tracePt t="20356" x="4991100" y="2794000"/>
          <p14:tracePt t="20356" x="5010150" y="2774950"/>
          <p14:tracePt t="20375" x="5067300" y="2743200"/>
          <p14:tracePt t="20393" x="5130800" y="2711450"/>
          <p14:tracePt t="20406" x="5207000" y="2686050"/>
          <p14:tracePt t="20424" x="5289550" y="2667000"/>
          <p14:tracePt t="20440" x="5372100" y="2654300"/>
          <p14:tracePt t="20440" x="5422900" y="2647950"/>
          <p14:tracePt t="20458" x="5518150" y="2647950"/>
          <p14:tracePt t="20474" x="5613400" y="2647950"/>
          <p14:tracePt t="20490" x="5715000" y="2647950"/>
          <p14:tracePt t="20507" x="5822950" y="2654300"/>
          <p14:tracePt t="20523" x="5924550" y="2660650"/>
          <p14:tracePt t="20540" x="6083300" y="2673350"/>
          <p14:tracePt t="20557" x="6191250" y="2679700"/>
          <p14:tracePt t="20574" x="6292850" y="2686050"/>
          <p14:tracePt t="20591" x="6457950" y="2698750"/>
          <p14:tracePt t="20608" x="6572250" y="2705100"/>
          <p14:tracePt t="20624" x="6692900" y="2698750"/>
          <p14:tracePt t="20644" x="6813550" y="2698750"/>
          <p14:tracePt t="20658" x="6997700" y="2698750"/>
          <p14:tracePt t="20675" x="7105650" y="2698750"/>
          <p14:tracePt t="20691" x="7213600" y="2692400"/>
          <p14:tracePt t="20707" x="7321550" y="2692400"/>
          <p14:tracePt t="20725" x="7416800" y="2686050"/>
          <p14:tracePt t="20725" x="7467600" y="2679700"/>
          <p14:tracePt t="20743" x="7562850" y="2679700"/>
          <p14:tracePt t="20759" x="7651750" y="2679700"/>
          <p14:tracePt t="20775" x="7740650" y="2679700"/>
          <p14:tracePt t="20791" x="7816850" y="2686050"/>
          <p14:tracePt t="20808" x="7893050" y="2686050"/>
          <p14:tracePt t="20824" x="7988300" y="2698750"/>
          <p14:tracePt t="20842" x="8051800" y="2717800"/>
          <p14:tracePt t="20858" x="8102600" y="2736850"/>
          <p14:tracePt t="20875" x="8147050" y="2762250"/>
          <p14:tracePt t="20875" x="8172450" y="2774950"/>
          <p14:tracePt t="20895" x="8210550" y="2800350"/>
          <p14:tracePt t="20908" x="8248650" y="2819400"/>
          <p14:tracePt t="20925" x="8274050" y="2838450"/>
          <p14:tracePt t="20942" x="8299450" y="2863850"/>
          <p14:tracePt t="20959" x="8318500" y="2895600"/>
          <p14:tracePt t="20975" x="8318500" y="2921000"/>
          <p14:tracePt t="20992" x="8318500" y="2940050"/>
          <p14:tracePt t="21009" x="8286750" y="2965450"/>
          <p14:tracePt t="21027" x="8255000" y="2978150"/>
          <p14:tracePt t="21043" x="8210550" y="2990850"/>
          <p14:tracePt t="21059" x="8159750" y="3003550"/>
          <p14:tracePt t="21075" x="8102600" y="3009900"/>
          <p14:tracePt t="21092" x="8039100" y="3009900"/>
          <p14:tracePt t="21092" x="8001000" y="3009900"/>
          <p14:tracePt t="21111" x="7931150" y="3016250"/>
          <p14:tracePt t="21127" x="7848600" y="3016250"/>
          <p14:tracePt t="21142" x="7766050" y="3022600"/>
          <p14:tracePt t="21159" x="7677150" y="3022600"/>
          <p14:tracePt t="21176" x="7581900" y="3028950"/>
          <p14:tracePt t="21192" x="7423150" y="3028950"/>
          <p14:tracePt t="21209" x="7315200" y="3028950"/>
          <p14:tracePt t="21226" x="7207250" y="3022600"/>
          <p14:tracePt t="21243" x="7092950" y="3016250"/>
          <p14:tracePt t="21260" x="6915150" y="3003550"/>
          <p14:tracePt t="21276" x="6794500" y="2997200"/>
          <p14:tracePt t="21294" x="6667500" y="2990850"/>
          <p14:tracePt t="21309" x="6483350" y="2984500"/>
          <p14:tracePt t="21327" x="6362700" y="2984500"/>
          <p14:tracePt t="21343" x="6242050" y="2978150"/>
          <p14:tracePt t="21360" x="6127750" y="2971800"/>
          <p14:tracePt t="21376" x="5956300" y="2959100"/>
          <p14:tracePt t="21396" x="5848350" y="2946400"/>
          <p14:tracePt t="21410" x="5746750" y="2940050"/>
          <p14:tracePt t="21426" x="5645150" y="2940050"/>
          <p14:tracePt t="21444" x="5549900" y="2946400"/>
          <p14:tracePt t="21460" x="5448300" y="2952750"/>
          <p14:tracePt t="21477" x="5321300" y="2952750"/>
          <p14:tracePt t="21494" x="5238750" y="2952750"/>
          <p14:tracePt t="21511" x="5162550" y="2952750"/>
          <p14:tracePt t="21527" x="5092700" y="2952750"/>
          <p14:tracePt t="21544" x="5029200" y="2952750"/>
          <p14:tracePt t="21560" x="4946650" y="2959100"/>
          <p14:tracePt t="21577" x="4914900" y="2959100"/>
          <p14:tracePt t="21594" x="4889500" y="2952750"/>
          <p14:tracePt t="21610" x="4876800" y="2952750"/>
          <p14:tracePt t="21627" x="4870450" y="2946400"/>
          <p14:tracePt t="21645" x="4870450" y="2940050"/>
          <p14:tracePt t="21660" x="4876800" y="2940050"/>
          <p14:tracePt t="21677" x="4889500" y="2933700"/>
          <p14:tracePt t="21694" x="4895850" y="2927350"/>
          <p14:tracePt t="21710" x="4902200" y="2927350"/>
          <p14:tracePt t="21727" x="4902200" y="2921000"/>
          <p14:tracePt t="21770" x="4895850" y="2921000"/>
          <p14:tracePt t="21786" x="4889500" y="2921000"/>
          <p14:tracePt t="21802" x="4883150" y="2921000"/>
          <p14:tracePt t="21814" x="4876800" y="2927350"/>
          <p14:tracePt t="21830" x="4870450" y="2933700"/>
          <p14:tracePt t="21846" x="4864100" y="2940050"/>
          <p14:tracePt t="21862" x="4857750" y="2946400"/>
          <p14:tracePt t="21874" x="4851400" y="2946400"/>
          <p14:tracePt t="21898" x="4845050" y="2946400"/>
          <p14:tracePt t="21922" x="4845050" y="2940050"/>
          <p14:tracePt t="21950" x="4851400" y="2940050"/>
          <p14:tracePt t="21994" x="4851400" y="2946400"/>
          <p14:tracePt t="22018" x="4857750" y="2952750"/>
          <p14:tracePt t="22034" x="4870450" y="2959100"/>
          <p14:tracePt t="22046" x="4876800" y="2965450"/>
          <p14:tracePt t="22054" x="4883150" y="2965450"/>
          <p14:tracePt t="22062" x="4895850" y="2978150"/>
          <p14:tracePt t="22079" x="4908550" y="2990850"/>
          <p14:tracePt t="22079" x="4914900" y="2990850"/>
          <p14:tracePt t="22096" x="4927600" y="3003550"/>
          <p14:tracePt t="22112" x="4933950" y="3009900"/>
          <p14:tracePt t="22128" x="4946650" y="3003550"/>
          <p14:tracePt t="22174" x="4959350" y="3003550"/>
          <p14:tracePt t="22182" x="4972050" y="2997200"/>
          <p14:tracePt t="22195" x="4984750" y="2990850"/>
          <p14:tracePt t="22195" x="5003800" y="2984500"/>
          <p14:tracePt t="22195" x="5022850" y="2971800"/>
          <p14:tracePt t="22215" x="5041900" y="2965450"/>
          <p14:tracePt t="22215" x="5067300" y="2959100"/>
          <p14:tracePt t="22230" x="5086350" y="2946400"/>
          <p14:tracePt t="22230" x="5105400" y="2933700"/>
          <p14:tracePt t="22246" x="5130800" y="2927350"/>
          <p14:tracePt t="22246" x="5149850" y="2921000"/>
          <p14:tracePt t="22263" x="5175250" y="2914650"/>
          <p14:tracePt t="22263" x="5194300" y="2908300"/>
          <p14:tracePt t="22280" x="5213350" y="2901950"/>
          <p14:tracePt t="22280" x="5251450" y="2889250"/>
          <p14:tracePt t="22297" x="5270500" y="2889250"/>
          <p14:tracePt t="22297" x="5289550" y="2882900"/>
          <p14:tracePt t="22314" x="5308600" y="2876550"/>
          <p14:tracePt t="22314" x="5327650" y="2876550"/>
          <p14:tracePt t="22330" x="5340350" y="2870200"/>
          <p14:tracePt t="22330" x="5365750" y="2870200"/>
          <p14:tracePt t="22347" x="5372100" y="2870200"/>
          <p14:tracePt t="22347" x="5384800" y="2863850"/>
          <p14:tracePt t="22364" x="5391150" y="2863850"/>
          <p14:tracePt t="22364" x="5403850" y="2863850"/>
          <p14:tracePt t="22380" x="5410200" y="2870200"/>
          <p14:tracePt t="22380" x="5416550" y="2870200"/>
          <p14:tracePt t="22398" x="5422900" y="2870200"/>
          <p14:tracePt t="22413" x="5422900" y="2876550"/>
          <p14:tracePt t="22430" x="5422900" y="2889250"/>
          <p14:tracePt t="22430" x="5416550" y="2889250"/>
          <p14:tracePt t="22447" x="5410200" y="2889250"/>
          <p14:tracePt t="22447" x="5403850" y="2895600"/>
          <p14:tracePt t="22464" x="5391150" y="2901950"/>
          <p14:tracePt t="22464" x="5384800" y="2908300"/>
          <p14:tracePt t="22481" x="5372100" y="2914650"/>
          <p14:tracePt t="22481" x="5346700" y="2921000"/>
          <p14:tracePt t="22498" x="5334000" y="2927350"/>
          <p14:tracePt t="22498" x="5321300" y="2933700"/>
          <p14:tracePt t="22515" x="5308600" y="2933700"/>
          <p14:tracePt t="22515" x="5295900" y="2933700"/>
          <p14:tracePt t="22533" x="5283200" y="2940050"/>
          <p14:tracePt t="22533" x="5264150" y="2940050"/>
          <p14:tracePt t="22548" x="5251450" y="2946400"/>
          <p14:tracePt t="22548" x="5238750" y="2946400"/>
          <p14:tracePt t="22548" x="5226050" y="2952750"/>
          <p14:tracePt t="22566" x="5219700" y="2952750"/>
          <p14:tracePt t="22580" x="5207000" y="2959100"/>
          <p14:tracePt t="22580" x="5187950" y="2965450"/>
          <p14:tracePt t="22598" x="5181600" y="2965450"/>
          <p14:tracePt t="22598" x="5175250" y="2965450"/>
          <p14:tracePt t="22616" x="5168900" y="2971800"/>
          <p14:tracePt t="22616" x="5162550" y="2971800"/>
          <p14:tracePt t="22631" x="5156200" y="2971800"/>
          <p14:tracePt t="22631" x="5149850" y="2971800"/>
          <p14:tracePt t="22649" x="5143500" y="2971800"/>
          <p14:tracePt t="22664" x="5137150" y="2971800"/>
          <p14:tracePt t="22680" x="5124450" y="2971800"/>
          <p14:tracePt t="22680" x="5118100" y="2971800"/>
          <p14:tracePt t="22698" x="5111750" y="2978150"/>
          <p14:tracePt t="22698" x="5099050" y="2978150"/>
          <p14:tracePt t="22715" x="5092700" y="2978150"/>
          <p14:tracePt t="22715" x="5080000" y="2978150"/>
          <p14:tracePt t="22731" x="5067300" y="2978150"/>
          <p14:tracePt t="22731" x="5054600" y="2978150"/>
          <p14:tracePt t="22748" x="5041900" y="2978150"/>
          <p14:tracePt t="22748" x="4997450" y="2984500"/>
          <p14:tracePt t="22768" x="4978400" y="2984500"/>
          <p14:tracePt t="22780" x="4946650" y="2984500"/>
          <p14:tracePt t="22780" x="4889500" y="2990850"/>
          <p14:tracePt t="22799" x="4851400" y="2990850"/>
          <p14:tracePt t="22799" x="4813300" y="2997200"/>
          <p14:tracePt t="22815" x="4775200" y="2997200"/>
          <p14:tracePt t="22815" x="4730750" y="3003550"/>
          <p14:tracePt t="22832" x="4686300" y="3009900"/>
          <p14:tracePt t="22832" x="4641850" y="3016250"/>
          <p14:tracePt t="22849" x="4597400" y="3022600"/>
          <p14:tracePt t="22849" x="4546600" y="3035300"/>
          <p14:tracePt t="22849" x="4502150" y="3048000"/>
          <p14:tracePt t="22866" x="4451350" y="3060700"/>
          <p14:tracePt t="22866" x="4400550" y="3073400"/>
          <p14:tracePt t="22882" x="4349750" y="3086100"/>
          <p14:tracePt t="22882" x="4298950" y="3105150"/>
          <p14:tracePt t="22900" x="4248150" y="3117850"/>
          <p14:tracePt t="22900" x="4191000" y="3130550"/>
          <p14:tracePt t="22915" x="4140200" y="3143250"/>
          <p14:tracePt t="22915" x="4089400" y="3155950"/>
          <p14:tracePt t="22932" x="4032250" y="3162300"/>
          <p14:tracePt t="22932" x="3924300" y="3175000"/>
          <p14:tracePt t="22948" x="3873500" y="3181350"/>
          <p14:tracePt t="22948" x="3822700" y="3181350"/>
          <p14:tracePt t="22966" x="3771900" y="3181350"/>
          <p14:tracePt t="22966" x="3727450" y="3181350"/>
          <p14:tracePt t="22982" x="3683000" y="3175000"/>
          <p14:tracePt t="22982" x="3638550" y="3175000"/>
          <p14:tracePt t="22999" x="3594100" y="3168650"/>
          <p14:tracePt t="22999" x="3524250" y="3162300"/>
          <p14:tracePt t="23018" x="3492500" y="3155950"/>
          <p14:tracePt t="23018" x="3460750" y="3149600"/>
          <p14:tracePt t="23033" x="3435350" y="3143250"/>
          <p14:tracePt t="23033" x="3403600" y="3136900"/>
          <p14:tracePt t="23049" x="3384550" y="3136900"/>
          <p14:tracePt t="23049" x="3333750" y="3124200"/>
          <p14:tracePt t="23066" x="3314700" y="3117850"/>
          <p14:tracePt t="23066" x="3295650" y="3111500"/>
          <p14:tracePt t="23083" x="3270250" y="3098800"/>
          <p14:tracePt t="23083" x="3257550" y="3092450"/>
          <p14:tracePt t="23099" x="3238500" y="3086100"/>
          <p14:tracePt t="23099" x="3225800" y="3073400"/>
          <p14:tracePt t="23116" x="3219450" y="3067050"/>
          <p14:tracePt t="23116" x="3206750" y="3054350"/>
          <p14:tracePt t="23116" x="3206750" y="3048000"/>
          <p14:tracePt t="23134" x="3200400" y="3035300"/>
          <p14:tracePt t="23148" x="3200400" y="3022600"/>
          <p14:tracePt t="23148" x="3206750" y="2990850"/>
          <p14:tracePt t="23166" x="3213100" y="2971800"/>
          <p14:tracePt t="23166" x="3219450" y="2952750"/>
          <p14:tracePt t="23183" x="3225800" y="2940050"/>
          <p14:tracePt t="23183" x="3238500" y="2921000"/>
          <p14:tracePt t="23200" x="3251200" y="2901950"/>
          <p14:tracePt t="23200" x="3263900" y="2882900"/>
          <p14:tracePt t="23216" x="3276600" y="2870200"/>
          <p14:tracePt t="23216" x="3289300" y="2857500"/>
          <p14:tracePt t="23216" x="3302000" y="2851150"/>
          <p14:tracePt t="23235" x="3308350" y="2838450"/>
          <p14:tracePt t="23235" x="3314700" y="2832100"/>
          <p14:tracePt t="23249" x="3321050" y="2832100"/>
          <p14:tracePt t="23249" x="3327400" y="2832100"/>
          <p14:tracePt t="23268" x="3340100" y="2832100"/>
          <p14:tracePt t="23282" x="3346450" y="2832100"/>
          <p14:tracePt t="23299" x="3352800" y="2832100"/>
          <p14:tracePt t="23316" x="3359150" y="2832100"/>
          <p14:tracePt t="23332" x="3359150" y="2825750"/>
          <p14:tracePt t="23374" x="3327400" y="2882900"/>
          <p14:tracePt t="23908" x="3321050" y="2914650"/>
          <p14:tracePt t="23914" x="3321050" y="2946400"/>
          <p14:tracePt t="23922" x="3314700" y="2984500"/>
          <p14:tracePt t="23935" x="3302000" y="3086100"/>
          <p14:tracePt t="23935" x="3295650" y="3155950"/>
          <p14:tracePt t="23954" x="3282950" y="3327400"/>
          <p14:tracePt t="23969" x="3276600" y="3549650"/>
          <p14:tracePt t="23986" x="3276600" y="3816350"/>
          <p14:tracePt t="24002" x="3276600" y="4108450"/>
          <p14:tracePt t="24021" x="3302000" y="4546600"/>
          <p14:tracePt t="24037" x="3333750" y="4813300"/>
          <p14:tracePt t="24053" x="3365500" y="5054600"/>
          <p14:tracePt t="24069" x="3409950" y="5353050"/>
          <p14:tracePt t="24087" x="3441700" y="5505450"/>
          <p14:tracePt t="24103" x="3460750" y="5613400"/>
          <p14:tracePt t="24120" x="3479800" y="5689600"/>
          <p14:tracePt t="24136" x="3492500" y="5734050"/>
          <p14:tracePt t="24136" x="3498850" y="5740400"/>
          <p14:tracePt t="24156" x="3498850" y="5746750"/>
          <p14:tracePt t="24170" x="3505200" y="5753100"/>
          <p14:tracePt t="24194" x="3505200" y="5746750"/>
          <p14:tracePt t="24222" x="3511550" y="5746750"/>
          <p14:tracePt t="24238" x="3517900" y="5746750"/>
          <p14:tracePt t="24262" x="3511550" y="5746750"/>
          <p14:tracePt t="24298" x="3505200" y="5746750"/>
          <p14:tracePt t="24314" x="3492500" y="5740400"/>
          <p14:tracePt t="24326" x="3486150" y="5740400"/>
          <p14:tracePt t="24342" x="3479800" y="5740400"/>
          <p14:tracePt t="24358" x="3473450" y="5740400"/>
          <p14:tracePt t="24382" x="3479800" y="5746750"/>
          <p14:tracePt t="24434" x="3486150" y="5740400"/>
          <p14:tracePt t="24566" x="3498850" y="5734050"/>
          <p14:tracePt t="24582" x="3505200" y="5734050"/>
          <p14:tracePt t="24590" x="3511550" y="5727700"/>
          <p14:tracePt t="24603" x="3524250" y="5727700"/>
          <p14:tracePt t="24620" x="3543300" y="5721350"/>
          <p14:tracePt t="24620" x="3556000" y="5708650"/>
          <p14:tracePt t="24637" x="3562350" y="5702300"/>
          <p14:tracePt t="24637" x="3568700" y="5695950"/>
          <p14:tracePt t="24654" x="3568700" y="5689600"/>
          <p14:tracePt t="24654" x="3575050" y="5683250"/>
          <p14:tracePt t="24671" x="3575050" y="5676900"/>
          <p14:tracePt t="24671" x="3587750" y="5657850"/>
          <p14:tracePt t="24688" x="3594100" y="5651500"/>
          <p14:tracePt t="24688" x="3606800" y="5638800"/>
          <p14:tracePt t="24705" x="3619500" y="5626100"/>
          <p14:tracePt t="24705" x="3632200" y="5613400"/>
          <p14:tracePt t="24721" x="3651250" y="5594350"/>
          <p14:tracePt t="24721" x="3670300" y="5581650"/>
          <p14:tracePt t="24738" x="3689350" y="5562600"/>
          <p14:tracePt t="24738" x="3740150" y="5530850"/>
          <p14:tracePt t="24755" x="3765550" y="5518150"/>
          <p14:tracePt t="24755" x="3790950" y="5505450"/>
          <p14:tracePt t="24771" x="3816350" y="5486400"/>
          <p14:tracePt t="24771" x="3841750" y="5480050"/>
          <p14:tracePt t="24788" x="3867150" y="5467350"/>
          <p14:tracePt t="24788" x="3892550" y="5454650"/>
          <p14:tracePt t="24805" x="3917950" y="5441950"/>
          <p14:tracePt t="24805" x="3968750" y="5422900"/>
          <p14:tracePt t="24823" x="3987800" y="5416550"/>
          <p14:tracePt t="24823" x="4006850" y="5410200"/>
          <p14:tracePt t="24839" x="4032250" y="5397500"/>
          <p14:tracePt t="24839" x="4051300" y="5384800"/>
          <p14:tracePt t="24855" x="4070350" y="5372100"/>
          <p14:tracePt t="24855" x="4089400" y="5359400"/>
          <p14:tracePt t="24872" x="4108450" y="5346700"/>
          <p14:tracePt t="24872" x="4127500" y="5334000"/>
          <p14:tracePt t="24889" x="4146550" y="5327650"/>
          <p14:tracePt t="24889" x="4165600" y="5314950"/>
          <p14:tracePt t="24889" x="4178300" y="5308600"/>
          <p14:tracePt t="24906" x="4191000" y="5295900"/>
          <p14:tracePt t="24906" x="4210050" y="5283200"/>
          <p14:tracePt t="24922" x="4222750" y="5270500"/>
          <p14:tracePt t="24922" x="4235450" y="5264150"/>
          <p14:tracePt t="24939" x="4248150" y="5251450"/>
          <p14:tracePt t="24939" x="4260850" y="5238750"/>
          <p14:tracePt t="24955" x="4273550" y="5232400"/>
          <p14:tracePt t="24955" x="4286250" y="5219700"/>
          <p14:tracePt t="24972" x="4298950" y="5207000"/>
          <p14:tracePt t="24972" x="4324350" y="5194300"/>
          <p14:tracePt t="24988" x="4337050" y="5187950"/>
          <p14:tracePt t="24988" x="4349750" y="5181600"/>
          <p14:tracePt t="25006" x="4356100" y="5168900"/>
          <p14:tracePt t="25006" x="4368800" y="5162550"/>
          <p14:tracePt t="25022" x="4381500" y="5156200"/>
          <p14:tracePt t="25022" x="4387850" y="5149850"/>
          <p14:tracePt t="25039" x="4400550" y="5143500"/>
          <p14:tracePt t="25039" x="4413250" y="5130800"/>
          <p14:tracePt t="25056" x="4419600" y="5124450"/>
          <p14:tracePt t="25056" x="4432300" y="5111750"/>
          <p14:tracePt t="25072" x="4438650" y="5105400"/>
          <p14:tracePt t="25072" x="4445000" y="5099050"/>
          <p14:tracePt t="25089" x="4451350" y="5092700"/>
          <p14:tracePt t="25089" x="4457700" y="5086350"/>
          <p14:tracePt t="25106" x="4470400" y="5073650"/>
          <p14:tracePt t="25106" x="4476750" y="5067300"/>
          <p14:tracePt t="25123" x="4483100" y="5060950"/>
          <p14:tracePt t="25123" x="4489450" y="5054600"/>
          <p14:tracePt t="25142" x="4495800" y="5048250"/>
          <p14:tracePt t="25142" x="4502150" y="5041900"/>
          <p14:tracePt t="25156" x="4508500" y="5035550"/>
          <p14:tracePt t="25156" x="4514850" y="5035550"/>
          <p14:tracePt t="25156" x="4521200" y="5029200"/>
          <p14:tracePt t="25174" x="4527550" y="5022850"/>
          <p14:tracePt t="25188" x="4533900" y="5016500"/>
          <p14:tracePt t="25188" x="4540250" y="4997450"/>
          <p14:tracePt t="25206" x="4546600" y="4991100"/>
          <p14:tracePt t="25206" x="4552950" y="4978400"/>
          <p14:tracePt t="25223" x="4559300" y="4972050"/>
          <p14:tracePt t="25223" x="4565650" y="4959350"/>
          <p14:tracePt t="25239" x="4565650" y="4953000"/>
          <p14:tracePt t="25239" x="4572000" y="4940300"/>
          <p14:tracePt t="25256" x="4578350" y="4933950"/>
          <p14:tracePt t="25256" x="4584700" y="4921250"/>
          <p14:tracePt t="25256" x="4584700" y="4908550"/>
          <p14:tracePt t="25275" x="4591050" y="4889500"/>
          <p14:tracePt t="25275" x="4597400" y="4876800"/>
          <p14:tracePt t="25290" x="4597400" y="4857750"/>
          <p14:tracePt t="25290" x="4603750" y="4838700"/>
          <p14:tracePt t="25307" x="4610100" y="4813300"/>
          <p14:tracePt t="25307" x="4616450" y="4787900"/>
          <p14:tracePt t="25323" x="4622800" y="4762500"/>
          <p14:tracePt t="25323" x="4622800" y="4730750"/>
          <p14:tracePt t="25340" x="4629150" y="4699000"/>
          <p14:tracePt t="25340" x="4648200" y="4629150"/>
          <p14:tracePt t="25356" x="4654550" y="4591050"/>
          <p14:tracePt t="25356" x="4660900" y="4552950"/>
          <p14:tracePt t="25373" x="4673600" y="4514850"/>
          <p14:tracePt t="25373" x="4686300" y="4470400"/>
          <p14:tracePt t="25392" x="4699000" y="4432300"/>
          <p14:tracePt t="25392" x="4737100" y="4343400"/>
          <p14:tracePt t="25407" x="4749800" y="4298950"/>
          <p14:tracePt t="25407" x="4768850" y="4248150"/>
          <p14:tracePt t="25424" x="4794250" y="4203700"/>
          <p14:tracePt t="25424" x="4819650" y="4152900"/>
          <p14:tracePt t="25440" x="4851400" y="4102100"/>
          <p14:tracePt t="25440" x="4883150" y="4051300"/>
          <p14:tracePt t="25457" x="4914900" y="3994150"/>
          <p14:tracePt t="25457" x="4959350" y="3937000"/>
          <p14:tracePt t="25474" x="5048250" y="3816350"/>
          <p14:tracePt t="25474" x="5099050" y="3759200"/>
          <p14:tracePt t="25491" x="5156200" y="3702050"/>
          <p14:tracePt t="25491" x="5207000" y="3644900"/>
          <p14:tracePt t="25507" x="5257800" y="3594100"/>
          <p14:tracePt t="25507" x="5314950" y="3536950"/>
          <p14:tracePt t="25524" x="5372100" y="3486150"/>
          <p14:tracePt t="25524" x="5422900" y="3435350"/>
          <p14:tracePt t="25541" x="5480050" y="3384550"/>
          <p14:tracePt t="25541" x="5537200" y="3333750"/>
          <p14:tracePt t="25541" x="5594350" y="3289300"/>
          <p14:tracePt t="25559" x="5651500" y="3251200"/>
          <p14:tracePt t="25559" x="5708650" y="3213100"/>
          <p14:tracePt t="25574" x="5765800" y="3175000"/>
          <p14:tracePt t="25574" x="5822950" y="3143250"/>
          <p14:tracePt t="25591" x="5873750" y="3117850"/>
          <p14:tracePt t="25591" x="5918200" y="3092450"/>
          <p14:tracePt t="25607" x="5969000" y="3067050"/>
          <p14:tracePt t="25607" x="6013450" y="3041650"/>
          <p14:tracePt t="25607" x="6051550" y="3022600"/>
          <p14:tracePt t="25626" x="6089650" y="3003550"/>
          <p14:tracePt t="25640" x="6127750" y="2984500"/>
          <p14:tracePt t="25640" x="6191250" y="2946400"/>
          <p14:tracePt t="25659" x="6216650" y="2933700"/>
          <p14:tracePt t="25659" x="6242050" y="2914650"/>
          <p14:tracePt t="25674" x="6267450" y="2901950"/>
          <p14:tracePt t="25674" x="6292850" y="2889250"/>
          <p14:tracePt t="25691" x="6311900" y="2876550"/>
          <p14:tracePt t="25691" x="6350000" y="2857500"/>
          <p14:tracePt t="25707" x="6375400" y="2851150"/>
          <p14:tracePt t="25707" x="6394450" y="2838450"/>
          <p14:tracePt t="25724" x="6413500" y="2832100"/>
          <p14:tracePt t="25724" x="6438900" y="2825750"/>
          <p14:tracePt t="25741" x="6457950" y="2819400"/>
          <p14:tracePt t="25741" x="6483350" y="2806700"/>
          <p14:tracePt t="25758" x="6508750" y="2800350"/>
          <p14:tracePt t="25758" x="6559550" y="2787650"/>
          <p14:tracePt t="25776" x="6584950" y="2787650"/>
          <p14:tracePt t="25776" x="6604000" y="2781300"/>
          <p14:tracePt t="25791" x="6629400" y="2781300"/>
          <p14:tracePt t="25791" x="6648450" y="2774950"/>
          <p14:tracePt t="25808" x="6667500" y="2774950"/>
          <p14:tracePt t="25808" x="6680200" y="2781300"/>
          <p14:tracePt t="25808" x="6692900" y="2781300"/>
          <p14:tracePt t="25827" x="6711950" y="2781300"/>
          <p14:tracePt t="25840" x="6724650" y="2787650"/>
          <p14:tracePt t="25840" x="6743700" y="2794000"/>
          <p14:tracePt t="25858" x="6750050" y="2794000"/>
          <p14:tracePt t="25858" x="6762750" y="2794000"/>
          <p14:tracePt t="25875" x="6769100" y="2794000"/>
          <p14:tracePt t="25875" x="6769100" y="2800350"/>
          <p14:tracePt t="25895" x="6775450" y="2806700"/>
          <p14:tracePt t="25907" x="6775450" y="2813050"/>
          <p14:tracePt t="25924" x="6775450" y="2819400"/>
          <p14:tracePt t="25940" x="6762750" y="2825750"/>
          <p14:tracePt t="25940" x="6756400" y="2825750"/>
          <p14:tracePt t="25959" x="6750050" y="2832100"/>
          <p14:tracePt t="25959" x="6743700" y="2832100"/>
          <p14:tracePt t="25976" x="6737350" y="2838450"/>
          <p14:tracePt t="25976" x="6731000" y="2838450"/>
          <p14:tracePt t="25992" x="6724650" y="2844800"/>
          <p14:tracePt t="25992" x="6705600" y="2851150"/>
          <p14:tracePt t="26009" x="6699250" y="2857500"/>
          <p14:tracePt t="26009" x="6692900" y="2857500"/>
          <p14:tracePt t="26026" x="6686550" y="2863850"/>
          <p14:tracePt t="26041" x="6673850" y="2870200"/>
          <p14:tracePt t="26058" x="6667500" y="2876550"/>
          <p14:tracePt t="26075" x="6661150" y="2882900"/>
          <p14:tracePt t="26106" x="6661150" y="2889250"/>
          <p14:tracePt t="26150" x="6654800" y="2895600"/>
          <p14:tracePt t="26226" x="6648450" y="2895600"/>
          <p14:tracePt t="26246" x="6635750" y="2901950"/>
          <p14:tracePt t="26278" x="6629400" y="2901950"/>
          <p14:tracePt t="26286" x="6623050" y="2908300"/>
          <p14:tracePt t="26294" x="6616700" y="2908300"/>
          <p14:tracePt t="26294" x="6610350" y="2908300"/>
          <p14:tracePt t="26310" x="6604000" y="2914650"/>
          <p14:tracePt t="26310" x="6597650" y="2921000"/>
          <p14:tracePt t="26326" x="6591300" y="2921000"/>
          <p14:tracePt t="26326" x="6584950" y="2927350"/>
          <p14:tracePt t="26344" x="6578600" y="2933700"/>
          <p14:tracePt t="26344" x="6572250" y="2933700"/>
          <p14:tracePt t="26359" x="6559550" y="2940050"/>
          <p14:tracePt t="26359" x="6546850" y="2952750"/>
          <p14:tracePt t="26376" x="6540500" y="2959100"/>
          <p14:tracePt t="26376" x="6527800" y="2965450"/>
          <p14:tracePt t="26395" x="6521450" y="2971800"/>
          <p14:tracePt t="26395" x="6515100" y="2978150"/>
          <p14:tracePt t="26410" x="6508750" y="2978150"/>
          <p14:tracePt t="26410" x="6502400" y="2990850"/>
          <p14:tracePt t="26427" x="6496050" y="2990850"/>
          <p14:tracePt t="26442" x="6489700" y="2997200"/>
          <p14:tracePt t="26459" x="6483350" y="2997200"/>
          <p14:tracePt t="26476" x="6477000" y="2997200"/>
          <p14:tracePt t="26493" x="6470650" y="3003550"/>
          <p14:tracePt t="26526" x="6464300" y="3003550"/>
          <p14:tracePt t="26542" x="6457950" y="3003550"/>
          <p14:tracePt t="26546" x="6451600" y="3003550"/>
          <p14:tracePt t="26559" x="6438900" y="3003550"/>
          <p14:tracePt t="26559" x="6413500" y="2997200"/>
          <p14:tracePt t="26578" x="6394450" y="2997200"/>
          <p14:tracePt t="26578" x="6381750" y="2984500"/>
          <p14:tracePt t="26594" x="6172200" y="2787650"/>
          <p14:tracePt t="26676" x="6159500" y="2762250"/>
          <p14:tracePt t="26682" x="6153150" y="2743200"/>
          <p14:tracePt t="26693" x="6146800" y="2698750"/>
          <p14:tracePt t="26710" x="6172200" y="2641600"/>
          <p14:tracePt t="26728" x="6216650" y="2603500"/>
          <p14:tracePt t="26744" x="6280150" y="2578100"/>
          <p14:tracePt t="26760" x="6350000" y="2565400"/>
          <p14:tracePt t="26777" x="6470650" y="2565400"/>
          <p14:tracePt t="26794" x="6540500" y="2590800"/>
          <p14:tracePt t="26811" x="6604000" y="2628900"/>
          <p14:tracePt t="26828" x="6648450" y="2679700"/>
          <p14:tracePt t="26844" x="6680200" y="2730500"/>
          <p14:tracePt t="26844" x="6692900" y="2755900"/>
          <p14:tracePt t="26863" x="6699250" y="2813050"/>
          <p14:tracePt t="26878" x="6692900" y="2857500"/>
          <p14:tracePt t="26896" x="6667500" y="2901950"/>
          <p14:tracePt t="26911" x="6629400" y="2927350"/>
          <p14:tracePt t="26928" x="6584950" y="2946400"/>
          <p14:tracePt t="26944" x="6534150" y="2959100"/>
          <p14:tracePt t="26944" x="6508750" y="2959100"/>
          <p14:tracePt t="26962" x="6464300" y="2959100"/>
          <p14:tracePt t="26978" x="6426200" y="2959100"/>
          <p14:tracePt t="26995" x="6400800" y="2959100"/>
          <p14:tracePt t="27012" x="6388100" y="2952750"/>
          <p14:tracePt t="27029" x="6375400" y="2952750"/>
          <p14:tracePt t="27044" x="6381750" y="2952750"/>
          <p14:tracePt t="27074" x="6388100" y="2952750"/>
          <p14:tracePt t="27086" x="6400800" y="2946400"/>
          <p14:tracePt t="27102" x="6407150" y="2946400"/>
          <p14:tracePt t="27118" x="6407150" y="2952750"/>
          <p14:tracePt t="27134" x="6419850" y="2952750"/>
          <p14:tracePt t="27149" x="6426200" y="2959100"/>
          <p14:tracePt t="27162" x="6432550" y="2965450"/>
          <p14:tracePt t="27178" x="6438900" y="2959100"/>
          <p14:tracePt t="27195" x="6451600" y="2952750"/>
          <p14:tracePt t="27195" x="6451600" y="2946400"/>
          <p14:tracePt t="27212" x="6457950" y="2946400"/>
          <p14:tracePt t="27212" x="6457950" y="2940050"/>
          <p14:tracePt t="27212" x="6464300" y="2933700"/>
          <p14:tracePt t="27231" x="6470650" y="2927350"/>
          <p14:tracePt t="27231" x="6477000" y="2927350"/>
          <p14:tracePt t="27246" x="6477000" y="2921000"/>
          <p14:tracePt t="27246" x="6483350" y="2914650"/>
          <p14:tracePt t="27263" x="6489700" y="2908300"/>
          <p14:tracePt t="27263" x="6496050" y="2908300"/>
          <p14:tracePt t="27263" x="6496050" y="2901950"/>
          <p14:tracePt t="27283" x="6502400" y="2901950"/>
          <p14:tracePt t="27295" x="6508750" y="2895600"/>
          <p14:tracePt t="27312" x="6515100" y="2895600"/>
          <p14:tracePt t="27312" x="6521450" y="2889250"/>
          <p14:tracePt t="27329" x="6527800" y="2895600"/>
          <p14:tracePt t="27345" x="6534150" y="2895600"/>
          <p14:tracePt t="27374" x="6534150" y="2901950"/>
          <p14:tracePt t="27386" x="6527800" y="2908300"/>
          <p14:tracePt t="27402" x="6527800" y="2914650"/>
          <p14:tracePt t="27426" x="6534150" y="2908300"/>
          <p14:tracePt t="27514" x="6540500" y="2914650"/>
          <p14:tracePt t="27562" x="6546850" y="2914650"/>
          <p14:tracePt t="27574" x="6553200" y="2914650"/>
          <p14:tracePt t="27590" x="6559550" y="2921000"/>
          <p14:tracePt t="27614" x="6565900" y="2921000"/>
          <p14:tracePt t="27634" x="6559550" y="2914650"/>
          <p14:tracePt t="27674" x="6553200" y="2908300"/>
          <p14:tracePt t="27686" x="6496050" y="2908300"/>
          <p14:tracePt t="27968" x="6489700" y="2908300"/>
          <p14:tracePt t="27982" x="6483350" y="2908300"/>
          <p14:tracePt t="27994" x="6477000" y="2908300"/>
          <p14:tracePt t="28018" x="6477000" y="2901950"/>
          <p14:tracePt t="28046" x="6470650" y="2901950"/>
          <p14:tracePt t="28078" x="6477000" y="2901950"/>
          <p14:tracePt t="28222" x="6477000" y="2895600"/>
          <p14:tracePt t="28274" x="6483350" y="2889250"/>
          <p14:tracePt t="28326" x="6477000" y="2889250"/>
          <p14:tracePt t="28378" x="6470650" y="2889250"/>
          <p14:tracePt t="28402" x="6464300" y="2895600"/>
          <p14:tracePt t="28430" x="6457950" y="2901950"/>
          <p14:tracePt t="28474" x="6464300" y="2901950"/>
          <p14:tracePt t="28506" x="6464300" y="2908300"/>
          <p14:tracePt t="28522" x="6470650" y="2921000"/>
          <p14:tracePt t="28534" x="6470650" y="2933700"/>
          <p14:tracePt t="28558" x="6470650" y="2940050"/>
          <p14:tracePt t="28566" x="6470650" y="2946400"/>
          <p14:tracePt t="28574" x="6464300" y="2952750"/>
          <p14:tracePt t="28583" x="6457950" y="2959100"/>
          <p14:tracePt t="28583" x="6457950" y="2965450"/>
          <p14:tracePt t="28583" x="6445250" y="2971800"/>
          <p14:tracePt t="28602" x="6438900" y="2978150"/>
          <p14:tracePt t="28616" x="6432550" y="2984500"/>
          <p14:tracePt t="28616" x="6413500" y="2997200"/>
          <p14:tracePt t="28634" x="6407150" y="3003550"/>
          <p14:tracePt t="28634" x="6400800" y="3009900"/>
          <p14:tracePt t="28652" x="6400800" y="3016250"/>
          <p14:tracePt t="28652" x="6394450" y="3022600"/>
          <p14:tracePt t="28667" x="6388100" y="3035300"/>
          <p14:tracePt t="28667" x="6388100" y="3041650"/>
          <p14:tracePt t="28684" x="6381750" y="3054350"/>
          <p14:tracePt t="28684" x="6381750" y="3060700"/>
          <p14:tracePt t="28684" x="6381750" y="3073400"/>
          <p14:tracePt t="28702" x="6381750" y="3079750"/>
          <p14:tracePt t="28702" x="6388100" y="3086100"/>
          <p14:tracePt t="28717" x="6388100" y="3092450"/>
          <p14:tracePt t="28717" x="6388100" y="3098800"/>
          <p14:tracePt t="28734" x="6394450" y="3098800"/>
          <p14:tracePt t="28750" x="6407150" y="3111500"/>
          <p14:tracePt t="28750" x="6413500" y="3117850"/>
          <p14:tracePt t="28770" x="6419850" y="3124200"/>
          <p14:tracePt t="28770" x="6426200" y="3124200"/>
          <p14:tracePt t="28784" x="6432550" y="3130550"/>
          <p14:tracePt t="28784" x="6438900" y="3130550"/>
          <p14:tracePt t="28801" x="6445250" y="3136900"/>
          <p14:tracePt t="28801" x="6451600" y="3136900"/>
          <p14:tracePt t="28818" x="6457950" y="3143250"/>
          <p14:tracePt t="28818" x="6470650" y="3149600"/>
          <p14:tracePt t="28835" x="6477000" y="3155950"/>
          <p14:tracePt t="28858" x="6483350" y="3162300"/>
          <p14:tracePt t="28874" x="6489700" y="3162300"/>
          <p14:tracePt t="28894" x="6496050" y="3168650"/>
          <p14:tracePt t="28918" x="6502400" y="3168650"/>
          <p14:tracePt t="28942" x="6508750" y="3175000"/>
          <p14:tracePt t="28962" x="6515100" y="3175000"/>
          <p14:tracePt t="28986" x="6521450" y="3181350"/>
          <p14:tracePt t="29002" x="6527800" y="3181350"/>
          <p14:tracePt t="29014" x="6534150" y="3187700"/>
          <p14:tracePt t="29030" x="6540500" y="3187700"/>
          <p14:tracePt t="29046" x="6546850" y="3187700"/>
          <p14:tracePt t="29062" x="6553200" y="3187700"/>
          <p14:tracePt t="29074" x="6559550" y="3187700"/>
          <p14:tracePt t="29090" x="6565900" y="3187700"/>
          <p14:tracePt t="29106" x="6572250" y="3187700"/>
          <p14:tracePt t="29122" x="6572250" y="3194050"/>
          <p14:tracePt t="29202" x="6565900" y="3194050"/>
          <p14:tracePt t="29226" x="6559550" y="3194050"/>
          <p14:tracePt t="29242" x="6553200" y="3187700"/>
          <p14:tracePt t="29254" x="6546850" y="3187700"/>
          <p14:tracePt t="29278" x="6540500" y="3187700"/>
          <p14:tracePt t="29306" x="6540500" y="3181350"/>
          <p14:tracePt t="29346" x="6546850" y="3181350"/>
          <p14:tracePt t="29366" x="6553200" y="3175000"/>
          <p14:tracePt t="29390" x="6553200" y="3168650"/>
          <p14:tracePt t="29422" x="6553200" y="3162300"/>
          <p14:tracePt t="29534" x="6553200" y="3155950"/>
          <p14:tracePt t="29562" x="6553200" y="3149600"/>
          <p14:tracePt t="29586" x="6553200" y="3143250"/>
          <p14:tracePt t="29606" x="6553200" y="3149600"/>
          <p14:tracePt t="29662" x="6553200" y="3155950"/>
          <p14:tracePt t="29674" x="6553200" y="3162300"/>
          <p14:tracePt t="29690" x="6546850" y="3162300"/>
          <p14:tracePt t="29706" x="6546850" y="3168650"/>
          <p14:tracePt t="29722" x="6546850" y="3175000"/>
          <p14:tracePt t="29742" x="6546850" y="3168650"/>
          <p14:tracePt t="29862" x="6540500" y="3168650"/>
          <p14:tracePt t="29894" x="6534150" y="3162300"/>
          <p14:tracePt t="29914" x="6527800" y="3168650"/>
          <p14:tracePt t="29938" x="6521450" y="3175000"/>
          <p14:tracePt t="29990" x="6527800" y="3181350"/>
          <p14:tracePt t="30023" x="6534150" y="3181350"/>
          <p14:tracePt t="30042" x="6540500" y="3181350"/>
          <p14:tracePt t="30066" x="6546850" y="3181350"/>
          <p14:tracePt t="30086" x="6546850" y="3175000"/>
          <p14:tracePt t="30110" x="6546850" y="3168650"/>
          <p14:tracePt t="30134" x="6546850" y="3162300"/>
          <p14:tracePt t="30147" x="6546850" y="3155950"/>
          <p14:tracePt t="30162" x="6546850" y="3149600"/>
          <p14:tracePt t="30178" x="6540500" y="3143250"/>
          <p14:tracePt t="30194" x="6534150" y="3136900"/>
          <p14:tracePt t="30214" x="6527800" y="3136900"/>
          <p14:tracePt t="30238" x="6527800" y="3143250"/>
          <p14:tracePt t="30266" x="6527800" y="3149600"/>
          <p14:tracePt t="30298" x="6534150" y="3155950"/>
          <p14:tracePt t="30322" x="6540500" y="3155950"/>
          <p14:tracePt t="30342" x="6546850" y="3155950"/>
          <p14:tracePt t="30366" x="6553200" y="3162300"/>
          <p14:tracePt t="30426" x="6553200" y="3168650"/>
          <p14:tracePt t="30446" x="6553200" y="3175000"/>
          <p14:tracePt t="30462" x="6553200" y="3181350"/>
          <p14:tracePt t="30478" x="6553200" y="3187700"/>
          <p14:tracePt t="30494" x="6553200" y="3194050"/>
          <p14:tracePt t="30506" x="6540500" y="3187700"/>
          <p14:tracePt t="30515" x="6496050" y="3181350"/>
          <p14:tracePt t="30770" x="6502400" y="3194050"/>
          <p14:tracePt t="30786" x="6502400" y="3200400"/>
          <p14:tracePt t="30802" x="6502400" y="3206750"/>
          <p14:tracePt t="30830" x="6502400" y="3219450"/>
          <p14:tracePt t="30846" x="6502400" y="3225800"/>
          <p14:tracePt t="30862" x="6502400" y="3232150"/>
          <p14:tracePt t="30866" x="6502400" y="3244850"/>
          <p14:tracePt t="30874" x="6502400" y="3251200"/>
          <p14:tracePt t="30874" x="6502400" y="3257550"/>
          <p14:tracePt t="30893" x="6502400" y="3263900"/>
          <p14:tracePt t="30893" x="6502400" y="3270250"/>
          <p14:tracePt t="30908" x="6502400" y="3282950"/>
          <p14:tracePt t="30908" x="6502400" y="3289300"/>
          <p14:tracePt t="30924" x="6508750" y="3295650"/>
          <p14:tracePt t="30924" x="6508750" y="3302000"/>
          <p14:tracePt t="30924" x="6508750" y="3308350"/>
          <p14:tracePt t="30943" x="6508750" y="3314700"/>
          <p14:tracePt t="30943" x="6508750" y="3327400"/>
          <p14:tracePt t="30958" x="6508750" y="3333750"/>
          <p14:tracePt t="30958" x="6508750" y="3340100"/>
          <p14:tracePt t="30974" x="6508750" y="3346450"/>
          <p14:tracePt t="30974" x="6508750" y="3352800"/>
          <p14:tracePt t="30992" x="6508750" y="3359150"/>
          <p14:tracePt t="31007" x="6508750" y="3365500"/>
          <p14:tracePt t="31007" x="6508750" y="3371850"/>
          <p14:tracePt t="31007" x="6508750" y="3378200"/>
          <p14:tracePt t="31026" x="6508750" y="3390900"/>
          <p14:tracePt t="31046" x="6508750" y="3397250"/>
          <p14:tracePt t="31062" x="6508750" y="3403600"/>
          <p14:tracePt t="31094" x="6508750" y="3409950"/>
          <p14:tracePt t="31130" x="6515100" y="3409950"/>
          <p14:tracePt t="31166" x="6521450" y="3416300"/>
          <p14:tracePt t="31198" x="6521450" y="3422650"/>
          <p14:tracePt t="31217" x="6527800" y="3429000"/>
          <p14:tracePt t="31233" x="6527800" y="3435350"/>
          <p14:tracePt t="31249" x="6527800" y="3441700"/>
          <p14:tracePt t="31265" x="6527800" y="3448050"/>
          <p14:tracePt t="31301" x="6527800" y="3454400"/>
          <p14:tracePt t="31326" x="6534150" y="3460750"/>
          <p14:tracePt t="31362" x="6534150" y="3467100"/>
          <p14:tracePt t="31414" x="6527800" y="3467100"/>
          <p14:tracePt t="31498" x="6521450" y="3460750"/>
          <p14:tracePt t="31626" x="6521450" y="3454400"/>
          <p14:tracePt t="31693" x="6521450" y="3448050"/>
          <p14:tracePt t="31721" x="6515100" y="3448050"/>
          <p14:tracePt t="31765" x="6515100" y="3454400"/>
          <p14:tracePt t="31781" x="6508750" y="3460750"/>
          <p14:tracePt t="31797" x="6508750" y="3467100"/>
          <p14:tracePt t="31814" x="6502400" y="3473450"/>
          <p14:tracePt t="31821" x="6502400" y="3479800"/>
          <p14:tracePt t="31826" x="6496050" y="3486150"/>
          <p14:tracePt t="31826" x="6496050" y="3492500"/>
          <p14:tracePt t="31844" x="6496050" y="3498850"/>
          <p14:tracePt t="31844" x="6489700" y="3505200"/>
          <p14:tracePt t="31860" x="6489700" y="3511550"/>
          <p14:tracePt t="31860" x="6489700" y="3524250"/>
          <p14:tracePt t="31877" x="6489700" y="3536950"/>
          <p14:tracePt t="31877" x="6483350" y="3562350"/>
          <p14:tracePt t="31895" x="6483350" y="3575050"/>
          <p14:tracePt t="31895" x="6483350" y="3587750"/>
          <p14:tracePt t="31910" x="6483350" y="3600450"/>
          <p14:tracePt t="31910" x="6483350" y="3613150"/>
          <p14:tracePt t="31927" x="6483350" y="3619500"/>
          <p14:tracePt t="31927" x="6483350" y="3632200"/>
          <p14:tracePt t="31944" x="6489700" y="3638550"/>
          <p14:tracePt t="31944" x="6489700" y="3644900"/>
          <p14:tracePt t="31960" x="6489700" y="3651250"/>
          <p14:tracePt t="31960" x="6496050" y="3657600"/>
          <p14:tracePt t="31977" x="6496050" y="3663950"/>
          <p14:tracePt t="31993" x="6502400" y="3670300"/>
          <p14:tracePt t="32010" x="6508750" y="3670300"/>
          <p14:tracePt t="32027" x="6515100" y="3663950"/>
          <p14:tracePt t="32043" x="6515100" y="3657600"/>
          <p14:tracePt t="32043" x="6521450" y="3644900"/>
          <p14:tracePt t="32061" x="6521450" y="3638550"/>
          <p14:tracePt t="32061" x="6521450" y="3632200"/>
          <p14:tracePt t="32078" x="6521450" y="3625850"/>
          <p14:tracePt t="32078" x="6527800" y="3619500"/>
          <p14:tracePt t="32094" x="6527800" y="3606800"/>
          <p14:tracePt t="32094" x="6527800" y="3600450"/>
          <p14:tracePt t="32111" x="6527800" y="3594100"/>
          <p14:tracePt t="32111" x="6534150" y="3581400"/>
          <p14:tracePt t="32127" x="6534150" y="3568700"/>
          <p14:tracePt t="32127" x="6534150" y="3562350"/>
          <p14:tracePt t="32145" x="6540500" y="3562350"/>
          <p14:tracePt t="32145" x="6540500" y="3556000"/>
          <p14:tracePt t="32161" x="6546850" y="3549650"/>
          <p14:tracePt t="32177" x="6546850" y="3543300"/>
          <p14:tracePt t="32194" x="6553200" y="3536950"/>
          <p14:tracePt t="32211" x="6559550" y="3530600"/>
          <p14:tracePt t="32227" x="6565900" y="3524250"/>
          <p14:tracePt t="32244" x="6572250" y="3517900"/>
          <p14:tracePt t="32261" x="6578600" y="3511550"/>
          <p14:tracePt t="32285" x="6584950" y="3505200"/>
          <p14:tracePt t="32301" x="6591300" y="3505200"/>
          <p14:tracePt t="32311" x="6597650" y="3498850"/>
          <p14:tracePt t="32311" x="6604000" y="3498850"/>
          <p14:tracePt t="32328" x="6610350" y="3492500"/>
          <p14:tracePt t="32328" x="6616700" y="3492500"/>
          <p14:tracePt t="32328" x="6623050" y="3492500"/>
          <p14:tracePt t="32346" x="6629400" y="3492500"/>
          <p14:tracePt t="32346" x="6635750" y="3486150"/>
          <p14:tracePt t="32362" x="6635750" y="3479800"/>
          <p14:tracePt t="32362" x="6642100" y="3467100"/>
          <p14:tracePt t="32378" x="6642100" y="3460750"/>
          <p14:tracePt t="32378" x="6642100" y="3454400"/>
          <p14:tracePt t="32378" x="6642100" y="3448050"/>
          <p14:tracePt t="32398" x="6642100" y="3435350"/>
          <p14:tracePt t="32411" x="6635750" y="3429000"/>
          <p14:tracePt t="32453" x="6661150" y="3448050"/>
          <p14:tracePt t="32458" x="6667500" y="3454400"/>
          <p14:tracePt t="32466" x="6667500" y="3467100"/>
          <p14:tracePt t="32466" x="6667500" y="3473450"/>
          <p14:tracePt t="32480" x="6667500" y="3486150"/>
          <p14:tracePt t="32480" x="6661150" y="3498850"/>
          <p14:tracePt t="32497" x="6654800" y="3505200"/>
          <p14:tracePt t="32497" x="6648450" y="3517900"/>
          <p14:tracePt t="32513" x="6635750" y="3530600"/>
          <p14:tracePt t="32513" x="6629400" y="3543300"/>
          <p14:tracePt t="32530" x="6616700" y="3556000"/>
          <p14:tracePt t="32530" x="6591300" y="3594100"/>
          <p14:tracePt t="32547" x="6584950" y="3606800"/>
          <p14:tracePt t="32547" x="6572250" y="3625850"/>
          <p14:tracePt t="32563" x="6559550" y="3644900"/>
          <p14:tracePt t="32563" x="6553200" y="3663950"/>
          <p14:tracePt t="32580" x="6540500" y="3683000"/>
          <p14:tracePt t="32580" x="6534150" y="3702050"/>
          <p14:tracePt t="32580" x="6527800" y="3714750"/>
          <p14:tracePt t="32598" x="6521450" y="3733800"/>
          <p14:tracePt t="32612" x="6515100" y="3752850"/>
          <p14:tracePt t="32612" x="6502400" y="3784600"/>
          <p14:tracePt t="32630" x="6496050" y="3797300"/>
          <p14:tracePt t="32630" x="6483350" y="3810000"/>
          <p14:tracePt t="32649" x="6477000" y="3816350"/>
          <p14:tracePt t="32649" x="6464300" y="3822700"/>
          <p14:tracePt t="32664" x="6457950" y="3829050"/>
          <p14:tracePt t="32664" x="6451600" y="3892550"/>
          <p14:tracePt t="32718" x="6451600" y="3905250"/>
          <p14:tracePt t="32726" x="6457950" y="3924300"/>
          <p14:tracePt t="32734" x="6457950" y="3937000"/>
          <p14:tracePt t="32746" x="6464300" y="3956050"/>
          <p14:tracePt t="32746" x="6464300" y="3968750"/>
          <p14:tracePt t="32764" x="6464300" y="3981450"/>
          <p14:tracePt t="32764" x="6470650" y="4006850"/>
          <p14:tracePt t="32781" x="6477000" y="4019550"/>
          <p14:tracePt t="32781" x="6489700" y="4025900"/>
          <p14:tracePt t="32797" x="6502400" y="4032250"/>
          <p14:tracePt t="32797" x="6515100" y="4032250"/>
          <p14:tracePt t="32815" x="6527800" y="4032250"/>
          <p14:tracePt t="32815" x="6534150" y="4032250"/>
          <p14:tracePt t="32831" x="6540500" y="4032250"/>
          <p14:tracePt t="32873" x="6521450" y="4076700"/>
          <p14:tracePt t="32878" x="6515100" y="4089400"/>
          <p14:tracePt t="32886" x="6496050" y="4108450"/>
          <p14:tracePt t="32886" x="6483350" y="4121150"/>
          <p14:tracePt t="32900" x="6470650" y="4133850"/>
          <p14:tracePt t="32900" x="6457950" y="4146550"/>
          <p14:tracePt t="32915" x="6438900" y="4152900"/>
          <p14:tracePt t="32915" x="6426200" y="4165600"/>
          <p14:tracePt t="32931" x="6413500" y="4171950"/>
          <p14:tracePt t="32931" x="6400800" y="4178300"/>
          <p14:tracePt t="32948" x="6388100" y="4184650"/>
          <p14:tracePt t="32948" x="6375400" y="4191000"/>
          <p14:tracePt t="32948" x="6362700" y="4197350"/>
          <p14:tracePt t="32967" x="6350000" y="4203700"/>
          <p14:tracePt t="32980" x="6330950" y="4210050"/>
          <p14:tracePt t="32980" x="6311900" y="4222750"/>
          <p14:tracePt t="32999" x="6305550" y="4222750"/>
          <p14:tracePt t="32999" x="6299200" y="4229100"/>
          <p14:tracePt t="33017" x="6292850" y="4229100"/>
          <p14:tracePt t="33031" x="6292850" y="4235450"/>
          <p14:tracePt t="33050" x="6299200" y="4235450"/>
          <p14:tracePt t="33064" x="6305550" y="4235450"/>
          <p14:tracePt t="33064" x="6318250" y="4235450"/>
          <p14:tracePt t="33082" x="6324600" y="4235450"/>
          <p14:tracePt t="33082" x="6330950" y="4235450"/>
          <p14:tracePt t="33099" x="6337300" y="4235450"/>
          <p14:tracePt t="33114" x="6343650" y="4235450"/>
          <p14:tracePt t="33131" x="6350000" y="4241800"/>
          <p14:tracePt t="33147" x="6350000" y="4235450"/>
          <p14:tracePt t="33178" x="6350000" y="4229100"/>
          <p14:tracePt t="33194" x="6350000" y="4216400"/>
          <p14:tracePt t="33206" x="6350000" y="4210050"/>
          <p14:tracePt t="33214" x="6350000" y="4203700"/>
          <p14:tracePt t="33231" x="6350000" y="4191000"/>
          <p14:tracePt t="33247" x="6350000" y="4184650"/>
          <p14:tracePt t="33264" x="6350000" y="4178300"/>
          <p14:tracePt t="33264" x="6350000" y="4171950"/>
          <p14:tracePt t="33282" x="6350000" y="4159250"/>
          <p14:tracePt t="33298" x="6350000" y="4152900"/>
          <p14:tracePt t="33314" x="6350000" y="4146550"/>
          <p14:tracePt t="33331" x="6350000" y="4140200"/>
          <p14:tracePt t="33350" x="6343650" y="4140200"/>
          <p14:tracePt t="33410" x="6337300" y="4140200"/>
          <p14:tracePt t="33426" x="6330950" y="4140200"/>
          <p14:tracePt t="33434" x="6324600" y="4140200"/>
          <p14:tracePt t="33434" x="6318250" y="4146550"/>
          <p14:tracePt t="33449" x="6311900" y="4146550"/>
          <p14:tracePt t="33449" x="6299200" y="4146550"/>
          <p14:tracePt t="33466" x="6286500" y="4152900"/>
          <p14:tracePt t="33466" x="6273800" y="4152900"/>
          <p14:tracePt t="33482" x="6261100" y="4159250"/>
          <p14:tracePt t="33482" x="6242050" y="4159250"/>
          <p14:tracePt t="33499" x="6223000" y="4165600"/>
          <p14:tracePt t="33499" x="6178550" y="4165600"/>
          <p14:tracePt t="33517" x="6153150" y="4165600"/>
          <p14:tracePt t="33517" x="6121400" y="4165600"/>
          <p14:tracePt t="33532" x="6089650" y="4165600"/>
          <p14:tracePt t="33532" x="6057900" y="4165600"/>
          <p14:tracePt t="33549" x="6013450" y="4159250"/>
          <p14:tracePt t="33549" x="5924550" y="4152900"/>
          <p14:tracePt t="33566" x="5873750" y="4140200"/>
          <p14:tracePt t="34404" x="5321300" y="4768850"/>
          <p14:tracePt t="34404" x="5295900" y="4806950"/>
          <p14:tracePt t="34419" x="5264150" y="4851400"/>
          <p14:tracePt t="34419" x="5219700" y="4902200"/>
          <p14:tracePt t="34436" x="5175250" y="4965700"/>
          <p14:tracePt t="34436" x="5118100" y="5035550"/>
          <p14:tracePt t="34436" x="5060950" y="5105400"/>
          <p14:tracePt t="34455" x="5003800" y="5181600"/>
          <p14:tracePt t="34468" x="4940300" y="5251450"/>
          <p14:tracePt t="34468" x="4819650" y="5378450"/>
          <p14:tracePt t="34486" x="4756150" y="5441950"/>
          <p14:tracePt t="34486" x="4699000" y="5499100"/>
          <p14:tracePt t="34503" x="4648200" y="5549900"/>
          <p14:tracePt t="34503" x="4597400" y="5600700"/>
          <p14:tracePt t="34520" x="4540250" y="5645150"/>
          <p14:tracePt t="34520" x="4445000" y="5727700"/>
          <p14:tracePt t="34537" x="4400550" y="5772150"/>
          <p14:tracePt t="34537" x="4356100" y="5810250"/>
          <p14:tracePt t="34553" x="4311650" y="5848350"/>
          <p14:tracePt t="34553" x="4267200" y="5886450"/>
          <p14:tracePt t="34570" x="4222750" y="5918200"/>
          <p14:tracePt t="34570" x="4184650" y="5949950"/>
          <p14:tracePt t="34587" x="4140200" y="5975350"/>
          <p14:tracePt t="34587" x="4070350" y="6013450"/>
          <p14:tracePt t="34603" x="4032250" y="6026150"/>
          <p14:tracePt t="34603" x="4000500" y="6038850"/>
          <p14:tracePt t="34620" x="3968750" y="6038850"/>
          <p14:tracePt t="34620" x="3943350" y="6038850"/>
          <p14:tracePt t="34637" x="3911600" y="6038850"/>
          <p14:tracePt t="34637" x="3886200" y="6032500"/>
          <p14:tracePt t="34656" x="3835400" y="6019800"/>
          <p14:tracePt t="34656" x="3803650" y="6019800"/>
          <p14:tracePt t="34671" x="3778250" y="6013450"/>
          <p14:tracePt t="34671" x="3752850" y="6013450"/>
          <p14:tracePt t="34687" x="3733800" y="6019800"/>
          <p14:tracePt t="34687" x="3714750" y="6026150"/>
          <p14:tracePt t="34704" x="3695700" y="6026150"/>
          <p14:tracePt t="34704" x="3676650" y="6032500"/>
          <p14:tracePt t="34720" x="3657600" y="6038850"/>
          <p14:tracePt t="34720" x="3644900" y="6038850"/>
          <p14:tracePt t="34720" x="3632200" y="6038850"/>
          <p14:tracePt t="34738" x="3619500" y="6038850"/>
          <p14:tracePt t="34738" x="3606800" y="6038850"/>
          <p14:tracePt t="34754" x="3600450" y="6038850"/>
          <p14:tracePt t="34754" x="3587750" y="6038850"/>
          <p14:tracePt t="34771" x="3575050" y="6038850"/>
          <p14:tracePt t="34771" x="3568700" y="6038850"/>
          <p14:tracePt t="34787" x="3562350" y="6038850"/>
          <p14:tracePt t="34787" x="3556000" y="6038850"/>
          <p14:tracePt t="34804" x="3549650" y="6032500"/>
          <p14:tracePt t="34804" x="3543300" y="6032500"/>
          <p14:tracePt t="34804" x="3536950" y="6032500"/>
          <p14:tracePt t="34823" x="3524250" y="6026150"/>
          <p14:tracePt t="34836" x="3517900" y="6019800"/>
          <p14:tracePt t="34853" x="3511550" y="6026150"/>
          <p14:tracePt t="34869" x="3505200" y="6032500"/>
          <p14:tracePt t="34869" x="3498850" y="6032500"/>
          <p14:tracePt t="34887" x="3492500" y="6045200"/>
          <p14:tracePt t="34887" x="3473450" y="6064250"/>
          <p14:tracePt t="34904" x="3460750" y="6076950"/>
          <p14:tracePt t="34904" x="3441700" y="6083300"/>
          <p14:tracePt t="34921" x="3409950" y="6089650"/>
          <p14:tracePt t="34921" x="3384550" y="6089650"/>
          <p14:tracePt t="34938" x="2501900" y="4940300"/>
          <p14:tracePt t="35076" x="2489200" y="4806950"/>
          <p14:tracePt t="35082" x="2482850" y="4673600"/>
          <p14:tracePt t="35090" x="2476500" y="4533900"/>
          <p14:tracePt t="35104" x="2470150" y="4260850"/>
          <p14:tracePt t="35104" x="2476500" y="4127500"/>
          <p14:tracePt t="35122" x="2495550" y="3854450"/>
          <p14:tracePt t="35137" x="2533650" y="3600450"/>
          <p14:tracePt t="35154" x="2584450" y="3359150"/>
          <p14:tracePt t="35171" x="2654300" y="3143250"/>
          <p14:tracePt t="35188" x="2768600" y="2876550"/>
          <p14:tracePt t="35204" x="2857500" y="2730500"/>
          <p14:tracePt t="35221" x="2946400" y="2622550"/>
          <p14:tracePt t="35238" x="3092450" y="2520950"/>
          <p14:tracePt t="35255" x="3200400" y="2508250"/>
          <p14:tracePt t="35273" x="3289300" y="2546350"/>
          <p14:tracePt t="35288" x="3378200" y="2635250"/>
          <p14:tracePt t="35305" x="3498850" y="2844800"/>
          <p14:tracePt t="35322" x="3568700" y="3016250"/>
          <p14:tracePt t="35338" x="3632200" y="3200400"/>
          <p14:tracePt t="35355" x="3695700" y="3403600"/>
          <p14:tracePt t="35372" x="3746500" y="3625850"/>
          <p14:tracePt t="35372" x="3765550" y="3740150"/>
          <p14:tracePt t="35392" x="3797300" y="3975100"/>
          <p14:tracePt t="35406" x="3810000" y="4210050"/>
          <p14:tracePt t="35422" x="3810000" y="4445000"/>
          <p14:tracePt t="35439" x="3797300" y="4654550"/>
          <p14:tracePt t="35455" x="3765550" y="4857750"/>
          <p14:tracePt t="35472" x="3727450" y="5035550"/>
          <p14:tracePt t="35472" x="3702050" y="5111750"/>
          <p14:tracePt t="35490" x="3638550" y="5270500"/>
          <p14:tracePt t="35506" x="3562350" y="5410200"/>
          <p14:tracePt t="35522" x="3486150" y="5549900"/>
          <p14:tracePt t="35539" x="3365500" y="5727700"/>
          <p14:tracePt t="35556" x="3289300" y="5822950"/>
          <p14:tracePt t="35572" x="3219450" y="5899150"/>
          <p14:tracePt t="35589" x="3143250" y="5962650"/>
          <p14:tracePt t="35606" x="3035300" y="6026150"/>
          <p14:tracePt t="35623" x="2965450" y="6045200"/>
          <p14:tracePt t="35639" x="2901950" y="6045200"/>
          <p14:tracePt t="35656" x="2851150" y="6038850"/>
          <p14:tracePt t="35656" x="2832100" y="6038850"/>
          <p14:tracePt t="35674" x="2806700" y="6019800"/>
          <p14:tracePt t="35690" x="2794000" y="6000750"/>
          <p14:tracePt t="35706" x="2794000" y="5981700"/>
          <p14:tracePt t="35723" x="2794000" y="5975350"/>
          <p14:tracePt t="35739" x="2800350" y="5975350"/>
          <p14:tracePt t="35739" x="2806700" y="5969000"/>
          <p14:tracePt t="35739" x="2806700" y="5962650"/>
          <p14:tracePt t="35759" x="2806700" y="5956300"/>
          <p14:tracePt t="35774" x="2806700" y="5949950"/>
          <p14:tracePt t="35774" x="2806700" y="5937250"/>
          <p14:tracePt t="35791" x="2806700" y="5930900"/>
          <p14:tracePt t="35791" x="2806700" y="5911850"/>
          <p14:tracePt t="35807" x="2806700" y="5905500"/>
          <p14:tracePt t="35807" x="2813050" y="5886450"/>
          <p14:tracePt t="35824" x="2819400" y="5873750"/>
          <p14:tracePt t="35824" x="2832100" y="5861050"/>
          <p14:tracePt t="35840" x="2844800" y="5842000"/>
          <p14:tracePt t="35840" x="2876550" y="5816600"/>
          <p14:tracePt t="35857" x="2901950" y="5797550"/>
          <p14:tracePt t="36706" x="3784600" y="5340350"/>
          <p14:tracePt t="36742" x="3784600" y="5346700"/>
          <p14:tracePt t="36758" x="3784600" y="5353050"/>
          <p14:tracePt t="36766" x="3784600" y="5359400"/>
          <p14:tracePt t="36776" x="3778250" y="5365750"/>
          <p14:tracePt t="36792" x="3778250" y="5372100"/>
          <p14:tracePt t="36810" x="3778250" y="5378450"/>
          <p14:tracePt t="36842" x="3784600" y="5378450"/>
          <p14:tracePt t="36870" x="3790950" y="5378450"/>
          <p14:tracePt t="36902" x="3797300" y="5384800"/>
          <p14:tracePt t="36922" x="3803650" y="5378450"/>
          <p14:tracePt t="36938" x="3810000" y="5378450"/>
          <p14:tracePt t="36962" x="3816350" y="5378450"/>
          <p14:tracePt t="36998" x="3822700" y="5378450"/>
          <p14:tracePt t="37014" x="3829050" y="5378450"/>
          <p14:tracePt t="37027" x="3835400" y="5372100"/>
          <p14:tracePt t="37042" x="3841750" y="5365750"/>
          <p14:tracePt t="37057" x="3848100" y="5359400"/>
          <p14:tracePt t="37074" x="3860800" y="5353050"/>
          <p14:tracePt t="37086" x="3867150" y="5346700"/>
          <p14:tracePt t="37102" x="3873500" y="5346700"/>
          <p14:tracePt t="37110" x="3873500" y="5340350"/>
          <p14:tracePt t="37110" x="3879850" y="5340350"/>
          <p14:tracePt t="37128" x="3886200" y="5334000"/>
          <p14:tracePt t="37128" x="3898900" y="5327650"/>
          <p14:tracePt t="37149" x="3905250" y="5321300"/>
          <p14:tracePt t="37160" x="3911600" y="5321300"/>
          <p14:tracePt t="37160" x="3924300" y="5308600"/>
          <p14:tracePt t="37178" x="3930650" y="5302250"/>
          <p14:tracePt t="37178" x="3937000" y="5295900"/>
          <p14:tracePt t="37195" x="3943350" y="5289550"/>
          <p14:tracePt t="37195" x="3949700" y="5283200"/>
          <p14:tracePt t="37212" x="3956050" y="5276850"/>
          <p14:tracePt t="37212" x="3962400" y="5270500"/>
          <p14:tracePt t="37228" x="3968750" y="5264150"/>
          <p14:tracePt t="37228" x="3975100" y="5251450"/>
          <p14:tracePt t="37228" x="3987800" y="5245100"/>
          <p14:tracePt t="37247" x="3994150" y="5238750"/>
          <p14:tracePt t="37247" x="4000500" y="5232400"/>
          <p14:tracePt t="37262" x="4013200" y="5219700"/>
          <p14:tracePt t="37262" x="4019550" y="5213350"/>
          <p14:tracePt t="37280" x="4032250" y="5200650"/>
          <p14:tracePt t="37280" x="4038600" y="5194300"/>
          <p14:tracePt t="37296" x="4051300" y="5181600"/>
          <p14:tracePt t="37296" x="4064000" y="5168900"/>
          <p14:tracePt t="37312" x="4076700" y="5156200"/>
          <p14:tracePt t="37312" x="4102100" y="5118100"/>
          <p14:tracePt t="37329" x="4121150" y="5099050"/>
          <p14:tracePt t="37329" x="4133850" y="5080000"/>
          <p14:tracePt t="37346" x="4152900" y="5054600"/>
          <p14:tracePt t="37346" x="4171950" y="5029200"/>
          <p14:tracePt t="37362" x="4191000" y="5003800"/>
          <p14:tracePt t="37362" x="4203700" y="4984750"/>
          <p14:tracePt t="37379" x="4222750" y="4959350"/>
          <p14:tracePt t="37379" x="4254500" y="4914900"/>
          <p14:tracePt t="37397" x="4267200" y="4895850"/>
          <p14:tracePt t="37397" x="4286250" y="4876800"/>
          <p14:tracePt t="37412" x="4298950" y="4851400"/>
          <p14:tracePt t="37412" x="4318000" y="4832350"/>
          <p14:tracePt t="37429" x="4337050" y="4806950"/>
          <p14:tracePt t="37429" x="4356100" y="4781550"/>
          <p14:tracePt t="37446" x="4394200" y="4730750"/>
          <p14:tracePt t="37446" x="4419600" y="4705350"/>
          <p14:tracePt t="37463" x="4438650" y="4679950"/>
          <p14:tracePt t="37463" x="4457700" y="4648200"/>
          <p14:tracePt t="37479" x="4483100" y="4622800"/>
          <p14:tracePt t="37479" x="4495800" y="4597400"/>
          <p14:tracePt t="37496" x="4514850" y="4578350"/>
          <p14:tracePt t="37496" x="4527550" y="4552950"/>
          <p14:tracePt t="37496" x="4546600" y="4533900"/>
          <p14:tracePt t="37515" x="4552950" y="4514850"/>
          <p14:tracePt t="37515" x="4559300" y="4495800"/>
          <p14:tracePt t="37530" x="4565650" y="4476750"/>
          <p14:tracePt t="37530" x="4572000" y="4457700"/>
          <p14:tracePt t="37546" x="4572000" y="4438650"/>
          <p14:tracePt t="37546" x="4565650" y="4413250"/>
          <p14:tracePt t="37563" x="4559300" y="4394200"/>
          <p14:tracePt t="37563" x="4552950" y="4368800"/>
          <p14:tracePt t="37580" x="4540250" y="4343400"/>
          <p14:tracePt t="37580" x="4521200" y="4318000"/>
          <p14:tracePt t="37580" x="4502150" y="4286250"/>
          <p14:tracePt t="37598" x="4476750" y="4254500"/>
          <p14:tracePt t="37612" x="4445000" y="4216400"/>
          <p14:tracePt t="37612" x="4381500" y="4140200"/>
          <p14:tracePt t="37630" x="4343400" y="4095750"/>
          <p14:tracePt t="37630" x="4311650" y="4051300"/>
          <p14:tracePt t="37647" x="4273550" y="4000500"/>
          <p14:tracePt t="37647" x="4235450" y="3949700"/>
          <p14:tracePt t="37663" x="4191000" y="3892550"/>
          <p14:tracePt t="37663" x="4152900" y="3841750"/>
          <p14:tracePt t="37680" x="4114800" y="3790950"/>
          <p14:tracePt t="37680" x="4032250" y="3695700"/>
          <p14:tracePt t="37697" x="3994150" y="3651250"/>
          <p14:tracePt t="37697" x="3956050" y="3619500"/>
          <p14:tracePt t="37713" x="3924300" y="3587750"/>
          <p14:tracePt t="37713" x="3886200" y="3562350"/>
          <p14:tracePt t="37730" x="3854450" y="3543300"/>
          <p14:tracePt t="37730" x="3803650" y="3505200"/>
          <p14:tracePt t="37747" x="3771900" y="3492500"/>
          <p14:tracePt t="37747" x="3752850" y="3486150"/>
          <p14:tracePt t="37763" x="3727450" y="3473450"/>
          <p14:tracePt t="37763" x="3702050" y="3467100"/>
          <p14:tracePt t="37782" x="3683000" y="3460750"/>
          <p14:tracePt t="37782" x="3663950" y="3460750"/>
          <p14:tracePt t="37797" x="3644900" y="3454400"/>
          <p14:tracePt t="37797" x="3625850" y="3454400"/>
          <p14:tracePt t="37814" x="3594100" y="3441700"/>
          <p14:tracePt t="37814" x="3581400" y="3441700"/>
          <p14:tracePt t="37831" x="3568700" y="3441700"/>
          <p14:tracePt t="37831" x="3556000" y="3435350"/>
          <p14:tracePt t="37847" x="3543300" y="3435350"/>
          <p14:tracePt t="37847" x="3530600" y="3441700"/>
          <p14:tracePt t="37864" x="3524250" y="3441700"/>
          <p14:tracePt t="37864" x="3511550" y="3454400"/>
          <p14:tracePt t="37881" x="3505200" y="3460750"/>
          <p14:tracePt t="37881" x="3486150" y="3492500"/>
          <p14:tracePt t="37899" x="3479800" y="3505200"/>
          <p14:tracePt t="37899" x="3473450" y="3530600"/>
          <p14:tracePt t="37914" x="3467100" y="3549650"/>
          <p14:tracePt t="37914" x="3467100" y="3575050"/>
          <p14:tracePt t="37931" x="3460750" y="3594100"/>
          <p14:tracePt t="37931" x="3460750" y="3619500"/>
          <p14:tracePt t="37947" x="3454400" y="3651250"/>
          <p14:tracePt t="37947" x="3454400" y="3676650"/>
          <p14:tracePt t="37964" x="3454400" y="3702050"/>
          <p14:tracePt t="37964" x="3454400" y="3727450"/>
          <p14:tracePt t="37964" x="3454400" y="3746500"/>
          <p14:tracePt t="37982" x="3460750" y="3771900"/>
          <p14:tracePt t="37982" x="3467100" y="3790950"/>
          <p14:tracePt t="37997" x="3467100" y="3810000"/>
          <p14:tracePt t="37997" x="3473450" y="3829050"/>
          <p14:tracePt t="37997" x="3486150" y="3841750"/>
          <p14:tracePt t="38018" x="3492500" y="3860800"/>
          <p14:tracePt t="38030" x="3505200" y="3879850"/>
          <p14:tracePt t="38030" x="3524250" y="3924300"/>
          <p14:tracePt t="38048" x="3536950" y="3949700"/>
          <p14:tracePt t="38048" x="3549650" y="3981450"/>
          <p14:tracePt t="38065" x="3562350" y="4013200"/>
          <p14:tracePt t="38065" x="3581400" y="4051300"/>
          <p14:tracePt t="38081" x="3594100" y="4095750"/>
          <p14:tracePt t="38081" x="3606800" y="4140200"/>
          <p14:tracePt t="38098" x="3625850" y="4184650"/>
          <p14:tracePt t="38098" x="3651250" y="4273550"/>
          <p14:tracePt t="38116" x="3663950" y="4318000"/>
          <p14:tracePt t="38116" x="3676650" y="4362450"/>
          <p14:tracePt t="38131" x="3689350" y="4406900"/>
          <p14:tracePt t="38131" x="3695700" y="4445000"/>
          <p14:tracePt t="38149" x="3702050" y="4489450"/>
          <p14:tracePt t="38149" x="3708400" y="4527550"/>
          <p14:tracePt t="38149" x="3714750" y="4572000"/>
          <p14:tracePt t="38166" x="3721100" y="4616450"/>
          <p14:tracePt t="38180" x="3721100" y="4660900"/>
          <p14:tracePt t="38180" x="3721100" y="4749800"/>
          <p14:tracePt t="38199" x="3721100" y="4787900"/>
          <p14:tracePt t="38199" x="3721100" y="4832350"/>
          <p14:tracePt t="38215" x="3721100" y="4870450"/>
          <p14:tracePt t="38215" x="3714750" y="4902200"/>
          <p14:tracePt t="38231" x="3714750" y="4933950"/>
          <p14:tracePt t="38231" x="3708400" y="4959350"/>
          <p14:tracePt t="38248" x="3702050" y="4984750"/>
          <p14:tracePt t="38248" x="3702050" y="5003800"/>
          <p14:tracePt t="38267" x="3689350" y="5035550"/>
          <p14:tracePt t="38267" x="3683000" y="5048250"/>
          <p14:tracePt t="38282" x="3676650" y="5060950"/>
          <p14:tracePt t="38282" x="3670300" y="5073650"/>
          <p14:tracePt t="38298" x="3663950" y="5086350"/>
          <p14:tracePt t="38298" x="3657600" y="5099050"/>
          <p14:tracePt t="38315" x="3651250" y="5105400"/>
          <p14:tracePt t="38315" x="3644900" y="5118100"/>
          <p14:tracePt t="38332" x="3638550" y="5124450"/>
          <p14:tracePt t="38332" x="3619500" y="5130800"/>
          <p14:tracePt t="38348" x="3613150" y="5137150"/>
          <p14:tracePt t="38348" x="3600450" y="5137150"/>
          <p14:tracePt t="38366" x="3594100" y="5143500"/>
          <p14:tracePt t="38366" x="3587750" y="5149850"/>
          <p14:tracePt t="38382" x="3587750" y="5156200"/>
          <p14:tracePt t="38382" x="3581400" y="5168900"/>
          <p14:tracePt t="38399" x="3581400" y="5175250"/>
          <p14:tracePt t="38399" x="3575050" y="5194300"/>
          <p14:tracePt t="38416" x="3568700" y="5200650"/>
          <p14:tracePt t="38416" x="3568700" y="5207000"/>
          <p14:tracePt t="38432" x="3562350" y="5213350"/>
          <p14:tracePt t="38448" x="3549650" y="5207000"/>
          <p14:tracePt t="38465" x="3543300" y="5200650"/>
          <p14:tracePt t="38482" x="3536950" y="5194300"/>
          <p14:tracePt t="38498" x="3530600" y="5187950"/>
          <p14:tracePt t="38517" x="3524250" y="5181600"/>
          <p14:tracePt t="38532" x="3530600" y="5175250"/>
          <p14:tracePt t="38558" x="3536950" y="5175250"/>
          <p14:tracePt t="38582" x="3536950" y="5187950"/>
          <p14:tracePt t="38610" x="3536950" y="5194300"/>
          <p14:tracePt t="38618" x="3536950" y="5200650"/>
          <p14:tracePt t="38632" x="3530600" y="5207000"/>
          <p14:tracePt t="38632" x="3530600" y="5219700"/>
          <p14:tracePt t="38651" x="3524250" y="5232400"/>
          <p14:tracePt t="38651" x="3524250" y="5238750"/>
          <p14:tracePt t="38666" x="3517900" y="5251450"/>
          <p14:tracePt t="38666" x="3511550" y="5264150"/>
          <p14:tracePt t="38683" x="3511550" y="5276850"/>
          <p14:tracePt t="38683" x="3505200" y="5289550"/>
          <p14:tracePt t="38700" x="3498850" y="5302250"/>
          <p14:tracePt t="38700" x="3492500" y="5340350"/>
          <p14:tracePt t="38716" x="3492500" y="5365750"/>
          <p14:tracePt t="38716" x="3486150" y="5391150"/>
          <p14:tracePt t="38733" x="3486150" y="5416550"/>
          <p14:tracePt t="38733" x="3479800" y="5441950"/>
          <p14:tracePt t="38750" x="3479800" y="5480050"/>
          <p14:tracePt t="38750" x="3473450" y="5549900"/>
          <p14:tracePt t="38768" x="3473450" y="5588000"/>
          <p14:tracePt t="38768" x="3473450" y="5626100"/>
          <p14:tracePt t="38784" x="3473450" y="5657850"/>
          <p14:tracePt t="38784" x="3473450" y="5695950"/>
          <p14:tracePt t="38800" x="3473450" y="5734050"/>
          <p14:tracePt t="38800" x="3473450" y="5772150"/>
          <p14:tracePt t="38817" x="3467100" y="5803900"/>
          <p14:tracePt t="38817" x="3467100" y="5867400"/>
          <p14:tracePt t="38834" x="3460750" y="5899150"/>
          <p14:tracePt t="38834" x="3454400" y="5930900"/>
          <p14:tracePt t="38851" x="3454400" y="5962650"/>
          <p14:tracePt t="38851" x="3448050" y="5988050"/>
          <p14:tracePt t="38867" x="3441700" y="6013450"/>
          <p14:tracePt t="38867" x="3435350" y="6038850"/>
          <p14:tracePt t="38884" x="3429000" y="6064250"/>
          <p14:tracePt t="38884" x="3422650" y="6083300"/>
          <p14:tracePt t="38884" x="3409950" y="6096000"/>
          <p14:tracePt t="38902" x="3397250" y="6108700"/>
          <p14:tracePt t="38916" x="3384550" y="6115050"/>
          <p14:tracePt t="38916" x="3346450" y="6121400"/>
          <p14:tracePt t="38934" x="3327400" y="6121400"/>
          <p14:tracePt t="38934" x="3302000" y="6115050"/>
          <p14:tracePt t="38951" x="3270250" y="6108700"/>
          <p14:tracePt t="38951" x="3244850" y="6102350"/>
          <p14:tracePt t="38967" x="3213100" y="6089650"/>
          <p14:tracePt t="38967" x="3181350" y="6076950"/>
          <p14:tracePt t="38984" x="3149600" y="6064250"/>
          <p14:tracePt t="38984" x="3117850" y="6045200"/>
          <p14:tracePt t="38984" x="3079750" y="6013450"/>
          <p14:tracePt t="39003" x="3041650" y="5988050"/>
          <p14:tracePt t="39022" x="2724150" y="2876550"/>
          <p14:tracePt t="39244" x="2781300" y="2806700"/>
          <p14:tracePt t="39246" x="2844800" y="2736850"/>
          <p14:tracePt t="39254" x="2908300" y="2679700"/>
          <p14:tracePt t="39267" x="3035300" y="2578100"/>
          <p14:tracePt t="39267" x="3098800" y="2540000"/>
          <p14:tracePt t="39286" x="3162300" y="2514600"/>
          <p14:tracePt t="39302" x="3276600" y="2482850"/>
          <p14:tracePt t="39302" x="3333750" y="2482850"/>
          <p14:tracePt t="39318" x="3384550" y="2489200"/>
          <p14:tracePt t="39318" x="3435350" y="2501900"/>
          <p14:tracePt t="39335" x="3486150" y="2520950"/>
          <p14:tracePt t="39335" x="3530600" y="2546350"/>
          <p14:tracePt t="39352" x="3575050" y="2584450"/>
          <p14:tracePt t="39352" x="3657600" y="2679700"/>
          <p14:tracePt t="39368" x="3695700" y="2730500"/>
          <p14:tracePt t="39368" x="3727450" y="2794000"/>
          <p14:tracePt t="39385" x="3759200" y="2863850"/>
          <p14:tracePt t="39385" x="3784600" y="2933700"/>
          <p14:tracePt t="39402" x="3803650" y="3009900"/>
          <p14:tracePt t="39402" x="3829050" y="3092450"/>
          <p14:tracePt t="39419" x="3848100" y="3181350"/>
          <p14:tracePt t="39436" x="3219450" y="5937250"/>
          <p14:tracePt t="39676" x="3200400" y="5949950"/>
          <p14:tracePt t="39681" x="3187700" y="5962650"/>
          <p14:tracePt t="39689" x="3181350" y="5969000"/>
          <p14:tracePt t="39702" x="3175000" y="5981700"/>
          <p14:tracePt t="39719" x="3175000" y="5994400"/>
          <p14:tracePt t="39735" x="3175000" y="5988050"/>
          <p14:tracePt t="39735" x="3181350" y="5981700"/>
          <p14:tracePt t="39752" x="3181350" y="5962650"/>
          <p14:tracePt t="39752" x="3181350" y="5956300"/>
          <p14:tracePt t="39770" x="3187700" y="5930900"/>
          <p14:tracePt t="39770" x="3200400" y="5892800"/>
          <p14:tracePt t="39786" x="3213100" y="5867400"/>
          <p14:tracePt t="39786" x="3232150" y="5842000"/>
          <p14:tracePt t="39803" x="3244850" y="5816600"/>
          <p14:tracePt t="39803" x="3270250" y="5791200"/>
          <p14:tracePt t="39820" x="3295650" y="5759450"/>
          <p14:tracePt t="39820" x="3321050" y="5721350"/>
          <p14:tracePt t="39836" x="3346450" y="5689600"/>
          <p14:tracePt t="39836" x="3403600" y="5626100"/>
          <p14:tracePt t="39854" x="3435350" y="5588000"/>
          <p14:tracePt t="39854" x="3467100" y="5556250"/>
          <p14:tracePt t="39870" x="3498850" y="5518150"/>
          <p14:tracePt t="39885" x="3536950" y="5480050"/>
          <p14:tracePt t="39885" x="3568700" y="5448300"/>
          <p14:tracePt t="39903" x="3606800" y="5410200"/>
          <p14:tracePt t="40198" x="4102100" y="4933950"/>
          <p14:tracePt t="40218" x="4102100" y="4940300"/>
          <p14:tracePt t="40226" x="4095750" y="4953000"/>
          <p14:tracePt t="40237" x="4083050" y="4965700"/>
          <p14:tracePt t="40237" x="4076700" y="4978400"/>
          <p14:tracePt t="40255" x="4064000" y="4991100"/>
          <p14:tracePt t="40255" x="4038600" y="5022850"/>
          <p14:tracePt t="40271" x="4025900" y="5041900"/>
          <p14:tracePt t="40271" x="4013200" y="5054600"/>
          <p14:tracePt t="40288" x="3994150" y="5067300"/>
          <p14:tracePt t="40288" x="3981450" y="5080000"/>
          <p14:tracePt t="40305" x="3962400" y="5092700"/>
          <p14:tracePt t="40305" x="3930650" y="5118100"/>
          <p14:tracePt t="40322" x="3905250" y="5130800"/>
          <p14:tracePt t="40322" x="3886200" y="5143500"/>
          <p14:tracePt t="40338" x="3860800" y="5156200"/>
          <p14:tracePt t="40338" x="3835400" y="5175250"/>
          <p14:tracePt t="40355" x="3816350" y="5187950"/>
          <p14:tracePt t="40355" x="3790950" y="5207000"/>
          <p14:tracePt t="40372" x="3765550" y="5226050"/>
          <p14:tracePt t="40372" x="3740150" y="5245100"/>
          <p14:tracePt t="40388" x="3714750" y="5264150"/>
          <p14:tracePt t="40388" x="3689350" y="5283200"/>
          <p14:tracePt t="40406" x="3638550" y="5321300"/>
          <p14:tracePt t="40406" x="3613150" y="5340350"/>
          <p14:tracePt t="40422" x="3587750" y="5359400"/>
          <p14:tracePt t="40422" x="3568700" y="5384800"/>
          <p14:tracePt t="40439" x="3543300" y="5403850"/>
          <p14:tracePt t="40439" x="3524250" y="5422900"/>
          <p14:tracePt t="40456" x="3505200" y="5435600"/>
          <p14:tracePt t="40456" x="3486150" y="5454650"/>
          <p14:tracePt t="40472" x="3473450" y="5473700"/>
          <p14:tracePt t="40472" x="3454400" y="5486400"/>
          <p14:tracePt t="40472" x="3441700" y="5499100"/>
          <p14:tracePt t="40491" x="3429000" y="5511800"/>
          <p14:tracePt t="40491" x="3422650" y="5530850"/>
          <p14:tracePt t="40506" x="3409950" y="5543550"/>
          <p14:tracePt t="40506" x="3397250" y="5556250"/>
          <p14:tracePt t="40524" x="3390900" y="5568950"/>
          <p14:tracePt t="40524" x="3378200" y="5588000"/>
          <p14:tracePt t="40539" x="3365500" y="5600700"/>
          <p14:tracePt t="40539" x="3352800" y="5619750"/>
          <p14:tracePt t="40556" x="3340100" y="5632450"/>
          <p14:tracePt t="40556" x="3314700" y="5657850"/>
          <p14:tracePt t="40572" x="3302000" y="5664200"/>
          <p14:tracePt t="40572" x="3282950" y="5670550"/>
          <p14:tracePt t="40590" x="3270250" y="5676900"/>
          <p14:tracePt t="40590" x="3257550" y="5683250"/>
          <p14:tracePt t="40606" x="3244850" y="5695950"/>
          <p14:tracePt t="40606" x="3219450" y="5715000"/>
          <p14:tracePt t="40623" x="3206750" y="5721350"/>
          <p14:tracePt t="40623" x="3187700" y="5734050"/>
          <p14:tracePt t="40642" x="3175000" y="5746750"/>
          <p14:tracePt t="40642" x="3162300" y="5759450"/>
          <p14:tracePt t="40656" x="3149600" y="5765800"/>
          <p14:tracePt t="40656" x="3136900" y="5778500"/>
          <p14:tracePt t="40673" x="3124200" y="5791200"/>
          <p14:tracePt t="40673" x="3092450" y="5803900"/>
          <p14:tracePt t="40690" x="3067050" y="5810250"/>
          <p14:tracePt t="40690" x="3041650" y="5810250"/>
          <p14:tracePt t="40707" x="3016250" y="5810250"/>
          <p14:tracePt t="40707" x="2984500" y="5803900"/>
          <p14:tracePt t="40723" x="2946400" y="5797550"/>
          <p14:tracePt t="40723" x="2908300" y="5784850"/>
          <p14:tracePt t="40739" x="2870200" y="5772150"/>
          <p14:tracePt t="40758" x="2571750" y="2914650"/>
          <p14:tracePt t="40956" x="2622550" y="2844800"/>
          <p14:tracePt t="40962" x="2679700" y="2781300"/>
          <p14:tracePt t="40973" x="2838450" y="2628900"/>
          <p14:tracePt t="40990" x="2952750" y="2565400"/>
          <p14:tracePt t="41007" x="3054350" y="2527300"/>
          <p14:tracePt t="41024" x="3162300" y="2514600"/>
          <p14:tracePt t="41041" x="3263900" y="2540000"/>
          <p14:tracePt t="41041" x="3308350" y="2559050"/>
          <p14:tracePt t="41059" x="3403600" y="2616200"/>
          <p14:tracePt t="41074" x="3486150" y="2686050"/>
          <p14:tracePt t="41091" x="3556000" y="2774950"/>
          <p14:tracePt t="41107" x="3619500" y="2876550"/>
          <p14:tracePt t="41124" x="3670300" y="2990850"/>
          <p14:tracePt t="41140" x="3708400" y="3117850"/>
          <p14:tracePt t="41140" x="3721100" y="3187700"/>
          <p14:tracePt t="41159" x="3752850" y="3340100"/>
          <p14:tracePt t="41175" x="3771900" y="3492500"/>
          <p14:tracePt t="41191" x="3797300" y="3651250"/>
          <p14:tracePt t="41207" x="3816350" y="3898900"/>
          <p14:tracePt t="41224" x="3822700" y="4076700"/>
          <p14:tracePt t="41241" x="3816350" y="4267200"/>
          <p14:tracePt t="41257" x="3803650" y="4457700"/>
          <p14:tracePt t="41274" x="3778250" y="4737100"/>
          <p14:tracePt t="41291" x="3759200" y="4914900"/>
          <p14:tracePt t="41307" x="3733800" y="5086350"/>
          <p14:tracePt t="41324" x="3708400" y="5251450"/>
          <p14:tracePt t="41324" x="3689350" y="5334000"/>
          <p14:tracePt t="41342" x="3644900" y="5492750"/>
          <p14:tracePt t="41359" x="3587750" y="5638800"/>
          <p14:tracePt t="41374" x="3530600" y="5759450"/>
          <p14:tracePt t="41393" x="3467100" y="5873750"/>
          <p14:tracePt t="41408" x="3403600" y="5962650"/>
          <p14:tracePt t="41408" x="3378200" y="6000750"/>
          <p14:tracePt t="41427" x="3327400" y="6070600"/>
          <p14:tracePt t="41442" x="3302000" y="6096000"/>
          <p14:tracePt t="41459" x="3263900" y="6134100"/>
          <p14:tracePt t="41459" x="3244850" y="6146800"/>
          <p14:tracePt t="41475" x="3225800" y="6146800"/>
          <p14:tracePt t="41475" x="3213100" y="6146800"/>
          <p14:tracePt t="41475" x="3194050" y="6134100"/>
          <p14:tracePt t="41494" x="3181350" y="6121400"/>
          <p14:tracePt t="41508" x="3162300" y="6102350"/>
          <p14:tracePt t="41508" x="3136900" y="6064250"/>
          <p14:tracePt t="41527" x="3130550" y="6045200"/>
          <p14:tracePt t="41527" x="3117850" y="6026150"/>
          <p14:tracePt t="41543" x="3117850" y="6013450"/>
          <p14:tracePt t="41543" x="3117850" y="5988050"/>
          <p14:tracePt t="41559" x="3130550" y="5969000"/>
          <p14:tracePt t="41559" x="3136900" y="5943600"/>
          <p14:tracePt t="42742" x="4171950" y="4819650"/>
          <p14:tracePt t="42750" x="4165600" y="4826000"/>
          <p14:tracePt t="42750" x="4159250" y="4832350"/>
          <p14:tracePt t="42763" x="4146550" y="4845050"/>
          <p14:tracePt t="42763" x="4133850" y="4857750"/>
          <p14:tracePt t="42780" x="4121150" y="4870450"/>
          <p14:tracePt t="42780" x="4108450" y="4889500"/>
          <p14:tracePt t="42796" x="4095750" y="4902200"/>
          <p14:tracePt t="42796" x="4076700" y="4921250"/>
          <p14:tracePt t="42796" x="4064000" y="4933950"/>
          <p14:tracePt t="42815" x="4051300" y="4953000"/>
          <p14:tracePt t="42815" x="4044950" y="4965700"/>
          <p14:tracePt t="42830" x="4032250" y="4978400"/>
          <p14:tracePt t="42830" x="4019550" y="4991100"/>
          <p14:tracePt t="42847" x="4013200" y="5003800"/>
          <p14:tracePt t="42847" x="4006850" y="5022850"/>
          <p14:tracePt t="42863" x="4000500" y="5029200"/>
          <p14:tracePt t="42863" x="3994150" y="5048250"/>
          <p14:tracePt t="42880" x="3987800" y="5054600"/>
          <p14:tracePt t="42880" x="3981450" y="5060950"/>
          <p14:tracePt t="42880" x="3975100" y="5067300"/>
          <p14:tracePt t="42899" x="3975100" y="5073650"/>
          <p14:tracePt t="42912" x="3968750" y="5080000"/>
          <p14:tracePt t="42912" x="3962400" y="5086350"/>
          <p14:tracePt t="42930" x="3962400" y="5099050"/>
          <p14:tracePt t="42946" x="3962400" y="5105400"/>
          <p14:tracePt t="42962" x="3962400" y="5111750"/>
          <p14:tracePt t="43799" x="3676650" y="5594350"/>
          <p14:tracePt t="43826" x="3670300" y="5600700"/>
          <p14:tracePt t="43842" x="3663950" y="5607050"/>
          <p14:tracePt t="43850" x="3657600" y="5619750"/>
          <p14:tracePt t="43850" x="3651250" y="5632450"/>
          <p14:tracePt t="43867" x="3644900" y="5638800"/>
          <p14:tracePt t="43867" x="3632200" y="5651500"/>
          <p14:tracePt t="43884" x="3625850" y="5657850"/>
          <p14:tracePt t="43884" x="3613150" y="5664200"/>
          <p14:tracePt t="43900" x="3606800" y="5670550"/>
          <p14:tracePt t="43900" x="3594100" y="5670550"/>
          <p14:tracePt t="43916" x="3587750" y="5670550"/>
          <p14:tracePt t="43916" x="3568700" y="5670550"/>
          <p14:tracePt t="43934" x="3562350" y="5670550"/>
          <p14:tracePt t="43934" x="3549650" y="5676900"/>
          <p14:tracePt t="43950" x="3543300" y="5676900"/>
          <p14:tracePt t="43950" x="3536950" y="5676900"/>
          <p14:tracePt t="43967" x="3530600" y="5670550"/>
          <p14:tracePt t="43967" x="3524250" y="5676900"/>
          <p14:tracePt t="43983" x="3517900" y="5670550"/>
          <p14:tracePt t="43983" x="3511550" y="5670550"/>
          <p14:tracePt t="44000" x="3505200" y="5670550"/>
          <p14:tracePt t="44000" x="3498850" y="5670550"/>
          <p14:tracePt t="44019" x="3492500" y="5676900"/>
          <p14:tracePt t="44019" x="3486150" y="5676900"/>
          <p14:tracePt t="44034" x="3479800" y="5683250"/>
          <p14:tracePt t="44034" x="3473450" y="5689600"/>
          <p14:tracePt t="44051" x="3460750" y="5702300"/>
          <p14:tracePt t="44066" x="3454400" y="5702300"/>
          <p14:tracePt t="44066" x="3454400" y="5708650"/>
          <p14:tracePt t="44084" x="3441700" y="5715000"/>
          <p14:tracePt t="44100" x="3435350" y="5721350"/>
          <p14:tracePt t="44116" x="3429000" y="5727700"/>
          <p14:tracePt t="44116" x="3422650" y="5740400"/>
          <p14:tracePt t="44134" x="3416300" y="5746750"/>
          <p14:tracePt t="44134" x="3409950" y="5753100"/>
          <p14:tracePt t="44152" x="3403600" y="5759450"/>
          <p14:tracePt t="44152" x="3403600" y="5765800"/>
          <p14:tracePt t="44168" x="3397250" y="5772150"/>
          <p14:tracePt t="44168" x="3397250" y="5778500"/>
          <p14:tracePt t="44184" x="3397250" y="5784850"/>
          <p14:tracePt t="44184" x="3390900" y="5797550"/>
          <p14:tracePt t="44203" x="3390900" y="5803900"/>
          <p14:tracePt t="44216" x="3384550" y="5803900"/>
          <p14:tracePt t="44216" x="3384550" y="5816600"/>
          <p14:tracePt t="44236" x="3384550" y="5822950"/>
          <p14:tracePt t="44236" x="3384550" y="5829300"/>
          <p14:tracePt t="44251" x="3384550" y="5835650"/>
          <p14:tracePt t="44251" x="3384550" y="5848350"/>
          <p14:tracePt t="44268" x="3384550" y="5854700"/>
          <p14:tracePt t="44268" x="3384550" y="5861050"/>
          <p14:tracePt t="44268" x="3384550" y="5867400"/>
          <p14:tracePt t="44286" x="3384550" y="5873750"/>
          <p14:tracePt t="44300" x="3390900" y="5886450"/>
          <p14:tracePt t="44300" x="3390900" y="5892800"/>
          <p14:tracePt t="44318" x="3390900" y="5899150"/>
          <p14:tracePt t="44334" x="3397250" y="5911850"/>
          <p14:tracePt t="44350" x="3397250" y="5918200"/>
          <p14:tracePt t="44367" x="3397250" y="5924550"/>
          <p14:tracePt t="44384" x="3397250" y="5930900"/>
          <p14:tracePt t="44406" x="3390900" y="5937250"/>
          <p14:tracePt t="44422" x="3390900" y="5943600"/>
          <p14:tracePt t="44434" x="3384550" y="5949950"/>
          <p14:tracePt t="44451" x="3378200" y="5956300"/>
          <p14:tracePt t="44467" x="3371850" y="5956300"/>
          <p14:tracePt t="44494" x="3365500" y="5956300"/>
          <p14:tracePt t="44510" x="3359150" y="5956300"/>
          <p14:tracePt t="44526" x="3352800" y="5956300"/>
          <p14:tracePt t="44542" x="3346450" y="5956300"/>
          <p14:tracePt t="44554" x="3340100" y="5956300"/>
          <p14:tracePt t="44568" x="3333750" y="5962650"/>
          <p14:tracePt t="44568" x="3327400" y="5969000"/>
          <p14:tracePt t="44586" x="3321050" y="5969000"/>
          <p14:tracePt t="44586" x="3314700" y="5969000"/>
          <p14:tracePt t="44603" x="3308350" y="5975350"/>
          <p14:tracePt t="44603" x="3302000" y="5981700"/>
          <p14:tracePt t="44619" x="3289300" y="5981700"/>
          <p14:tracePt t="44619" x="3282950" y="5988050"/>
          <p14:tracePt t="44635" x="3276600" y="5994400"/>
          <p14:tracePt t="44635" x="3263900" y="6000750"/>
          <p14:tracePt t="44635" x="3257550" y="6007100"/>
          <p14:tracePt t="44655" x="3244850" y="6013450"/>
          <p14:tracePt t="44655" x="3238500" y="6019800"/>
          <p14:tracePt t="44669" x="3225800" y="6026150"/>
          <p14:tracePt t="44669" x="3213100" y="6032500"/>
          <p14:tracePt t="44686" x="3200400" y="6038850"/>
          <p14:tracePt t="44686" x="3181350" y="6038850"/>
          <p14:tracePt t="44703" x="3162300" y="6038850"/>
          <p14:tracePt t="44703" x="3136900" y="6038850"/>
          <p14:tracePt t="44719" x="3111500" y="6038850"/>
          <p14:tracePt t="44719" x="3048000" y="6019800"/>
          <p14:tracePt t="44736" x="3016250" y="6007100"/>
          <p14:tracePt t="44753" x="2438400" y="4362450"/>
          <p14:tracePt t="44923" x="2444750" y="4267200"/>
          <p14:tracePt t="44929" x="2457450" y="4165600"/>
          <p14:tracePt t="44938" x="2470150" y="4070350"/>
          <p14:tracePt t="44952" x="2527300" y="3778250"/>
          <p14:tracePt t="44969" x="2584450" y="3587750"/>
          <p14:tracePt t="44986" x="2667000" y="3409950"/>
          <p14:tracePt t="45002" x="2749550" y="3251200"/>
          <p14:tracePt t="45002" x="2794000" y="3181350"/>
          <p14:tracePt t="45023" x="2876550" y="3054350"/>
          <p14:tracePt t="45036" x="2965450" y="2946400"/>
          <p14:tracePt t="45053" x="3048000" y="2844800"/>
          <p14:tracePt t="45069" x="3194050" y="2711450"/>
          <p14:tracePt t="45087" x="3295650" y="2635250"/>
          <p14:tracePt t="45103" x="3397250" y="2578100"/>
          <p14:tracePt t="45120" x="3498850" y="2540000"/>
          <p14:tracePt t="45136" x="3632200" y="2527300"/>
          <p14:tracePt t="45154" x="3727450" y="2546350"/>
          <p14:tracePt t="45170" x="3822700" y="2590800"/>
          <p14:tracePt t="45191" x="3911600" y="2660650"/>
          <p14:tracePt t="45191" x="3956050" y="2698750"/>
          <p14:tracePt t="45208" x="4000500" y="2743200"/>
          <p14:tracePt t="45220" x="4095750" y="2908300"/>
          <p14:tracePt t="45239" x="4146550" y="3041650"/>
          <p14:tracePt t="45256" x="4184650" y="3200400"/>
          <p14:tracePt t="45256" x="4197350" y="3289300"/>
          <p14:tracePt t="45275" x="4216400" y="3378200"/>
          <p14:tracePt t="45287" x="4241800" y="3562350"/>
          <p14:tracePt t="45304" x="4260850" y="3746500"/>
          <p14:tracePt t="45304" x="4260850" y="3835400"/>
          <p14:tracePt t="45322" x="4267200" y="4000500"/>
          <p14:tracePt t="45337" x="4254500" y="4178300"/>
          <p14:tracePt t="45355" x="4222750" y="4343400"/>
          <p14:tracePt t="45371" x="4159250" y="4610100"/>
          <p14:tracePt t="45388" x="4114800" y="4813300"/>
          <p14:tracePt t="45405" x="4064000" y="4991100"/>
          <p14:tracePt t="45421" x="4019550" y="5175250"/>
          <p14:tracePt t="45438" x="3937000" y="5397500"/>
          <p14:tracePt t="45455" x="3879850" y="5543550"/>
          <p14:tracePt t="45471" x="3810000" y="5676900"/>
          <p14:tracePt t="45488" x="3733800" y="5797550"/>
          <p14:tracePt t="45488" x="3695700" y="5854700"/>
          <p14:tracePt t="45506" x="3613150" y="5956300"/>
          <p14:tracePt t="45523" x="3524250" y="6038850"/>
          <p14:tracePt t="45538" x="3435350" y="6089650"/>
          <p14:tracePt t="45555" x="3346450" y="6121400"/>
          <p14:tracePt t="45572" x="3263900" y="6121400"/>
          <p14:tracePt t="45572" x="3225800" y="6115050"/>
          <p14:tracePt t="45591" x="3194050" y="6102350"/>
          <p14:tracePt t="45591" x="3168650" y="6089650"/>
          <p14:tracePt t="45606" x="3136900" y="6045200"/>
          <p14:tracePt t="45622" x="3130550" y="5988050"/>
          <p14:tracePt t="45622" x="3136900" y="5956300"/>
          <p14:tracePt t="45644" x="3136900" y="5918200"/>
          <p14:tracePt t="45655" x="3143250" y="5886450"/>
          <p14:tracePt t="45655" x="3149600" y="5842000"/>
          <p14:tracePt t="45655" x="3155950" y="5810250"/>
          <p14:tracePt t="45674" x="3168650" y="5765800"/>
          <p14:tracePt t="45674" x="3181350" y="5734050"/>
          <p14:tracePt t="45689" x="3200400" y="5695950"/>
          <p14:tracePt t="45689" x="3219450" y="5664200"/>
          <p14:tracePt t="45706" x="3244850" y="5626100"/>
          <p14:tracePt t="45706" x="3276600" y="5594350"/>
          <p14:tracePt t="45722" x="3308350" y="5556250"/>
          <p14:tracePt t="45722" x="3346450" y="55245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二項分布の利用</a:t>
            </a:r>
            <a:endParaRPr kumimoji="1" lang="ja-JP" altLang="en-US" dirty="0"/>
          </a:p>
        </p:txBody>
      </p:sp>
      <p:sp>
        <p:nvSpPr>
          <p:cNvPr id="3" name="テキスト ボックス 2"/>
          <p:cNvSpPr txBox="1"/>
          <p:nvPr/>
        </p:nvSpPr>
        <p:spPr>
          <a:xfrm>
            <a:off x="251520" y="1196752"/>
            <a:ext cx="8568952" cy="830997"/>
          </a:xfrm>
          <a:prstGeom prst="rect">
            <a:avLst/>
          </a:prstGeom>
          <a:noFill/>
        </p:spPr>
        <p:txBody>
          <a:bodyPr wrap="square" rtlCol="0">
            <a:spAutoFit/>
          </a:bodyPr>
          <a:lstStyle/>
          <a:p>
            <a:r>
              <a:rPr kumimoji="1" lang="ja-JP" altLang="en-US" dirty="0" smtClean="0"/>
              <a:t>ある事象が二項分布に当てはまると考えられる場合，それを利用して，いくつかの予測や推論を立てることができる</a:t>
            </a:r>
            <a:endParaRPr kumimoji="1" lang="ja-JP" altLang="en-US" dirty="0"/>
          </a:p>
        </p:txBody>
      </p:sp>
      <p:sp>
        <p:nvSpPr>
          <p:cNvPr id="4" name="テキスト ボックス 3"/>
          <p:cNvSpPr txBox="1"/>
          <p:nvPr/>
        </p:nvSpPr>
        <p:spPr>
          <a:xfrm>
            <a:off x="251520" y="2492897"/>
            <a:ext cx="8496944" cy="3416320"/>
          </a:xfrm>
          <a:prstGeom prst="rect">
            <a:avLst/>
          </a:prstGeom>
          <a:noFill/>
        </p:spPr>
        <p:txBody>
          <a:bodyPr wrap="square" rtlCol="0">
            <a:spAutoFit/>
          </a:bodyPr>
          <a:lstStyle/>
          <a:p>
            <a:r>
              <a:rPr kumimoji="1" lang="ja-JP" altLang="en-US" dirty="0" smtClean="0"/>
              <a:t>（１）　確率の計算</a:t>
            </a:r>
            <a:endParaRPr kumimoji="1" lang="en-US" altLang="ja-JP" dirty="0" smtClean="0"/>
          </a:p>
          <a:p>
            <a:endParaRPr lang="en-US" altLang="ja-JP" dirty="0" smtClean="0"/>
          </a:p>
          <a:p>
            <a:r>
              <a:rPr kumimoji="1" lang="ja-JP" altLang="en-US" dirty="0" smtClean="0"/>
              <a:t>例：</a:t>
            </a:r>
            <a:r>
              <a:rPr lang="ja-JP" altLang="en-US" dirty="0" smtClean="0"/>
              <a:t>シロクマチョコレートを買うと，</a:t>
            </a:r>
            <a:r>
              <a:rPr lang="en-US" altLang="ja-JP" dirty="0" smtClean="0"/>
              <a:t>20 </a:t>
            </a:r>
            <a:r>
              <a:rPr lang="ja-JP" altLang="en-US" dirty="0" smtClean="0"/>
              <a:t>個に</a:t>
            </a:r>
            <a:r>
              <a:rPr lang="en-US" altLang="ja-JP" dirty="0" smtClean="0"/>
              <a:t>1 </a:t>
            </a:r>
            <a:r>
              <a:rPr lang="ja-JP" altLang="en-US" dirty="0" smtClean="0"/>
              <a:t>個の割合でシロクマのぬいぐるみが当たる．どうしてもシロクマのぬいぐるみがほしいＡさんはシロクマのぬいぐるみが手に入る確率を</a:t>
            </a:r>
            <a:endParaRPr lang="en-US" altLang="ja-JP" dirty="0" smtClean="0"/>
          </a:p>
          <a:p>
            <a:endParaRPr lang="en-US" altLang="ja-JP" dirty="0" smtClean="0"/>
          </a:p>
          <a:p>
            <a:r>
              <a:rPr lang="en-US" altLang="ja-JP" dirty="0" smtClean="0"/>
              <a:t>95</a:t>
            </a:r>
            <a:r>
              <a:rPr lang="ja-JP" altLang="en-US" dirty="0" smtClean="0"/>
              <a:t>％以上にするにはいくつシロクマチョコレートを買えばよいか？</a:t>
            </a:r>
            <a:endParaRPr lang="en-US" altLang="ja-JP" dirty="0" smtClean="0"/>
          </a:p>
          <a:p>
            <a:endParaRPr lang="en-US" altLang="ja-JP" dirty="0" smtClean="0"/>
          </a:p>
          <a:p>
            <a:r>
              <a:rPr lang="en-US" altLang="ja-JP" dirty="0" smtClean="0"/>
              <a:t>99</a:t>
            </a:r>
            <a:r>
              <a:rPr lang="ja-JP" altLang="en-US" dirty="0" smtClean="0"/>
              <a:t>％以上にするにはいくつ買えばよいか？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4177"/>
    </mc:Choice>
    <mc:Fallback>
      <p:transition spd="slow" advTm="74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060" x="7296150" y="2171700"/>
          <p14:tracePt t="2068" x="7302500" y="2171700"/>
          <p14:tracePt t="2076" x="7308850" y="2165350"/>
          <p14:tracePt t="2076" x="7321550" y="2159000"/>
          <p14:tracePt t="2089" x="7327900" y="2152650"/>
          <p14:tracePt t="2089" x="7340600" y="2146300"/>
          <p14:tracePt t="2106" x="7353300" y="2139950"/>
          <p14:tracePt t="2106" x="7366000" y="2133600"/>
          <p14:tracePt t="2123" x="7372350" y="2127250"/>
          <p14:tracePt t="2123" x="7385050" y="2120900"/>
          <p14:tracePt t="2139" x="7397750" y="2114550"/>
          <p14:tracePt t="2139" x="7416800" y="2114550"/>
          <p14:tracePt t="2155" x="7423150" y="2108200"/>
          <p14:tracePt t="2171" x="7429500" y="2108200"/>
          <p14:tracePt t="2171" x="7435850" y="2108200"/>
          <p14:tracePt t="2191" x="7442200" y="2108200"/>
          <p14:tracePt t="2191" x="7448550" y="2101850"/>
          <p14:tracePt t="2206" x="7454900" y="2095500"/>
          <p14:tracePt t="2206" x="7461250" y="2089150"/>
          <p14:tracePt t="2206" x="7467600" y="2082800"/>
          <p14:tracePt t="2223" x="7473950" y="2076450"/>
          <p14:tracePt t="2223" x="7486650" y="2070100"/>
          <p14:tracePt t="2239" x="7493000" y="2063750"/>
          <p14:tracePt t="2239" x="7499350" y="2057400"/>
          <p14:tracePt t="2256" x="7505700" y="2051050"/>
          <p14:tracePt t="2272" x="7518400" y="2038350"/>
          <p14:tracePt t="2288" x="7518400" y="2032000"/>
          <p14:tracePt t="2305" x="7524750" y="2025650"/>
          <p14:tracePt t="2305" x="7524750" y="2012950"/>
          <p14:tracePt t="2323" x="7524750" y="2006600"/>
          <p14:tracePt t="2338" x="7512050" y="2000250"/>
          <p14:tracePt t="2359" x="7505700" y="1993900"/>
          <p14:tracePt t="2386" x="7499350" y="1987550"/>
          <p14:tracePt t="2403" x="7493000" y="1981200"/>
          <p14:tracePt t="2419" x="7486650" y="1981200"/>
          <p14:tracePt t="2427" x="7480300" y="1974850"/>
          <p14:tracePt t="2443" x="7473950" y="1974850"/>
          <p14:tracePt t="2443" x="7467600" y="1981200"/>
          <p14:tracePt t="2456" x="7461250" y="1981200"/>
          <p14:tracePt t="2456" x="7454900" y="1981200"/>
          <p14:tracePt t="2473" x="7448550" y="1981200"/>
          <p14:tracePt t="2473" x="7448550" y="1987550"/>
          <p14:tracePt t="2489" x="7442200" y="1987550"/>
          <p14:tracePt t="2489" x="7435850" y="1987550"/>
          <p14:tracePt t="2506" x="7429500" y="1993900"/>
          <p14:tracePt t="2522" x="7423150" y="1987550"/>
          <p14:tracePt t="2539" x="7423150" y="1981200"/>
          <p14:tracePt t="2606" x="7429500" y="1981200"/>
          <p14:tracePt t="2626" x="7435850" y="1974850"/>
          <p14:tracePt t="2643" x="7442200" y="1968500"/>
          <p14:tracePt t="2658" x="7448550" y="1968500"/>
          <p14:tracePt t="2683" x="7454900" y="1968500"/>
          <p14:tracePt t="2702" x="7454900" y="1974850"/>
          <p14:tracePt t="2726" x="7454900" y="1981200"/>
          <p14:tracePt t="2743" x="7448550" y="1981200"/>
          <p14:tracePt t="2770" x="7442200" y="1981200"/>
          <p14:tracePt t="2794" x="7435850" y="1981200"/>
          <p14:tracePt t="2806" x="7429500" y="1987550"/>
          <p14:tracePt t="2823" x="7423150" y="1987550"/>
          <p14:tracePt t="2838" x="7416800" y="1987550"/>
          <p14:tracePt t="2846" x="7410450" y="1993900"/>
          <p14:tracePt t="2856" x="7404100" y="1993900"/>
          <p14:tracePt t="2856" x="7397750" y="1993900"/>
          <p14:tracePt t="2856" x="7391400" y="1993900"/>
          <p14:tracePt t="2875" x="7385050" y="1993900"/>
          <p14:tracePt t="2875" x="7372350" y="2000250"/>
          <p14:tracePt t="2891" x="7366000" y="1993900"/>
          <p14:tracePt t="2891" x="7359650" y="1993900"/>
          <p14:tracePt t="2907" x="7353300" y="1993900"/>
          <p14:tracePt t="2907" x="7346950" y="1993900"/>
          <p14:tracePt t="2924" x="7340600" y="1987550"/>
          <p14:tracePt t="2939" x="7334250" y="1981200"/>
          <p14:tracePt t="2957" x="7327900" y="1974850"/>
          <p14:tracePt t="2957" x="7327900" y="1968500"/>
          <p14:tracePt t="2957" x="7327900" y="1962150"/>
          <p14:tracePt t="2975" x="7327900" y="1955800"/>
          <p14:tracePt t="2975" x="7321550" y="1949450"/>
          <p14:tracePt t="2991" x="7321550" y="1943100"/>
          <p14:tracePt t="3007" x="7327900" y="1930400"/>
          <p14:tracePt t="3023" x="7327900" y="1924050"/>
          <p14:tracePt t="3040" x="7334250" y="1917700"/>
          <p14:tracePt t="3057" x="7340600" y="1924050"/>
          <p14:tracePt t="3073" x="7346950" y="1917700"/>
          <p14:tracePt t="3090" x="7346950" y="1911350"/>
          <p14:tracePt t="3122" x="7340600" y="1917700"/>
          <p14:tracePt t="3154" x="7334250" y="1924050"/>
          <p14:tracePt t="3166" x="7327900" y="1930400"/>
          <p14:tracePt t="3175" x="7321550" y="1930400"/>
          <p14:tracePt t="3175" x="7315200" y="1936750"/>
          <p14:tracePt t="3192" x="7308850" y="1943100"/>
          <p14:tracePt t="3192" x="7296150" y="1943100"/>
          <p14:tracePt t="3209" x="7283450" y="1949450"/>
          <p14:tracePt t="3209" x="7270750" y="1955800"/>
          <p14:tracePt t="3209" x="7264400" y="1955800"/>
          <p14:tracePt t="3227" x="7251700" y="1962150"/>
          <p14:tracePt t="3241" x="7245350" y="1968500"/>
          <p14:tracePt t="3241" x="7219950" y="1981200"/>
          <p14:tracePt t="3259" x="7207250" y="1987550"/>
          <p14:tracePt t="3259" x="7194550" y="1987550"/>
          <p14:tracePt t="3276" x="7188200" y="1993900"/>
          <p14:tracePt t="3276" x="7175500" y="2000250"/>
          <p14:tracePt t="3292" x="7162800" y="2000250"/>
          <p14:tracePt t="3292" x="7150100" y="2000250"/>
          <p14:tracePt t="3309" x="7137400" y="2000250"/>
          <p14:tracePt t="3309" x="7124700" y="2000250"/>
          <p14:tracePt t="3309" x="7112000" y="2000250"/>
          <p14:tracePt t="3328" x="7105650" y="2006600"/>
          <p14:tracePt t="3341" x="7092950" y="2012950"/>
          <p14:tracePt t="3341" x="7067550" y="2025650"/>
          <p14:tracePt t="3359" x="7061200" y="2032000"/>
          <p14:tracePt t="3359" x="7048500" y="2038350"/>
          <p14:tracePt t="3376" x="7042150" y="2044700"/>
          <p14:tracePt t="3376" x="7029450" y="2057400"/>
          <p14:tracePt t="3392" x="7016750" y="2057400"/>
          <p14:tracePt t="3392" x="6997700" y="2063750"/>
          <p14:tracePt t="3409" x="6991350" y="2070100"/>
          <p14:tracePt t="3409" x="6978650" y="2076450"/>
          <p14:tracePt t="3426" x="6972300" y="2082800"/>
          <p14:tracePt t="3426" x="6959600" y="2095500"/>
          <p14:tracePt t="3443" x="6953250" y="2101850"/>
          <p14:tracePt t="3443" x="6946900" y="2114550"/>
          <p14:tracePt t="3459" x="6934200" y="2120900"/>
          <p14:tracePt t="3459" x="6921500" y="2146300"/>
          <p14:tracePt t="3476" x="6915150" y="2152650"/>
          <p14:tracePt t="3476" x="6908800" y="2165350"/>
          <p14:tracePt t="3493" x="6902450" y="2178050"/>
          <p14:tracePt t="3493" x="6896100" y="2184400"/>
          <p14:tracePt t="3510" x="6889750" y="2190750"/>
          <p14:tracePt t="3510" x="6877050" y="2209800"/>
          <p14:tracePt t="3527" x="6877050" y="2216150"/>
          <p14:tracePt t="3527" x="6870700" y="2222500"/>
          <p14:tracePt t="3543" x="6870700" y="2228850"/>
          <p14:tracePt t="3543" x="6864350" y="2235200"/>
          <p14:tracePt t="3560" x="6858000" y="2247900"/>
          <p14:tracePt t="3583" x="6858000" y="2254250"/>
          <p14:tracePt t="3592" x="6851650" y="2254250"/>
          <p14:tracePt t="3592" x="6845300" y="2260600"/>
          <p14:tracePt t="3611" x="6845300" y="2266950"/>
          <p14:tracePt t="3628" x="6838950" y="2273300"/>
          <p14:tracePt t="3643" x="6838950" y="2279650"/>
          <p14:tracePt t="3659" x="6838950" y="2286000"/>
          <p14:tracePt t="3659" x="6838950" y="2305050"/>
          <p14:tracePt t="3682" x="6838950" y="2311400"/>
          <p14:tracePt t="3692" x="6838950" y="2317750"/>
          <p14:tracePt t="3692" x="6838950" y="2324100"/>
          <p14:tracePt t="3710" x="6838950" y="2336800"/>
          <p14:tracePt t="3710" x="6838950" y="2343150"/>
          <p14:tracePt t="3727" x="6845300" y="2349500"/>
          <p14:tracePt t="3727" x="6845300" y="2355850"/>
          <p14:tracePt t="3743" x="6845300" y="2368550"/>
          <p14:tracePt t="3759" x="6851650" y="2374900"/>
          <p14:tracePt t="3776" x="6851650" y="2387600"/>
          <p14:tracePt t="3806" x="6858000" y="2393950"/>
          <p14:tracePt t="3823" x="6858000" y="2400300"/>
          <p14:tracePt t="3827" x="6864350" y="2400300"/>
          <p14:tracePt t="3827" x="6870700" y="2406650"/>
          <p14:tracePt t="3844" x="6877050" y="2413000"/>
          <p14:tracePt t="3844" x="6883400" y="2419350"/>
          <p14:tracePt t="3860" x="6889750" y="2425700"/>
          <p14:tracePt t="3860" x="6902450" y="2432050"/>
          <p14:tracePt t="3877" x="6908800" y="2438400"/>
          <p14:tracePt t="3877" x="6915150" y="2444750"/>
          <p14:tracePt t="3877" x="6921500" y="2451100"/>
          <p14:tracePt t="3896" x="6927850" y="2457450"/>
          <p14:tracePt t="3896" x="6934200" y="2463800"/>
          <p14:tracePt t="3911" x="6946900" y="2463800"/>
          <p14:tracePt t="3911" x="6953250" y="2463800"/>
          <p14:tracePt t="3930" x="6959600" y="2463800"/>
          <p14:tracePt t="3930" x="6965950" y="2463800"/>
          <p14:tracePt t="3944" x="6972300" y="2463800"/>
          <p14:tracePt t="3960" x="6972300" y="2470150"/>
          <p14:tracePt t="3979" x="6972300" y="2476500"/>
          <p14:tracePt t="3994" x="6965950" y="2489200"/>
          <p14:tracePt t="3994" x="6959600" y="2495550"/>
          <p14:tracePt t="4011" x="6953250" y="2495550"/>
          <p14:tracePt t="4027" x="6946900" y="2495550"/>
          <p14:tracePt t="4043" x="6940550" y="2495550"/>
          <p14:tracePt t="4060" x="6940550" y="2501900"/>
          <p14:tracePt t="4077" x="6927850" y="2501900"/>
          <p14:tracePt t="4094" x="6921500" y="2501900"/>
          <p14:tracePt t="4110" x="6915150" y="2501900"/>
          <p14:tracePt t="4166" x="6915150" y="2495550"/>
          <p14:tracePt t="4183" x="6915150" y="2489200"/>
          <p14:tracePt t="4187" x="6915150" y="2482850"/>
          <p14:tracePt t="4195" x="6915150" y="2476500"/>
          <p14:tracePt t="4195" x="6915150" y="2470150"/>
          <p14:tracePt t="4211" x="6921500" y="2457450"/>
          <p14:tracePt t="4227" x="6921500" y="2451100"/>
          <p14:tracePt t="4227" x="6921500" y="2444750"/>
          <p14:tracePt t="4245" x="6927850" y="2444750"/>
          <p14:tracePt t="4263" x="6927850" y="2438400"/>
          <p14:tracePt t="4286" x="6934200" y="2432050"/>
          <p14:tracePt t="4314" x="6934200" y="2425700"/>
          <p14:tracePt t="4339" x="6934200" y="2432050"/>
          <p14:tracePt t="4363" x="6940550" y="2432050"/>
          <p14:tracePt t="4382" x="6946900" y="2432050"/>
          <p14:tracePt t="4398" x="6953250" y="2432050"/>
          <p14:tracePt t="4414" x="6959600" y="2419350"/>
          <p14:tracePt t="4458" x="6965950" y="2413000"/>
          <p14:tracePt t="4482" x="6972300" y="2406650"/>
          <p14:tracePt t="4495" x="6972300" y="2400300"/>
          <p14:tracePt t="4510" x="6978650" y="2400300"/>
          <p14:tracePt t="4534" x="6978650" y="2393950"/>
          <p14:tracePt t="4547" x="6978650" y="2387600"/>
          <p14:tracePt t="4630" x="6985000" y="2381250"/>
          <p14:tracePt t="4646" x="6991350" y="2368550"/>
          <p14:tracePt t="4663" x="6991350" y="2362200"/>
          <p14:tracePt t="4667" x="6997700" y="2355850"/>
          <p14:tracePt t="4680" x="6997700" y="2349500"/>
          <p14:tracePt t="4680" x="6997700" y="2343150"/>
          <p14:tracePt t="4696" x="7004050" y="2343150"/>
          <p14:tracePt t="4696" x="7004050" y="2330450"/>
          <p14:tracePt t="4713" x="7010400" y="2324100"/>
          <p14:tracePt t="4713" x="7010400" y="2317750"/>
          <p14:tracePt t="4730" x="7010400" y="2311400"/>
          <p14:tracePt t="4745" x="7010400" y="2298700"/>
          <p14:tracePt t="4762" x="7004050" y="2298700"/>
          <p14:tracePt t="4779" x="7004050" y="2292350"/>
          <p14:tracePt t="4779" x="6997700" y="2279650"/>
          <p14:tracePt t="4796" x="6985000" y="2279650"/>
          <p14:tracePt t="4812" x="6978650" y="2279650"/>
          <p14:tracePt t="4829" x="6972300" y="2279650"/>
          <p14:tracePt t="4829" x="6959600" y="2279650"/>
          <p14:tracePt t="4847" x="6959600" y="2286000"/>
          <p14:tracePt t="4863" x="6946900" y="2286000"/>
          <p14:tracePt t="4880" x="6940550" y="2292350"/>
          <p14:tracePt t="4896" x="6934200" y="2292350"/>
          <p14:tracePt t="4913" x="6927850" y="2298700"/>
          <p14:tracePt t="4913" x="6921500" y="2305050"/>
          <p14:tracePt t="4933" x="6915150" y="2305050"/>
          <p14:tracePt t="4947" x="6915150" y="2311400"/>
          <p14:tracePt t="4963" x="6908800" y="2311400"/>
          <p14:tracePt t="4963" x="6902450" y="2311400"/>
          <p14:tracePt t="4981" x="6896100" y="2311400"/>
          <p14:tracePt t="4996" x="6889750" y="2311400"/>
          <p14:tracePt t="4996" x="6883400" y="2311400"/>
          <p14:tracePt t="5015" x="6877050" y="2317750"/>
          <p14:tracePt t="5030" x="6870700" y="2311400"/>
          <p14:tracePt t="5047" x="6864350" y="2311400"/>
          <p14:tracePt t="5064" x="6864350" y="2317750"/>
          <p14:tracePt t="5094" x="6864350" y="2324100"/>
          <p14:tracePt t="5102" x="6870700" y="2336800"/>
          <p14:tracePt t="5119" x="6877050" y="2343150"/>
          <p14:tracePt t="5130" x="6883400" y="2349500"/>
          <p14:tracePt t="5130" x="6889750" y="2349500"/>
          <p14:tracePt t="5148" x="6896100" y="2349500"/>
          <p14:tracePt t="5148" x="6902450" y="2355850"/>
          <p14:tracePt t="5165" x="6908800" y="2362200"/>
          <p14:tracePt t="5165" x="6915150" y="2362200"/>
          <p14:tracePt t="5183" x="6921500" y="2362200"/>
          <p14:tracePt t="5183" x="6927850" y="2362200"/>
          <p14:tracePt t="5198" x="6934200" y="2355850"/>
          <p14:tracePt t="5198" x="6953250" y="2349500"/>
          <p14:tracePt t="5215" x="6959600" y="2349500"/>
          <p14:tracePt t="5215" x="6972300" y="2343150"/>
          <p14:tracePt t="5233" x="6978650" y="2343150"/>
          <p14:tracePt t="5233" x="6991350" y="2336800"/>
          <p14:tracePt t="5250" x="6997700" y="2336800"/>
          <p14:tracePt t="5250" x="7010400" y="2336800"/>
          <p14:tracePt t="5266" x="7016750" y="2336800"/>
          <p14:tracePt t="5266" x="7023100" y="2336800"/>
          <p14:tracePt t="5266" x="7029450" y="2336800"/>
          <p14:tracePt t="5284" x="7035800" y="2336800"/>
          <p14:tracePt t="5298" x="7042150" y="2336800"/>
          <p14:tracePt t="5298" x="7048500" y="2343150"/>
          <p14:tracePt t="5317" x="7054850" y="2349500"/>
          <p14:tracePt t="5332" x="7061200" y="2355850"/>
          <p14:tracePt t="5332" x="7061200" y="2368550"/>
          <p14:tracePt t="5350" x="7061200" y="2374900"/>
          <p14:tracePt t="5366" x="7061200" y="2381250"/>
          <p14:tracePt t="5382" x="7061200" y="2387600"/>
          <p14:tracePt t="5399" x="7054850" y="2387600"/>
          <p14:tracePt t="5436" x="7054850" y="2381250"/>
          <p14:tracePt t="5447" x="7048500" y="2368550"/>
          <p14:tracePt t="5478" x="7048500" y="2362200"/>
          <p14:tracePt t="5488" x="7048500" y="2355850"/>
          <p14:tracePt t="5502" x="7048500" y="2343150"/>
          <p14:tracePt t="5515" x="7048500" y="2336800"/>
          <p14:tracePt t="5515" x="7042150" y="2324100"/>
          <p14:tracePt t="5533" x="7042150" y="2317750"/>
          <p14:tracePt t="5533" x="7035800" y="2311400"/>
          <p14:tracePt t="5549" x="7035800" y="2298700"/>
          <p14:tracePt t="5549" x="7023100" y="2273300"/>
          <p14:tracePt t="5567" x="7016750" y="2266950"/>
          <p14:tracePt t="5567" x="7016750" y="2260600"/>
          <p14:tracePt t="5583" x="7010400" y="2247900"/>
          <p14:tracePt t="5583" x="7004050" y="2241550"/>
          <p14:tracePt t="5600" x="6997700" y="2235200"/>
          <p14:tracePt t="5600" x="6991350" y="2222500"/>
          <p14:tracePt t="5616" x="6991350" y="2216150"/>
          <p14:tracePt t="5616" x="6985000" y="2203450"/>
          <p14:tracePt t="5633" x="6978650" y="2190750"/>
          <p14:tracePt t="5633" x="6978650" y="2178050"/>
          <p14:tracePt t="5633" x="6972300" y="2165350"/>
          <p14:tracePt t="5651" x="6972300" y="2159000"/>
          <p14:tracePt t="5651" x="6972300" y="2146300"/>
          <p14:tracePt t="5667" x="6965950" y="2133600"/>
          <p14:tracePt t="5667" x="6965950" y="2120900"/>
          <p14:tracePt t="5685" x="6965950" y="2114550"/>
          <p14:tracePt t="5685" x="6959600" y="2114550"/>
          <p14:tracePt t="5700" x="6953250" y="2101850"/>
          <p14:tracePt t="5715" x="6953250" y="2108200"/>
          <p14:tracePt t="5735" x="6953250" y="2114550"/>
          <p14:tracePt t="5749" x="6953250" y="2120900"/>
          <p14:tracePt t="5749" x="6959600" y="2127250"/>
          <p14:tracePt t="5766" x="6959600" y="2139950"/>
          <p14:tracePt t="5766" x="6965950" y="2146300"/>
          <p14:tracePt t="5783" x="6965950" y="2152650"/>
          <p14:tracePt t="5783" x="6965950" y="2159000"/>
          <p14:tracePt t="5800" x="6972300" y="2165350"/>
          <p14:tracePt t="5800" x="6972300" y="2178050"/>
          <p14:tracePt t="5818" x="6978650" y="2184400"/>
          <p14:tracePt t="5834" x="6985000" y="2190750"/>
          <p14:tracePt t="5850" x="6991350" y="2190750"/>
          <p14:tracePt t="5867" x="6997700" y="2190750"/>
          <p14:tracePt t="5885" x="7004050" y="2184400"/>
          <p14:tracePt t="5907" x="7010400" y="2178050"/>
          <p14:tracePt t="5917" x="7010400" y="2171700"/>
          <p14:tracePt t="5917" x="7023100" y="2152650"/>
          <p14:tracePt t="5936" x="7029450" y="2139950"/>
          <p14:tracePt t="5936" x="7035800" y="2120900"/>
          <p14:tracePt t="5952" x="7042150" y="2108200"/>
          <p14:tracePt t="5952" x="7042150" y="2089150"/>
          <p14:tracePt t="5969" x="7048500" y="2070100"/>
          <p14:tracePt t="5969" x="7048500" y="2051050"/>
          <p14:tracePt t="5985" x="7048500" y="2032000"/>
          <p14:tracePt t="5985" x="7048500" y="2012950"/>
          <p14:tracePt t="6002" x="7048500" y="2000250"/>
          <p14:tracePt t="6002" x="7048500" y="1981200"/>
          <p14:tracePt t="6002" x="7048500" y="1968500"/>
          <p14:tracePt t="6021" x="7048500" y="1955800"/>
          <p14:tracePt t="6034" x="7048500" y="1943100"/>
          <p14:tracePt t="6034" x="7048500" y="1924050"/>
          <p14:tracePt t="6052" x="7048500" y="1917700"/>
          <p14:tracePt t="6052" x="7042150" y="1911350"/>
          <p14:tracePt t="6069" x="7035800" y="1905000"/>
          <p14:tracePt t="6084" x="7029450" y="1911350"/>
          <p14:tracePt t="6101" x="7023100" y="1917700"/>
          <p14:tracePt t="6101" x="7023100" y="1924050"/>
          <p14:tracePt t="6119" x="7016750" y="1936750"/>
          <p14:tracePt t="6119" x="7016750" y="1949450"/>
          <p14:tracePt t="6136" x="7016750" y="1955800"/>
          <p14:tracePt t="6136" x="7010400" y="1968500"/>
          <p14:tracePt t="6153" x="7010400" y="1974850"/>
          <p14:tracePt t="6153" x="7010400" y="2000250"/>
          <p14:tracePt t="6169" x="7016750" y="2006600"/>
          <p14:tracePt t="6169" x="7016750" y="2012950"/>
          <p14:tracePt t="6187" x="7016750" y="2025650"/>
          <p14:tracePt t="6187" x="7023100" y="2032000"/>
          <p14:tracePt t="6203" x="7029450" y="2038350"/>
          <p14:tracePt t="6203" x="7029450" y="2044700"/>
          <p14:tracePt t="6219" x="7035800" y="2051050"/>
          <p14:tracePt t="6219" x="7042150" y="2057400"/>
          <p14:tracePt t="6236" x="7054850" y="2063750"/>
          <p14:tracePt t="6252" x="7054850" y="2070100"/>
          <p14:tracePt t="6268" x="7061200" y="2070100"/>
          <p14:tracePt t="6285" x="7061200" y="2076450"/>
          <p14:tracePt t="6312" x="7061200" y="2082800"/>
          <p14:tracePt t="6328" x="7061200" y="2089150"/>
          <p14:tracePt t="6344" x="7048500" y="2095500"/>
          <p14:tracePt t="6364" x="7042150" y="2095500"/>
          <p14:tracePt t="6379" x="7035800" y="2089150"/>
          <p14:tracePt t="6396" x="7029450" y="2095500"/>
          <p14:tracePt t="6407" x="7023100" y="2095500"/>
          <p14:tracePt t="6423" x="7016750" y="2095500"/>
          <p14:tracePt t="6440" x="7010400" y="2101850"/>
          <p14:tracePt t="6456" x="7010400" y="2095500"/>
          <p14:tracePt t="6491" x="7010400" y="2089150"/>
          <p14:tracePt t="6515" x="7010400" y="2082800"/>
          <p14:tracePt t="6536" x="7016750" y="2082800"/>
          <p14:tracePt t="6552" x="7023100" y="2076450"/>
          <p14:tracePt t="6568" x="7029450" y="2070100"/>
          <p14:tracePt t="6583" x="7035800" y="2063750"/>
          <p14:tracePt t="6595" x="7035800" y="2057400"/>
          <p14:tracePt t="6604" x="7042150" y="2051050"/>
          <p14:tracePt t="6620" x="7042150" y="2044700"/>
          <p14:tracePt t="6636" x="7048500" y="2038350"/>
          <p14:tracePt t="6636" x="7048500" y="2032000"/>
          <p14:tracePt t="6653" x="7048500" y="2025650"/>
          <p14:tracePt t="6669" x="7048500" y="2012950"/>
          <p14:tracePt t="6669" x="7048500" y="2006600"/>
          <p14:tracePt t="6689" x="7048500" y="2000250"/>
          <p14:tracePt t="6704" x="7048500" y="1993900"/>
          <p14:tracePt t="6704" x="7054850" y="1987550"/>
          <p14:tracePt t="6721" x="7054850" y="1981200"/>
          <p14:tracePt t="6736" x="7054850" y="1974850"/>
          <p14:tracePt t="6753" x="7054850" y="1968500"/>
          <p14:tracePt t="6770" x="7061200" y="1962150"/>
          <p14:tracePt t="6791" x="7061200" y="1955800"/>
          <p14:tracePt t="6815" x="7067550" y="1949450"/>
          <p14:tracePt t="6836" x="7073900" y="1949450"/>
          <p14:tracePt t="6896" x="7080250" y="1949450"/>
          <p14:tracePt t="6919" x="7086600" y="1943100"/>
          <p14:tracePt t="6944" x="7086600" y="1936750"/>
          <p14:tracePt t="6956" x="7086600" y="1930400"/>
          <p14:tracePt t="6980" x="7080250" y="1930400"/>
          <p14:tracePt t="7039" x="7080250" y="1924050"/>
          <p14:tracePt t="7064" x="7080250" y="1917700"/>
          <p14:tracePt t="7076" x="7080250" y="1905000"/>
          <p14:tracePt t="7091" x="7080250" y="1898650"/>
          <p14:tracePt t="7108" x="7073900" y="1892300"/>
          <p14:tracePt t="7123" x="7073900" y="1885950"/>
          <p14:tracePt t="7136" x="7067550" y="1879600"/>
          <p14:tracePt t="7151" x="7061200" y="1873250"/>
          <p14:tracePt t="7167" x="7061200" y="1866900"/>
          <p14:tracePt t="7187" x="7054850" y="1860550"/>
          <p14:tracePt t="7203" x="7061200" y="1860550"/>
          <p14:tracePt t="7279" x="7067550" y="1854200"/>
          <p14:tracePt t="7314" x="7073900" y="1847850"/>
          <p14:tracePt t="7340" x="7073900" y="1841500"/>
          <p14:tracePt t="7354" x="7080250" y="1835150"/>
          <p14:tracePt t="7374" x="7086600" y="1828800"/>
          <p14:tracePt t="7406" x="7092950" y="1828800"/>
          <p14:tracePt t="7427" x="7092950" y="1822450"/>
          <p14:tracePt t="7442" x="7099300" y="1822450"/>
          <p14:tracePt t="7458" x="7105650" y="1828800"/>
          <p14:tracePt t="7474" x="7112000" y="1828800"/>
          <p14:tracePt t="7486" x="7118350" y="1828800"/>
          <p14:tracePt t="7502" x="7124700" y="1828800"/>
          <p14:tracePt t="7518" x="7131050" y="1828800"/>
          <p14:tracePt t="7526" x="7137400" y="1828800"/>
          <p14:tracePt t="7538" x="7150100" y="1835150"/>
          <p14:tracePt t="7538" x="7169150" y="1841500"/>
          <p14:tracePt t="7556" x="7181850" y="1847850"/>
          <p14:tracePt t="7556" x="7194550" y="1854200"/>
          <p14:tracePt t="7572" x="7207250" y="1860550"/>
          <p14:tracePt t="7572" x="7226300" y="1860550"/>
          <p14:tracePt t="7589" x="7239000" y="1866900"/>
          <p14:tracePt t="7589" x="7258050" y="1873250"/>
          <p14:tracePt t="7589" x="7277100" y="1873250"/>
          <p14:tracePt t="7607" x="7296150" y="1873250"/>
          <p14:tracePt t="7621" x="7321550" y="1879600"/>
          <p14:tracePt t="7621" x="7366000" y="1879600"/>
          <p14:tracePt t="7640" x="7391400" y="1879600"/>
          <p14:tracePt t="7640" x="7416800" y="1879600"/>
          <p14:tracePt t="7656" x="7442200" y="1879600"/>
          <p14:tracePt t="7656" x="7467600" y="1873250"/>
          <p14:tracePt t="7673" x="7493000" y="1873250"/>
          <p14:tracePt t="7673" x="7512050" y="1866900"/>
          <p14:tracePt t="7673" x="7531100" y="1866900"/>
          <p14:tracePt t="7692" x="7550150" y="1860550"/>
          <p14:tracePt t="7705" x="7569200" y="1860550"/>
          <p14:tracePt t="7705" x="7607300" y="1854200"/>
          <p14:tracePt t="7725" x="7626350" y="1854200"/>
          <p14:tracePt t="7725" x="7658100" y="1854200"/>
          <p14:tracePt t="7744" x="7670800" y="1854200"/>
          <p14:tracePt t="7756" x="7683500" y="1854200"/>
          <p14:tracePt t="7756" x="7708900" y="1854200"/>
          <p14:tracePt t="7779" x="7715250" y="1860550"/>
          <p14:tracePt t="7779" x="7727950" y="1860550"/>
          <p14:tracePt t="7796" x="7727950" y="1873250"/>
          <p14:tracePt t="7811" x="7727950" y="1879600"/>
          <p14:tracePt t="7828" x="7727950" y="1885950"/>
          <p14:tracePt t="7843" x="7721600" y="1892300"/>
          <p14:tracePt t="7856" x="7715250" y="1898650"/>
          <p14:tracePt t="7873" x="7708900" y="1898650"/>
          <p14:tracePt t="7889" x="7702550" y="1898650"/>
          <p14:tracePt t="7906" x="7696200" y="1898650"/>
          <p14:tracePt t="7931" x="7689850" y="1898650"/>
          <p14:tracePt t="7946" x="7683500" y="1898650"/>
          <p14:tracePt t="7956" x="7677150" y="1898650"/>
          <p14:tracePt t="7956" x="7670800" y="1905000"/>
          <p14:tracePt t="7956" x="7664450" y="1905000"/>
          <p14:tracePt t="7976" x="7658100" y="1911350"/>
          <p14:tracePt t="7976" x="7651750" y="1911350"/>
          <p14:tracePt t="7991" x="7645400" y="1911350"/>
          <p14:tracePt t="7991" x="7632700" y="1917700"/>
          <p14:tracePt t="8008" x="7626350" y="1917700"/>
          <p14:tracePt t="8008" x="7620000" y="1924050"/>
          <p14:tracePt t="8024" x="7607300" y="1924050"/>
          <p14:tracePt t="8024" x="7600950" y="1924050"/>
          <p14:tracePt t="8041" x="7594600" y="1930400"/>
          <p14:tracePt t="8041" x="7575550" y="1930400"/>
          <p14:tracePt t="8060" x="7569200" y="1930400"/>
          <p14:tracePt t="8073" x="7556500" y="1930400"/>
          <p14:tracePt t="8073" x="7543800" y="1930400"/>
          <p14:tracePt t="8091" x="7537450" y="1930400"/>
          <p14:tracePt t="8091" x="7531100" y="1930400"/>
          <p14:tracePt t="8108" x="7524750" y="1930400"/>
          <p14:tracePt t="8124" x="7512050" y="1930400"/>
          <p14:tracePt t="8140" x="7505700" y="1930400"/>
          <p14:tracePt t="8157" x="7505700" y="1936750"/>
          <p14:tracePt t="8179" x="7499350" y="1936750"/>
          <p14:tracePt t="8206" x="7493000" y="1943100"/>
          <p14:tracePt t="8238" x="7493000" y="1949450"/>
          <p14:tracePt t="8254" x="7486650" y="1949450"/>
          <p14:tracePt t="8275" x="7493000" y="1943100"/>
          <p14:tracePt t="8342" x="7505700" y="1943100"/>
          <p14:tracePt t="8359" x="7505700" y="1936750"/>
          <p14:tracePt t="8375" x="7518400" y="1930400"/>
          <p14:tracePt t="8386" x="7524750" y="1924050"/>
          <p14:tracePt t="8402" x="7524750" y="1917700"/>
          <p14:tracePt t="8418" x="7518400" y="1917700"/>
          <p14:tracePt t="8470" x="7512050" y="1917700"/>
          <p14:tracePt t="8486" x="7505700" y="1917700"/>
          <p14:tracePt t="8502" x="7499350" y="1924050"/>
          <p14:tracePt t="8508" x="7493000" y="1924050"/>
          <p14:tracePt t="8525" x="7486650" y="1924050"/>
          <p14:tracePt t="8525" x="7480300" y="1924050"/>
          <p14:tracePt t="8543" x="7473950" y="1924050"/>
          <p14:tracePt t="8559" x="7467600" y="1924050"/>
          <p14:tracePt t="8575" x="7461250" y="1924050"/>
          <p14:tracePt t="8592" x="7461250" y="1917700"/>
          <p14:tracePt t="8658" x="7467600" y="1917700"/>
          <p14:tracePt t="8686" x="7473950" y="1917700"/>
          <p14:tracePt t="8710" x="7480300" y="1911350"/>
          <p14:tracePt t="8734" x="7486650" y="1911350"/>
          <p14:tracePt t="8754" x="7493000" y="1911350"/>
          <p14:tracePt t="8779" x="7486650" y="1911350"/>
          <p14:tracePt t="8959" x="7480300" y="1911350"/>
          <p14:tracePt t="8983" x="7480300" y="1905000"/>
          <p14:tracePt t="9018" x="7486650" y="1898650"/>
          <p14:tracePt t="9054" x="7493000" y="1892300"/>
          <p14:tracePt t="9086" x="7493000" y="1898650"/>
          <p14:tracePt t="9199" x="7486650" y="1898650"/>
          <p14:tracePt t="9222" x="7480300" y="1898650"/>
          <p14:tracePt t="9251" x="7486650" y="1892300"/>
          <p14:tracePt t="9327" x="7480300" y="1885950"/>
          <p14:tracePt t="9363" x="7473950" y="1885950"/>
          <p14:tracePt t="9395" x="7467600" y="1885950"/>
          <p14:tracePt t="9454" x="7461250" y="1885950"/>
          <p14:tracePt t="9474" x="7454900" y="1885950"/>
          <p14:tracePt t="9498" x="7448550" y="1892300"/>
          <p14:tracePt t="9535" x="7448550" y="1898650"/>
          <p14:tracePt t="9566" x="7448550" y="1905000"/>
          <p14:tracePt t="9602" x="7454900" y="1898650"/>
          <p14:tracePt t="9663" x="7448550" y="1905000"/>
          <p14:tracePt t="9754" x="7448550" y="1911350"/>
          <p14:tracePt t="9774" x="7442200" y="1911350"/>
          <p14:tracePt t="9799" x="7435850" y="1917700"/>
          <p14:tracePt t="9823" x="7429500" y="1917700"/>
          <p14:tracePt t="9842" x="7423150" y="1924050"/>
          <p14:tracePt t="9866" x="7416800" y="1924050"/>
          <p14:tracePt t="9886" x="7416800" y="1930400"/>
          <p14:tracePt t="9910" x="7410450" y="1930400"/>
          <p14:tracePt t="9942" x="7416800" y="1930400"/>
          <p14:tracePt t="9994" x="7423150" y="1924050"/>
          <p14:tracePt t="10023" x="7429500" y="1930400"/>
          <p14:tracePt t="10066" x="7429500" y="1936750"/>
          <p14:tracePt t="10114" x="7423150" y="1936750"/>
          <p14:tracePt t="10142" x="7416800" y="1943100"/>
          <p14:tracePt t="10174" x="7423150" y="1949450"/>
          <p14:tracePt t="10306" x="7423150" y="1943100"/>
          <p14:tracePt t="10346" x="7423150" y="1936750"/>
          <p14:tracePt t="10427" x="7429500" y="1930400"/>
          <p14:tracePt t="10450" x="7435850" y="1930400"/>
          <p14:tracePt t="10486" x="7429500" y="1930400"/>
          <p14:tracePt t="10654" x="7429500" y="1924050"/>
          <p14:tracePt t="10810" x="7429500" y="1930400"/>
          <p14:tracePt t="10963" x="7423150" y="1930400"/>
          <p14:tracePt t="11006" x="7416800" y="1924050"/>
          <p14:tracePt t="11102" x="7410450" y="1924050"/>
          <p14:tracePt t="11127" x="7404100" y="1924050"/>
          <p14:tracePt t="11142" x="7397750" y="1924050"/>
          <p14:tracePt t="11154" x="7391400" y="1917700"/>
          <p14:tracePt t="11187" x="7385050" y="1917700"/>
          <p14:tracePt t="11214" x="7391400" y="1917700"/>
          <p14:tracePt t="11267" x="7397750" y="1917700"/>
          <p14:tracePt t="11298" x="7404100" y="1917700"/>
          <p14:tracePt t="11350" x="7410450" y="1911350"/>
          <p14:tracePt t="11463" x="7404100" y="1911350"/>
          <p14:tracePt t="11515" x="7397750" y="1917700"/>
          <p14:tracePt t="11555" x="7397750" y="1911350"/>
          <p14:tracePt t="11575" x="7397750" y="1905000"/>
          <p14:tracePt t="11614" x="7397750" y="1898650"/>
          <p14:tracePt t="11642" x="7391400" y="1898650"/>
          <p14:tracePt t="11683" x="7391400" y="1892300"/>
          <p14:tracePt t="11710" x="7385050" y="1898650"/>
          <p14:tracePt t="11754" x="7385050" y="1905000"/>
          <p14:tracePt t="11806" x="7378700" y="1911350"/>
          <p14:tracePt t="11890" x="7372350" y="1917700"/>
          <p14:tracePt t="11914" x="7366000" y="1917700"/>
          <p14:tracePt t="11934" x="7366000" y="1924050"/>
          <p14:tracePt t="11959" x="7366000" y="1917700"/>
          <p14:tracePt t="12046" x="7366000" y="1924050"/>
          <p14:tracePt t="12138" x="7359650" y="1924050"/>
          <p14:tracePt t="12163" x="7353300" y="1930400"/>
          <p14:tracePt t="12182" x="7346950" y="1930400"/>
          <p14:tracePt t="12207" x="7340600" y="1924050"/>
          <p14:tracePt t="12258" x="7340600" y="1917700"/>
          <p14:tracePt t="12346" x="7346950" y="1911350"/>
          <p14:tracePt t="12387" x="7353300" y="1905000"/>
          <p14:tracePt t="12423" x="7359650" y="1905000"/>
          <p14:tracePt t="12446" x="7366000" y="1905000"/>
          <p14:tracePt t="12466" x="7359650" y="1905000"/>
          <p14:tracePt t="12858" x="7353300" y="1911350"/>
          <p14:tracePt t="12894" x="7353300" y="1917700"/>
          <p14:tracePt t="13046" x="7346950" y="1917700"/>
          <p14:tracePt t="13090" x="7340600" y="1917700"/>
          <p14:tracePt t="13123" x="7334250" y="1924050"/>
          <p14:tracePt t="13186" x="7321550" y="1930400"/>
          <p14:tracePt t="13202" x="7315200" y="1930400"/>
          <p14:tracePt t="13218" x="7308850" y="1936750"/>
          <p14:tracePt t="13227" x="7302500" y="1936750"/>
          <p14:tracePt t="13240" x="7302500" y="1943100"/>
          <p14:tracePt t="13240" x="7296150" y="1943100"/>
          <p14:tracePt t="13258" x="7289800" y="1949450"/>
          <p14:tracePt t="13274" x="7283450" y="1949450"/>
          <p14:tracePt t="13290" x="7289800" y="1943100"/>
          <p14:tracePt t="13315" x="7296150" y="1943100"/>
          <p14:tracePt t="13331" x="7302500" y="1936750"/>
          <p14:tracePt t="13346" x="7308850" y="1936750"/>
          <p14:tracePt t="13363" x="7308850" y="1943100"/>
          <p14:tracePt t="13382" x="7308850" y="1949450"/>
          <p14:tracePt t="13407" x="7308850" y="1955800"/>
          <p14:tracePt t="13422" x="7308850" y="1962150"/>
          <p14:tracePt t="13450" x="7315200" y="1962150"/>
          <p14:tracePt t="13486" x="7321550" y="1955800"/>
          <p14:tracePt t="13502" x="7334250" y="1949450"/>
          <p14:tracePt t="13518" x="7334250" y="1943100"/>
          <p14:tracePt t="13527" x="7340600" y="1936750"/>
          <p14:tracePt t="13541" x="7346950" y="1936750"/>
          <p14:tracePt t="13541" x="7353300" y="1930400"/>
          <p14:tracePt t="13560" x="7359650" y="1930400"/>
          <p14:tracePt t="13574" x="7366000" y="1930400"/>
          <p14:tracePt t="13591" x="7366000" y="1936750"/>
          <p14:tracePt t="13608" x="7372350" y="1949450"/>
          <p14:tracePt t="13625" x="7372350" y="1962150"/>
          <p14:tracePt t="13625" x="7366000" y="1968500"/>
          <p14:tracePt t="13643" x="7366000" y="1974850"/>
          <p14:tracePt t="13643" x="7366000" y="1981200"/>
          <p14:tracePt t="13660" x="7366000" y="1993900"/>
          <p14:tracePt t="13660" x="7359650" y="2012950"/>
          <p14:tracePt t="13676" x="7359650" y="2019300"/>
          <p14:tracePt t="13676" x="7353300" y="2025650"/>
          <p14:tracePt t="13693" x="7353300" y="2038350"/>
          <p14:tracePt t="13693" x="7346950" y="2044700"/>
          <p14:tracePt t="13709" x="7346950" y="2051050"/>
          <p14:tracePt t="13709" x="7346950" y="2057400"/>
          <p14:tracePt t="13709" x="7340600" y="2063750"/>
          <p14:tracePt t="13728" x="7340600" y="2070100"/>
          <p14:tracePt t="13742" x="7334250" y="2076450"/>
          <p14:tracePt t="13758" x="7334250" y="2082800"/>
          <p14:tracePt t="13776" x="7327900" y="2089150"/>
          <p14:tracePt t="13792" x="7321550" y="2089150"/>
          <p14:tracePt t="13809" x="7315200" y="2089150"/>
          <p14:tracePt t="13834" x="7321550" y="2089150"/>
          <p14:tracePt t="13954" x="7321550" y="2082800"/>
          <p14:tracePt t="14027" x="7321550" y="2076450"/>
          <p14:tracePt t="14043" x="7321550" y="2070100"/>
          <p14:tracePt t="14058" x="7321550" y="2063750"/>
          <p14:tracePt t="14074" x="7321550" y="2057400"/>
          <p14:tracePt t="14086" x="7327900" y="2057400"/>
          <p14:tracePt t="14111" x="7327900" y="2051050"/>
          <p14:tracePt t="14154" x="7327900" y="2044700"/>
          <p14:tracePt t="14195" x="7321550" y="2038350"/>
          <p14:tracePt t="14230" x="7315200" y="2038350"/>
          <p14:tracePt t="14359" x="7308850" y="2038350"/>
          <p14:tracePt t="14395" x="7302500" y="2038350"/>
          <p14:tracePt t="14427" x="7296150" y="2038350"/>
          <p14:tracePt t="14486" x="7289800" y="2032000"/>
          <p14:tracePt t="14531" x="7289800" y="2025650"/>
          <p14:tracePt t="14563" x="7296150" y="2025650"/>
          <p14:tracePt t="14627" x="7302500" y="2019300"/>
          <p14:tracePt t="14682" x="7308850" y="2019300"/>
          <p14:tracePt t="14746" x="7308850" y="2012950"/>
          <p14:tracePt t="14778" x="7302500" y="2012950"/>
          <p14:tracePt t="14899" x="7296150" y="2019300"/>
          <p14:tracePt t="14922" x="7289800" y="2012950"/>
          <p14:tracePt t="15003" x="7289800" y="2019300"/>
          <p14:tracePt t="15063" x="7289800" y="2012950"/>
          <p14:tracePt t="15174" x="7289800" y="2006600"/>
          <p14:tracePt t="15198" x="7289800" y="2000250"/>
          <p14:tracePt t="15226" x="7283450" y="2000250"/>
          <p14:tracePt t="15275" x="7277100" y="1993900"/>
          <p14:tracePt t="15334" x="7283450" y="1993900"/>
          <p14:tracePt t="15379" x="7289800" y="1987550"/>
          <p14:tracePt t="15432" x="7296150" y="1987550"/>
          <p14:tracePt t="15466" x="7296150" y="1993900"/>
          <p14:tracePt t="15507" x="7289800" y="2000250"/>
          <p14:tracePt t="15574" x="7283450" y="2000250"/>
          <p14:tracePt t="15635" x="7277100" y="2006600"/>
          <p14:tracePt t="15654" x="7270750" y="2006600"/>
          <p14:tracePt t="15678" x="7264400" y="2006600"/>
          <p14:tracePt t="15699" x="7258050" y="2000250"/>
          <p14:tracePt t="15722" x="7258050" y="1993900"/>
          <p14:tracePt t="15758" x="7251700" y="1987550"/>
          <p14:tracePt t="15799" x="7245350" y="1987550"/>
          <p14:tracePt t="15826" x="7239000" y="1981200"/>
          <p14:tracePt t="15858" x="7232650" y="1974850"/>
          <p14:tracePt t="15878" x="7226300" y="1968500"/>
          <p14:tracePt t="15902" x="7219950" y="1974850"/>
          <p14:tracePt t="15918" x="7213600" y="1968500"/>
          <p14:tracePt t="15938" x="7213600" y="1962150"/>
          <p14:tracePt t="15978" x="7213600" y="1955800"/>
          <p14:tracePt t="15994" x="7213600" y="1949450"/>
          <p14:tracePt t="16014" x="7213600" y="1943100"/>
          <p14:tracePt t="16030" x="7213600" y="1936750"/>
          <p14:tracePt t="16046" x="7213600" y="1930400"/>
          <p14:tracePt t="16066" x="7213600" y="1924050"/>
          <p14:tracePt t="16090" x="7213600" y="1917700"/>
          <p14:tracePt t="16166" x="7219950" y="1911350"/>
          <p14:tracePt t="16246" x="7219950" y="1905000"/>
          <p14:tracePt t="16330" x="7213600" y="1898650"/>
          <p14:tracePt t="16358" x="7207250" y="1898650"/>
          <p14:tracePt t="16398" x="7200900" y="1905000"/>
          <p14:tracePt t="16458" x="7194550" y="1905000"/>
          <p14:tracePt t="16475" x="7188200" y="1898650"/>
          <p14:tracePt t="16486" x="7181850" y="1898650"/>
          <p14:tracePt t="16502" x="7175500" y="1898650"/>
          <p14:tracePt t="16519" x="7169150" y="1892300"/>
          <p14:tracePt t="16535" x="7162800" y="1892300"/>
          <p14:tracePt t="16554" x="7162800" y="1879600"/>
          <p14:tracePt t="16578" x="7162800" y="1873250"/>
          <p14:tracePt t="16594" x="7162800" y="1866900"/>
          <p14:tracePt t="16606" x="7162800" y="1860550"/>
          <p14:tracePt t="16622" x="7162800" y="1854200"/>
          <p14:tracePt t="16646" x="7162800" y="1847850"/>
          <p14:tracePt t="16675" x="7156450" y="1847850"/>
          <p14:tracePt t="16767" x="7162800" y="1841500"/>
          <p14:tracePt t="16819" x="7169150" y="1835150"/>
          <p14:tracePt t="16842" x="7175500" y="1828800"/>
          <p14:tracePt t="16854" x="7181850" y="1828800"/>
          <p14:tracePt t="16863" x="7181850" y="1822450"/>
          <p14:tracePt t="16871" x="7188200" y="1816100"/>
          <p14:tracePt t="16887" x="7194550" y="1816100"/>
          <p14:tracePt t="16914" x="7200900" y="1822450"/>
          <p14:tracePt t="16939" x="7207250" y="1828800"/>
          <p14:tracePt t="16954" x="7213600" y="1828800"/>
          <p14:tracePt t="16966" x="7219950" y="1835150"/>
          <p14:tracePt t="16982" x="7226300" y="1828800"/>
          <p14:tracePt t="16998" x="7232650" y="1828800"/>
          <p14:tracePt t="17015" x="7239000" y="1828800"/>
          <p14:tracePt t="17059" x="7239000" y="1822450"/>
          <p14:tracePt t="17102" x="7232650" y="1822450"/>
          <p14:tracePt t="17135" x="7226300" y="1822450"/>
          <p14:tracePt t="17155" x="7219950" y="1822450"/>
          <p14:tracePt t="17178" x="7213600" y="1816100"/>
          <p14:tracePt t="17198" x="7207250" y="1809750"/>
          <p14:tracePt t="17222" x="7207250" y="1803400"/>
          <p14:tracePt t="17239" x="7207250" y="1797050"/>
          <p14:tracePt t="17254" x="7213600" y="1790700"/>
          <p14:tracePt t="17266" x="7213600" y="1784350"/>
          <p14:tracePt t="17290" x="7219950" y="1778000"/>
          <p14:tracePt t="17314" x="7226300" y="1778000"/>
          <p14:tracePt t="17335" x="7232650" y="1778000"/>
          <p14:tracePt t="17374" x="7239000" y="1771650"/>
          <p14:tracePt t="17394" x="7245350" y="1771650"/>
          <p14:tracePt t="17418" x="7245350" y="1778000"/>
          <p14:tracePt t="17455" x="7251700" y="1784350"/>
          <p14:tracePt t="17558" x="7251700" y="1778000"/>
          <p14:tracePt t="17634" x="7258050" y="1784350"/>
          <p14:tracePt t="17658" x="7264400" y="1790700"/>
          <p14:tracePt t="17674" x="7270750" y="1797050"/>
          <p14:tracePt t="17687" x="7270750" y="1803400"/>
          <p14:tracePt t="17702" x="7270750" y="1809750"/>
          <p14:tracePt t="17710" x="7277100" y="1816100"/>
          <p14:tracePt t="17746" x="7277100" y="1822450"/>
          <p14:tracePt t="17831" x="7277100" y="1835150"/>
          <p14:tracePt t="17858" x="7270750" y="1835150"/>
          <p14:tracePt t="17994" x="7270750" y="1828800"/>
          <p14:tracePt t="18078" x="7277100" y="1822450"/>
          <p14:tracePt t="18095" x="7283450" y="1822450"/>
          <p14:tracePt t="18123" x="7289800" y="1822450"/>
          <p14:tracePt t="18154" x="7289800" y="1828800"/>
          <p14:tracePt t="18191" x="7289800" y="1835150"/>
          <p14:tracePt t="18207" x="7289800" y="1847850"/>
          <p14:tracePt t="18218" x="7289800" y="1854200"/>
          <p14:tracePt t="18227" x="7289800" y="1860550"/>
          <p14:tracePt t="18240" x="7289800" y="1873250"/>
          <p14:tracePt t="18240" x="7289800" y="1879600"/>
          <p14:tracePt t="18257" x="7289800" y="1892300"/>
          <p14:tracePt t="18257" x="7289800" y="1911350"/>
          <p14:tracePt t="18275" x="7289800" y="1917700"/>
          <p14:tracePt t="18275" x="7289800" y="1930400"/>
          <p14:tracePt t="18291" x="7289800" y="1936750"/>
          <p14:tracePt t="18291" x="7289800" y="1943100"/>
          <p14:tracePt t="18308" x="7296150" y="1949450"/>
          <p14:tracePt t="18308" x="7296150" y="1962150"/>
          <p14:tracePt t="18324" x="7302500" y="1968500"/>
          <p14:tracePt t="18324" x="7302500" y="1974850"/>
          <p14:tracePt t="18341" x="7308850" y="1981200"/>
          <p14:tracePt t="18341" x="7315200" y="2000250"/>
          <p14:tracePt t="18357" x="7321550" y="2012950"/>
          <p14:tracePt t="18357" x="7327900" y="2019300"/>
          <p14:tracePt t="18374" x="7327900" y="2025650"/>
          <p14:tracePt t="18374" x="7334250" y="2032000"/>
          <p14:tracePt t="18391" x="7334250" y="2038350"/>
          <p14:tracePt t="18391" x="7340600" y="2051050"/>
          <p14:tracePt t="18408" x="7346950" y="2057400"/>
          <p14:tracePt t="18423" x="7346950" y="2070100"/>
          <p14:tracePt t="18423" x="7353300" y="2076450"/>
          <p14:tracePt t="18441" x="7353300" y="2082800"/>
          <p14:tracePt t="18457" x="7359650" y="2089150"/>
          <p14:tracePt t="18457" x="7359650" y="2101850"/>
          <p14:tracePt t="18475" x="7366000" y="2108200"/>
          <p14:tracePt t="18498" x="7366000" y="2114550"/>
          <p14:tracePt t="18514" x="7366000" y="2120900"/>
          <p14:tracePt t="18574" x="7366000" y="2127250"/>
          <p14:tracePt t="18586" x="7366000" y="2133600"/>
          <p14:tracePt t="18610" x="7366000" y="2139950"/>
          <p14:tracePt t="18634" x="7359650" y="2146300"/>
          <p14:tracePt t="18647" x="7353300" y="2152650"/>
          <p14:tracePt t="18663" x="7346950" y="2159000"/>
          <p14:tracePt t="18682" x="7340600" y="2165350"/>
          <p14:tracePt t="18698" x="7334250" y="2165350"/>
          <p14:tracePt t="18722" x="7327900" y="2165350"/>
          <p14:tracePt t="18754" x="7321550" y="2165350"/>
          <p14:tracePt t="18766" x="7315200" y="2165350"/>
          <p14:tracePt t="18775" x="7308850" y="2165350"/>
          <p14:tracePt t="18775" x="7302500" y="2159000"/>
          <p14:tracePt t="18792" x="7296150" y="2159000"/>
          <p14:tracePt t="18792" x="7289800" y="2159000"/>
          <p14:tracePt t="18809" x="7277100" y="2159000"/>
          <p14:tracePt t="18809" x="7258050" y="2159000"/>
          <p14:tracePt t="18828" x="7251700" y="2159000"/>
          <p14:tracePt t="18828" x="7239000" y="2159000"/>
          <p14:tracePt t="18843" x="7232650" y="2159000"/>
          <p14:tracePt t="18843" x="7226300" y="2159000"/>
          <p14:tracePt t="18860" x="7213600" y="2159000"/>
          <p14:tracePt t="18860" x="7207250" y="2159000"/>
          <p14:tracePt t="18876" x="7194550" y="2159000"/>
          <p14:tracePt t="18876" x="7188200" y="2152650"/>
          <p14:tracePt t="18893" x="7181850" y="2152650"/>
          <p14:tracePt t="18893" x="7169150" y="2146300"/>
          <p14:tracePt t="18893" x="7162800" y="2146300"/>
          <p14:tracePt t="18911" x="7156450" y="2139950"/>
          <p14:tracePt t="18925" x="7150100" y="2133600"/>
          <p14:tracePt t="18925" x="7137400" y="2120900"/>
          <p14:tracePt t="18943" x="7131050" y="2108200"/>
          <p14:tracePt t="18943" x="7124700" y="2095500"/>
          <p14:tracePt t="18960" x="7118350" y="2082800"/>
          <p14:tracePt t="18960" x="7112000" y="2070100"/>
          <p14:tracePt t="18976" x="7105650" y="2051050"/>
          <p14:tracePt t="18976" x="7099300" y="2025650"/>
          <p14:tracePt t="18992" x="7092950" y="2006600"/>
          <p14:tracePt t="18992" x="7073900" y="1962150"/>
          <p14:tracePt t="19009" x="7067550" y="1943100"/>
          <p14:tracePt t="19009" x="7054850" y="1924050"/>
          <p14:tracePt t="19026" x="7042150" y="1898650"/>
          <p14:tracePt t="19026" x="7029450" y="1885950"/>
          <p14:tracePt t="19851" x="5251450" y="2324100"/>
          <p14:tracePt t="19879" x="5245100" y="2324100"/>
          <p14:tracePt t="19894" x="5238750" y="2324100"/>
          <p14:tracePt t="19902" x="5232400" y="2324100"/>
          <p14:tracePt t="19911" x="5226050" y="2330450"/>
          <p14:tracePt t="19928" x="5219700" y="2330450"/>
          <p14:tracePt t="19945" x="5213350" y="2330450"/>
          <p14:tracePt t="19962" x="5219700" y="2324100"/>
          <p14:tracePt t="20006" x="5226050" y="2330450"/>
          <p14:tracePt t="20022" x="5232400" y="2330450"/>
          <p14:tracePt t="20031" x="5238750" y="2330450"/>
          <p14:tracePt t="20045" x="5251450" y="2330450"/>
          <p14:tracePt t="20045" x="5270500" y="2330450"/>
          <p14:tracePt t="20063" x="5276850" y="2330450"/>
          <p14:tracePt t="20063" x="5289550" y="2330450"/>
          <p14:tracePt t="20079" x="5308600" y="2330450"/>
          <p14:tracePt t="20079" x="5321300" y="2336800"/>
          <p14:tracePt t="20096" x="5334000" y="2336800"/>
          <p14:tracePt t="20096" x="5353050" y="2343150"/>
          <p14:tracePt t="20113" x="5372100" y="2349500"/>
          <p14:tracePt t="20113" x="5410200" y="2368550"/>
          <p14:tracePt t="20129" x="5429250" y="2381250"/>
          <p14:tracePt t="20129" x="5448300" y="2393950"/>
          <p14:tracePt t="20146" x="5473700" y="2413000"/>
          <p14:tracePt t="20146" x="5499100" y="2425700"/>
          <p14:tracePt t="20164" x="5524500" y="2444750"/>
          <p14:tracePt t="20164" x="5581650" y="2470150"/>
          <p14:tracePt t="20183" x="5613400" y="2482850"/>
          <p14:tracePt t="20183" x="5638800" y="2495550"/>
          <p14:tracePt t="20197" x="5670550" y="2508250"/>
          <p14:tracePt t="20197" x="5702300" y="2514600"/>
          <p14:tracePt t="20214" x="5734050" y="2527300"/>
          <p14:tracePt t="20214" x="5765800" y="2533650"/>
          <p14:tracePt t="20230" x="5797550" y="2540000"/>
          <p14:tracePt t="20230" x="5854700" y="2546350"/>
          <p14:tracePt t="20248" x="5886450" y="2546350"/>
          <p14:tracePt t="20248" x="5911850" y="2552700"/>
          <p14:tracePt t="20264" x="5943600" y="2552700"/>
          <p14:tracePt t="20264" x="5962650" y="2552700"/>
          <p14:tracePt t="20281" x="5988050" y="2552700"/>
          <p14:tracePt t="20281" x="6007100" y="2546350"/>
          <p14:tracePt t="20281" x="6026150" y="2546350"/>
          <p14:tracePt t="20299" x="6045200" y="2540000"/>
          <p14:tracePt t="20313" x="6057900" y="2540000"/>
          <p14:tracePt t="20313" x="6083300" y="2533650"/>
          <p14:tracePt t="20331" x="6089650" y="2533650"/>
          <p14:tracePt t="20331" x="6096000" y="2527300"/>
          <p14:tracePt t="20347" x="6102350" y="2527300"/>
          <p14:tracePt t="20347" x="6108700" y="2527300"/>
          <p14:tracePt t="20364" x="6115050" y="2527300"/>
          <p14:tracePt t="20380" x="6108700" y="2527300"/>
          <p14:tracePt t="20399" x="6108700" y="2533650"/>
          <p14:tracePt t="20415" x="6102350" y="2540000"/>
          <p14:tracePt t="20431" x="6102350" y="2546350"/>
          <p14:tracePt t="20447" x="6096000" y="2552700"/>
          <p14:tracePt t="20464" x="6089650" y="2559050"/>
          <p14:tracePt t="20464" x="6076950" y="2559050"/>
          <p14:tracePt t="20481" x="6070600" y="2565400"/>
          <p14:tracePt t="20497" x="6064250" y="2565400"/>
          <p14:tracePt t="20513" x="6064250" y="2571750"/>
          <p14:tracePt t="20530" x="6070600" y="2565400"/>
          <p14:tracePt t="20594" x="6076950" y="2559050"/>
          <p14:tracePt t="20606" x="6083300" y="2552700"/>
          <p14:tracePt t="20623" x="6089650" y="2552700"/>
          <p14:tracePt t="20631" x="6089650" y="2546350"/>
          <p14:tracePt t="20647" x="6096000" y="2540000"/>
          <p14:tracePt t="20667" x="6089650" y="2546350"/>
          <p14:tracePt t="20726" x="6076950" y="2546350"/>
          <p14:tracePt t="20742" x="6070600" y="2552700"/>
          <p14:tracePt t="20751" x="6064250" y="2552700"/>
          <p14:tracePt t="20764" x="6057900" y="2552700"/>
          <p14:tracePt t="20764" x="6045200" y="2546350"/>
          <p14:tracePt t="20782" x="6038850" y="2540000"/>
          <p14:tracePt t="20782" x="6032500" y="2533650"/>
          <p14:tracePt t="20799" x="6026150" y="2527300"/>
          <p14:tracePt t="20799" x="6013450" y="2527300"/>
          <p14:tracePt t="20816" x="6000750" y="2520950"/>
          <p14:tracePt t="20816" x="5988050" y="2514600"/>
          <p14:tracePt t="20832" x="5975350" y="2514600"/>
          <p14:tracePt t="20832" x="5937250" y="2514600"/>
          <p14:tracePt t="20849" x="5924550" y="2514600"/>
          <p14:tracePt t="20849" x="5899150" y="2520950"/>
          <p14:tracePt t="20865" x="5880100" y="2520950"/>
          <p14:tracePt t="20865" x="5861050" y="2514600"/>
          <p14:tracePt t="20882" x="5842000" y="2520950"/>
          <p14:tracePt t="20882" x="5797550" y="2533650"/>
          <p14:tracePt t="20900" x="5772150" y="2533650"/>
          <p14:tracePt t="20900" x="5753100" y="2540000"/>
          <p14:tracePt t="20916" x="5727700" y="2552700"/>
          <p14:tracePt t="20916" x="5702300" y="2559050"/>
          <p14:tracePt t="20934" x="5683250" y="2565400"/>
          <p14:tracePt t="20934" x="5657850" y="2565400"/>
          <p14:tracePt t="20950" x="5632450" y="2571750"/>
          <p14:tracePt t="20950" x="5581650" y="2578100"/>
          <p14:tracePt t="20967" x="5556250" y="2578100"/>
          <p14:tracePt t="20967" x="5530850" y="2578100"/>
          <p14:tracePt t="20983" x="5505450" y="2584450"/>
          <p14:tracePt t="20983" x="5480050" y="2590800"/>
          <p14:tracePt t="21000" x="5461000" y="2597150"/>
          <p14:tracePt t="21000" x="5435600" y="2603500"/>
          <p14:tracePt t="21017" x="5410200" y="2616200"/>
          <p14:tracePt t="21017" x="5391150" y="2622550"/>
          <p14:tracePt t="21017" x="5372100" y="2635250"/>
          <p14:tracePt t="21036" x="5346700" y="2647950"/>
          <p14:tracePt t="21048" x="5327650" y="2654300"/>
          <p14:tracePt t="21048" x="5308600" y="2667000"/>
          <p14:tracePt t="21067" x="5276850" y="2686050"/>
          <p14:tracePt t="21067" x="5264150" y="2692400"/>
          <p14:tracePt t="21083" x="5251450" y="2705100"/>
          <p14:tracePt t="21083" x="5238750" y="2705100"/>
          <p14:tracePt t="21099" x="5226050" y="2717800"/>
          <p14:tracePt t="21099" x="5219700" y="2724150"/>
          <p14:tracePt t="21116" x="5207000" y="2730500"/>
          <p14:tracePt t="21116" x="5200650" y="2736850"/>
          <p14:tracePt t="21116" x="5194300" y="2743200"/>
          <p14:tracePt t="21135" x="5187950" y="2755900"/>
          <p14:tracePt t="21135" x="5181600" y="2762250"/>
          <p14:tracePt t="21150" x="5181600" y="2768600"/>
          <p14:tracePt t="21166" x="5175250" y="2774950"/>
          <p14:tracePt t="21166" x="5168900" y="2781300"/>
          <p14:tracePt t="21184" x="5168900" y="2787650"/>
          <p14:tracePt t="21184" x="5162550" y="2800350"/>
          <p14:tracePt t="21200" x="5162550" y="2806700"/>
          <p14:tracePt t="21216" x="5156200" y="2819400"/>
          <p14:tracePt t="21233" x="5143500" y="2825750"/>
          <p14:tracePt t="21233" x="5137150" y="2832100"/>
          <p14:tracePt t="21250" x="5130800" y="2832100"/>
          <p14:tracePt t="21250" x="5111750" y="2844800"/>
          <p14:tracePt t="21267" x="5099050" y="2857500"/>
          <p14:tracePt t="21267" x="5086350" y="2863850"/>
          <p14:tracePt t="21284" x="5080000" y="2876550"/>
          <p14:tracePt t="21284" x="5067300" y="2876550"/>
          <p14:tracePt t="21301" x="5054600" y="2882900"/>
          <p14:tracePt t="21301" x="5035550" y="2889250"/>
          <p14:tracePt t="21318" x="5010150" y="2901950"/>
          <p14:tracePt t="21351" x="4978400" y="2914650"/>
          <p14:tracePt t="21358" x="4953000" y="2927350"/>
          <p14:tracePt t="21367" x="4921250" y="2940050"/>
          <p14:tracePt t="21367" x="4895850" y="2952750"/>
          <p14:tracePt t="21384" x="4864100" y="2971800"/>
          <p14:tracePt t="21384" x="4832350" y="2984500"/>
          <p14:tracePt t="21384" x="4800600" y="2997200"/>
          <p14:tracePt t="21403" x="4781550" y="3003550"/>
          <p14:tracePt t="21979" x="2146300" y="3302000"/>
          <p14:tracePt t="22002" x="2146300" y="3295650"/>
          <p14:tracePt t="22010" x="2139950" y="3289300"/>
          <p14:tracePt t="22019" x="2139950" y="3276600"/>
          <p14:tracePt t="22019" x="2139950" y="3270250"/>
          <p14:tracePt t="22036" x="2133600" y="3257550"/>
          <p14:tracePt t="22036" x="2133600" y="3244850"/>
          <p14:tracePt t="22053" x="2133600" y="3232150"/>
          <p14:tracePt t="22053" x="2139950" y="3225800"/>
          <p14:tracePt t="22069" x="2146300" y="3213100"/>
          <p14:tracePt t="22069" x="2159000" y="3206750"/>
          <p14:tracePt t="22087" x="2165350" y="3200400"/>
          <p14:tracePt t="22087" x="2178050" y="3194050"/>
          <p14:tracePt t="22103" x="2190750" y="3187700"/>
          <p14:tracePt t="22103" x="2203450" y="3187700"/>
          <p14:tracePt t="22119" x="2216150" y="3181350"/>
          <p14:tracePt t="22119" x="2228850" y="3181350"/>
          <p14:tracePt t="22136" x="2247900" y="3175000"/>
          <p14:tracePt t="22136" x="2260600" y="3175000"/>
          <p14:tracePt t="22153" x="2279650" y="3175000"/>
          <p14:tracePt t="22153" x="2311400" y="3168650"/>
          <p14:tracePt t="22169" x="2330450" y="3168650"/>
          <p14:tracePt t="22169" x="2349500" y="3168650"/>
          <p14:tracePt t="22188" x="2368550" y="3175000"/>
          <p14:tracePt t="22188" x="2387600" y="3175000"/>
          <p14:tracePt t="22203" x="2406650" y="3175000"/>
          <p14:tracePt t="22203" x="2451100" y="3181350"/>
          <p14:tracePt t="22220" x="2476500" y="3181350"/>
          <p14:tracePt t="22220" x="2495550" y="3181350"/>
          <p14:tracePt t="22237" x="2514600" y="3181350"/>
          <p14:tracePt t="22237" x="2533650" y="3181350"/>
          <p14:tracePt t="22253" x="2552700" y="3181350"/>
          <p14:tracePt t="22253" x="2571750" y="3181350"/>
          <p14:tracePt t="22270" x="2590800" y="3175000"/>
          <p14:tracePt t="22270" x="2628900" y="3168650"/>
          <p14:tracePt t="22287" x="2654300" y="3168650"/>
          <p14:tracePt t="22287" x="2673350" y="3162300"/>
          <p14:tracePt t="22304" x="2692400" y="3162300"/>
          <p14:tracePt t="22304" x="2711450" y="3155950"/>
          <p14:tracePt t="22320" x="2730500" y="3155950"/>
          <p14:tracePt t="22320" x="2743200" y="3149600"/>
          <p14:tracePt t="22337" x="2762250" y="3143250"/>
          <p14:tracePt t="22337" x="2774950" y="3143250"/>
          <p14:tracePt t="22337" x="2794000" y="3136900"/>
          <p14:tracePt t="22355" x="2806700" y="3130550"/>
          <p14:tracePt t="22355" x="2819400" y="3130550"/>
          <p14:tracePt t="22371" x="2825750" y="3124200"/>
          <p14:tracePt t="22371" x="2838450" y="3124200"/>
          <p14:tracePt t="22387" x="2844800" y="3124200"/>
          <p14:tracePt t="22387" x="2851150" y="3117850"/>
          <p14:tracePt t="22404" x="2857500" y="3117850"/>
          <p14:tracePt t="22404" x="2863850" y="3117850"/>
          <p14:tracePt t="22420" x="2870200" y="3124200"/>
          <p14:tracePt t="22436" x="2876550" y="3130550"/>
          <p14:tracePt t="22455" x="2876550" y="3136900"/>
          <p14:tracePt t="22469" x="2876550" y="3143250"/>
          <p14:tracePt t="22486" x="2870200" y="3143250"/>
          <p14:tracePt t="22503" x="2863850" y="3149600"/>
          <p14:tracePt t="22520" x="2857500" y="3149600"/>
          <p14:tracePt t="22537" x="2851150" y="3155950"/>
          <p14:tracePt t="22554" x="2844800" y="3155950"/>
          <p14:tracePt t="22570" x="2838450" y="3155950"/>
          <p14:tracePt t="22587" x="2832100" y="3162300"/>
          <p14:tracePt t="22604" x="2838450" y="3155950"/>
          <p14:tracePt t="22698" x="2844800" y="3155950"/>
          <p14:tracePt t="22722" x="2851150" y="3155950"/>
          <p14:tracePt t="22741" x="2857500" y="3155950"/>
          <p14:tracePt t="22755" x="2863850" y="3155950"/>
          <p14:tracePt t="22767" x="2870200" y="3162300"/>
          <p14:tracePt t="22785" x="2876550" y="3162300"/>
          <p14:tracePt t="22798" x="2882900" y="3162300"/>
          <p14:tracePt t="22814" x="2889250" y="3162300"/>
          <p14:tracePt t="22834" x="2889250" y="3168650"/>
          <p14:tracePt t="22894" x="2882900" y="3168650"/>
          <p14:tracePt t="22910" x="2876550" y="3175000"/>
          <p14:tracePt t="22927" x="2870200" y="3175000"/>
          <p14:tracePt t="22939" x="2870200" y="3181350"/>
          <p14:tracePt t="22955" x="2863850" y="3181350"/>
          <p14:tracePt t="22978" x="2870200" y="3187700"/>
          <p14:tracePt t="23023" x="2876550" y="3187700"/>
          <p14:tracePt t="23039" x="2882900" y="3187700"/>
          <p14:tracePt t="23046" x="2889250" y="3187700"/>
          <p14:tracePt t="23056" x="2895600" y="3187700"/>
          <p14:tracePt t="23056" x="2901950" y="3187700"/>
          <p14:tracePt t="23073" x="2908300" y="3187700"/>
          <p14:tracePt t="23073" x="2914650" y="3187700"/>
          <p14:tracePt t="23073" x="2927350" y="3194050"/>
          <p14:tracePt t="23091" x="2933700" y="3194050"/>
          <p14:tracePt t="23105" x="2946400" y="3194050"/>
          <p14:tracePt t="23105" x="2965450" y="3200400"/>
          <p14:tracePt t="23123" x="2978150" y="3206750"/>
          <p14:tracePt t="23123" x="2990850" y="3206750"/>
          <p14:tracePt t="23140" x="3009900" y="3206750"/>
          <p14:tracePt t="23140" x="3022600" y="3213100"/>
          <p14:tracePt t="23157" x="3035300" y="3213100"/>
          <p14:tracePt t="23157" x="3048000" y="3213100"/>
          <p14:tracePt t="23157" x="3060700" y="3219450"/>
          <p14:tracePt t="23175" x="3073400" y="3219450"/>
          <p14:tracePt t="23175" x="3092450" y="3225800"/>
          <p14:tracePt t="23190" x="3111500" y="3225800"/>
          <p14:tracePt t="23190" x="3124200" y="3232150"/>
          <p14:tracePt t="23207" x="3143250" y="3232150"/>
          <p14:tracePt t="23207" x="3162300" y="3232150"/>
          <p14:tracePt t="23223" x="3181350" y="3232150"/>
          <p14:tracePt t="23223" x="3219450" y="3225800"/>
          <p14:tracePt t="23240" x="3244850" y="3225800"/>
          <p14:tracePt t="23240" x="3263900" y="3219450"/>
          <p14:tracePt t="23257" x="3282950" y="3219450"/>
          <p14:tracePt t="23257" x="3302000" y="3213100"/>
          <p14:tracePt t="23273" x="3321050" y="3213100"/>
          <p14:tracePt t="23273" x="3340100" y="3206750"/>
          <p14:tracePt t="23290" x="3359150" y="3206750"/>
          <p14:tracePt t="23290" x="3390900" y="3200400"/>
          <p14:tracePt t="23307" x="3403600" y="3200400"/>
          <p14:tracePt t="23307" x="3422650" y="3200400"/>
          <p14:tracePt t="23324" x="3435350" y="3200400"/>
          <p14:tracePt t="23324" x="3454400" y="3194050"/>
          <p14:tracePt t="23340" x="3467100" y="3194050"/>
          <p14:tracePt t="23340" x="3486150" y="3194050"/>
          <p14:tracePt t="23357" x="3505200" y="3194050"/>
          <p14:tracePt t="23357" x="3524250" y="3200400"/>
          <p14:tracePt t="23357" x="3543300" y="3200400"/>
          <p14:tracePt t="23375" x="3562350" y="3200400"/>
          <p14:tracePt t="23375" x="3581400" y="3206750"/>
          <p14:tracePt t="23391" x="3594100" y="3213100"/>
          <p14:tracePt t="23391" x="3613150" y="3219450"/>
          <p14:tracePt t="23407" x="3632200" y="3219450"/>
          <p14:tracePt t="23407" x="3644900" y="3225800"/>
          <p14:tracePt t="23423" x="3657600" y="3238500"/>
          <p14:tracePt t="23423" x="3676650" y="3244850"/>
          <p14:tracePt t="23440" x="3689350" y="3251200"/>
          <p14:tracePt t="23440" x="3702050" y="3263900"/>
          <p14:tracePt t="23457" x="3714750" y="3276600"/>
          <p14:tracePt t="23457" x="3733800" y="3282950"/>
          <p14:tracePt t="23457" x="3746500" y="3295650"/>
          <p14:tracePt t="23475" x="3765550" y="3308350"/>
          <p14:tracePt t="23475" x="3778250" y="3321050"/>
          <p14:tracePt t="23490" x="3797300" y="3333750"/>
          <p14:tracePt t="23490" x="3810000" y="3346450"/>
          <p14:tracePt t="23507" x="3829050" y="3359150"/>
          <p14:tracePt t="23507" x="3841750" y="3371850"/>
          <p14:tracePt t="23524" x="3854450" y="3378200"/>
          <p14:tracePt t="23524" x="3879850" y="3397250"/>
          <p14:tracePt t="23541" x="3892550" y="3403600"/>
          <p14:tracePt t="23541" x="3905250" y="3409950"/>
          <p14:tracePt t="23558" x="3917950" y="3409950"/>
          <p14:tracePt t="23558" x="3937000" y="3416300"/>
          <p14:tracePt t="23574" x="3949700" y="3422650"/>
          <p14:tracePt t="23574" x="3968750" y="3429000"/>
          <p14:tracePt t="23591" x="3987800" y="3429000"/>
          <p14:tracePt t="23591" x="4032250" y="3435350"/>
          <p14:tracePt t="23607" x="4057650" y="3441700"/>
          <p14:tracePt t="23607" x="4083050" y="3441700"/>
          <p14:tracePt t="23625" x="4108450" y="3435350"/>
          <p14:tracePt t="23625" x="4133850" y="3435350"/>
          <p14:tracePt t="23641" x="4165600" y="3429000"/>
          <p14:tracePt t="23641" x="4197350" y="3422650"/>
          <p14:tracePt t="23641" x="4229100" y="3416300"/>
          <p14:tracePt t="23659" x="4260850" y="3416300"/>
          <p14:tracePt t="23659" x="4292600" y="3409950"/>
          <p14:tracePt t="23674" x="4324350" y="3409950"/>
          <p14:tracePt t="23674" x="4362450" y="3397250"/>
          <p14:tracePt t="23692" x="4394200" y="3390900"/>
          <p14:tracePt t="23692" x="4425950" y="3390900"/>
          <p14:tracePt t="23708" x="4464050" y="3384550"/>
          <p14:tracePt t="23708" x="4495800" y="3384550"/>
          <p14:tracePt t="23725" x="4533900" y="3378200"/>
          <p14:tracePt t="23725" x="4578350" y="3378200"/>
          <p14:tracePt t="23725" x="4616450" y="3384550"/>
          <p14:tracePt t="23743" x="4660900" y="3390900"/>
          <p14:tracePt t="23757" x="4705350" y="3397250"/>
          <p14:tracePt t="23757" x="4794250" y="3416300"/>
          <p14:tracePt t="23776" x="4845050" y="3422650"/>
          <p14:tracePt t="23776" x="4889500" y="3429000"/>
          <p14:tracePt t="23792" x="4927600" y="3435350"/>
          <p14:tracePt t="23792" x="4972050" y="3441700"/>
          <p14:tracePt t="23809" x="5010150" y="3441700"/>
          <p14:tracePt t="23809" x="5048250" y="3448050"/>
          <p14:tracePt t="23809" x="5086350" y="3448050"/>
          <p14:tracePt t="23828" x="5124450" y="3448050"/>
          <p14:tracePt t="23828" x="5156200" y="3448050"/>
          <p14:tracePt t="23842" x="5187950" y="3454400"/>
          <p14:tracePt t="23842" x="5219700" y="3460750"/>
          <p14:tracePt t="23859" x="5251450" y="3460750"/>
          <p14:tracePt t="23859" x="5283200" y="3460750"/>
          <p14:tracePt t="23876" x="5308600" y="3460750"/>
          <p14:tracePt t="23876" x="5334000" y="3467100"/>
          <p14:tracePt t="23892" x="5359400" y="3467100"/>
          <p14:tracePt t="23892" x="5410200" y="3467100"/>
          <p14:tracePt t="23909" x="5435600" y="3460750"/>
          <p14:tracePt t="23909" x="5454650" y="3460750"/>
          <p14:tracePt t="23926" x="5473700" y="3454400"/>
          <p14:tracePt t="23926" x="5492750" y="3454400"/>
          <p14:tracePt t="23943" x="5511800" y="3448050"/>
          <p14:tracePt t="23943" x="5543550" y="3441700"/>
          <p14:tracePt t="23959" x="5556250" y="3441700"/>
          <p14:tracePt t="23959" x="5568950" y="3441700"/>
          <p14:tracePt t="23976" x="5581650" y="3441700"/>
          <p14:tracePt t="23976" x="5588000" y="3441700"/>
          <p14:tracePt t="23992" x="5594350" y="3441700"/>
          <p14:tracePt t="24008" x="5600700" y="3448050"/>
          <p14:tracePt t="24026" x="5594350" y="3454400"/>
          <p14:tracePt t="24075" x="5581650" y="3460750"/>
          <p14:tracePt t="24086" x="5575300" y="3460750"/>
          <p14:tracePt t="24102" x="5568950" y="3467100"/>
          <p14:tracePt t="24111" x="5562600" y="3467100"/>
          <p14:tracePt t="24125" x="5556250" y="3467100"/>
          <p14:tracePt t="24125" x="5549900" y="3473450"/>
          <p14:tracePt t="24143" x="5537200" y="3473450"/>
          <p14:tracePt t="24143" x="5530850" y="3473450"/>
          <p14:tracePt t="24160" x="5524500" y="3473450"/>
          <p14:tracePt t="24160" x="5518150" y="3479800"/>
          <p14:tracePt t="24180" x="5511800" y="3479800"/>
          <p14:tracePt t="24195" x="5499100" y="3486150"/>
          <p14:tracePt t="24209" x="5486400" y="3486150"/>
          <p14:tracePt t="24246" x="5480050" y="3492500"/>
          <p14:tracePt t="24266" x="5473700" y="3492500"/>
          <p14:tracePt t="24282" x="5467350" y="3498850"/>
          <p14:tracePt t="24298" x="5461000" y="3498850"/>
          <p14:tracePt t="24307" x="5454650" y="3498850"/>
          <p14:tracePt t="24315" x="5454650" y="3505200"/>
          <p14:tracePt t="24315" x="5448300" y="3505200"/>
          <p14:tracePt t="24328" x="5441950" y="3511550"/>
          <p14:tracePt t="24328" x="5435600" y="3517900"/>
          <p14:tracePt t="24344" x="5422900" y="3517900"/>
          <p14:tracePt t="24344" x="5422900" y="3524250"/>
          <p14:tracePt t="24360" x="5416550" y="3530600"/>
          <p14:tracePt t="24360" x="5410200" y="3530600"/>
          <p14:tracePt t="24377" x="5403850" y="3536950"/>
          <p14:tracePt t="24393" x="5397500" y="3543300"/>
          <p14:tracePt t="24393" x="5391150" y="3549650"/>
          <p14:tracePt t="24411" x="5384800" y="3556000"/>
          <p14:tracePt t="24411" x="5378450" y="3556000"/>
          <p14:tracePt t="24429" x="5372100" y="3562350"/>
          <p14:tracePt t="24443" x="5365750" y="3568700"/>
          <p14:tracePt t="24460" x="5359400" y="3568700"/>
          <p14:tracePt t="24460" x="5353050" y="3568700"/>
          <p14:tracePt t="24477" x="5359400" y="3568700"/>
          <p14:tracePt t="24558" x="5365750" y="3568700"/>
          <p14:tracePt t="24574" x="5372100" y="3568700"/>
          <p14:tracePt t="24582" x="5378450" y="3562350"/>
          <p14:tracePt t="24593" x="5384800" y="3562350"/>
          <p14:tracePt t="24593" x="5391150" y="3562350"/>
          <p14:tracePt t="24611" x="5397500" y="3562350"/>
          <p14:tracePt t="24611" x="5416550" y="3568700"/>
          <p14:tracePt t="24628" x="5422900" y="3568700"/>
          <p14:tracePt t="24628" x="5435600" y="3568700"/>
          <p14:tracePt t="24645" x="5448300" y="3575050"/>
          <p14:tracePt t="24645" x="5461000" y="3587750"/>
          <p14:tracePt t="24661" x="5473700" y="3594100"/>
          <p14:tracePt t="24661" x="5492750" y="3606800"/>
          <p14:tracePt t="24681" x="5530850" y="3632200"/>
          <p14:tracePt t="24681" x="5549900" y="3644900"/>
          <p14:tracePt t="24695" x="5568950" y="3657600"/>
          <p14:tracePt t="24695" x="5588000" y="3670300"/>
          <p14:tracePt t="24711" x="5613400" y="3683000"/>
          <p14:tracePt t="24711" x="5632450" y="3695700"/>
          <p14:tracePt t="24728" x="5651500" y="3702050"/>
          <p14:tracePt t="24728" x="5676900" y="3714750"/>
          <p14:tracePt t="24745" x="5695950" y="3721100"/>
          <p14:tracePt t="24745" x="5715000" y="3727450"/>
          <p14:tracePt t="24745" x="5734050" y="3733800"/>
          <p14:tracePt t="24763" x="5753100" y="3740150"/>
          <p14:tracePt t="24777" x="5772150" y="3746500"/>
          <p14:tracePt t="24777" x="5803900" y="3752850"/>
          <p14:tracePt t="24795" x="5822950" y="3752850"/>
          <p14:tracePt t="24795" x="5835650" y="3752850"/>
          <p14:tracePt t="24811" x="5854700" y="3752850"/>
          <p14:tracePt t="24811" x="5867400" y="3752850"/>
          <p14:tracePt t="24828" x="5886450" y="3752850"/>
          <p14:tracePt t="24828" x="5899150" y="3746500"/>
          <p14:tracePt t="24845" x="5918200" y="3746500"/>
          <p14:tracePt t="24845" x="5943600" y="3740150"/>
          <p14:tracePt t="24862" x="5956300" y="3733800"/>
          <p14:tracePt t="24862" x="5969000" y="3727450"/>
          <p14:tracePt t="24878" x="5975350" y="3727450"/>
          <p14:tracePt t="24878" x="5988050" y="3721100"/>
          <p14:tracePt t="24896" x="5994400" y="3714750"/>
          <p14:tracePt t="24896" x="6000750" y="3708400"/>
          <p14:tracePt t="24912" x="6007100" y="3708400"/>
          <p14:tracePt t="24912" x="6019800" y="3695700"/>
          <p14:tracePt t="24930" x="6026150" y="3695700"/>
          <p14:tracePt t="24930" x="6032500" y="3689350"/>
          <p14:tracePt t="24945" x="6032500" y="3683000"/>
          <p14:tracePt t="24945" x="6038850" y="3676650"/>
          <p14:tracePt t="24963" x="6038850" y="3663950"/>
          <p14:tracePt t="24979" x="6032500" y="3663950"/>
          <p14:tracePt t="24995" x="6026150" y="3657600"/>
          <p14:tracePt t="24995" x="6013450" y="3657600"/>
          <p14:tracePt t="25012" x="6000750" y="3657600"/>
          <p14:tracePt t="25012" x="5988050" y="3657600"/>
          <p14:tracePt t="25030" x="5969000" y="3657600"/>
          <p14:tracePt t="25030" x="5924550" y="3651250"/>
          <p14:tracePt t="25047" x="5899150" y="3651250"/>
          <p14:tracePt t="25047" x="5867400" y="3651250"/>
          <p14:tracePt t="25063" x="5835650" y="3651250"/>
          <p14:tracePt t="25063" x="5803900" y="3651250"/>
          <p14:tracePt t="25080" x="5765800" y="3651250"/>
          <p14:tracePt t="25080" x="5727700" y="3651250"/>
          <p14:tracePt t="25096" x="5689600" y="3651250"/>
          <p14:tracePt t="25096" x="5651500" y="3651250"/>
          <p14:tracePt t="25096" x="5607050" y="3644900"/>
          <p14:tracePt t="25115" x="5562600" y="3644900"/>
          <p14:tracePt t="25129" x="5511800" y="3638550"/>
          <p14:tracePt t="25129" x="5416550" y="3625850"/>
          <p14:tracePt t="25147" x="5365750" y="3619500"/>
          <p14:tracePt t="25147" x="5314950" y="3613150"/>
          <p14:tracePt t="25164" x="5264150" y="3600450"/>
          <p14:tracePt t="25164" x="5213350" y="3594100"/>
          <p14:tracePt t="25181" x="5168900" y="3575050"/>
          <p14:tracePt t="25181" x="5118100" y="3568700"/>
          <p14:tracePt t="25197" x="5067300" y="3549650"/>
          <p14:tracePt t="25197" x="5022850" y="3543300"/>
          <p14:tracePt t="25197" x="4978400" y="3524250"/>
          <p14:tracePt t="25216" x="4933950" y="3511550"/>
          <p14:tracePt t="25216" x="4889500" y="3498850"/>
          <p14:tracePt t="25230" x="4851400" y="3486150"/>
          <p14:tracePt t="25230" x="4813300" y="3473450"/>
          <p14:tracePt t="25246" x="4775200" y="3460750"/>
          <p14:tracePt t="25246" x="4743450" y="3448050"/>
          <p14:tracePt t="25264" x="4711700" y="3435350"/>
          <p14:tracePt t="25264" x="4654550" y="3416300"/>
          <p14:tracePt t="25280" x="4629150" y="3409950"/>
          <p14:tracePt t="25280" x="4603750" y="3409950"/>
          <p14:tracePt t="25296" x="4578350" y="3403600"/>
          <p14:tracePt t="25296" x="4559300" y="3397250"/>
          <p14:tracePt t="25314" x="4533900" y="3397250"/>
          <p14:tracePt t="25314" x="4514850" y="3390900"/>
          <p14:tracePt t="25331" x="4495800" y="3384550"/>
          <p14:tracePt t="25331" x="4451350" y="3365500"/>
          <p14:tracePt t="25347" x="4425950" y="3352800"/>
          <p14:tracePt t="25347" x="4400550" y="3333750"/>
          <p14:tracePt t="25364" x="4368800" y="3314700"/>
          <p14:tracePt t="25379" x="4337050" y="3289300"/>
          <p14:tracePt t="26570" x="4870450" y="3962400"/>
          <p14:tracePt t="26570" x="4876800" y="3962400"/>
          <p14:tracePt t="26570" x="4883150" y="3962400"/>
          <p14:tracePt t="26591" x="4895850" y="3962400"/>
          <p14:tracePt t="26603" x="4908550" y="3962400"/>
          <p14:tracePt t="26603" x="4940300" y="3962400"/>
          <p14:tracePt t="26621" x="4953000" y="3962400"/>
          <p14:tracePt t="26621" x="4965700" y="3962400"/>
          <p14:tracePt t="26638" x="4978400" y="3962400"/>
          <p14:tracePt t="26638" x="4991100" y="3962400"/>
          <p14:tracePt t="26652" x="5003800" y="3962400"/>
          <p14:tracePt t="26652" x="5016500" y="3956050"/>
          <p14:tracePt t="26668" x="5022850" y="3956050"/>
          <p14:tracePt t="26668" x="5035550" y="3949700"/>
          <p14:tracePt t="26668" x="5048250" y="3949700"/>
          <p14:tracePt t="26688" x="5054600" y="3943350"/>
          <p14:tracePt t="26700" x="5067300" y="3937000"/>
          <p14:tracePt t="26700" x="5086350" y="3924300"/>
          <p14:tracePt t="26719" x="5099050" y="3911600"/>
          <p14:tracePt t="26719" x="5111750" y="3905250"/>
          <p14:tracePt t="26736" x="5124450" y="3898900"/>
          <p14:tracePt t="26736" x="5130800" y="3886200"/>
          <p14:tracePt t="26752" x="5143500" y="3879850"/>
          <p14:tracePt t="26752" x="5156200" y="3873500"/>
          <p14:tracePt t="26768" x="5162550" y="3860800"/>
          <p14:tracePt t="26768" x="5175250" y="3860800"/>
          <p14:tracePt t="26768" x="5181600" y="3848100"/>
          <p14:tracePt t="26787" x="5194300" y="3841750"/>
          <p14:tracePt t="26787" x="5200650" y="3835400"/>
          <p14:tracePt t="26804" x="5213350" y="3835400"/>
          <p14:tracePt t="26804" x="5219700" y="3829050"/>
          <p14:tracePt t="26819" x="5232400" y="3822700"/>
          <p14:tracePt t="26819" x="5238750" y="3822700"/>
          <p14:tracePt t="26835" x="5245100" y="3816350"/>
          <p14:tracePt t="26835" x="5251450" y="3810000"/>
          <p14:tracePt t="26852" x="5264150" y="3803650"/>
          <p14:tracePt t="26852" x="5276850" y="3797300"/>
          <p14:tracePt t="26869" x="5283200" y="3784600"/>
          <p14:tracePt t="26869" x="5283200" y="3778250"/>
          <p14:tracePt t="26885" x="5289550" y="3771900"/>
          <p14:tracePt t="26885" x="5289550" y="3765550"/>
          <p14:tracePt t="26902" x="5295900" y="3752850"/>
          <p14:tracePt t="26902" x="5289550" y="3733800"/>
          <p14:tracePt t="26919" x="5289550" y="3727450"/>
          <p14:tracePt t="26919" x="5283200" y="3714750"/>
          <p14:tracePt t="26936" x="5283200" y="3708400"/>
          <p14:tracePt t="26936" x="5276850" y="3695700"/>
          <p14:tracePt t="26952" x="5270500" y="3695700"/>
          <p14:tracePt t="26952" x="5264150" y="3689350"/>
          <p14:tracePt t="26969" x="5257800" y="3683000"/>
          <p14:tracePt t="26969" x="5257800" y="3676650"/>
          <p14:tracePt t="26969" x="5251450" y="3676650"/>
          <p14:tracePt t="26988" x="5245100" y="3670300"/>
          <p14:tracePt t="27003" x="5238750" y="3663950"/>
          <p14:tracePt t="27019" x="5245100" y="3657600"/>
          <p14:tracePt t="27039" x="5251450" y="3651250"/>
          <p14:tracePt t="27055" x="5257800" y="3651250"/>
          <p14:tracePt t="27068" x="5270500" y="3651250"/>
          <p14:tracePt t="27068" x="5283200" y="3644900"/>
          <p14:tracePt t="27087" x="5295900" y="3638550"/>
          <p14:tracePt t="27087" x="5302250" y="3632200"/>
          <p14:tracePt t="27103" x="5308600" y="3625850"/>
          <p14:tracePt t="27103" x="5314950" y="3625850"/>
          <p14:tracePt t="27119" x="5314950" y="3619500"/>
          <p14:tracePt t="27119" x="5314950" y="3613150"/>
          <p14:tracePt t="27136" x="5308600" y="3606800"/>
          <p14:tracePt t="27136" x="5302250" y="3600450"/>
          <p14:tracePt t="27153" x="5283200" y="3587750"/>
          <p14:tracePt t="27153" x="5232400" y="3581400"/>
          <p14:tracePt t="27170" x="5194300" y="3575050"/>
          <p14:tracePt t="27170" x="5149850" y="3568700"/>
          <p14:tracePt t="27187" x="5099050" y="3568700"/>
          <p14:tracePt t="27187" x="5048250" y="3568700"/>
          <p14:tracePt t="27203" x="4991100" y="3562350"/>
          <p14:tracePt t="27203" x="4870450" y="3562350"/>
          <p14:tracePt t="27220" x="4806950" y="3556000"/>
          <p14:tracePt t="27220" x="4737100" y="3549650"/>
          <p14:tracePt t="27236" x="4660900" y="3536950"/>
          <p14:tracePt t="27236" x="4591050" y="3524250"/>
          <p14:tracePt t="27253" x="4514850" y="3511550"/>
          <p14:tracePt t="27253" x="4432300" y="3492500"/>
          <p14:tracePt t="27270" x="4349750" y="3467100"/>
          <p14:tracePt t="27270" x="4184650" y="3422650"/>
          <p14:tracePt t="27287" x="4102100" y="3397250"/>
          <p14:tracePt t="27287" x="4019550" y="3371850"/>
          <p14:tracePt t="27303" x="3937000" y="3346450"/>
          <p14:tracePt t="27303" x="3854450" y="3321050"/>
          <p14:tracePt t="27320" x="3771900" y="3308350"/>
          <p14:tracePt t="27320" x="3689350" y="3295650"/>
          <p14:tracePt t="27337" x="3613150" y="3289300"/>
          <p14:tracePt t="27337" x="3536950" y="3282950"/>
          <p14:tracePt t="27337" x="3460750" y="3289300"/>
          <p14:tracePt t="27355" x="3384550" y="3302000"/>
          <p14:tracePt t="27369" x="3321050" y="3321050"/>
          <p14:tracePt t="27369" x="3187700" y="3365500"/>
          <p14:tracePt t="27386" x="3130550" y="3390900"/>
          <p14:tracePt t="27386" x="3073400" y="3416300"/>
          <p14:tracePt t="27403" x="3016250" y="3441700"/>
          <p14:tracePt t="27403" x="2965450" y="3473450"/>
          <p14:tracePt t="27420" x="2914650" y="3498850"/>
          <p14:tracePt t="27420" x="2870200" y="3530600"/>
          <p14:tracePt t="27436" x="2832100" y="3556000"/>
          <p14:tracePt t="27436" x="2787650" y="3581400"/>
          <p14:tracePt t="27453" x="2749550" y="3606800"/>
          <p14:tracePt t="27453" x="2679700" y="3657600"/>
          <p14:tracePt t="27470" x="2647950" y="3670300"/>
          <p14:tracePt t="27470" x="2616200" y="3689350"/>
          <p14:tracePt t="27487" x="2584450" y="3702050"/>
          <p14:tracePt t="27487" x="2559050" y="3721100"/>
          <p14:tracePt t="27504" x="2533650" y="3733800"/>
          <p14:tracePt t="27504" x="2489200" y="3765550"/>
          <p14:tracePt t="27521" x="2476500" y="3778250"/>
          <p14:tracePt t="27521" x="2463800" y="3790950"/>
          <p14:tracePt t="27537" x="2451100" y="3810000"/>
          <p14:tracePt t="27537" x="2444750" y="3822700"/>
          <p14:tracePt t="27554" x="2438400" y="3841750"/>
          <p14:tracePt t="27554" x="2432050" y="3860800"/>
          <p14:tracePt t="27571" x="2432050" y="3879850"/>
          <p14:tracePt t="27571" x="2432050" y="3917950"/>
          <p14:tracePt t="27588" x="2438400" y="3943350"/>
          <p14:tracePt t="27588" x="2444750" y="3962400"/>
          <p14:tracePt t="27604" x="2457450" y="3981450"/>
          <p14:tracePt t="27604" x="2463800" y="3994150"/>
          <p14:tracePt t="27621" x="2482850" y="4006850"/>
          <p14:tracePt t="27621" x="2495550" y="4019550"/>
          <p14:tracePt t="27621" x="2514600" y="4032250"/>
          <p14:tracePt t="27639" x="2527300" y="4044950"/>
          <p14:tracePt t="27639" x="2546350" y="4051300"/>
          <p14:tracePt t="27655" x="2565400" y="4057650"/>
          <p14:tracePt t="27655" x="2590800" y="4064000"/>
          <p14:tracePt t="27671" x="2609850" y="4064000"/>
          <p14:tracePt t="27671" x="2628900" y="4064000"/>
          <p14:tracePt t="27688" x="2654300" y="4064000"/>
          <p14:tracePt t="27688" x="2673350" y="4057650"/>
          <p14:tracePt t="27705" x="2692400" y="4044950"/>
          <p14:tracePt t="27705" x="2711450" y="4032250"/>
          <p14:tracePt t="27705" x="2724150" y="4013200"/>
          <p14:tracePt t="27723" x="2736850" y="4000500"/>
          <p14:tracePt t="27737" x="2749550" y="3981450"/>
          <p14:tracePt t="27737" x="2768600" y="3956050"/>
          <p14:tracePt t="27755" x="2774950" y="3937000"/>
          <p14:tracePt t="27755" x="2781300" y="3930650"/>
          <p14:tracePt t="27772" x="2787650" y="3924300"/>
          <p14:tracePt t="27772" x="2787650" y="3917950"/>
          <p14:tracePt t="27772" x="2787650" y="3911600"/>
          <p14:tracePt t="27790" x="2787650" y="3905250"/>
          <p14:tracePt t="27815" x="2787650" y="3911600"/>
          <p14:tracePt t="27866" x="2794000" y="3911600"/>
          <p14:tracePt t="27874" x="2806700" y="3905250"/>
          <p14:tracePt t="27874" x="2813050" y="3905250"/>
          <p14:tracePt t="27888" x="2825750" y="3898900"/>
          <p14:tracePt t="27888" x="2832100" y="3892550"/>
          <p14:tracePt t="27905" x="2844800" y="3886200"/>
          <p14:tracePt t="27905" x="2851150" y="3879850"/>
          <p14:tracePt t="27922" x="2857500" y="3873500"/>
          <p14:tracePt t="27938" x="2844800" y="3873500"/>
          <p14:tracePt t="27938" x="2838450" y="3873500"/>
          <p14:tracePt t="27955" x="2832100" y="3879850"/>
          <p14:tracePt t="27971" x="2838450" y="3879850"/>
          <p14:tracePt t="27998" x="2844800" y="3879850"/>
          <p14:tracePt t="28014" x="2838450" y="3879850"/>
          <p14:tracePt t="28054" x="2838450" y="3886200"/>
          <p14:tracePt t="28066" x="2838450" y="3898900"/>
          <p14:tracePt t="28082" x="2838450" y="3905250"/>
          <p14:tracePt t="28098" x="2844800" y="3905250"/>
          <p14:tracePt t="28118" x="2851150" y="3911600"/>
          <p14:tracePt t="28142" x="2857500" y="3911600"/>
          <p14:tracePt t="28158" x="2863850" y="3917950"/>
          <p14:tracePt t="28179" x="2876550" y="3917950"/>
          <p14:tracePt t="28194" x="2882900" y="3924300"/>
          <p14:tracePt t="28234" x="2889250" y="3917950"/>
          <p14:tracePt t="28262" x="2882900" y="3905250"/>
          <p14:tracePt t="28294" x="2876550" y="3905250"/>
          <p14:tracePt t="28322" x="2876550" y="3898900"/>
          <p14:tracePt t="28346" x="2876550" y="3892550"/>
          <p14:tracePt t="28354" x="2882900" y="3886200"/>
          <p14:tracePt t="28366" x="2876550" y="3892550"/>
          <p14:tracePt t="28398" x="2863850" y="3898900"/>
          <p14:tracePt t="28407" x="2857500" y="3911600"/>
          <p14:tracePt t="28414" x="2844800" y="3917950"/>
          <p14:tracePt t="28423" x="2832100" y="3924300"/>
          <p14:tracePt t="28423" x="2819400" y="3930650"/>
          <p14:tracePt t="28441" x="2806700" y="3937000"/>
          <p14:tracePt t="28441" x="2800350" y="3937000"/>
          <p14:tracePt t="28457" x="2787650" y="3930650"/>
          <p14:tracePt t="28457" x="2781300" y="3924300"/>
          <p14:tracePt t="28457" x="2768600" y="3917950"/>
          <p14:tracePt t="28476" x="2762250" y="3905250"/>
          <p14:tracePt t="28476" x="2755900" y="3898900"/>
          <p14:tracePt t="28491" x="2749550" y="3892550"/>
          <p14:tracePt t="28491" x="2743200" y="3879850"/>
          <p14:tracePt t="28508" x="2736850" y="3873500"/>
          <p14:tracePt t="28508" x="2736850" y="3867150"/>
          <p14:tracePt t="28525" x="2730500" y="3860800"/>
          <p14:tracePt t="28525" x="2717800" y="3848100"/>
          <p14:tracePt t="28541" x="2717800" y="3841750"/>
          <p14:tracePt t="28541" x="2711450" y="3835400"/>
          <p14:tracePt t="28557" x="2705100" y="3829050"/>
          <p14:tracePt t="28557" x="2705100" y="3822700"/>
          <p14:tracePt t="28574" x="2698750" y="3816350"/>
          <p14:tracePt t="28574" x="2698750" y="3810000"/>
          <p14:tracePt t="28591" x="2692400" y="3803650"/>
          <p14:tracePt t="28591" x="2686050" y="3790950"/>
          <p14:tracePt t="28608" x="2686050" y="3784600"/>
          <p14:tracePt t="28608" x="2686050" y="3778250"/>
          <p14:tracePt t="28625" x="2686050" y="3771900"/>
          <p14:tracePt t="28640" x="2679700" y="3765550"/>
          <p14:tracePt t="28657" x="2679700" y="3759200"/>
          <p14:tracePt t="28675" x="2667000" y="3759200"/>
          <p14:tracePt t="28698" x="2660650" y="3765550"/>
          <p14:tracePt t="28727" x="2654300" y="3771900"/>
          <p14:tracePt t="28742" x="2654300" y="3778250"/>
          <p14:tracePt t="28759" x="2654300" y="3784600"/>
          <p14:tracePt t="28775" x="2654300" y="3790950"/>
          <p14:tracePt t="28786" x="2660650" y="3803650"/>
          <p14:tracePt t="28802" x="2667000" y="3810000"/>
          <p14:tracePt t="28818" x="2673350" y="3816350"/>
          <p14:tracePt t="28834" x="2679700" y="3816350"/>
          <p14:tracePt t="28841" x="2686050" y="3822700"/>
          <p14:tracePt t="28841" x="2692400" y="3822700"/>
          <p14:tracePt t="28859" x="2705100" y="3822700"/>
          <p14:tracePt t="28859" x="2711450" y="3829050"/>
          <p14:tracePt t="28876" x="2717800" y="3829050"/>
          <p14:tracePt t="28876" x="2730500" y="3829050"/>
          <p14:tracePt t="28892" x="2736850" y="3829050"/>
          <p14:tracePt t="28892" x="2755900" y="3835400"/>
          <p14:tracePt t="28909" x="2768600" y="3841750"/>
          <p14:tracePt t="28909" x="2774950" y="3841750"/>
          <p14:tracePt t="28927" x="2787650" y="3848100"/>
          <p14:tracePt t="28927" x="2794000" y="3854450"/>
          <p14:tracePt t="28942" x="2806700" y="3854450"/>
          <p14:tracePt t="28942" x="2825750" y="3867150"/>
          <p14:tracePt t="28960" x="2832100" y="3867150"/>
          <p14:tracePt t="28960" x="2838450" y="3867150"/>
          <p14:tracePt t="28976" x="2851150" y="3873500"/>
          <p14:tracePt t="28976" x="2857500" y="3873500"/>
          <p14:tracePt t="28992" x="2863850" y="3873500"/>
          <p14:tracePt t="28992" x="2870200" y="3879850"/>
          <p14:tracePt t="29009" x="2876550" y="3879850"/>
          <p14:tracePt t="29009" x="2895600" y="3892550"/>
          <p14:tracePt t="29027" x="2901950" y="3892550"/>
          <p14:tracePt t="29041" x="2914650" y="3898900"/>
          <p14:tracePt t="29041" x="2933700" y="3905250"/>
          <p14:tracePt t="29060" x="2946400" y="3911600"/>
          <p14:tracePt t="29060" x="2959100" y="3911600"/>
          <p14:tracePt t="29076" x="2971800" y="3917950"/>
          <p14:tracePt t="29076" x="2990850" y="3924300"/>
          <p14:tracePt t="29093" x="3009900" y="3924300"/>
          <p14:tracePt t="29093" x="3022600" y="3930650"/>
          <p14:tracePt t="29093" x="3041650" y="3930650"/>
          <p14:tracePt t="29112" x="3060700" y="3937000"/>
          <p14:tracePt t="29125" x="3086100" y="3943350"/>
          <p14:tracePt t="29125" x="3130550" y="3949700"/>
          <p14:tracePt t="29143" x="3149600" y="3949700"/>
          <p14:tracePt t="29143" x="3181350" y="3949700"/>
          <p14:tracePt t="29159" x="3206750" y="3949700"/>
          <p14:tracePt t="29159" x="3238500" y="3949700"/>
          <p14:tracePt t="29175" x="3270250" y="3949700"/>
          <p14:tracePt t="29175" x="3302000" y="3949700"/>
          <p14:tracePt t="29193" x="3333750" y="3949700"/>
          <p14:tracePt t="29193" x="3403600" y="3943350"/>
          <p14:tracePt t="29210" x="3435350" y="3943350"/>
          <p14:tracePt t="29210" x="3473450" y="3937000"/>
          <p14:tracePt t="29225" x="3505200" y="3930650"/>
          <p14:tracePt t="29225" x="3536950" y="3930650"/>
          <p14:tracePt t="29242" x="3568700" y="3924300"/>
          <p14:tracePt t="29242" x="3638550" y="3917950"/>
          <p14:tracePt t="29259" x="3663950" y="3911600"/>
          <p14:tracePt t="29259" x="3695700" y="3905250"/>
          <p14:tracePt t="29276" x="3727450" y="3905250"/>
          <p14:tracePt t="29276" x="3752850" y="3898900"/>
          <p14:tracePt t="29292" x="3784600" y="3898900"/>
          <p14:tracePt t="29292" x="3810000" y="3898900"/>
          <p14:tracePt t="29309" x="3835400" y="3898900"/>
          <p14:tracePt t="29309" x="3879850" y="3898900"/>
          <p14:tracePt t="29327" x="3905250" y="3898900"/>
          <p14:tracePt t="29327" x="3924300" y="3898900"/>
          <p14:tracePt t="29343" x="3937000" y="3898900"/>
          <p14:tracePt t="29343" x="3956050" y="3898900"/>
          <p14:tracePt t="29359" x="3968750" y="3905250"/>
          <p14:tracePt t="29359" x="3981450" y="3905250"/>
          <p14:tracePt t="29376" x="3994150" y="3905250"/>
          <p14:tracePt t="29376" x="4006850" y="3905250"/>
          <p14:tracePt t="29393" x="4013200" y="3905250"/>
          <p14:tracePt t="29393" x="4025900" y="3905250"/>
          <p14:tracePt t="29393" x="4032250" y="3905250"/>
          <p14:tracePt t="29411" x="4044950" y="3905250"/>
          <p14:tracePt t="29411" x="4051300" y="3905250"/>
          <p14:tracePt t="29427" x="4057650" y="3905250"/>
          <p14:tracePt t="29427" x="4064000" y="3905250"/>
          <p14:tracePt t="29443" x="4076700" y="3911600"/>
          <p14:tracePt t="29443" x="4083050" y="3911600"/>
          <p14:tracePt t="29460" x="4089400" y="3911600"/>
          <p14:tracePt t="29460" x="4095750" y="3917950"/>
          <p14:tracePt t="29476" x="4102100" y="3917950"/>
          <p14:tracePt t="29476" x="4108450" y="3924300"/>
          <p14:tracePt t="29476" x="4121150" y="3924300"/>
          <p14:tracePt t="29495" x="4127500" y="3924300"/>
          <p14:tracePt t="29495" x="4133850" y="3924300"/>
          <p14:tracePt t="29511" x="4140200" y="3930650"/>
          <p14:tracePt t="29511" x="4146550" y="3930650"/>
          <p14:tracePt t="29527" x="4152900" y="3930650"/>
          <p14:tracePt t="29527" x="4165600" y="3937000"/>
          <p14:tracePt t="29544" x="4171950" y="3943350"/>
          <p14:tracePt t="29544" x="4184650" y="3956050"/>
          <p14:tracePt t="29560" x="4191000" y="3962400"/>
          <p14:tracePt t="29560" x="4203700" y="3968750"/>
          <p14:tracePt t="29577" x="4210050" y="3975100"/>
          <p14:tracePt t="29577" x="4216400" y="3981450"/>
          <p14:tracePt t="29593" x="4222750" y="3987800"/>
          <p14:tracePt t="29593" x="4235450" y="3987800"/>
          <p14:tracePt t="29610" x="4241800" y="3994150"/>
          <p14:tracePt t="29610" x="4254500" y="4006850"/>
          <p14:tracePt t="29627" x="4267200" y="4013200"/>
          <p14:tracePt t="29627" x="4273550" y="4019550"/>
          <p14:tracePt t="29644" x="4279900" y="4019550"/>
          <p14:tracePt t="29644" x="4292600" y="4025900"/>
          <p14:tracePt t="29661" x="4298950" y="4032250"/>
          <p14:tracePt t="29661" x="4311650" y="4038600"/>
          <p14:tracePt t="29681" x="4318000" y="4044950"/>
          <p14:tracePt t="29681" x="4324350" y="4044950"/>
          <p14:tracePt t="29695" x="4330700" y="4051300"/>
          <p14:tracePt t="29695" x="4337050" y="4051300"/>
          <p14:tracePt t="29711" x="4343400" y="4051300"/>
          <p14:tracePt t="29711" x="4343400" y="4057650"/>
          <p14:tracePt t="29728" x="4349750" y="4057650"/>
          <p14:tracePt t="29743" x="4356100" y="4057650"/>
          <p14:tracePt t="29760" x="4362450" y="4064000"/>
          <p14:tracePt t="29777" x="4368800" y="4064000"/>
          <p14:tracePt t="29794" x="4375150" y="4057650"/>
          <p14:tracePt t="29822" x="4375150" y="4051300"/>
          <p14:tracePt t="29838" x="4381500" y="4044950"/>
          <p14:tracePt t="29854" x="4381500" y="4038600"/>
          <p14:tracePt t="29866" x="4387850" y="4032250"/>
          <p14:tracePt t="29882" x="4394200" y="4025900"/>
          <p14:tracePt t="29893" x="4400550" y="4019550"/>
          <p14:tracePt t="29893" x="4400550" y="4013200"/>
          <p14:tracePt t="29911" x="4406900" y="4006850"/>
          <p14:tracePt t="29911" x="4419600" y="4000500"/>
          <p14:tracePt t="29930" x="4419600" y="3994150"/>
          <p14:tracePt t="29930" x="4425950" y="3987800"/>
          <p14:tracePt t="29945" x="4432300" y="3987800"/>
          <p14:tracePt t="29945" x="4438650" y="3981450"/>
          <p14:tracePt t="29962" x="4445000" y="3981450"/>
          <p14:tracePt t="29962" x="4457700" y="3975100"/>
          <p14:tracePt t="29979" x="4470400" y="3975100"/>
          <p14:tracePt t="29979" x="4476750" y="3968750"/>
          <p14:tracePt t="29995" x="4483100" y="3968750"/>
          <p14:tracePt t="29995" x="4489450" y="3968750"/>
          <p14:tracePt t="30013" x="4502150" y="3968750"/>
          <p14:tracePt t="30013" x="4508500" y="3968750"/>
          <p14:tracePt t="30029" x="4514850" y="3968750"/>
          <p14:tracePt t="30029" x="4527550" y="3968750"/>
          <p14:tracePt t="30029" x="4533900" y="3968750"/>
          <p14:tracePt t="30047" x="4546600" y="3975100"/>
          <p14:tracePt t="30061" x="4559300" y="3981450"/>
          <p14:tracePt t="30061" x="4584700" y="3987800"/>
          <p14:tracePt t="30079" x="4597400" y="4000500"/>
          <p14:tracePt t="30079" x="4610100" y="4006850"/>
          <p14:tracePt t="30095" x="4622800" y="4013200"/>
          <p14:tracePt t="30095" x="4641850" y="4019550"/>
          <p14:tracePt t="30113" x="4654550" y="4032250"/>
          <p14:tracePt t="30113" x="4673600" y="4038600"/>
          <p14:tracePt t="30129" x="4692650" y="4044950"/>
          <p14:tracePt t="30129" x="4737100" y="4057650"/>
          <p14:tracePt t="30147" x="4756150" y="4057650"/>
          <p14:tracePt t="30147" x="4781550" y="4064000"/>
          <p14:tracePt t="30163" x="4800600" y="4064000"/>
          <p14:tracePt t="30163" x="4819650" y="4064000"/>
          <p14:tracePt t="30181" x="4845050" y="4064000"/>
          <p14:tracePt t="30181" x="4864100" y="4064000"/>
          <p14:tracePt t="30196" x="4883150" y="4064000"/>
          <p14:tracePt t="30196" x="4908550" y="4064000"/>
          <p14:tracePt t="30213" x="4927600" y="4057650"/>
          <p14:tracePt t="30213" x="4972050" y="4051300"/>
          <p14:tracePt t="30229" x="4991100" y="4051300"/>
          <p14:tracePt t="30229" x="5010150" y="4044950"/>
          <p14:tracePt t="30246" x="5035550" y="4044950"/>
          <p14:tracePt t="30246" x="5054600" y="4038600"/>
          <p14:tracePt t="30263" x="5073650" y="4038600"/>
          <p14:tracePt t="30263" x="5105400" y="4025900"/>
          <p14:tracePt t="30280" x="5124450" y="4025900"/>
          <p14:tracePt t="30280" x="5137150" y="4019550"/>
          <p14:tracePt t="30296" x="5149850" y="4013200"/>
          <p14:tracePt t="30296" x="5162550" y="4013200"/>
          <p14:tracePt t="30313" x="5168900" y="4006850"/>
          <p14:tracePt t="30313" x="5181600" y="4006850"/>
          <p14:tracePt t="30330" x="5187950" y="4006850"/>
          <p14:tracePt t="30330" x="5207000" y="4006850"/>
          <p14:tracePt t="30347" x="5213350" y="4006850"/>
          <p14:tracePt t="30347" x="5219700" y="4006850"/>
          <p14:tracePt t="30364" x="5226050" y="4006850"/>
          <p14:tracePt t="30379" x="5232400" y="4013200"/>
          <p14:tracePt t="30396" x="5238750" y="4013200"/>
          <p14:tracePt t="30413" x="5245100" y="4013200"/>
          <p14:tracePt t="30438" x="5238750" y="4013200"/>
          <p14:tracePt t="30482" x="5232400" y="4013200"/>
          <p14:tracePt t="30498" x="5226050" y="4006850"/>
          <p14:tracePt t="30506" x="5219700" y="4006850"/>
          <p14:tracePt t="30515" x="5213350" y="4006850"/>
          <p14:tracePt t="30515" x="5200650" y="4000500"/>
          <p14:tracePt t="30530" x="5194300" y="4000500"/>
          <p14:tracePt t="30530" x="5181600" y="3994150"/>
          <p14:tracePt t="30547" x="5168900" y="3987800"/>
          <p14:tracePt t="30547" x="5156200" y="3981450"/>
          <p14:tracePt t="30564" x="5143500" y="3968750"/>
          <p14:tracePt t="30564" x="5105400" y="3949700"/>
          <p14:tracePt t="30581" x="5086350" y="3930650"/>
          <p14:tracePt t="30581" x="5060950" y="3917950"/>
          <p14:tracePt t="30598" x="5041900" y="3905250"/>
          <p14:tracePt t="30598" x="5016500" y="3886200"/>
          <p14:tracePt t="30614" x="4991100" y="3873500"/>
          <p14:tracePt t="30614" x="4965700" y="3860800"/>
          <p14:tracePt t="30631" x="4940300" y="3848100"/>
          <p14:tracePt t="30631" x="4889500" y="3835400"/>
          <p14:tracePt t="30648" x="4870450" y="3829050"/>
          <p14:tracePt t="30648" x="4845050" y="3829050"/>
          <p14:tracePt t="30664" x="4826000" y="3822700"/>
          <p14:tracePt t="30664" x="4806950" y="3822700"/>
          <p14:tracePt t="30683" x="4787900" y="3822700"/>
          <p14:tracePt t="30683" x="4749800" y="3816350"/>
          <p14:tracePt t="30699" x="4730750" y="3816350"/>
          <p14:tracePt t="30699" x="4711700" y="3810000"/>
          <p14:tracePt t="30715" x="4699000" y="3803650"/>
          <p14:tracePt t="30715" x="4679950" y="3797300"/>
          <p14:tracePt t="30732" x="4660900" y="3784600"/>
          <p14:tracePt t="30732" x="4641850" y="3778250"/>
          <p14:tracePt t="30748" x="4622800" y="3765550"/>
          <p14:tracePt t="30748" x="4603750" y="3759200"/>
          <p14:tracePt t="30764" x="4584700" y="3746500"/>
          <p14:tracePt t="30764" x="4565650" y="3740150"/>
          <p14:tracePt t="30781" x="4546600" y="3733800"/>
          <p14:tracePt t="30781" x="4533900" y="3727450"/>
          <p14:tracePt t="30799" x="4495800" y="3702050"/>
          <p14:tracePt t="30799" x="4476750" y="3695700"/>
          <p14:tracePt t="30815" x="4457700" y="3676650"/>
          <p14:tracePt t="30815" x="4438650" y="3657600"/>
          <p14:tracePt t="30831" x="4419600" y="3638550"/>
          <p14:tracePt t="30831" x="4406900" y="3613150"/>
          <p14:tracePt t="30848" x="4394200" y="3587750"/>
          <p14:tracePt t="30848" x="4381500" y="3556000"/>
          <p14:tracePt t="30865" x="4375150" y="3530600"/>
          <p14:tracePt t="30865" x="4381500" y="3460750"/>
          <p14:tracePt t="30883" x="4381500" y="3429000"/>
          <p14:tracePt t="30883" x="4413250" y="3359150"/>
          <p14:tracePt t="30903" x="4432300" y="3327400"/>
          <p14:tracePt t="30914" x="6794500" y="3194050"/>
          <p14:tracePt t="31176" x="6832600" y="3232150"/>
          <p14:tracePt t="31181" x="6902450" y="3302000"/>
          <p14:tracePt t="31198" x="6946900" y="3378200"/>
          <p14:tracePt t="31215" x="6978650" y="3460750"/>
          <p14:tracePt t="31232" x="6978650" y="3575050"/>
          <p14:tracePt t="31249" x="6953250" y="3638550"/>
          <p14:tracePt t="31266" x="6902450" y="3702050"/>
          <p14:tracePt t="31282" x="6781800" y="3771900"/>
          <p14:tracePt t="31299" x="6686550" y="3803650"/>
          <p14:tracePt t="31316" x="6572250" y="3822700"/>
          <p14:tracePt t="31333" x="6445250" y="3841750"/>
          <p14:tracePt t="31349" x="6235700" y="3854450"/>
          <p14:tracePt t="31367" x="6083300" y="3867150"/>
          <p14:tracePt t="31383" x="5930900" y="3873500"/>
          <p14:tracePt t="31399" x="5778500" y="3879850"/>
          <p14:tracePt t="31416" x="5632450" y="3879850"/>
          <p14:tracePt t="31433" x="5499100" y="3873500"/>
          <p14:tracePt t="31433" x="5435600" y="3867150"/>
          <p14:tracePt t="31451" x="5314950" y="3854450"/>
          <p14:tracePt t="31467" x="5207000" y="3835400"/>
          <p14:tracePt t="31483" x="5111750" y="3816350"/>
          <p14:tracePt t="31500" x="5022850" y="3790950"/>
          <p14:tracePt t="31517" x="4953000" y="3765550"/>
          <p14:tracePt t="31517" x="4927600" y="3752850"/>
          <p14:tracePt t="31535" x="4889500" y="3740150"/>
          <p14:tracePt t="31550" x="4864100" y="3727450"/>
          <p14:tracePt t="31566" x="4857750" y="3727450"/>
          <p14:tracePt t="31583" x="4864100" y="3746500"/>
          <p14:tracePt t="31600" x="4883150" y="3765550"/>
          <p14:tracePt t="31617" x="4902200" y="3784600"/>
          <p14:tracePt t="31634" x="4914900" y="3803650"/>
          <p14:tracePt t="31651" x="4921250" y="3810000"/>
          <p14:tracePt t="31651" x="4921250" y="3816350"/>
          <p14:tracePt t="31667" x="4914900" y="3816350"/>
          <p14:tracePt t="31667" x="4902200" y="3822700"/>
          <p14:tracePt t="31686" x="4889500" y="3822700"/>
          <p14:tracePt t="31686" x="4870450" y="3835400"/>
          <p14:tracePt t="31701" x="4857750" y="3841750"/>
          <p14:tracePt t="31701" x="4838700" y="3848100"/>
          <p14:tracePt t="31701" x="4826000" y="3860800"/>
          <p14:tracePt t="31719" x="4806950" y="3873500"/>
          <p14:tracePt t="31719" x="4800600" y="3886200"/>
          <p14:tracePt t="31735" x="4787900" y="3892550"/>
          <p14:tracePt t="31735" x="4781550" y="3905250"/>
          <p14:tracePt t="31751" x="4775200" y="3911600"/>
          <p14:tracePt t="31751" x="4768850" y="3924300"/>
          <p14:tracePt t="31768" x="4768850" y="3930650"/>
          <p14:tracePt t="31768" x="4768850" y="3943350"/>
          <p14:tracePt t="31785" x="4775200" y="3949700"/>
          <p14:tracePt t="31785" x="4781550" y="3956050"/>
          <p14:tracePt t="31801" x="4787900" y="3968750"/>
          <p14:tracePt t="31801" x="4813300" y="3987800"/>
          <p14:tracePt t="31819" x="4832350" y="3994150"/>
          <p14:tracePt t="31819" x="4851400" y="4006850"/>
          <p14:tracePt t="31835" x="4870450" y="4013200"/>
          <p14:tracePt t="31835" x="4895850" y="4019550"/>
          <p14:tracePt t="31851" x="4914900" y="4032250"/>
          <p14:tracePt t="31851" x="4946650" y="4038600"/>
          <p14:tracePt t="31868" x="4972050" y="4051300"/>
          <p14:tracePt t="31868" x="4997450" y="4064000"/>
          <p14:tracePt t="31885" x="5022850" y="4076700"/>
          <p14:tracePt t="31885" x="5073650" y="4114800"/>
          <p14:tracePt t="31901" x="5099050" y="4127500"/>
          <p14:tracePt t="31901" x="5124450" y="4146550"/>
          <p14:tracePt t="31918" x="5143500" y="4165600"/>
          <p14:tracePt t="31918" x="5162550" y="4184650"/>
          <p14:tracePt t="31935" x="5181600" y="4203700"/>
          <p14:tracePt t="31935" x="5200650" y="4222750"/>
          <p14:tracePt t="31952" x="5219700" y="4241800"/>
          <p14:tracePt t="31952" x="5251450" y="4267200"/>
          <p14:tracePt t="31968" x="5264150" y="4273550"/>
          <p14:tracePt t="31968" x="5276850" y="4279900"/>
          <p14:tracePt t="31985" x="5295900" y="4286250"/>
          <p14:tracePt t="31985" x="5308600" y="4292600"/>
          <p14:tracePt t="32002" x="5321300" y="4292600"/>
          <p14:tracePt t="32002" x="5353050" y="4298950"/>
          <p14:tracePt t="32019" x="5365750" y="4298950"/>
          <p14:tracePt t="32019" x="5378450" y="4298950"/>
          <p14:tracePt t="32035" x="5397500" y="4305300"/>
          <p14:tracePt t="32035" x="5416550" y="4311650"/>
          <p14:tracePt t="32053" x="5435600" y="4318000"/>
          <p14:tracePt t="32053" x="5461000" y="4324350"/>
          <p14:tracePt t="32069" x="5486400" y="4330700"/>
          <p14:tracePt t="32069" x="5518150" y="4337050"/>
          <p14:tracePt t="32069" x="5562600" y="4343400"/>
          <p14:tracePt t="32088" x="5607050" y="4356100"/>
          <p14:tracePt t="32101" x="5657850" y="4356100"/>
          <p14:tracePt t="32101" x="5778500" y="4362450"/>
          <p14:tracePt t="32119" x="5842000" y="4362450"/>
          <p14:tracePt t="32119" x="5911850" y="4362450"/>
          <p14:tracePt t="32136" x="5981700" y="4356100"/>
          <p14:tracePt t="32136" x="6057900" y="4349750"/>
          <p14:tracePt t="32152" x="6134100" y="4343400"/>
          <p14:tracePt t="32152" x="6210300" y="4330700"/>
          <p14:tracePt t="32169" x="6286500" y="4324350"/>
          <p14:tracePt t="32169" x="6362700" y="4311650"/>
          <p14:tracePt t="32169" x="6445250" y="4298950"/>
          <p14:tracePt t="32188" x="6521450" y="4286250"/>
          <p14:tracePt t="32188" x="6604000" y="4267200"/>
          <p14:tracePt t="32203" x="6686550" y="4254500"/>
          <p14:tracePt t="32203" x="6762750" y="4241800"/>
          <p14:tracePt t="32219" x="6845300" y="4222750"/>
          <p14:tracePt t="32219" x="6927850" y="4210050"/>
          <p14:tracePt t="32236" x="7004050" y="4191000"/>
          <p14:tracePt t="32236" x="7086600" y="4171950"/>
          <p14:tracePt t="32252" x="7156450" y="4152900"/>
          <p14:tracePt t="32252" x="7296150" y="4114800"/>
          <p14:tracePt t="32269" x="7359650" y="4095750"/>
          <p14:tracePt t="32269" x="7416800" y="4076700"/>
          <p14:tracePt t="32286" x="7467600" y="4064000"/>
          <p14:tracePt t="32286" x="7518400" y="4044950"/>
          <p14:tracePt t="32305" x="7556500" y="4032250"/>
          <p14:tracePt t="32305" x="7626350" y="4006850"/>
          <p14:tracePt t="32319" x="7651750" y="3994150"/>
          <p14:tracePt t="32319" x="7677150" y="3981450"/>
          <p14:tracePt t="32337" x="7702550" y="3968750"/>
          <p14:tracePt t="32337" x="7715250" y="3956050"/>
          <p14:tracePt t="32353" x="7734300" y="3943350"/>
          <p14:tracePt t="32353" x="7740650" y="3937000"/>
          <p14:tracePt t="32370" x="7753350" y="3924300"/>
          <p14:tracePt t="32370" x="7772400" y="3905250"/>
          <p14:tracePt t="32387" x="7785100" y="3898900"/>
          <p14:tracePt t="32387" x="7791450" y="3886200"/>
          <p14:tracePt t="32403" x="7797800" y="3879850"/>
          <p14:tracePt t="32403" x="7804150" y="3873500"/>
          <p14:tracePt t="32420" x="7816850" y="3867150"/>
          <p14:tracePt t="32439" x="7816850" y="3860800"/>
          <p14:tracePt t="32452" x="7823200" y="3860800"/>
          <p14:tracePt t="32452" x="7842250" y="3854450"/>
          <p14:tracePt t="32471" x="7848600" y="3848100"/>
          <p14:tracePt t="32471" x="7861300" y="3848100"/>
          <p14:tracePt t="32487" x="7874000" y="3841750"/>
          <p14:tracePt t="32487" x="7886700" y="3841750"/>
          <p14:tracePt t="32504" x="7905750" y="3835400"/>
          <p14:tracePt t="32504" x="7918450" y="3835400"/>
          <p14:tracePt t="32521" x="7937500" y="3835400"/>
          <p14:tracePt t="32521" x="7956550" y="3835400"/>
          <p14:tracePt t="32521" x="7975600" y="3835400"/>
          <p14:tracePt t="32539" x="7988300" y="3841750"/>
          <p14:tracePt t="32539" x="8013700" y="3841750"/>
          <p14:tracePt t="32556" x="8032750" y="3841750"/>
          <p14:tracePt t="32556" x="8051800" y="3848100"/>
          <p14:tracePt t="32571" x="8070850" y="3848100"/>
          <p14:tracePt t="32571" x="8096250" y="3854450"/>
          <p14:tracePt t="32587" x="8115300" y="3854450"/>
          <p14:tracePt t="32587" x="8134350" y="3860800"/>
          <p14:tracePt t="32604" x="8153400" y="3867150"/>
          <p14:tracePt t="32604" x="8191500" y="3879850"/>
          <p14:tracePt t="32621" x="8210550" y="3886200"/>
          <p14:tracePt t="32621" x="8223250" y="3892550"/>
          <p14:tracePt t="32638" x="8235950" y="3892550"/>
          <p14:tracePt t="32638" x="8248650" y="3898900"/>
          <p14:tracePt t="32654" x="8261350" y="3905250"/>
          <p14:tracePt t="32654" x="8274050" y="3911600"/>
          <p14:tracePt t="32670" x="8286750" y="3911600"/>
          <p14:tracePt t="32670" x="8299450" y="3924300"/>
          <p14:tracePt t="32689" x="8312150" y="3924300"/>
          <p14:tracePt t="32689" x="8312150" y="3930650"/>
          <p14:tracePt t="32704" x="8318500" y="3930650"/>
          <p14:tracePt t="32720" x="8324850" y="3937000"/>
          <p14:tracePt t="32737" x="8331200" y="3943350"/>
          <p14:tracePt t="32754" x="8324850" y="3949700"/>
          <p14:tracePt t="32754" x="8318500" y="3956050"/>
          <p14:tracePt t="32773" x="8312150" y="3962400"/>
          <p14:tracePt t="32773" x="8299450" y="3962400"/>
          <p14:tracePt t="32788" x="8286750" y="3968750"/>
          <p14:tracePt t="32788" x="8267700" y="3975100"/>
          <p14:tracePt t="32788" x="8248650" y="3981450"/>
          <p14:tracePt t="32807" x="8223250" y="3987800"/>
          <p14:tracePt t="32820" x="8185150" y="3994150"/>
          <p14:tracePt t="32820" x="8102600" y="4013200"/>
          <p14:tracePt t="32839" x="8051800" y="4019550"/>
          <p14:tracePt t="32839" x="8001000" y="4025900"/>
          <p14:tracePt t="32855" x="7937500" y="4038600"/>
          <p14:tracePt t="32855" x="7867650" y="4044950"/>
          <p14:tracePt t="32872" x="7791450" y="4051300"/>
          <p14:tracePt t="32872" x="7708900" y="4064000"/>
          <p14:tracePt t="32889" x="7620000" y="4070350"/>
          <p14:tracePt t="32889" x="7524750" y="4076700"/>
          <p14:tracePt t="32904" x="7423150" y="4089400"/>
          <p14:tracePt t="32904" x="7207250" y="4108450"/>
          <p14:tracePt t="32922" x="7086600" y="4121150"/>
          <p14:tracePt t="32922" x="6965950" y="4133850"/>
          <p14:tracePt t="32938" x="6845300" y="4146550"/>
          <p14:tracePt t="32938" x="6718300" y="4159250"/>
          <p14:tracePt t="32955" x="6591300" y="4178300"/>
          <p14:tracePt t="32955" x="6457950" y="4191000"/>
          <p14:tracePt t="32971" x="6318250" y="4203700"/>
          <p14:tracePt t="32971" x="6038850" y="4241800"/>
          <p14:tracePt t="32989" x="5892800" y="4260850"/>
          <p14:tracePt t="32989" x="5753100" y="4267200"/>
          <p14:tracePt t="33005" x="5613400" y="4286250"/>
          <p14:tracePt t="33005" x="5473700" y="4292600"/>
          <p14:tracePt t="33023" x="5334000" y="4305300"/>
          <p14:tracePt t="33347" x="1943100" y="4311650"/>
          <p14:tracePt t="33378" x="1943100" y="4298950"/>
          <p14:tracePt t="33390" x="1943100" y="4292600"/>
          <p14:tracePt t="33398" x="1949450" y="4286250"/>
          <p14:tracePt t="33407" x="1949450" y="4273550"/>
          <p14:tracePt t="33407" x="1955800" y="4267200"/>
          <p14:tracePt t="33424" x="1962150" y="4254500"/>
          <p14:tracePt t="33424" x="1968500" y="4248150"/>
          <p14:tracePt t="33440" x="1974850" y="4235450"/>
          <p14:tracePt t="33440" x="1981200" y="4229100"/>
          <p14:tracePt t="33456" x="1987550" y="4216400"/>
          <p14:tracePt t="33456" x="1993900" y="4210050"/>
          <p14:tracePt t="33473" x="2000250" y="4203700"/>
          <p14:tracePt t="33473" x="2000250" y="4197350"/>
          <p14:tracePt t="33473" x="2006600" y="4191000"/>
          <p14:tracePt t="33491" x="2012950" y="4184650"/>
          <p14:tracePt t="33491" x="2025650" y="4184650"/>
          <p14:tracePt t="33507" x="2032000" y="4178300"/>
          <p14:tracePt t="33507" x="2038350" y="4178300"/>
          <p14:tracePt t="33524" x="2044700" y="4171950"/>
          <p14:tracePt t="33524" x="2057400" y="4171950"/>
          <p14:tracePt t="33540" x="2063750" y="4165600"/>
          <p14:tracePt t="33540" x="2076450" y="4165600"/>
          <p14:tracePt t="33557" x="2082800" y="4159250"/>
          <p14:tracePt t="33557" x="2101850" y="4152900"/>
          <p14:tracePt t="33573" x="2108200" y="4152900"/>
          <p14:tracePt t="33573" x="2120900" y="4146550"/>
          <p14:tracePt t="33590" x="2127250" y="4146550"/>
          <p14:tracePt t="33590" x="2133600" y="4140200"/>
          <p14:tracePt t="33607" x="2146300" y="4140200"/>
          <p14:tracePt t="33607" x="2159000" y="4133850"/>
          <p14:tracePt t="33624" x="2165350" y="4133850"/>
          <p14:tracePt t="33624" x="2178050" y="4133850"/>
          <p14:tracePt t="33641" x="2184400" y="4133850"/>
          <p14:tracePt t="33641" x="2190750" y="4133850"/>
          <p14:tracePt t="33657" x="2197100" y="4133850"/>
          <p14:tracePt t="33657" x="2209800" y="4133850"/>
          <p14:tracePt t="33674" x="2216150" y="4133850"/>
          <p14:tracePt t="33674" x="2235200" y="4127500"/>
          <p14:tracePt t="33692" x="2241550" y="4127500"/>
          <p14:tracePt t="33692" x="2247900" y="4121150"/>
          <p14:tracePt t="33707" x="2254250" y="4121150"/>
          <p14:tracePt t="33707" x="2260600" y="4121150"/>
          <p14:tracePt t="33725" x="2273300" y="4121150"/>
          <p14:tracePt t="33725" x="2279650" y="4121150"/>
          <p14:tracePt t="33741" x="2286000" y="4121150"/>
          <p14:tracePt t="33741" x="2292350" y="4127500"/>
          <p14:tracePt t="33741" x="2298700" y="4133850"/>
          <p14:tracePt t="33759" x="2305050" y="4133850"/>
          <p14:tracePt t="33759" x="2317750" y="4140200"/>
          <p14:tracePt t="33776" x="2330450" y="4146550"/>
          <p14:tracePt t="33776" x="2343150" y="4152900"/>
          <p14:tracePt t="33792" x="2355850" y="4152900"/>
          <p14:tracePt t="33792" x="2368550" y="4159250"/>
          <p14:tracePt t="33808" x="2381250" y="4165600"/>
          <p14:tracePt t="33808" x="2400300" y="4165600"/>
          <p14:tracePt t="33825" x="2413000" y="4171950"/>
          <p14:tracePt t="33825" x="2425700" y="4171950"/>
          <p14:tracePt t="33841" x="2444750" y="4178300"/>
          <p14:tracePt t="33841" x="2457450" y="4178300"/>
          <p14:tracePt t="33841" x="2470150" y="4178300"/>
          <p14:tracePt t="33859" x="2482850" y="4178300"/>
          <p14:tracePt t="33859" x="2501900" y="4171950"/>
          <p14:tracePt t="33874" x="2514600" y="4165600"/>
          <p14:tracePt t="33874" x="2527300" y="4165600"/>
          <p14:tracePt t="33891" x="2533650" y="4159250"/>
          <p14:tracePt t="33891" x="2546350" y="4152900"/>
          <p14:tracePt t="33908" x="2559050" y="4152900"/>
          <p14:tracePt t="33908" x="2584450" y="4140200"/>
          <p14:tracePt t="33925" x="2597150" y="4140200"/>
          <p14:tracePt t="33925" x="2609850" y="4133850"/>
          <p14:tracePt t="33941" x="2616200" y="4133850"/>
          <p14:tracePt t="33941" x="2628900" y="4133850"/>
          <p14:tracePt t="33958" x="2641600" y="4127500"/>
          <p14:tracePt t="33958" x="2647950" y="4127500"/>
          <p14:tracePt t="33975" x="2660650" y="4121150"/>
          <p14:tracePt t="33975" x="2679700" y="4121150"/>
          <p14:tracePt t="33992" x="2692400" y="4127500"/>
          <p14:tracePt t="33992" x="2698750" y="4127500"/>
          <p14:tracePt t="34009" x="2705100" y="4133850"/>
          <p14:tracePt t="34009" x="2711450" y="4133850"/>
          <p14:tracePt t="34025" x="2717800" y="4140200"/>
          <p14:tracePt t="34025" x="2730500" y="4146550"/>
          <p14:tracePt t="34025" x="2730500" y="4152900"/>
          <p14:tracePt t="34043" x="2736850" y="4159250"/>
          <p14:tracePt t="34043" x="2743200" y="4165600"/>
          <p14:tracePt t="34059" x="2743200" y="4171950"/>
          <p14:tracePt t="34059" x="2749550" y="4178300"/>
          <p14:tracePt t="34076" x="2749550" y="4184650"/>
          <p14:tracePt t="34076" x="2749550" y="4191000"/>
          <p14:tracePt t="34092" x="2755900" y="4197350"/>
          <p14:tracePt t="34108" x="2762250" y="4197350"/>
          <p14:tracePt t="34127" x="2768600" y="4191000"/>
          <p14:tracePt t="34143" x="2768600" y="4184650"/>
          <p14:tracePt t="34159" x="2774950" y="4178300"/>
          <p14:tracePt t="34159" x="2781300" y="4171950"/>
          <p14:tracePt t="34176" x="2781300" y="4165600"/>
          <p14:tracePt t="34176" x="2787650" y="4159250"/>
          <p14:tracePt t="34193" x="2794000" y="4152900"/>
          <p14:tracePt t="34193" x="2794000" y="4146550"/>
          <p14:tracePt t="34209" x="2800350" y="4146550"/>
          <p14:tracePt t="34209" x="2813050" y="4140200"/>
          <p14:tracePt t="34226" x="2819400" y="4133850"/>
          <p14:tracePt t="34226" x="2825750" y="4133850"/>
          <p14:tracePt t="34242" x="2832100" y="4127500"/>
          <p14:tracePt t="34242" x="2838450" y="4127500"/>
          <p14:tracePt t="34259" x="2844800" y="4127500"/>
          <p14:tracePt t="34259" x="2851150" y="4133850"/>
          <p14:tracePt t="34276" x="2857500" y="4133850"/>
          <p14:tracePt t="34276" x="2863850" y="4140200"/>
          <p14:tracePt t="34292" x="2870200" y="4146550"/>
          <p14:tracePt t="34292" x="2876550" y="4152900"/>
          <p14:tracePt t="34309" x="2882900" y="4159250"/>
          <p14:tracePt t="34309" x="2889250" y="4171950"/>
          <p14:tracePt t="34326" x="2895600" y="4184650"/>
          <p14:tracePt t="34326" x="2914650" y="4210050"/>
          <p14:tracePt t="34344" x="2927350" y="4229100"/>
          <p14:tracePt t="34344" x="2940050" y="4241800"/>
          <p14:tracePt t="34360" x="2952750" y="4260850"/>
          <p14:tracePt t="34360" x="2971800" y="4286250"/>
          <p14:tracePt t="34376" x="2990850" y="4305300"/>
          <p14:tracePt t="34376" x="3016250" y="4330700"/>
          <p14:tracePt t="34393" x="3041650" y="4356100"/>
          <p14:tracePt t="34393" x="3067050" y="4375150"/>
          <p14:tracePt t="34393" x="3098800" y="4394200"/>
          <p14:tracePt t="34412" x="3130550" y="4419600"/>
          <p14:tracePt t="34412" x="3162300" y="4438650"/>
          <p14:tracePt t="34427" x="3200400" y="4451350"/>
          <p14:tracePt t="34427" x="3238500" y="4470400"/>
          <p14:tracePt t="34444" x="3276600" y="4483100"/>
          <p14:tracePt t="34444" x="3308350" y="4502150"/>
          <p14:tracePt t="34460" x="3346450" y="4514850"/>
          <p14:tracePt t="34460" x="3378200" y="4527550"/>
          <p14:tracePt t="34477" x="3403600" y="4533900"/>
          <p14:tracePt t="34477" x="3435350" y="4546600"/>
          <p14:tracePt t="34493" x="3454400" y="4546600"/>
          <p14:tracePt t="34493" x="3505200" y="4552950"/>
          <p14:tracePt t="34511" x="3524250" y="4546600"/>
          <p14:tracePt t="34511" x="3543300" y="4546600"/>
          <p14:tracePt t="34527" x="3568700" y="4533900"/>
          <p14:tracePt t="34527" x="3587750" y="4527550"/>
          <p14:tracePt t="34544" x="3606800" y="4514850"/>
          <p14:tracePt t="34544" x="3625850" y="4502150"/>
          <p14:tracePt t="34560" x="3644900" y="4489450"/>
          <p14:tracePt t="34560" x="3670300" y="4483100"/>
          <p14:tracePt t="34577" x="3689350" y="4470400"/>
          <p14:tracePt t="34577" x="3721100" y="4457700"/>
          <p14:tracePt t="34594" x="3733800" y="4451350"/>
          <p14:tracePt t="34594" x="3746500" y="4451350"/>
          <p14:tracePt t="34610" x="3759200" y="4451350"/>
          <p14:tracePt t="34610" x="3771900" y="4451350"/>
          <p14:tracePt t="34627" x="3784600" y="4445000"/>
          <p14:tracePt t="34627" x="3790950" y="4445000"/>
          <p14:tracePt t="34644" x="3803650" y="4445000"/>
          <p14:tracePt t="34644" x="3829050" y="4438650"/>
          <p14:tracePt t="34660" x="3835400" y="4438650"/>
          <p14:tracePt t="34660" x="3848100" y="4432300"/>
          <p14:tracePt t="34680" x="3860800" y="4432300"/>
          <p14:tracePt t="34680" x="3867150" y="4419600"/>
          <p14:tracePt t="34694" x="3879850" y="4413250"/>
          <p14:tracePt t="34694" x="3905250" y="4400550"/>
          <p14:tracePt t="34711" x="3911600" y="4394200"/>
          <p14:tracePt t="34711" x="3924300" y="4387850"/>
          <p14:tracePt t="34728" x="3937000" y="4381500"/>
          <p14:tracePt t="34728" x="3949700" y="4375150"/>
          <p14:tracePt t="34744" x="3956050" y="4368800"/>
          <p14:tracePt t="34744" x="3968750" y="4362450"/>
          <p14:tracePt t="34744" x="3981450" y="4356100"/>
          <p14:tracePt t="34763" x="3994150" y="4349750"/>
          <p14:tracePt t="34776" x="4000500" y="4343400"/>
          <p14:tracePt t="34776" x="4025900" y="4330700"/>
          <p14:tracePt t="34795" x="4038600" y="4324350"/>
          <p14:tracePt t="34795" x="4051300" y="4324350"/>
          <p14:tracePt t="34811" x="4070350" y="4318000"/>
          <p14:tracePt t="34811" x="4089400" y="4318000"/>
          <p14:tracePt t="34811" x="4108450" y="4318000"/>
          <p14:tracePt t="34831" x="4127500" y="4324350"/>
          <p14:tracePt t="34843" x="4152900" y="4324350"/>
          <p14:tracePt t="34843" x="4184650" y="4324350"/>
          <p14:tracePt t="34861" x="4216400" y="4330700"/>
          <p14:tracePt t="34861" x="4254500" y="4330700"/>
          <p14:tracePt t="34861" x="4292600" y="4330700"/>
          <p14:tracePt t="34880" x="4337050" y="4330700"/>
          <p14:tracePt t="34880" x="4387850" y="4330700"/>
          <p14:tracePt t="34895" x="4432300" y="4330700"/>
          <p14:tracePt t="34895" x="4483100" y="4330700"/>
          <p14:tracePt t="34911" x="4533900" y="4330700"/>
          <p14:tracePt t="34911" x="4584700" y="4330700"/>
          <p14:tracePt t="34911" x="4635500" y="4330700"/>
          <p14:tracePt t="34933" x="4679950" y="4330700"/>
          <p14:tracePt t="34944" x="4730750" y="4330700"/>
          <p14:tracePt t="34944" x="4819650" y="4330700"/>
          <p14:tracePt t="34962" x="4864100" y="4337050"/>
          <p14:tracePt t="34962" x="4908550" y="4337050"/>
          <p14:tracePt t="34978" x="4953000" y="4337050"/>
          <p14:tracePt t="34978" x="4991100" y="4337050"/>
          <p14:tracePt t="34995" x="5029200" y="4343400"/>
          <p14:tracePt t="34995" x="5105400" y="4343400"/>
          <p14:tracePt t="35012" x="5143500" y="4337050"/>
          <p14:tracePt t="35012" x="5175250" y="4337050"/>
          <p14:tracePt t="35029" x="5207000" y="4337050"/>
          <p14:tracePt t="35029" x="5238750" y="4330700"/>
          <p14:tracePt t="35045" x="5264150" y="4330700"/>
          <p14:tracePt t="35045" x="5295900" y="4324350"/>
          <p14:tracePt t="35062" x="5321300" y="4318000"/>
          <p14:tracePt t="35062" x="5359400" y="4311650"/>
          <p14:tracePt t="35079" x="5378450" y="4305300"/>
          <p14:tracePt t="35079" x="5397500" y="4298950"/>
          <p14:tracePt t="35095" x="5410200" y="4292600"/>
          <p14:tracePt t="35095" x="5422900" y="4292600"/>
          <p14:tracePt t="35112" x="5429250" y="4286250"/>
          <p14:tracePt t="35112" x="5441950" y="4279900"/>
          <p14:tracePt t="35129" x="5448300" y="4279900"/>
          <p14:tracePt t="35129" x="5461000" y="4273550"/>
          <p14:tracePt t="35129" x="5467350" y="4267200"/>
          <p14:tracePt t="35147" x="5473700" y="4267200"/>
          <p14:tracePt t="35161" x="5480050" y="4260850"/>
          <p14:tracePt t="35161" x="5486400" y="4260850"/>
          <p14:tracePt t="35182" x="5486400" y="4254500"/>
          <p14:tracePt t="35206" x="5473700" y="4254500"/>
          <p14:tracePt t="35222" x="5467350" y="4254500"/>
          <p14:tracePt t="35238" x="5461000" y="4254500"/>
          <p14:tracePt t="35244" x="5448300" y="4254500"/>
          <p14:tracePt t="35266" x="5461000" y="4248150"/>
          <p14:tracePt t="35342" x="5467350" y="4248150"/>
          <p14:tracePt t="35350" x="5473700" y="4241800"/>
          <p14:tracePt t="35350" x="5480050" y="4241800"/>
          <p14:tracePt t="35363" x="5492750" y="4241800"/>
          <p14:tracePt t="35363" x="5505450" y="4241800"/>
          <p14:tracePt t="35380" x="5518150" y="4241800"/>
          <p14:tracePt t="35380" x="5530850" y="4241800"/>
          <p14:tracePt t="35396" x="5543550" y="4241800"/>
          <p14:tracePt t="35396" x="5556250" y="4241800"/>
          <p14:tracePt t="35413" x="5568950" y="4241800"/>
          <p14:tracePt t="35413" x="5594350" y="4241800"/>
          <p14:tracePt t="35432" x="5607050" y="4241800"/>
          <p14:tracePt t="35432" x="5619750" y="4248150"/>
          <p14:tracePt t="35447" x="5632450" y="4248150"/>
          <p14:tracePt t="35447" x="5638800" y="4248150"/>
          <p14:tracePt t="35463" x="5651500" y="4248150"/>
          <p14:tracePt t="35463" x="5657850" y="4248150"/>
          <p14:tracePt t="35480" x="5664200" y="4248150"/>
          <p14:tracePt t="35480" x="5670550" y="4248150"/>
          <p14:tracePt t="35496" x="5676900" y="4248150"/>
          <p14:tracePt t="35513" x="5683250" y="4248150"/>
          <p14:tracePt t="35530" x="5689600" y="4241800"/>
          <p14:tracePt t="35546" x="5689600" y="4235450"/>
          <p14:tracePt t="35563" x="5695950" y="4229100"/>
          <p14:tracePt t="35579" x="5702300" y="4222750"/>
          <p14:tracePt t="35596" x="5708650" y="4222750"/>
          <p14:tracePt t="35596" x="5721350" y="4216400"/>
          <p14:tracePt t="35614" x="5727700" y="4210050"/>
          <p14:tracePt t="35629" x="5734050" y="4210050"/>
          <p14:tracePt t="35629" x="5740400" y="4203700"/>
          <p14:tracePt t="35647" x="5753100" y="4203700"/>
          <p14:tracePt t="35647" x="5765800" y="4191000"/>
          <p14:tracePt t="35664" x="5778500" y="4184650"/>
          <p14:tracePt t="35664" x="5784850" y="4178300"/>
          <p14:tracePt t="35681" x="5791200" y="4171950"/>
          <p14:tracePt t="35681" x="5797550" y="4171950"/>
          <p14:tracePt t="35699" x="5810250" y="4165600"/>
          <p14:tracePt t="35699" x="5816600" y="4159250"/>
          <p14:tracePt t="35715" x="5822950" y="4159250"/>
          <p14:tracePt t="35715" x="5848350" y="4152900"/>
          <p14:tracePt t="35731" x="5861050" y="4152900"/>
          <p14:tracePt t="35731" x="5873750" y="4146550"/>
          <p14:tracePt t="35747" x="5892800" y="4146550"/>
          <p14:tracePt t="35747" x="5911850" y="4146550"/>
          <p14:tracePt t="35764" x="5930900" y="4140200"/>
          <p14:tracePt t="35764" x="5949950" y="4140200"/>
          <p14:tracePt t="35781" x="5975350" y="4140200"/>
          <p14:tracePt t="35781" x="6000750" y="4133850"/>
          <p14:tracePt t="35781" x="6026150" y="4133850"/>
          <p14:tracePt t="35799" x="6051550" y="4133850"/>
          <p14:tracePt t="35799" x="6083300" y="4133850"/>
          <p14:tracePt t="35815" x="6108700" y="4133850"/>
          <p14:tracePt t="35815" x="6146800" y="4133850"/>
          <p14:tracePt t="35832" x="6178550" y="4133850"/>
          <p14:tracePt t="35832" x="6216650" y="4133850"/>
          <p14:tracePt t="35848" x="6254750" y="4133850"/>
          <p14:tracePt t="35848" x="6292850" y="4127500"/>
          <p14:tracePt t="35865" x="6330950" y="4127500"/>
          <p14:tracePt t="35865" x="6375400" y="4121150"/>
          <p14:tracePt t="35881" x="6419850" y="4121150"/>
          <p14:tracePt t="35881" x="6508750" y="4114800"/>
          <p14:tracePt t="35899" x="6553200" y="4114800"/>
          <p14:tracePt t="35899" x="6597650" y="4114800"/>
          <p14:tracePt t="35915" x="6648450" y="4114800"/>
          <p14:tracePt t="35915" x="6692900" y="4114800"/>
          <p14:tracePt t="35935" x="7156450" y="4140200"/>
          <p14:tracePt t="36005" x="7200900" y="4146550"/>
          <p14:tracePt t="36010" x="7245350" y="4152900"/>
          <p14:tracePt t="36018" x="7334250" y="4159250"/>
          <p14:tracePt t="36031" x="7416800" y="4171950"/>
          <p14:tracePt t="36048" x="7499350" y="4178300"/>
          <p14:tracePt t="36065" x="7581900" y="4184650"/>
          <p14:tracePt t="36081" x="7651750" y="4191000"/>
          <p14:tracePt t="36081" x="7689850" y="4197350"/>
          <p14:tracePt t="36099" x="7766050" y="4203700"/>
          <p14:tracePt t="36115" x="7835900" y="4216400"/>
          <p14:tracePt t="36131" x="7899400" y="4229100"/>
          <p14:tracePt t="36148" x="7969250" y="4241800"/>
          <p14:tracePt t="36165" x="8039100" y="4248150"/>
          <p14:tracePt t="36165" x="8070850" y="4248150"/>
          <p14:tracePt t="36184" x="8134350" y="4248150"/>
          <p14:tracePt t="36199" x="8191500" y="4254500"/>
          <p14:tracePt t="36215" x="8242300" y="4260850"/>
          <p14:tracePt t="36232" x="8293100" y="4267200"/>
          <p14:tracePt t="36248" x="8356600" y="4279900"/>
          <p14:tracePt t="36265" x="8394700" y="4286250"/>
          <p14:tracePt t="36282" x="8426450" y="4292600"/>
          <p14:tracePt t="36299" x="8464550" y="4292600"/>
          <p14:tracePt t="36316" x="8509000" y="4305300"/>
          <p14:tracePt t="36332" x="8540750" y="4311650"/>
          <p14:tracePt t="36349" x="8566150" y="4318000"/>
          <p14:tracePt t="36365" x="8597900" y="4318000"/>
          <p14:tracePt t="36383" x="8610600" y="4324350"/>
          <p14:tracePt t="36400" x="8629650" y="4318000"/>
          <p14:tracePt t="36416" x="8636000" y="4318000"/>
          <p14:tracePt t="36433" x="8642350" y="4318000"/>
          <p14:tracePt t="36448" x="8648700" y="4318000"/>
          <p14:tracePt t="36466" x="8655050" y="4324350"/>
          <p14:tracePt t="36483" x="8648700" y="4318000"/>
          <p14:tracePt t="36503" x="8636000" y="4305300"/>
          <p14:tracePt t="36519" x="8623300" y="4292600"/>
          <p14:tracePt t="36532" x="8597900" y="4273550"/>
          <p14:tracePt t="36532" x="8540750" y="4235450"/>
          <p14:tracePt t="36551" x="8496300" y="4210050"/>
          <p14:tracePt t="36551" x="8445500" y="4184650"/>
          <p14:tracePt t="36566" x="8382000" y="4165600"/>
          <p14:tracePt t="36566" x="8312150" y="4140200"/>
          <p14:tracePt t="36583" x="8229600" y="4114800"/>
          <p14:tracePt t="36583" x="8134350" y="4095750"/>
          <p14:tracePt t="36600" x="8032750" y="4083050"/>
          <p14:tracePt t="36600" x="7918450" y="4064000"/>
          <p14:tracePt t="36617" x="7791450" y="4057650"/>
          <p14:tracePt t="36617" x="7531100" y="4044950"/>
          <p14:tracePt t="36634" x="7391400" y="4038600"/>
          <p14:tracePt t="36634" x="7251700" y="4038600"/>
          <p14:tracePt t="36650" x="7105650" y="4044950"/>
          <p14:tracePt t="36650" x="6959600" y="4044950"/>
          <p14:tracePt t="36668" x="6807200" y="4044950"/>
          <p14:tracePt t="36668" x="6489700" y="4051300"/>
          <p14:tracePt t="36685" x="6318250" y="4057650"/>
          <p14:tracePt t="36685" x="6146800" y="4064000"/>
          <p14:tracePt t="36701" x="5969000" y="4070350"/>
          <p14:tracePt t="36701" x="5791200" y="4076700"/>
          <p14:tracePt t="36717" x="5613400" y="4083050"/>
          <p14:tracePt t="36717" x="5435600" y="4095750"/>
          <p14:tracePt t="36735" x="5257800" y="4102100"/>
          <p14:tracePt t="36735" x="4914900" y="4114800"/>
          <p14:tracePt t="36751" x="4749800" y="4121150"/>
          <p14:tracePt t="36751" x="4578350" y="4121150"/>
          <p14:tracePt t="36768" x="4413250" y="4121150"/>
          <p14:tracePt t="36768" x="4248150" y="4121150"/>
          <p14:tracePt t="36784" x="4083050" y="4114800"/>
          <p14:tracePt t="36784" x="3924300" y="4114800"/>
          <p14:tracePt t="36784" x="3759200" y="4114800"/>
          <p14:tracePt t="36803" x="3600450" y="4121150"/>
          <p14:tracePt t="36817" x="3441700" y="4127500"/>
          <p14:tracePt t="36817" x="3143250" y="4152900"/>
          <p14:tracePt t="36835" x="2997200" y="4165600"/>
          <p14:tracePt t="36835" x="2870200" y="4184650"/>
          <p14:tracePt t="36851" x="2743200" y="4210050"/>
          <p14:tracePt t="36851" x="2622550" y="4229100"/>
          <p14:tracePt t="36868" x="2514600" y="4254500"/>
          <p14:tracePt t="36868" x="2406650" y="4279900"/>
          <p14:tracePt t="36885" x="2311400" y="4305300"/>
          <p14:tracePt t="36885" x="2222500" y="4330700"/>
          <p14:tracePt t="36885" x="2139950" y="4356100"/>
          <p14:tracePt t="36903" x="2063750" y="4375150"/>
          <p14:tracePt t="36917" x="1987550" y="4400550"/>
          <p14:tracePt t="36917" x="1854200" y="4438650"/>
          <p14:tracePt t="36935" x="1790700" y="4457700"/>
          <p14:tracePt t="36935" x="1733550" y="4476750"/>
          <p14:tracePt t="36952" x="1676400" y="4495800"/>
          <p14:tracePt t="36952" x="1625600" y="4508500"/>
          <p14:tracePt t="36968" x="1574800" y="4521200"/>
          <p14:tracePt t="36968" x="1485900" y="4533900"/>
          <p14:tracePt t="36984" x="1447800" y="4540250"/>
          <p14:tracePt t="36984" x="1409700" y="4540250"/>
          <p14:tracePt t="37001" x="1377950" y="4540250"/>
          <p14:tracePt t="37001" x="1346200" y="4533900"/>
          <p14:tracePt t="37018" x="1320800" y="4533900"/>
          <p14:tracePt t="37018" x="1295400" y="4527550"/>
          <p14:tracePt t="37035" x="1270000" y="4521200"/>
          <p14:tracePt t="37035" x="1231900" y="4514850"/>
          <p14:tracePt t="37054" x="1212850" y="4508500"/>
          <p14:tracePt t="37054" x="1200150" y="4502150"/>
          <p14:tracePt t="37069" x="1187450" y="4495800"/>
          <p14:tracePt t="37069" x="1181100" y="4495800"/>
          <p14:tracePt t="37085" x="1174750" y="4489450"/>
          <p14:tracePt t="37101" x="1168400" y="4483100"/>
          <p14:tracePt t="37118" x="1174750" y="4476750"/>
          <p14:tracePt t="37134" x="1181100" y="4476750"/>
          <p14:tracePt t="37134" x="1187450" y="4476750"/>
          <p14:tracePt t="37152" x="1193800" y="4476750"/>
          <p14:tracePt t="37152" x="1206500" y="4476750"/>
          <p14:tracePt t="37169" x="1219200" y="4483100"/>
          <p14:tracePt t="37169" x="1231900" y="4483100"/>
          <p14:tracePt t="37169" x="1244600" y="4483100"/>
          <p14:tracePt t="37187" x="1257300" y="4489450"/>
          <p14:tracePt t="37201" x="1276350" y="4489450"/>
          <p14:tracePt t="37201" x="1308100" y="4495800"/>
          <p14:tracePt t="37219" x="1327150" y="4502150"/>
          <p14:tracePt t="37219" x="1346200" y="4502150"/>
          <p14:tracePt t="37236" x="1365250" y="4508500"/>
          <p14:tracePt t="37236" x="1384300" y="4514850"/>
          <p14:tracePt t="37252" x="1403350" y="4514850"/>
          <p14:tracePt t="37252" x="1422400" y="4514850"/>
          <p14:tracePt t="37269" x="1441450" y="4514850"/>
          <p14:tracePt t="37269" x="1473200" y="4508500"/>
          <p14:tracePt t="37285" x="1485900" y="4502150"/>
          <p14:tracePt t="37285" x="1504950" y="4495800"/>
          <p14:tracePt t="37303" x="1517650" y="4483100"/>
          <p14:tracePt t="37303" x="1536700" y="4476750"/>
          <p14:tracePt t="37319" x="1549400" y="4464050"/>
          <p14:tracePt t="37319" x="1568450" y="4457700"/>
          <p14:tracePt t="37336" x="1581150" y="4451350"/>
          <p14:tracePt t="37336" x="1619250" y="4438650"/>
          <p14:tracePt t="37353" x="1638300" y="4432300"/>
          <p14:tracePt t="37353" x="1657350" y="4425950"/>
          <p14:tracePt t="37369" x="1676400" y="4419600"/>
          <p14:tracePt t="37369" x="1695450" y="4419600"/>
          <p14:tracePt t="37386" x="1714500" y="4413250"/>
          <p14:tracePt t="37386" x="1765300" y="4406900"/>
          <p14:tracePt t="37403" x="1790700" y="4406900"/>
          <p14:tracePt t="37403" x="1816100" y="4400550"/>
          <p14:tracePt t="37419" x="1847850" y="4400550"/>
          <p14:tracePt t="37419" x="1873250" y="4400550"/>
          <p14:tracePt t="37436" x="1905000" y="4394200"/>
          <p14:tracePt t="37436" x="1930400" y="4387850"/>
          <p14:tracePt t="37453" x="1962150" y="4387850"/>
          <p14:tracePt t="37453" x="2298700" y="4375150"/>
          <p14:tracePt t="37453" x="2324100" y="4375150"/>
          <p14:tracePt t="37548" x="2349500" y="4375150"/>
          <p14:tracePt t="37554" x="2374900" y="4375150"/>
          <p14:tracePt t="37554" x="2400300" y="4375150"/>
          <p14:tracePt t="37571" x="2425700" y="4368800"/>
          <p14:tracePt t="37586" x="2470150" y="4368800"/>
          <p14:tracePt t="37586" x="2603500" y="4375150"/>
          <p14:tracePt t="37586" x="2622550" y="4375150"/>
          <p14:tracePt t="37586" x="2667000" y="4375150"/>
          <p14:tracePt t="37586" x="2673350" y="4375150"/>
          <p14:tracePt t="37586" x="2679700" y="4375150"/>
          <p14:tracePt t="37586" x="2686050" y="4375150"/>
          <p14:tracePt t="37817" x="2692400" y="4375150"/>
          <p14:tracePt t="37820" x="2711450" y="4375150"/>
          <p14:tracePt t="37839" x="2730500" y="4375150"/>
          <p14:tracePt t="37855" x="2749550" y="4375150"/>
          <p14:tracePt t="37871" x="2762250" y="4375150"/>
          <p14:tracePt t="37888" x="2781300" y="4381500"/>
          <p14:tracePt t="37904" x="2794000" y="4381500"/>
          <p14:tracePt t="37921" x="2819400" y="4394200"/>
          <p14:tracePt t="37921" x="2832100" y="4394200"/>
          <p14:tracePt t="37939" x="2857500" y="4406900"/>
          <p14:tracePt t="37954" x="2889250" y="4419600"/>
          <p14:tracePt t="37971" x="2927350" y="4425950"/>
          <p14:tracePt t="37988" x="2997200" y="4438650"/>
          <p14:tracePt t="38005" x="3041650" y="4445000"/>
          <p14:tracePt t="38022" x="3092450" y="4451350"/>
          <p14:tracePt t="38038" x="3136900" y="4451350"/>
          <p14:tracePt t="38056" x="3213100" y="4457700"/>
          <p14:tracePt t="38071" x="3270250" y="4457700"/>
          <p14:tracePt t="38088" x="3321050" y="4457700"/>
          <p14:tracePt t="38104" x="3365500" y="4457700"/>
          <p14:tracePt t="38104" x="3390900" y="4457700"/>
          <p14:tracePt t="38123" x="3409950" y="4451350"/>
          <p14:tracePt t="38123" x="3429000" y="4451350"/>
          <p14:tracePt t="38139" x="3467100" y="4451350"/>
          <p14:tracePt t="38155" x="3498850" y="4457700"/>
          <p14:tracePt t="38171" x="3536950" y="4464050"/>
          <p14:tracePt t="38171" x="3556000" y="4470400"/>
          <p14:tracePt t="38191" x="3575050" y="4470400"/>
          <p14:tracePt t="38204" x="3606800" y="4476750"/>
          <p14:tracePt t="38204" x="3625850" y="4483100"/>
          <p14:tracePt t="38223" x="3651250" y="4483100"/>
          <p14:tracePt t="38239" x="3676650" y="4489450"/>
          <p14:tracePt t="38255" x="3702050" y="4489450"/>
          <p14:tracePt t="38271" x="3721100" y="4495800"/>
          <p14:tracePt t="38288" x="3752850" y="4502150"/>
          <p14:tracePt t="38305" x="3771900" y="4502150"/>
          <p14:tracePt t="38322" x="3790950" y="4495800"/>
          <p14:tracePt t="38339" x="3810000" y="4495800"/>
          <p14:tracePt t="38356" x="3848100" y="4495800"/>
          <p14:tracePt t="38372" x="3879850" y="4495800"/>
          <p14:tracePt t="38389" x="3911600" y="4502150"/>
          <p14:tracePt t="38406" x="3962400" y="4502150"/>
          <p14:tracePt t="38423" x="3994150" y="4502150"/>
          <p14:tracePt t="38439" x="4025900" y="4508500"/>
          <p14:tracePt t="38456" x="4057650" y="4508500"/>
          <p14:tracePt t="38472" x="4089400" y="4514850"/>
          <p14:tracePt t="38472" x="4102100" y="4514850"/>
          <p14:tracePt t="38491" x="4146550" y="4521200"/>
          <p14:tracePt t="38507" x="4184650" y="4521200"/>
          <p14:tracePt t="38523" x="4229100" y="4521200"/>
          <p14:tracePt t="38539" x="4273550" y="4521200"/>
          <p14:tracePt t="38557" x="4311650" y="4514850"/>
          <p14:tracePt t="38572" x="4349750" y="4514850"/>
          <p14:tracePt t="38589" x="4406900" y="4514850"/>
          <p14:tracePt t="38606" x="4445000" y="4508500"/>
          <p14:tracePt t="38622" x="4483100" y="4508500"/>
          <p14:tracePt t="38639" x="4514850" y="4502150"/>
          <p14:tracePt t="38656" x="4552950" y="4495800"/>
          <p14:tracePt t="38673" x="4572000" y="4489450"/>
          <p14:tracePt t="38690" x="4591050" y="4489450"/>
          <p14:tracePt t="38706" x="4616450" y="4495800"/>
          <p14:tracePt t="38723" x="4629150" y="4495800"/>
          <p14:tracePt t="38740" x="4641850" y="4495800"/>
          <p14:tracePt t="38756" x="4648200" y="4495800"/>
          <p14:tracePt t="38772" x="4660900" y="4495800"/>
          <p14:tracePt t="38790" x="4673600" y="4495800"/>
          <p14:tracePt t="38808" x="4679950" y="4495800"/>
          <p14:tracePt t="38823" x="4692650" y="4495800"/>
          <p14:tracePt t="38840" x="4705350" y="4495800"/>
          <p14:tracePt t="38856" x="4711700" y="4495800"/>
          <p14:tracePt t="38873" x="4724400" y="4495800"/>
          <p14:tracePt t="38891" x="4730750" y="4489450"/>
          <p14:tracePt t="38906" x="4737100" y="4483100"/>
          <p14:tracePt t="38923" x="4749800" y="4483100"/>
          <p14:tracePt t="38940" x="4762500" y="4483100"/>
          <p14:tracePt t="38957" x="4775200" y="4489450"/>
          <p14:tracePt t="38973" x="4787900" y="4489450"/>
          <p14:tracePt t="38991" x="4806950" y="4489450"/>
          <p14:tracePt t="39007" x="4832350" y="4489450"/>
          <p14:tracePt t="39024" x="4851400" y="4489450"/>
          <p14:tracePt t="39040" x="4876800" y="4495800"/>
          <p14:tracePt t="39058" x="4908550" y="4508500"/>
          <p14:tracePt t="39074" x="4965700" y="4527550"/>
          <p14:tracePt t="39091" x="5010150" y="4540250"/>
          <p14:tracePt t="39107" x="5060950" y="4540250"/>
          <p14:tracePt t="39124" x="5111750" y="4540250"/>
          <p14:tracePt t="39141" x="5162550" y="4540250"/>
          <p14:tracePt t="39141" x="5187950" y="4533900"/>
          <p14:tracePt t="39159" x="5238750" y="4533900"/>
          <p14:tracePt t="39175" x="5295900" y="4527550"/>
          <p14:tracePt t="39191" x="5353050" y="4521200"/>
          <p14:tracePt t="39207" x="5416550" y="4521200"/>
          <p14:tracePt t="39224" x="5480050" y="4514850"/>
          <p14:tracePt t="39241" x="5575300" y="4502150"/>
          <p14:tracePt t="39258" x="5638800" y="4495800"/>
          <p14:tracePt t="39274" x="5702300" y="4489450"/>
          <p14:tracePt t="39291" x="5759450" y="4489450"/>
          <p14:tracePt t="39308" x="5848350" y="4483100"/>
          <p14:tracePt t="39325" x="5905500" y="4489450"/>
          <p14:tracePt t="39341" x="5956300" y="4489450"/>
          <p14:tracePt t="39358" x="6000750" y="4495800"/>
          <p14:tracePt t="39375" x="6057900" y="4502150"/>
          <p14:tracePt t="39391" x="6089650" y="4508500"/>
          <p14:tracePt t="39408" x="6115050" y="4508500"/>
          <p14:tracePt t="39425" x="6140450" y="4514850"/>
          <p14:tracePt t="39442" x="6153150" y="4514850"/>
          <p14:tracePt t="39459" x="6159500" y="4514850"/>
          <p14:tracePt t="39475" x="6165850" y="4521200"/>
          <p14:tracePt t="39492" x="6172200" y="4527550"/>
          <p14:tracePt t="39508" x="6178550" y="4527550"/>
          <p14:tracePt t="39570" x="6184900" y="4533900"/>
          <p14:tracePt t="39618" x="6191250" y="4527550"/>
          <p14:tracePt t="39638" x="6197600" y="4521200"/>
          <p14:tracePt t="39654" x="6203950" y="4514850"/>
          <p14:tracePt t="39670" x="6210300" y="4508500"/>
          <p14:tracePt t="39682" x="6216650" y="4508500"/>
          <p14:tracePt t="39698" x="6223000" y="4508500"/>
          <p14:tracePt t="39709" x="6229350" y="4508500"/>
          <p14:tracePt t="39726" x="6242050" y="4508500"/>
          <p14:tracePt t="39743" x="6248400" y="4502150"/>
          <p14:tracePt t="39760" x="6254750" y="4502150"/>
          <p14:tracePt t="39776" x="6261100" y="4495800"/>
          <p14:tracePt t="39798" x="6267450" y="4495800"/>
          <p14:tracePt t="39811" x="6273800" y="4502150"/>
          <p14:tracePt t="39827" x="6280150" y="4502150"/>
          <p14:tracePt t="39843" x="6286500" y="4508500"/>
          <p14:tracePt t="39860" x="6299200" y="4514850"/>
          <p14:tracePt t="39877" x="6305550" y="4521200"/>
          <p14:tracePt t="39895" x="6311900" y="4514850"/>
          <p14:tracePt t="39910" x="6305550" y="4502150"/>
          <p14:tracePt t="39931" x="6292850" y="4489450"/>
          <p14:tracePt t="39954" x="6286500" y="4483100"/>
          <p14:tracePt t="39970" x="6280150" y="4483100"/>
          <p14:tracePt t="39982" x="6273800" y="4476750"/>
          <p14:tracePt t="39998" x="6267450" y="4476750"/>
          <p14:tracePt t="40015" x="6261100" y="4476750"/>
          <p14:tracePt t="40038" x="6261100" y="4483100"/>
          <p14:tracePt t="40090" x="6254750" y="4489450"/>
          <p14:tracePt t="40110" x="6254750" y="4495800"/>
          <p14:tracePt t="40134" x="6248400" y="4495800"/>
          <p14:tracePt t="40186" x="6242050" y="4495800"/>
          <p14:tracePt t="40202" x="6235700" y="4489450"/>
          <p14:tracePt t="40218" x="6229350" y="4483100"/>
          <p14:tracePt t="40254" x="6223000" y="4483100"/>
          <p14:tracePt t="40322" x="6223000" y="4489450"/>
          <p14:tracePt t="40358" x="6229350" y="4495800"/>
          <p14:tracePt t="40402" x="6235700" y="4495800"/>
          <p14:tracePt t="40442" x="6235700" y="4502150"/>
          <p14:tracePt t="40478" x="6235700" y="4508500"/>
          <p14:tracePt t="40518" x="6229350" y="4508500"/>
          <p14:tracePt t="40555" x="6223000" y="4508500"/>
          <p14:tracePt t="40570" x="6210300" y="4508500"/>
          <p14:tracePt t="40582" x="6203950" y="4508500"/>
          <p14:tracePt t="40590" x="6197600" y="4514850"/>
          <p14:tracePt t="40606" x="6191250" y="4514850"/>
          <p14:tracePt t="40615" x="6184900" y="4514850"/>
          <p14:tracePt t="40629" x="6178550" y="4514850"/>
          <p14:tracePt t="40629" x="6172200" y="4521200"/>
          <p14:tracePt t="40647" x="6165850" y="4521200"/>
          <p14:tracePt t="40662" x="6159500" y="4521200"/>
          <p14:tracePt t="40662" x="6153150" y="4527550"/>
          <p14:tracePt t="40683" x="6146800" y="4527550"/>
          <p14:tracePt t="40702" x="6146800" y="4533900"/>
          <p14:tracePt t="40742" x="6153150" y="4533900"/>
          <p14:tracePt t="40771" x="6153150" y="4540250"/>
          <p14:tracePt t="40822" x="6153150" y="4546600"/>
          <p14:tracePt t="40863" x="6146800" y="4552950"/>
          <p14:tracePt t="40890" x="6140450" y="4552950"/>
          <p14:tracePt t="40931" x="6127750" y="4552950"/>
          <p14:tracePt t="40958" x="6121400" y="4546600"/>
          <p14:tracePt t="40966" x="6115050" y="4546600"/>
          <p14:tracePt t="40980" x="6108700" y="4546600"/>
          <p14:tracePt t="40980" x="6083300" y="4546600"/>
          <p14:tracePt t="40999" x="6070600" y="4540250"/>
          <p14:tracePt t="40999" x="6051550" y="4540250"/>
          <p14:tracePt t="41015" x="6032500" y="4540250"/>
          <p14:tracePt t="41015" x="6013450" y="4533900"/>
          <p14:tracePt t="41032" x="5988050" y="4527550"/>
          <p14:tracePt t="41032" x="5962650" y="4527550"/>
          <p14:tracePt t="41048" x="5930900" y="4521200"/>
          <p14:tracePt t="41048" x="5861050" y="4508500"/>
          <p14:tracePt t="41065" x="5822950" y="4502150"/>
          <p14:tracePt t="41065" x="5778500" y="4495800"/>
          <p14:tracePt t="41081" x="5727700" y="4489450"/>
          <p14:tracePt t="41081" x="5683250" y="4483100"/>
          <p14:tracePt t="41098" x="5632450" y="4476750"/>
          <p14:tracePt t="41098" x="5581650" y="4470400"/>
          <p14:tracePt t="41115" x="5530850" y="4464050"/>
          <p14:tracePt t="41115" x="5422900" y="4457700"/>
          <p14:tracePt t="41132" x="5372100" y="4451350"/>
          <p14:tracePt t="41132" x="5314950" y="4457700"/>
          <p14:tracePt t="41148" x="5251450" y="4464050"/>
          <p14:tracePt t="41148" x="5187950" y="4470400"/>
          <p14:tracePt t="41165" x="5124450" y="4483100"/>
          <p14:tracePt t="41165" x="4978400" y="4514850"/>
          <p14:tracePt t="41184" x="4908550" y="4527550"/>
          <p14:tracePt t="41184" x="4826000" y="4546600"/>
          <p14:tracePt t="41199" x="4749800" y="4559300"/>
          <p14:tracePt t="41199" x="4667250" y="4565650"/>
          <p14:tracePt t="41215" x="4584700" y="4578350"/>
          <p14:tracePt t="41215" x="4495800" y="4584700"/>
          <p14:tracePt t="41232" x="4413250" y="4597400"/>
          <p14:tracePt t="41232" x="4324350" y="4610100"/>
          <p14:tracePt t="41249" x="4241800" y="4616450"/>
          <p14:tracePt t="41249" x="4152900" y="4629150"/>
          <p14:tracePt t="41249" x="4070350" y="4641850"/>
          <p14:tracePt t="41267" x="3981450" y="4654550"/>
          <p14:tracePt t="41281" x="3892550" y="4667250"/>
          <p14:tracePt t="41281" x="3803650" y="4673600"/>
          <p14:tracePt t="41452" x="2000250" y="4832350"/>
          <p14:tracePt t="41465" x="1974850" y="4838700"/>
          <p14:tracePt t="41465" x="1905000" y="4864100"/>
          <p14:tracePt t="41483" x="1860550" y="4883150"/>
          <p14:tracePt t="41483" x="1809750" y="4902200"/>
          <p14:tracePt t="41499" x="1758950" y="4921250"/>
          <p14:tracePt t="41499" x="1714500" y="4940300"/>
          <p14:tracePt t="41517" x="1670050" y="4959350"/>
          <p14:tracePt t="41517" x="1625600" y="4972050"/>
          <p14:tracePt t="41517" x="1581150" y="4991100"/>
          <p14:tracePt t="41535" x="1536700" y="5003800"/>
          <p14:tracePt t="41548" x="1498600" y="5016500"/>
          <p14:tracePt t="41548" x="1435100" y="5041900"/>
          <p14:tracePt t="41567" x="1403350" y="5054600"/>
          <p14:tracePt t="41567" x="1377950" y="5067300"/>
          <p14:tracePt t="41583" x="1358900" y="5080000"/>
          <p14:tracePt t="41583" x="1339850" y="5086350"/>
          <p14:tracePt t="41600" x="1320800" y="5099050"/>
          <p14:tracePt t="41600" x="1301750" y="5099050"/>
          <p14:tracePt t="41617" x="1289050" y="5105400"/>
          <p14:tracePt t="41617" x="1263650" y="5118100"/>
          <p14:tracePt t="41635" x="1250950" y="5118100"/>
          <p14:tracePt t="41635" x="1238250" y="5124450"/>
          <p14:tracePt t="41650" x="1225550" y="5137150"/>
          <p14:tracePt t="41650" x="1212850" y="5143500"/>
          <p14:tracePt t="41667" x="1200150" y="5149850"/>
          <p14:tracePt t="41667" x="1168400" y="5162550"/>
          <p14:tracePt t="41685" x="1155700" y="5162550"/>
          <p14:tracePt t="41685" x="1136650" y="5168900"/>
          <p14:tracePt t="41700" x="1117600" y="5168900"/>
          <p14:tracePt t="41700" x="1098550" y="5168900"/>
          <p14:tracePt t="41717" x="1085850" y="5175250"/>
          <p14:tracePt t="41717" x="1066800" y="5181600"/>
          <p14:tracePt t="41734" x="1054100" y="5187950"/>
          <p14:tracePt t="41734" x="1022350" y="5213350"/>
          <p14:tracePt t="41751" x="1003300" y="5226050"/>
          <p14:tracePt t="41751" x="990600" y="5238750"/>
          <p14:tracePt t="41767" x="971550" y="5251450"/>
          <p14:tracePt t="41767" x="952500" y="5264150"/>
          <p14:tracePt t="41784" x="933450" y="5276850"/>
          <p14:tracePt t="41784" x="914400" y="5289550"/>
          <p14:tracePt t="41800" x="889000" y="5295900"/>
          <p14:tracePt t="41800" x="876300" y="5302250"/>
          <p14:tracePt t="41800" x="857250" y="5308600"/>
          <p14:tracePt t="41820" x="844550" y="5314950"/>
          <p14:tracePt t="41833" x="831850" y="5314950"/>
          <p14:tracePt t="41833" x="819150" y="5321300"/>
          <p14:tracePt t="41851" x="819150" y="5314950"/>
          <p14:tracePt t="41886" x="819150" y="5308600"/>
          <p14:tracePt t="41910" x="996950" y="5238750"/>
          <p14:tracePt t="42017" x="1022350" y="5232400"/>
          <p14:tracePt t="42022" x="1041400" y="5232400"/>
          <p14:tracePt t="42033" x="1079500" y="5238750"/>
          <p14:tracePt t="42051" x="1073150" y="5238750"/>
          <p14:tracePt t="42074" x="1066800" y="5238750"/>
          <p14:tracePt t="42083" x="1035050" y="5245100"/>
          <p14:tracePt t="42101" x="984250" y="5245100"/>
          <p14:tracePt t="42101" x="952500" y="5238750"/>
          <p14:tracePt t="42119" x="882650" y="5232400"/>
          <p14:tracePt t="42135" x="800100" y="5219700"/>
          <p14:tracePt t="42151" x="717550" y="5207000"/>
          <p14:tracePt t="42168" x="635000" y="5181600"/>
          <p14:tracePt t="42184" x="565150" y="5137150"/>
          <p14:tracePt t="42201" x="476250" y="5054600"/>
          <p14:tracePt t="42219" x="438150" y="4978400"/>
          <p14:tracePt t="42234" x="412750" y="4902200"/>
          <p14:tracePt t="42251" x="406400" y="4826000"/>
          <p14:tracePt t="42268" x="431800" y="4705350"/>
          <p14:tracePt t="42284" x="476250" y="4622800"/>
          <p14:tracePt t="42301" x="539750" y="4546600"/>
          <p14:tracePt t="42318" x="615950" y="4489450"/>
          <p14:tracePt t="42335" x="749300" y="4419600"/>
          <p14:tracePt t="42352" x="857250" y="4394200"/>
          <p14:tracePt t="42368" x="958850" y="4381500"/>
          <p14:tracePt t="42385" x="1060450" y="4387850"/>
          <p14:tracePt t="42385" x="1117600" y="4394200"/>
          <p14:tracePt t="42403" x="1219200" y="4419600"/>
          <p14:tracePt t="42419" x="1314450" y="4457700"/>
          <p14:tracePt t="42435" x="1403350" y="4495800"/>
          <p14:tracePt t="42452" x="1479550" y="4546600"/>
          <p14:tracePt t="42469" x="1543050" y="4591050"/>
          <p14:tracePt t="42469" x="1568450" y="4622800"/>
          <p14:tracePt t="42487" x="1612900" y="4679950"/>
          <p14:tracePt t="42503" x="1644650" y="4749800"/>
          <p14:tracePt t="42520" x="1663700" y="4826000"/>
          <p14:tracePt t="42536" x="1663700" y="4902200"/>
          <p14:tracePt t="42536" x="1657350" y="4933950"/>
          <p14:tracePt t="42556" x="1651000" y="4965700"/>
          <p14:tracePt t="42568" x="1600200" y="5054600"/>
          <p14:tracePt t="42586" x="1549400" y="5105400"/>
          <p14:tracePt t="42602" x="1498600" y="5143500"/>
          <p14:tracePt t="42619" x="1447800" y="5168900"/>
          <p14:tracePt t="42636" x="1390650" y="5181600"/>
          <p14:tracePt t="42653" x="1365250" y="5181600"/>
          <p14:tracePt t="42669" x="1358900" y="5181600"/>
          <p14:tracePt t="42688" x="1365250" y="5162550"/>
          <p14:tracePt t="42703" x="1390650" y="5156200"/>
          <p14:tracePt t="42719" x="1422400" y="5143500"/>
          <p14:tracePt t="42736" x="1466850" y="5137150"/>
          <p14:tracePt t="42753" x="1517650" y="5130800"/>
          <p14:tracePt t="42753" x="1549400" y="5130800"/>
          <p14:tracePt t="42771" x="1612900" y="5124450"/>
          <p14:tracePt t="42787" x="1682750" y="5124450"/>
          <p14:tracePt t="42804" x="1771650" y="5124450"/>
          <p14:tracePt t="42820" x="1860550" y="5124450"/>
          <p14:tracePt t="42836" x="1968500" y="5118100"/>
          <p14:tracePt t="42836" x="2025650" y="5118100"/>
          <p14:tracePt t="42855" x="2139950" y="5118100"/>
          <p14:tracePt t="42871" x="2266950" y="5118100"/>
          <p14:tracePt t="42887" x="2393950" y="5118100"/>
          <p14:tracePt t="42903" x="2533650" y="5111750"/>
          <p14:tracePt t="42920" x="2673350" y="5105400"/>
          <p14:tracePt t="42937" x="2895600" y="5086350"/>
          <p14:tracePt t="42953" x="3035300" y="5080000"/>
          <p14:tracePt t="42970" x="3168650" y="5080000"/>
          <p14:tracePt t="42987" x="3352800" y="5099050"/>
          <p14:tracePt t="43004" x="3479800" y="5105400"/>
          <p14:tracePt t="43021" x="3594100" y="5118100"/>
          <p14:tracePt t="43037" x="3714750" y="5118100"/>
          <p14:tracePt t="43056" x="3886200" y="5130800"/>
          <p14:tracePt t="43071" x="3994150" y="5143500"/>
          <p14:tracePt t="43087" x="4108450" y="5149850"/>
          <p14:tracePt t="43104" x="4216400" y="5156200"/>
          <p14:tracePt t="43121" x="4324350" y="5162550"/>
          <p14:tracePt t="43121" x="4375150" y="5162550"/>
          <p14:tracePt t="43139" x="4483100" y="5162550"/>
          <p14:tracePt t="43155" x="4584700" y="5168900"/>
          <p14:tracePt t="43171" x="4686300" y="5168900"/>
          <p14:tracePt t="43188" x="4787900" y="5175250"/>
          <p14:tracePt t="43205" x="4889500" y="5175250"/>
          <p14:tracePt t="43221" x="4984750" y="5175250"/>
          <p14:tracePt t="43221" x="5035550" y="5175250"/>
          <p14:tracePt t="43239" x="5124450" y="5175250"/>
          <p14:tracePt t="43254" x="5213350" y="5181600"/>
          <p14:tracePt t="43271" x="5302250" y="5187950"/>
          <p14:tracePt t="43288" x="5429250" y="5200650"/>
          <p14:tracePt t="43306" x="5511800" y="5200650"/>
          <p14:tracePt t="43321" x="5600700" y="5207000"/>
          <p14:tracePt t="43338" x="5683250" y="5207000"/>
          <p14:tracePt t="43355" x="5803900" y="5207000"/>
          <p14:tracePt t="43372" x="5886450" y="5207000"/>
          <p14:tracePt t="43389" x="5962650" y="5207000"/>
          <p14:tracePt t="43405" x="6038850" y="5207000"/>
          <p14:tracePt t="43405" x="6076950" y="5207000"/>
          <p14:tracePt t="43423" x="6146800" y="5207000"/>
          <p14:tracePt t="43439" x="6216650" y="5207000"/>
          <p14:tracePt t="43455" x="6286500" y="5200650"/>
          <p14:tracePt t="43472" x="6350000" y="5200650"/>
          <p14:tracePt t="43488" x="6413500" y="5200650"/>
          <p14:tracePt t="43488" x="6445250" y="5200650"/>
          <p14:tracePt t="43507" x="6508750" y="5200650"/>
          <p14:tracePt t="43523" x="6572250" y="5207000"/>
          <p14:tracePt t="43539" x="6635750" y="5207000"/>
          <p14:tracePt t="43556" x="6699250" y="5213350"/>
          <p14:tracePt t="43572" x="6762750" y="5219700"/>
          <p14:tracePt t="43589" x="6864350" y="5226050"/>
          <p14:tracePt t="43605" x="6927850" y="5238750"/>
          <p14:tracePt t="43622" x="6991350" y="5245100"/>
          <p14:tracePt t="43639" x="7061200" y="5245100"/>
          <p14:tracePt t="43656" x="7156450" y="5251450"/>
          <p14:tracePt t="43673" x="7219950" y="5251450"/>
          <p14:tracePt t="43690" x="7283450" y="5251450"/>
          <p14:tracePt t="43706" x="7372350" y="5251450"/>
          <p14:tracePt t="43723" x="7435850" y="5251450"/>
          <p14:tracePt t="43740" x="7493000" y="5251450"/>
          <p14:tracePt t="43756" x="7543800" y="5257800"/>
          <p14:tracePt t="43773" x="7626350" y="5264150"/>
          <p14:tracePt t="43791" x="7677150" y="5257800"/>
          <p14:tracePt t="43807" x="7734300" y="5257800"/>
          <p14:tracePt t="43823" x="7785100" y="5251450"/>
          <p14:tracePt t="43840" x="7829550" y="5238750"/>
          <p14:tracePt t="43858" x="7874000" y="5238750"/>
          <p14:tracePt t="43858" x="7893050" y="5238750"/>
          <p14:tracePt t="43876" x="7937500" y="5238750"/>
          <p14:tracePt t="43891" x="7975600" y="5238750"/>
          <p14:tracePt t="43907" x="8013700" y="5238750"/>
          <p14:tracePt t="43924" x="8051800" y="5232400"/>
          <p14:tracePt t="43941" x="8089900" y="5226050"/>
          <p14:tracePt t="43958" x="8140700" y="5219700"/>
          <p14:tracePt t="43974" x="8178800" y="5219700"/>
          <p14:tracePt t="43991" x="8210550" y="5226050"/>
          <p14:tracePt t="44008" x="8248650" y="5232400"/>
          <p14:tracePt t="44025" x="8274050" y="5238750"/>
          <p14:tracePt t="44042" x="8293100" y="5238750"/>
          <p14:tracePt t="44058" x="8312150" y="5245100"/>
          <p14:tracePt t="44075" x="8337550" y="5245100"/>
          <p14:tracePt t="44092" x="8343900" y="5245100"/>
          <p14:tracePt t="44108" x="8350250" y="5245100"/>
          <p14:tracePt t="44125" x="8356600" y="5245100"/>
          <p14:tracePt t="44141" x="8362950" y="5245100"/>
          <p14:tracePt t="44158" x="8369300" y="5238750"/>
          <p14:tracePt t="44176" x="8375650" y="5232400"/>
          <p14:tracePt t="44271" x="8382000" y="5238750"/>
          <p14:tracePt t="44347" x="8382000" y="5245100"/>
          <p14:tracePt t="44371" x="8375650" y="5238750"/>
          <p14:tracePt t="44451" x="8375650" y="5232400"/>
          <p14:tracePt t="44475" x="8369300" y="5245100"/>
          <p14:tracePt t="44571" x="8362950" y="5245100"/>
          <p14:tracePt t="44579" x="8356600" y="5251450"/>
          <p14:tracePt t="44592" x="8331200" y="5264150"/>
          <p14:tracePt t="44592" x="8305800" y="5264150"/>
          <p14:tracePt t="44612" x="8274050" y="5264150"/>
          <p14:tracePt t="44612" x="8235950" y="5257800"/>
          <p14:tracePt t="44627" x="8191500" y="5251450"/>
          <p14:tracePt t="44627" x="8128000" y="5238750"/>
          <p14:tracePt t="44644" x="8064500" y="5232400"/>
          <p14:tracePt t="44644" x="7981950" y="5213350"/>
          <p14:tracePt t="44660" x="7893050" y="5200650"/>
          <p14:tracePt t="44660" x="7785100" y="5187950"/>
          <p14:tracePt t="44677" x="7677150" y="5175250"/>
          <p14:tracePt t="44677" x="7410450" y="5156200"/>
          <p14:tracePt t="44695" x="7264400" y="5149850"/>
          <p14:tracePt t="44695" x="7105650" y="5143500"/>
          <p14:tracePt t="44712" x="6934200" y="5137150"/>
          <p14:tracePt t="44712" x="6762750" y="5137150"/>
          <p14:tracePt t="44727" x="6572250" y="5130800"/>
          <p14:tracePt t="44727" x="6184900" y="5124450"/>
          <p14:tracePt t="44745" x="5988050" y="5118100"/>
          <p14:tracePt t="44745" x="5791200" y="5111750"/>
          <p14:tracePt t="44761" x="5594350" y="5105400"/>
          <p14:tracePt t="44920" x="2286000" y="5461000"/>
          <p14:tracePt t="44930" x="2247900" y="5473700"/>
          <p14:tracePt t="44930" x="2197100" y="5486400"/>
          <p14:tracePt t="44945" x="2133600" y="5505450"/>
          <p14:tracePt t="44945" x="2063750" y="5524500"/>
          <p14:tracePt t="44962" x="1981200" y="5549900"/>
          <p14:tracePt t="44962" x="1905000" y="5568950"/>
          <p14:tracePt t="44962" x="1828800" y="5588000"/>
          <p14:tracePt t="44980" x="1758950" y="5600700"/>
          <p14:tracePt t="44980" x="1695450" y="5619750"/>
          <p14:tracePt t="44995" x="1631950" y="5632450"/>
          <p14:tracePt t="44995" x="1568450" y="5645150"/>
          <p14:tracePt t="45012" x="1511300" y="5657850"/>
          <p14:tracePt t="45012" x="1460500" y="5670550"/>
          <p14:tracePt t="45028" x="1409700" y="5683250"/>
          <p14:tracePt t="45028" x="1358900" y="5695950"/>
          <p14:tracePt t="45046" x="1314450" y="5708650"/>
          <p14:tracePt t="45046" x="1225550" y="5727700"/>
          <p14:tracePt t="45064" x="1187450" y="5740400"/>
          <p14:tracePt t="45064" x="1149350" y="5746750"/>
          <p14:tracePt t="45078" x="1117600" y="5753100"/>
          <p14:tracePt t="45078" x="1085850" y="5759450"/>
          <p14:tracePt t="45095" x="1054100" y="5759450"/>
          <p14:tracePt t="45095" x="1003300" y="5765800"/>
          <p14:tracePt t="45112" x="984250" y="5765800"/>
          <p14:tracePt t="45112" x="958850" y="5772150"/>
          <p14:tracePt t="45129" x="939800" y="5778500"/>
          <p14:tracePt t="45129" x="920750" y="5778500"/>
          <p14:tracePt t="45146" x="901700" y="5784850"/>
          <p14:tracePt t="45146" x="882650" y="5791200"/>
          <p14:tracePt t="45162" x="869950" y="5797550"/>
          <p14:tracePt t="45162" x="844550" y="5810250"/>
          <p14:tracePt t="45180" x="831850" y="5816600"/>
          <p14:tracePt t="45180" x="825500" y="5829300"/>
          <p14:tracePt t="45197" x="812800" y="5835650"/>
          <p14:tracePt t="45197" x="806450" y="5842000"/>
          <p14:tracePt t="45212" x="800100" y="5848350"/>
          <p14:tracePt t="45212" x="800100" y="5861050"/>
          <p14:tracePt t="45230" x="793750" y="5867400"/>
          <p14:tracePt t="45230" x="787400" y="5880100"/>
          <p14:tracePt t="45246" x="787400" y="5886450"/>
          <p14:tracePt t="45246" x="781050" y="5899150"/>
          <p14:tracePt t="45246" x="781050" y="5911850"/>
          <p14:tracePt t="45265" x="774700" y="5918200"/>
          <p14:tracePt t="45265" x="774700" y="5930900"/>
          <p14:tracePt t="45280" x="768350" y="5937250"/>
          <p14:tracePt t="45280" x="768350" y="5949950"/>
          <p14:tracePt t="45296" x="762000" y="5956300"/>
          <p14:tracePt t="45296" x="755650" y="5969000"/>
          <p14:tracePt t="45313" x="755650" y="5975350"/>
          <p14:tracePt t="45313" x="749300" y="5988050"/>
          <p14:tracePt t="45329" x="742950" y="5994400"/>
          <p14:tracePt t="45329" x="736600" y="6000750"/>
          <p14:tracePt t="45329" x="736600" y="6007100"/>
          <p14:tracePt t="45348" x="730250" y="6013450"/>
          <p14:tracePt t="45348" x="723900" y="6019800"/>
          <p14:tracePt t="45363" x="711200" y="6019800"/>
          <p14:tracePt t="45363" x="704850" y="6026150"/>
          <p14:tracePt t="45379" x="692150" y="6032500"/>
          <p14:tracePt t="45379" x="679450" y="6032500"/>
          <p14:tracePt t="45396" x="666750" y="6032500"/>
          <p14:tracePt t="45396" x="635000" y="6038850"/>
          <p14:tracePt t="45414" x="622300" y="6038850"/>
          <p14:tracePt t="45414" x="609600" y="6032500"/>
          <p14:tracePt t="45430" x="590550" y="6032500"/>
          <p14:tracePt t="45430" x="571500" y="6026150"/>
          <p14:tracePt t="45447" x="558800" y="6019800"/>
          <p14:tracePt t="45447" x="539750" y="6007100"/>
          <p14:tracePt t="45464" x="520700" y="5994400"/>
          <p14:tracePt t="45464" x="476250" y="5956300"/>
          <p14:tracePt t="45480" x="450850" y="5937250"/>
          <p14:tracePt t="45497" x="279400" y="5664200"/>
          <p14:tracePt t="45566" x="279400" y="5626100"/>
          <p14:tracePt t="45571" x="279400" y="5594350"/>
          <p14:tracePt t="45580" x="304800" y="5518150"/>
          <p14:tracePt t="45596" x="349250" y="5441950"/>
          <p14:tracePt t="45614" x="412750" y="5359400"/>
          <p14:tracePt t="45614" x="457200" y="5327650"/>
          <p14:tracePt t="45632" x="501650" y="5295900"/>
          <p14:tracePt t="45646" x="660400" y="5226050"/>
          <p14:tracePt t="45664" x="774700" y="5207000"/>
          <p14:tracePt t="45664" x="831850" y="5200650"/>
          <p14:tracePt t="45683" x="895350" y="5207000"/>
          <p14:tracePt t="45696" x="1060450" y="5226050"/>
          <p14:tracePt t="45714" x="1168400" y="5257800"/>
          <p14:tracePt t="45730" x="1257300" y="5308600"/>
          <p14:tracePt t="45747" x="1339850" y="5372100"/>
          <p14:tracePt t="45764" x="1416050" y="5486400"/>
          <p14:tracePt t="45781" x="1441450" y="5568950"/>
          <p14:tracePt t="45797" x="1441450" y="5645150"/>
          <p14:tracePt t="45814" x="1428750" y="5715000"/>
          <p14:tracePt t="45814" x="1416050" y="5740400"/>
          <p14:tracePt t="45832" x="1371600" y="5791200"/>
          <p14:tracePt t="45848" x="1320800" y="5829300"/>
          <p14:tracePt t="45864" x="1250950" y="5867400"/>
          <p14:tracePt t="45881" x="1181100" y="5892800"/>
          <p14:tracePt t="45897" x="1111250" y="5918200"/>
          <p14:tracePt t="45897" x="1079500" y="5930900"/>
          <p14:tracePt t="45916" x="1016000" y="5937250"/>
          <p14:tracePt t="45932" x="958850" y="5943600"/>
          <p14:tracePt t="45948" x="914400" y="5943600"/>
          <p14:tracePt t="45964" x="876300" y="5943600"/>
          <p14:tracePt t="45981" x="857250" y="5943600"/>
          <p14:tracePt t="45998" x="850900" y="5937250"/>
          <p14:tracePt t="46014" x="857250" y="5924550"/>
          <p14:tracePt t="46043" x="863600" y="5918200"/>
          <p14:tracePt t="46052" x="869950" y="5911850"/>
          <p14:tracePt t="46064" x="901700" y="5899150"/>
          <p14:tracePt t="46082" x="933450" y="5892800"/>
          <p14:tracePt t="46098" x="971550" y="5880100"/>
          <p14:tracePt t="46115" x="1041400" y="5873750"/>
          <p14:tracePt t="46132" x="1098550" y="5861050"/>
          <p14:tracePt t="46148" x="1162050" y="5842000"/>
          <p14:tracePt t="46165" x="1238250" y="5829300"/>
          <p14:tracePt t="46184" x="1320800" y="5810250"/>
          <p14:tracePt t="46184" x="1358900" y="5803900"/>
          <p14:tracePt t="46200" x="1447800" y="5797550"/>
          <p14:tracePt t="46216" x="1530350" y="5797550"/>
          <p14:tracePt t="46232" x="1612900" y="5803900"/>
          <p14:tracePt t="46248" x="1695450" y="5810250"/>
          <p14:tracePt t="46265" x="1778000" y="5810250"/>
          <p14:tracePt t="46282" x="1860550" y="5816600"/>
          <p14:tracePt t="46282" x="1905000" y="5816600"/>
          <p14:tracePt t="46300" x="1987550" y="5822950"/>
          <p14:tracePt t="46316" x="2063750" y="5822950"/>
          <p14:tracePt t="46332" x="2139950" y="5829300"/>
          <p14:tracePt t="46349" x="2209800" y="5829300"/>
          <p14:tracePt t="46366" x="2317750" y="5835650"/>
          <p14:tracePt t="46382" x="2393950" y="5842000"/>
          <p14:tracePt t="46399" x="2476500" y="5848350"/>
          <p14:tracePt t="46416" x="2609850" y="5867400"/>
          <p14:tracePt t="46434" x="2698750" y="5880100"/>
          <p14:tracePt t="46449" x="2794000" y="5892800"/>
          <p14:tracePt t="46466" x="2889250" y="5905500"/>
          <p14:tracePt t="46483" x="3022600" y="5918200"/>
          <p14:tracePt t="46500" x="3117850" y="5918200"/>
          <p14:tracePt t="46516" x="3206750" y="5918200"/>
          <p14:tracePt t="46533" x="3295650" y="5918200"/>
          <p14:tracePt t="46550" x="3378200" y="5911850"/>
          <p14:tracePt t="46550" x="3422650" y="5905500"/>
          <p14:tracePt t="46568" x="3511550" y="5892800"/>
          <p14:tracePt t="46584" x="3600450" y="5886450"/>
          <p14:tracePt t="46600" x="3695700" y="5880100"/>
          <p14:tracePt t="46616" x="3784600" y="5867400"/>
          <p14:tracePt t="46633" x="3873500" y="5861050"/>
          <p14:tracePt t="46650" x="3962400" y="5861050"/>
          <p14:tracePt t="46650" x="4006850" y="5861050"/>
          <p14:tracePt t="46668" x="4089400" y="5861050"/>
          <p14:tracePt t="46685" x="4165600" y="5861050"/>
          <p14:tracePt t="46700" x="4241800" y="5867400"/>
          <p14:tracePt t="46716" x="4343400" y="5873750"/>
          <p14:tracePt t="46734" x="4406900" y="5880100"/>
          <p14:tracePt t="46750" x="4464050" y="5892800"/>
          <p14:tracePt t="46767" x="4527550" y="5899150"/>
          <p14:tracePt t="46783" x="4616450" y="5911850"/>
          <p14:tracePt t="46800" x="4679950" y="5924550"/>
          <p14:tracePt t="46817" x="4743450" y="5924550"/>
          <p14:tracePt t="46834" x="4800600" y="5930900"/>
          <p14:tracePt t="46834" x="4832350" y="5930900"/>
          <p14:tracePt t="46852" x="4895850" y="5937250"/>
          <p14:tracePt t="46868" x="4965700" y="5937250"/>
          <p14:tracePt t="46884" x="5029200" y="5937250"/>
          <p14:tracePt t="46901" x="5092700" y="5937250"/>
          <p14:tracePt t="46917" x="5149850" y="5937250"/>
          <p14:tracePt t="46917" x="5181600" y="5937250"/>
          <p14:tracePt t="46937" x="5207000" y="5937250"/>
          <p14:tracePt t="46937" x="5232400" y="5943600"/>
          <p14:tracePt t="46952" x="5283200" y="5943600"/>
          <p14:tracePt t="46968" x="5334000" y="5943600"/>
          <p14:tracePt t="46984" x="5378450" y="5949950"/>
          <p14:tracePt t="47001" x="5422900" y="5949950"/>
          <p14:tracePt t="47001" x="5441950" y="5949950"/>
          <p14:tracePt t="47020" x="5480050" y="5949950"/>
          <p14:tracePt t="47035" x="5505450" y="5956300"/>
          <p14:tracePt t="47052" x="5530850" y="5956300"/>
          <p14:tracePt t="47068" x="5543550" y="5962650"/>
          <p14:tracePt t="47084" x="5556250" y="5962650"/>
          <p14:tracePt t="47101" x="5556250" y="5956300"/>
          <p14:tracePt t="47147" x="5549900" y="5956300"/>
          <p14:tracePt t="47183" x="5549900" y="5962650"/>
          <p14:tracePt t="47227" x="5556250" y="5962650"/>
          <p14:tracePt t="47311" x="5562600" y="5969000"/>
          <p14:tracePt t="47339" x="5562600" y="5975350"/>
          <p14:tracePt t="47467" x="5568950" y="5981700"/>
          <p14:tracePt t="47499" x="5575300" y="5981700"/>
          <p14:tracePt t="47511" x="5581650" y="5988050"/>
          <p14:tracePt t="47520" x="5594350" y="5994400"/>
          <p14:tracePt t="47536" x="5607050" y="6007100"/>
          <p14:tracePt t="47553" x="5619750" y="6013450"/>
          <p14:tracePt t="47569" x="5632450" y="6019800"/>
          <p14:tracePt t="47569" x="5638800" y="6026150"/>
          <p14:tracePt t="47588" x="5651500" y="6032500"/>
          <p14:tracePt t="47604" x="5664200" y="6038850"/>
          <p14:tracePt t="47627" x="5670550" y="6038850"/>
          <p14:tracePt t="47640" x="5670550" y="6045200"/>
          <p14:tracePt t="47656" x="5676900" y="6045200"/>
          <p14:tracePt t="47691" x="5676900" y="6038850"/>
          <p14:tracePt t="47808" x="5676900" y="6032500"/>
          <p14:tracePt t="47835" x="5676900" y="6026150"/>
          <p14:tracePt t="47871" x="5683250" y="6026150"/>
          <p14:tracePt t="47931" x="5689600" y="6026150"/>
          <p14:tracePt t="47947" x="5695950" y="6026150"/>
          <p14:tracePt t="47963" x="5702300" y="6032500"/>
          <p14:tracePt t="47979" x="5708650" y="6032500"/>
          <p14:tracePt t="47991" x="5715000" y="6038850"/>
          <p14:tracePt t="48008" x="5721350" y="6038850"/>
          <p14:tracePt t="48024" x="5734050" y="6045200"/>
          <p14:tracePt t="48040" x="5740400" y="6045200"/>
          <p14:tracePt t="48054" x="5746750" y="6051550"/>
          <p14:tracePt t="48070" x="5753100" y="6051550"/>
          <p14:tracePt t="48087" x="5753100" y="6057900"/>
          <p14:tracePt t="48203" x="5753100" y="6064250"/>
          <p14:tracePt t="48231" x="5759450" y="6070600"/>
          <p14:tracePt t="48263" x="5765800" y="6070600"/>
          <p14:tracePt t="48291" x="5778500" y="6076950"/>
          <p14:tracePt t="48307" x="5784850" y="6076950"/>
          <p14:tracePt t="48323" x="5791200" y="6076950"/>
          <p14:tracePt t="48339" x="5797550" y="6076950"/>
          <p14:tracePt t="48351" x="5803900" y="6076950"/>
          <p14:tracePt t="48375" x="5803900" y="6083300"/>
          <p14:tracePt t="48407" x="5810250" y="6083300"/>
          <p14:tracePt t="48479" x="5810250" y="6076950"/>
          <p14:tracePt t="48651" x="5810250" y="6070600"/>
          <p14:tracePt t="48683" x="5816600" y="6070600"/>
          <p14:tracePt t="48719" x="5822950" y="6070600"/>
          <p14:tracePt t="48743" x="5829300" y="6070600"/>
          <p14:tracePt t="48759" x="5835650" y="6070600"/>
          <p14:tracePt t="48767" x="5835650" y="6076950"/>
          <p14:tracePt t="48773" x="5848350" y="6083300"/>
          <p14:tracePt t="48791" x="5867400" y="6089650"/>
          <p14:tracePt t="48807" x="5886450" y="6102350"/>
          <p14:tracePt t="48824" x="5911850" y="6115050"/>
          <p14:tracePt t="48841" x="5930900" y="6121400"/>
          <p14:tracePt t="48857" x="5943600" y="6121400"/>
          <p14:tracePt t="48874" x="5943600" y="6127750"/>
          <p14:tracePt t="48890" x="5956300" y="6127750"/>
          <p14:tracePt t="48907" x="5962650" y="6134100"/>
          <p14:tracePt t="48939" x="5969000" y="6134100"/>
          <p14:tracePt t="49052" x="5975350" y="6134100"/>
          <p14:tracePt t="49059" x="5981700" y="6140450"/>
          <p14:tracePt t="49079" x="5988050" y="6140450"/>
          <p14:tracePt t="49090" x="5988050" y="6134100"/>
          <p14:tracePt t="49107" x="5988050" y="6121400"/>
          <p14:tracePt t="49107" x="5988050" y="6115050"/>
          <p14:tracePt t="49125" x="5988050" y="6102350"/>
          <p14:tracePt t="49125" x="5975350" y="6070600"/>
          <p14:tracePt t="49142" x="5975350" y="6057900"/>
          <p14:tracePt t="49142" x="5969000" y="6038850"/>
          <p14:tracePt t="49159" x="5962650" y="6019800"/>
          <p14:tracePt t="49159" x="5956300" y="6000750"/>
          <p14:tracePt t="49175" x="5956300" y="5981700"/>
          <p14:tracePt t="49175" x="5949950" y="5943600"/>
          <p14:tracePt t="49193" x="5943600" y="5924550"/>
          <p14:tracePt t="49193" x="5943600" y="5905500"/>
          <p14:tracePt t="49209" x="5937250" y="5886450"/>
          <p14:tracePt t="49209" x="5937250" y="5867400"/>
          <p14:tracePt t="49226" x="5943600" y="5854700"/>
          <p14:tracePt t="49226" x="5943600" y="5835650"/>
          <p14:tracePt t="49242" x="5949950" y="5822950"/>
          <p14:tracePt t="49242" x="5962650" y="5797550"/>
          <p14:tracePt t="49260" x="5969000" y="5791200"/>
          <p14:tracePt t="49260" x="5975350" y="5784850"/>
          <p14:tracePt t="49276" x="5981700" y="5778500"/>
          <p14:tracePt t="49276" x="5994400" y="5772150"/>
          <p14:tracePt t="49292" x="6007100" y="5765800"/>
          <p14:tracePt t="49292" x="6019800" y="5759450"/>
          <p14:tracePt t="49310" x="6032500" y="5746750"/>
          <p14:tracePt t="49310" x="6045200" y="5740400"/>
          <p14:tracePt t="49326" x="6064250" y="5734050"/>
          <p14:tracePt t="49326" x="6083300" y="5727700"/>
          <p14:tracePt t="49326" x="6102350" y="5721350"/>
          <p14:tracePt t="49344" x="6121400" y="5708650"/>
          <p14:tracePt t="49358" x="6140450" y="5702300"/>
          <p14:tracePt t="49358" x="6178550" y="5683250"/>
          <p14:tracePt t="49376" x="6203950" y="5670550"/>
          <p14:tracePt t="49376" x="6223000" y="5657850"/>
          <p14:tracePt t="49392" x="6248400" y="5645150"/>
          <p14:tracePt t="49392" x="6267450" y="5638800"/>
          <p14:tracePt t="49409" x="6292850" y="5626100"/>
          <p14:tracePt t="49409" x="6311900" y="5613400"/>
          <p14:tracePt t="49426" x="6330950" y="5607050"/>
          <p14:tracePt t="49426" x="6362700" y="5588000"/>
          <p14:tracePt t="49443" x="6381750" y="5581650"/>
          <p14:tracePt t="49443" x="6394450" y="5568950"/>
          <p14:tracePt t="49459" x="6407150" y="5562600"/>
          <p14:tracePt t="49459" x="6419850" y="5549900"/>
          <p14:tracePt t="49476" x="6432550" y="5543550"/>
          <p14:tracePt t="49476" x="6451600" y="5524500"/>
          <p14:tracePt t="49493" x="6457950" y="5511800"/>
          <p14:tracePt t="49493" x="6457950" y="5499100"/>
          <p14:tracePt t="49510" x="6457950" y="5486400"/>
          <p14:tracePt t="49510" x="6457950" y="5480050"/>
          <p14:tracePt t="49527" x="6457950" y="5467350"/>
          <p14:tracePt t="49527" x="6457950" y="5454650"/>
          <p14:tracePt t="49543" x="6451600" y="5441950"/>
          <p14:tracePt t="49543" x="6438900" y="5416550"/>
          <p14:tracePt t="49560" x="6432550" y="5403850"/>
          <p14:tracePt t="49560" x="6426200" y="5391150"/>
          <p14:tracePt t="49577" x="6419850" y="5378450"/>
          <p14:tracePt t="49577" x="6413500" y="5365750"/>
          <p14:tracePt t="49593" x="6413500" y="5353050"/>
          <p14:tracePt t="49593" x="6407150" y="5340350"/>
          <p14:tracePt t="49610" x="6407150" y="5327650"/>
          <p14:tracePt t="49610" x="6400800" y="5308600"/>
          <p14:tracePt t="49628" x="6394450" y="5314950"/>
          <p14:tracePt t="49659" x="6394450" y="5321300"/>
          <p14:tracePt t="49667" x="6394450" y="5327650"/>
          <p14:tracePt t="49676" x="6388100" y="5340350"/>
          <p14:tracePt t="49676" x="6388100" y="5353050"/>
          <p14:tracePt t="49694" x="6388100" y="5359400"/>
          <p14:tracePt t="49694" x="6388100" y="5372100"/>
          <p14:tracePt t="49694" x="6381750" y="5384800"/>
          <p14:tracePt t="49712" x="6381750" y="5397500"/>
          <p14:tracePt t="49726" x="6381750" y="5410200"/>
          <p14:tracePt t="49726" x="6375400" y="5429250"/>
          <p14:tracePt t="49744" x="6375400" y="5441950"/>
          <p14:tracePt t="49744" x="6375400" y="5448300"/>
          <p14:tracePt t="49761" x="6375400" y="5461000"/>
          <p14:tracePt t="49761" x="6375400" y="5473700"/>
          <p14:tracePt t="49777" x="6381750" y="5486400"/>
          <p14:tracePt t="49777" x="6381750" y="5505450"/>
          <p14:tracePt t="49794" x="6388100" y="5518150"/>
          <p14:tracePt t="49794" x="6388100" y="5537200"/>
          <p14:tracePt t="49811" x="6388100" y="5549900"/>
          <p14:tracePt t="49811" x="6394450" y="5562600"/>
          <p14:tracePt t="49827" x="6394450" y="5575300"/>
          <p14:tracePt t="49827" x="6400800" y="5588000"/>
          <p14:tracePt t="49844" x="6400800" y="5607050"/>
          <p14:tracePt t="49844" x="6407150" y="5632450"/>
          <p14:tracePt t="49861" x="6413500" y="5645150"/>
          <p14:tracePt t="49861" x="6413500" y="5657850"/>
          <p14:tracePt t="49877" x="6413500" y="5670550"/>
          <p14:tracePt t="49877" x="6413500" y="5676900"/>
          <p14:tracePt t="49894" x="6413500" y="5689600"/>
          <p14:tracePt t="49894" x="6407150" y="5708650"/>
          <p14:tracePt t="49912" x="6400800" y="5721350"/>
          <p14:tracePt t="49912" x="6394450" y="5727700"/>
          <p14:tracePt t="49930" x="6388100" y="5734050"/>
          <p14:tracePt t="49930" x="6381750" y="5746750"/>
          <p14:tracePt t="49944" x="6375400" y="5753100"/>
          <p14:tracePt t="49944" x="6362700" y="5759450"/>
          <p14:tracePt t="49961" x="6356350" y="5765800"/>
          <p14:tracePt t="49961" x="6350000" y="5778500"/>
          <p14:tracePt t="49978" x="6337300" y="5784850"/>
          <p14:tracePt t="49978" x="6318250" y="5797550"/>
          <p14:tracePt t="49996" x="6305550" y="5810250"/>
          <p14:tracePt t="49996" x="6292850" y="5816600"/>
          <p14:tracePt t="50012" x="6280150" y="5822950"/>
          <p14:tracePt t="50012" x="6261100" y="5829300"/>
          <p14:tracePt t="50029" x="6248400" y="5842000"/>
          <p14:tracePt t="50029" x="6235700" y="5848350"/>
          <p14:tracePt t="50045" x="6216650" y="5854700"/>
          <p14:tracePt t="50045" x="6203950" y="5867400"/>
          <p14:tracePt t="50062" x="6184900" y="5873750"/>
          <p14:tracePt t="50062" x="6172200" y="5886450"/>
          <p14:tracePt t="50078" x="6153150" y="5892800"/>
          <p14:tracePt t="50078" x="6127750" y="5911850"/>
          <p14:tracePt t="50095" x="6115050" y="5918200"/>
          <p14:tracePt t="50095" x="6102350" y="5918200"/>
          <p14:tracePt t="50112" x="6096000" y="5924550"/>
          <p14:tracePt t="50112" x="6083300" y="5924550"/>
          <p14:tracePt t="50128" x="6076950" y="5930900"/>
          <p14:tracePt t="50128" x="6070600" y="5937250"/>
          <p14:tracePt t="50145" x="6064250" y="5943600"/>
          <p14:tracePt t="50145" x="6051550" y="5949950"/>
          <p14:tracePt t="50162" x="6045200" y="5956300"/>
          <p14:tracePt t="50162" x="6045200" y="5962650"/>
          <p14:tracePt t="50181" x="6038850" y="5962650"/>
          <p14:tracePt t="50199" x="6038850" y="5975350"/>
          <p14:tracePt t="50212" x="6038850" y="5981700"/>
          <p14:tracePt t="50228" x="6051550" y="5988050"/>
          <p14:tracePt t="50244" x="6057900" y="5994400"/>
          <p14:tracePt t="50244" x="6064250" y="6000750"/>
          <p14:tracePt t="50262" x="6070600" y="6000750"/>
          <p14:tracePt t="50262" x="6083300" y="6007100"/>
          <p14:tracePt t="50262" x="6096000" y="6007100"/>
          <p14:tracePt t="50280" x="6102350" y="6007100"/>
          <p14:tracePt t="50280" x="6121400" y="6007100"/>
          <p14:tracePt t="50296" x="6134100" y="6007100"/>
          <p14:tracePt t="50296" x="6146800" y="6007100"/>
          <p14:tracePt t="50312" x="6165850" y="6007100"/>
          <p14:tracePt t="50312" x="6178550" y="6007100"/>
          <p14:tracePt t="50329" x="6197600" y="6013450"/>
          <p14:tracePt t="50329" x="6216650" y="6013450"/>
          <p14:tracePt t="50346" x="6235700" y="6019800"/>
          <p14:tracePt t="50346" x="6248400" y="6019800"/>
          <p14:tracePt t="50346" x="6267450" y="6026150"/>
          <p14:tracePt t="50365" x="6280150" y="6026150"/>
          <p14:tracePt t="50378" x="6299200" y="6032500"/>
          <p14:tracePt t="50378" x="6324600" y="6026150"/>
          <p14:tracePt t="50396" x="6337300" y="6026150"/>
          <p14:tracePt t="50396" x="6343650" y="6026150"/>
          <p14:tracePt t="50413" x="6350000" y="6026150"/>
          <p14:tracePt t="50413" x="6356350" y="6019800"/>
          <p14:tracePt t="50433" x="6350000" y="6026150"/>
          <p14:tracePt t="50451" x="6343650" y="6026150"/>
          <p14:tracePt t="50461" x="6337300" y="6032500"/>
          <p14:tracePt t="50461" x="6324600" y="6038850"/>
          <p14:tracePt t="50480" x="6311900" y="6045200"/>
          <p14:tracePt t="50480" x="6299200" y="6057900"/>
          <p14:tracePt t="50496" x="6286500" y="6064250"/>
          <p14:tracePt t="50496" x="6261100" y="6076950"/>
          <p14:tracePt t="50513" x="6248400" y="6089650"/>
          <p14:tracePt t="50513" x="6235700" y="6096000"/>
          <p14:tracePt t="50531" x="6223000" y="6108700"/>
          <p14:tracePt t="50531" x="6210300" y="6115050"/>
          <p14:tracePt t="50547" x="6197600" y="6127750"/>
          <p14:tracePt t="50547" x="6184900" y="6140450"/>
          <p14:tracePt t="50563" x="6178550" y="6146800"/>
          <p14:tracePt t="50563" x="6153150" y="6172200"/>
          <p14:tracePt t="50580" x="6140450" y="6184900"/>
          <p14:tracePt t="50580" x="6134100" y="6191250"/>
          <p14:tracePt t="50597" x="6121400" y="6203950"/>
          <p14:tracePt t="50597" x="6115050" y="6210300"/>
          <p14:tracePt t="50613" x="6108700" y="6216650"/>
          <p14:tracePt t="50613" x="6102350" y="6216650"/>
          <p14:tracePt t="50630" x="6102350" y="6223000"/>
          <p14:tracePt t="50630" x="6096000" y="6229350"/>
          <p14:tracePt t="50648" x="6096000" y="6242050"/>
          <p14:tracePt t="50648" x="6089650" y="6248400"/>
          <p14:tracePt t="50665" x="6096000" y="6254750"/>
          <p14:tracePt t="50681" x="6096000" y="6261100"/>
          <p14:tracePt t="50696" x="6102350" y="6267450"/>
          <p14:tracePt t="50696" x="6108700" y="6273800"/>
          <p14:tracePt t="50696" x="6115050" y="6280150"/>
          <p14:tracePt t="50716" x="6121400" y="6286500"/>
          <p14:tracePt t="50729" x="6127750" y="6292850"/>
          <p14:tracePt t="50729" x="6146800" y="6305550"/>
          <p14:tracePt t="50748" x="6159500" y="6305550"/>
          <p14:tracePt t="50748" x="6178550" y="6305550"/>
          <p14:tracePt t="50764" x="6191250" y="6311900"/>
          <p14:tracePt t="50764" x="6210300" y="6311900"/>
          <p14:tracePt t="50780" x="6223000" y="6305550"/>
          <p14:tracePt t="50780" x="6242050" y="6305550"/>
          <p14:tracePt t="50797" x="6261100" y="6299200"/>
          <p14:tracePt t="50797" x="6299200" y="6292850"/>
          <p14:tracePt t="50815" x="6324600" y="6292850"/>
          <p14:tracePt t="50815" x="6343650" y="6286500"/>
          <p14:tracePt t="50830" x="6362700" y="6286500"/>
          <p14:tracePt t="50830" x="6381750" y="6280150"/>
          <p14:tracePt t="50847" x="6400800" y="6280150"/>
          <p14:tracePt t="50847" x="6419850" y="6280150"/>
          <p14:tracePt t="50865" x="6438900" y="6273800"/>
          <p14:tracePt t="50865" x="6470650" y="6261100"/>
          <p14:tracePt t="50880" x="6483350" y="6261100"/>
          <p14:tracePt t="50880" x="6496050" y="6254750"/>
          <p14:tracePt t="50898" x="6508750" y="6248400"/>
          <p14:tracePt t="50898" x="6515100" y="6242050"/>
          <p14:tracePt t="50915" x="6521450" y="6242050"/>
          <p14:tracePt t="50915" x="6527800" y="6235700"/>
          <p14:tracePt t="50933" x="6534150" y="6229350"/>
          <p14:tracePt t="50947" x="6540500" y="6223000"/>
          <p14:tracePt t="50964" x="6534150" y="6229350"/>
          <p14:tracePt t="51023" x="6527800" y="6229350"/>
          <p14:tracePt t="51047" x="6521450" y="6229350"/>
          <p14:tracePt t="51059" x="6521450" y="6223000"/>
          <p14:tracePt t="51091" x="6515100" y="6223000"/>
          <p14:tracePt t="51107" x="6508750" y="6223000"/>
          <p14:tracePt t="51119" x="6502400" y="6223000"/>
          <p14:tracePt t="51135" x="6496050" y="6216650"/>
          <p14:tracePt t="51152" x="6489700" y="6216650"/>
          <p14:tracePt t="51164" x="6483350" y="6210300"/>
          <p14:tracePt t="51164" x="6470650" y="6203950"/>
          <p14:tracePt t="51182" x="6464300" y="6197600"/>
          <p14:tracePt t="51182" x="6451600" y="6197600"/>
          <p14:tracePt t="51199" x="6445250" y="6191250"/>
          <p14:tracePt t="51199" x="6438900" y="6184900"/>
          <p14:tracePt t="51215" x="6426200" y="6178550"/>
          <p14:tracePt t="51215" x="6407150" y="6159500"/>
          <p14:tracePt t="51233" x="6400800" y="6153150"/>
          <p14:tracePt t="51233" x="6388100" y="6134100"/>
          <p14:tracePt t="51248" x="6375400" y="6121400"/>
          <p14:tracePt t="51248" x="6362700" y="6102350"/>
          <p14:tracePt t="51265" x="6350000" y="6089650"/>
          <p14:tracePt t="51265" x="6337300" y="6070600"/>
          <p14:tracePt t="51282" x="6324600" y="6051550"/>
          <p14:tracePt t="51282" x="6292850" y="6019800"/>
          <p14:tracePt t="51300" x="6273800" y="6007100"/>
          <p14:tracePt t="51300" x="6261100" y="6000750"/>
          <p14:tracePt t="51316" x="6242050" y="5988050"/>
          <p14:tracePt t="51316" x="6229350" y="5988050"/>
          <p14:tracePt t="51332" x="6216650" y="5981700"/>
          <p14:tracePt t="51332" x="6203950" y="5981700"/>
          <p14:tracePt t="51349" x="6191250" y="5981700"/>
          <p14:tracePt t="51349" x="6178550" y="5981700"/>
          <p14:tracePt t="51366" x="6165850" y="5981700"/>
          <p14:tracePt t="51366" x="6153150" y="5988050"/>
          <p14:tracePt t="51366" x="6140450" y="5988050"/>
          <p14:tracePt t="51384" x="6127750" y="5994400"/>
          <p14:tracePt t="51398" x="6115050" y="5994400"/>
          <p14:tracePt t="51398" x="6089650" y="6000750"/>
          <p14:tracePt t="51416" x="6076950" y="6000750"/>
          <p14:tracePt t="51416" x="6064250" y="6007100"/>
          <p14:tracePt t="51416" x="6051550" y="6007100"/>
          <p14:tracePt t="51436" x="6045200" y="6007100"/>
          <p14:tracePt t="51448" x="6032500" y="6000750"/>
          <p14:tracePt t="51448" x="6013450" y="6000750"/>
          <p14:tracePt t="51466" x="6007100" y="5994400"/>
          <p14:tracePt t="51466" x="6000750" y="5988050"/>
          <p14:tracePt t="51483" x="5994400" y="5988050"/>
          <p14:tracePt t="51483" x="5988050" y="5981700"/>
          <p14:tracePt t="51499" x="5981700" y="5975350"/>
          <p14:tracePt t="51499" x="5975350" y="5969000"/>
          <p14:tracePt t="51516" x="5969000" y="5962650"/>
          <p14:tracePt t="51516" x="5962650" y="5956300"/>
          <p14:tracePt t="51533" x="5956300" y="5943600"/>
          <p14:tracePt t="51549" x="5956300" y="5937250"/>
          <p14:tracePt t="51565" x="5962650" y="5930900"/>
          <p14:tracePt t="51581" x="5962650" y="5924550"/>
          <p14:tracePt t="51581" x="5969000" y="5911850"/>
          <p14:tracePt t="51599" x="5969000" y="5905500"/>
          <p14:tracePt t="51615" x="5975350" y="5899150"/>
          <p14:tracePt t="51632" x="5981700" y="5892800"/>
          <p14:tracePt t="51649" x="5981700" y="5886450"/>
          <p14:tracePt t="51666" x="5981700" y="5880100"/>
          <p14:tracePt t="51684" x="5981700" y="5867400"/>
          <p14:tracePt t="51699" x="5981700" y="5854700"/>
          <p14:tracePt t="51715" x="5981700" y="5848350"/>
          <p14:tracePt t="51715" x="5981700" y="5842000"/>
          <p14:tracePt t="51733" x="5981700" y="5835650"/>
          <p14:tracePt t="51749" x="5981700" y="5829300"/>
          <p14:tracePt t="51749" x="5981700" y="5816600"/>
          <p14:tracePt t="51766" x="5981700" y="5810250"/>
          <p14:tracePt t="51782" x="5975350" y="5803900"/>
          <p14:tracePt t="51799" x="5969000" y="5797550"/>
          <p14:tracePt t="51831" x="5962650" y="5797550"/>
          <p14:tracePt t="51863" x="5949950" y="5797550"/>
          <p14:tracePt t="51879" x="5949950" y="5803900"/>
          <p14:tracePt t="51883" x="5943600" y="5803900"/>
          <p14:tracePt t="51883" x="5937250" y="5803900"/>
          <p14:tracePt t="51900" x="5930900" y="5803900"/>
          <p14:tracePt t="51900" x="5918200" y="5803900"/>
          <p14:tracePt t="51917" x="5911850" y="5803900"/>
          <p14:tracePt t="51917" x="5899150" y="5803900"/>
          <p14:tracePt t="51934" x="5892800" y="5803900"/>
          <p14:tracePt t="51934" x="5880100" y="5797550"/>
          <p14:tracePt t="51934" x="5867400" y="5797550"/>
          <p14:tracePt t="51952" x="5854700" y="5797550"/>
          <p14:tracePt t="51952" x="5842000" y="5791200"/>
          <p14:tracePt t="51967" x="5822950" y="5791200"/>
          <p14:tracePt t="51967" x="5810250" y="5784850"/>
          <p14:tracePt t="51984" x="5791200" y="5784850"/>
          <p14:tracePt t="51984" x="5772150" y="5784850"/>
          <p14:tracePt t="52000" x="5759450" y="5784850"/>
          <p14:tracePt t="52000" x="5740400" y="5784850"/>
          <p14:tracePt t="52018" x="5727700" y="5784850"/>
          <p14:tracePt t="52018" x="5708650" y="5784850"/>
          <p14:tracePt t="52018" x="5695950" y="5791200"/>
          <p14:tracePt t="52036" x="5676900" y="5791200"/>
          <p14:tracePt t="52050" x="5664200" y="5791200"/>
          <p14:tracePt t="52050" x="5632450" y="5797550"/>
          <p14:tracePt t="52067" x="5619750" y="5803900"/>
          <p14:tracePt t="52067" x="5607050" y="5803900"/>
          <p14:tracePt t="52084" x="5594350" y="5803900"/>
          <p14:tracePt t="52084" x="5581650" y="5810250"/>
          <p14:tracePt t="52101" x="5568950" y="5810250"/>
          <p14:tracePt t="52101" x="5556250" y="5810250"/>
          <p14:tracePt t="52118" x="5543550" y="5810250"/>
          <p14:tracePt t="52118" x="5524500" y="5810250"/>
          <p14:tracePt t="52134" x="5518150" y="5810250"/>
          <p14:tracePt t="52134" x="5511800" y="5803900"/>
          <p14:tracePt t="52151" x="5505450" y="5797550"/>
          <p14:tracePt t="52151" x="5499100" y="5791200"/>
          <p14:tracePt t="52168" x="5492750" y="5784850"/>
          <p14:tracePt t="52168" x="5486400" y="5759450"/>
          <p14:tracePt t="52185" x="5480050" y="5746750"/>
          <p14:tracePt t="52185" x="5480050" y="5734050"/>
          <p14:tracePt t="52201" x="5473700" y="5715000"/>
          <p14:tracePt t="52201" x="5473700" y="5695950"/>
          <p14:tracePt t="52218" x="5467350" y="5676900"/>
          <p14:tracePt t="52218" x="5461000" y="5657850"/>
          <p14:tracePt t="52235" x="5461000" y="5638800"/>
          <p14:tracePt t="52235" x="5454650" y="5600700"/>
          <p14:tracePt t="52252" x="5448300" y="5575300"/>
          <p14:tracePt t="52252" x="5448300" y="5562600"/>
          <p14:tracePt t="52268" x="5441950" y="5543550"/>
          <p14:tracePt t="52268" x="5441950" y="5530850"/>
          <p14:tracePt t="52285" x="5435600" y="5511800"/>
          <p14:tracePt t="52285" x="5435600" y="5499100"/>
          <p14:tracePt t="52302" x="5429250" y="5480050"/>
          <p14:tracePt t="52302" x="5429250" y="5467350"/>
          <p14:tracePt t="52302" x="5429250" y="5448300"/>
          <p14:tracePt t="52320" x="5429250" y="5429250"/>
          <p14:tracePt t="52320" x="5429250" y="5403850"/>
          <p14:tracePt t="52335" x="5429250" y="5378450"/>
          <p14:tracePt t="52335" x="5429250" y="5353050"/>
          <p14:tracePt t="52352" x="5429250" y="5321300"/>
          <p14:tracePt t="52352" x="5429250" y="5295900"/>
          <p14:tracePt t="52369" x="5435600" y="5270500"/>
          <p14:tracePt t="52369" x="5435600" y="5238750"/>
          <p14:tracePt t="52385" x="5435600" y="5207000"/>
          <p14:tracePt t="52385" x="5429250" y="5175250"/>
          <p14:tracePt t="52385" x="5429250" y="5143500"/>
          <p14:tracePt t="52404" x="5429250" y="5111750"/>
          <p14:tracePt t="52418" x="5429250" y="5080000"/>
          <p14:tracePt t="52418" x="5422900" y="5016500"/>
          <p14:tracePt t="52436" x="5422900" y="4984750"/>
          <p14:tracePt t="52436" x="5422900" y="4959350"/>
          <p14:tracePt t="52453" x="5422900" y="4940300"/>
          <p14:tracePt t="52453" x="5429250" y="4914900"/>
          <p14:tracePt t="52469" x="5429250" y="4895850"/>
          <p14:tracePt t="52469" x="5429250" y="4883150"/>
          <p14:tracePt t="52486" x="5435600" y="4864100"/>
          <p14:tracePt t="52486" x="5441950" y="4845050"/>
          <p14:tracePt t="52503" x="5448300" y="4832350"/>
          <p14:tracePt t="52503" x="5454650" y="4832350"/>
          <p14:tracePt t="52519" x="5461000" y="4826000"/>
          <p14:tracePt t="52519" x="5467350" y="4832350"/>
          <p14:tracePt t="52536" x="5473700" y="4838700"/>
          <p14:tracePt t="52536" x="5492750" y="4864100"/>
          <p14:tracePt t="52555" x="5505450" y="4883150"/>
          <p14:tracePt t="52555" x="5524500" y="4908550"/>
          <p14:tracePt t="52570" x="5537200" y="4933950"/>
          <p14:tracePt t="52570" x="5556250" y="4972050"/>
          <p14:tracePt t="52586" x="5575300" y="5003800"/>
          <p14:tracePt t="52586" x="5613400" y="5080000"/>
          <p14:tracePt t="52604" x="5632450" y="5118100"/>
          <p14:tracePt t="52604" x="5651500" y="5162550"/>
          <p14:tracePt t="52620" x="5670550" y="5200650"/>
          <p14:tracePt t="52620" x="5689600" y="5238750"/>
          <p14:tracePt t="52637" x="5708650" y="5276850"/>
          <p14:tracePt t="52637" x="5727700" y="5308600"/>
          <p14:tracePt t="52653" x="5746750" y="5346700"/>
          <p14:tracePt t="52653" x="5759450" y="5378450"/>
          <p14:tracePt t="52670" x="5778500" y="5410200"/>
          <p14:tracePt t="52670" x="5791200" y="5435600"/>
          <p14:tracePt t="52670" x="5810250" y="5467350"/>
          <p14:tracePt t="52689" x="5822950" y="5492750"/>
          <p14:tracePt t="52689" x="5842000" y="5518150"/>
          <p14:tracePt t="52704" x="5861050" y="5543550"/>
          <p14:tracePt t="52704" x="5886450" y="5575300"/>
          <p14:tracePt t="52722" x="5905500" y="5594350"/>
          <p14:tracePt t="52722" x="5930900" y="5619750"/>
          <p14:tracePt t="52722" x="5956300" y="5645150"/>
          <p14:tracePt t="52740" x="5981700" y="5664200"/>
          <p14:tracePt t="52754" x="6007100" y="5683250"/>
          <p14:tracePt t="52754" x="6045200" y="5708650"/>
          <p14:tracePt t="52775" x="6064250" y="5721350"/>
          <p14:tracePt t="52775" x="6089650" y="5734050"/>
          <p14:tracePt t="52792" x="6096000" y="5734050"/>
          <p14:tracePt t="52804" x="6108700" y="5734050"/>
          <p14:tracePt t="52804" x="6121400" y="5734050"/>
          <p14:tracePt t="52828" x="6134100" y="5734050"/>
          <p14:tracePt t="52847" x="6134100" y="5727700"/>
          <p14:tracePt t="52868" x="6134100" y="5734050"/>
          <p14:tracePt t="52911" x="6127750" y="5740400"/>
          <p14:tracePt t="52927" x="6121400" y="5746750"/>
          <p14:tracePt t="52943" x="6121400" y="5753100"/>
          <p14:tracePt t="52959" x="6115050" y="5759450"/>
          <p14:tracePt t="52971" x="6108700" y="5772150"/>
          <p14:tracePt t="52987" x="6102350" y="5784850"/>
          <p14:tracePt t="53011" x="6102350" y="5791200"/>
          <p14:tracePt t="53020" x="6096000" y="5797550"/>
          <p14:tracePt t="53024" x="6096000" y="5803900"/>
          <p14:tracePt t="53037" x="6096000" y="5810250"/>
          <p14:tracePt t="53037" x="6089650" y="5816600"/>
          <p14:tracePt t="53056" x="6083300" y="5822950"/>
          <p14:tracePt t="53071" x="6076950" y="5829300"/>
          <p14:tracePt t="53071" x="6070600" y="5835650"/>
          <p14:tracePt t="53088" x="6064250" y="5835650"/>
          <p14:tracePt t="53088" x="6057900" y="5835650"/>
          <p14:tracePt t="53105" x="6051550" y="5835650"/>
          <p14:tracePt t="53105" x="6045200" y="5829300"/>
          <p14:tracePt t="53105" x="6038850" y="5829300"/>
          <p14:tracePt t="53124" x="6026150" y="5822950"/>
          <p14:tracePt t="53137" x="6019800" y="5816600"/>
          <p14:tracePt t="53137" x="5994400" y="5803900"/>
          <p14:tracePt t="53155" x="5981700" y="5791200"/>
          <p14:tracePt t="53155" x="5962650" y="5784850"/>
          <p14:tracePt t="53171" x="5949950" y="5772150"/>
          <p14:tracePt t="53171" x="5930900" y="5759450"/>
          <p14:tracePt t="53189" x="5911850" y="5740400"/>
          <p14:tracePt t="53189" x="5861050" y="5695950"/>
          <p14:tracePt t="53205" x="5835650" y="5670550"/>
          <p14:tracePt t="53205" x="5803900" y="5638800"/>
          <p14:tracePt t="53222" x="5772150" y="5607050"/>
          <p14:tracePt t="53222" x="5734050" y="5575300"/>
          <p14:tracePt t="53238" x="5695950" y="5537200"/>
          <p14:tracePt t="53238" x="5657850" y="5499100"/>
          <p14:tracePt t="53255" x="5613400" y="5461000"/>
          <p14:tracePt t="53255" x="5537200" y="5391150"/>
          <p14:tracePt t="53272" x="5499100" y="5353050"/>
          <p14:tracePt t="53272" x="5461000" y="5321300"/>
          <p14:tracePt t="53289" x="5429250" y="5289550"/>
          <p14:tracePt t="53289" x="5397500" y="5257800"/>
          <p14:tracePt t="53307" x="5365750" y="5232400"/>
          <p14:tracePt t="53307" x="5334000" y="5200650"/>
          <p14:tracePt t="53322" x="5308600" y="5181600"/>
          <p14:tracePt t="53322" x="5251450" y="5130800"/>
          <p14:tracePt t="53340" x="5226050" y="5111750"/>
          <p14:tracePt t="53340" x="5200650" y="5092700"/>
          <p14:tracePt t="53356" x="5181600" y="5080000"/>
          <p14:tracePt t="53356" x="5162550" y="5073650"/>
          <p14:tracePt t="53373" x="5143500" y="5067300"/>
          <p14:tracePt t="53373" x="5130800" y="5060950"/>
          <p14:tracePt t="53389" x="5118100" y="5067300"/>
          <p14:tracePt t="53389" x="5111750" y="5067300"/>
          <p14:tracePt t="53405" x="5105400" y="5067300"/>
          <p14:tracePt t="53421" x="5105400" y="5060950"/>
          <p14:tracePt t="53440" x="5111750" y="5054600"/>
          <p14:tracePt t="53440" x="5118100" y="5048250"/>
          <p14:tracePt t="53456" x="5130800" y="5041900"/>
          <p14:tracePt t="53456" x="5137150" y="5029200"/>
          <p14:tracePt t="53472" x="5149850" y="5022850"/>
          <p14:tracePt t="53472" x="5162550" y="5010150"/>
          <p14:tracePt t="53489" x="5175250" y="4997450"/>
          <p14:tracePt t="53489" x="5207000" y="4972050"/>
          <p14:tracePt t="53506" x="5219700" y="4959350"/>
          <p14:tracePt t="53506" x="5238750" y="4946650"/>
          <p14:tracePt t="53523" x="5257800" y="4933950"/>
          <p14:tracePt t="53523" x="5276850" y="4921250"/>
          <p14:tracePt t="53540" x="5295900" y="4908550"/>
          <p14:tracePt t="53540" x="5314950" y="4895850"/>
          <p14:tracePt t="53540" x="5327650" y="4889500"/>
          <p14:tracePt t="53559" x="5346700" y="4876800"/>
          <p14:tracePt t="53559" x="5359400" y="4864100"/>
          <p14:tracePt t="53573" x="5378450" y="4851400"/>
          <p14:tracePt t="53573" x="5391150" y="4838700"/>
          <p14:tracePt t="53590" x="5403850" y="4826000"/>
          <p14:tracePt t="53590" x="5416550" y="4813300"/>
          <p14:tracePt t="53606" x="5422900" y="4800600"/>
          <p14:tracePt t="53606" x="5435600" y="4781550"/>
          <p14:tracePt t="53624" x="5454650" y="4743450"/>
          <p14:tracePt t="53624" x="5467350" y="4724400"/>
          <p14:tracePt t="53640" x="5473700" y="4699000"/>
          <p14:tracePt t="53640" x="5480050" y="4673600"/>
          <p14:tracePt t="53657" x="5480050" y="4654550"/>
          <p14:tracePt t="53657" x="5486400" y="4629150"/>
          <p14:tracePt t="53674" x="5486400" y="4603750"/>
          <p14:tracePt t="53674" x="5486400" y="4584700"/>
          <p14:tracePt t="53674" x="5486400" y="4559300"/>
          <p14:tracePt t="53693" x="5486400" y="4540250"/>
          <p14:tracePt t="53705" x="5486400" y="4521200"/>
          <p14:tracePt t="53705" x="5492750" y="4489450"/>
          <p14:tracePt t="53724" x="5492750" y="4476750"/>
          <p14:tracePt t="53724" x="5499100" y="4476750"/>
          <p14:tracePt t="53740" x="5505450" y="4483100"/>
          <p14:tracePt t="53756" x="5511800" y="4495800"/>
          <p14:tracePt t="53756" x="5518150" y="4514850"/>
          <p14:tracePt t="53774" x="5524500" y="4546600"/>
          <p14:tracePt t="53774" x="5530850" y="4578350"/>
          <p14:tracePt t="53790" x="5543550" y="4616450"/>
          <p14:tracePt t="53790" x="5568950" y="4711700"/>
          <p14:tracePt t="53807" x="5588000" y="4756150"/>
          <p14:tracePt t="53807" x="5600700" y="4806950"/>
          <p14:tracePt t="53824" x="5619750" y="4851400"/>
          <p14:tracePt t="53824" x="5638800" y="4908550"/>
          <p14:tracePt t="53840" x="5657850" y="4953000"/>
          <p14:tracePt t="53840" x="5683250" y="5003800"/>
          <p14:tracePt t="53857" x="5702300" y="5054600"/>
          <p14:tracePt t="53857" x="5740400" y="5156200"/>
          <p14:tracePt t="53874" x="5759450" y="5207000"/>
          <p14:tracePt t="53874" x="5784850" y="5257800"/>
          <p14:tracePt t="53890" x="5803900" y="5308600"/>
          <p14:tracePt t="53890" x="5829300" y="5353050"/>
          <p14:tracePt t="53907" x="5854700" y="5391150"/>
          <p14:tracePt t="53907" x="5899150" y="5467350"/>
          <p14:tracePt t="53924" x="5924550" y="5499100"/>
          <p14:tracePt t="53924" x="5943600" y="5524500"/>
          <p14:tracePt t="53941" x="5962650" y="5549900"/>
          <p14:tracePt t="53941" x="5981700" y="5575300"/>
          <p14:tracePt t="53957" x="6000750" y="5588000"/>
          <p14:tracePt t="53957" x="6013450" y="5607050"/>
          <p14:tracePt t="53974" x="6032500" y="5619750"/>
          <p14:tracePt t="53974" x="6051550" y="5645150"/>
          <p14:tracePt t="53992" x="6064250" y="5651500"/>
          <p14:tracePt t="53992" x="6070600" y="5657850"/>
          <p14:tracePt t="54008" x="6076950" y="5657850"/>
          <p14:tracePt t="54008" x="6083300" y="5664200"/>
          <p14:tracePt t="54024" x="6089650" y="5670550"/>
          <p14:tracePt t="54040" x="6096000" y="5676900"/>
          <p14:tracePt t="54057" x="6102350" y="5683250"/>
          <p14:tracePt t="54073" x="6102350" y="5695950"/>
          <p14:tracePt t="54091" x="6096000" y="5702300"/>
          <p14:tracePt t="54143" x="6096000" y="5695950"/>
          <p14:tracePt t="54171" x="6089650" y="5689600"/>
          <p14:tracePt t="54203" x="6083300" y="5689600"/>
          <p14:tracePt t="54307" x="6083300" y="5683250"/>
          <p14:tracePt t="54331" x="6076950" y="5683250"/>
          <p14:tracePt t="54347" x="6064250" y="5670550"/>
          <p14:tracePt t="54359" x="6057900" y="5670550"/>
          <p14:tracePt t="54367" x="6051550" y="5664200"/>
          <p14:tracePt t="54375" x="6038850" y="5657850"/>
          <p14:tracePt t="54375" x="6026150" y="5651500"/>
          <p14:tracePt t="54392" x="6007100" y="5651500"/>
          <p14:tracePt t="54392" x="5988050" y="5645150"/>
          <p14:tracePt t="54409" x="5969000" y="5638800"/>
          <p14:tracePt t="54409" x="5937250" y="5638800"/>
          <p14:tracePt t="54425" x="5905500" y="5632450"/>
          <p14:tracePt t="54425" x="5867400" y="5632450"/>
          <p14:tracePt t="54425" x="5829300" y="5632450"/>
          <p14:tracePt t="54444" x="5784850" y="5638800"/>
          <p14:tracePt t="54458" x="5734050" y="5638800"/>
          <p14:tracePt t="54458" x="5626100" y="5651500"/>
          <p14:tracePt t="54476" x="5575300" y="5657850"/>
          <p14:tracePt t="54476" x="5518150" y="5664200"/>
          <p14:tracePt t="54493" x="5467350" y="5670550"/>
          <p14:tracePt t="54493" x="5410200" y="5676900"/>
          <p14:tracePt t="54493" x="5353050" y="5683250"/>
          <p14:tracePt t="54512" x="5295900" y="5689600"/>
          <p14:tracePt t="54512" x="5238750" y="5695950"/>
          <p14:tracePt t="54526" x="5181600" y="5702300"/>
          <p14:tracePt t="54526" x="5118100" y="5715000"/>
          <p14:tracePt t="54543" x="5060950" y="5721350"/>
          <p14:tracePt t="54543" x="4997450" y="5734050"/>
          <p14:tracePt t="54560" x="4940300" y="5746750"/>
          <p14:tracePt t="54560" x="4883150" y="5765800"/>
          <p14:tracePt t="54576" x="4826000" y="5784850"/>
          <p14:tracePt t="54576" x="4718050" y="5822950"/>
          <p14:tracePt t="54593" x="4667250" y="5842000"/>
          <p14:tracePt t="54593" x="4622800" y="5861050"/>
          <p14:tracePt t="54610" x="4572000" y="5880100"/>
          <p14:tracePt t="54610" x="4514850" y="5892800"/>
          <p14:tracePt t="54626" x="4464050" y="5899150"/>
          <p14:tracePt t="54626" x="4413250" y="5911850"/>
          <p14:tracePt t="54643" x="4362450" y="5918200"/>
          <p14:tracePt t="54643" x="4260850" y="5937250"/>
          <p14:tracePt t="54660" x="4210050" y="5943600"/>
          <p14:tracePt t="54660" x="4159250" y="5956300"/>
          <p14:tracePt t="54679" x="4114800" y="5969000"/>
          <p14:tracePt t="54679" x="4070350" y="5981700"/>
          <p14:tracePt t="54693" x="4032250" y="5994400"/>
          <p14:tracePt t="54693" x="3994150" y="6007100"/>
          <p14:tracePt t="54710" x="3956050" y="6019800"/>
          <p14:tracePt t="54710" x="3924300" y="6032500"/>
          <p14:tracePt t="54710" x="3898900" y="6038850"/>
          <p14:tracePt t="54728" x="3867150" y="6051550"/>
          <p14:tracePt t="54728" x="3848100" y="6057900"/>
          <p14:tracePt t="54744" x="3829050" y="6064250"/>
          <p14:tracePt t="54744" x="3810000" y="6076950"/>
          <p14:tracePt t="54760" x="3797300" y="6083300"/>
          <p14:tracePt t="54760" x="3790950" y="6089650"/>
          <p14:tracePt t="54776" x="3784600" y="6096000"/>
          <p14:tracePt t="54792" x="3797300" y="6102350"/>
          <p14:tracePt t="54809" x="3810000" y="6102350"/>
          <p14:tracePt t="54809" x="3841750" y="6108700"/>
          <p14:tracePt t="54828" x="3867150" y="6115050"/>
          <p14:tracePt t="54828" x="3898900" y="6121400"/>
          <p14:tracePt t="54844" x="3930650" y="6127750"/>
          <p14:tracePt t="54844" x="3968750" y="6140450"/>
          <p14:tracePt t="54861" x="4013200" y="6159500"/>
          <p14:tracePt t="54861" x="4064000" y="6178550"/>
          <p14:tracePt t="54877" x="4121150" y="6197600"/>
          <p14:tracePt t="54877" x="4254500" y="6235700"/>
          <p14:tracePt t="54894" x="4324350" y="6254750"/>
          <p14:tracePt t="54894" x="4394200" y="6267450"/>
          <p14:tracePt t="54911" x="4470400" y="6280150"/>
          <p14:tracePt t="54911" x="4546600" y="6286500"/>
          <p14:tracePt t="54929" x="4616450" y="6292850"/>
          <p14:tracePt t="54929" x="4749800" y="6286500"/>
          <p14:tracePt t="54945" x="4819650" y="6280150"/>
          <p14:tracePt t="54945" x="4883150" y="6273800"/>
          <p14:tracePt t="54961" x="4946650" y="6267450"/>
          <p14:tracePt t="54961" x="5003800" y="6261100"/>
          <p14:tracePt t="54978" x="5067300" y="6261100"/>
          <p14:tracePt t="54978" x="5124450" y="6261100"/>
          <p14:tracePt t="54995" x="5187950" y="6261100"/>
          <p14:tracePt t="54995" x="5302250" y="6261100"/>
          <p14:tracePt t="55012" x="5359400" y="6267450"/>
          <p14:tracePt t="55012" x="5416550" y="6267450"/>
          <p14:tracePt t="55028" x="5467350" y="6267450"/>
          <p14:tracePt t="55028" x="5518150" y="6267450"/>
          <p14:tracePt t="55044" x="5562600" y="6267450"/>
          <p14:tracePt t="55044" x="5607050" y="6261100"/>
          <p14:tracePt t="55062" x="5645150" y="6254750"/>
          <p14:tracePt t="55062" x="5676900" y="6242050"/>
          <p14:tracePt t="55077" x="5708650" y="6229350"/>
          <p14:tracePt t="55077" x="5734050" y="6216650"/>
          <p14:tracePt t="55077" x="5753100" y="6203950"/>
          <p14:tracePt t="55096" x="5772150" y="6184900"/>
          <p14:tracePt t="55110" x="5778500" y="6172200"/>
          <p14:tracePt t="55110" x="5791200" y="6153150"/>
          <p14:tracePt t="55128" x="5791200" y="6146800"/>
          <p14:tracePt t="55128" x="5791200" y="6134100"/>
          <p14:tracePt t="55145" x="5784850" y="6127750"/>
          <p14:tracePt t="55145" x="5778500" y="6121400"/>
          <p14:tracePt t="55161" x="5765800" y="6108700"/>
          <p14:tracePt t="55161" x="5734050" y="6089650"/>
          <p14:tracePt t="55181" x="5715000" y="6070600"/>
          <p14:tracePt t="55181" x="5689600" y="6051550"/>
          <p14:tracePt t="55195" x="5664200" y="6032500"/>
          <p14:tracePt t="55195" x="5626100" y="6000750"/>
          <p14:tracePt t="55211" x="5594350" y="5969000"/>
          <p14:tracePt t="55211" x="5549900" y="5930900"/>
          <p14:tracePt t="55228" x="5505450" y="5880100"/>
          <p14:tracePt t="55228" x="5397500" y="5759450"/>
          <p14:tracePt t="55245" x="5334000" y="5683250"/>
          <p14:tracePt t="55245" x="5270500" y="5600700"/>
          <p14:tracePt t="55262" x="5194300" y="5505450"/>
          <p14:tracePt t="55262" x="5118100" y="5403850"/>
          <p14:tracePt t="55278" x="5041900" y="5295900"/>
          <p14:tracePt t="55278" x="4965700" y="5187950"/>
          <p14:tracePt t="55295" x="4883150" y="5067300"/>
          <p14:tracePt t="55295" x="4737100" y="4826000"/>
          <p14:tracePt t="55312" x="4660900" y="4692650"/>
          <p14:tracePt t="55312" x="4591050" y="4559300"/>
          <p14:tracePt t="55329" x="4521200" y="4419600"/>
          <p14:tracePt t="55329" x="4451350" y="4267200"/>
          <p14:tracePt t="55345" x="4375150" y="4114800"/>
          <p14:tracePt t="55345" x="4305300" y="3949700"/>
          <p14:tracePt t="55362" x="4235450" y="3784600"/>
          <p14:tracePt t="55362" x="4165600" y="3625850"/>
          <p14:tracePt t="55362" x="4095750" y="3460750"/>
          <p14:tracePt t="55381" x="4032250" y="3302000"/>
          <p14:tracePt t="55381" x="3975100" y="3136900"/>
          <p14:tracePt t="55396" x="3917950" y="2984500"/>
          <p14:tracePt t="55396" x="3867150" y="2832100"/>
          <p14:tracePt t="55412" x="3822700" y="2686050"/>
          <p14:tracePt t="55412" x="3778250" y="2546350"/>
          <p14:tracePt t="55412" x="3733800" y="2419350"/>
          <p14:tracePt t="55433" x="3695700" y="2292350"/>
          <p14:tracePt t="55444" x="3657600" y="2184400"/>
          <p14:tracePt t="55444" x="3619500" y="2089150"/>
          <p14:tracePt t="55444" x="3581400" y="2000250"/>
          <p14:tracePt t="55464" x="3556000" y="1930400"/>
          <p14:tracePt t="55478" x="3530600" y="1866900"/>
          <p14:tracePt t="55478" x="3511550" y="1758950"/>
          <p14:tracePt t="55496" x="3511550" y="1714500"/>
          <p14:tracePt t="55496" x="3524250" y="1676400"/>
          <p14:tracePt t="55513" x="3543300" y="1631950"/>
          <p14:tracePt t="55513" x="3568700" y="1587500"/>
          <p14:tracePt t="55530" x="3600450" y="1549400"/>
          <p14:tracePt t="55530" x="3676650" y="1485900"/>
          <p14:tracePt t="55546" x="3714750" y="1454150"/>
          <p14:tracePt t="55546" x="3759200" y="1428750"/>
          <p14:tracePt t="55563" x="3803650" y="1403350"/>
          <p14:tracePt t="55563" x="3841750" y="1377950"/>
          <p14:tracePt t="55580" x="3879850" y="1358900"/>
          <p14:tracePt t="55580" x="3917950" y="1346200"/>
          <p14:tracePt t="55596" x="3949700" y="1327150"/>
          <p14:tracePt t="55596" x="3994150" y="1301750"/>
          <p14:tracePt t="55613" x="4013200" y="1289050"/>
          <p14:tracePt t="55613" x="4032250" y="1276350"/>
          <p14:tracePt t="55629" x="4044950" y="1270000"/>
          <p14:tracePt t="55629" x="4057650" y="1263650"/>
          <p14:tracePt t="55646" x="4070350" y="1263650"/>
          <p14:tracePt t="55646" x="4089400" y="1263650"/>
          <p14:tracePt t="55665" x="4089400" y="1270000"/>
          <p14:tracePt t="55680" x="4083050" y="1270000"/>
          <p14:tracePt t="55680" x="4076700" y="1270000"/>
          <p14:tracePt t="55698" x="4064000" y="1263650"/>
          <p14:tracePt t="55698" x="4044950" y="1263650"/>
          <p14:tracePt t="55714" x="4025900" y="1257300"/>
          <p14:tracePt t="55714" x="4006850" y="1257300"/>
          <p14:tracePt t="55730" x="3981450" y="1250950"/>
          <p14:tracePt t="55730" x="3956050" y="1250950"/>
          <p14:tracePt t="55730" x="3930650" y="1257300"/>
          <p14:tracePt t="55748" x="3898900" y="1257300"/>
          <p14:tracePt t="55762" x="3867150" y="1250950"/>
          <p14:tracePt t="55762" x="3810000" y="1238250"/>
          <p14:tracePt t="55780" x="3778250" y="1225550"/>
          <p14:tracePt t="55780" x="3746500" y="1212850"/>
          <p14:tracePt t="55796" x="3721100" y="1187450"/>
          <p14:tracePt t="55796" x="3695700" y="1162050"/>
          <p14:tracePt t="55814" x="3676650" y="1136650"/>
          <p14:tracePt t="55814" x="3651250" y="1111250"/>
          <p14:tracePt t="55814" x="3632200" y="1092200"/>
          <p14:tracePt t="55832" x="3606800" y="1073150"/>
          <p14:tracePt t="55832" x="3581400" y="1060450"/>
          <p14:tracePt t="55847" x="3556000" y="1054100"/>
          <p14:tracePt t="55847" x="3530600" y="1054100"/>
          <p14:tracePt t="55864" x="3505200" y="1054100"/>
          <p14:tracePt t="55864" x="3479800" y="1054100"/>
          <p14:tracePt t="55880" x="3448050" y="1060450"/>
          <p14:tracePt t="55880" x="3416300" y="1066800"/>
          <p14:tracePt t="55897" x="3390900" y="1073150"/>
          <p14:tracePt t="55897" x="3333750" y="1079500"/>
          <p14:tracePt t="55914" x="3308350" y="1079500"/>
          <p14:tracePt t="55914" x="3276600" y="1079500"/>
          <p14:tracePt t="55932" x="3251200" y="1079500"/>
          <p14:tracePt t="55932" x="3225800" y="1073150"/>
          <p14:tracePt t="55947" x="3194050" y="1066800"/>
          <p14:tracePt t="55947" x="3124200" y="1041400"/>
          <p14:tracePt t="55965" x="2705100" y="755650"/>
          <p14:tracePt t="56042" x="2667000" y="723900"/>
          <p14:tracePt t="56047" x="2609850" y="673100"/>
          <p14:tracePt t="56065" x="2565400" y="615950"/>
          <p14:tracePt t="56081" x="2540000" y="552450"/>
          <p14:tracePt t="56081" x="2533650" y="520700"/>
          <p14:tracePt t="56100" x="2527300" y="482600"/>
          <p14:tracePt t="56114" x="2552700" y="381000"/>
          <p14:tracePt t="56132" x="2590800" y="323850"/>
          <p14:tracePt t="56148" x="2647950" y="279400"/>
          <p14:tracePt t="56165" x="2730500" y="247650"/>
          <p14:tracePt t="56181" x="2832100" y="215900"/>
          <p14:tracePt t="56181" x="2895600" y="203200"/>
          <p14:tracePt t="56200" x="3022600" y="184150"/>
          <p14:tracePt t="56215" x="3162300" y="171450"/>
          <p14:tracePt t="56231" x="3314700" y="158750"/>
          <p14:tracePt t="56248" x="3467100" y="158750"/>
          <p14:tracePt t="56265" x="3708400" y="152400"/>
          <p14:tracePt t="56281" x="3867150" y="146050"/>
          <p14:tracePt t="56299" x="4032250" y="152400"/>
          <p14:tracePt t="56316" x="4279900" y="165100"/>
          <p14:tracePt t="56333" x="4432300" y="190500"/>
          <p14:tracePt t="56351" x="4565650" y="228600"/>
          <p14:tracePt t="56366" x="4686300" y="273050"/>
          <p14:tracePt t="56382" x="4781550" y="342900"/>
          <p14:tracePt t="56382" x="4819650" y="381000"/>
          <p14:tracePt t="56400" x="4883150" y="469900"/>
          <p14:tracePt t="56417" x="4921250" y="558800"/>
          <p14:tracePt t="56434" x="4933950" y="647700"/>
          <p14:tracePt t="56449" x="4921250" y="723900"/>
          <p14:tracePt t="56466" x="4876800" y="800100"/>
          <p14:tracePt t="56466" x="4845050" y="844550"/>
          <p14:tracePt t="56485" x="4762500" y="927100"/>
          <p14:tracePt t="56500" x="4654550" y="1009650"/>
          <p14:tracePt t="56516" x="4521200" y="1085850"/>
          <p14:tracePt t="56533" x="4368800" y="1149350"/>
          <p14:tracePt t="56549" x="4102100" y="1212850"/>
          <p14:tracePt t="56568" x="3911600" y="1250950"/>
          <p14:tracePt t="56583" x="3708400" y="1270000"/>
          <p14:tracePt t="56602" x="3505200" y="1282700"/>
          <p14:tracePt t="56617" x="3225800" y="1301750"/>
          <p14:tracePt t="56634" x="3060700" y="1308100"/>
          <p14:tracePt t="56650" x="2933700" y="1327150"/>
          <p14:tracePt t="56650" x="2882900" y="1333500"/>
          <p14:tracePt t="56672" x="2813050" y="1352550"/>
          <p14:tracePt t="56684" x="2794000" y="1365250"/>
          <p14:tracePt t="56701" x="2774950" y="1377950"/>
          <p14:tracePt t="56701" x="2774950" y="1384300"/>
          <p14:tracePt t="56721" x="2781300" y="1397000"/>
          <p14:tracePt t="56721" x="2794000" y="1403350"/>
          <p14:tracePt t="56734" x="2806700" y="1416050"/>
          <p14:tracePt t="56734" x="2825750" y="1428750"/>
          <p14:tracePt t="56734" x="2844800" y="1447800"/>
          <p14:tracePt t="56752" x="2870200" y="1466850"/>
          <p14:tracePt t="56766" x="2901950" y="1492250"/>
          <p14:tracePt t="56766" x="2978150" y="1555750"/>
          <p14:tracePt t="56784" x="3022600" y="1593850"/>
          <p14:tracePt t="56784" x="3073400" y="1631950"/>
          <p14:tracePt t="56801" x="3130550" y="1676400"/>
          <p14:tracePt t="56801" x="3187700" y="1720850"/>
          <p14:tracePt t="56817" x="3251200" y="1771650"/>
          <p14:tracePt t="57071" x="5264150" y="5054600"/>
          <p14:tracePt t="57083" x="5270500" y="5086350"/>
          <p14:tracePt t="57083" x="5283200" y="5124450"/>
          <p14:tracePt t="57101" x="5289550" y="5175250"/>
          <p14:tracePt t="57101" x="5321300" y="5289550"/>
          <p14:tracePt t="57117" x="5334000" y="5346700"/>
          <p14:tracePt t="57117" x="5346700" y="5403850"/>
          <p14:tracePt t="57134" x="5353050" y="5454650"/>
          <p14:tracePt t="57134" x="5365750" y="5505450"/>
          <p14:tracePt t="57151" x="5365750" y="5549900"/>
          <p14:tracePt t="57151" x="5365750" y="5619750"/>
          <p14:tracePt t="57168" x="5365750" y="5645150"/>
          <p14:tracePt t="57168" x="5365750" y="5670550"/>
          <p14:tracePt t="57185" x="5372100" y="5689600"/>
          <p14:tracePt t="57185" x="5372100" y="5702300"/>
          <p14:tracePt t="57201" x="5378450" y="5715000"/>
          <p14:tracePt t="57201" x="5391150" y="5734050"/>
          <p14:tracePt t="57218" x="5403850" y="5746750"/>
          <p14:tracePt t="57218" x="5416550" y="5759450"/>
          <p14:tracePt t="57218" x="5435600" y="5778500"/>
          <p14:tracePt t="57237" x="5448300" y="5797550"/>
          <p14:tracePt t="57237" x="5461000" y="5816600"/>
          <p14:tracePt t="57252" x="5473700" y="5835650"/>
          <p14:tracePt t="57252" x="5492750" y="5854700"/>
          <p14:tracePt t="57268" x="5505450" y="5873750"/>
          <p14:tracePt t="57268" x="5524500" y="5892800"/>
          <p14:tracePt t="57285" x="5543550" y="5911850"/>
          <p14:tracePt t="57285" x="5556250" y="5930900"/>
          <p14:tracePt t="57301" x="5575300" y="5949950"/>
          <p14:tracePt t="57301" x="5594350" y="5962650"/>
          <p14:tracePt t="57301" x="5613400" y="5975350"/>
          <p14:tracePt t="57320" x="5632450" y="5994400"/>
          <p14:tracePt t="57320" x="5651500" y="6000750"/>
          <p14:tracePt t="57336" x="5664200" y="6013450"/>
          <p14:tracePt t="57336" x="5676900" y="6019800"/>
          <p14:tracePt t="57352" x="5689600" y="6026150"/>
          <p14:tracePt t="57352" x="5702300" y="6026150"/>
          <p14:tracePt t="57369" x="5708650" y="6032500"/>
          <p14:tracePt t="57369" x="5721350" y="6032500"/>
          <p14:tracePt t="57385" x="5727700" y="6032500"/>
          <p14:tracePt t="57385" x="5734050" y="6026150"/>
          <p14:tracePt t="57402" x="5740400" y="6019800"/>
          <p14:tracePt t="57417" x="5746750" y="6013450"/>
          <p14:tracePt t="57435" x="5746750" y="6007100"/>
          <p14:tracePt t="57451" x="5746750" y="6000750"/>
          <p14:tracePt t="57451" x="5746750" y="5994400"/>
          <p14:tracePt t="57469" x="5740400" y="5988050"/>
          <p14:tracePt t="57491" x="5746750" y="5988050"/>
          <p14:tracePt t="57559" x="5753100" y="5988050"/>
          <p14:tracePt t="57575" x="5759450" y="5988050"/>
          <p14:tracePt t="57587" x="5765800" y="5994400"/>
          <p14:tracePt t="57603" x="5772150" y="5994400"/>
          <p14:tracePt t="57627" x="5778500" y="5994400"/>
          <p14:tracePt t="57655" x="5784850" y="5994400"/>
          <p14:tracePt t="57671" x="5791200" y="5994400"/>
          <p14:tracePt t="57687" x="5803900" y="5994400"/>
          <p14:tracePt t="57703" x="5810250" y="5994400"/>
          <p14:tracePt t="57708" x="5816600" y="5994400"/>
          <p14:tracePt t="57723" x="5822950" y="5994400"/>
          <p14:tracePt t="57735" x="5829300" y="5994400"/>
          <p14:tracePt t="57735" x="5835650" y="5988050"/>
          <p14:tracePt t="57753" x="5842000" y="5988050"/>
          <p14:tracePt t="57753" x="5848350" y="5981700"/>
          <p14:tracePt t="57769" x="5854700" y="5969000"/>
          <p14:tracePt t="57785" x="5854700" y="5962650"/>
          <p14:tracePt t="57802" x="5848350" y="5962650"/>
          <p14:tracePt t="57802" x="5842000" y="5962650"/>
          <p14:tracePt t="57820" x="5835650" y="5962650"/>
          <p14:tracePt t="57820" x="5810250" y="5969000"/>
          <p14:tracePt t="57837" x="5803900" y="5969000"/>
          <p14:tracePt t="57837" x="5791200" y="5969000"/>
          <p14:tracePt t="57853" x="5784850" y="5969000"/>
          <p14:tracePt t="57853" x="5778500" y="5969000"/>
          <p14:tracePt t="57870" x="5772150" y="5969000"/>
          <p14:tracePt t="57886" x="5765800" y="5969000"/>
          <p14:tracePt t="57886" x="5759450" y="5962650"/>
          <p14:tracePt t="57904" x="5746750" y="5962650"/>
          <p14:tracePt t="57935" x="5740400" y="5962650"/>
          <p14:tracePt t="57943" x="5734050" y="5962650"/>
          <p14:tracePt t="57952" x="5727700" y="5969000"/>
          <p14:tracePt t="57969" x="5721350" y="5969000"/>
          <p14:tracePt t="57986" x="5715000" y="5969000"/>
          <p14:tracePt t="58003" x="5708650" y="5962650"/>
          <p14:tracePt t="58003" x="5708650" y="5956300"/>
          <p14:tracePt t="58020" x="5702300" y="5949950"/>
          <p14:tracePt t="58036" x="5695950" y="5943600"/>
          <p14:tracePt t="58036" x="5695950" y="5937250"/>
          <p14:tracePt t="58053" x="5689600" y="5930900"/>
          <p14:tracePt t="58053" x="5676900" y="5924550"/>
          <p14:tracePt t="58070" x="5670550" y="5918200"/>
          <p14:tracePt t="58070" x="5657850" y="5918200"/>
          <p14:tracePt t="58087" x="5651500" y="5911850"/>
          <p14:tracePt t="58087" x="5645150" y="5905500"/>
          <p14:tracePt t="58104" x="5645150" y="5899150"/>
          <p14:tracePt t="58104" x="5638800" y="5899150"/>
          <p14:tracePt t="58121" x="5632450" y="5892800"/>
          <p14:tracePt t="58121" x="5619750" y="5873750"/>
          <p14:tracePt t="58137" x="5613400" y="5867400"/>
          <p14:tracePt t="58137" x="5613400" y="5861050"/>
          <p14:tracePt t="58154" x="5607050" y="5854700"/>
          <p14:tracePt t="58154" x="5600700" y="5848350"/>
          <p14:tracePt t="58171" x="5594350" y="5842000"/>
          <p14:tracePt t="58171" x="5594350" y="5835650"/>
          <p14:tracePt t="58187" x="5594350" y="5829300"/>
          <p14:tracePt t="58187" x="5594350" y="5822950"/>
          <p14:tracePt t="58204" x="5600700" y="5816600"/>
          <p14:tracePt t="58220" x="5607050" y="5810250"/>
          <p14:tracePt t="58220" x="5613400" y="5803900"/>
          <p14:tracePt t="58237" x="5619750" y="5803900"/>
          <p14:tracePt t="58237" x="5632450" y="5797550"/>
          <p14:tracePt t="58237" x="5645150" y="5797550"/>
          <p14:tracePt t="58256" x="5657850" y="5797550"/>
          <p14:tracePt t="58270" x="5670550" y="5797550"/>
          <p14:tracePt t="58270" x="5708650" y="5810250"/>
          <p14:tracePt t="58288" x="5721350" y="5816600"/>
          <p14:tracePt t="58288" x="5740400" y="5822950"/>
          <p14:tracePt t="58306" x="5759450" y="5829300"/>
          <p14:tracePt t="58306" x="5784850" y="5835650"/>
          <p14:tracePt t="58321" x="5810250" y="5842000"/>
          <p14:tracePt t="58321" x="5829300" y="5848350"/>
          <p14:tracePt t="58338" x="5854700" y="5848350"/>
          <p14:tracePt t="58338" x="5905500" y="5848350"/>
          <p14:tracePt t="58356" x="5924550" y="5848350"/>
          <p14:tracePt t="58356" x="5943600" y="5848350"/>
          <p14:tracePt t="58372" x="5962650" y="5848350"/>
          <p14:tracePt t="58372" x="5981700" y="5842000"/>
          <p14:tracePt t="58388" x="5994400" y="5842000"/>
          <p14:tracePt t="58388" x="6007100" y="5842000"/>
          <p14:tracePt t="58405" x="6019800" y="5835650"/>
          <p14:tracePt t="58405" x="6026150" y="5835650"/>
          <p14:tracePt t="58422" x="6032500" y="5835650"/>
          <p14:tracePt t="58422" x="6038850" y="5835650"/>
          <p14:tracePt t="58438" x="6045200" y="5822950"/>
          <p14:tracePt t="58454" x="6045200" y="5816600"/>
          <p14:tracePt t="58471" x="6038850" y="5810250"/>
          <p14:tracePt t="58471" x="6032500" y="5803900"/>
          <p14:tracePt t="58489" x="6026150" y="5797550"/>
          <p14:tracePt t="58489" x="6013450" y="5797550"/>
          <p14:tracePt t="58506" x="6007100" y="5797550"/>
          <p14:tracePt t="58506" x="6000750" y="5797550"/>
          <p14:tracePt t="58522" x="5994400" y="5791200"/>
          <p14:tracePt t="58522" x="5981700" y="5791200"/>
          <p14:tracePt t="58539" x="5975350" y="5791200"/>
          <p14:tracePt t="58539" x="5962650" y="5791200"/>
          <p14:tracePt t="58558" x="5956300" y="5791200"/>
          <p14:tracePt t="58558" x="5949950" y="5791200"/>
          <p14:tracePt t="58573" x="5937250" y="5784850"/>
          <p14:tracePt t="58573" x="5930900" y="5791200"/>
          <p14:tracePt t="58589" x="5924550" y="5791200"/>
          <p14:tracePt t="58589" x="5911850" y="5791200"/>
          <p14:tracePt t="58606" x="5905500" y="5791200"/>
          <p14:tracePt t="58606" x="5892800" y="5791200"/>
          <p14:tracePt t="58606" x="5880100" y="5791200"/>
          <p14:tracePt t="58624" x="5873750" y="5797550"/>
          <p14:tracePt t="58624" x="5861050" y="5797550"/>
          <p14:tracePt t="58640" x="5848350" y="5797550"/>
          <p14:tracePt t="58640" x="5835650" y="5797550"/>
          <p14:tracePt t="58656" x="5829300" y="5797550"/>
          <p14:tracePt t="58656" x="5816600" y="5803900"/>
          <p14:tracePt t="58673" x="5803900" y="5803900"/>
          <p14:tracePt t="58673" x="5797550" y="5803900"/>
          <p14:tracePt t="58673" x="5784850" y="5803900"/>
          <p14:tracePt t="58693" x="5778500" y="5803900"/>
          <p14:tracePt t="58705" x="5765800" y="5803900"/>
          <p14:tracePt t="58705" x="5746750" y="5803900"/>
          <p14:tracePt t="58724" x="5734050" y="5797550"/>
          <p14:tracePt t="58724" x="5727700" y="5797550"/>
          <p14:tracePt t="58740" x="5715000" y="5791200"/>
          <p14:tracePt t="58740" x="5702300" y="5784850"/>
          <p14:tracePt t="58756" x="5689600" y="5784850"/>
          <p14:tracePt t="58756" x="5683250" y="5778500"/>
          <p14:tracePt t="58774" x="5670550" y="5772150"/>
          <p14:tracePt t="58774" x="5657850" y="5765800"/>
          <p14:tracePt t="58790" x="5651500" y="5759450"/>
          <p14:tracePt t="58790" x="5626100" y="5734050"/>
          <p14:tracePt t="58808" x="5619750" y="5721350"/>
          <p14:tracePt t="58808" x="5607050" y="5708650"/>
          <p14:tracePt t="58823" x="5600700" y="5689600"/>
          <p14:tracePt t="58823" x="5588000" y="5670550"/>
          <p14:tracePt t="58840" x="5575300" y="5638800"/>
          <p14:tracePt t="58840" x="5549900" y="5575300"/>
          <p14:tracePt t="58857" x="5530850" y="5537200"/>
          <p14:tracePt t="58857" x="5511800" y="5486400"/>
          <p14:tracePt t="58873" x="5486400" y="5435600"/>
          <p14:tracePt t="58873" x="5461000" y="5378450"/>
          <p14:tracePt t="58890" x="5435600" y="5314950"/>
          <p14:tracePt t="58890" x="5365750" y="5187950"/>
          <p14:tracePt t="58908" x="5334000" y="5124450"/>
          <p14:tracePt t="58908" x="5295900" y="5060950"/>
          <p14:tracePt t="58924" x="5257800" y="4997450"/>
          <p14:tracePt t="58924" x="5219700" y="4940300"/>
          <p14:tracePt t="58941" x="5181600" y="4876800"/>
          <p14:tracePt t="58941" x="5143500" y="4819650"/>
          <p14:tracePt t="58957" x="5105400" y="4756150"/>
          <p14:tracePt t="58957" x="5067300" y="4692650"/>
          <p14:tracePt t="58974" x="5029200" y="4629150"/>
          <p14:tracePt t="58974" x="4953000" y="4495800"/>
          <p14:tracePt t="58992" x="4908550" y="4432300"/>
          <p14:tracePt t="58992" x="4870450" y="4362450"/>
          <p14:tracePt t="59008" x="4838700" y="4305300"/>
          <p14:tracePt t="59008" x="4800600" y="4248150"/>
          <p14:tracePt t="59025" x="4768850" y="4197350"/>
          <p14:tracePt t="59025" x="4743450" y="4152900"/>
          <p14:tracePt t="59041" x="4718050" y="4108450"/>
          <p14:tracePt t="59041" x="4692650" y="4076700"/>
          <p14:tracePt t="59041" x="4673600" y="4044950"/>
          <p14:tracePt t="59060" x="4660900" y="4019550"/>
          <p14:tracePt t="59073" x="4648200" y="3994150"/>
          <p14:tracePt t="59073" x="4629150" y="3943350"/>
          <p14:tracePt t="59091" x="4622800" y="3917950"/>
          <p14:tracePt t="59091" x="4622800" y="3892550"/>
          <p14:tracePt t="59108" x="4616450" y="3867150"/>
          <p14:tracePt t="59108" x="4616450" y="3848100"/>
          <p14:tracePt t="59124" x="4616450" y="3835400"/>
          <p14:tracePt t="59124" x="4616450" y="3822700"/>
          <p14:tracePt t="59141" x="4616450" y="3810000"/>
          <p14:tracePt t="59141" x="4616450" y="3797300"/>
          <p14:tracePt t="59157" x="4622800" y="3790950"/>
          <p14:tracePt t="59173" x="4629150" y="3784600"/>
          <p14:tracePt t="59173" x="4635500" y="3784600"/>
          <p14:tracePt t="59192" x="4635500" y="3778250"/>
          <p14:tracePt t="59192" x="4648200" y="3765550"/>
          <p14:tracePt t="59208" x="4654550" y="3752850"/>
          <p14:tracePt t="59224" x="4660900" y="3746500"/>
          <p14:tracePt t="59240" x="4660900" y="3733800"/>
          <p14:tracePt t="59257" x="4667250" y="3727450"/>
          <p14:tracePt t="59273" x="4673600" y="3721100"/>
          <p14:tracePt t="59273" x="4679950" y="3721100"/>
          <p14:tracePt t="59292" x="4679950" y="3714750"/>
          <p14:tracePt t="59292" x="4686300" y="3708400"/>
          <p14:tracePt t="59309" x="4686300" y="3702050"/>
          <p14:tracePt t="59309" x="4692650" y="3695700"/>
          <p14:tracePt t="59325" x="4692650" y="3689350"/>
          <p14:tracePt t="59340" x="4692650" y="3695700"/>
          <p14:tracePt t="59383" x="4692650" y="3702050"/>
          <p14:tracePt t="59395" x="4692650" y="3708400"/>
          <p14:tracePt t="59411" x="4686300" y="3714750"/>
          <p14:tracePt t="59428" x="4679950" y="3714750"/>
          <p14:tracePt t="59443" x="4667250" y="3714750"/>
          <p14:tracePt t="59455" x="4660900" y="3714750"/>
          <p14:tracePt t="59463" x="4641850" y="3714750"/>
          <p14:tracePt t="59474" x="4629150" y="3714750"/>
          <p14:tracePt t="59474" x="4610100" y="3708400"/>
          <p14:tracePt t="59492" x="4591050" y="3708400"/>
          <p14:tracePt t="59509" x="4381500" y="3575050"/>
          <p14:tracePt t="59577" x="4368800" y="3549650"/>
          <p14:tracePt t="59584" x="4349750" y="3517900"/>
          <p14:tracePt t="59592" x="4318000" y="3454400"/>
          <p14:tracePt t="59608" x="4298950" y="3390900"/>
          <p14:tracePt t="59626" x="4286250" y="3321050"/>
          <p14:tracePt t="59642" x="4305300" y="3225800"/>
          <p14:tracePt t="59660" x="4337050" y="3168650"/>
          <p14:tracePt t="59676" x="4387850" y="3117850"/>
          <p14:tracePt t="59692" x="4457700" y="3067050"/>
          <p14:tracePt t="59709" x="4540250" y="3028950"/>
          <p14:tracePt t="59725" x="4635500" y="2984500"/>
          <p14:tracePt t="59725" x="4686300" y="2971800"/>
          <p14:tracePt t="59744" x="4800600" y="2940050"/>
          <p14:tracePt t="59759" x="4927600" y="2914650"/>
          <p14:tracePt t="59776" x="5054600" y="2895600"/>
          <p14:tracePt t="59793" x="5251450" y="2876550"/>
          <p14:tracePt t="59810" x="5378450" y="2870200"/>
          <p14:tracePt t="59826" x="5499100" y="2870200"/>
          <p14:tracePt t="59842" x="5613400" y="2876550"/>
          <p14:tracePt t="59859" x="5772150" y="2908300"/>
          <p14:tracePt t="59876" x="5873750" y="2940050"/>
          <p14:tracePt t="59893" x="5969000" y="2978150"/>
          <p14:tracePt t="59909" x="6051550" y="3028950"/>
          <p14:tracePt t="59909" x="6096000" y="3048000"/>
          <p14:tracePt t="59928" x="6165850" y="3098800"/>
          <p14:tracePt t="59944" x="6229350" y="3149600"/>
          <p14:tracePt t="59960" x="6280150" y="3194050"/>
          <p14:tracePt t="59977" x="6318250" y="3244850"/>
          <p14:tracePt t="59993" x="6343650" y="3302000"/>
          <p14:tracePt t="59993" x="6350000" y="3327400"/>
          <p14:tracePt t="60012" x="6356350" y="3359150"/>
          <p14:tracePt t="60012" x="6362700" y="3390900"/>
          <p14:tracePt t="60028" x="6362700" y="3448050"/>
          <p14:tracePt t="60044" x="6356350" y="3492500"/>
          <p14:tracePt t="60061" x="6337300" y="3543300"/>
          <p14:tracePt t="60077" x="6305550" y="3581400"/>
          <p14:tracePt t="60093" x="6261100" y="3625850"/>
          <p14:tracePt t="60093" x="6235700" y="3644900"/>
          <p14:tracePt t="60112" x="6184900" y="3683000"/>
          <p14:tracePt t="60127" x="6127750" y="3714750"/>
          <p14:tracePt t="60144" x="6076950" y="3740150"/>
          <p14:tracePt t="60160" x="5994400" y="3771900"/>
          <p14:tracePt t="60177" x="5937250" y="3790950"/>
          <p14:tracePt t="60195" x="5873750" y="3816350"/>
          <p14:tracePt t="60211" x="5810250" y="3835400"/>
          <p14:tracePt t="60227" x="5715000" y="3867150"/>
          <p14:tracePt t="60244" x="5645150" y="3886200"/>
          <p14:tracePt t="60261" x="5568950" y="3892550"/>
          <p14:tracePt t="60278" x="5499100" y="3892550"/>
          <p14:tracePt t="60278" x="5461000" y="3892550"/>
          <p14:tracePt t="60296" x="5384800" y="3898900"/>
          <p14:tracePt t="60314" x="5308600" y="3898900"/>
          <p14:tracePt t="60328" x="5238750" y="3892550"/>
          <p14:tracePt t="60344" x="5168900" y="3892550"/>
          <p14:tracePt t="60361" x="5105400" y="3892550"/>
          <p14:tracePt t="60377" x="5041900" y="3892550"/>
          <p14:tracePt t="60377" x="5016500" y="3892550"/>
          <p14:tracePt t="60396" x="4972050" y="3898900"/>
          <p14:tracePt t="60411" x="4940300" y="3911600"/>
          <p14:tracePt t="60430" x="4921250" y="3930650"/>
          <p14:tracePt t="60444" x="4921250" y="3937000"/>
          <p14:tracePt t="60461" x="4921250" y="3930650"/>
          <p14:tracePt t="60461" x="4927600" y="3924300"/>
          <p14:tracePt t="60479" x="4927600" y="3917950"/>
          <p14:tracePt t="60479" x="4933950" y="3905250"/>
          <p14:tracePt t="60496" x="4933950" y="3892550"/>
          <p14:tracePt t="60496" x="4940300" y="3886200"/>
          <p14:tracePt t="60512" x="4946650" y="3879850"/>
          <p14:tracePt t="60512" x="4965700" y="3867150"/>
          <p14:tracePt t="60529" x="4978400" y="3860800"/>
          <p14:tracePt t="60529" x="4991100" y="3854450"/>
          <p14:tracePt t="60546" x="5010150" y="3854450"/>
          <p14:tracePt t="60546" x="5029200" y="3848100"/>
          <p14:tracePt t="60562" x="5054600" y="3841750"/>
          <p14:tracePt t="60562" x="5080000" y="3835400"/>
          <p14:tracePt t="60579" x="5105400" y="3829050"/>
          <p14:tracePt t="60579" x="5156200" y="3810000"/>
          <p14:tracePt t="60596" x="5187950" y="3797300"/>
          <p14:tracePt t="60596" x="5213350" y="3790950"/>
          <p14:tracePt t="60612" x="5238750" y="3778250"/>
          <p14:tracePt t="60612" x="5264150" y="3765550"/>
          <p14:tracePt t="60630" x="5289550" y="3752850"/>
          <p14:tracePt t="60630" x="5308600" y="3746500"/>
          <p14:tracePt t="60646" x="5327650" y="3733800"/>
          <p14:tracePt t="60646" x="5346700" y="3727450"/>
          <p14:tracePt t="60646" x="5359400" y="3721100"/>
          <p14:tracePt t="60665" x="5365750" y="3721100"/>
          <p14:tracePt t="60665" x="5372100" y="3714750"/>
          <p14:tracePt t="60682" x="5378450" y="3708400"/>
          <p14:tracePt t="60696" x="5372100" y="3708400"/>
          <p14:tracePt t="60715" x="5365750" y="3702050"/>
          <p14:tracePt t="60728" x="5353050" y="3702050"/>
          <p14:tracePt t="60728" x="5346700" y="3702050"/>
          <p14:tracePt t="60728" x="5334000" y="3702050"/>
          <p14:tracePt t="60748" x="5321300" y="3702050"/>
          <p14:tracePt t="60762" x="5302250" y="3708400"/>
          <p14:tracePt t="60762" x="5270500" y="3708400"/>
          <p14:tracePt t="60780" x="5251450" y="3714750"/>
          <p14:tracePt t="60780" x="5232400" y="3714750"/>
          <p14:tracePt t="60796" x="5213350" y="3714750"/>
          <p14:tracePt t="60796" x="5194300" y="3714750"/>
          <p14:tracePt t="60813" x="5175250" y="3714750"/>
          <p14:tracePt t="60813" x="5143500" y="3708400"/>
          <p14:tracePt t="60829" x="5124450" y="3702050"/>
          <p14:tracePt t="60829" x="5105400" y="3702050"/>
          <p14:tracePt t="60846" x="5092700" y="3695700"/>
          <p14:tracePt t="60846" x="5073650" y="3695700"/>
          <p14:tracePt t="60864" x="5054600" y="3695700"/>
          <p14:tracePt t="60864" x="5041900" y="3695700"/>
          <p14:tracePt t="60880" x="5022850" y="3695700"/>
          <p14:tracePt t="60880" x="4991100" y="3708400"/>
          <p14:tracePt t="60896" x="4978400" y="3721100"/>
          <p14:tracePt t="60896" x="4965700" y="3727450"/>
          <p14:tracePt t="60913" x="4953000" y="3740150"/>
          <p14:tracePt t="60913" x="4940300" y="3746500"/>
          <p14:tracePt t="60932" x="4933950" y="3759200"/>
          <p14:tracePt t="60932" x="4927600" y="3778250"/>
          <p14:tracePt t="60948" x="4921250" y="3784600"/>
          <p14:tracePt t="60948" x="4921250" y="3797300"/>
          <p14:tracePt t="60964" x="4921250" y="3803650"/>
          <p14:tracePt t="60964" x="4921250" y="3810000"/>
          <p14:tracePt t="60980" x="4921250" y="3816350"/>
          <p14:tracePt t="60996" x="4921250" y="3822700"/>
          <p14:tracePt t="61013" x="4914900" y="3822700"/>
          <p14:tracePt t="61047" x="4908550" y="3816350"/>
          <p14:tracePt t="61064" x="4902200" y="3816350"/>
          <p14:tracePt t="61068" x="4889500" y="3816350"/>
          <p14:tracePt t="61079" x="4883150" y="3810000"/>
          <p14:tracePt t="61079" x="4870450" y="3810000"/>
          <p14:tracePt t="61097" x="4641850" y="3708400"/>
          <p14:tracePt t="61169" x="4610100" y="3695700"/>
          <p14:tracePt t="61175" x="4584700" y="3676650"/>
          <p14:tracePt t="61184" x="4540250" y="3644900"/>
          <p14:tracePt t="61197" x="4489450" y="3600450"/>
          <p14:tracePt t="61214" x="4445000" y="3549650"/>
          <p14:tracePt t="61230" x="4394200" y="3460750"/>
          <p14:tracePt t="61248" x="4368800" y="3390900"/>
          <p14:tracePt t="61264" x="4362450" y="3321050"/>
          <p14:tracePt t="61281" x="4375150" y="3251200"/>
          <p14:tracePt t="61297" x="4406900" y="3181350"/>
          <p14:tracePt t="61297" x="4432300" y="3143250"/>
          <p14:tracePt t="61316" x="4495800" y="3079750"/>
          <p14:tracePt t="61332" x="4572000" y="3022600"/>
          <p14:tracePt t="61348" x="4667250" y="2978150"/>
          <p14:tracePt t="61364" x="4775200" y="2940050"/>
          <p14:tracePt t="61381" x="4895850" y="2921000"/>
          <p14:tracePt t="61398" x="5029200" y="2908300"/>
          <p14:tracePt t="61398" x="5092700" y="2901950"/>
          <p14:tracePt t="61415" x="5226050" y="2895600"/>
          <p14:tracePt t="61431" x="5365750" y="2889250"/>
          <p14:tracePt t="61448" x="5499100" y="2882900"/>
          <p14:tracePt t="61464" x="5632450" y="2876550"/>
          <p14:tracePt t="61481" x="5816600" y="2889250"/>
          <p14:tracePt t="61498" x="5918200" y="2914650"/>
          <p14:tracePt t="61515" x="6013450" y="2952750"/>
          <p14:tracePt t="61531" x="6134100" y="3022600"/>
          <p14:tracePt t="61548" x="6197600" y="3079750"/>
          <p14:tracePt t="61565" x="6254750" y="3136900"/>
          <p14:tracePt t="61581" x="6299200" y="3200400"/>
          <p14:tracePt t="61598" x="6330950" y="3295650"/>
          <p14:tracePt t="61616" x="6330950" y="3365500"/>
          <p14:tracePt t="61632" x="6311900" y="3429000"/>
          <p14:tracePt t="61649" x="6280150" y="3486150"/>
          <p14:tracePt t="61665" x="6235700" y="3530600"/>
          <p14:tracePt t="61665" x="6203950" y="3549650"/>
          <p14:tracePt t="61685" x="6146800" y="3587750"/>
          <p14:tracePt t="61700" x="6070600" y="3619500"/>
          <p14:tracePt t="61716" x="5988050" y="3663950"/>
          <p14:tracePt t="61732" x="5892800" y="3702050"/>
          <p14:tracePt t="61749" x="5791200" y="3740150"/>
          <p14:tracePt t="61765" x="5676900" y="3778250"/>
          <p14:tracePt t="61765" x="5619750" y="3790950"/>
          <p14:tracePt t="61784" x="5505450" y="3816350"/>
          <p14:tracePt t="61799" x="5397500" y="3829050"/>
          <p14:tracePt t="61815" x="5295900" y="3841750"/>
          <p14:tracePt t="61832" x="5156200" y="3848100"/>
          <p14:tracePt t="61849" x="5086350" y="3848100"/>
          <p14:tracePt t="61866" x="5029200" y="3848100"/>
          <p14:tracePt t="61883" x="4991100" y="3848100"/>
          <p14:tracePt t="61899" x="4965700" y="3873500"/>
          <p14:tracePt t="61916" x="4965700" y="3905250"/>
          <p14:tracePt t="61933" x="4978400" y="3937000"/>
          <p14:tracePt t="61949" x="4984750" y="3949700"/>
          <p14:tracePt t="61966" x="5003800" y="3981450"/>
          <p14:tracePt t="61966" x="5035550" y="3994150"/>
          <p14:tracePt t="61984" x="5048250" y="4000500"/>
          <p14:tracePt t="61984" x="5060950" y="4006850"/>
          <p14:tracePt t="62001" x="5073650" y="4013200"/>
          <p14:tracePt t="62001" x="5086350" y="4019550"/>
          <p14:tracePt t="62017" x="5105400" y="4025900"/>
          <p14:tracePt t="62017" x="5118100" y="4038600"/>
          <p14:tracePt t="62017" x="5130800" y="4044950"/>
          <p14:tracePt t="62036" x="5149850" y="4057650"/>
          <p14:tracePt t="62049" x="5168900" y="4070350"/>
          <p14:tracePt t="62049" x="5194300" y="4083050"/>
          <p14:tracePt t="62067" x="5238750" y="4114800"/>
          <p14:tracePt t="62067" x="5270500" y="4133850"/>
          <p14:tracePt t="62084" x="5295900" y="4152900"/>
          <p14:tracePt t="62084" x="5321300" y="4171950"/>
          <p14:tracePt t="62100" x="5353050" y="4191000"/>
          <p14:tracePt t="62100" x="5384800" y="4210050"/>
          <p14:tracePt t="62117" x="5410200" y="4235450"/>
          <p14:tracePt t="62117" x="5441950" y="4248150"/>
          <p14:tracePt t="62134" x="5473700" y="4267200"/>
          <p14:tracePt t="62134" x="5530850" y="4298950"/>
          <p14:tracePt t="62150" x="5562600" y="4305300"/>
          <p14:tracePt t="62150" x="5594350" y="4318000"/>
          <p14:tracePt t="62167" x="5619750" y="4318000"/>
          <p14:tracePt t="62167" x="5651500" y="4324350"/>
          <p14:tracePt t="62184" x="5676900" y="4324350"/>
          <p14:tracePt t="62184" x="5702300" y="4318000"/>
          <p14:tracePt t="62200" x="5727700" y="4311650"/>
          <p14:tracePt t="62200" x="5784850" y="4298950"/>
          <p14:tracePt t="62217" x="5816600" y="4286250"/>
          <p14:tracePt t="62217" x="5848350" y="4279900"/>
          <p14:tracePt t="62234" x="5873750" y="4273550"/>
          <p14:tracePt t="62234" x="5905500" y="4267200"/>
          <p14:tracePt t="62251" x="5937250" y="4260850"/>
          <p14:tracePt t="62251" x="5994400" y="4260850"/>
          <p14:tracePt t="62267" x="6019800" y="4260850"/>
          <p14:tracePt t="62267" x="6045200" y="4260850"/>
          <p14:tracePt t="62284" x="6064250" y="4267200"/>
          <p14:tracePt t="62284" x="6089650" y="4267200"/>
          <p14:tracePt t="62301" x="6115050" y="4267200"/>
          <p14:tracePt t="62301" x="6146800" y="4267200"/>
          <p14:tracePt t="62318" x="6172200" y="4260850"/>
          <p14:tracePt t="62318" x="6197600" y="4260850"/>
          <p14:tracePt t="62318" x="6229350" y="4254500"/>
          <p14:tracePt t="62336" x="6254750" y="4248150"/>
          <p14:tracePt t="62350" x="6280150" y="4241800"/>
          <p14:tracePt t="62350" x="6330950" y="4222750"/>
          <p14:tracePt t="62368" x="6356350" y="4210050"/>
          <p14:tracePt t="62368" x="6381750" y="4203700"/>
          <p14:tracePt t="62384" x="6407150" y="4191000"/>
          <p14:tracePt t="62384" x="6438900" y="4171950"/>
          <p14:tracePt t="62401" x="6470650" y="4159250"/>
          <p14:tracePt t="62401" x="6496050" y="4140200"/>
          <p14:tracePt t="62401" x="6527800" y="4121150"/>
          <p14:tracePt t="62420" x="6559550" y="4108450"/>
          <p14:tracePt t="62420" x="6591300" y="4089400"/>
          <p14:tracePt t="62437" x="6623050" y="4070350"/>
          <p14:tracePt t="62437" x="6654800" y="4051300"/>
          <p14:tracePt t="62452" x="6680200" y="4032250"/>
          <p14:tracePt t="62452" x="6711950" y="4013200"/>
          <p14:tracePt t="62468" x="6743700" y="4000500"/>
          <p14:tracePt t="62468" x="6769100" y="3987800"/>
          <p14:tracePt t="62485" x="6800850" y="3968750"/>
          <p14:tracePt t="62485" x="6832600" y="3956050"/>
          <p14:tracePt t="62501" x="6864350" y="3943350"/>
          <p14:tracePt t="62501" x="6927850" y="3924300"/>
          <p14:tracePt t="62520" x="6953250" y="3917950"/>
          <p14:tracePt t="62520" x="6985000" y="3911600"/>
          <p14:tracePt t="62536" x="7016750" y="3911600"/>
          <p14:tracePt t="62536" x="7048500" y="3917950"/>
          <p14:tracePt t="62553" x="7080250" y="3924300"/>
          <p14:tracePt t="62553" x="7137400" y="3943350"/>
          <p14:tracePt t="62569" x="7169150" y="3949700"/>
          <p14:tracePt t="62569" x="7194550" y="3962400"/>
          <p14:tracePt t="62586" x="7219950" y="3975100"/>
          <p14:tracePt t="62586" x="7239000" y="3987800"/>
          <p14:tracePt t="62602" x="7264400" y="4000500"/>
          <p14:tracePt t="62602" x="7277100" y="4013200"/>
          <p14:tracePt t="62619" x="7289800" y="4019550"/>
          <p14:tracePt t="62619" x="7302500" y="4044950"/>
          <p14:tracePt t="62636" x="7296150" y="4051300"/>
          <p14:tracePt t="62636" x="7296150" y="4064000"/>
          <p14:tracePt t="62652" x="7283450" y="4070350"/>
          <p14:tracePt t="62652" x="7270750" y="4083050"/>
          <p14:tracePt t="62669" x="7258050" y="4095750"/>
          <p14:tracePt t="62669" x="7245350" y="4108450"/>
          <p14:tracePt t="62669" x="7226300" y="4121150"/>
          <p14:tracePt t="62689" x="7207250" y="4133850"/>
          <p14:tracePt t="62702" x="7188200" y="4146550"/>
          <p14:tracePt t="62702" x="7137400" y="4171950"/>
          <p14:tracePt t="62719" x="7112000" y="4191000"/>
          <p14:tracePt t="62719" x="7086600" y="4203700"/>
          <p14:tracePt t="62736" x="7054850" y="4222750"/>
          <p14:tracePt t="62736" x="7029450" y="4241800"/>
          <p14:tracePt t="62753" x="6997700" y="4254500"/>
          <p14:tracePt t="62753" x="6972300" y="4273550"/>
          <p14:tracePt t="62769" x="6940550" y="4292600"/>
          <p14:tracePt t="62769" x="6915150" y="4311650"/>
          <p14:tracePt t="62786" x="6883400" y="4330700"/>
          <p14:tracePt t="62786" x="6826250" y="4368800"/>
          <p14:tracePt t="62805" x="6800850" y="4394200"/>
          <p14:tracePt t="62805" x="6769100" y="4413250"/>
          <p14:tracePt t="62820" x="6737350" y="4432300"/>
          <p14:tracePt t="62820" x="6711950" y="4457700"/>
          <p14:tracePt t="62837" x="6686550" y="4476750"/>
          <p14:tracePt t="62837" x="6661150" y="4495800"/>
          <p14:tracePt t="62853" x="6635750" y="4508500"/>
          <p14:tracePt t="62853" x="6591300" y="4540250"/>
          <p14:tracePt t="62869" x="6572250" y="4559300"/>
          <p14:tracePt t="62869" x="6546850" y="4572000"/>
          <p14:tracePt t="62886" x="6527800" y="4591050"/>
          <p14:tracePt t="62886" x="6502400" y="4610100"/>
          <p14:tracePt t="62903" x="6477000" y="4635500"/>
          <p14:tracePt t="62903" x="6445250" y="4654550"/>
          <p14:tracePt t="62920" x="6419850" y="4686300"/>
          <p14:tracePt t="62920" x="6356350" y="4749800"/>
          <p14:tracePt t="62937" x="6318250" y="4781550"/>
          <p14:tracePt t="62937" x="6286500" y="4819650"/>
          <p14:tracePt t="62954" x="6248400" y="4851400"/>
          <p14:tracePt t="62954" x="6216650" y="4883150"/>
          <p14:tracePt t="62970" x="6191250" y="4921250"/>
          <p14:tracePt t="62970" x="6165850" y="4946650"/>
          <p14:tracePt t="62970" x="6140450" y="4978400"/>
          <p14:tracePt t="62988" x="6121400" y="5003800"/>
          <p14:tracePt t="62988" x="6102350" y="5022850"/>
          <p14:tracePt t="63004" x="6089650" y="5041900"/>
          <p14:tracePt t="63004" x="6083300" y="5060950"/>
          <p14:tracePt t="63020" x="6070600" y="5080000"/>
          <p14:tracePt t="63020" x="6064250" y="5099050"/>
          <p14:tracePt t="63037" x="6057900" y="5111750"/>
          <p14:tracePt t="63037" x="6051550" y="5124450"/>
          <p14:tracePt t="63054" x="6051550" y="5137150"/>
          <p14:tracePt t="63054" x="6045200" y="5156200"/>
          <p14:tracePt t="63072" x="6045200" y="5162550"/>
          <p14:tracePt t="63086" x="6051550" y="5168900"/>
          <p14:tracePt t="63086" x="6057900" y="5181600"/>
          <p14:tracePt t="63104" x="6064250" y="5181600"/>
          <p14:tracePt t="63104" x="6070600" y="5181600"/>
          <p14:tracePt t="63120" x="6076950" y="5181600"/>
          <p14:tracePt t="63120" x="6089650" y="5181600"/>
          <p14:tracePt t="63137" x="6096000" y="5181600"/>
          <p14:tracePt t="63137" x="6108700" y="5175250"/>
          <p14:tracePt t="63137" x="6121400" y="5168900"/>
          <p14:tracePt t="63156" x="6134100" y="5162550"/>
          <p14:tracePt t="63156" x="6153150" y="5149850"/>
          <p14:tracePt t="63171" x="6165850" y="5137150"/>
          <p14:tracePt t="63171" x="6184900" y="5130800"/>
          <p14:tracePt t="63188" x="6197600" y="5118100"/>
          <p14:tracePt t="63188" x="6210300" y="5105400"/>
          <p14:tracePt t="63204" x="6223000" y="5086350"/>
          <p14:tracePt t="63204" x="6235700" y="5073650"/>
          <p14:tracePt t="63221" x="6248400" y="5060950"/>
          <p14:tracePt t="63221" x="6267450" y="5041900"/>
          <p14:tracePt t="63237" x="6273800" y="5035550"/>
          <p14:tracePt t="63237" x="6273800" y="5029200"/>
          <p14:tracePt t="63254" x="6280150" y="5029200"/>
          <p14:tracePt t="63270" x="6280150" y="5035550"/>
          <p14:tracePt t="63295" x="6280150" y="5041900"/>
          <p14:tracePt t="63305" x="6273800" y="5041900"/>
          <p14:tracePt t="63305" x="6273800" y="5048250"/>
          <p14:tracePt t="63321" x="6267450" y="5060950"/>
          <p14:tracePt t="63321" x="6267450" y="5067300"/>
          <p14:tracePt t="63338" x="6261100" y="5073650"/>
          <p14:tracePt t="63338" x="6254750" y="5080000"/>
          <p14:tracePt t="63338" x="6248400" y="5086350"/>
          <p14:tracePt t="63356" x="6248400" y="5092700"/>
          <p14:tracePt t="63370" x="6242050" y="5099050"/>
          <p14:tracePt t="63370" x="6235700" y="5099050"/>
          <p14:tracePt t="63388" x="6223000" y="5105400"/>
          <p14:tracePt t="63403" x="6216650" y="5099050"/>
          <p14:tracePt t="63420" x="6210300" y="5099050"/>
          <p14:tracePt t="63436" x="6203950" y="5092700"/>
          <p14:tracePt t="63453" x="6197600" y="5080000"/>
          <p14:tracePt t="63470" x="6197600" y="5073650"/>
          <p14:tracePt t="63470" x="6197600" y="5067300"/>
          <p14:tracePt t="63488" x="6191250" y="5060950"/>
          <p14:tracePt t="63488" x="6191250" y="5054600"/>
          <p14:tracePt t="63504" x="6191250" y="5048250"/>
          <p14:tracePt t="63504" x="6191250" y="5041900"/>
          <p14:tracePt t="63522" x="6191250" y="5035550"/>
          <p14:tracePt t="63522" x="6191250" y="5022850"/>
          <p14:tracePt t="63538" x="6184900" y="5016500"/>
          <p14:tracePt t="63553" x="6178550" y="5016500"/>
          <p14:tracePt t="63571" x="6172200" y="5016500"/>
          <p14:tracePt t="63588" x="6165850" y="5016500"/>
          <p14:tracePt t="63604" x="6172200" y="5016500"/>
          <p14:tracePt t="63635" x="6178550" y="5022850"/>
          <p14:tracePt t="63647" x="6191250" y="5022850"/>
          <p14:tracePt t="63656" x="6197600" y="5029200"/>
          <p14:tracePt t="63656" x="6203950" y="5035550"/>
          <p14:tracePt t="63672" x="6216650" y="5035550"/>
          <p14:tracePt t="63672" x="6223000" y="5041900"/>
          <p14:tracePt t="63691" x="6235700" y="5048250"/>
          <p14:tracePt t="63691" x="6248400" y="5054600"/>
          <p14:tracePt t="63691" x="6261100" y="5060950"/>
          <p14:tracePt t="63708" x="6273800" y="5060950"/>
          <p14:tracePt t="63721" x="6286500" y="5067300"/>
          <p14:tracePt t="63721" x="6305550" y="5067300"/>
          <p14:tracePt t="63739" x="6311900" y="5067300"/>
          <p14:tracePt t="63739" x="6324600" y="5067300"/>
          <p14:tracePt t="63756" x="6324600" y="5060950"/>
          <p14:tracePt t="63772" x="6318250" y="5054600"/>
          <p14:tracePt t="63799" x="6311900" y="5054600"/>
          <p14:tracePt t="63808" x="6305550" y="5054600"/>
          <p14:tracePt t="63822" x="6292850" y="5048250"/>
          <p14:tracePt t="63822" x="6261100" y="5041900"/>
          <p14:tracePt t="63839" x="6242050" y="5029200"/>
          <p14:tracePt t="63839" x="6223000" y="5022850"/>
          <p14:tracePt t="63857" x="6203950" y="5010150"/>
          <p14:tracePt t="63857" x="6178550" y="4997450"/>
          <p14:tracePt t="63873" x="6153150" y="4978400"/>
          <p14:tracePt t="63873" x="6096000" y="4940300"/>
          <p14:tracePt t="63889" x="6070600" y="4914900"/>
          <p14:tracePt t="63889" x="6038850" y="4889500"/>
          <p14:tracePt t="63906" x="6007100" y="4864100"/>
          <p14:tracePt t="63906" x="5975350" y="4832350"/>
          <p14:tracePt t="63923" x="5943600" y="4800600"/>
          <p14:tracePt t="63923" x="5911850" y="4768850"/>
          <p14:tracePt t="63940" x="5880100" y="4730750"/>
          <p14:tracePt t="63940" x="5822950" y="4660900"/>
          <p14:tracePt t="63956" x="5797550" y="4629150"/>
          <p14:tracePt t="63956" x="5772150" y="4591050"/>
          <p14:tracePt t="63973" x="5753100" y="4559300"/>
          <p14:tracePt t="63973" x="5734050" y="4527550"/>
          <p14:tracePt t="63990" x="5721350" y="4502150"/>
          <p14:tracePt t="63990" x="5695950" y="4451350"/>
          <p14:tracePt t="64008" x="5683250" y="4432300"/>
          <p14:tracePt t="64008" x="5676900" y="4413250"/>
          <p14:tracePt t="64024" x="5676900" y="4400550"/>
          <p14:tracePt t="64024" x="5676900" y="4394200"/>
          <p14:tracePt t="64040" x="5676900" y="4387850"/>
          <p14:tracePt t="64057" x="5683250" y="4394200"/>
          <p14:tracePt t="64057" x="5689600" y="4400550"/>
          <p14:tracePt t="64074" x="5695950" y="4413250"/>
          <p14:tracePt t="64074" x="5721350" y="4451350"/>
          <p14:tracePt t="64092" x="5734050" y="4476750"/>
          <p14:tracePt t="64106" x="5753100" y="4502150"/>
          <p14:tracePt t="64106" x="5791200" y="4565650"/>
          <p14:tracePt t="64124" x="5810250" y="4597400"/>
          <p14:tracePt t="64124" x="5835650" y="4629150"/>
          <p14:tracePt t="64140" x="5861050" y="4667250"/>
          <p14:tracePt t="64140" x="5880100" y="4699000"/>
          <p14:tracePt t="64157" x="5905500" y="4737100"/>
          <p14:tracePt t="64157" x="5924550" y="4768850"/>
          <p14:tracePt t="64174" x="5943600" y="4800600"/>
          <p14:tracePt t="64174" x="5981700" y="4870450"/>
          <p14:tracePt t="64192" x="6000750" y="4908550"/>
          <p14:tracePt t="64192" x="6013450" y="4946650"/>
          <p14:tracePt t="64207" x="6026150" y="4978400"/>
          <p14:tracePt t="64207" x="6038850" y="5016500"/>
          <p14:tracePt t="64224" x="6045200" y="5048250"/>
          <p14:tracePt t="64224" x="6057900" y="5073650"/>
          <p14:tracePt t="64241" x="6070600" y="5105400"/>
          <p14:tracePt t="64241" x="6089650" y="5143500"/>
          <p14:tracePt t="64258" x="6096000" y="5156200"/>
          <p14:tracePt t="64258" x="6108700" y="5168900"/>
          <p14:tracePt t="64274" x="6121400" y="5175250"/>
          <p14:tracePt t="64274" x="6134100" y="5181600"/>
          <p14:tracePt t="64291" x="6140450" y="5181600"/>
          <p14:tracePt t="64291" x="6159500" y="5175250"/>
          <p14:tracePt t="64308" x="6172200" y="5175250"/>
          <p14:tracePt t="64308" x="6178550" y="5168900"/>
          <p14:tracePt t="64325" x="6191250" y="5156200"/>
          <p14:tracePt t="64325" x="6197600" y="5149850"/>
          <p14:tracePt t="64341" x="6203950" y="5137150"/>
          <p14:tracePt t="64341" x="6210300" y="5130800"/>
          <p14:tracePt t="64358" x="6216650" y="5118100"/>
          <p14:tracePt t="64358" x="6223000" y="5111750"/>
          <p14:tracePt t="64358" x="6229350" y="5099050"/>
          <p14:tracePt t="64376" x="6229350" y="5092700"/>
          <p14:tracePt t="64376" x="6235700" y="5080000"/>
          <p14:tracePt t="64392" x="6235700" y="5067300"/>
          <p14:tracePt t="64392" x="6235700" y="5060950"/>
          <p14:tracePt t="64408" x="6235700" y="5048250"/>
          <p14:tracePt t="64408" x="6235700" y="5041900"/>
          <p14:tracePt t="64424" x="6235700" y="5029200"/>
          <p14:tracePt t="64424" x="6235700" y="5022850"/>
          <p14:tracePt t="64424" x="6235700" y="5016500"/>
          <p14:tracePt t="64444" x="6229350" y="5010150"/>
          <p14:tracePt t="64457" x="6223000" y="5010150"/>
          <p14:tracePt t="64474" x="6216650" y="5010150"/>
          <p14:tracePt t="64474" x="6210300" y="5022850"/>
          <p14:tracePt t="64492" x="6203950" y="5035550"/>
          <p14:tracePt t="64492" x="6197600" y="5048250"/>
          <p14:tracePt t="64508" x="6197600" y="5060950"/>
          <p14:tracePt t="64508" x="6197600" y="5073650"/>
          <p14:tracePt t="64525" x="6191250" y="5092700"/>
          <p14:tracePt t="64525" x="6191250" y="5111750"/>
          <p14:tracePt t="64541" x="6191250" y="5137150"/>
          <p14:tracePt t="64541" x="6197600" y="5175250"/>
          <p14:tracePt t="64558" x="6203950" y="5194300"/>
          <p14:tracePt t="64558" x="6210300" y="5213350"/>
          <p14:tracePt t="64575" x="6216650" y="5232400"/>
          <p14:tracePt t="64575" x="6223000" y="5257800"/>
          <p14:tracePt t="64592" x="6229350" y="5276850"/>
          <p14:tracePt t="64592" x="6248400" y="5308600"/>
          <p14:tracePt t="64609" x="6254750" y="5327650"/>
          <p14:tracePt t="64609" x="6261100" y="5340350"/>
          <p14:tracePt t="64625" x="6267450" y="5359400"/>
          <p14:tracePt t="64625" x="6273800" y="5372100"/>
          <p14:tracePt t="64642" x="6280150" y="5378450"/>
          <p14:tracePt t="64642" x="6292850" y="5391150"/>
          <p14:tracePt t="64659" x="6299200" y="5397500"/>
          <p14:tracePt t="64659" x="6311900" y="5410200"/>
          <p14:tracePt t="64676" x="6318250" y="5410200"/>
          <p14:tracePt t="64676" x="6324600" y="5416550"/>
          <p14:tracePt t="64694" x="6330950" y="5416550"/>
          <p14:tracePt t="64694" x="6337300" y="5416550"/>
          <p14:tracePt t="64709" x="6343650" y="5422900"/>
          <p14:tracePt t="64725" x="6343650" y="5429250"/>
          <p14:tracePt t="64744" x="6343650" y="5435600"/>
          <p14:tracePt t="64760" x="6343650" y="5441950"/>
          <p14:tracePt t="64760" x="6343650" y="5448300"/>
          <p14:tracePt t="64776" x="6343650" y="5454650"/>
          <p14:tracePt t="64776" x="6337300" y="5461000"/>
          <p14:tracePt t="64793" x="6337300" y="5467350"/>
          <p14:tracePt t="64793" x="6330950" y="5473700"/>
          <p14:tracePt t="64793" x="6330950" y="5480050"/>
          <p14:tracePt t="64812" x="6324600" y="5492750"/>
          <p14:tracePt t="64825" x="6318250" y="5499100"/>
          <p14:tracePt t="64825" x="6311900" y="5505450"/>
          <p14:tracePt t="64844" x="6299200" y="5524500"/>
          <p14:tracePt t="64844" x="6286500" y="5537200"/>
          <p14:tracePt t="64860" x="6280150" y="5543550"/>
          <p14:tracePt t="64860" x="6267450" y="5556250"/>
          <p14:tracePt t="64877" x="6254750" y="5568950"/>
          <p14:tracePt t="64877" x="6242050" y="5581650"/>
          <p14:tracePt t="64893" x="6223000" y="5594350"/>
          <p14:tracePt t="64893" x="6184900" y="5619750"/>
          <p14:tracePt t="64910" x="6159500" y="5632450"/>
          <p14:tracePt t="64910" x="6127750" y="5645150"/>
          <p14:tracePt t="64927" x="6096000" y="5664200"/>
          <p14:tracePt t="64927" x="6064250" y="5676900"/>
          <p14:tracePt t="64944" x="6019800" y="5689600"/>
          <p14:tracePt t="64944" x="5981700" y="5708650"/>
          <p14:tracePt t="64960" x="5930900" y="5721350"/>
          <p14:tracePt t="64960" x="5829300" y="5759450"/>
          <p14:tracePt t="64977" x="5778500" y="5784850"/>
          <p14:tracePt t="64977" x="5721350" y="5803900"/>
          <p14:tracePt t="64994" x="5664200" y="5829300"/>
          <p14:tracePt t="64994" x="5607050" y="5854700"/>
          <p14:tracePt t="65010" x="5549900" y="5880100"/>
          <p14:tracePt t="65010" x="5441950" y="5924550"/>
          <p14:tracePt t="65029" x="5391150" y="5949950"/>
          <p14:tracePt t="65029" x="5340350" y="5962650"/>
          <p14:tracePt t="65044" x="5295900" y="5975350"/>
          <p14:tracePt t="65044" x="5257800" y="5988050"/>
          <p14:tracePt t="65061" x="5226050" y="6000750"/>
          <p14:tracePt t="65061" x="5194300" y="6013450"/>
          <p14:tracePt t="65077" x="5175250" y="6019800"/>
          <p14:tracePt t="65077" x="5156200" y="6026150"/>
          <p14:tracePt t="65093" x="5137150" y="6032500"/>
          <p14:tracePt t="65093" x="5124450" y="6038850"/>
          <p14:tracePt t="65093" x="5118100" y="6045200"/>
          <p14:tracePt t="65112" x="5111750" y="6045200"/>
          <p14:tracePt t="65126" x="5118100" y="6051550"/>
          <p14:tracePt t="65143" x="5130800" y="6045200"/>
          <p14:tracePt t="65143" x="5143500" y="6045200"/>
          <p14:tracePt t="65160" x="5162550" y="6045200"/>
          <p14:tracePt t="65160" x="5187950" y="6045200"/>
          <p14:tracePt t="65177" x="5213350" y="6045200"/>
          <p14:tracePt t="65177" x="5245100" y="6045200"/>
          <p14:tracePt t="65194" x="5276850" y="6045200"/>
          <p14:tracePt t="65194" x="5353050" y="6038850"/>
          <p14:tracePt t="65210" x="5391150" y="6038850"/>
          <p14:tracePt t="65210" x="5429250" y="6032500"/>
          <p14:tracePt t="65227" x="5467350" y="6032500"/>
          <p14:tracePt t="65227" x="5505450" y="6026150"/>
          <p14:tracePt t="65244" x="5543550" y="6019800"/>
          <p14:tracePt t="65244" x="5581650" y="6007100"/>
          <p14:tracePt t="65261" x="5619750" y="6000750"/>
          <p14:tracePt t="65261" x="5702300" y="5975350"/>
          <p14:tracePt t="65277" x="5734050" y="5956300"/>
          <p14:tracePt t="65277" x="5772150" y="5937250"/>
          <p14:tracePt t="65294" x="5803900" y="5918200"/>
          <p14:tracePt t="65294" x="5835650" y="5899150"/>
          <p14:tracePt t="65311" x="5867400" y="5880100"/>
          <p14:tracePt t="65311" x="5924550" y="5835650"/>
          <p14:tracePt t="65328" x="5949950" y="5810250"/>
          <p14:tracePt t="65328" x="5969000" y="5784850"/>
          <p14:tracePt t="65344" x="5994400" y="5765800"/>
          <p14:tracePt t="65344" x="6013450" y="5740400"/>
          <p14:tracePt t="65361" x="6032500" y="5721350"/>
          <p14:tracePt t="65361" x="6045200" y="5702300"/>
          <p14:tracePt t="65378" x="6064250" y="5683250"/>
          <p14:tracePt t="65378" x="6076950" y="5670550"/>
          <p14:tracePt t="65378" x="6083300" y="5651500"/>
          <p14:tracePt t="65396" x="6096000" y="5638800"/>
          <p14:tracePt t="65396" x="6102350" y="5632450"/>
          <p14:tracePt t="65412" x="6108700" y="5619750"/>
          <p14:tracePt t="65412" x="6115050" y="5613400"/>
          <p14:tracePt t="65430" x="6121400" y="5607050"/>
          <p14:tracePt t="65430" x="6121400" y="5600700"/>
          <p14:tracePt t="65445" x="6127750" y="5594350"/>
          <p14:tracePt t="65460" x="6134100" y="5588000"/>
          <p14:tracePt t="65487" x="6127750" y="5588000"/>
          <p14:tracePt t="65523" x="6127750" y="5581650"/>
          <p14:tracePt t="65547" x="6127750" y="5575300"/>
          <p14:tracePt t="65563" x="6127750" y="5568950"/>
          <p14:tracePt t="65575" x="6127750" y="5562600"/>
          <p14:tracePt t="65591" x="6134100" y="5556250"/>
          <p14:tracePt t="65607" x="6140450" y="5549900"/>
          <p14:tracePt t="65623" x="6146800" y="5543550"/>
          <p14:tracePt t="65635" x="6153150" y="5543550"/>
          <p14:tracePt t="65651" x="6165850" y="5537200"/>
          <p14:tracePt t="65667" x="6172200" y="5537200"/>
          <p14:tracePt t="65683" x="6178550" y="5543550"/>
          <p14:tracePt t="65695" x="6184900" y="5549900"/>
          <p14:tracePt t="65695" x="6191250" y="5556250"/>
          <p14:tracePt t="65712" x="6197600" y="5556250"/>
          <p14:tracePt t="65712" x="6197600" y="5568950"/>
          <p14:tracePt t="65729" x="6203950" y="5575300"/>
          <p14:tracePt t="65729" x="6210300" y="5581650"/>
          <p14:tracePt t="65746" x="6210300" y="5588000"/>
          <p14:tracePt t="65746" x="6216650" y="5600700"/>
          <p14:tracePt t="65746" x="6216650" y="5607050"/>
          <p14:tracePt t="65764" x="6223000" y="5613400"/>
          <p14:tracePt t="65764" x="6223000" y="5619750"/>
          <p14:tracePt t="65780" x="6229350" y="5626100"/>
          <p14:tracePt t="65796" x="6235700" y="5632450"/>
          <p14:tracePt t="65811" x="6242050" y="5632450"/>
          <p14:tracePt t="65832" x="6248400" y="5638800"/>
          <p14:tracePt t="65848" x="6254750" y="5638800"/>
          <p14:tracePt t="65867" x="6248400" y="5638800"/>
          <p14:tracePt t="65943" x="6242050" y="5638800"/>
          <p14:tracePt t="65959" x="6235700" y="5632450"/>
          <p14:tracePt t="65975" x="6229350" y="5626100"/>
          <p14:tracePt t="65987" x="6223000" y="5626100"/>
          <p14:tracePt t="66003" x="6229350" y="5619750"/>
          <p14:tracePt t="66047" x="6235700" y="5626100"/>
          <p14:tracePt t="66064" x="6242050" y="5632450"/>
          <p14:tracePt t="66071" x="6248400" y="5638800"/>
          <p14:tracePt t="66080" x="6248400" y="5645150"/>
          <p14:tracePt t="66080" x="6248400" y="5651500"/>
          <p14:tracePt t="66097" x="6254750" y="5664200"/>
          <p14:tracePt t="66097" x="6254750" y="5676900"/>
          <p14:tracePt t="66097" x="6254750" y="5689600"/>
          <p14:tracePt t="66116" x="6254750" y="5695950"/>
          <p14:tracePt t="66129" x="6254750" y="5708650"/>
          <p14:tracePt t="66129" x="6254750" y="5727700"/>
          <p14:tracePt t="66148" x="6254750" y="5734050"/>
          <p14:tracePt t="66148" x="6254750" y="5740400"/>
          <p14:tracePt t="66164" x="6254750" y="5746750"/>
          <p14:tracePt t="66179" x="6248400" y="5753100"/>
          <p14:tracePt t="66197" x="6235700" y="5759450"/>
          <p14:tracePt t="66213" x="6229350" y="5759450"/>
          <p14:tracePt t="66213" x="6216650" y="5759450"/>
          <p14:tracePt t="66230" x="6210300" y="5759450"/>
          <p14:tracePt t="66230" x="6203950" y="5759450"/>
          <p14:tracePt t="66247" x="6197600" y="5759450"/>
          <p14:tracePt t="66247" x="6184900" y="5759450"/>
          <p14:tracePt t="66264" x="6178550" y="5759450"/>
          <p14:tracePt t="66264" x="6172200" y="5759450"/>
          <p14:tracePt t="66281" x="6165850" y="5759450"/>
          <p14:tracePt t="66281" x="6153150" y="5753100"/>
          <p14:tracePt t="66297" x="6146800" y="5753100"/>
          <p14:tracePt t="66297" x="6140450" y="5759450"/>
          <p14:tracePt t="66314" x="6134100" y="5759450"/>
          <p14:tracePt t="66314" x="6127750" y="5759450"/>
          <p14:tracePt t="66331" x="6121400" y="5765800"/>
          <p14:tracePt t="66347" x="6115050" y="5772150"/>
          <p14:tracePt t="66363" x="6115050" y="5778500"/>
          <p14:tracePt t="66380" x="6108700" y="5784850"/>
          <p14:tracePt t="66397" x="6108700" y="5791200"/>
          <p14:tracePt t="66413" x="6108700" y="5803900"/>
          <p14:tracePt t="66413" x="6108700" y="5810250"/>
          <p14:tracePt t="66432" x="6108700" y="5816600"/>
          <p14:tracePt t="66447" x="6108700" y="5822950"/>
          <p14:tracePt t="66464" x="6102350" y="5829300"/>
          <p14:tracePt t="66480" x="6102350" y="5835650"/>
          <p14:tracePt t="66497" x="6102350" y="5842000"/>
          <p14:tracePt t="66515" x="6108700" y="5842000"/>
          <p14:tracePt t="66567" x="6115050" y="5835650"/>
          <p14:tracePt t="66583" x="6115050" y="5829300"/>
          <p14:tracePt t="66595" x="6115050" y="5822950"/>
          <p14:tracePt t="66603" x="6115050" y="5816600"/>
          <p14:tracePt t="66614" x="6121400" y="5803900"/>
          <p14:tracePt t="66614" x="6121400" y="5797550"/>
          <p14:tracePt t="66631" x="6121400" y="5791200"/>
          <p14:tracePt t="66631" x="6134100" y="5772150"/>
          <p14:tracePt t="66648" x="6134100" y="5759450"/>
          <p14:tracePt t="66648" x="6140450" y="5753100"/>
          <p14:tracePt t="66665" x="6140450" y="5746750"/>
          <p14:tracePt t="66665" x="6146800" y="5740400"/>
          <p14:tracePt t="66684" x="6146800" y="5734050"/>
          <p14:tracePt t="66698" x="6146800" y="5727700"/>
          <p14:tracePt t="66714" x="6140450" y="5721350"/>
          <p14:tracePt t="66739" x="6134100" y="5727700"/>
          <p14:tracePt t="66755" x="6127750" y="5727700"/>
          <p14:tracePt t="66768" x="6121400" y="5727700"/>
          <p14:tracePt t="66784" x="6115050" y="5734050"/>
          <p14:tracePt t="66799" x="6108700" y="5740400"/>
          <p14:tracePt t="66816" x="6102350" y="5746750"/>
          <p14:tracePt t="66831" x="6102350" y="5753100"/>
          <p14:tracePt t="66848" x="6096000" y="5759450"/>
          <p14:tracePt t="66848" x="6096000" y="5765800"/>
          <p14:tracePt t="66866" x="6096000" y="5772150"/>
          <p14:tracePt t="66882" x="6096000" y="5778500"/>
          <p14:tracePt t="66882" x="6096000" y="5784850"/>
          <p14:tracePt t="66900" x="6102350" y="5797550"/>
          <p14:tracePt t="66919" x="6108700" y="5803900"/>
          <p14:tracePt t="66947" x="6115050" y="5810250"/>
          <p14:tracePt t="66963" x="6121400" y="5816600"/>
          <p14:tracePt t="66971" x="6127750" y="5816600"/>
          <p14:tracePt t="66982" x="6134100" y="5822950"/>
          <p14:tracePt t="66982" x="6140450" y="5822950"/>
          <p14:tracePt t="67000" x="6146800" y="5822950"/>
          <p14:tracePt t="67016" x="6153150" y="5829300"/>
          <p14:tracePt t="67033" x="6159500" y="5835650"/>
          <p14:tracePt t="67063" x="6165850" y="5835650"/>
          <p14:tracePt t="67075" x="6172200" y="5835650"/>
          <p14:tracePt t="67091" x="6178550" y="5835650"/>
          <p14:tracePt t="67107" x="6184900" y="5835650"/>
          <p14:tracePt t="67123" x="6191250" y="5835650"/>
          <p14:tracePt t="67136" x="6191250" y="5829300"/>
          <p14:tracePt t="67159" x="6184900" y="5829300"/>
          <p14:tracePt t="67195" x="6184900" y="5835650"/>
          <p14:tracePt t="67219" x="6172200" y="5835650"/>
          <p14:tracePt t="67243" x="6165850" y="5842000"/>
          <p14:tracePt t="67255" x="6159500" y="5848350"/>
          <p14:tracePt t="67271" x="6153150" y="5848350"/>
          <p14:tracePt t="67287" x="6146800" y="5854700"/>
          <p14:tracePt t="67304" x="6140450" y="5861050"/>
          <p14:tracePt t="67315" x="6134100" y="5867400"/>
          <p14:tracePt t="67331" x="6127750" y="5873750"/>
          <p14:tracePt t="67347" x="6127750" y="5880100"/>
          <p14:tracePt t="67355" x="6127750" y="5886450"/>
          <p14:tracePt t="67367" x="6127750" y="5892800"/>
          <p14:tracePt t="67367" x="6121400" y="5899150"/>
          <p14:tracePt t="67384" x="6121400" y="5905500"/>
          <p14:tracePt t="67384" x="6121400" y="5911850"/>
          <p14:tracePt t="67401" x="6115050" y="5911850"/>
          <p14:tracePt t="67417" x="6115050" y="5924550"/>
          <p14:tracePt t="67417" x="6108700" y="5924550"/>
          <p14:tracePt t="67437" x="6102350" y="5937250"/>
          <p14:tracePt t="67451" x="6096000" y="5949950"/>
          <p14:tracePt t="67467" x="6096000" y="5956300"/>
          <p14:tracePt t="67467" x="6096000" y="5962650"/>
          <p14:tracePt t="67485" x="6096000" y="5969000"/>
          <p14:tracePt t="67485" x="6089650" y="5975350"/>
          <p14:tracePt t="67502" x="6089650" y="5981700"/>
          <p14:tracePt t="67502" x="6089650" y="5988050"/>
          <p14:tracePt t="67502" x="6083300" y="5994400"/>
          <p14:tracePt t="67520" x="6083300" y="6000750"/>
          <p14:tracePt t="67534" x="6076950" y="6007100"/>
          <p14:tracePt t="67550" x="6076950" y="6013450"/>
          <p14:tracePt t="67567" x="6070600" y="6019800"/>
          <p14:tracePt t="67584" x="6070600" y="6007100"/>
          <p14:tracePt t="67607" x="6076950" y="6000750"/>
          <p14:tracePt t="67623" x="6083300" y="5994400"/>
          <p14:tracePt t="67634" x="6083300" y="5988050"/>
          <p14:tracePt t="67634" x="6089650" y="5981700"/>
          <p14:tracePt t="67652" x="6096000" y="5969000"/>
          <p14:tracePt t="67652" x="6108700" y="5956300"/>
          <p14:tracePt t="67669" x="6115050" y="5943600"/>
          <p14:tracePt t="67669" x="6121400" y="5937250"/>
          <p14:tracePt t="67686" x="6127750" y="5924550"/>
          <p14:tracePt t="67686" x="6140450" y="5911850"/>
          <p14:tracePt t="67702" x="6146800" y="5905500"/>
          <p14:tracePt t="67702" x="6153150" y="5899150"/>
          <p14:tracePt t="67720" x="6159500" y="5892800"/>
          <p14:tracePt t="67720" x="6172200" y="5880100"/>
          <p14:tracePt t="67740" x="6178550" y="5880100"/>
          <p14:tracePt t="67756" x="6184900" y="5886450"/>
          <p14:tracePt t="67775" x="6178550" y="5892800"/>
          <p14:tracePt t="67788" x="6178550" y="5899150"/>
          <p14:tracePt t="67804" x="6165850" y="5905500"/>
          <p14:tracePt t="67821" x="6159500" y="5905500"/>
          <p14:tracePt t="67821" x="6153150" y="5911850"/>
          <p14:tracePt t="67837" x="6140450" y="5918200"/>
          <p14:tracePt t="67851" x="6134100" y="5918200"/>
          <p14:tracePt t="67851" x="6127750" y="5918200"/>
          <p14:tracePt t="67869" x="6121400" y="5918200"/>
          <p14:tracePt t="67869" x="6115050" y="5918200"/>
          <p14:tracePt t="67886" x="6108700" y="5918200"/>
          <p14:tracePt t="67886" x="6096000" y="5918200"/>
          <p14:tracePt t="67886" x="6089650" y="5911850"/>
          <p14:tracePt t="67904" x="6083300" y="5905500"/>
          <p14:tracePt t="67904" x="6076950" y="5899150"/>
          <p14:tracePt t="67919" x="6070600" y="5886450"/>
          <p14:tracePt t="67919" x="6064250" y="5873750"/>
          <p14:tracePt t="67938" x="6051550" y="5854700"/>
          <p14:tracePt t="67938" x="6045200" y="5835650"/>
          <p14:tracePt t="67953" x="6032500" y="5816600"/>
          <p14:tracePt t="67953" x="6013450" y="5759450"/>
          <p14:tracePt t="67970" x="6000750" y="5727700"/>
          <p14:tracePt t="67970" x="5988050" y="5689600"/>
          <p14:tracePt t="67986" x="5975350" y="5645150"/>
          <p14:tracePt t="67986" x="5962650" y="5600700"/>
          <p14:tracePt t="68003" x="5943600" y="5543550"/>
          <p14:tracePt t="68003" x="5924550" y="5486400"/>
          <p14:tracePt t="68020" x="5905500" y="5422900"/>
          <p14:tracePt t="68020" x="5861050" y="5276850"/>
          <p14:tracePt t="68037" x="5835650" y="5200650"/>
          <p14:tracePt t="68037" x="5816600" y="5118100"/>
          <p14:tracePt t="68054" x="5791200" y="5035550"/>
          <p14:tracePt t="68054" x="5765800" y="4959350"/>
          <p14:tracePt t="68070" x="5746750" y="4876800"/>
          <p14:tracePt t="68070" x="5727700" y="4800600"/>
          <p14:tracePt t="68070" x="5715000" y="4718050"/>
          <p14:tracePt t="68088" x="5702300" y="4641850"/>
          <p14:tracePt t="68088" x="5689600" y="4559300"/>
          <p14:tracePt t="68104" x="5676900" y="4483100"/>
          <p14:tracePt t="68104" x="5664200" y="4413250"/>
          <p14:tracePt t="68121" x="5651500" y="4330700"/>
          <p14:tracePt t="68339" x="5410200" y="2368550"/>
          <p14:tracePt t="68353" x="5410200" y="2343150"/>
          <p14:tracePt t="68353" x="5403850" y="2286000"/>
          <p14:tracePt t="68372" x="5397500" y="2241550"/>
          <p14:tracePt t="68372" x="5391150" y="2197100"/>
          <p14:tracePt t="68388" x="5384800" y="2152650"/>
          <p14:tracePt t="68388" x="5372100" y="2108200"/>
          <p14:tracePt t="68404" x="5365750" y="2063750"/>
          <p14:tracePt t="68404" x="5353050" y="2025650"/>
          <p14:tracePt t="68421" x="5340350" y="1987550"/>
          <p14:tracePt t="68421" x="5334000" y="1949450"/>
          <p14:tracePt t="68438" x="5327650" y="1917700"/>
          <p14:tracePt t="68438" x="5314950" y="1847850"/>
          <p14:tracePt t="68454" x="5314950" y="1816100"/>
          <p14:tracePt t="68454" x="5314950" y="1784350"/>
          <p14:tracePt t="68471" x="5321300" y="1752600"/>
          <p14:tracePt t="68471" x="5321300" y="1727200"/>
          <p14:tracePt t="68488" x="5327650" y="1701800"/>
          <p14:tracePt t="68488" x="5334000" y="1682750"/>
          <p14:tracePt t="68505" x="5340350" y="1663700"/>
          <p14:tracePt t="68505" x="5346700" y="1631950"/>
          <p14:tracePt t="68521" x="5353050" y="1612900"/>
          <p14:tracePt t="68521" x="5359400" y="1600200"/>
          <p14:tracePt t="68538" x="5365750" y="1587500"/>
          <p14:tracePt t="68538" x="5378450" y="1574800"/>
          <p14:tracePt t="68554" x="5384800" y="1562100"/>
          <p14:tracePt t="68554" x="5416550" y="1543050"/>
          <p14:tracePt t="68572" x="5435600" y="1536700"/>
          <p14:tracePt t="68572" x="5461000" y="1530350"/>
          <p14:tracePt t="68588" x="5486400" y="1530350"/>
          <p14:tracePt t="68588" x="5511800" y="1536700"/>
          <p14:tracePt t="68605" x="5543550" y="1549400"/>
          <p14:tracePt t="68605" x="5581650" y="1562100"/>
          <p14:tracePt t="68622" x="5613400" y="1581150"/>
          <p14:tracePt t="68622" x="5651500" y="1600200"/>
          <p14:tracePt t="68622" x="5689600" y="1625600"/>
          <p14:tracePt t="68640" x="5734050" y="1657350"/>
          <p14:tracePt t="68654" x="5772150" y="1695450"/>
          <p14:tracePt t="68654" x="5854700" y="1790700"/>
          <p14:tracePt t="68672" x="5899150" y="1841500"/>
          <p14:tracePt t="68672" x="5937250" y="1905000"/>
          <p14:tracePt t="68690" x="5975350" y="1968500"/>
          <p14:tracePt t="68690" x="6013450" y="2038350"/>
          <p14:tracePt t="68705" x="6045200" y="2114550"/>
          <p14:tracePt t="68705" x="6076950" y="2197100"/>
          <p14:tracePt t="68722" x="6108700" y="2279650"/>
          <p14:tracePt t="68722" x="6172200" y="2444750"/>
          <p14:tracePt t="68740" x="6197600" y="2520950"/>
          <p14:tracePt t="68740" x="6229350" y="2597150"/>
          <p14:tracePt t="68755" x="6261100" y="2673350"/>
          <p14:tracePt t="68755" x="6286500" y="2749550"/>
          <p14:tracePt t="68772" x="6318250" y="2819400"/>
          <p14:tracePt t="68772" x="6343650" y="2882900"/>
          <p14:tracePt t="68789" x="6369050" y="2946400"/>
          <p14:tracePt t="68789" x="6394450" y="3009900"/>
          <p14:tracePt t="68789" x="6419850" y="3073400"/>
          <p14:tracePt t="68809" x="6451600" y="3143250"/>
          <p14:tracePt t="68809" x="6483350" y="3213100"/>
          <p14:tracePt t="68822" x="6521450" y="3289300"/>
          <p14:tracePt t="68822" x="6559550" y="3371850"/>
          <p14:tracePt t="68839" x="6597650" y="3460750"/>
          <p14:tracePt t="68839" x="6635750" y="3556000"/>
          <p14:tracePt t="68856" x="6673850" y="3657600"/>
          <p14:tracePt t="68856" x="6724650" y="3860800"/>
          <p14:tracePt t="68873" x="6743700" y="3956050"/>
          <p14:tracePt t="68873" x="6762750" y="4044950"/>
          <p14:tracePt t="68890" x="6775450" y="41338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95</a:t>
            </a:r>
            <a:r>
              <a:rPr kumimoji="1" lang="ja-JP" altLang="en-US" dirty="0" smtClean="0"/>
              <a:t>％以上にするには・・・</a:t>
            </a:r>
            <a:endParaRPr kumimoji="1" lang="ja-JP" altLang="en-US" dirty="0"/>
          </a:p>
        </p:txBody>
      </p:sp>
      <p:sp>
        <p:nvSpPr>
          <p:cNvPr id="4" name="テキスト ボックス 3"/>
          <p:cNvSpPr txBox="1"/>
          <p:nvPr/>
        </p:nvSpPr>
        <p:spPr>
          <a:xfrm>
            <a:off x="179512" y="1124744"/>
            <a:ext cx="8792792" cy="461665"/>
          </a:xfrm>
          <a:prstGeom prst="rect">
            <a:avLst/>
          </a:prstGeom>
          <a:noFill/>
        </p:spPr>
        <p:txBody>
          <a:bodyPr wrap="none" rtlCol="0">
            <a:spAutoFit/>
          </a:bodyPr>
          <a:lstStyle/>
          <a:p>
            <a:r>
              <a:rPr kumimoji="1" lang="ja-JP" altLang="en-US" dirty="0" smtClean="0"/>
              <a:t>求める確率＝１－（一つもシロクマのぬいぐるみが当たらない確率）</a:t>
            </a:r>
            <a:endParaRPr kumimoji="1" lang="ja-JP" altLang="en-US" dirty="0"/>
          </a:p>
        </p:txBody>
      </p:sp>
      <p:pic>
        <p:nvPicPr>
          <p:cNvPr id="557059" name="Picture 3"/>
          <p:cNvPicPr>
            <a:picLocks noChangeAspect="1" noChangeArrowheads="1"/>
          </p:cNvPicPr>
          <p:nvPr/>
        </p:nvPicPr>
        <p:blipFill>
          <a:blip r:embed="rId5" cstate="print"/>
          <a:srcRect l="17404" r="33851"/>
          <a:stretch>
            <a:fillRect/>
          </a:stretch>
        </p:blipFill>
        <p:spPr bwMode="auto">
          <a:xfrm>
            <a:off x="395536" y="1844824"/>
            <a:ext cx="6453832" cy="3744416"/>
          </a:xfrm>
          <a:prstGeom prst="rect">
            <a:avLst/>
          </a:prstGeom>
          <a:noFill/>
          <a:ln w="9525">
            <a:noFill/>
            <a:miter lim="800000"/>
            <a:headEnd/>
            <a:tailEnd/>
          </a:ln>
          <a:effectLst/>
        </p:spPr>
      </p:pic>
      <p:sp>
        <p:nvSpPr>
          <p:cNvPr id="6" name="テキスト ボックス 5"/>
          <p:cNvSpPr txBox="1"/>
          <p:nvPr/>
        </p:nvSpPr>
        <p:spPr>
          <a:xfrm>
            <a:off x="179512" y="1815207"/>
            <a:ext cx="1332416" cy="461665"/>
          </a:xfrm>
          <a:prstGeom prst="rect">
            <a:avLst/>
          </a:prstGeom>
          <a:solidFill>
            <a:schemeClr val="bg1"/>
          </a:solidFill>
        </p:spPr>
        <p:txBody>
          <a:bodyPr wrap="none" rtlCol="0">
            <a:spAutoFit/>
          </a:bodyPr>
          <a:lstStyle/>
          <a:p>
            <a:r>
              <a:rPr kumimoji="1" lang="ja-JP" altLang="en-US" dirty="0" smtClean="0"/>
              <a:t>買った数</a:t>
            </a:r>
            <a:endParaRPr kumimoji="1" lang="ja-JP" altLang="en-US" dirty="0"/>
          </a:p>
        </p:txBody>
      </p:sp>
      <p:pic>
        <p:nvPicPr>
          <p:cNvPr id="557060" name="Picture 4"/>
          <p:cNvPicPr>
            <a:picLocks noChangeAspect="1" noChangeArrowheads="1"/>
          </p:cNvPicPr>
          <p:nvPr/>
        </p:nvPicPr>
        <p:blipFill>
          <a:blip r:embed="rId6" cstate="print"/>
          <a:srcRect l="76656"/>
          <a:stretch>
            <a:fillRect/>
          </a:stretch>
        </p:blipFill>
        <p:spPr bwMode="auto">
          <a:xfrm>
            <a:off x="7092280" y="2204864"/>
            <a:ext cx="1386204" cy="3384376"/>
          </a:xfrm>
          <a:prstGeom prst="rect">
            <a:avLst/>
          </a:prstGeom>
          <a:noFill/>
          <a:ln w="9525">
            <a:noFill/>
            <a:miter lim="800000"/>
            <a:headEnd/>
            <a:tailEnd/>
          </a:ln>
          <a:effectLst/>
        </p:spPr>
      </p:pic>
      <p:sp>
        <p:nvSpPr>
          <p:cNvPr id="8" name="テキスト ボックス 7"/>
          <p:cNvSpPr txBox="1"/>
          <p:nvPr/>
        </p:nvSpPr>
        <p:spPr>
          <a:xfrm>
            <a:off x="539552" y="5949280"/>
            <a:ext cx="7895110" cy="461665"/>
          </a:xfrm>
          <a:prstGeom prst="rect">
            <a:avLst/>
          </a:prstGeom>
          <a:noFill/>
        </p:spPr>
        <p:txBody>
          <a:bodyPr wrap="none" rtlCol="0">
            <a:spAutoFit/>
          </a:bodyPr>
          <a:lstStyle/>
          <a:p>
            <a:r>
              <a:rPr kumimoji="1" lang="en-US" altLang="ja-JP" dirty="0" smtClean="0"/>
              <a:t>59</a:t>
            </a:r>
            <a:r>
              <a:rPr kumimoji="1" lang="ja-JP" altLang="en-US" dirty="0" smtClean="0"/>
              <a:t>個買うと</a:t>
            </a:r>
            <a:r>
              <a:rPr kumimoji="1" lang="en-US" altLang="ja-JP" dirty="0" smtClean="0"/>
              <a:t>1</a:t>
            </a:r>
            <a:r>
              <a:rPr kumimoji="1" lang="ja-JP" altLang="en-US" dirty="0" err="1" smtClean="0"/>
              <a:t>つは</a:t>
            </a:r>
            <a:r>
              <a:rPr kumimoji="1" lang="ja-JP" altLang="en-US" dirty="0" smtClean="0"/>
              <a:t>ぬいぐるみが当たる確率は</a:t>
            </a:r>
            <a:r>
              <a:rPr kumimoji="1" lang="en-US" altLang="ja-JP" dirty="0" smtClean="0"/>
              <a:t>95</a:t>
            </a:r>
            <a:r>
              <a:rPr kumimoji="1" lang="ja-JP" altLang="en-US" dirty="0" smtClean="0"/>
              <a:t>％以上になる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5837"/>
    </mc:Choice>
    <mc:Fallback>
      <p:transition spd="slow" advTm="85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6476" x="6330950" y="2139950"/>
          <p14:tracePt t="6480" x="6318250" y="2133600"/>
          <p14:tracePt t="6489" x="6305550" y="2127250"/>
          <p14:tracePt t="6489" x="6286500" y="2120900"/>
          <p14:tracePt t="6508" x="6267450" y="2108200"/>
          <p14:tracePt t="6508" x="6242050" y="2089150"/>
          <p14:tracePt t="6524" x="6216650" y="2076450"/>
          <p14:tracePt t="6524" x="6165850" y="2051050"/>
          <p14:tracePt t="6542" x="6140450" y="2038350"/>
          <p14:tracePt t="6542" x="6108700" y="2032000"/>
          <p14:tracePt t="6559" x="6083300" y="2025650"/>
          <p14:tracePt t="6559" x="6051550" y="2025650"/>
          <p14:tracePt t="6577" x="6019800" y="2025650"/>
          <p14:tracePt t="6577" x="5988050" y="2025650"/>
          <p14:tracePt t="6591" x="5949950" y="2032000"/>
          <p14:tracePt t="6591" x="5886450" y="2038350"/>
          <p14:tracePt t="6609" x="5854700" y="2044700"/>
          <p14:tracePt t="6609" x="5822950" y="2051050"/>
          <p14:tracePt t="6625" x="5797550" y="2057400"/>
          <p14:tracePt t="6625" x="5765800" y="2063750"/>
          <p14:tracePt t="6642" x="5740400" y="2076450"/>
          <p14:tracePt t="6642" x="5715000" y="2082800"/>
          <p14:tracePt t="6642" x="5695950" y="2089150"/>
          <p14:tracePt t="6661" x="5670550" y="2095500"/>
          <p14:tracePt t="6674" x="5651500" y="2095500"/>
          <p14:tracePt t="6674" x="5632450" y="2095500"/>
          <p14:tracePt t="6693" x="5594350" y="2089150"/>
          <p14:tracePt t="6693" x="5575300" y="2082800"/>
          <p14:tracePt t="6710" x="5556250" y="2082800"/>
          <p14:tracePt t="6710" x="5537200" y="2082800"/>
          <p14:tracePt t="6725" x="5518150" y="2076450"/>
          <p14:tracePt t="6725" x="5499100" y="2076450"/>
          <p14:tracePt t="6742" x="5480050" y="2076450"/>
          <p14:tracePt t="6742" x="5467350" y="2082800"/>
          <p14:tracePt t="6742" x="5448300" y="2082800"/>
          <p14:tracePt t="6761" x="5435600" y="2089150"/>
          <p14:tracePt t="6774" x="5422900" y="2089150"/>
          <p14:tracePt t="6774" x="5397500" y="2089150"/>
          <p14:tracePt t="6792" x="5391150" y="2089150"/>
          <p14:tracePt t="6792" x="5378450" y="2089150"/>
          <p14:tracePt t="6809" x="5372100" y="2089150"/>
          <p14:tracePt t="6809" x="5359400" y="2089150"/>
          <p14:tracePt t="6825" x="5353050" y="2082800"/>
          <p14:tracePt t="6825" x="5340350" y="2070100"/>
          <p14:tracePt t="6843" x="5340350" y="2063750"/>
          <p14:tracePt t="6843" x="5340350" y="2057400"/>
          <p14:tracePt t="6860" x="5340350" y="2051050"/>
          <p14:tracePt t="6860" x="5340350" y="2044700"/>
          <p14:tracePt t="6876" x="5340350" y="2032000"/>
          <p14:tracePt t="6876" x="5346700" y="2025650"/>
          <p14:tracePt t="6893" x="5353050" y="2019300"/>
          <p14:tracePt t="6893" x="5378450" y="2000250"/>
          <p14:tracePt t="6909" x="5391150" y="1993900"/>
          <p14:tracePt t="6909" x="5403850" y="1981200"/>
          <p14:tracePt t="6926" x="5422900" y="1968500"/>
          <p14:tracePt t="6926" x="5441950" y="1962150"/>
          <p14:tracePt t="6943" x="5467350" y="1949450"/>
          <p14:tracePt t="6943" x="5511800" y="1924050"/>
          <p14:tracePt t="6961" x="5530850" y="1911350"/>
          <p14:tracePt t="6961" x="5556250" y="1905000"/>
          <p14:tracePt t="6977" x="5575300" y="1892300"/>
          <p14:tracePt t="6977" x="5588000" y="1885950"/>
          <p14:tracePt t="6994" x="5607050" y="1873250"/>
          <p14:tracePt t="6994" x="5619750" y="1866900"/>
          <p14:tracePt t="7010" x="5632450" y="1860550"/>
          <p14:tracePt t="7010" x="5645150" y="1847850"/>
          <p14:tracePt t="7026" x="5657850" y="1835150"/>
          <p14:tracePt t="7026" x="5664200" y="1828800"/>
          <p14:tracePt t="7026" x="5676900" y="1816100"/>
          <p14:tracePt t="7045" x="5683250" y="1803400"/>
          <p14:tracePt t="7059" x="5695950" y="1797050"/>
          <p14:tracePt t="7059" x="5715000" y="1784350"/>
          <p14:tracePt t="7079" x="5727700" y="1778000"/>
          <p14:tracePt t="7079" x="5740400" y="1778000"/>
          <p14:tracePt t="7093" x="5753100" y="1784350"/>
          <p14:tracePt t="7093" x="5765800" y="1784350"/>
          <p14:tracePt t="7110" x="5784850" y="1797050"/>
          <p14:tracePt t="7110" x="5803900" y="1803400"/>
          <p14:tracePt t="7126" x="5822950" y="1809750"/>
          <p14:tracePt t="7126" x="5867400" y="1835150"/>
          <p14:tracePt t="7144" x="5892800" y="1841500"/>
          <p14:tracePt t="7144" x="5924550" y="1847850"/>
          <p14:tracePt t="7160" x="5949950" y="1854200"/>
          <p14:tracePt t="7160" x="5981700" y="1854200"/>
          <p14:tracePt t="7177" x="6019800" y="1854200"/>
          <p14:tracePt t="7177" x="6064250" y="1854200"/>
          <p14:tracePt t="7194" x="6102350" y="1854200"/>
          <p14:tracePt t="7194" x="6203950" y="1835150"/>
          <p14:tracePt t="7211" x="6254750" y="1828800"/>
          <p14:tracePt t="7211" x="6318250" y="1816100"/>
          <p14:tracePt t="7227" x="6375400" y="1803400"/>
          <p14:tracePt t="7227" x="6438900" y="1790700"/>
          <p14:tracePt t="7244" x="6496050" y="1778000"/>
          <p14:tracePt t="7244" x="6623050" y="1752600"/>
          <p14:tracePt t="7261" x="6686550" y="1739900"/>
          <p14:tracePt t="7261" x="6743700" y="1727200"/>
          <p14:tracePt t="7277" x="6800850" y="1720850"/>
          <p14:tracePt t="7277" x="6851650" y="1708150"/>
          <p14:tracePt t="7294" x="6902450" y="1695450"/>
          <p14:tracePt t="7294" x="6953250" y="1682750"/>
          <p14:tracePt t="7311" x="6997700" y="1676400"/>
          <p14:tracePt t="7311" x="7035800" y="1663700"/>
          <p14:tracePt t="7330" x="7105650" y="1638300"/>
          <p14:tracePt t="7330" x="7137400" y="1625600"/>
          <p14:tracePt t="7344" x="7169150" y="1612900"/>
          <p14:tracePt t="7344" x="7200900" y="1606550"/>
          <p14:tracePt t="7361" x="7226300" y="1593850"/>
          <p14:tracePt t="7361" x="7245350" y="1587500"/>
          <p14:tracePt t="7377" x="7270750" y="1574800"/>
          <p14:tracePt t="7377" x="7289800" y="1568450"/>
          <p14:tracePt t="7394" x="7308850" y="1562100"/>
          <p14:tracePt t="7394" x="7321550" y="1549400"/>
          <p14:tracePt t="7394" x="7340600" y="1543050"/>
          <p14:tracePt t="7412" x="7353300" y="1536700"/>
          <p14:tracePt t="7427" x="7366000" y="1530350"/>
          <p14:tracePt t="7427" x="7391400" y="1517650"/>
          <p14:tracePt t="7445" x="7397750" y="1517650"/>
          <p14:tracePt t="7445" x="7410450" y="1511300"/>
          <p14:tracePt t="7461" x="7416800" y="1504950"/>
          <p14:tracePt t="7461" x="7423150" y="1504950"/>
          <p14:tracePt t="7478" x="7429500" y="1498600"/>
          <p14:tracePt t="7478" x="7435850" y="1498600"/>
          <p14:tracePt t="7495" x="7442200" y="1498600"/>
          <p14:tracePt t="7495" x="7454900" y="1492250"/>
          <p14:tracePt t="7512" x="7461250" y="1485900"/>
          <p14:tracePt t="7512" x="7467600" y="1485900"/>
          <p14:tracePt t="7529" x="7473950" y="1485900"/>
          <p14:tracePt t="7529" x="7480300" y="1485900"/>
          <p14:tracePt t="7545" x="7486650" y="1479550"/>
          <p14:tracePt t="7545" x="7505700" y="1479550"/>
          <p14:tracePt t="7561" x="7512050" y="1479550"/>
          <p14:tracePt t="7561" x="7518400" y="1479550"/>
          <p14:tracePt t="7580" x="7524750" y="1479550"/>
          <p14:tracePt t="7580" x="7531100" y="1479550"/>
          <p14:tracePt t="7595" x="7537450" y="1485900"/>
          <p14:tracePt t="7595" x="7543800" y="1485900"/>
          <p14:tracePt t="7612" x="7550150" y="1485900"/>
          <p14:tracePt t="7612" x="7556500" y="1492250"/>
          <p14:tracePt t="7629" x="7562850" y="1498600"/>
          <p14:tracePt t="7644" x="7569200" y="1498600"/>
          <p14:tracePt t="7661" x="7575550" y="1504950"/>
          <p14:tracePt t="7677" x="7581900" y="1504950"/>
          <p14:tracePt t="7697" x="7581900" y="1511300"/>
          <p14:tracePt t="7720" x="7581900" y="1517650"/>
          <p14:tracePt t="7736" x="7581900" y="1530350"/>
          <p14:tracePt t="7748" x="7575550" y="1530350"/>
          <p14:tracePt t="7761" x="7569200" y="1543050"/>
          <p14:tracePt t="7778" x="7569200" y="1549400"/>
          <p14:tracePt t="7794" x="7562850" y="1555750"/>
          <p14:tracePt t="7794" x="7556500" y="1562100"/>
          <p14:tracePt t="7812" x="7556500" y="1568450"/>
          <p14:tracePt t="7828" x="7550150" y="1581150"/>
          <p14:tracePt t="7847" x="7543800" y="1587500"/>
          <p14:tracePt t="7847" x="7537450" y="1593850"/>
          <p14:tracePt t="7863" x="7524750" y="1600200"/>
          <p14:tracePt t="7878" x="7518400" y="1606550"/>
          <p14:tracePt t="7895" x="7512050" y="1612900"/>
          <p14:tracePt t="7911" x="7505700" y="1619250"/>
          <p14:tracePt t="7928" x="7505700" y="1625600"/>
          <p14:tracePt t="7945" x="7505700" y="1631950"/>
          <p14:tracePt t="7962" x="7499350" y="1638300"/>
          <p14:tracePt t="7979" x="7499350" y="1644650"/>
          <p14:tracePt t="7979" x="7499350" y="1651000"/>
          <p14:tracePt t="7996" x="7505700" y="1651000"/>
          <p14:tracePt t="8020" x="7512050" y="1657350"/>
          <p14:tracePt t="8040" x="7512050" y="1651000"/>
          <p14:tracePt t="8064" x="7518400" y="1651000"/>
          <p14:tracePt t="8080" x="7524750" y="1644650"/>
          <p14:tracePt t="8100" x="7518400" y="1644650"/>
          <p14:tracePt t="8160" x="7512050" y="1644650"/>
          <p14:tracePt t="8176" x="7505700" y="1644650"/>
          <p14:tracePt t="8184" x="7505700" y="1651000"/>
          <p14:tracePt t="8195" x="7493000" y="1651000"/>
          <p14:tracePt t="8195" x="7486650" y="1651000"/>
          <p14:tracePt t="8213" x="7473950" y="1651000"/>
          <p14:tracePt t="8213" x="7448550" y="1651000"/>
          <p14:tracePt t="8230" x="7435850" y="1651000"/>
          <p14:tracePt t="8230" x="7416800" y="1657350"/>
          <p14:tracePt t="8247" x="7397750" y="1657350"/>
          <p14:tracePt t="8247" x="7372350" y="1657350"/>
          <p14:tracePt t="8263" x="7353300" y="1657350"/>
          <p14:tracePt t="8263" x="7302500" y="1657350"/>
          <p14:tracePt t="8281" x="7277100" y="1657350"/>
          <p14:tracePt t="8281" x="7251700" y="1651000"/>
          <p14:tracePt t="8297" x="7226300" y="1651000"/>
          <p14:tracePt t="8297" x="7200900" y="1644650"/>
          <p14:tracePt t="8314" x="7175500" y="1644650"/>
          <p14:tracePt t="8314" x="7143750" y="1638300"/>
          <p14:tracePt t="8331" x="7118350" y="1631950"/>
          <p14:tracePt t="8331" x="7092950" y="1631950"/>
          <p14:tracePt t="8331" x="7061200" y="1625600"/>
          <p14:tracePt t="8349" x="7029450" y="1619250"/>
          <p14:tracePt t="8349" x="6997700" y="1612900"/>
          <p14:tracePt t="8364" x="6959600" y="1606550"/>
          <p14:tracePt t="8364" x="6921500" y="1600200"/>
          <p14:tracePt t="8381" x="6889750" y="1593850"/>
          <p14:tracePt t="8381" x="6851650" y="1593850"/>
          <p14:tracePt t="8397" x="6819900" y="1587500"/>
          <p14:tracePt t="8397" x="6788150" y="1587500"/>
          <p14:tracePt t="8414" x="6756400" y="1587500"/>
          <p14:tracePt t="8414" x="6724650" y="1587500"/>
          <p14:tracePt t="8414" x="6692900" y="1593850"/>
          <p14:tracePt t="8433" x="6667500" y="1593850"/>
          <p14:tracePt t="8447" x="6642100" y="1600200"/>
          <p14:tracePt t="8447" x="6591300" y="1600200"/>
          <p14:tracePt t="8464" x="6565900" y="1600200"/>
          <p14:tracePt t="8464" x="6540500" y="1600200"/>
          <p14:tracePt t="8481" x="6515100" y="1600200"/>
          <p14:tracePt t="8481" x="6489700" y="1600200"/>
          <p14:tracePt t="8498" x="6464300" y="1600200"/>
          <p14:tracePt t="8498" x="6438900" y="1593850"/>
          <p14:tracePt t="8515" x="6413500" y="1593850"/>
          <p14:tracePt t="8515" x="6362700" y="1587500"/>
          <p14:tracePt t="8531" x="6337300" y="1587500"/>
          <p14:tracePt t="8531" x="6311900" y="1587500"/>
          <p14:tracePt t="8548" x="6286500" y="1581150"/>
          <p14:tracePt t="8548" x="6261100" y="1581150"/>
          <p14:tracePt t="8564" x="6229350" y="1574800"/>
          <p14:tracePt t="8564" x="6178550" y="1562100"/>
          <p14:tracePt t="8583" x="6146800" y="1555750"/>
          <p14:tracePt t="8583" x="6121400" y="1549400"/>
          <p14:tracePt t="8598" x="6096000" y="1536700"/>
          <p14:tracePt t="8598" x="6064250" y="1524000"/>
          <p14:tracePt t="8614" x="6038850" y="1511300"/>
          <p14:tracePt t="8614" x="6007100" y="1492250"/>
          <p14:tracePt t="8631" x="5975350" y="1473200"/>
          <p14:tracePt t="8631" x="5918200" y="1422400"/>
          <p14:tracePt t="8649" x="5886450" y="1390650"/>
          <p14:tracePt t="8649" x="5861050" y="1365250"/>
          <p14:tracePt t="8665" x="5835650" y="1333500"/>
          <p14:tracePt t="8665" x="5810250" y="1301750"/>
          <p14:tracePt t="8682" x="5791200" y="1270000"/>
          <p14:tracePt t="8682" x="5746750" y="1219200"/>
          <p14:tracePt t="8702" x="5727700" y="1200150"/>
          <p14:tracePt t="8714" x="5702300" y="1181100"/>
          <p14:tracePt t="8714" x="5645150" y="1155700"/>
          <p14:tracePt t="8732" x="5619750" y="1149350"/>
          <p14:tracePt t="8732" x="5588000" y="1149350"/>
          <p14:tracePt t="8749" x="5562600" y="1149350"/>
          <p14:tracePt t="8749" x="5530850" y="1149350"/>
          <p14:tracePt t="8765" x="5499100" y="1155700"/>
          <p14:tracePt t="8765" x="5467350" y="1162050"/>
          <p14:tracePt t="8782" x="5429250" y="1174750"/>
          <p14:tracePt t="8782" x="5391150" y="1187450"/>
          <p14:tracePt t="8798" x="5346700" y="1200150"/>
          <p14:tracePt t="8798" x="5302250" y="1219200"/>
          <p14:tracePt t="8798" x="5257800" y="1231900"/>
          <p14:tracePt t="8817" x="5213350" y="1250950"/>
          <p14:tracePt t="8817" x="5175250" y="1263650"/>
          <p14:tracePt t="8833" x="5137150" y="1282700"/>
          <p14:tracePt t="8833" x="5099050" y="1295400"/>
          <p14:tracePt t="8849" x="5067300" y="1314450"/>
          <p14:tracePt t="8849" x="5035550" y="1327150"/>
          <p14:tracePt t="8866" x="5003800" y="1339850"/>
          <p14:tracePt t="8866" x="4933950" y="1352550"/>
          <p14:tracePt t="8882" x="4902200" y="1358900"/>
          <p14:tracePt t="8882" x="4864100" y="1365250"/>
          <p14:tracePt t="8899" x="4819650" y="1365250"/>
          <p14:tracePt t="8899" x="4781550" y="1371600"/>
          <p14:tracePt t="8917" x="4737100" y="1371600"/>
          <p14:tracePt t="8917" x="4686300" y="1377950"/>
          <p14:tracePt t="8933" x="4635500" y="1384300"/>
          <p14:tracePt t="8933" x="4514850" y="1397000"/>
          <p14:tracePt t="8951" x="4445000" y="1409700"/>
          <p14:tracePt t="9000" x="4292600" y="1422400"/>
          <p14:tracePt t="9008" x="4140200" y="1435100"/>
          <p14:tracePt t="9017" x="3987800" y="1454150"/>
          <p14:tracePt t="9017" x="3835400" y="1466850"/>
          <p14:tracePt t="9033" x="3676650" y="1479550"/>
          <p14:tracePt t="9033" x="3524250" y="1492250"/>
          <p14:tracePt t="9049" x="3365500" y="1504950"/>
          <p14:tracePt t="9049" x="3213100" y="1511300"/>
          <p14:tracePt t="9049" x="3143250" y="1517650"/>
          <p14:tracePt t="9069" x="3067050" y="1517650"/>
          <p14:tracePt t="9082" x="2990850" y="1524000"/>
          <p14:tracePt t="9082" x="2851150" y="1530350"/>
          <p14:tracePt t="9101" x="2781300" y="1543050"/>
          <p14:tracePt t="9101" x="2717800" y="1549400"/>
          <p14:tracePt t="9117" x="2654300" y="1562100"/>
          <p14:tracePt t="9117" x="2597150" y="1568450"/>
          <p14:tracePt t="9133" x="2546350" y="1581150"/>
          <p14:tracePt t="9133" x="2489200" y="1587500"/>
          <p14:tracePt t="9150" x="2438400" y="1593850"/>
          <p14:tracePt t="9150" x="2393950" y="1600200"/>
          <p14:tracePt t="9166" x="2349500" y="1600200"/>
          <p14:tracePt t="9166" x="2266950" y="1606550"/>
          <p14:tracePt t="9185" x="2228850" y="1606550"/>
          <p14:tracePt t="9185" x="2197100" y="1612900"/>
          <p14:tracePt t="9200" x="2165350" y="1612900"/>
          <p14:tracePt t="9200" x="2139950" y="1619250"/>
          <p14:tracePt t="9217" x="2108200" y="1625600"/>
          <p14:tracePt t="9217" x="2082800" y="1631950"/>
          <p14:tracePt t="9234" x="2057400" y="1638300"/>
          <p14:tracePt t="9234" x="2012950" y="1651000"/>
          <p14:tracePt t="9251" x="1993900" y="1657350"/>
          <p14:tracePt t="9251" x="1974850" y="1670050"/>
          <p14:tracePt t="9267" x="1962150" y="1676400"/>
          <p14:tracePt t="9267" x="1943100" y="1689100"/>
          <p14:tracePt t="9283" x="1924050" y="1695450"/>
          <p14:tracePt t="9283" x="1885950" y="1708150"/>
          <p14:tracePt t="9299" x="1860550" y="1720850"/>
          <p14:tracePt t="9299" x="1841500" y="1727200"/>
          <p14:tracePt t="9316" x="1816100" y="1739900"/>
          <p14:tracePt t="9316" x="1790700" y="1746250"/>
          <p14:tracePt t="9333" x="1765300" y="1758950"/>
          <p14:tracePt t="9333" x="1733550" y="1765300"/>
          <p14:tracePt t="9350" x="1708150" y="1778000"/>
          <p14:tracePt t="9350" x="1676400" y="1784350"/>
          <p14:tracePt t="9350" x="1651000" y="1797050"/>
          <p14:tracePt t="9368" x="1619250" y="1803400"/>
          <p14:tracePt t="9382" x="1587500" y="1816100"/>
          <p14:tracePt t="9382" x="1530350" y="1828800"/>
          <p14:tracePt t="9400" x="1498600" y="1835150"/>
          <p14:tracePt t="9400" x="1473200" y="1835150"/>
          <p14:tracePt t="9416" x="1441450" y="1841500"/>
          <p14:tracePt t="9416" x="1416050" y="1841500"/>
          <p14:tracePt t="9433" x="1390650" y="1835150"/>
          <p14:tracePt t="9433" x="1352550" y="1828800"/>
          <p14:tracePt t="9452" x="1333500" y="1816100"/>
          <p14:tracePt t="9465" x="1314450" y="1803400"/>
          <p14:tracePt t="9465" x="1270000" y="1778000"/>
          <p14:tracePt t="9484" x="1250950" y="1765300"/>
          <p14:tracePt t="9484" x="1225550" y="1752600"/>
          <p14:tracePt t="9500" x="1193800" y="1739900"/>
          <p14:tracePt t="9500" x="1168400" y="1727200"/>
          <p14:tracePt t="9517" x="1136650" y="1714500"/>
          <p14:tracePt t="9517" x="1104900" y="1708150"/>
          <p14:tracePt t="9517" x="1073150" y="1701800"/>
          <p14:tracePt t="9536" x="1041400" y="1695450"/>
          <p14:tracePt t="9536" x="1009650" y="1682750"/>
          <p14:tracePt t="9550" x="977900" y="1682750"/>
          <p14:tracePt t="9550" x="952500" y="1676400"/>
          <p14:tracePt t="9567" x="927100" y="1676400"/>
          <p14:tracePt t="9567" x="895350" y="1670050"/>
          <p14:tracePt t="9584" x="869950" y="1670050"/>
          <p14:tracePt t="9584" x="825500" y="1670050"/>
          <p14:tracePt t="9600" x="806450" y="1670050"/>
          <p14:tracePt t="9600" x="787400" y="1670050"/>
          <p14:tracePt t="9617" x="774700" y="1670050"/>
          <p14:tracePt t="9617" x="755650" y="1676400"/>
          <p14:tracePt t="9634" x="742950" y="1676400"/>
          <p14:tracePt t="9634" x="736600" y="1676400"/>
          <p14:tracePt t="9651" x="723900" y="1682750"/>
          <p14:tracePt t="9651" x="698500" y="1689100"/>
          <p14:tracePt t="9668" x="685800" y="1689100"/>
          <p14:tracePt t="9668" x="673100" y="1695450"/>
          <p14:tracePt t="9684" x="660400" y="1701800"/>
          <p14:tracePt t="9684" x="654050" y="1708150"/>
          <p14:tracePt t="9700" x="641350" y="1714500"/>
          <p14:tracePt t="9700" x="628650" y="1720850"/>
          <p14:tracePt t="9717" x="615950" y="1727200"/>
          <p14:tracePt t="9717" x="603250" y="1733550"/>
          <p14:tracePt t="9717" x="590550" y="1739900"/>
          <p14:tracePt t="9736" x="584200" y="1746250"/>
          <p14:tracePt t="9736" x="571500" y="1752600"/>
          <p14:tracePt t="9751" x="558800" y="1758950"/>
          <p14:tracePt t="9751" x="546100" y="1765300"/>
          <p14:tracePt t="9768" x="533400" y="1771650"/>
          <p14:tracePt t="9768" x="520700" y="1778000"/>
          <p14:tracePt t="9785" x="508000" y="1778000"/>
          <p14:tracePt t="9785" x="495300" y="1778000"/>
          <p14:tracePt t="9801" x="482600" y="1778000"/>
          <p14:tracePt t="9801" x="463550" y="1771650"/>
          <p14:tracePt t="9817" x="444500" y="1765300"/>
          <p14:tracePt t="9817" x="425450" y="1758950"/>
          <p14:tracePt t="9817" x="406400" y="1752600"/>
          <p14:tracePt t="9837" x="209550" y="1574800"/>
          <p14:tracePt t="9918" x="209550" y="1543050"/>
          <p14:tracePt t="9923" x="215900" y="1517650"/>
          <p14:tracePt t="9934" x="234950" y="1447800"/>
          <p14:tracePt t="9952" x="292100" y="1333500"/>
          <p14:tracePt t="9968" x="361950" y="1244600"/>
          <p14:tracePt t="9984" x="438150" y="1162050"/>
          <p14:tracePt t="10001" x="533400" y="1073150"/>
          <p14:tracePt t="10001" x="584200" y="1035050"/>
          <p14:tracePt t="10020" x="692150" y="965200"/>
          <p14:tracePt t="10036" x="819150" y="908050"/>
          <p14:tracePt t="10052" x="946150" y="869950"/>
          <p14:tracePt t="10068" x="1085850" y="850900"/>
          <p14:tracePt t="10085" x="1219200" y="857250"/>
          <p14:tracePt t="10101" x="1339850" y="876300"/>
          <p14:tracePt t="10101" x="1397000" y="901700"/>
          <p14:tracePt t="10119" x="1492250" y="958850"/>
          <p14:tracePt t="10135" x="1562100" y="1028700"/>
          <p14:tracePt t="10151" x="1612900" y="1117600"/>
          <p14:tracePt t="10168" x="1638300" y="1212850"/>
          <p14:tracePt t="10185" x="1631950" y="1346200"/>
          <p14:tracePt t="10203" x="1606550" y="1422400"/>
          <p14:tracePt t="10218" x="1562100" y="1498600"/>
          <p14:tracePt t="10235" x="1517650" y="1562100"/>
          <p14:tracePt t="10252" x="1441450" y="1644650"/>
          <p14:tracePt t="10269" x="1397000" y="1682750"/>
          <p14:tracePt t="10285" x="1365250" y="1714500"/>
          <p14:tracePt t="10302" x="1333500" y="1739900"/>
          <p14:tracePt t="10319" x="1333500" y="1746250"/>
          <p14:tracePt t="10335" x="1339850" y="1746250"/>
          <p14:tracePt t="10352" x="1346200" y="1739900"/>
          <p14:tracePt t="10352" x="1352550" y="1733550"/>
          <p14:tracePt t="10369" x="1365250" y="1727200"/>
          <p14:tracePt t="10369" x="1377950" y="1720850"/>
          <p14:tracePt t="10369" x="1390650" y="1714500"/>
          <p14:tracePt t="10387" x="1409700" y="1708150"/>
          <p14:tracePt t="10401" x="1428750" y="1701800"/>
          <p14:tracePt t="10401" x="1485900" y="1689100"/>
          <p14:tracePt t="10419" x="1517650" y="1682750"/>
          <p14:tracePt t="10419" x="1549400" y="1676400"/>
          <p14:tracePt t="10436" x="1587500" y="1670050"/>
          <p14:tracePt t="10436" x="1625600" y="1663700"/>
          <p14:tracePt t="10453" x="1663700" y="1657350"/>
          <p14:tracePt t="10453" x="1708150" y="1651000"/>
          <p14:tracePt t="10469" x="1752600" y="1644650"/>
          <p14:tracePt t="10469" x="1790700" y="1644650"/>
          <p14:tracePt t="10469" x="1828800" y="1638300"/>
          <p14:tracePt t="10488" x="1866900" y="1638300"/>
          <p14:tracePt t="10488" x="1905000" y="1638300"/>
          <p14:tracePt t="10503" x="1936750" y="1638300"/>
          <p14:tracePt t="10503" x="1968500" y="1631950"/>
          <p14:tracePt t="10520" x="2000250" y="1638300"/>
          <p14:tracePt t="10520" x="2025650" y="1638300"/>
          <p14:tracePt t="10537" x="2051050" y="1638300"/>
          <p14:tracePt t="10537" x="2076450" y="1638300"/>
          <p14:tracePt t="10553" x="2095500" y="1644650"/>
          <p14:tracePt t="10553" x="2133600" y="1651000"/>
          <p14:tracePt t="10570" x="2146300" y="1657350"/>
          <p14:tracePt t="10570" x="2159000" y="1657350"/>
          <p14:tracePt t="10587" x="2171700" y="1663700"/>
          <p14:tracePt t="10587" x="2184400" y="1670050"/>
          <p14:tracePt t="10604" x="2190750" y="1676400"/>
          <p14:tracePt t="10604" x="2203450" y="1682750"/>
          <p14:tracePt t="10620" x="2209800" y="1689100"/>
          <p14:tracePt t="10636" x="2209800" y="1695450"/>
          <p14:tracePt t="10636" x="2209800" y="1701800"/>
          <p14:tracePt t="10654" x="2209800" y="1708150"/>
          <p14:tracePt t="10669" x="2197100" y="1720850"/>
          <p14:tracePt t="10687" x="2190750" y="1727200"/>
          <p14:tracePt t="10703" x="2184400" y="1733550"/>
          <p14:tracePt t="10720" x="2178050" y="1733550"/>
          <p14:tracePt t="10737" x="2171700" y="1720850"/>
          <p14:tracePt t="10878" x="2190750" y="1682750"/>
          <p14:tracePt t="10883" x="2197100" y="1682750"/>
          <p14:tracePt t="10891" x="2203450" y="1682750"/>
          <p14:tracePt t="10904" x="2209800" y="1682750"/>
          <p14:tracePt t="10904" x="2228850" y="1682750"/>
          <p14:tracePt t="10921" x="2235200" y="1676400"/>
          <p14:tracePt t="10921" x="2247900" y="1676400"/>
          <p14:tracePt t="10938" x="2260600" y="1676400"/>
          <p14:tracePt t="10938" x="2273300" y="1676400"/>
          <p14:tracePt t="10955" x="2292350" y="1682750"/>
          <p14:tracePt t="10955" x="2311400" y="1682750"/>
          <p14:tracePt t="10971" x="2330450" y="1682750"/>
          <p14:tracePt t="10971" x="2374900" y="1695450"/>
          <p14:tracePt t="10988" x="2393950" y="1695450"/>
          <p14:tracePt t="10988" x="2419350" y="1701800"/>
          <p14:tracePt t="11005" x="2438400" y="1708150"/>
          <p14:tracePt t="11005" x="2463800" y="1714500"/>
          <p14:tracePt t="11022" x="2482850" y="1714500"/>
          <p14:tracePt t="11022" x="2520950" y="1720850"/>
          <p14:tracePt t="11040" x="2540000" y="1720850"/>
          <p14:tracePt t="11040" x="2559050" y="1720850"/>
          <p14:tracePt t="11055" x="2571750" y="1720850"/>
          <p14:tracePt t="11055" x="2584450" y="1720850"/>
          <p14:tracePt t="11074" x="2597150" y="1720850"/>
          <p14:tracePt t="11194" x="2641600" y="1758950"/>
          <p14:tracePt t="11200" x="2647950" y="1765300"/>
          <p14:tracePt t="11227" x="2654300" y="1771650"/>
          <p14:tracePt t="11243" x="2660650" y="1771650"/>
          <p14:tracePt t="11251" x="2667000" y="1771650"/>
          <p14:tracePt t="11259" x="2679700" y="1771650"/>
          <p14:tracePt t="11272" x="2686050" y="1778000"/>
          <p14:tracePt t="11272" x="2711450" y="1778000"/>
          <p14:tracePt t="11290" x="2730500" y="1778000"/>
          <p14:tracePt t="11290" x="2743200" y="1778000"/>
          <p14:tracePt t="11307" x="2762250" y="1771650"/>
          <p14:tracePt t="11307" x="2774950" y="1771650"/>
          <p14:tracePt t="11307" x="2787650" y="1771650"/>
          <p14:tracePt t="11328" x="2806700" y="1765300"/>
          <p14:tracePt t="11328" x="2819400" y="1765300"/>
          <p14:tracePt t="11340" x="2832100" y="1765300"/>
          <p14:tracePt t="11340" x="2844800" y="1758950"/>
          <p14:tracePt t="11357" x="2851150" y="1765300"/>
          <p14:tracePt t="11357" x="2857500" y="1765300"/>
          <p14:tracePt t="11373" x="2863850" y="1765300"/>
          <p14:tracePt t="11373" x="2870200" y="1765300"/>
          <p14:tracePt t="11390" x="2876550" y="1771650"/>
          <p14:tracePt t="11406" x="2882900" y="1778000"/>
          <p14:tracePt t="11406" x="2889250" y="1790700"/>
          <p14:tracePt t="11424" x="2895600" y="1784350"/>
          <p14:tracePt t="11455" x="2901950" y="1778000"/>
          <p14:tracePt t="11460" x="3111500" y="1746250"/>
          <p14:tracePt t="11554" x="3155950" y="1746250"/>
          <p14:tracePt t="11560" x="3251200" y="1733550"/>
          <p14:tracePt t="11577" x="3359150" y="1720850"/>
          <p14:tracePt t="11590" x="3479800" y="1701800"/>
          <p14:tracePt t="11606" x="3600450" y="1682750"/>
          <p14:tracePt t="11624" x="3790950" y="1657350"/>
          <p14:tracePt t="11640" x="3917950" y="1644650"/>
          <p14:tracePt t="11657" x="4044950" y="1638300"/>
          <p14:tracePt t="11674" x="4171950" y="1638300"/>
          <p14:tracePt t="11691" x="4362450" y="1638300"/>
          <p14:tracePt t="11709" x="4476750" y="1638300"/>
          <p14:tracePt t="11725" x="4597400" y="1644650"/>
          <p14:tracePt t="11744" x="4724400" y="1644650"/>
          <p14:tracePt t="11744" x="4787900" y="1644650"/>
          <p14:tracePt t="11760" x="4851400" y="1651000"/>
          <p14:tracePt t="11773" x="5054600" y="1657350"/>
          <p14:tracePt t="11792" x="5207000" y="1657350"/>
          <p14:tracePt t="11808" x="5365750" y="1657350"/>
          <p14:tracePt t="11808" x="5448300" y="1657350"/>
          <p14:tracePt t="11829" x="5530850" y="1657350"/>
          <p14:tracePt t="11840" x="5702300" y="1657350"/>
          <p14:tracePt t="11840" x="5784850" y="1657350"/>
          <p14:tracePt t="11860" x="5867400" y="1657350"/>
          <p14:tracePt t="11874" x="6121400" y="1663700"/>
          <p14:tracePt t="11891" x="6286500" y="1670050"/>
          <p14:tracePt t="11908" x="6451600" y="1670050"/>
          <p14:tracePt t="11924" x="6692900" y="1670050"/>
          <p14:tracePt t="11941" x="6858000" y="1670050"/>
          <p14:tracePt t="11958" x="7010400" y="1670050"/>
          <p14:tracePt t="11974" x="7150100" y="1676400"/>
          <p14:tracePt t="11991" x="7353300" y="1676400"/>
          <p14:tracePt t="12008" x="7480300" y="1676400"/>
          <p14:tracePt t="12025" x="7594600" y="1682750"/>
          <p14:tracePt t="12042" x="7702550" y="1682750"/>
          <p14:tracePt t="12042" x="7753350" y="1689100"/>
          <p14:tracePt t="12060" x="7842250" y="1689100"/>
          <p14:tracePt t="12076" x="7924800" y="1695450"/>
          <p14:tracePt t="12092" x="7994650" y="1695450"/>
          <p14:tracePt t="12108" x="8051800" y="1689100"/>
          <p14:tracePt t="12125" x="8102600" y="1682750"/>
          <p14:tracePt t="12141" x="8140700" y="1682750"/>
          <p14:tracePt t="12141" x="8153400" y="1676400"/>
          <p14:tracePt t="12160" x="8178800" y="1676400"/>
          <p14:tracePt t="12175" x="8191500" y="1676400"/>
          <p14:tracePt t="12191" x="8197850" y="1670050"/>
          <p14:tracePt t="12208" x="8204200" y="1670050"/>
          <p14:tracePt t="12224" x="8204200" y="1663700"/>
          <p14:tracePt t="12241" x="8197850" y="1657350"/>
          <p14:tracePt t="12258" x="8191500" y="1651000"/>
          <p14:tracePt t="12275" x="8185150" y="1651000"/>
          <p14:tracePt t="12292" x="8178800" y="1644650"/>
          <p14:tracePt t="12308" x="8172450" y="1644650"/>
          <p14:tracePt t="12331" x="8166100" y="1651000"/>
          <p14:tracePt t="12375" x="8166100" y="1657350"/>
          <p14:tracePt t="12487" x="8159750" y="1663700"/>
          <p14:tracePt t="12539" x="8159750" y="1670050"/>
          <p14:tracePt t="12595" x="8159750" y="1676400"/>
          <p14:tracePt t="12615" x="8153400" y="1682750"/>
          <p14:tracePt t="12631" x="8153400" y="1689100"/>
          <p14:tracePt t="12639" x="8147050" y="1695450"/>
          <p14:tracePt t="12647" x="8140700" y="1708150"/>
          <p14:tracePt t="12660" x="8128000" y="1714500"/>
          <p14:tracePt t="12676" x="8121650" y="1727200"/>
          <p14:tracePt t="12693" x="8108950" y="1733550"/>
          <p14:tracePt t="12709" x="8102600" y="1733550"/>
          <p14:tracePt t="12727" x="8096250" y="1733550"/>
          <p14:tracePt t="12743" x="8089900" y="1733550"/>
          <p14:tracePt t="12760" x="8083550" y="1733550"/>
          <p14:tracePt t="12776" x="8083550" y="1727200"/>
          <p14:tracePt t="12796" x="8083550" y="1720850"/>
          <p14:tracePt t="12819" x="8083550" y="1714500"/>
          <p14:tracePt t="12863" x="8089900" y="1708150"/>
          <p14:tracePt t="12887" x="8089900" y="1701800"/>
          <p14:tracePt t="12907" x="8089900" y="1695450"/>
          <p14:tracePt t="12931" x="8096250" y="1695450"/>
          <p14:tracePt t="12955" x="8089900" y="1689100"/>
          <p14:tracePt t="13035" x="8096250" y="1689100"/>
          <p14:tracePt t="13095" x="8102600" y="1695450"/>
          <p14:tracePt t="13119" x="8108950" y="1701800"/>
          <p14:tracePt t="13135" x="8108950" y="1708150"/>
          <p14:tracePt t="13155" x="8108950" y="1714500"/>
          <p14:tracePt t="13199" x="8102600" y="1714500"/>
          <p14:tracePt t="13231" x="8102600" y="1720850"/>
          <p14:tracePt t="13255" x="8096250" y="1720850"/>
          <p14:tracePt t="13267" x="8089900" y="1720850"/>
          <p14:tracePt t="13283" x="8083550" y="1727200"/>
          <p14:tracePt t="13299" x="8077200" y="1727200"/>
          <p14:tracePt t="13315" x="8064500" y="1733550"/>
          <p14:tracePt t="13328" x="8058150" y="1733550"/>
          <p14:tracePt t="13345" x="8051800" y="1733550"/>
          <p14:tracePt t="13361" x="8039100" y="1727200"/>
          <p14:tracePt t="13379" x="8032750" y="1727200"/>
          <p14:tracePt t="13395" x="8026400" y="1720850"/>
          <p14:tracePt t="13412" x="8013700" y="1720850"/>
          <p14:tracePt t="13428" x="8007350" y="1727200"/>
          <p14:tracePt t="13471" x="8013700" y="1733550"/>
          <p14:tracePt t="13495" x="8020050" y="1733550"/>
          <p14:tracePt t="13507" x="8026400" y="1733550"/>
          <p14:tracePt t="13523" x="8032750" y="1733550"/>
          <p14:tracePt t="13539" x="8045450" y="1733550"/>
          <p14:tracePt t="13555" x="8051800" y="1733550"/>
          <p14:tracePt t="13567" x="8058150" y="1733550"/>
          <p14:tracePt t="13583" x="8064500" y="1727200"/>
          <p14:tracePt t="13599" x="8070850" y="1727200"/>
          <p14:tracePt t="13616" x="8077200" y="1720850"/>
          <p14:tracePt t="13651" x="8083550" y="1720850"/>
          <p14:tracePt t="13679" x="8089900" y="1727200"/>
          <p14:tracePt t="13719" x="8096250" y="1727200"/>
          <p14:tracePt t="13747" x="8102600" y="1727200"/>
          <p14:tracePt t="13771" x="8108950" y="1720850"/>
          <p14:tracePt t="13799" x="8115300" y="1720850"/>
          <p14:tracePt t="13815" x="8121650" y="1714500"/>
          <p14:tracePt t="13831" x="8128000" y="1708150"/>
          <p14:tracePt t="13847" x="8134350" y="1708150"/>
          <p14:tracePt t="13859" x="8140700" y="1708150"/>
          <p14:tracePt t="13875" x="8147050" y="1708150"/>
          <p14:tracePt t="13891" x="8153400" y="1714500"/>
          <p14:tracePt t="13915" x="8153400" y="1720850"/>
          <p14:tracePt t="13951" x="8147050" y="1720850"/>
          <p14:tracePt t="13979" x="8140700" y="1727200"/>
          <p14:tracePt t="14003" x="8134350" y="1727200"/>
          <p14:tracePt t="14019" x="8134350" y="1733550"/>
          <p14:tracePt t="14035" x="8128000" y="1733550"/>
          <p14:tracePt t="14047" x="8121650" y="1733550"/>
          <p14:tracePt t="14063" x="8115300" y="1727200"/>
          <p14:tracePt t="14079" x="8108950" y="1727200"/>
          <p14:tracePt t="14095" x="8102600" y="1727200"/>
          <p14:tracePt t="14107" x="8096250" y="1727200"/>
          <p14:tracePt t="14131" x="8089900" y="1727200"/>
          <p14:tracePt t="14159" x="8083550" y="1733550"/>
          <p14:tracePt t="14275" x="8077200" y="1739900"/>
          <p14:tracePt t="14363" x="8083550" y="1746250"/>
          <p14:tracePt t="14395" x="8089900" y="1752600"/>
          <p14:tracePt t="14407" x="8102600" y="1758950"/>
          <p14:tracePt t="14423" x="8108950" y="1758950"/>
          <p14:tracePt t="14432" x="8115300" y="1765300"/>
          <p14:tracePt t="14432" x="8121650" y="1765300"/>
          <p14:tracePt t="14451" x="8128000" y="1765300"/>
          <p14:tracePt t="14451" x="8134350" y="1765300"/>
          <p14:tracePt t="14466" x="8140700" y="1765300"/>
          <p14:tracePt t="14482" x="8134350" y="1771650"/>
          <p14:tracePt t="14515" x="8128000" y="1778000"/>
          <p14:tracePt t="14527" x="8121650" y="1784350"/>
          <p14:tracePt t="14535" x="8115300" y="1790700"/>
          <p14:tracePt t="14548" x="8102600" y="1797050"/>
          <p14:tracePt t="14548" x="8083550" y="1816100"/>
          <p14:tracePt t="14568" x="8070850" y="1828800"/>
          <p14:tracePt t="14568" x="8058150" y="1835150"/>
          <p14:tracePt t="14583" x="8039100" y="1847850"/>
          <p14:tracePt t="14583" x="8020050" y="1860550"/>
          <p14:tracePt t="14600" x="8001000" y="1866900"/>
          <p14:tracePt t="14600" x="7981950" y="1879600"/>
          <p14:tracePt t="14616" x="7962900" y="1885950"/>
          <p14:tracePt t="14616" x="7943850" y="1898650"/>
          <p14:tracePt t="14633" x="7924800" y="1905000"/>
          <p14:tracePt t="14633" x="7899400" y="1911350"/>
          <p14:tracePt t="14650" x="7880350" y="1911350"/>
          <p14:tracePt t="14650" x="7867650" y="1911350"/>
          <p14:tracePt t="14666" x="7861300" y="1911350"/>
          <p14:tracePt t="14666" x="7848600" y="1911350"/>
          <p14:tracePt t="14683" x="7842250" y="1911350"/>
          <p14:tracePt t="14683" x="7823200" y="1911350"/>
          <p14:tracePt t="14701" x="7816850" y="1898650"/>
          <p14:tracePt t="14716" x="7810500" y="1892300"/>
          <p14:tracePt t="14732" x="7810500" y="1885950"/>
          <p14:tracePt t="14749" x="7816850" y="1873250"/>
          <p14:tracePt t="14749" x="7823200" y="1873250"/>
          <p14:tracePt t="14767" x="7835900" y="1866900"/>
          <p14:tracePt t="14767" x="7848600" y="1860550"/>
          <p14:tracePt t="14784" x="7861300" y="1847850"/>
          <p14:tracePt t="14784" x="7874000" y="1847850"/>
          <p14:tracePt t="14800" x="7886700" y="1841500"/>
          <p14:tracePt t="14800" x="7899400" y="1828800"/>
          <p14:tracePt t="14817" x="7905750" y="1822450"/>
          <p14:tracePt t="14817" x="7912100" y="1816100"/>
          <p14:tracePt t="14817" x="7918450" y="1809750"/>
          <p14:tracePt t="14837" x="7924800" y="1803400"/>
          <p14:tracePt t="14849" x="7931150" y="1797050"/>
          <p14:tracePt t="14849" x="7931150" y="1790700"/>
          <p14:tracePt t="14868" x="7924800" y="1784350"/>
          <p14:tracePt t="14895" x="7918450" y="1784350"/>
          <p14:tracePt t="14904" x="7905750" y="1790700"/>
          <p14:tracePt t="14916" x="7893050" y="1790700"/>
          <p14:tracePt t="14916" x="7874000" y="1790700"/>
          <p14:tracePt t="14916" x="7861300" y="1790700"/>
          <p14:tracePt t="14936" x="7835900" y="1797050"/>
          <p14:tracePt t="14936" x="7816850" y="1797050"/>
          <p14:tracePt t="14951" x="7791450" y="1803400"/>
          <p14:tracePt t="14951" x="7759700" y="1803400"/>
          <p14:tracePt t="14968" x="7734300" y="1809750"/>
          <p14:tracePt t="14968" x="7702550" y="1816100"/>
          <p14:tracePt t="14984" x="7670800" y="1822450"/>
          <p14:tracePt t="14984" x="7600950" y="1828800"/>
          <p14:tracePt t="15001" x="7562850" y="1835150"/>
          <p14:tracePt t="15001" x="7524750" y="1841500"/>
          <p14:tracePt t="15018" x="7480300" y="1854200"/>
          <p14:tracePt t="15018" x="7429500" y="1860550"/>
          <p14:tracePt t="15035" x="7378700" y="1879600"/>
          <p14:tracePt t="15035" x="7315200" y="1892300"/>
          <p14:tracePt t="15051" x="7251700" y="1911350"/>
          <p14:tracePt t="15051" x="7112000" y="1962150"/>
          <p14:tracePt t="15068" x="7035800" y="1987550"/>
          <p14:tracePt t="15068" x="6953250" y="2012950"/>
          <p14:tracePt t="15085" x="6870700" y="2038350"/>
          <p14:tracePt t="15085" x="6781800" y="2070100"/>
          <p14:tracePt t="15535" x="615950" y="2762250"/>
          <p14:tracePt t="15543" x="603250" y="2755900"/>
          <p14:tracePt t="15552" x="596900" y="2743200"/>
          <p14:tracePt t="15552" x="590550" y="2736850"/>
          <p14:tracePt t="15569" x="584200" y="2724150"/>
          <p14:tracePt t="15569" x="577850" y="2717800"/>
          <p14:tracePt t="15569" x="577850" y="2711450"/>
          <p14:tracePt t="15587" x="577850" y="2705100"/>
          <p14:tracePt t="15587" x="584200" y="2698750"/>
          <p14:tracePt t="15603" x="590550" y="2698750"/>
          <p14:tracePt t="15603" x="596900" y="2698750"/>
          <p14:tracePt t="15619" x="609600" y="2705100"/>
          <p14:tracePt t="15619" x="622300" y="2711450"/>
          <p14:tracePt t="15636" x="635000" y="2724150"/>
          <p14:tracePt t="15636" x="654050" y="2730500"/>
          <p14:tracePt t="15653" x="666750" y="2743200"/>
          <p14:tracePt t="15653" x="685800" y="2755900"/>
          <p14:tracePt t="15669" x="698500" y="2762250"/>
          <p14:tracePt t="15669" x="711200" y="2768600"/>
          <p14:tracePt t="15669" x="723900" y="2781300"/>
          <p14:tracePt t="15688" x="736600" y="2787650"/>
          <p14:tracePt t="15688" x="742950" y="2787650"/>
          <p14:tracePt t="15703" x="749300" y="2787650"/>
          <p14:tracePt t="15719" x="736600" y="2781300"/>
          <p14:tracePt t="15735" x="546100" y="2667000"/>
          <p14:tracePt t="15817" x="533400" y="2647950"/>
          <p14:tracePt t="15819" x="495300" y="2622550"/>
          <p14:tracePt t="15836" x="463550" y="2584450"/>
          <p14:tracePt t="15853" x="444500" y="2540000"/>
          <p14:tracePt t="15870" x="444500" y="2451100"/>
          <p14:tracePt t="15887" x="463550" y="2387600"/>
          <p14:tracePt t="15903" x="501650" y="2324100"/>
          <p14:tracePt t="15920" x="558800" y="2266950"/>
          <p14:tracePt t="15937" x="635000" y="2222500"/>
          <p14:tracePt t="15937" x="679450" y="2203450"/>
          <p14:tracePt t="15955" x="768350" y="2171700"/>
          <p14:tracePt t="15971" x="869950" y="2165350"/>
          <p14:tracePt t="15987" x="965200" y="2171700"/>
          <p14:tracePt t="16004" x="1054100" y="2203450"/>
          <p14:tracePt t="16020" x="1123950" y="2247900"/>
          <p14:tracePt t="16037" x="1174750" y="2305050"/>
          <p14:tracePt t="16037" x="1187450" y="2343150"/>
          <p14:tracePt t="16055" x="1206500" y="2413000"/>
          <p14:tracePt t="16071" x="1200150" y="2489200"/>
          <p14:tracePt t="16087" x="1181100" y="2565400"/>
          <p14:tracePt t="16104" x="1130300" y="2660650"/>
          <p14:tracePt t="16121" x="1092200" y="2717800"/>
          <p14:tracePt t="16138" x="1066800" y="2762250"/>
          <p14:tracePt t="16154" x="1047750" y="2787650"/>
          <p14:tracePt t="16171" x="1047750" y="2800350"/>
          <p14:tracePt t="16171" x="1041400" y="2806700"/>
          <p14:tracePt t="16189" x="1041400" y="2794000"/>
          <p14:tracePt t="16219" x="1047750" y="2787650"/>
          <p14:tracePt t="16227" x="1054100" y="2781300"/>
          <p14:tracePt t="16237" x="1060450" y="2781300"/>
          <p14:tracePt t="16237" x="1092200" y="2768600"/>
          <p14:tracePt t="16256" x="1111250" y="2762250"/>
          <p14:tracePt t="16256" x="1136650" y="2755900"/>
          <p14:tracePt t="16272" x="1162050" y="2749550"/>
          <p14:tracePt t="16272" x="1193800" y="2749550"/>
          <p14:tracePt t="16288" x="1225550" y="2743200"/>
          <p14:tracePt t="16288" x="1257300" y="2736850"/>
          <p14:tracePt t="16305" x="1295400" y="2730500"/>
          <p14:tracePt t="16305" x="1333500" y="2730500"/>
          <p14:tracePt t="16305" x="1377950" y="2724150"/>
          <p14:tracePt t="16324" x="1422400" y="2724150"/>
          <p14:tracePt t="16324" x="1466850" y="2724150"/>
          <p14:tracePt t="16340" x="1511300" y="2724150"/>
          <p14:tracePt t="16340" x="1555750" y="2717800"/>
          <p14:tracePt t="16356" x="1600200" y="2724150"/>
          <p14:tracePt t="16356" x="1644650" y="2724150"/>
          <p14:tracePt t="16372" x="1689100" y="2724150"/>
          <p14:tracePt t="16372" x="1733550" y="2730500"/>
          <p14:tracePt t="16389" x="1771650" y="2730500"/>
          <p14:tracePt t="16389" x="1809750" y="2736850"/>
          <p14:tracePt t="16405" x="1841500" y="2736850"/>
          <p14:tracePt t="16405" x="1905000" y="2749550"/>
          <p14:tracePt t="16423" x="1936750" y="2755900"/>
          <p14:tracePt t="16423" x="1962150" y="2762250"/>
          <p14:tracePt t="16439" x="1987550" y="2774950"/>
          <p14:tracePt t="16439" x="2012950" y="2781300"/>
          <p14:tracePt t="16456" x="2038350" y="2787650"/>
          <p14:tracePt t="16456" x="2057400" y="2800350"/>
          <p14:tracePt t="16473" x="2082800" y="2806700"/>
          <p14:tracePt t="16473" x="2120900" y="2825750"/>
          <p14:tracePt t="16490" x="2139950" y="2832100"/>
          <p14:tracePt t="16490" x="2159000" y="2844800"/>
          <p14:tracePt t="16506" x="2178050" y="2851150"/>
          <p14:tracePt t="16506" x="2197100" y="2863850"/>
          <p14:tracePt t="16524" x="2209800" y="2870200"/>
          <p14:tracePt t="16524" x="2241550" y="2889250"/>
          <p14:tracePt t="16540" x="2254250" y="2895600"/>
          <p14:tracePt t="16540" x="2266950" y="2908300"/>
          <p14:tracePt t="16556" x="2286000" y="2914650"/>
          <p14:tracePt t="16556" x="2298700" y="2921000"/>
          <p14:tracePt t="16573" x="2317750" y="2933700"/>
          <p14:tracePt t="16573" x="2336800" y="2940050"/>
          <p14:tracePt t="16590" x="2362200" y="2952750"/>
          <p14:tracePt t="16590" x="2381250" y="2959100"/>
          <p14:tracePt t="16590" x="2406650" y="2971800"/>
          <p14:tracePt t="16608" x="2438400" y="2978150"/>
          <p14:tracePt t="16608" x="2463800" y="2990850"/>
          <p14:tracePt t="16623" x="2495550" y="2997200"/>
          <p14:tracePt t="16623" x="2533650" y="3009900"/>
          <p14:tracePt t="16640" x="2578100" y="3016250"/>
          <p14:tracePt t="16640" x="2622550" y="3028950"/>
          <p14:tracePt t="16657" x="2667000" y="3041650"/>
          <p14:tracePt t="16657" x="2724150" y="3048000"/>
          <p14:tracePt t="16673" x="2781300" y="3060700"/>
          <p14:tracePt t="16673" x="2844800" y="3067050"/>
          <p14:tracePt t="16673" x="2908300" y="3073400"/>
          <p14:tracePt t="16691" x="2978150" y="3079750"/>
          <p14:tracePt t="16706" x="3048000" y="3086100"/>
          <p14:tracePt t="16706" x="3194050" y="3092450"/>
          <p14:tracePt t="16723" x="3270250" y="3092450"/>
          <p14:tracePt t="16723" x="3346450" y="3092450"/>
          <p14:tracePt t="16740" x="3429000" y="3086100"/>
          <p14:tracePt t="16740" x="3511550" y="3079750"/>
          <p14:tracePt t="16757" x="3594100" y="3079750"/>
          <p14:tracePt t="16757" x="3683000" y="3073400"/>
          <p14:tracePt t="16774" x="3765550" y="3067050"/>
          <p14:tracePt t="16774" x="3949700" y="3060700"/>
          <p14:tracePt t="16790" x="4038600" y="3054350"/>
          <p14:tracePt t="17843" x="4826000" y="2755900"/>
          <p14:tracePt t="17851" x="4806950" y="2755900"/>
          <p14:tracePt t="17859" x="4781550" y="2755900"/>
          <p14:tracePt t="17859" x="4749800" y="2762250"/>
          <p14:tracePt t="17877" x="4711700" y="2762250"/>
          <p14:tracePt t="17877" x="4667250" y="2768600"/>
          <p14:tracePt t="17893" x="4622800" y="2768600"/>
          <p14:tracePt t="17893" x="4578350" y="2774950"/>
          <p14:tracePt t="17893" x="4533900" y="2781300"/>
          <p14:tracePt t="17912" x="4489450" y="2787650"/>
          <p14:tracePt t="17912" x="4451350" y="2794000"/>
          <p14:tracePt t="17927" x="4413250" y="2794000"/>
          <p14:tracePt t="17927" x="4381500" y="2800350"/>
          <p14:tracePt t="17944" x="4349750" y="2800350"/>
          <p14:tracePt t="17944" x="4318000" y="2800350"/>
          <p14:tracePt t="17961" x="4292600" y="2800350"/>
          <p14:tracePt t="17961" x="4267200" y="2800350"/>
          <p14:tracePt t="17977" x="4241800" y="2800350"/>
          <p14:tracePt t="17977" x="4203700" y="2800350"/>
          <p14:tracePt t="17994" x="4184650" y="2806700"/>
          <p14:tracePt t="17994" x="4171950" y="2806700"/>
          <p14:tracePt t="18011" x="4159250" y="2806700"/>
          <p14:tracePt t="18011" x="4146550" y="2806700"/>
          <p14:tracePt t="18028" x="4133850" y="2806700"/>
          <p14:tracePt t="18028" x="4121150" y="2806700"/>
          <p14:tracePt t="18044" x="4114800" y="2806700"/>
          <p14:tracePt t="18044" x="4095750" y="2800350"/>
          <p14:tracePt t="18061" x="4089400" y="2800350"/>
          <p14:tracePt t="18061" x="4083050" y="2794000"/>
          <p14:tracePt t="18079" x="4076700" y="2794000"/>
          <p14:tracePt t="18079" x="4070350" y="2787650"/>
          <p14:tracePt t="18095" x="4064000" y="2787650"/>
          <p14:tracePt t="18095" x="4051300" y="2774950"/>
          <p14:tracePt t="18112" x="4044950" y="2768600"/>
          <p14:tracePt t="18127" x="4038600" y="2762250"/>
          <p14:tracePt t="18127" x="4032250" y="2749550"/>
          <p14:tracePt t="18145" x="4032250" y="2743200"/>
          <p14:tracePt t="18145" x="4025900" y="2736850"/>
          <p14:tracePt t="18161" x="4019550" y="2724150"/>
          <p14:tracePt t="18161" x="4013200" y="2711450"/>
          <p14:tracePt t="18161" x="4006850" y="2698750"/>
          <p14:tracePt t="18180" x="4000500" y="2686050"/>
          <p14:tracePt t="18194" x="3994150" y="2673350"/>
          <p14:tracePt t="18194" x="3981450" y="2647950"/>
          <p14:tracePt t="18212" x="3968750" y="2635250"/>
          <p14:tracePt t="18212" x="3962400" y="2622550"/>
          <p14:tracePt t="18228" x="3949700" y="2609850"/>
          <p14:tracePt t="18228" x="3943350" y="2603500"/>
          <p14:tracePt t="18246" x="3930650" y="2590800"/>
          <p14:tracePt t="18246" x="3917950" y="2584450"/>
          <p14:tracePt t="18246" x="3911600" y="2578100"/>
          <p14:tracePt t="18263" x="3898900" y="2565400"/>
          <p14:tracePt t="18277" x="3892550" y="2559050"/>
          <p14:tracePt t="18277" x="3873500" y="2546350"/>
          <p14:tracePt t="18295" x="3860800" y="2540000"/>
          <p14:tracePt t="18295" x="3848100" y="2533650"/>
          <p14:tracePt t="18312" x="3835400" y="2527300"/>
          <p14:tracePt t="18312" x="3822700" y="2527300"/>
          <p14:tracePt t="18329" x="3810000" y="2527300"/>
          <p14:tracePt t="18329" x="3797300" y="2527300"/>
          <p14:tracePt t="18345" x="3778250" y="2533650"/>
          <p14:tracePt t="18345" x="3746500" y="2546350"/>
          <p14:tracePt t="18362" x="3727450" y="2552700"/>
          <p14:tracePt t="18362" x="3708400" y="2559050"/>
          <p14:tracePt t="18379" x="3689350" y="2565400"/>
          <p14:tracePt t="18379" x="3670300" y="2571750"/>
          <p14:tracePt t="18395" x="3644900" y="2578100"/>
          <p14:tracePt t="18395" x="3606800" y="2590800"/>
          <p14:tracePt t="18412" x="3581400" y="2590800"/>
          <p14:tracePt t="18412" x="3562350" y="2590800"/>
          <p14:tracePt t="18429" x="3536950" y="2590800"/>
          <p14:tracePt t="18429" x="3517900" y="2590800"/>
          <p14:tracePt t="18446" x="3492500" y="2590800"/>
          <p14:tracePt t="18446" x="3473450" y="2584450"/>
          <p14:tracePt t="18462" x="3454400" y="2578100"/>
          <p14:tracePt t="18462" x="3416300" y="2571750"/>
          <p14:tracePt t="18479" x="3390900" y="2571750"/>
          <p14:tracePt t="18479" x="3371850" y="2565400"/>
          <p14:tracePt t="18496" x="3352800" y="2565400"/>
          <p14:tracePt t="18496" x="3333750" y="2559050"/>
          <p14:tracePt t="18513" x="3314700" y="2552700"/>
          <p14:tracePt t="18513" x="3295650" y="2552700"/>
          <p14:tracePt t="18530" x="3270250" y="2546350"/>
          <p14:tracePt t="18530" x="3251200" y="2540000"/>
          <p14:tracePt t="18530" x="3232150" y="2533650"/>
          <p14:tracePt t="18548" x="3213100" y="2527300"/>
          <p14:tracePt t="18561" x="3194050" y="2514600"/>
          <p14:tracePt t="18561" x="3162300" y="2501900"/>
          <p14:tracePt t="18580" x="3143250" y="2495550"/>
          <p14:tracePt t="18580" x="3130550" y="2489200"/>
          <p14:tracePt t="18597" x="3117850" y="2482850"/>
          <p14:tracePt t="18597" x="3105150" y="2476500"/>
          <p14:tracePt t="18613" x="3092450" y="2470150"/>
          <p14:tracePt t="18613" x="3079750" y="2463800"/>
          <p14:tracePt t="18613" x="3073400" y="2457450"/>
          <p14:tracePt t="18632" x="3067050" y="2457450"/>
          <p14:tracePt t="18645" x="3060700" y="2451100"/>
          <p14:tracePt t="18645" x="3048000" y="2438400"/>
          <p14:tracePt t="18664" x="3048000" y="2432050"/>
          <p14:tracePt t="18664" x="3048000" y="2425700"/>
          <p14:tracePt t="18680" x="3048000" y="2413000"/>
          <p14:tracePt t="18680" x="3048000" y="2400300"/>
          <p14:tracePt t="18680" x="3048000" y="2387600"/>
          <p14:tracePt t="18700" x="3048000" y="2381250"/>
          <p14:tracePt t="18700" x="3054350" y="2368550"/>
          <p14:tracePt t="18713" x="3054350" y="2355850"/>
          <p14:tracePt t="18713" x="3060700" y="2349500"/>
          <p14:tracePt t="18730" x="3067050" y="2336800"/>
          <p14:tracePt t="18730" x="3073400" y="2330450"/>
          <p14:tracePt t="18747" x="3079750" y="2324100"/>
          <p14:tracePt t="18747" x="3086100" y="2317750"/>
          <p14:tracePt t="18764" x="3092450" y="2311400"/>
          <p14:tracePt t="18764" x="3105150" y="2298700"/>
          <p14:tracePt t="18781" x="3117850" y="2298700"/>
          <p14:tracePt t="18781" x="3124200" y="2292350"/>
          <p14:tracePt t="18797" x="3130550" y="2292350"/>
          <p14:tracePt t="18797" x="3136900" y="2292350"/>
          <p14:tracePt t="18814" x="3136900" y="2286000"/>
          <p14:tracePt t="18814" x="3143250" y="2286000"/>
          <p14:tracePt t="18833" x="3149600" y="2286000"/>
          <p14:tracePt t="18847" x="3143250" y="2286000"/>
          <p14:tracePt t="18871" x="3136900" y="2286000"/>
          <p14:tracePt t="18880" x="3124200" y="2292350"/>
          <p14:tracePt t="18880" x="3117850" y="2298700"/>
          <p14:tracePt t="18898" x="3105150" y="2305050"/>
          <p14:tracePt t="18898" x="3073400" y="2330450"/>
          <p14:tracePt t="18916" x="3054350" y="2336800"/>
          <p14:tracePt t="18930" x="3035300" y="2349500"/>
          <p14:tracePt t="18930" x="3003550" y="2374900"/>
          <p14:tracePt t="18949" x="2984500" y="2387600"/>
          <p14:tracePt t="18949" x="2965450" y="2393950"/>
          <p14:tracePt t="18964" x="2946400" y="2406650"/>
          <p14:tracePt t="18964" x="2927350" y="2419350"/>
          <p14:tracePt t="18981" x="2914650" y="2432050"/>
          <p14:tracePt t="18981" x="2895600" y="2444750"/>
          <p14:tracePt t="18981" x="2882900" y="2451100"/>
          <p14:tracePt t="19000" x="2870200" y="2463800"/>
          <p14:tracePt t="19000" x="2857500" y="2470150"/>
          <p14:tracePt t="19015" x="2844800" y="2482850"/>
          <p14:tracePt t="19015" x="2838450" y="2489200"/>
          <p14:tracePt t="19032" x="2825750" y="2495550"/>
          <p14:tracePt t="19032" x="2819400" y="2508250"/>
          <p14:tracePt t="19048" x="2813050" y="2514600"/>
          <p14:tracePt t="19048" x="2806700" y="2520950"/>
          <p14:tracePt t="19065" x="2800350" y="2527300"/>
          <p14:tracePt t="19065" x="2794000" y="2546350"/>
          <p14:tracePt t="19083" x="2787650" y="2552700"/>
          <p14:tracePt t="19083" x="2781300" y="2559050"/>
          <p14:tracePt t="19098" x="2781300" y="2565400"/>
          <p14:tracePt t="19098" x="2774950" y="2571750"/>
          <p14:tracePt t="19115" x="2768600" y="2584450"/>
          <p14:tracePt t="19115" x="2749550" y="2597150"/>
          <p14:tracePt t="19132" x="2743200" y="2603500"/>
          <p14:tracePt t="19132" x="2730500" y="2609850"/>
          <p14:tracePt t="19148" x="2724150" y="2616200"/>
          <p14:tracePt t="19148" x="2711450" y="2622550"/>
          <p14:tracePt t="19164" x="2698750" y="2635250"/>
          <p14:tracePt t="19164" x="2686050" y="2641600"/>
          <p14:tracePt t="19182" x="2673350" y="2647950"/>
          <p14:tracePt t="19182" x="2660650" y="2654300"/>
          <p14:tracePt t="19200" x="2641600" y="2673350"/>
          <p14:tracePt t="19214" x="2635250" y="2679700"/>
          <p14:tracePt t="19214" x="2622550" y="2692400"/>
          <p14:tracePt t="19232" x="2616200" y="2698750"/>
          <p14:tracePt t="19232" x="2609850" y="2705100"/>
          <p14:tracePt t="19249" x="2603500" y="2711450"/>
          <p14:tracePt t="19249" x="2597150" y="2711450"/>
          <p14:tracePt t="19265" x="2590800" y="2717800"/>
          <p14:tracePt t="19281" x="2584450" y="2724150"/>
          <p14:tracePt t="19297" x="2578100" y="2724150"/>
          <p14:tracePt t="19297" x="2571750" y="2724150"/>
          <p14:tracePt t="19315" x="2565400" y="2717800"/>
          <p14:tracePt t="19331" x="2565400" y="2711450"/>
          <p14:tracePt t="19331" x="2559050" y="2705100"/>
          <p14:tracePt t="19348" x="2559050" y="2698750"/>
          <p14:tracePt t="19348" x="2559050" y="2686050"/>
          <p14:tracePt t="19365" x="2552700" y="2679700"/>
          <p14:tracePt t="19365" x="2552700" y="2660650"/>
          <p14:tracePt t="19382" x="2546350" y="2654300"/>
          <p14:tracePt t="19382" x="2546350" y="2641600"/>
          <p14:tracePt t="19399" x="2540000" y="2635250"/>
          <p14:tracePt t="19399" x="2533650" y="2628900"/>
          <p14:tracePt t="19415" x="2527300" y="2628900"/>
          <p14:tracePt t="19415" x="2514600" y="2616200"/>
          <p14:tracePt t="19432" x="2501900" y="2616200"/>
          <p14:tracePt t="19432" x="2489200" y="2609850"/>
          <p14:tracePt t="19449" x="2482850" y="2609850"/>
          <p14:tracePt t="19449" x="2470150" y="2609850"/>
          <p14:tracePt t="19466" x="2457450" y="2609850"/>
          <p14:tracePt t="19466" x="2444750" y="2603500"/>
          <p14:tracePt t="19482" x="2432050" y="2603500"/>
          <p14:tracePt t="19482" x="2406650" y="2609850"/>
          <p14:tracePt t="19500" x="2400300" y="2609850"/>
          <p14:tracePt t="19500" x="2387600" y="2609850"/>
          <p14:tracePt t="19517" x="2381250" y="2609850"/>
          <p14:tracePt t="19517" x="2368550" y="2609850"/>
          <p14:tracePt t="19533" x="2362200" y="2609850"/>
          <p14:tracePt t="19533" x="2355850" y="2609850"/>
          <p14:tracePt t="19550" x="2349500" y="2609850"/>
          <p14:tracePt t="19565" x="2349500" y="2603500"/>
          <p14:tracePt t="19583" x="2355850" y="2603500"/>
          <p14:tracePt t="19599" x="2368550" y="2597150"/>
          <p14:tracePt t="19615" x="2368550" y="2590800"/>
          <p14:tracePt t="19632" x="2381250" y="2584450"/>
          <p14:tracePt t="19649" x="2387600" y="2584450"/>
          <p14:tracePt t="19667" x="2393950" y="2578100"/>
          <p14:tracePt t="19667" x="2400300" y="2578100"/>
          <p14:tracePt t="19683" x="2400300" y="2571750"/>
          <p14:tracePt t="19711" x="2393950" y="2565400"/>
          <p14:tracePt t="19731" x="2393950" y="2559050"/>
          <p14:tracePt t="19747" x="2387600" y="2552700"/>
          <p14:tracePt t="19771" x="2400300" y="2552700"/>
          <p14:tracePt t="19787" x="2406650" y="2552700"/>
          <p14:tracePt t="19791" x="2413000" y="2552700"/>
          <p14:tracePt t="19799" x="2425700" y="2552700"/>
          <p14:tracePt t="19799" x="2438400" y="2552700"/>
          <p14:tracePt t="19817" x="2451100" y="2552700"/>
          <p14:tracePt t="19817" x="2470150" y="2552700"/>
          <p14:tracePt t="19834" x="2482850" y="2552700"/>
          <p14:tracePt t="19834" x="2501900" y="2552700"/>
          <p14:tracePt t="19834" x="2520950" y="2552700"/>
          <p14:tracePt t="19852" x="2540000" y="2552700"/>
          <p14:tracePt t="19852" x="2565400" y="2552700"/>
          <p14:tracePt t="19868" x="2590800" y="2552700"/>
          <p14:tracePt t="19868" x="2622550" y="2552700"/>
          <p14:tracePt t="19884" x="2654300" y="2559050"/>
          <p14:tracePt t="19884" x="2686050" y="2559050"/>
          <p14:tracePt t="19900" x="2724150" y="2565400"/>
          <p14:tracePt t="19900" x="2762250" y="2571750"/>
          <p14:tracePt t="19917" x="2794000" y="2578100"/>
          <p14:tracePt t="19917" x="2832100" y="2584450"/>
          <p14:tracePt t="19934" x="2876550" y="2590800"/>
          <p14:tracePt t="19934" x="2952750" y="2603500"/>
          <p14:tracePt t="19952" x="2997200" y="2609850"/>
          <p14:tracePt t="19952" x="3041650" y="2609850"/>
          <p14:tracePt t="19967" x="3079750" y="2609850"/>
          <p14:tracePt t="19967" x="3130550" y="2609850"/>
          <p14:tracePt t="19984" x="3175000" y="2609850"/>
          <p14:tracePt t="19984" x="3219450" y="2603500"/>
          <p14:tracePt t="20001" x="3263900" y="2603500"/>
          <p14:tracePt t="20001" x="3302000" y="2603500"/>
          <p14:tracePt t="20001" x="3346450" y="2603500"/>
          <p14:tracePt t="20020" x="3384550" y="2609850"/>
          <p14:tracePt t="20020" x="3422650" y="2609850"/>
          <p14:tracePt t="20034" x="3460750" y="2609850"/>
          <p14:tracePt t="20034" x="3492500" y="2616200"/>
          <p14:tracePt t="20051" x="3524250" y="2616200"/>
          <p14:tracePt t="20051" x="3556000" y="2622550"/>
          <p14:tracePt t="20068" x="3587750" y="2622550"/>
          <p14:tracePt t="20068" x="3613150" y="2622550"/>
          <p14:tracePt t="20084" x="3638550" y="2622550"/>
          <p14:tracePt t="20084" x="3683000" y="2622550"/>
          <p14:tracePt t="20101" x="3695700" y="2622550"/>
          <p14:tracePt t="20101" x="3708400" y="2622550"/>
          <p14:tracePt t="20118" x="3721100" y="2622550"/>
          <p14:tracePt t="20118" x="3727450" y="2628900"/>
          <p14:tracePt t="20135" x="3733800" y="2628900"/>
          <p14:tracePt t="20135" x="3740150" y="2628900"/>
          <p14:tracePt t="20152" x="3733800" y="2635250"/>
          <p14:tracePt t="20175" x="3727450" y="2635250"/>
          <p14:tracePt t="20184" x="3721100" y="2635250"/>
          <p14:tracePt t="20184" x="3714750" y="2641600"/>
          <p14:tracePt t="20202" x="3708400" y="2641600"/>
          <p14:tracePt t="20202" x="3702050" y="2641600"/>
          <p14:tracePt t="20202" x="3695700" y="2647950"/>
          <p14:tracePt t="20220" x="3689350" y="2647950"/>
          <p14:tracePt t="20234" x="3683000" y="2654300"/>
          <p14:tracePt t="20234" x="3670300" y="2660650"/>
          <p14:tracePt t="20251" x="3663950" y="2667000"/>
          <p14:tracePt t="20267" x="3651250" y="2673350"/>
          <p14:tracePt t="20284" x="3651250" y="2679700"/>
          <p14:tracePt t="20300" x="3644900" y="2679700"/>
          <p14:tracePt t="20320" x="3651250" y="2686050"/>
          <p14:tracePt t="20339" x="3657600" y="2686050"/>
          <p14:tracePt t="20355" x="3663950" y="2686050"/>
          <p14:tracePt t="20367" x="3670300" y="2686050"/>
          <p14:tracePt t="20367" x="3676650" y="2686050"/>
          <p14:tracePt t="20385" x="3683000" y="2686050"/>
          <p14:tracePt t="20385" x="3695700" y="2686050"/>
          <p14:tracePt t="20402" x="3702050" y="2679700"/>
          <p14:tracePt t="20402" x="3714750" y="2679700"/>
          <p14:tracePt t="20418" x="3721100" y="2667000"/>
          <p14:tracePt t="20418" x="3727450" y="2660650"/>
          <p14:tracePt t="20435" x="3733800" y="2654300"/>
          <p14:tracePt t="20435" x="3752850" y="2635250"/>
          <p14:tracePt t="20452" x="3765550" y="2635250"/>
          <p14:tracePt t="20452" x="3778250" y="2628900"/>
          <p14:tracePt t="20469" x="3790950" y="2628900"/>
          <p14:tracePt t="20469" x="3810000" y="2622550"/>
          <p14:tracePt t="20486" x="3822700" y="2628900"/>
          <p14:tracePt t="20486" x="3835400" y="2628900"/>
          <p14:tracePt t="20486" x="3854450" y="2628900"/>
          <p14:tracePt t="20504" x="3873500" y="2635250"/>
          <p14:tracePt t="20504" x="3892550" y="2635250"/>
          <p14:tracePt t="20520" x="3911600" y="2641600"/>
          <p14:tracePt t="20520" x="3930650" y="2647950"/>
          <p14:tracePt t="20536" x="3949700" y="2654300"/>
          <p14:tracePt t="20536" x="3968750" y="2654300"/>
          <p14:tracePt t="20552" x="3987800" y="2660650"/>
          <p14:tracePt t="20552" x="4006850" y="2660650"/>
          <p14:tracePt t="20569" x="4019550" y="2667000"/>
          <p14:tracePt t="20569" x="4032250" y="2673350"/>
          <p14:tracePt t="20569" x="4051300" y="2673350"/>
          <p14:tracePt t="20588" x="4057650" y="2679700"/>
          <p14:tracePt t="20601" x="4070350" y="2679700"/>
          <p14:tracePt t="20601" x="4089400" y="2686050"/>
          <p14:tracePt t="20620" x="4089400" y="2692400"/>
          <p14:tracePt t="20620" x="4095750" y="2698750"/>
          <p14:tracePt t="20636" x="4095750" y="2705100"/>
          <p14:tracePt t="20636" x="4095750" y="2711450"/>
          <p14:tracePt t="20653" x="4095750" y="2717800"/>
          <p14:tracePt t="20653" x="4095750" y="2724150"/>
          <p14:tracePt t="20669" x="4095750" y="2730500"/>
          <p14:tracePt t="20669" x="4095750" y="2736850"/>
          <p14:tracePt t="20669" x="4089400" y="2743200"/>
          <p14:tracePt t="20688" x="4089400" y="2749550"/>
          <p14:tracePt t="20688" x="4089400" y="2755900"/>
          <p14:tracePt t="20703" x="4083050" y="2762250"/>
          <p14:tracePt t="20718" x="4076700" y="2768600"/>
          <p14:tracePt t="20735" x="4070350" y="2768600"/>
          <p14:tracePt t="20752" x="4064000" y="2762250"/>
          <p14:tracePt t="20775" x="4064000" y="2755900"/>
          <p14:tracePt t="20791" x="4064000" y="2749550"/>
          <p14:tracePt t="20807" x="4057650" y="2736850"/>
          <p14:tracePt t="20819" x="4057650" y="2730500"/>
          <p14:tracePt t="20859" x="4064000" y="2736850"/>
          <p14:tracePt t="20887" x="4070350" y="2743200"/>
          <p14:tracePt t="20903" x="4076700" y="2743200"/>
          <p14:tracePt t="20911" x="4089400" y="2749550"/>
          <p14:tracePt t="20927" x="4095750" y="2743200"/>
          <p14:tracePt t="20936" x="4102100" y="2743200"/>
          <p14:tracePt t="20936" x="4108450" y="2743200"/>
          <p14:tracePt t="20954" x="4121150" y="2743200"/>
          <p14:tracePt t="20954" x="4127500" y="2736850"/>
          <p14:tracePt t="20954" x="4133850" y="2736850"/>
          <p14:tracePt t="20972" x="4146550" y="2730500"/>
          <p14:tracePt t="20972" x="4152900" y="2730500"/>
          <p14:tracePt t="20987" x="4165600" y="2730500"/>
          <p14:tracePt t="20987" x="4178300" y="2730500"/>
          <p14:tracePt t="21004" x="4184650" y="2730500"/>
          <p14:tracePt t="21004" x="4197350" y="2730500"/>
          <p14:tracePt t="21021" x="4210050" y="2730500"/>
          <p14:tracePt t="21021" x="4222750" y="2736850"/>
          <p14:tracePt t="21021" x="4229100" y="2736850"/>
          <p14:tracePt t="21040" x="4241800" y="2736850"/>
          <p14:tracePt t="21040" x="4254500" y="2743200"/>
          <p14:tracePt t="21054" x="4267200" y="2743200"/>
          <p14:tracePt t="21054" x="4286250" y="2743200"/>
          <p14:tracePt t="21071" x="4298950" y="2743200"/>
          <p14:tracePt t="21071" x="4311650" y="2743200"/>
          <p14:tracePt t="21088" x="4324350" y="2749550"/>
          <p14:tracePt t="21088" x="4343400" y="2749550"/>
          <p14:tracePt t="21104" x="4356100" y="2749550"/>
          <p14:tracePt t="21104" x="4387850" y="2749550"/>
          <p14:tracePt t="21121" x="4400550" y="2749550"/>
          <p14:tracePt t="21121" x="4419600" y="2749550"/>
          <p14:tracePt t="21138" x="4432300" y="2755900"/>
          <p14:tracePt t="21138" x="4451350" y="2755900"/>
          <p14:tracePt t="21154" x="4464050" y="2755900"/>
          <p14:tracePt t="21154" x="4495800" y="2755900"/>
          <p14:tracePt t="21171" x="4508500" y="2755900"/>
          <p14:tracePt t="21171" x="4521200" y="2762250"/>
          <p14:tracePt t="21188" x="4533900" y="2762250"/>
          <p14:tracePt t="21188" x="4540250" y="2762250"/>
          <p14:tracePt t="21205" x="4546600" y="2762250"/>
          <p14:tracePt t="21205" x="4559300" y="2762250"/>
          <p14:tracePt t="21221" x="4565650" y="2762250"/>
          <p14:tracePt t="21221" x="4572000" y="2762250"/>
          <p14:tracePt t="21221" x="4578350" y="2762250"/>
          <p14:tracePt t="21239" x="4584700" y="2755900"/>
          <p14:tracePt t="21239" x="4591050" y="2755900"/>
          <p14:tracePt t="21255" x="4597400" y="2755900"/>
          <p14:tracePt t="21271" x="4610100" y="2749550"/>
          <p14:tracePt t="21287" x="4597400" y="2755900"/>
          <p14:tracePt t="21351" x="4591050" y="2755900"/>
          <p14:tracePt t="21367" x="4584700" y="2762250"/>
          <p14:tracePt t="21383" x="4578350" y="2762250"/>
          <p14:tracePt t="21399" x="4572000" y="2762250"/>
          <p14:tracePt t="21419" x="4572000" y="2755900"/>
          <p14:tracePt t="21451" x="4565650" y="2749550"/>
          <p14:tracePt t="21471" x="4565650" y="2743200"/>
          <p14:tracePt t="21495" x="4559300" y="2743200"/>
          <p14:tracePt t="21531" x="4552950" y="2743200"/>
          <p14:tracePt t="21555" x="4546600" y="2736850"/>
          <p14:tracePt t="21573" x="4540250" y="2736850"/>
          <p14:tracePt t="21623" x="4540250" y="2730500"/>
          <p14:tracePt t="21643" x="4540250" y="2724150"/>
          <p14:tracePt t="21659" x="4546600" y="2717800"/>
          <p14:tracePt t="21675" x="4552950" y="2711450"/>
          <p14:tracePt t="21691" x="4552950" y="2705100"/>
          <p14:tracePt t="21703" x="4559300" y="2705100"/>
          <p14:tracePt t="21719" x="4565650" y="2698750"/>
          <p14:tracePt t="21735" x="4572000" y="2698750"/>
          <p14:tracePt t="21751" x="4578350" y="2692400"/>
          <p14:tracePt t="21763" x="4578350" y="2686050"/>
          <p14:tracePt t="21779" x="4584700" y="2679700"/>
          <p14:tracePt t="21795" x="4591050" y="2673350"/>
          <p14:tracePt t="21823" x="4591050" y="2679700"/>
          <p14:tracePt t="21899" x="4591050" y="2686050"/>
          <p14:tracePt t="21923" x="4597400" y="2692400"/>
          <p14:tracePt t="21939" x="4597400" y="2698750"/>
          <p14:tracePt t="21951" x="4597400" y="2705100"/>
          <p14:tracePt t="21960" x="4591050" y="2711450"/>
          <p14:tracePt t="21973" x="4591050" y="2717800"/>
          <p14:tracePt t="21990" x="4591050" y="2730500"/>
          <p14:tracePt t="21990" x="4584700" y="2736850"/>
          <p14:tracePt t="22008" x="4578350" y="2743200"/>
          <p14:tracePt t="22023" x="4565650" y="2743200"/>
          <p14:tracePt t="22039" x="4552950" y="2736850"/>
          <p14:tracePt t="22056" x="4546600" y="2736850"/>
          <p14:tracePt t="22056" x="4527550" y="2736850"/>
          <p14:tracePt t="22074" x="4514850" y="2736850"/>
          <p14:tracePt t="22074" x="4508500" y="2736850"/>
          <p14:tracePt t="22091" x="4495800" y="2730500"/>
          <p14:tracePt t="22091" x="4483100" y="2730500"/>
          <p14:tracePt t="22108" x="4470400" y="2730500"/>
          <p14:tracePt t="22108" x="4438650" y="2724150"/>
          <p14:tracePt t="22124" x="4425950" y="2717800"/>
          <p14:tracePt t="22124" x="4413250" y="2711450"/>
          <p14:tracePt t="22141" x="4400550" y="2698750"/>
          <p14:tracePt t="22141" x="4394200" y="2686050"/>
          <p14:tracePt t="22158" x="4381500" y="2673350"/>
          <p14:tracePt t="22158" x="4375150" y="2654300"/>
          <p14:tracePt t="22174" x="4368800" y="2635250"/>
          <p14:tracePt t="22174" x="4356100" y="2590800"/>
          <p14:tracePt t="22191" x="4349750" y="2565400"/>
          <p14:tracePt t="22191" x="4349750" y="2540000"/>
          <p14:tracePt t="22208" x="4349750" y="2514600"/>
          <p14:tracePt t="22208" x="4349750" y="2482850"/>
          <p14:tracePt t="22224" x="4356100" y="2451100"/>
          <p14:tracePt t="22224" x="4362450" y="2419350"/>
          <p14:tracePt t="22241" x="4368800" y="2387600"/>
          <p14:tracePt t="22241" x="4387850" y="2330450"/>
          <p14:tracePt t="22260" x="4400550" y="2305050"/>
          <p14:tracePt t="22260" x="4419600" y="2286000"/>
          <p14:tracePt t="22275" x="4438650" y="2260600"/>
          <p14:tracePt t="22275" x="4457700" y="2241550"/>
          <p14:tracePt t="22292" x="4476750" y="2228850"/>
          <p14:tracePt t="22292" x="4502150" y="2216150"/>
          <p14:tracePt t="22309" x="4521200" y="2203450"/>
          <p14:tracePt t="22309" x="4540250" y="2190750"/>
          <p14:tracePt t="22309" x="4559300" y="2184400"/>
          <p14:tracePt t="22328" x="4578350" y="2178050"/>
          <p14:tracePt t="22341" x="4597400" y="2171700"/>
          <p14:tracePt t="22341" x="4635500" y="2165350"/>
          <p14:tracePt t="22360" x="4648200" y="2165350"/>
          <p14:tracePt t="22360" x="4667250" y="2165350"/>
          <p14:tracePt t="22375" x="4686300" y="2165350"/>
          <p14:tracePt t="22375" x="4705350" y="2165350"/>
          <p14:tracePt t="22392" x="4724400" y="2165350"/>
          <p14:tracePt t="22392" x="4743450" y="2165350"/>
          <p14:tracePt t="22409" x="4762500" y="2165350"/>
          <p14:tracePt t="22409" x="4800600" y="2171700"/>
          <p14:tracePt t="22426" x="4813300" y="2171700"/>
          <p14:tracePt t="22426" x="4826000" y="2178050"/>
          <p14:tracePt t="22442" x="4838700" y="2178050"/>
          <p14:tracePt t="22442" x="4851400" y="2184400"/>
          <p14:tracePt t="22459" x="4857750" y="2190750"/>
          <p14:tracePt t="22459" x="4870450" y="2197100"/>
          <p14:tracePt t="22475" x="4883150" y="2203450"/>
          <p14:tracePt t="22475" x="4902200" y="2222500"/>
          <p14:tracePt t="22492" x="4908550" y="2235200"/>
          <p14:tracePt t="22492" x="4921250" y="2247900"/>
          <p14:tracePt t="22510" x="4927600" y="2260600"/>
          <p14:tracePt t="22510" x="4940300" y="2273300"/>
          <p14:tracePt t="22526" x="4946650" y="2292350"/>
          <p14:tracePt t="22526" x="4953000" y="2311400"/>
          <p14:tracePt t="22542" x="4953000" y="2330450"/>
          <p14:tracePt t="22542" x="4959350" y="2374900"/>
          <p14:tracePt t="22560" x="4959350" y="2400300"/>
          <p14:tracePt t="22560" x="4953000" y="2425700"/>
          <p14:tracePt t="22576" x="4953000" y="2451100"/>
          <p14:tracePt t="22576" x="4940300" y="2482850"/>
          <p14:tracePt t="22592" x="4933950" y="2508250"/>
          <p14:tracePt t="22592" x="4921250" y="2540000"/>
          <p14:tracePt t="22609" x="4902200" y="2571750"/>
          <p14:tracePt t="22609" x="4883150" y="2609850"/>
          <p14:tracePt t="22609" x="4857750" y="2641600"/>
          <p14:tracePt t="22628" x="4826000" y="2679700"/>
          <p14:tracePt t="22641" x="4787900" y="2711450"/>
          <p14:tracePt t="22641" x="4711700" y="2781300"/>
          <p14:tracePt t="22660" x="4673600" y="2813050"/>
          <p14:tracePt t="22660" x="4629150" y="2844800"/>
          <p14:tracePt t="22676" x="4584700" y="2863850"/>
          <p14:tracePt t="22676" x="4546600" y="2882900"/>
          <p14:tracePt t="22693" x="4502150" y="2901950"/>
          <p14:tracePt t="22693" x="4464050" y="2914650"/>
          <p14:tracePt t="22713" x="4432300" y="2921000"/>
          <p14:tracePt t="22853" x="4248150" y="2971800"/>
          <p14:tracePt t="22859" x="4254500" y="2971800"/>
          <p14:tracePt t="22859" x="4260850" y="2971800"/>
          <p14:tracePt t="22877" x="4267200" y="2971800"/>
          <p14:tracePt t="22877" x="4273550" y="2971800"/>
          <p14:tracePt t="22895" x="4279900" y="2965450"/>
          <p14:tracePt t="22895" x="4292600" y="2965450"/>
          <p14:tracePt t="22915" x="4298950" y="2959100"/>
          <p14:tracePt t="22915" x="4305300" y="2959100"/>
          <p14:tracePt t="22932" x="4311650" y="2952750"/>
          <p14:tracePt t="22932" x="4318000" y="2946400"/>
          <p14:tracePt t="22932" x="4324350" y="2940050"/>
          <p14:tracePt t="22952" x="4330700" y="2933700"/>
          <p14:tracePt t="22962" x="4337050" y="2921000"/>
          <p14:tracePt t="22962" x="4356100" y="2901950"/>
          <p14:tracePt t="22982" x="4368800" y="2889250"/>
          <p14:tracePt t="22993" x="4381500" y="2882900"/>
          <p14:tracePt t="22993" x="4419600" y="2857500"/>
          <p14:tracePt t="23011" x="4438650" y="2851150"/>
          <p14:tracePt t="23011" x="4464050" y="2838450"/>
          <p14:tracePt t="23028" x="4495800" y="2832100"/>
          <p14:tracePt t="23028" x="4521200" y="2825750"/>
          <p14:tracePt t="23044" x="4559300" y="2813050"/>
          <p14:tracePt t="23044" x="4591050" y="2806700"/>
          <p14:tracePt t="23061" x="4629150" y="2800350"/>
          <p14:tracePt t="23061" x="4673600" y="2787650"/>
          <p14:tracePt t="23061" x="4718050" y="2781300"/>
          <p14:tracePt t="23080" x="4762500" y="2774950"/>
          <p14:tracePt t="23080" x="4806950" y="2768600"/>
          <p14:tracePt t="23094" x="4857750" y="2755900"/>
          <p14:tracePt t="23094" x="4908550" y="2749550"/>
          <p14:tracePt t="23111" x="4953000" y="2743200"/>
          <p14:tracePt t="23111" x="4997450" y="2736850"/>
          <p14:tracePt t="23128" x="5035550" y="2730500"/>
          <p14:tracePt t="23128" x="5073650" y="2724150"/>
          <p14:tracePt t="23144" x="5105400" y="2717800"/>
          <p14:tracePt t="23144" x="5168900" y="2705100"/>
          <p14:tracePt t="23161" x="5194300" y="2698750"/>
          <p14:tracePt t="23161" x="5213350" y="2692400"/>
          <p14:tracePt t="23177" x="5232400" y="2692400"/>
          <p14:tracePt t="23177" x="5251450" y="2686050"/>
          <p14:tracePt t="23194" x="5264150" y="2686050"/>
          <p14:tracePt t="23194" x="5283200" y="2679700"/>
          <p14:tracePt t="23211" x="5276850" y="2679700"/>
          <p14:tracePt t="23251" x="5270500" y="2686050"/>
          <p14:tracePt t="23259" x="5264150" y="2686050"/>
          <p14:tracePt t="23264" x="5257800" y="2686050"/>
          <p14:tracePt t="23277" x="5251450" y="2692400"/>
          <p14:tracePt t="23277" x="5238750" y="2692400"/>
          <p14:tracePt t="23295" x="5226050" y="2692400"/>
          <p14:tracePt t="23295" x="5219700" y="2698750"/>
          <p14:tracePt t="23312" x="5213350" y="2698750"/>
          <p14:tracePt t="23312" x="5207000" y="2698750"/>
          <p14:tracePt t="23312" x="5200650" y="2698750"/>
          <p14:tracePt t="23332" x="5187950" y="2698750"/>
          <p14:tracePt t="23344" x="5181600" y="2698750"/>
          <p14:tracePt t="23344" x="5175250" y="2698750"/>
          <p14:tracePt t="23362" x="5168900" y="2698750"/>
          <p14:tracePt t="23378" x="5156200" y="2698750"/>
          <p14:tracePt t="23394" x="5149850" y="2698750"/>
          <p14:tracePt t="23411" x="5143500" y="2705100"/>
          <p14:tracePt t="23427" x="5143500" y="2711450"/>
          <p14:tracePt t="23444" x="5137150" y="2717800"/>
          <p14:tracePt t="23461" x="5130800" y="2724150"/>
          <p14:tracePt t="23478" x="5124450" y="2730500"/>
          <p14:tracePt t="23478" x="5118100" y="2730500"/>
          <p14:tracePt t="23495" x="5111750" y="2730500"/>
          <p14:tracePt t="23495" x="5092700" y="2730500"/>
          <p14:tracePt t="23512" x="5080000" y="2730500"/>
          <p14:tracePt t="23512" x="5060950" y="2724150"/>
          <p14:tracePt t="23529" x="5041900" y="2717800"/>
          <p14:tracePt t="23529" x="5022850" y="2711450"/>
          <p14:tracePt t="23546" x="5003800" y="2705100"/>
          <p14:tracePt t="23546" x="4984750" y="2692400"/>
          <p14:tracePt t="23546" x="4965700" y="2679700"/>
          <p14:tracePt t="23564" x="4940300" y="2660650"/>
          <p14:tracePt t="23564" x="4921250" y="2641600"/>
          <p14:tracePt t="23579" x="4908550" y="2616200"/>
          <p14:tracePt t="23579" x="4895850" y="2590800"/>
          <p14:tracePt t="23596" x="4883150" y="2565400"/>
          <p14:tracePt t="23596" x="4876800" y="2533650"/>
          <p14:tracePt t="23613" x="5029200" y="2241550"/>
          <p14:tracePt t="23686" x="5067300" y="2228850"/>
          <p14:tracePt t="23691" x="5099050" y="2216150"/>
          <p14:tracePt t="23699" x="5137150" y="2203450"/>
          <p14:tracePt t="23712" x="5207000" y="2203450"/>
          <p14:tracePt t="23729" x="5308600" y="2228850"/>
          <p14:tracePt t="23746" x="5365750" y="2273300"/>
          <p14:tracePt t="23762" x="5410200" y="2330450"/>
          <p14:tracePt t="23779" x="5435600" y="2400300"/>
          <p14:tracePt t="23795" x="5441950" y="2514600"/>
          <p14:tracePt t="23812" x="5422900" y="2584450"/>
          <p14:tracePt t="23829" x="5391150" y="2647950"/>
          <p14:tracePt t="23846" x="5314950" y="2717800"/>
          <p14:tracePt t="23863" x="5270500" y="2749550"/>
          <p14:tracePt t="23879" x="5219700" y="2768600"/>
          <p14:tracePt t="23896" x="5181600" y="2768600"/>
          <p14:tracePt t="23913" x="5156200" y="2768600"/>
          <p14:tracePt t="23930" x="5124450" y="2762250"/>
          <p14:tracePt t="23949" x="5118100" y="2762250"/>
          <p14:tracePt t="23963" x="5118100" y="2768600"/>
          <p14:tracePt t="23979" x="5124450" y="2774950"/>
          <p14:tracePt t="23996" x="5143500" y="2787650"/>
          <p14:tracePt t="23996" x="5156200" y="2787650"/>
          <p14:tracePt t="24016" x="5168900" y="2787650"/>
          <p14:tracePt t="24030" x="5187950" y="2794000"/>
          <p14:tracePt t="24030" x="5219700" y="2787650"/>
          <p14:tracePt t="24048" x="5232400" y="2787650"/>
          <p14:tracePt t="24048" x="5251450" y="2781300"/>
          <p14:tracePt t="24064" x="5270500" y="2781300"/>
          <p14:tracePt t="24064" x="5289550" y="2774950"/>
          <p14:tracePt t="24081" x="5308600" y="2774950"/>
          <p14:tracePt t="24081" x="5334000" y="2768600"/>
          <p14:tracePt t="24097" x="5359400" y="2768600"/>
          <p14:tracePt t="24097" x="5403850" y="2762250"/>
          <p14:tracePt t="24114" x="5429250" y="2755900"/>
          <p14:tracePt t="24114" x="5454650" y="2755900"/>
          <p14:tracePt t="24131" x="5480050" y="2749550"/>
          <p14:tracePt t="24131" x="5505450" y="2743200"/>
          <p14:tracePt t="24148" x="5530850" y="2730500"/>
          <p14:tracePt t="24148" x="5581650" y="2717800"/>
          <p14:tracePt t="24164" x="5600700" y="2711450"/>
          <p14:tracePt t="24164" x="5626100" y="2711450"/>
          <p14:tracePt t="24181" x="5645150" y="2705100"/>
          <p14:tracePt t="24181" x="5664200" y="2705100"/>
          <p14:tracePt t="24198" x="5683250" y="2698750"/>
          <p14:tracePt t="24198" x="5702300" y="2698750"/>
          <p14:tracePt t="24215" x="5721350" y="2698750"/>
          <p14:tracePt t="24215" x="5746750" y="2705100"/>
          <p14:tracePt t="24232" x="5759450" y="2705100"/>
          <p14:tracePt t="24232" x="5772150" y="2705100"/>
          <p14:tracePt t="24248" x="5784850" y="2705100"/>
          <p14:tracePt t="24248" x="5791200" y="2705100"/>
          <p14:tracePt t="24264" x="5797550" y="2705100"/>
          <p14:tracePt t="24264" x="5803900" y="2705100"/>
          <p14:tracePt t="24281" x="5803900" y="2698750"/>
          <p14:tracePt t="24297" x="5797550" y="2692400"/>
          <p14:tracePt t="24313" x="5791200" y="2686050"/>
          <p14:tracePt t="24333" x="5702300" y="2508250"/>
          <p14:tracePt t="24401" x="5708650" y="2476500"/>
          <p14:tracePt t="24404" x="5727700" y="2444750"/>
          <p14:tracePt t="24414" x="5778500" y="2368550"/>
          <p14:tracePt t="24431" x="5848350" y="2292350"/>
          <p14:tracePt t="24448" x="5981700" y="2197100"/>
          <p14:tracePt t="24465" x="6096000" y="2152650"/>
          <p14:tracePt t="24481" x="6203950" y="2127250"/>
          <p14:tracePt t="24498" x="6311900" y="2127250"/>
          <p14:tracePt t="24515" x="6457950" y="2178050"/>
          <p14:tracePt t="24532" x="6534150" y="2235200"/>
          <p14:tracePt t="24548" x="6578600" y="2317750"/>
          <p14:tracePt t="24565" x="6604000" y="2406650"/>
          <p14:tracePt t="24565" x="6610350" y="2451100"/>
          <p14:tracePt t="24583" x="6610350" y="2495550"/>
          <p14:tracePt t="24598" x="6572250" y="2622550"/>
          <p14:tracePt t="24616" x="6521450" y="2692400"/>
          <p14:tracePt t="24632" x="6457950" y="2749550"/>
          <p14:tracePt t="24649" x="6381750" y="2794000"/>
          <p14:tracePt t="24665" x="6311900" y="2819400"/>
          <p14:tracePt t="24665" x="6280150" y="2825750"/>
          <p14:tracePt t="24684" x="6216650" y="2832100"/>
          <p14:tracePt t="24699" x="6165850" y="2825750"/>
          <p14:tracePt t="24716" x="6127750" y="2819400"/>
          <p14:tracePt t="24732" x="6102350" y="2813050"/>
          <p14:tracePt t="24749" x="6096000" y="2806700"/>
          <p14:tracePt t="24766" x="6089650" y="2806700"/>
          <p14:tracePt t="24782" x="6096000" y="2800350"/>
          <p14:tracePt t="24798" x="6108700" y="2806700"/>
          <p14:tracePt t="24819" x="6108700" y="2813050"/>
          <p14:tracePt t="24832" x="6102350" y="2819400"/>
          <p14:tracePt t="24832" x="6096000" y="2813050"/>
          <p14:tracePt t="24850" x="6083300" y="2813050"/>
          <p14:tracePt t="24850" x="6064250" y="2813050"/>
          <p14:tracePt t="24867" x="6038850" y="2806700"/>
          <p14:tracePt t="24867" x="5981700" y="2794000"/>
          <p14:tracePt t="24883" x="5949950" y="2787650"/>
          <p14:tracePt t="24883" x="5911850" y="2787650"/>
          <p14:tracePt t="24900" x="5873750" y="2781300"/>
          <p14:tracePt t="24900" x="5829300" y="2774950"/>
          <p14:tracePt t="24917" x="5784850" y="2768600"/>
          <p14:tracePt t="24917" x="5734050" y="2768600"/>
          <p14:tracePt t="24933" x="5683250" y="2762250"/>
          <p14:tracePt t="24933" x="5568950" y="2755900"/>
          <p14:tracePt t="24952" x="5511800" y="2749550"/>
          <p14:tracePt t="24952" x="5448300" y="2743200"/>
          <p14:tracePt t="24968" x="5384800" y="2736850"/>
          <p14:tracePt t="24968" x="5321300" y="2736850"/>
          <p14:tracePt t="24984" x="5251450" y="2730500"/>
          <p14:tracePt t="24984" x="5181600" y="2724150"/>
          <p14:tracePt t="25000" x="5105400" y="2717800"/>
          <p14:tracePt t="25000" x="5022850" y="2711450"/>
          <p14:tracePt t="25018" x="4940300" y="2711450"/>
          <p14:tracePt t="25018" x="4851400" y="2705100"/>
          <p14:tracePt t="25034" x="4756150" y="2705100"/>
          <p14:tracePt t="25034" x="4565650" y="2705100"/>
          <p14:tracePt t="25052" x="4470400" y="2698750"/>
          <p14:tracePt t="25052" x="4375150" y="2698750"/>
          <p14:tracePt t="25067" x="4279900" y="2692400"/>
          <p14:tracePt t="25067" x="4184650" y="2692400"/>
          <p14:tracePt t="25084" x="4089400" y="2698750"/>
          <p14:tracePt t="25084" x="3994150" y="2698750"/>
          <p14:tracePt t="25100" x="3898900" y="2698750"/>
          <p14:tracePt t="25100" x="3803650" y="2698750"/>
          <p14:tracePt t="25117" x="3714750" y="2698750"/>
          <p14:tracePt t="25117" x="3530600" y="2711450"/>
          <p14:tracePt t="25134" x="3435350" y="2711450"/>
          <p14:tracePt t="25134" x="3346450" y="2711450"/>
          <p14:tracePt t="25151" x="3257550" y="2711450"/>
          <p14:tracePt t="25151" x="3168650" y="2711450"/>
          <p14:tracePt t="25167" x="3079750" y="2711450"/>
          <p14:tracePt t="25167" x="2901950" y="2705100"/>
          <p14:tracePt t="25184" x="2819400" y="2698750"/>
          <p14:tracePt t="25184" x="2736850" y="2692400"/>
          <p14:tracePt t="25201" x="2654300" y="2692400"/>
          <p14:tracePt t="25201" x="2578100" y="2692400"/>
          <p14:tracePt t="25218" x="2501900" y="2692400"/>
          <p14:tracePt t="25218" x="2425700" y="2692400"/>
          <p14:tracePt t="25234" x="2355850" y="2698750"/>
          <p14:tracePt t="25234" x="2222500" y="2711450"/>
          <p14:tracePt t="25251" x="2152650" y="2717800"/>
          <p14:tracePt t="25251" x="2089150" y="2724150"/>
          <p14:tracePt t="25268" x="2025650" y="2730500"/>
          <p14:tracePt t="25268" x="1968500" y="2736850"/>
          <p14:tracePt t="25284" x="1905000" y="2736850"/>
          <p14:tracePt t="25284" x="1841500" y="2743200"/>
          <p14:tracePt t="25284" x="1784350" y="2749550"/>
          <p14:tracePt t="25303" x="1733550" y="2762250"/>
          <p14:tracePt t="25317" x="1676400" y="2768600"/>
          <p14:tracePt t="25317" x="1568450" y="2794000"/>
          <p14:tracePt t="25338" x="1517650" y="2806700"/>
          <p14:tracePt t="25338" x="1473200" y="2819400"/>
          <p14:tracePt t="25351" x="1428750" y="2832100"/>
          <p14:tracePt t="25351" x="1384300" y="2838450"/>
          <p14:tracePt t="25368" x="1346200" y="2851150"/>
          <p14:tracePt t="25368" x="1314450" y="2863850"/>
          <p14:tracePt t="25385" x="1282700" y="2870200"/>
          <p14:tracePt t="25385" x="1250950" y="2882900"/>
          <p14:tracePt t="25402" x="1225550" y="2895600"/>
          <p14:tracePt t="25402" x="1206500" y="2908300"/>
          <p14:tracePt t="25402" x="1181100" y="2921000"/>
          <p14:tracePt t="25420" x="1162050" y="2933700"/>
          <p14:tracePt t="25420" x="1143000" y="2940050"/>
          <p14:tracePt t="25435" x="1123950" y="2946400"/>
          <p14:tracePt t="25435" x="1104900" y="2952750"/>
          <p14:tracePt t="25452" x="1092200" y="2952750"/>
          <p14:tracePt t="25452" x="1073150" y="2952750"/>
          <p14:tracePt t="25469" x="1060450" y="2946400"/>
          <p14:tracePt t="25469" x="1028700" y="2933700"/>
          <p14:tracePt t="25486" x="1016000" y="2921000"/>
          <p14:tracePt t="25486" x="990600" y="2908300"/>
          <p14:tracePt t="25502" x="971550" y="2895600"/>
          <p14:tracePt t="25502" x="946150" y="2882900"/>
          <p14:tracePt t="25518" x="628650" y="2692400"/>
          <p14:tracePt t="25593" x="603250" y="2660650"/>
          <p14:tracePt t="25599" x="584200" y="2635250"/>
          <p14:tracePt t="25603" x="565150" y="2603500"/>
          <p14:tracePt t="25617" x="546100" y="2482850"/>
          <p14:tracePt t="25635" x="558800" y="2400300"/>
          <p14:tracePt t="25652" x="596900" y="2311400"/>
          <p14:tracePt t="25668" x="647700" y="2228850"/>
          <p14:tracePt t="25685" x="711200" y="2165350"/>
          <p14:tracePt t="25685" x="749300" y="2139950"/>
          <p14:tracePt t="25704" x="838200" y="2101850"/>
          <p14:tracePt t="25719" x="927100" y="2082800"/>
          <p14:tracePt t="25735" x="1016000" y="2095500"/>
          <p14:tracePt t="25752" x="1092200" y="2133600"/>
          <p14:tracePt t="25768" x="1174750" y="2235200"/>
          <p14:tracePt t="25785" x="1200150" y="2324100"/>
          <p14:tracePt t="25802" x="1212850" y="2406650"/>
          <p14:tracePt t="25819" x="1206500" y="2489200"/>
          <p14:tracePt t="25837" x="1174750" y="2603500"/>
          <p14:tracePt t="25852" x="1143000" y="2667000"/>
          <p14:tracePt t="25869" x="1117600" y="2724150"/>
          <p14:tracePt t="25886" x="1098550" y="2794000"/>
          <p14:tracePt t="25903" x="1104900" y="2825750"/>
          <p14:tracePt t="25920" x="1117600" y="2825750"/>
          <p14:tracePt t="25920" x="1143000" y="2825750"/>
          <p14:tracePt t="25936" x="1168400" y="2819400"/>
          <p14:tracePt t="25936" x="1200150" y="2813050"/>
          <p14:tracePt t="25955" x="1238250" y="2794000"/>
          <p14:tracePt t="25955" x="1289050" y="2774950"/>
          <p14:tracePt t="25955" x="1346200" y="2749550"/>
          <p14:tracePt t="25972" x="1409700" y="2724150"/>
          <p14:tracePt t="25986" x="1485900" y="2692400"/>
          <p14:tracePt t="25986" x="1663700" y="2628900"/>
          <p14:tracePt t="26004" x="1765300" y="2597150"/>
          <p14:tracePt t="26004" x="1879600" y="2565400"/>
          <p14:tracePt t="26021" x="2000250" y="2527300"/>
          <p14:tracePt t="26021" x="2127250" y="2495550"/>
          <p14:tracePt t="26037" x="2260600" y="2463800"/>
          <p14:tracePt t="26037" x="2400300" y="2432050"/>
          <p14:tracePt t="26054" x="2546350" y="2406650"/>
          <p14:tracePt t="26054" x="2844800" y="2355850"/>
          <p14:tracePt t="26073" x="2997200" y="2336800"/>
          <p14:tracePt t="26073" x="3149600" y="2317750"/>
          <p14:tracePt t="26087" x="3302000" y="2305050"/>
          <p14:tracePt t="26087" x="3454400" y="2292350"/>
          <p14:tracePt t="26104" x="3600450" y="2286000"/>
          <p14:tracePt t="26104" x="3740150" y="2286000"/>
          <p14:tracePt t="26121" x="3873500" y="2286000"/>
          <p14:tracePt t="26121" x="3994150" y="2298700"/>
          <p14:tracePt t="26137" x="4108450" y="2305050"/>
          <p14:tracePt t="26137" x="4305300" y="2330450"/>
          <p14:tracePt t="26154" x="4387850" y="2349500"/>
          <p14:tracePt t="26154" x="4457700" y="2355850"/>
          <p14:tracePt t="26171" x="4521200" y="2368550"/>
          <p14:tracePt t="26171" x="4572000" y="2374900"/>
          <p14:tracePt t="26188" x="4622800" y="2374900"/>
          <p14:tracePt t="26188" x="4686300" y="2381250"/>
          <p14:tracePt t="26204" x="4711700" y="2381250"/>
          <p14:tracePt t="26204" x="4724400" y="2381250"/>
          <p14:tracePt t="26221" x="4737100" y="2381250"/>
          <p14:tracePt t="26221" x="4737100" y="2387600"/>
          <p14:tracePt t="26238" x="4737100" y="2393950"/>
          <p14:tracePt t="26238" x="4730750" y="2400300"/>
          <p14:tracePt t="26254" x="4718050" y="2406650"/>
          <p14:tracePt t="26254" x="4686300" y="2425700"/>
          <p14:tracePt t="26271" x="4667250" y="2438400"/>
          <p14:tracePt t="26271" x="4648200" y="2451100"/>
          <p14:tracePt t="26288" x="4629150" y="2463800"/>
          <p14:tracePt t="26288" x="4610100" y="2476500"/>
          <p14:tracePt t="26304" x="4584700" y="2489200"/>
          <p14:tracePt t="26304" x="4565650" y="2501900"/>
          <p14:tracePt t="26321" x="4546600" y="2520950"/>
          <p14:tracePt t="26321" x="4527550" y="2533650"/>
          <p14:tracePt t="26321" x="4514850" y="2540000"/>
          <p14:tracePt t="26340" x="4502150" y="2552700"/>
          <p14:tracePt t="26354" x="4489450" y="2565400"/>
          <p14:tracePt t="26354" x="4476750" y="2578100"/>
          <p14:tracePt t="26372" x="4470400" y="2590800"/>
          <p14:tracePt t="26372" x="4476750" y="2590800"/>
          <p14:tracePt t="26388" x="4476750" y="2597150"/>
          <p14:tracePt t="26388" x="4483100" y="2603500"/>
          <p14:tracePt t="26405" x="4495800" y="2616200"/>
          <p14:tracePt t="26405" x="4508500" y="2622550"/>
          <p14:tracePt t="26405" x="4521200" y="2628900"/>
          <p14:tracePt t="26423" x="4533900" y="2641600"/>
          <p14:tracePt t="26437" x="4552950" y="2654300"/>
          <p14:tracePt t="26437" x="4584700" y="2673350"/>
          <p14:tracePt t="26455" x="4603750" y="2679700"/>
          <p14:tracePt t="26455" x="4622800" y="2686050"/>
          <p14:tracePt t="26472" x="4641850" y="2692400"/>
          <p14:tracePt t="26472" x="4660900" y="2692400"/>
          <p14:tracePt t="26488" x="4673600" y="2698750"/>
          <p14:tracePt t="26488" x="4699000" y="2705100"/>
          <p14:tracePt t="26505" x="4711700" y="2705100"/>
          <p14:tracePt t="26505" x="4718050" y="2711450"/>
          <p14:tracePt t="26522" x="4724400" y="2717800"/>
          <p14:tracePt t="26537" x="4724400" y="2724150"/>
          <p14:tracePt t="26537" x="4718050" y="2724150"/>
          <p14:tracePt t="26555" x="4711700" y="2730500"/>
          <p14:tracePt t="26555" x="4692650" y="2736850"/>
          <p14:tracePt t="26574" x="4673600" y="2736850"/>
          <p14:tracePt t="26574" x="4660900" y="2736850"/>
          <p14:tracePt t="26589" x="4641850" y="2736850"/>
          <p14:tracePt t="26589" x="4622800" y="2736850"/>
          <p14:tracePt t="26605" x="4603750" y="2730500"/>
          <p14:tracePt t="26605" x="4584700" y="2724150"/>
          <p14:tracePt t="26605" x="4559300" y="2717800"/>
          <p14:tracePt t="26624" x="4533900" y="2711450"/>
          <p14:tracePt t="26624" x="4508500" y="2705100"/>
          <p14:tracePt t="26639" x="4483100" y="2692400"/>
          <p14:tracePt t="26639" x="4457700" y="2686050"/>
          <p14:tracePt t="26656" x="4425950" y="2679700"/>
          <p14:tracePt t="26656" x="4400550" y="2673350"/>
          <p14:tracePt t="26673" x="4375150" y="2667000"/>
          <p14:tracePt t="26673" x="4349750" y="2654300"/>
          <p14:tracePt t="26689" x="4324350" y="2641600"/>
          <p14:tracePt t="26689" x="4311650" y="2622550"/>
          <p14:tracePt t="26689" x="4292600" y="2603500"/>
          <p14:tracePt t="26708" x="4286250" y="2584450"/>
          <p14:tracePt t="26721" x="4279900" y="2552700"/>
          <p14:tracePt t="26721" x="4279900" y="2482850"/>
          <p14:tracePt t="26739" x="4286250" y="2444750"/>
          <p14:tracePt t="26739" x="4298950" y="2400300"/>
          <p14:tracePt t="26756" x="4318000" y="2362200"/>
          <p14:tracePt t="26756" x="4337050" y="2324100"/>
          <p14:tracePt t="26773" x="4641850" y="2146300"/>
          <p14:tracePt t="26845" x="4673600" y="2152650"/>
          <p14:tracePt t="26851" x="4711700" y="2159000"/>
          <p14:tracePt t="26859" x="4787900" y="2184400"/>
          <p14:tracePt t="26873" x="4851400" y="2222500"/>
          <p14:tracePt t="26889" x="4908550" y="2273300"/>
          <p14:tracePt t="26906" x="4953000" y="2362200"/>
          <p14:tracePt t="26923" x="4965700" y="2432050"/>
          <p14:tracePt t="26939" x="4953000" y="2495550"/>
          <p14:tracePt t="26956" x="4940300" y="2527300"/>
          <p14:tracePt t="26973" x="4908550" y="2584450"/>
          <p14:tracePt t="26973" x="4883150" y="2609850"/>
          <p14:tracePt t="26973" x="4857750" y="2628900"/>
          <p14:tracePt t="26992" x="4832350" y="2647950"/>
          <p14:tracePt t="27008" x="4540250" y="2686050"/>
          <p14:tracePt t="27087" x="4527550" y="2686050"/>
          <p14:tracePt t="27091" x="4521200" y="2686050"/>
          <p14:tracePt t="27106" x="4527550" y="2686050"/>
          <p14:tracePt t="27135" x="4533900" y="2679700"/>
          <p14:tracePt t="27143" x="4546600" y="2679700"/>
          <p14:tracePt t="27156" x="4552950" y="2673350"/>
          <p14:tracePt t="27156" x="4572000" y="2660650"/>
          <p14:tracePt t="27174" x="4591050" y="2660650"/>
          <p14:tracePt t="27174" x="4603750" y="2660650"/>
          <p14:tracePt t="27191" x="4622800" y="2660650"/>
          <p14:tracePt t="27191" x="4635500" y="2660650"/>
          <p14:tracePt t="27208" x="4660900" y="2660650"/>
          <p14:tracePt t="27208" x="4711700" y="2667000"/>
          <p14:tracePt t="27224" x="4737100" y="2673350"/>
          <p14:tracePt t="27224" x="4762500" y="2679700"/>
          <p14:tracePt t="27241" x="4794250" y="2692400"/>
          <p14:tracePt t="27241" x="4826000" y="2698750"/>
          <p14:tracePt t="27258" x="4857750" y="2711450"/>
          <p14:tracePt t="27258" x="4889500" y="2724150"/>
          <p14:tracePt t="27274" x="4921250" y="2736850"/>
          <p14:tracePt t="27274" x="4984750" y="2762250"/>
          <p14:tracePt t="27292" x="5016500" y="2774950"/>
          <p14:tracePt t="27292" x="5048250" y="2787650"/>
          <p14:tracePt t="27308" x="5080000" y="2806700"/>
          <p14:tracePt t="27308" x="5111750" y="2813050"/>
          <p14:tracePt t="27326" x="5143500" y="2825750"/>
          <p14:tracePt t="27326" x="5168900" y="2838450"/>
          <p14:tracePt t="27341" x="5200650" y="2844800"/>
          <p14:tracePt t="27341" x="5232400" y="2851150"/>
          <p14:tracePt t="27341" x="5257800" y="2851150"/>
          <p14:tracePt t="27360" x="5289550" y="2857500"/>
          <p14:tracePt t="27373" x="5314950" y="2857500"/>
          <p14:tracePt t="27373" x="5334000" y="2857500"/>
          <p14:tracePt t="29875" x="5537200" y="2857500"/>
          <p14:tracePt t="29884" x="5518150" y="2863850"/>
          <p14:tracePt t="29884" x="5499100" y="2857500"/>
          <p14:tracePt t="29899" x="5467350" y="2857500"/>
          <p14:tracePt t="29899" x="5435600" y="2863850"/>
          <p14:tracePt t="29916" x="5391150" y="2863850"/>
          <p14:tracePt t="29916" x="5340350" y="2870200"/>
          <p14:tracePt t="29933" x="5289550" y="2870200"/>
          <p14:tracePt t="29933" x="5232400" y="2876550"/>
          <p14:tracePt t="29933" x="5168900" y="2882900"/>
          <p14:tracePt t="29953" x="5105400" y="2889250"/>
          <p14:tracePt t="29953" x="5035550" y="2895600"/>
          <p14:tracePt t="29967" x="4965700" y="2895600"/>
          <p14:tracePt t="29967" x="4889500" y="2901950"/>
          <p14:tracePt t="29983" x="4806950" y="2908300"/>
          <p14:tracePt t="29983" x="4724400" y="2908300"/>
          <p14:tracePt t="30000" x="4635500" y="2914650"/>
          <p14:tracePt t="30000" x="4451350" y="2901950"/>
          <p14:tracePt t="30017" x="4349750" y="2901950"/>
          <p14:tracePt t="30017" x="4248150" y="2895600"/>
          <p14:tracePt t="30034" x="4140200" y="2889250"/>
          <p14:tracePt t="30034" x="4025900" y="2882900"/>
          <p14:tracePt t="30050" x="3905250" y="2876550"/>
          <p14:tracePt t="30050" x="3790950" y="2876550"/>
          <p14:tracePt t="30066" x="3670300" y="2870200"/>
          <p14:tracePt t="30066" x="3435350" y="2876550"/>
          <p14:tracePt t="30084" x="3314700" y="2882900"/>
          <p14:tracePt t="30084" x="3200400" y="2882900"/>
          <p14:tracePt t="30100" x="3086100" y="2889250"/>
          <p14:tracePt t="30100" x="2971800" y="2889250"/>
          <p14:tracePt t="30117" x="2857500" y="2889250"/>
          <p14:tracePt t="30117" x="2749550" y="2889250"/>
          <p14:tracePt t="30117" x="2647950" y="2882900"/>
          <p14:tracePt t="30136" x="2546350" y="2876550"/>
          <p14:tracePt t="30149" x="2451100" y="2863850"/>
          <p14:tracePt t="30149" x="2266950" y="2844800"/>
          <p14:tracePt t="30167" x="2178050" y="2838450"/>
          <p14:tracePt t="30167" x="2101850" y="2825750"/>
          <p14:tracePt t="30184" x="2025650" y="2813050"/>
          <p14:tracePt t="30184" x="1949450" y="2800350"/>
          <p14:tracePt t="30201" x="1879600" y="2794000"/>
          <p14:tracePt t="30201" x="1809750" y="2787650"/>
          <p14:tracePt t="30217" x="1746250" y="2781300"/>
          <p14:tracePt t="30217" x="1682750" y="2774950"/>
          <p14:tracePt t="30217" x="1619250" y="2768600"/>
          <p14:tracePt t="30235" x="1562100" y="2762250"/>
          <p14:tracePt t="30249" x="1498600" y="2755900"/>
          <p14:tracePt t="30249" x="1390650" y="2736850"/>
          <p14:tracePt t="30268" x="1339850" y="2730500"/>
          <p14:tracePt t="30268" x="1289050" y="2724150"/>
          <p14:tracePt t="30284" x="1244600" y="2717800"/>
          <p14:tracePt t="30284" x="1200150" y="2711450"/>
          <p14:tracePt t="30301" x="1162050" y="2705100"/>
          <p14:tracePt t="30301" x="1098550" y="2692400"/>
          <p14:tracePt t="30317" x="1073150" y="2686050"/>
          <p14:tracePt t="30317" x="1054100" y="2679700"/>
          <p14:tracePt t="30335" x="1035050" y="2667000"/>
          <p14:tracePt t="30335" x="1022350" y="2654300"/>
          <p14:tracePt t="30351" x="1009650" y="2641600"/>
          <p14:tracePt t="30351" x="996950" y="2628900"/>
          <p14:tracePt t="30368" x="990600" y="2616200"/>
          <p14:tracePt t="30368" x="990600" y="2590800"/>
          <p14:tracePt t="30385" x="990600" y="2578100"/>
          <p14:tracePt t="30385" x="996950" y="2571750"/>
          <p14:tracePt t="30401" x="1003300" y="2559050"/>
          <p14:tracePt t="30401" x="1009650" y="2552700"/>
          <p14:tracePt t="30418" x="1016000" y="2546350"/>
          <p14:tracePt t="30418" x="1022350" y="2540000"/>
          <p14:tracePt t="30436" x="1041400" y="2520950"/>
          <p14:tracePt t="30436" x="1047750" y="2514600"/>
          <p14:tracePt t="30452" x="1054100" y="2508250"/>
          <p14:tracePt t="30452" x="1054100" y="2501900"/>
          <p14:tracePt t="30468" x="1060450" y="2489200"/>
          <p14:tracePt t="30468" x="1060450" y="2482850"/>
          <p14:tracePt t="30484" x="971550" y="2546350"/>
          <p14:tracePt t="30673" x="965200" y="2540000"/>
          <p14:tracePt t="30683" x="965200" y="2533650"/>
          <p14:tracePt t="30735" x="971550" y="2533650"/>
          <p14:tracePt t="30751" x="977900" y="2527300"/>
          <p14:tracePt t="30767" x="990600" y="2527300"/>
          <p14:tracePt t="30783" x="996950" y="2520950"/>
          <p14:tracePt t="30791" x="1009650" y="2514600"/>
          <p14:tracePt t="30811" x="1016000" y="2514600"/>
          <p14:tracePt t="30827" x="1022350" y="2514600"/>
          <p14:tracePt t="30843" x="1028700" y="2514600"/>
          <p14:tracePt t="30855" x="1035050" y="2520950"/>
          <p14:tracePt t="30871" x="1041400" y="2520950"/>
          <p14:tracePt t="30888" x="1047750" y="2527300"/>
          <p14:tracePt t="30902" x="1073150" y="2533650"/>
          <p14:tracePt t="30921" x="1104900" y="2533650"/>
          <p14:tracePt t="30921" x="1123950" y="2527300"/>
          <p14:tracePt t="30936" x="1155700" y="2520950"/>
          <p14:tracePt t="30936" x="1187450" y="2501900"/>
          <p14:tracePt t="30953" x="1231900" y="2482850"/>
          <p14:tracePt t="30953" x="1282700" y="2457450"/>
          <p14:tracePt t="30969" x="1346200" y="2425700"/>
          <p14:tracePt t="30969" x="1511300" y="2355850"/>
          <p14:tracePt t="30986" x="1612900" y="2317750"/>
          <p14:tracePt t="30986" x="1727200" y="2273300"/>
          <p14:tracePt t="31003" x="1873250" y="2235200"/>
          <p14:tracePt t="31003" x="2019300" y="2190750"/>
          <p14:tracePt t="31020" x="2178050" y="2146300"/>
          <p14:tracePt t="31215" x="6578600" y="2324100"/>
          <p14:tracePt t="31223" x="6584950" y="2336800"/>
          <p14:tracePt t="31236" x="6584950" y="2355850"/>
          <p14:tracePt t="31236" x="6584950" y="2374900"/>
          <p14:tracePt t="31236" x="6584950" y="2400300"/>
          <p14:tracePt t="31256" x="6578600" y="2425700"/>
          <p14:tracePt t="31256" x="6565900" y="2444750"/>
          <p14:tracePt t="31270" x="6553200" y="2463800"/>
          <p14:tracePt t="31270" x="6534150" y="2482850"/>
          <p14:tracePt t="31287" x="6515100" y="2495550"/>
          <p14:tracePt t="31287" x="6496050" y="2508250"/>
          <p14:tracePt t="31304" x="6477000" y="2514600"/>
          <p14:tracePt t="31304" x="6451600" y="2527300"/>
          <p14:tracePt t="31321" x="6432550" y="2533650"/>
          <p14:tracePt t="31321" x="6388100" y="2540000"/>
          <p14:tracePt t="31338" x="6375400" y="2540000"/>
          <p14:tracePt t="31338" x="6362700" y="2540000"/>
          <p14:tracePt t="31354" x="6350000" y="2540000"/>
          <p14:tracePt t="31354" x="6343650" y="2540000"/>
          <p14:tracePt t="31371" x="6343650" y="2533650"/>
          <p14:tracePt t="31371" x="6330950" y="2514600"/>
          <p14:tracePt t="31388" x="6330950" y="2501900"/>
          <p14:tracePt t="31404" x="6280150" y="2463800"/>
          <p14:tracePt t="31517" x="6286500" y="2463800"/>
          <p14:tracePt t="31523" x="6292850" y="2470150"/>
          <p14:tracePt t="31537" x="6299200" y="2470150"/>
          <p14:tracePt t="31537" x="6305550" y="2476500"/>
          <p14:tracePt t="31555" x="6305550" y="2470150"/>
          <p14:tracePt t="31599" x="6299200" y="2463800"/>
          <p14:tracePt t="31623" x="6305550" y="2457450"/>
          <p14:tracePt t="31651" x="6311900" y="2457450"/>
          <p14:tracePt t="31683" x="6318250" y="2463800"/>
          <p14:tracePt t="31711" x="6324600" y="2470150"/>
          <p14:tracePt t="31727" x="6324600" y="2476500"/>
          <p14:tracePt t="31743" x="6324600" y="2482850"/>
          <p14:tracePt t="31763" x="6318250" y="2489200"/>
          <p14:tracePt t="31807" x="6311900" y="2489200"/>
          <p14:tracePt t="31823" x="6299200" y="2495550"/>
          <p14:tracePt t="31839" x="6292850" y="2495550"/>
          <p14:tracePt t="31855" x="6286500" y="2495550"/>
          <p14:tracePt t="31867" x="6280150" y="2495550"/>
          <p14:tracePt t="31883" x="6267450" y="2495550"/>
          <p14:tracePt t="31899" x="6261100" y="2495550"/>
          <p14:tracePt t="31915" x="6261100" y="2489200"/>
          <p14:tracePt t="31927" x="6254750" y="2482850"/>
          <p14:tracePt t="31943" x="6248400" y="2482850"/>
          <p14:tracePt t="31959" x="6248400" y="2476500"/>
          <p14:tracePt t="31983" x="6242050" y="2476500"/>
          <p14:tracePt t="32163" x="6235700" y="2476500"/>
          <p14:tracePt t="32191" x="6229350" y="2476500"/>
          <p14:tracePt t="32207" x="6223000" y="2476500"/>
          <p14:tracePt t="32223" x="6216650" y="2476500"/>
          <p14:tracePt t="32235" x="6210300" y="2476500"/>
          <p14:tracePt t="32251" x="6203950" y="2482850"/>
          <p14:tracePt t="32303" x="6197600" y="2482850"/>
          <p14:tracePt t="32343" x="6191250" y="2482850"/>
          <p14:tracePt t="32371" x="6184900" y="2482850"/>
          <p14:tracePt t="32403" x="6178550" y="2482850"/>
          <p14:tracePt t="32523" x="6178550" y="2476500"/>
          <p14:tracePt t="32543" x="6172200" y="2476500"/>
          <p14:tracePt t="32567" x="6165850" y="2476500"/>
          <p14:tracePt t="32595" x="6165850" y="2482850"/>
          <p14:tracePt t="32627" x="6165850" y="2489200"/>
          <p14:tracePt t="32655" x="6159500" y="2495550"/>
          <p14:tracePt t="32679" x="6159500" y="2501900"/>
          <p14:tracePt t="32703" x="6153150" y="2508250"/>
          <p14:tracePt t="32723" x="6146800" y="2508250"/>
          <p14:tracePt t="32747" x="6140450" y="2508250"/>
          <p14:tracePt t="32767" x="6134100" y="2508250"/>
          <p14:tracePt t="32783" x="6127750" y="2508250"/>
          <p14:tracePt t="32799" x="6121400" y="2508250"/>
          <p14:tracePt t="32815" x="6115050" y="2501900"/>
          <p14:tracePt t="32843" x="6121400" y="2501900"/>
          <p14:tracePt t="32943" x="6127750" y="2495550"/>
          <p14:tracePt t="32963" x="6127750" y="2489200"/>
          <p14:tracePt t="32987" x="6134100" y="2482850"/>
          <p14:tracePt t="33003" x="6140450" y="2476500"/>
          <p14:tracePt t="33031" x="6140450" y="2470150"/>
          <p14:tracePt t="33055" x="6146800" y="2463800"/>
          <p14:tracePt t="33083" x="6146800" y="2457450"/>
          <p14:tracePt t="33123" x="6140450" y="2463800"/>
          <p14:tracePt t="33203" x="6134100" y="2463800"/>
          <p14:tracePt t="33219" x="6127750" y="2470150"/>
          <p14:tracePt t="33235" x="6121400" y="2470150"/>
          <p14:tracePt t="33247" x="6115050" y="2476500"/>
          <p14:tracePt t="33263" x="6108700" y="2476500"/>
          <p14:tracePt t="33295" x="6102350" y="2482850"/>
          <p14:tracePt t="33307" x="6096000" y="2482850"/>
          <p14:tracePt t="33324" x="6089650" y="2476500"/>
          <p14:tracePt t="33339" x="6076950" y="2476500"/>
          <p14:tracePt t="33355" x="6070600" y="2476500"/>
          <p14:tracePt t="33367" x="6064250" y="2470150"/>
          <p14:tracePt t="33383" x="6057900" y="2470150"/>
          <p14:tracePt t="33393" x="6051550" y="2463800"/>
          <p14:tracePt t="33410" x="6038850" y="2457450"/>
          <p14:tracePt t="33428" x="6038850" y="2463800"/>
          <p14:tracePt t="33495" x="6045200" y="2470150"/>
          <p14:tracePt t="33519" x="6045200" y="2476500"/>
          <p14:tracePt t="33543" x="6045200" y="2482850"/>
          <p14:tracePt t="33563" x="6038850" y="2489200"/>
          <p14:tracePt t="33595" x="6038850" y="2495550"/>
          <p14:tracePt t="33615" x="6038850" y="2501900"/>
          <p14:tracePt t="33639" x="6045200" y="2501900"/>
          <p14:tracePt t="33647" x="6051550" y="2508250"/>
          <p14:tracePt t="33661" x="6064250" y="2508250"/>
          <p14:tracePt t="33661" x="6089650" y="2501900"/>
          <p14:tracePt t="33680" x="6108700" y="2495550"/>
          <p14:tracePt t="33680" x="6134100" y="2482850"/>
          <p14:tracePt t="33695" x="6165850" y="2470150"/>
          <p14:tracePt t="33695" x="6197600" y="2444750"/>
          <p14:tracePt t="33712" x="6235700" y="2419350"/>
          <p14:tracePt t="33712" x="6330950" y="2355850"/>
          <p14:tracePt t="33728" x="6388100" y="2324100"/>
          <p14:tracePt t="33728" x="6451600" y="2292350"/>
          <p14:tracePt t="33745" x="6515100" y="2254250"/>
          <p14:tracePt t="33745" x="6584950" y="2222500"/>
          <p14:tracePt t="33762" x="6654800" y="2184400"/>
          <p14:tracePt t="33762" x="6813550" y="2127250"/>
          <p14:tracePt t="33779" x="6889750" y="2108200"/>
          <p14:tracePt t="33779" x="6972300" y="2089150"/>
          <p14:tracePt t="33796" x="7054850" y="2076450"/>
          <p14:tracePt t="33796" x="7131050" y="2076450"/>
          <p14:tracePt t="33812" x="7213600" y="2076450"/>
          <p14:tracePt t="33812" x="7289800" y="2082800"/>
          <p14:tracePt t="33831" x="7366000" y="2089150"/>
          <p14:tracePt t="33831" x="7442200" y="2101850"/>
          <p14:tracePt t="33846" x="7512050" y="2114550"/>
          <p14:tracePt t="33846" x="7639050" y="2146300"/>
          <p14:tracePt t="33863" x="7689850" y="2159000"/>
          <p14:tracePt t="33863" x="7734300" y="2178050"/>
          <p14:tracePt t="33880" x="7778750" y="2197100"/>
          <p14:tracePt t="33880" x="7810500" y="2216150"/>
          <p14:tracePt t="33896" x="7835900" y="2241550"/>
          <p14:tracePt t="33896" x="7854950" y="2260600"/>
          <p14:tracePt t="33913" x="7867650" y="2286000"/>
          <p14:tracePt t="33913" x="7874000" y="2305050"/>
          <p14:tracePt t="33929" x="7880350" y="2324100"/>
          <p14:tracePt t="33929" x="7886700" y="2343150"/>
          <p14:tracePt t="33929" x="7880350" y="2362200"/>
          <p14:tracePt t="33949" x="7874000" y="2374900"/>
          <p14:tracePt t="33961" x="7867650" y="2387600"/>
          <p14:tracePt t="33961" x="7848600" y="2406650"/>
          <p14:tracePt t="33979" x="7835900" y="2419350"/>
          <p14:tracePt t="33979" x="7823200" y="2425700"/>
          <p14:tracePt t="33996" x="7810500" y="2438400"/>
          <p14:tracePt t="33996" x="7797800" y="2444750"/>
          <p14:tracePt t="34013" x="7785100" y="2451100"/>
          <p14:tracePt t="34013" x="7759700" y="2463800"/>
          <p14:tracePt t="34030" x="7747000" y="2470150"/>
          <p14:tracePt t="34030" x="7740650" y="2476500"/>
          <p14:tracePt t="34046" x="7727950" y="2482850"/>
          <p14:tracePt t="34046" x="7721600" y="2482850"/>
          <p14:tracePt t="34063" x="7715250" y="2489200"/>
          <p14:tracePt t="34063" x="7708900" y="2489200"/>
          <p14:tracePt t="34081" x="7702550" y="2495550"/>
          <p14:tracePt t="34081" x="7689850" y="2501900"/>
          <p14:tracePt t="34096" x="7677150" y="2508250"/>
          <p14:tracePt t="34119" x="7670800" y="2514600"/>
          <p14:tracePt t="34129" x="7664450" y="2514600"/>
          <p14:tracePt t="34129" x="7651750" y="2527300"/>
          <p14:tracePt t="34147" x="7645400" y="2527300"/>
          <p14:tracePt t="34147" x="7632700" y="2533650"/>
          <p14:tracePt t="34164" x="7626350" y="2540000"/>
          <p14:tracePt t="34164" x="7613650" y="2546350"/>
          <p14:tracePt t="34180" x="7607300" y="2552700"/>
          <p14:tracePt t="34180" x="7594600" y="2559050"/>
          <p14:tracePt t="34198" x="7588250" y="2565400"/>
          <p14:tracePt t="34198" x="7581900" y="2571750"/>
          <p14:tracePt t="34213" x="7569200" y="2578100"/>
          <p14:tracePt t="34213" x="7562850" y="2578100"/>
          <p14:tracePt t="34213" x="7556500" y="2584450"/>
          <p14:tracePt t="34232" x="7556500" y="2590800"/>
          <p14:tracePt t="34232" x="7550150" y="2597150"/>
          <p14:tracePt t="34248" x="7543800" y="2603500"/>
          <p14:tracePt t="34248" x="7537450" y="2603500"/>
          <p14:tracePt t="34264" x="7537450" y="2609850"/>
          <p14:tracePt t="34264" x="7531100" y="2616200"/>
          <p14:tracePt t="34280" x="7531100" y="2622550"/>
          <p14:tracePt t="34280" x="7531100" y="2628900"/>
          <p14:tracePt t="34297" x="7531100" y="2635250"/>
          <p14:tracePt t="34297" x="7524750" y="2641600"/>
          <p14:tracePt t="34297" x="7524750" y="2647950"/>
          <p14:tracePt t="34315" x="7531100" y="2654300"/>
          <p14:tracePt t="34335" x="7531100" y="2660650"/>
          <p14:tracePt t="34351" x="7537450" y="2667000"/>
          <p14:tracePt t="34375" x="7537450" y="2673350"/>
          <p14:tracePt t="34387" x="7537450" y="2679700"/>
          <p14:tracePt t="34403" x="7537450" y="2686050"/>
          <p14:tracePt t="34419" x="7531100" y="2698750"/>
          <p14:tracePt t="34435" x="7531100" y="2705100"/>
          <p14:tracePt t="34447" x="7524750" y="2711450"/>
          <p14:tracePt t="34464" x="7512050" y="2711450"/>
          <p14:tracePt t="34480" x="7512050" y="2717800"/>
          <p14:tracePt t="34480" x="7499350" y="2717800"/>
          <p14:tracePt t="34498" x="7493000" y="2717800"/>
          <p14:tracePt t="34498" x="7473950" y="2717800"/>
          <p14:tracePt t="34515" x="7461250" y="2711450"/>
          <p14:tracePt t="34515" x="7448550" y="2711450"/>
          <p14:tracePt t="34532" x="7435850" y="2705100"/>
          <p14:tracePt t="34548" x="7194550" y="2533650"/>
          <p14:tracePt t="34621" x="7175500" y="2508250"/>
          <p14:tracePt t="34627" x="7162800" y="2482850"/>
          <p14:tracePt t="34635" x="7150100" y="2457450"/>
          <p14:tracePt t="34647" x="7143750" y="2393950"/>
          <p14:tracePt t="34664" x="7181850" y="2305050"/>
          <p14:tracePt t="34681" x="7239000" y="2241550"/>
          <p14:tracePt t="34700" x="7327900" y="2178050"/>
          <p14:tracePt t="34714" x="7454900" y="2114550"/>
          <p14:tracePt t="34731" x="7708900" y="2032000"/>
          <p14:tracePt t="34748" x="7899400" y="2000250"/>
          <p14:tracePt t="34765" x="8096250" y="1981200"/>
          <p14:tracePt t="34781" x="8286750" y="1987550"/>
          <p14:tracePt t="34781" x="8375650" y="2000250"/>
          <p14:tracePt t="34800" x="8528050" y="2051050"/>
          <p14:tracePt t="34815" x="8648700" y="2120900"/>
          <p14:tracePt t="34833" x="8731250" y="2209800"/>
          <p14:tracePt t="34848" x="8769350" y="2305050"/>
          <p14:tracePt t="34865" x="8763000" y="2400300"/>
          <p14:tracePt t="34881" x="8655050" y="2533650"/>
          <p14:tracePt t="34899" x="8528050" y="2609850"/>
          <p14:tracePt t="34915" x="8369300" y="2673350"/>
          <p14:tracePt t="34932" x="8197850" y="2717800"/>
          <p14:tracePt t="34932" x="8108950" y="2736850"/>
          <p14:tracePt t="34952" x="8026400" y="2749550"/>
          <p14:tracePt t="34965" x="7797800" y="2768600"/>
          <p14:tracePt t="34982" x="7677150" y="2781300"/>
          <p14:tracePt t="34999" x="7581900" y="2787650"/>
          <p14:tracePt t="35015" x="7518400" y="2794000"/>
          <p14:tracePt t="35032" x="7473950" y="2813050"/>
          <p14:tracePt t="35049" x="7467600" y="2819400"/>
          <p14:tracePt t="35066" x="7480300" y="2832100"/>
          <p14:tracePt t="35083" x="7512050" y="2838450"/>
          <p14:tracePt t="35099" x="7537450" y="2844800"/>
          <p14:tracePt t="35116" x="7556500" y="2844800"/>
          <p14:tracePt t="35133" x="7569200" y="2851150"/>
          <p14:tracePt t="35150" x="7575550" y="2857500"/>
          <p14:tracePt t="35165" x="7562850" y="2857500"/>
          <p14:tracePt t="35191" x="7550150" y="2857500"/>
          <p14:tracePt t="35207" x="7543800" y="2857500"/>
          <p14:tracePt t="35216" x="7524750" y="2863850"/>
          <p14:tracePt t="35233" x="7499350" y="2863850"/>
          <p14:tracePt t="35250" x="7473950" y="2870200"/>
          <p14:tracePt t="35250" x="7454900" y="2876550"/>
          <p14:tracePt t="35267" x="7429500" y="2876550"/>
          <p14:tracePt t="35283" x="7410450" y="2882900"/>
          <p14:tracePt t="35300" x="7391400" y="2889250"/>
          <p14:tracePt t="35316" x="7372350" y="2895600"/>
          <p14:tracePt t="35334" x="7366000" y="2901950"/>
          <p14:tracePt t="35351" x="7359650" y="2908300"/>
          <p14:tracePt t="35366" x="7359650" y="2921000"/>
          <p14:tracePt t="35383" x="7353300" y="2927350"/>
          <p14:tracePt t="35401" x="7334250" y="2927350"/>
          <p14:tracePt t="35401" x="7289800" y="2921000"/>
          <p14:tracePt t="35418" x="7258050" y="2921000"/>
          <p14:tracePt t="35418" x="7213600" y="2914650"/>
          <p14:tracePt t="35434" x="7156450" y="2901950"/>
          <p14:tracePt t="35434" x="7092950" y="2895600"/>
          <p14:tracePt t="35453" x="7016750" y="2882900"/>
          <p14:tracePt t="35453" x="6845300" y="2863850"/>
          <p14:tracePt t="35468" x="6743700" y="2851150"/>
          <p14:tracePt t="35468" x="6642100" y="2844800"/>
          <p14:tracePt t="35485" x="6534150" y="2838450"/>
          <p14:tracePt t="35485" x="6413500" y="2838450"/>
          <p14:tracePt t="35501" x="6286500" y="2838450"/>
          <p14:tracePt t="35501" x="6153150" y="2844800"/>
          <p14:tracePt t="35518" x="6019800" y="2851150"/>
          <p14:tracePt t="35518" x="5727700" y="2870200"/>
          <p14:tracePt t="35535" x="5575300" y="2882900"/>
          <p14:tracePt t="35535" x="5416550" y="2895600"/>
          <p14:tracePt t="35552" x="5257800" y="2908300"/>
          <p14:tracePt t="35552" x="5105400" y="2921000"/>
          <p14:tracePt t="35568" x="4946650" y="2933700"/>
          <p14:tracePt t="35568" x="4800600" y="2940050"/>
          <p14:tracePt t="35584" x="4654550" y="2952750"/>
          <p14:tracePt t="35584" x="4514850" y="2965450"/>
          <p14:tracePt t="35601" x="4387850" y="2971800"/>
          <p14:tracePt t="35601" x="4267200" y="2971800"/>
          <p14:tracePt t="35601" x="4159250" y="2978150"/>
          <p14:tracePt t="35619" x="4057650" y="2978150"/>
          <p14:tracePt t="35633" x="3968750" y="2978150"/>
          <p14:tracePt t="35633" x="3816350" y="2965450"/>
          <p14:tracePt t="35652" x="3759200" y="2959100"/>
          <p14:tracePt t="35652" x="3708400" y="2946400"/>
          <p14:tracePt t="35668" x="3670300" y="2933700"/>
          <p14:tracePt t="35668" x="3651250" y="2914650"/>
          <p14:tracePt t="35685" x="3638550" y="2889250"/>
          <p14:tracePt t="35685" x="3651250" y="2838450"/>
          <p14:tracePt t="35703" x="3670300" y="2813050"/>
          <p14:tracePt t="35703" x="3702050" y="2774950"/>
          <p14:tracePt t="35719" x="3740150" y="2736850"/>
          <p14:tracePt t="35719" x="3790950" y="2692400"/>
          <p14:tracePt t="35735" x="3848100" y="2654300"/>
          <p14:tracePt t="35735" x="3911600" y="2609850"/>
          <p14:tracePt t="35752" x="3981450" y="2565400"/>
          <p14:tracePt t="35752" x="4127500" y="2470150"/>
          <p14:tracePt t="35769" x="4210050" y="2432050"/>
          <p14:tracePt t="35769" x="4292600" y="2393950"/>
          <p14:tracePt t="35785" x="4368800" y="2362200"/>
          <p14:tracePt t="35785" x="4445000" y="2336800"/>
          <p14:tracePt t="35802" x="4521200" y="2311400"/>
          <p14:tracePt t="35802" x="4591050" y="2292350"/>
          <p14:tracePt t="35819" x="4660900" y="2273300"/>
          <p14:tracePt t="35819" x="4781550" y="2254250"/>
          <p14:tracePt t="35837" x="4832350" y="2247900"/>
          <p14:tracePt t="35837" x="4876800" y="2241550"/>
          <p14:tracePt t="35853" x="4921250" y="2247900"/>
          <p14:tracePt t="35853" x="4959350" y="2247900"/>
          <p14:tracePt t="35869" x="4984750" y="2254250"/>
          <p14:tracePt t="35869" x="5010150" y="2260600"/>
          <p14:tracePt t="35869" x="5029200" y="2273300"/>
          <p14:tracePt t="35887" x="5041900" y="2286000"/>
          <p14:tracePt t="35901" x="5054600" y="2305050"/>
          <p14:tracePt t="35901" x="5048250" y="2336800"/>
          <p14:tracePt t="35920" x="5035550" y="2355850"/>
          <p14:tracePt t="35920" x="5016500" y="2374900"/>
          <p14:tracePt t="35936" x="4991100" y="2393950"/>
          <p14:tracePt t="35936" x="4965700" y="2406650"/>
          <p14:tracePt t="35953" x="4933950" y="2425700"/>
          <p14:tracePt t="35953" x="4895850" y="2444750"/>
          <p14:tracePt t="35969" x="4857750" y="2463800"/>
          <p14:tracePt t="35969" x="4819650" y="2476500"/>
          <p14:tracePt t="35969" x="4781550" y="2495550"/>
          <p14:tracePt t="35988" x="4743450" y="2508250"/>
          <p14:tracePt t="35988" x="4705350" y="2520950"/>
          <p14:tracePt t="36003" x="4667250" y="2533650"/>
          <p14:tracePt t="36003" x="4629150" y="2546350"/>
          <p14:tracePt t="36020" x="4597400" y="2559050"/>
          <p14:tracePt t="36020" x="4559300" y="2565400"/>
          <p14:tracePt t="36036" x="4527550" y="2571750"/>
          <p14:tracePt t="36036" x="4489450" y="2571750"/>
          <p14:tracePt t="36053" x="4457700" y="2571750"/>
          <p14:tracePt t="36053" x="4381500" y="2565400"/>
          <p14:tracePt t="36070" x="4343400" y="2559050"/>
          <p14:tracePt t="36070" x="4305300" y="2546350"/>
          <p14:tracePt t="36086" x="4260850" y="2540000"/>
          <p14:tracePt t="36086" x="4216400" y="2527300"/>
          <p14:tracePt t="36103" x="4171950" y="2520950"/>
          <p14:tracePt t="36103" x="4083050" y="2501900"/>
          <p14:tracePt t="36120" x="4032250" y="2495550"/>
          <p14:tracePt t="36120" x="3987800" y="2489200"/>
          <p14:tracePt t="36137" x="3943350" y="2476500"/>
          <p14:tracePt t="36137" x="3898900" y="2470150"/>
          <p14:tracePt t="36153" x="3860800" y="2463800"/>
          <p14:tracePt t="36153" x="3816350" y="2451100"/>
          <p14:tracePt t="36170" x="3778250" y="2438400"/>
          <p14:tracePt t="36170" x="3740150" y="2425700"/>
          <p14:tracePt t="36187" x="3651250" y="2393950"/>
          <p14:tracePt t="36187" x="3600450" y="2368550"/>
          <p14:tracePt t="36205" x="3549650" y="2343150"/>
          <p14:tracePt t="36205" x="3492500" y="2317750"/>
          <p14:tracePt t="36220" x="3422650" y="2292350"/>
          <p14:tracePt t="36220" x="3352800" y="2260600"/>
          <p14:tracePt t="36237" x="3276600" y="2235200"/>
          <p14:tracePt t="36237" x="3200400" y="2209800"/>
          <p14:tracePt t="36253" x="3117850" y="2190750"/>
          <p14:tracePt t="36253" x="3041650" y="2171700"/>
          <p14:tracePt t="36253" x="2959100" y="2159000"/>
          <p14:tracePt t="36272" x="2882900" y="2152650"/>
          <p14:tracePt t="36272" x="2813050" y="2152650"/>
          <p14:tracePt t="36287" x="2743200" y="2152650"/>
          <p14:tracePt t="36287" x="2686050" y="2159000"/>
          <p14:tracePt t="36304" x="2628900" y="2165350"/>
          <p14:tracePt t="36304" x="2578100" y="2178050"/>
          <p14:tracePt t="36320" x="2533650" y="2184400"/>
          <p14:tracePt t="36320" x="2489200" y="2197100"/>
          <p14:tracePt t="36337" x="2451100" y="2209800"/>
          <p14:tracePt t="36337" x="2413000" y="2222500"/>
          <p14:tracePt t="36353" x="2387600" y="2228850"/>
          <p14:tracePt t="36353" x="2336800" y="2260600"/>
          <p14:tracePt t="36371" x="2317750" y="2273300"/>
          <p14:tracePt t="36371" x="2298700" y="2286000"/>
          <p14:tracePt t="36387" x="2286000" y="2298700"/>
          <p14:tracePt t="36387" x="2279650" y="2311400"/>
          <p14:tracePt t="36404" x="2273300" y="2324100"/>
          <p14:tracePt t="36404" x="2260600" y="2343150"/>
          <p14:tracePt t="36421" x="2254250" y="2349500"/>
          <p14:tracePt t="36437" x="2247900" y="2355850"/>
          <p14:tracePt t="36454" x="2247900" y="2349500"/>
          <p14:tracePt t="36475" x="2260600" y="2349500"/>
          <p14:tracePt t="36487" x="2266950" y="2349500"/>
          <p14:tracePt t="36487" x="2273300" y="2349500"/>
          <p14:tracePt t="36504" x="2286000" y="2355850"/>
          <p14:tracePt t="36504" x="2292350" y="2355850"/>
          <p14:tracePt t="36521" x="2305050" y="2362200"/>
          <p14:tracePt t="36521" x="2317750" y="2362200"/>
          <p14:tracePt t="36537" x="2324100" y="2362200"/>
          <p14:tracePt t="36537" x="2349500" y="2355850"/>
          <p14:tracePt t="36556" x="2368550" y="2349500"/>
          <p14:tracePt t="36556" x="2387600" y="2343150"/>
          <p14:tracePt t="36574" x="2413000" y="2330450"/>
          <p14:tracePt t="36574" x="2444750" y="2317750"/>
          <p14:tracePt t="36588" x="2476500" y="2305050"/>
          <p14:tracePt t="36588" x="2520950" y="2292350"/>
          <p14:tracePt t="36604" x="2571750" y="2273300"/>
          <p14:tracePt t="36604" x="2635250" y="2254250"/>
          <p14:tracePt t="36621" x="2705100" y="2241550"/>
          <p14:tracePt t="36621" x="2781300" y="2222500"/>
          <p14:tracePt t="36621" x="2876550" y="2203450"/>
          <p14:tracePt t="36640" x="2978150" y="2190750"/>
          <p14:tracePt t="36640" x="3092450" y="2171700"/>
          <p14:tracePt t="36655" x="3213100" y="2159000"/>
          <p14:tracePt t="36655" x="3352800" y="2146300"/>
          <p14:tracePt t="36671" x="3505200" y="2133600"/>
          <p14:tracePt t="36671" x="3670300" y="2127250"/>
          <p14:tracePt t="36688" x="3841750" y="2114550"/>
          <p14:tracePt t="36688" x="4044950" y="2114550"/>
          <p14:tracePt t="36705" x="4241800" y="2108200"/>
          <p14:tracePt t="36705" x="4654550" y="2120900"/>
          <p14:tracePt t="36722" x="4883150" y="2127250"/>
          <p14:tracePt t="36722" x="5092700" y="2139950"/>
          <p14:tracePt t="36739" x="5308600" y="2159000"/>
          <p14:tracePt t="36739" x="5530850" y="2178050"/>
          <p14:tracePt t="36755" x="5715000" y="2203450"/>
          <p14:tracePt t="36755" x="5911850" y="2222500"/>
          <p14:tracePt t="36772" x="6096000" y="2247900"/>
          <p14:tracePt t="36772" x="6413500" y="2286000"/>
          <p14:tracePt t="36788" x="6565900" y="2305050"/>
          <p14:tracePt t="36788" x="6699250" y="2317750"/>
          <p14:tracePt t="36805" x="6813550" y="2330450"/>
          <p14:tracePt t="36805" x="6927850" y="2336800"/>
          <p14:tracePt t="36822" x="7035800" y="2343150"/>
          <p14:tracePt t="36822" x="7219950" y="2355850"/>
          <p14:tracePt t="36841" x="7296150" y="2355850"/>
          <p14:tracePt t="36841" x="7359650" y="2355850"/>
          <p14:tracePt t="36856" x="7416800" y="2362200"/>
          <p14:tracePt t="36856" x="7467600" y="2362200"/>
          <p14:tracePt t="36872" x="7512050" y="2362200"/>
          <p14:tracePt t="36872" x="7543800" y="2362200"/>
          <p14:tracePt t="36889" x="7569200" y="2362200"/>
          <p14:tracePt t="36889" x="7594600" y="2362200"/>
          <p14:tracePt t="36906" x="7607300" y="2368550"/>
          <p14:tracePt t="36906" x="7620000" y="2368550"/>
          <p14:tracePt t="36906" x="7626350" y="2374900"/>
          <p14:tracePt t="36924" x="7626350" y="2381250"/>
          <p14:tracePt t="36924" x="7620000" y="2387600"/>
          <p14:tracePt t="36939" x="7613650" y="2393950"/>
          <p14:tracePt t="36939" x="7600950" y="2406650"/>
          <p14:tracePt t="36956" x="7594600" y="2419350"/>
          <p14:tracePt t="36956" x="7581900" y="2432050"/>
          <p14:tracePt t="36973" x="7569200" y="2444750"/>
          <p14:tracePt t="36973" x="7556500" y="2457450"/>
          <p14:tracePt t="36989" x="7550150" y="2463800"/>
          <p14:tracePt t="36989" x="7537450" y="2476500"/>
          <p14:tracePt t="36989" x="7531100" y="2489200"/>
          <p14:tracePt t="37008" x="7531100" y="2501900"/>
          <p14:tracePt t="37008" x="7524750" y="2508250"/>
          <p14:tracePt t="37023" x="7518400" y="2520950"/>
          <p14:tracePt t="37023" x="7518400" y="2533650"/>
          <p14:tracePt t="37040" x="7518400" y="2540000"/>
          <p14:tracePt t="37040" x="7512050" y="2552700"/>
          <p14:tracePt t="37056" x="7512050" y="2559050"/>
          <p14:tracePt t="37056" x="7512050" y="2578100"/>
          <p14:tracePt t="37076" x="7518400" y="2584450"/>
          <p14:tracePt t="37076" x="7518400" y="2590800"/>
          <p14:tracePt t="37089" x="7518400" y="2597150"/>
          <p14:tracePt t="37105" x="7531100" y="2603500"/>
          <p14:tracePt t="37105" x="7537450" y="2609850"/>
          <p14:tracePt t="37123" x="7543800" y="2609850"/>
          <p14:tracePt t="37123" x="7550150" y="2609850"/>
          <p14:tracePt t="37140" x="7556500" y="2616200"/>
          <p14:tracePt t="37140" x="7562850" y="2616200"/>
          <p14:tracePt t="37156" x="7569200" y="2616200"/>
          <p14:tracePt t="37172" x="7575550" y="2622550"/>
          <p14:tracePt t="37189" x="7581900" y="2628900"/>
          <p14:tracePt t="37205" x="7581900" y="2635250"/>
          <p14:tracePt t="37223" x="7575550" y="2641600"/>
          <p14:tracePt t="37247" x="7569200" y="2647950"/>
          <p14:tracePt t="37259" x="7556500" y="2654300"/>
          <p14:tracePt t="37291" x="7550150" y="2660650"/>
          <p14:tracePt t="37307" x="7543800" y="2667000"/>
          <p14:tracePt t="37325" x="7537450" y="2667000"/>
          <p14:tracePt t="37335" x="7531100" y="2673350"/>
          <p14:tracePt t="37351" x="7524750" y="2673350"/>
          <p14:tracePt t="37360" x="7518400" y="2673350"/>
          <p14:tracePt t="37376" x="7505700" y="2673350"/>
          <p14:tracePt t="37389" x="7499350" y="2667000"/>
          <p14:tracePt t="37389" x="7493000" y="2667000"/>
          <p14:tracePt t="37407" x="7486650" y="2667000"/>
          <p14:tracePt t="37407" x="7473950" y="2660650"/>
          <p14:tracePt t="37424" x="7467600" y="2654300"/>
          <p14:tracePt t="37424" x="7448550" y="2654300"/>
          <p14:tracePt t="37441" x="7213600" y="2482850"/>
          <p14:tracePt t="37517" x="7194550" y="2457450"/>
          <p14:tracePt t="37523" x="7162800" y="2400300"/>
          <p14:tracePt t="37541" x="7143750" y="2349500"/>
          <p14:tracePt t="37557" x="7150100" y="2298700"/>
          <p14:tracePt t="37557" x="7156450" y="2273300"/>
          <p14:tracePt t="37577" x="7181850" y="2222500"/>
          <p14:tracePt t="37591" x="7219950" y="2171700"/>
          <p14:tracePt t="37607" x="7270750" y="2127250"/>
          <p14:tracePt t="37624" x="7340600" y="2095500"/>
          <p14:tracePt t="37641" x="7416800" y="2063750"/>
          <p14:tracePt t="37658" x="7505700" y="2032000"/>
          <p14:tracePt t="37658" x="7550150" y="2019300"/>
          <p14:tracePt t="37676" x="7651750" y="2000250"/>
          <p14:tracePt t="37691" x="7759700" y="1981200"/>
          <p14:tracePt t="37707" x="7867650" y="1974850"/>
          <p14:tracePt t="37724" x="8026400" y="1987550"/>
          <p14:tracePt t="37741" x="8128000" y="2006600"/>
          <p14:tracePt t="37758" x="8229600" y="2038350"/>
          <p14:tracePt t="37775" x="8324850" y="2082800"/>
          <p14:tracePt t="37791" x="8445500" y="2159000"/>
          <p14:tracePt t="37808" x="8509000" y="2216150"/>
          <p14:tracePt t="37826" x="8566150" y="2273300"/>
          <p14:tracePt t="37842" x="8604250" y="2330450"/>
          <p14:tracePt t="37842" x="8623300" y="2362200"/>
          <p14:tracePt t="37860" x="8642350" y="2425700"/>
          <p14:tracePt t="37877" x="8642350" y="2482850"/>
          <p14:tracePt t="37897" x="8636000" y="2533650"/>
          <p14:tracePt t="37913" x="8610600" y="2578100"/>
          <p14:tracePt t="37913" x="8591550" y="2597150"/>
          <p14:tracePt t="37932" x="8572500" y="2616200"/>
          <p14:tracePt t="37932" x="8540750" y="2635250"/>
          <p14:tracePt t="37948" x="8483600" y="2667000"/>
          <p14:tracePt t="37964" x="8413750" y="2692400"/>
          <p14:tracePt t="37964" x="8375650" y="2698750"/>
          <p14:tracePt t="37981" x="8331200" y="2711450"/>
          <p14:tracePt t="37992" x="8248650" y="2717800"/>
          <p14:tracePt t="38009" x="8159750" y="2730500"/>
          <p14:tracePt t="38009" x="8108950" y="2730500"/>
          <p14:tracePt t="38031" x="8013700" y="2736850"/>
          <p14:tracePt t="38031" x="7962900" y="2736850"/>
          <p14:tracePt t="38048" x="7918450" y="2736850"/>
          <p14:tracePt t="38058" x="7816850" y="2736850"/>
          <p14:tracePt t="38075" x="7715250" y="2736850"/>
          <p14:tracePt t="38092" x="7575550" y="2743200"/>
          <p14:tracePt t="38109" x="7499350" y="2762250"/>
          <p14:tracePt t="38126" x="7435850" y="2774950"/>
          <p14:tracePt t="38142" x="7366000" y="2800350"/>
          <p14:tracePt t="38160" x="7327900" y="2813050"/>
          <p14:tracePt t="38176" x="7302500" y="2819400"/>
          <p14:tracePt t="38193" x="7289800" y="2832100"/>
          <p14:tracePt t="38209" x="7277100" y="2838450"/>
          <p14:tracePt t="38227" x="7270750" y="2844800"/>
          <p14:tracePt t="38243" x="7264400" y="2851150"/>
          <p14:tracePt t="38259" x="7258050" y="2844800"/>
          <p14:tracePt t="38287" x="7258050" y="2838450"/>
          <p14:tracePt t="38303" x="7258050" y="2832100"/>
          <p14:tracePt t="38319" x="7264400" y="2825750"/>
          <p14:tracePt t="38335" x="7270750" y="2819400"/>
          <p14:tracePt t="38347" x="7277100" y="2813050"/>
          <p14:tracePt t="38363" x="7283450" y="2806700"/>
          <p14:tracePt t="38395" x="7289800" y="2806700"/>
          <p14:tracePt t="38415" x="7283450" y="2806700"/>
          <p14:tracePt t="38475" x="7277100" y="2800350"/>
          <p14:tracePt t="38527" x="7283450" y="2800350"/>
          <p14:tracePt t="38595" x="7296150" y="2800350"/>
          <p14:tracePt t="38639" x="7302500" y="2806700"/>
          <p14:tracePt t="38671" x="7308850" y="2806700"/>
          <p14:tracePt t="38695" x="7315200" y="2806700"/>
          <p14:tracePt t="38723" x="7321550" y="2813050"/>
          <p14:tracePt t="38747" x="7327900" y="2813050"/>
          <p14:tracePt t="38759" x="7334250" y="2813050"/>
          <p14:tracePt t="38775" x="7340600" y="2813050"/>
          <p14:tracePt t="38791" x="7334250" y="2806700"/>
          <p14:tracePt t="38859" x="7327900" y="2806700"/>
          <p14:tracePt t="38887" x="7321550" y="2800350"/>
          <p14:tracePt t="38939" x="7321550" y="2794000"/>
          <p14:tracePt t="38987" x="7327900" y="2787650"/>
          <p14:tracePt t="38999" x="7327900" y="2781300"/>
          <p14:tracePt t="39015" x="7327900" y="2774950"/>
          <p14:tracePt t="39055" x="7334250" y="2768600"/>
          <p14:tracePt t="39099" x="7340600" y="2768600"/>
          <p14:tracePt t="39159" x="7346950" y="2768600"/>
          <p14:tracePt t="39227" x="7353300" y="2768600"/>
          <p14:tracePt t="39255" x="7359650" y="2762250"/>
          <p14:tracePt t="39287" x="7359650" y="2755900"/>
          <p14:tracePt t="39323" x="7359650" y="2749550"/>
          <p14:tracePt t="39347" x="7353300" y="2743200"/>
          <p14:tracePt t="39367" x="7346950" y="2743200"/>
          <p14:tracePt t="39391" x="7340600" y="2749550"/>
          <p14:tracePt t="39419" x="7334250" y="2755900"/>
          <p14:tracePt t="39467" x="7327900" y="2762250"/>
          <p14:tracePt t="39487" x="7327900" y="2768600"/>
          <p14:tracePt t="39519" x="7321550" y="2768600"/>
          <p14:tracePt t="39615" x="7321550" y="2762250"/>
          <p14:tracePt t="39655" x="7327900" y="2762250"/>
          <p14:tracePt t="39675" x="7334250" y="2762250"/>
          <p14:tracePt t="39691" x="7340600" y="2755900"/>
          <p14:tracePt t="39707" x="7353300" y="2755900"/>
          <p14:tracePt t="39719" x="7359650" y="2755900"/>
          <p14:tracePt t="39735" x="7366000" y="2755900"/>
          <p14:tracePt t="39751" x="7372350" y="2755900"/>
          <p14:tracePt t="39767" x="7378700" y="2749550"/>
          <p14:tracePt t="39787" x="7385050" y="2749550"/>
          <p14:tracePt t="39835" x="7378700" y="2743200"/>
          <p14:tracePt t="39871" x="7372350" y="2736850"/>
          <p14:tracePt t="39895" x="7366000" y="2736850"/>
          <p14:tracePt t="39907" x="7359650" y="2730500"/>
          <p14:tracePt t="39923" x="7353300" y="2730500"/>
          <p14:tracePt t="39939" x="7346950" y="2724150"/>
          <p14:tracePt t="39959" x="7340600" y="2717800"/>
          <p14:tracePt t="40067" x="7340600" y="2711450"/>
          <p14:tracePt t="40087" x="7340600" y="2705100"/>
          <p14:tracePt t="40103" x="7340600" y="2698750"/>
          <p14:tracePt t="40119" x="7334250" y="2692400"/>
          <p14:tracePt t="40163" x="7340600" y="2692400"/>
          <p14:tracePt t="40267" x="7334250" y="2692400"/>
          <p14:tracePt t="40455" x="7334250" y="2686050"/>
          <p14:tracePt t="40575" x="7340600" y="2679700"/>
          <p14:tracePt t="40718" x="7334250" y="2673350"/>
          <p14:tracePt t="40839" x="7327900" y="2673350"/>
          <p14:tracePt t="40883" x="7321550" y="2673350"/>
          <p14:tracePt t="40943" x="7321550" y="2679700"/>
          <p14:tracePt t="40978" x="7321550" y="2686050"/>
          <p14:tracePt t="40987" x="7321550" y="2692400"/>
          <p14:tracePt t="41001" x="7315200" y="2705100"/>
          <p14:tracePt t="41001" x="7289800" y="2711450"/>
          <p14:tracePt t="41019" x="7264400" y="2717800"/>
          <p14:tracePt t="41019" x="7226300" y="2724150"/>
          <p14:tracePt t="41035" x="7181850" y="2724150"/>
          <p14:tracePt t="41035" x="7131050" y="2724150"/>
          <p14:tracePt t="41052" x="7073900" y="2717800"/>
          <p14:tracePt t="41052" x="7010400" y="2711450"/>
          <p14:tracePt t="41069" x="6940550" y="2705100"/>
          <p14:tracePt t="41069" x="6864350" y="2698750"/>
          <p14:tracePt t="41085" x="6781800" y="2686050"/>
          <p14:tracePt t="41085" x="6604000" y="2667000"/>
          <p14:tracePt t="41102" x="6502400" y="2654300"/>
          <p14:tracePt t="41102" x="6388100" y="2647950"/>
          <p14:tracePt t="41119" x="6267450" y="2635250"/>
          <p14:tracePt t="41119" x="6140450" y="2622550"/>
          <p14:tracePt t="41136" x="6007100" y="2616200"/>
          <p14:tracePt t="41136" x="5867400" y="2603500"/>
          <p14:tracePt t="41152" x="5715000" y="2597150"/>
          <p14:tracePt t="41152" x="5403850" y="2565400"/>
          <p14:tracePt t="41170" x="5238750" y="2559050"/>
          <p14:tracePt t="41170" x="5080000" y="2540000"/>
          <p14:tracePt t="41186" x="4921250" y="2533650"/>
          <p14:tracePt t="41186" x="4756150" y="2514600"/>
          <p14:tracePt t="41203" x="4597400" y="2508250"/>
          <p14:tracePt t="41203" x="4279900" y="2495550"/>
          <p14:tracePt t="41220" x="4121150" y="2495550"/>
          <p14:tracePt t="41220" x="3962400" y="2501900"/>
          <p14:tracePt t="41236" x="3810000" y="2514600"/>
          <p14:tracePt t="41236" x="3657600" y="2527300"/>
          <p14:tracePt t="41253" x="3511550" y="2540000"/>
          <p14:tracePt t="41253" x="3365500" y="2552700"/>
          <p14:tracePt t="41270" x="3219450" y="2571750"/>
          <p14:tracePt t="41270" x="3079750" y="2590800"/>
          <p14:tracePt t="41270" x="2940050" y="2609850"/>
          <p14:tracePt t="41287" x="2813050" y="2622550"/>
          <p14:tracePt t="41287" x="2686050" y="2635250"/>
          <p14:tracePt t="41304" x="2565400" y="2654300"/>
          <p14:tracePt t="41304" x="2444750" y="2673350"/>
          <p14:tracePt t="41320" x="2336800" y="2686050"/>
          <p14:tracePt t="41320" x="2228850" y="2705100"/>
          <p14:tracePt t="41337" x="2127250" y="2717800"/>
          <p14:tracePt t="41337" x="2025650" y="2730500"/>
          <p14:tracePt t="41353" x="1936750" y="2736850"/>
          <p14:tracePt t="41353" x="1758950" y="2755900"/>
          <p14:tracePt t="41372" x="1676400" y="2762250"/>
          <p14:tracePt t="41372" x="1600200" y="2768600"/>
          <p14:tracePt t="41390" x="1524000" y="2774950"/>
          <p14:tracePt t="41390" x="1454150" y="2774950"/>
          <p14:tracePt t="41390" x="1390650" y="2781300"/>
          <p14:tracePt t="41407" x="1333500" y="2781300"/>
          <p14:tracePt t="41419" x="1270000" y="2787650"/>
          <p14:tracePt t="41419" x="1219200" y="2787650"/>
          <p14:tracePt t="41437" x="1174750" y="2787650"/>
          <p14:tracePt t="41437" x="1136650" y="2787650"/>
          <p14:tracePt t="41437" x="1104900" y="2781300"/>
          <p14:tracePt t="41456" x="1073150" y="2781300"/>
          <p14:tracePt t="41456" x="1047750" y="2774950"/>
          <p14:tracePt t="41471" x="1028700" y="2768600"/>
          <p14:tracePt t="41471" x="1009650" y="2755900"/>
          <p14:tracePt t="41487" x="990600" y="2749550"/>
          <p14:tracePt t="41487" x="977900" y="2736850"/>
          <p14:tracePt t="41504" x="965200" y="2724150"/>
          <p14:tracePt t="41504" x="952500" y="2698750"/>
          <p14:tracePt t="41521" x="952500" y="2686050"/>
          <p14:tracePt t="41521" x="952500" y="2673350"/>
          <p14:tracePt t="41539" x="952500" y="2660650"/>
          <p14:tracePt t="41539" x="958850" y="2654300"/>
          <p14:tracePt t="41555" x="958850" y="2641600"/>
          <p14:tracePt t="41555" x="965200" y="2635250"/>
          <p14:tracePt t="41573" x="971550" y="2628900"/>
          <p14:tracePt t="41573" x="977900" y="2609850"/>
          <p14:tracePt t="41588" x="984250" y="2603500"/>
          <p14:tracePt t="41588" x="984250" y="2597150"/>
          <p14:tracePt t="41605" x="990600" y="2597150"/>
          <p14:tracePt t="41605" x="990600" y="2590800"/>
          <p14:tracePt t="41623" x="996950" y="2584450"/>
          <p14:tracePt t="41623" x="1003300" y="2578100"/>
          <p14:tracePt t="41623" x="1009650" y="2571750"/>
          <p14:tracePt t="41639" x="1016000" y="2565400"/>
          <p14:tracePt t="41639" x="1022350" y="2565400"/>
          <p14:tracePt t="41656" x="1028700" y="2565400"/>
          <p14:tracePt t="41656" x="1041400" y="2559050"/>
          <p14:tracePt t="41672" x="1047750" y="2552700"/>
          <p14:tracePt t="41672" x="1054100" y="2552700"/>
          <p14:tracePt t="41688" x="1060450" y="2546350"/>
          <p14:tracePt t="41688" x="1060450" y="2540000"/>
          <p14:tracePt t="41704" x="1066800" y="2533650"/>
          <p14:tracePt t="41704" x="1060450" y="2527300"/>
          <p14:tracePt t="41723" x="990600" y="2698750"/>
          <p14:tracePt t="41844" x="984250" y="2730500"/>
          <p14:tracePt t="41851" x="977900" y="2762250"/>
          <p14:tracePt t="41858" x="977900" y="2794000"/>
          <p14:tracePt t="41870" x="971550" y="2901950"/>
          <p14:tracePt t="41888" x="971550" y="2984500"/>
          <p14:tracePt t="41905" x="977900" y="3073400"/>
          <p14:tracePt t="41921" x="984250" y="3175000"/>
          <p14:tracePt t="41921" x="984250" y="3232150"/>
          <p14:tracePt t="41939" x="990600" y="3359150"/>
          <p14:tracePt t="41955" x="990600" y="3498850"/>
          <p14:tracePt t="41971" x="996950" y="3657600"/>
          <p14:tracePt t="41988" x="1003300" y="3816350"/>
          <p14:tracePt t="42005" x="1016000" y="3981450"/>
          <p14:tracePt t="42005" x="1022350" y="4057650"/>
          <p14:tracePt t="42023" x="1035050" y="4133850"/>
          <p14:tracePt t="42037" x="1066800" y="4368800"/>
          <p14:tracePt t="42055" x="1085850" y="4533900"/>
          <p14:tracePt t="42072" x="1098550" y="4699000"/>
          <p14:tracePt t="42088" x="1111250" y="4864100"/>
          <p14:tracePt t="42105" x="1130300" y="5099050"/>
          <p14:tracePt t="42121" x="1143000" y="5238750"/>
          <p14:tracePt t="42138" x="1155700" y="5359400"/>
          <p14:tracePt t="42155" x="1162050" y="5454650"/>
          <p14:tracePt t="42172" x="1174750" y="5549900"/>
          <p14:tracePt t="42188" x="1174750" y="5588000"/>
          <p14:tracePt t="42205" x="1181100" y="5613400"/>
          <p14:tracePt t="42222" x="1193800" y="5632450"/>
          <p14:tracePt t="42239" x="1200150" y="5638800"/>
          <p14:tracePt t="42271" x="1206500" y="5645150"/>
          <p14:tracePt t="42287" x="1212850" y="5645150"/>
          <p14:tracePt t="42299" x="1219200" y="5645150"/>
          <p14:tracePt t="42315" x="1219200" y="5651500"/>
          <p14:tracePt t="42331" x="1225550" y="5657850"/>
          <p14:tracePt t="42355" x="1219200" y="5670550"/>
          <p14:tracePt t="42383" x="1212850" y="5676900"/>
          <p14:tracePt t="42399" x="1212850" y="5683250"/>
          <p14:tracePt t="42408" x="1212850" y="5695950"/>
          <p14:tracePt t="42423" x="1212850" y="5702300"/>
          <p14:tracePt t="42439" x="1212850" y="5715000"/>
          <p14:tracePt t="42456" x="1219200" y="5721350"/>
          <p14:tracePt t="42456" x="1225550" y="5727700"/>
          <p14:tracePt t="42475" x="1231900" y="5721350"/>
          <p14:tracePt t="42511" x="1231900" y="5708650"/>
          <p14:tracePt t="42527" x="1238250" y="5702300"/>
          <p14:tracePt t="42535" x="1244600" y="5702300"/>
          <p14:tracePt t="42540" x="1257300" y="5695950"/>
          <p14:tracePt t="42540" x="1263650" y="5689600"/>
          <p14:tracePt t="42558" x="1276350" y="5683250"/>
          <p14:tracePt t="42558" x="1289050" y="5683250"/>
          <p14:tracePt t="42575" x="1301750" y="5676900"/>
          <p14:tracePt t="42575" x="1320800" y="5670550"/>
          <p14:tracePt t="42591" x="1339850" y="5664200"/>
          <p14:tracePt t="42591" x="1377950" y="5651500"/>
          <p14:tracePt t="42608" x="1397000" y="5645150"/>
          <p14:tracePt t="42608" x="1422400" y="5632450"/>
          <p14:tracePt t="42624" x="1447800" y="5619750"/>
          <p14:tracePt t="42624" x="1479550" y="5613400"/>
          <p14:tracePt t="42641" x="1504950" y="5594350"/>
          <p14:tracePt t="42641" x="1530350" y="5581650"/>
          <p14:tracePt t="42641" x="1562100" y="5562600"/>
          <p14:tracePt t="42660" x="1593850" y="5543550"/>
          <p14:tracePt t="42673" x="1625600" y="5518150"/>
          <p14:tracePt t="42673" x="1657350" y="5499100"/>
          <p14:tracePt t="43416" x="6731000" y="3416300"/>
          <p14:tracePt t="43455" x="6724650" y="3409950"/>
          <p14:tracePt t="43467" x="6724650" y="3403600"/>
          <p14:tracePt t="43476" x="6718300" y="3390900"/>
          <p14:tracePt t="43476" x="6718300" y="3384550"/>
          <p14:tracePt t="43494" x="6711950" y="3371850"/>
          <p14:tracePt t="43494" x="6711950" y="3365500"/>
          <p14:tracePt t="43511" x="6705600" y="3352800"/>
          <p14:tracePt t="43511" x="6692900" y="3327400"/>
          <p14:tracePt t="43528" x="6686550" y="3321050"/>
          <p14:tracePt t="43528" x="6673850" y="3308350"/>
          <p14:tracePt t="43544" x="6661150" y="3295650"/>
          <p14:tracePt t="43544" x="6648450" y="3289300"/>
          <p14:tracePt t="43561" x="6629400" y="3276600"/>
          <p14:tracePt t="43561" x="6610350" y="3270250"/>
          <p14:tracePt t="43561" x="6591300" y="3257550"/>
          <p14:tracePt t="43580" x="6565900" y="3244850"/>
          <p14:tracePt t="43593" x="6534150" y="3238500"/>
          <p14:tracePt t="43593" x="6451600" y="3206750"/>
          <p14:tracePt t="43612" x="6407150" y="3194050"/>
          <p14:tracePt t="43612" x="6362700" y="3181350"/>
          <p14:tracePt t="43628" x="6311900" y="3168650"/>
          <p14:tracePt t="43628" x="6261100" y="3149600"/>
          <p14:tracePt t="43646" x="6210300" y="3143250"/>
          <p14:tracePt t="43646" x="6153150" y="3130550"/>
          <p14:tracePt t="43646" x="6108700" y="3117850"/>
          <p14:tracePt t="43665" x="6057900" y="3105150"/>
          <p14:tracePt t="43677" x="6013450" y="3098800"/>
          <p14:tracePt t="43677" x="5969000" y="3092450"/>
          <p14:tracePt t="43695" x="5899150" y="3079750"/>
          <p14:tracePt t="43695" x="5867400" y="3073400"/>
          <p14:tracePt t="43711" x="5848350" y="3067050"/>
          <p14:tracePt t="43711" x="5835650" y="3060700"/>
          <p14:tracePt t="43728" x="5829300" y="3048000"/>
          <p14:tracePt t="43728" x="5829300" y="3041650"/>
          <p14:tracePt t="43744" x="5842000" y="3028950"/>
          <p14:tracePt t="43744" x="5899150" y="3003550"/>
          <p14:tracePt t="43761" x="5937250" y="2984500"/>
          <p14:tracePt t="43761" x="5988050" y="2971800"/>
          <p14:tracePt t="43778" x="6051550" y="2952750"/>
          <p14:tracePt t="43778" x="6115050" y="2933700"/>
          <p14:tracePt t="43795" x="6184900" y="2908300"/>
          <p14:tracePt t="43795" x="6261100" y="2895600"/>
          <p14:tracePt t="43811" x="6343650" y="2876550"/>
          <p14:tracePt t="43811" x="6521450" y="2844800"/>
          <p14:tracePt t="43827" x="6610350" y="2838450"/>
          <p14:tracePt t="43827" x="6699250" y="2825750"/>
          <p14:tracePt t="43844" x="6794500" y="2825750"/>
          <p14:tracePt t="43844" x="6889750" y="2819400"/>
          <p14:tracePt t="43862" x="6978650" y="2825750"/>
          <p14:tracePt t="43862" x="7150100" y="2832100"/>
          <p14:tracePt t="43879" x="7226300" y="2844800"/>
          <p14:tracePt t="43879" x="7302500" y="2851150"/>
          <p14:tracePt t="43896" x="7366000" y="2857500"/>
          <p14:tracePt t="43896" x="7429500" y="2863850"/>
          <p14:tracePt t="43912" x="7486650" y="2870200"/>
          <p14:tracePt t="43912" x="7537450" y="2876550"/>
          <p14:tracePt t="43928" x="7581900" y="2882900"/>
          <p14:tracePt t="43928" x="7620000" y="2889250"/>
          <p14:tracePt t="43945" x="7651750" y="2895600"/>
          <p14:tracePt t="43945" x="7677150" y="2908300"/>
          <p14:tracePt t="43961" x="7702550" y="2914650"/>
          <p14:tracePt t="43961" x="7721600" y="2921000"/>
          <p14:tracePt t="43961" x="7734300" y="2933700"/>
          <p14:tracePt t="43979" x="7740650" y="2940050"/>
          <p14:tracePt t="43979" x="7747000" y="2946400"/>
          <p14:tracePt t="43996" x="7753350" y="2952750"/>
          <p14:tracePt t="44011" x="7753350" y="2946400"/>
          <p14:tracePt t="44047" x="7753350" y="2940050"/>
          <p14:tracePt t="44055" x="7759700" y="2933700"/>
          <p14:tracePt t="44061" x="7766050" y="2927350"/>
          <p14:tracePt t="44061" x="7772400" y="2921000"/>
          <p14:tracePt t="44079" x="7778750" y="2914650"/>
          <p14:tracePt t="44079" x="7791450" y="2901950"/>
          <p14:tracePt t="44095" x="7797800" y="2889250"/>
          <p14:tracePt t="44095" x="7816850" y="2876550"/>
          <p14:tracePt t="44112" x="7829550" y="2857500"/>
          <p14:tracePt t="44112" x="7861300" y="2813050"/>
          <p14:tracePt t="44129" x="7880350" y="2794000"/>
          <p14:tracePt t="44129" x="7899400" y="2768600"/>
          <p14:tracePt t="44146" x="7924800" y="2743200"/>
          <p14:tracePt t="44146" x="7943850" y="2717800"/>
          <p14:tracePt t="44163" x="7962900" y="2692400"/>
          <p14:tracePt t="44163" x="7994650" y="2647950"/>
          <p14:tracePt t="44180" x="8013700" y="2628900"/>
          <p14:tracePt t="44180" x="8026400" y="2616200"/>
          <p14:tracePt t="44197" x="8045450" y="2603500"/>
          <p14:tracePt t="44197" x="8064500" y="2590800"/>
          <p14:tracePt t="44213" x="8077200" y="2578100"/>
          <p14:tracePt t="44213" x="8096250" y="2571750"/>
          <p14:tracePt t="44229" x="8115300" y="2559050"/>
          <p14:tracePt t="44229" x="8147050" y="2540000"/>
          <p14:tracePt t="44247" x="8159750" y="2533650"/>
          <p14:tracePt t="44247" x="8172450" y="2527300"/>
          <p14:tracePt t="44265" x="8185150" y="2520950"/>
          <p14:tracePt t="44265" x="8197850" y="2520950"/>
          <p14:tracePt t="44282" x="8204200" y="2514600"/>
          <p14:tracePt t="44282" x="8223250" y="2508250"/>
          <p14:tracePt t="44299" x="8229600" y="2508250"/>
          <p14:tracePt t="44299" x="8235950" y="2508250"/>
          <p14:tracePt t="44316" x="8242300" y="2508250"/>
          <p14:tracePt t="44329" x="8248650" y="2501900"/>
          <p14:tracePt t="44329" x="8267700" y="2501900"/>
          <p14:tracePt t="44348" x="8274050" y="2501900"/>
          <p14:tracePt t="44348" x="8286750" y="2495550"/>
          <p14:tracePt t="44363" x="8293100" y="2495550"/>
          <p14:tracePt t="44363" x="8299450" y="2495550"/>
          <p14:tracePt t="44379" x="8293100" y="2501900"/>
          <p14:tracePt t="44406" x="8280400" y="2501900"/>
          <p14:tracePt t="44415" x="8267700" y="2508250"/>
          <p14:tracePt t="44415" x="8242300" y="2514600"/>
          <p14:tracePt t="44429" x="8223250" y="2520950"/>
          <p14:tracePt t="44429" x="8191500" y="2527300"/>
          <p14:tracePt t="44448" x="8153400" y="2533650"/>
          <p14:tracePt t="44448" x="8108950" y="2540000"/>
          <p14:tracePt t="44463" x="8064500" y="2552700"/>
          <p14:tracePt t="44463" x="7937500" y="2578100"/>
          <p14:tracePt t="44480" x="7867650" y="2590800"/>
          <p14:tracePt t="44480" x="7785100" y="2609850"/>
          <p14:tracePt t="44496" x="7696200" y="2622550"/>
          <p14:tracePt t="44496" x="7600950" y="2635250"/>
          <p14:tracePt t="44514" x="7505700" y="2647950"/>
          <p14:tracePt t="44514" x="7404100" y="2667000"/>
          <p14:tracePt t="44531" x="7302500" y="2679700"/>
          <p14:tracePt t="44531" x="7099300" y="2711450"/>
          <p14:tracePt t="44547" x="6997700" y="2724150"/>
          <p14:tracePt t="44547" x="6896100" y="2736850"/>
          <p14:tracePt t="44564" x="6794500" y="2749550"/>
          <p14:tracePt t="44564" x="6692900" y="2762250"/>
          <p14:tracePt t="44580" x="6597650" y="2774950"/>
          <p14:tracePt t="44580" x="6502400" y="2787650"/>
          <p14:tracePt t="44597" x="6407150" y="2794000"/>
          <p14:tracePt t="44597" x="6318250" y="2800350"/>
          <p14:tracePt t="44597" x="6229350" y="2800350"/>
          <p14:tracePt t="44615" x="6140450" y="2800350"/>
          <p14:tracePt t="44629" x="6057900" y="2794000"/>
          <p14:tracePt t="44629" x="5899150" y="2768600"/>
          <p14:tracePt t="44648" x="5822950" y="2749550"/>
          <p14:tracePt t="44648" x="5753100" y="2730500"/>
          <p14:tracePt t="44664" x="5689600" y="2705100"/>
          <p14:tracePt t="44664" x="5626100" y="2686050"/>
          <p14:tracePt t="44681" x="5562600" y="2660650"/>
          <p14:tracePt t="44681" x="5505450" y="2635250"/>
          <p14:tracePt t="44697" x="5454650" y="2616200"/>
          <p14:tracePt t="44697" x="5403850" y="2597150"/>
          <p14:tracePt t="44715" x="5321300" y="2578100"/>
          <p14:tracePt t="44715" x="5289550" y="2571750"/>
          <p14:tracePt t="44731" x="5264150" y="2565400"/>
          <p14:tracePt t="44731" x="5245100" y="2559050"/>
          <p14:tracePt t="44748" x="5226050" y="2559050"/>
          <p14:tracePt t="44748" x="5219700" y="2565400"/>
          <p14:tracePt t="44764" x="5226050" y="2571750"/>
          <p14:tracePt t="44780" x="5238750" y="2571750"/>
          <p14:tracePt t="44780" x="5251450" y="2578100"/>
          <p14:tracePt t="44798" x="5257800" y="2584450"/>
          <p14:tracePt t="44798" x="5270500" y="2584450"/>
          <p14:tracePt t="44815" x="5276850" y="2590800"/>
          <p14:tracePt t="44815" x="5276850" y="2597150"/>
          <p14:tracePt t="44833" x="5276850" y="2603500"/>
          <p14:tracePt t="44833" x="5257800" y="2616200"/>
          <p14:tracePt t="44848" x="5238750" y="2622550"/>
          <p14:tracePt t="44848" x="5213350" y="2628900"/>
          <p14:tracePt t="44865" x="5175250" y="2628900"/>
          <p14:tracePt t="44865" x="5137150" y="2635250"/>
          <p14:tracePt t="44882" x="5080000" y="2641600"/>
          <p14:tracePt t="44882" x="5022850" y="2641600"/>
          <p14:tracePt t="44882" x="4946650" y="2647950"/>
          <p14:tracePt t="44900" x="4870450" y="2647950"/>
          <p14:tracePt t="44900" x="4781550" y="2654300"/>
          <p14:tracePt t="44915" x="4686300" y="2660650"/>
          <p14:tracePt t="44915" x="4578350" y="2673350"/>
          <p14:tracePt t="44932" x="4470400" y="2679700"/>
          <p14:tracePt t="44932" x="4356100" y="2686050"/>
          <p14:tracePt t="44950" x="4229100" y="2698750"/>
          <p14:tracePt t="44950" x="4102100" y="2705100"/>
          <p14:tracePt t="44965" x="3962400" y="2711450"/>
          <p14:tracePt t="44965" x="3829050" y="2711450"/>
          <p14:tracePt t="44981" x="3683000" y="2711450"/>
          <p14:tracePt t="44981" x="3536950" y="2717800"/>
          <p14:tracePt t="44999" x="3251200" y="2730500"/>
          <p14:tracePt t="44999" x="3111500" y="2736850"/>
          <p14:tracePt t="45016" x="2971800" y="2749550"/>
          <p14:tracePt t="45016" x="2838450" y="2762250"/>
          <p14:tracePt t="45032" x="2705100" y="2774950"/>
          <p14:tracePt t="45032" x="2571750" y="2794000"/>
          <p14:tracePt t="45049" x="2444750" y="2813050"/>
          <p14:tracePt t="45049" x="2324100" y="2825750"/>
          <p14:tracePt t="45065" x="2203450" y="2838450"/>
          <p14:tracePt t="45065" x="1974850" y="2863850"/>
          <p14:tracePt t="45082" x="1873250" y="2870200"/>
          <p14:tracePt t="45082" x="1771650" y="2882900"/>
          <p14:tracePt t="45099" x="1676400" y="2889250"/>
          <p14:tracePt t="45099" x="1587500" y="2895600"/>
          <p14:tracePt t="45116" x="1504950" y="2901950"/>
          <p14:tracePt t="45116" x="1428750" y="2908300"/>
          <p14:tracePt t="45132" x="1358900" y="2914650"/>
          <p14:tracePt t="45132" x="1238250" y="2914650"/>
          <p14:tracePt t="45149" x="1181100" y="2914650"/>
          <p14:tracePt t="45149" x="1136650" y="2908300"/>
          <p14:tracePt t="45166" x="1092200" y="2901950"/>
          <p14:tracePt t="45166" x="1047750" y="2895600"/>
          <p14:tracePt t="45182" x="1016000" y="2882900"/>
          <p14:tracePt t="45182" x="952500" y="2863850"/>
          <p14:tracePt t="45201" x="920750" y="2851150"/>
          <p14:tracePt t="45201" x="901700" y="2844800"/>
          <p14:tracePt t="45216" x="882650" y="2832100"/>
          <p14:tracePt t="45216" x="863600" y="2825750"/>
          <p14:tracePt t="45233" x="850900" y="2813050"/>
          <p14:tracePt t="45233" x="844550" y="2806700"/>
          <p14:tracePt t="45249" x="838200" y="2794000"/>
          <p14:tracePt t="45249" x="838200" y="2787650"/>
          <p14:tracePt t="45249" x="844550" y="2774950"/>
          <p14:tracePt t="45268" x="844550" y="2762250"/>
          <p14:tracePt t="45282" x="857250" y="2749550"/>
          <p14:tracePt t="45282" x="876300" y="2717800"/>
          <p14:tracePt t="45300" x="882650" y="2705100"/>
          <p14:tracePt t="45300" x="895350" y="2692400"/>
          <p14:tracePt t="45316" x="901700" y="2679700"/>
          <p14:tracePt t="45316" x="914400" y="2673350"/>
          <p14:tracePt t="45333" x="927100" y="2660650"/>
          <p14:tracePt t="45333" x="933450" y="2654300"/>
          <p14:tracePt t="45333" x="939800" y="2647950"/>
          <p14:tracePt t="45351" x="946150" y="2641600"/>
          <p14:tracePt t="45365" x="952500" y="2635250"/>
          <p14:tracePt t="45382" x="946150" y="2641600"/>
          <p14:tracePt t="45419" x="939800" y="2641600"/>
          <p14:tracePt t="45427" x="933450" y="2647950"/>
          <p14:tracePt t="45435" x="927100" y="2654300"/>
          <p14:tracePt t="45435" x="914400" y="2667000"/>
          <p14:tracePt t="45451" x="901700" y="2673350"/>
          <p14:tracePt t="45451" x="889000" y="2679700"/>
          <p14:tracePt t="45467" x="869950" y="2686050"/>
          <p14:tracePt t="45467" x="850900" y="2686050"/>
          <p14:tracePt t="45483" x="546100" y="2616200"/>
          <p14:tracePt t="45557" x="527050" y="2597150"/>
          <p14:tracePt t="45560" x="508000" y="2578100"/>
          <p14:tracePt t="45567" x="482600" y="2533650"/>
          <p14:tracePt t="45583" x="488950" y="2463800"/>
          <p14:tracePt t="45600" x="520700" y="2393950"/>
          <p14:tracePt t="45617" x="577850" y="2311400"/>
          <p14:tracePt t="45633" x="711200" y="2184400"/>
          <p14:tracePt t="45651" x="819150" y="2127250"/>
          <p14:tracePt t="45667" x="927100" y="2089150"/>
          <p14:tracePt t="45683" x="1022350" y="2089150"/>
          <p14:tracePt t="45683" x="1060450" y="2108200"/>
          <p14:tracePt t="45704" x="1092200" y="2127250"/>
          <p14:tracePt t="45716" x="1143000" y="2197100"/>
          <p14:tracePt t="45733" x="1168400" y="2343150"/>
          <p14:tracePt t="45750" x="1155700" y="2451100"/>
          <p14:tracePt t="45767" x="1130300" y="2565400"/>
          <p14:tracePt t="45784" x="1054100" y="2717800"/>
          <p14:tracePt t="45801" x="984250" y="2794000"/>
          <p14:tracePt t="45817" x="920750" y="2851150"/>
          <p14:tracePt t="45835" x="857250" y="2882900"/>
          <p14:tracePt t="45850" x="800100" y="2908300"/>
          <p14:tracePt t="45868" x="793750" y="2914650"/>
          <p14:tracePt t="45884" x="800100" y="2901950"/>
          <p14:tracePt t="45900" x="812800" y="2901950"/>
          <p14:tracePt t="45900" x="825500" y="2889250"/>
          <p14:tracePt t="45900" x="850900" y="2882900"/>
          <p14:tracePt t="45920" x="876300" y="2870200"/>
          <p14:tracePt t="45934" x="901700" y="2863850"/>
          <p14:tracePt t="45934" x="971550" y="2832100"/>
          <p14:tracePt t="45952" x="1016000" y="2819400"/>
          <p14:tracePt t="45952" x="1066800" y="2800350"/>
          <p14:tracePt t="45969" x="1123950" y="2787650"/>
          <p14:tracePt t="45969" x="1187450" y="2768600"/>
          <p14:tracePt t="45985" x="1263650" y="2755900"/>
          <p14:tracePt t="45985" x="1339850" y="2736850"/>
          <p14:tracePt t="46001" x="1428750" y="2730500"/>
          <p14:tracePt t="46001" x="1625600" y="2717800"/>
          <p14:tracePt t="46019" x="1733550" y="2717800"/>
          <p14:tracePt t="46019" x="1847850" y="2724150"/>
          <p14:tracePt t="46036" x="1962150" y="2730500"/>
          <p14:tracePt t="46036" x="2082800" y="2730500"/>
          <p14:tracePt t="47700" x="7340600" y="2470150"/>
          <p14:tracePt t="47706" x="7353300" y="2470150"/>
          <p14:tracePt t="47706" x="7366000" y="2463800"/>
          <p14:tracePt t="47724" x="7378700" y="2463800"/>
          <p14:tracePt t="47724" x="7391400" y="2457450"/>
          <p14:tracePt t="47740" x="7410450" y="2457450"/>
          <p14:tracePt t="47740" x="7429500" y="2451100"/>
          <p14:tracePt t="47757" x="7448550" y="2444750"/>
          <p14:tracePt t="47757" x="7473950" y="2444750"/>
          <p14:tracePt t="47773" x="7486650" y="2444750"/>
          <p14:tracePt t="47773" x="7493000" y="2438400"/>
          <p14:tracePt t="47790" x="7499350" y="2438400"/>
          <p14:tracePt t="47806" x="7505700" y="2444750"/>
          <p14:tracePt t="47806" x="7505700" y="2451100"/>
          <p14:tracePt t="47824" x="7505700" y="2457450"/>
          <p14:tracePt t="47842" x="7505700" y="2463800"/>
          <p14:tracePt t="47842" x="7505700" y="2470150"/>
          <p14:tracePt t="47858" x="7505700" y="2476500"/>
          <p14:tracePt t="47873" x="7512050" y="2482850"/>
          <p14:tracePt t="47890" x="7512050" y="2489200"/>
          <p14:tracePt t="47907" x="7518400" y="2495550"/>
          <p14:tracePt t="47924" x="7518400" y="2501900"/>
          <p14:tracePt t="47940" x="7518400" y="2508250"/>
          <p14:tracePt t="47957" x="7518400" y="2514600"/>
          <p14:tracePt t="47957" x="7512050" y="2520950"/>
          <p14:tracePt t="47975" x="7512050" y="2527300"/>
          <p14:tracePt t="47999" x="7505700" y="2527300"/>
          <p14:tracePt t="48011" x="7499350" y="2527300"/>
          <p14:tracePt t="48027" x="7493000" y="2533650"/>
          <p14:tracePt t="48043" x="7486650" y="2533650"/>
          <p14:tracePt t="48059" x="7480300" y="2540000"/>
          <p14:tracePt t="48079" x="7480300" y="2546350"/>
          <p14:tracePt t="48111" x="7480300" y="2540000"/>
          <p14:tracePt t="48251" x="7480300" y="2533650"/>
          <p14:tracePt t="48303" x="7486650" y="2527300"/>
          <p14:tracePt t="48343" x="7480300" y="2527300"/>
          <p14:tracePt t="48419" x="7473950" y="2527300"/>
          <p14:tracePt t="48455" x="7473950" y="2520950"/>
          <p14:tracePt t="48543" x="7480300" y="2514600"/>
          <p14:tracePt t="48559" x="7486650" y="2508250"/>
          <p14:tracePt t="48575" x="7493000" y="2501900"/>
          <p14:tracePt t="48591" x="7499350" y="2501900"/>
          <p14:tracePt t="48603" x="7505700" y="2495550"/>
          <p14:tracePt t="48619" x="7518400" y="2489200"/>
          <p14:tracePt t="48635" x="7524750" y="2489200"/>
          <p14:tracePt t="48651" x="7531100" y="2489200"/>
          <p14:tracePt t="48659" x="7537450" y="2489200"/>
          <p14:tracePt t="48676" x="7543800" y="2489200"/>
          <p14:tracePt t="48693" x="7550150" y="2482850"/>
          <p14:tracePt t="48709" x="7556500" y="2482850"/>
          <p14:tracePt t="48726" x="7556500" y="2476500"/>
          <p14:tracePt t="48763" x="7562850" y="2476500"/>
          <p14:tracePt t="48799" x="7562850" y="2482850"/>
          <p14:tracePt t="48831" x="7562850" y="2489200"/>
          <p14:tracePt t="48843" x="7550150" y="2495550"/>
          <p14:tracePt t="48858" x="7543800" y="2501900"/>
          <p14:tracePt t="48867" x="7537450" y="2508250"/>
          <p14:tracePt t="48877" x="7531100" y="2514600"/>
          <p14:tracePt t="48877" x="7518400" y="2520950"/>
          <p14:tracePt t="48894" x="7512050" y="2527300"/>
          <p14:tracePt t="48894" x="7486650" y="2546350"/>
          <p14:tracePt t="48912" x="7473950" y="2552700"/>
          <p14:tracePt t="48912" x="7454900" y="2559050"/>
          <p14:tracePt t="48928" x="7442200" y="2571750"/>
          <p14:tracePt t="48928" x="7429500" y="2578100"/>
          <p14:tracePt t="48944" x="7416800" y="2584450"/>
          <p14:tracePt t="48944" x="7404100" y="2590800"/>
          <p14:tracePt t="48961" x="7391400" y="2597150"/>
          <p14:tracePt t="48961" x="7385050" y="2603500"/>
          <p14:tracePt t="48961" x="7378700" y="2603500"/>
          <p14:tracePt t="48980" x="7372350" y="2603500"/>
          <p14:tracePt t="48980" x="7366000" y="2609850"/>
          <p14:tracePt t="48995" x="7372350" y="2609850"/>
          <p14:tracePt t="49039" x="7378700" y="2616200"/>
          <p14:tracePt t="49055" x="7391400" y="2616200"/>
          <p14:tracePt t="49071" x="7397750" y="2622550"/>
          <p14:tracePt t="49083" x="7404100" y="2622550"/>
          <p14:tracePt t="49094" x="7410450" y="2622550"/>
          <p14:tracePt t="49094" x="7410450" y="2628900"/>
          <p14:tracePt t="49112" x="7416800" y="2628900"/>
          <p14:tracePt t="49112" x="7423150" y="2635250"/>
          <p14:tracePt t="49128" x="7423150" y="2641600"/>
          <p14:tracePt t="49128" x="7435850" y="2654300"/>
          <p14:tracePt t="49145" x="7435850" y="2660650"/>
          <p14:tracePt t="49145" x="7442200" y="2667000"/>
          <p14:tracePt t="49162" x="7448550" y="2673350"/>
          <p14:tracePt t="49162" x="7448550" y="2679700"/>
          <p14:tracePt t="49179" x="7454900" y="2686050"/>
          <p14:tracePt t="49179" x="7461250" y="2692400"/>
          <p14:tracePt t="49196" x="7467600" y="2698750"/>
          <p14:tracePt t="49196" x="7480300" y="2711450"/>
          <p14:tracePt t="49214" x="7486650" y="2717800"/>
          <p14:tracePt t="49214" x="7493000" y="2717800"/>
          <p14:tracePt t="49229" x="7505700" y="2724150"/>
          <p14:tracePt t="49229" x="7518400" y="2730500"/>
          <p14:tracePt t="49246" x="7531100" y="2736850"/>
          <p14:tracePt t="49246" x="7556500" y="2743200"/>
          <p14:tracePt t="49264" x="7569200" y="2743200"/>
          <p14:tracePt t="49264" x="7581900" y="2743200"/>
          <p14:tracePt t="49280" x="7594600" y="2749550"/>
          <p14:tracePt t="49280" x="7607300" y="2749550"/>
          <p14:tracePt t="49296" x="7626350" y="2749550"/>
          <p14:tracePt t="49296" x="7639050" y="2755900"/>
          <p14:tracePt t="49312" x="7651750" y="2755900"/>
          <p14:tracePt t="49312" x="7664450" y="2755900"/>
          <p14:tracePt t="49312" x="7677150" y="2762250"/>
          <p14:tracePt t="49332" x="7689850" y="2762250"/>
          <p14:tracePt t="49345" x="7702550" y="2762250"/>
          <p14:tracePt t="49345" x="7715250" y="2768600"/>
          <p14:tracePt t="49363" x="7734300" y="2774950"/>
          <p14:tracePt t="49363" x="7747000" y="2774950"/>
          <p14:tracePt t="49379" x="7759700" y="2781300"/>
          <p14:tracePt t="49379" x="7772400" y="2781300"/>
          <p14:tracePt t="49396" x="7785100" y="2787650"/>
          <p14:tracePt t="49396" x="7797800" y="2787650"/>
          <p14:tracePt t="49412" x="7810500" y="2794000"/>
          <p14:tracePt t="49412" x="7816850" y="2794000"/>
          <p14:tracePt t="49429" x="7829550" y="2794000"/>
          <p14:tracePt t="49429" x="7848600" y="2794000"/>
          <p14:tracePt t="49447" x="7854950" y="2794000"/>
          <p14:tracePt t="49447" x="7867650" y="2794000"/>
          <p14:tracePt t="49463" x="7874000" y="2794000"/>
          <p14:tracePt t="49463" x="7880350" y="2787650"/>
          <p14:tracePt t="49479" x="7886700" y="2787650"/>
          <p14:tracePt t="49479" x="7899400" y="2787650"/>
          <p14:tracePt t="49497" x="7899400" y="2781300"/>
          <p14:tracePt t="49497" x="7912100" y="2774950"/>
          <p14:tracePt t="49513" x="7918450" y="2774950"/>
          <p14:tracePt t="49529" x="7931150" y="2768600"/>
          <p14:tracePt t="49546" x="7931150" y="2762250"/>
          <p14:tracePt t="49562" x="7931150" y="2755900"/>
          <p14:tracePt t="49579" x="7918450" y="2755900"/>
          <p14:tracePt t="49579" x="7912100" y="2749550"/>
          <p14:tracePt t="49596" x="7905750" y="2749550"/>
          <p14:tracePt t="49596" x="7893050" y="2743200"/>
          <p14:tracePt t="49613" x="7886700" y="2743200"/>
          <p14:tracePt t="49613" x="7867650" y="2743200"/>
          <p14:tracePt t="49613" x="7854950" y="2743200"/>
          <p14:tracePt t="49632" x="7842250" y="2743200"/>
          <p14:tracePt t="49632" x="7829550" y="2743200"/>
          <p14:tracePt t="49647" x="7810500" y="2743200"/>
          <p14:tracePt t="49647" x="7797800" y="2736850"/>
          <p14:tracePt t="49664" x="7785100" y="2736850"/>
          <p14:tracePt t="49664" x="7772400" y="2736850"/>
          <p14:tracePt t="49680" x="7766050" y="2730500"/>
          <p14:tracePt t="49680" x="7753350" y="2730500"/>
          <p14:tracePt t="49680" x="7747000" y="2730500"/>
          <p14:tracePt t="49700" x="7734300" y="2724150"/>
          <p14:tracePt t="49713" x="7727950" y="2717800"/>
          <p14:tracePt t="49729" x="7721600" y="2717800"/>
          <p14:tracePt t="49746" x="7721600" y="2711450"/>
          <p14:tracePt t="49763" x="7734300" y="2698750"/>
          <p14:tracePt t="49763" x="7740650" y="2698750"/>
          <p14:tracePt t="49781" x="7747000" y="2692400"/>
          <p14:tracePt t="49781" x="7759700" y="2686050"/>
          <p14:tracePt t="49797" x="7772400" y="2679700"/>
          <p14:tracePt t="49797" x="7791450" y="2673350"/>
          <p14:tracePt t="49814" x="7804150" y="2667000"/>
          <p14:tracePt t="49814" x="7816850" y="2667000"/>
          <p14:tracePt t="49833" x="7829550" y="2660650"/>
          <p14:tracePt t="49833" x="7835900" y="2660650"/>
          <p14:tracePt t="49848" x="7848600" y="2660650"/>
          <p14:tracePt t="49848" x="7861300" y="2660650"/>
          <p14:tracePt t="49864" x="7874000" y="2660650"/>
          <p14:tracePt t="49864" x="7880350" y="2660650"/>
          <p14:tracePt t="49881" x="7886700" y="2660650"/>
          <p14:tracePt t="49881" x="7893050" y="2667000"/>
          <p14:tracePt t="49897" x="7899400" y="2667000"/>
          <p14:tracePt t="49913" x="7905750" y="2673350"/>
          <p14:tracePt t="49913" x="7905750" y="2686050"/>
          <p14:tracePt t="49932" x="7905750" y="2692400"/>
          <p14:tracePt t="49932" x="7899400" y="2692400"/>
          <p14:tracePt t="49948" x="7899400" y="2698750"/>
          <p14:tracePt t="49948" x="7886700" y="2705100"/>
          <p14:tracePt t="49965" x="7880350" y="2711450"/>
          <p14:tracePt t="49965" x="7867650" y="2717800"/>
          <p14:tracePt t="49965" x="7861300" y="2724150"/>
          <p14:tracePt t="49983" x="7848600" y="2730500"/>
          <p14:tracePt t="49997" x="7829550" y="2736850"/>
          <p14:tracePt t="49997" x="7797800" y="2743200"/>
          <p14:tracePt t="50016" x="7785100" y="2749550"/>
          <p14:tracePt t="50016" x="7766050" y="2749550"/>
          <p14:tracePt t="50032" x="7753350" y="2755900"/>
          <p14:tracePt t="50032" x="7734300" y="2755900"/>
          <p14:tracePt t="50048" x="7721600" y="2755900"/>
          <p14:tracePt t="50048" x="7702550" y="2755900"/>
          <p14:tracePt t="50065" x="7689850" y="2755900"/>
          <p14:tracePt t="50065" x="7670800" y="2755900"/>
          <p14:tracePt t="50065" x="7658100" y="2755900"/>
          <p14:tracePt t="50084" x="7645400" y="2755900"/>
          <p14:tracePt t="50097" x="7639050" y="2749550"/>
          <p14:tracePt t="50097" x="7620000" y="2743200"/>
          <p14:tracePt t="50115" x="7613650" y="2743200"/>
          <p14:tracePt t="50131" x="7607300" y="2736850"/>
          <p14:tracePt t="50148" x="7607300" y="2724150"/>
          <p14:tracePt t="50148" x="7607300" y="2717800"/>
          <p14:tracePt t="50165" x="7613650" y="2711450"/>
          <p14:tracePt t="50181" x="7620000" y="2705100"/>
          <p14:tracePt t="50198" x="7626350" y="2705100"/>
          <p14:tracePt t="50214" x="7620000" y="2711450"/>
          <p14:tracePt t="50247" x="7607300" y="2717800"/>
          <p14:tracePt t="50255" x="7600950" y="2717800"/>
          <p14:tracePt t="50265" x="7588250" y="2717800"/>
          <p14:tracePt t="50265" x="7569200" y="2711450"/>
          <p14:tracePt t="50265" x="7543800" y="2705100"/>
          <p14:tracePt t="50284" x="7518400" y="2692400"/>
          <p14:tracePt t="50299" x="7150100" y="2495550"/>
          <p14:tracePt t="50369" x="7118350" y="2476500"/>
          <p14:tracePt t="50375" x="7092950" y="2457450"/>
          <p14:tracePt t="50383" x="7054850" y="2413000"/>
          <p14:tracePt t="50399" x="7048500" y="2368550"/>
          <p14:tracePt t="50415" x="7073900" y="2324100"/>
          <p14:tracePt t="50433" x="7124700" y="2279650"/>
          <p14:tracePt t="50449" x="7251700" y="2203450"/>
          <p14:tracePt t="50467" x="7372350" y="2146300"/>
          <p14:tracePt t="50483" x="7512050" y="2095500"/>
          <p14:tracePt t="50499" x="7677150" y="2051050"/>
          <p14:tracePt t="50516" x="7924800" y="2019300"/>
          <p14:tracePt t="50533" x="8089900" y="2019300"/>
          <p14:tracePt t="50550" x="8242300" y="2038350"/>
          <p14:tracePt t="50566" x="8432800" y="2101850"/>
          <p14:tracePt t="50584" x="8528050" y="2159000"/>
          <p14:tracePt t="50600" x="8591550" y="2222500"/>
          <p14:tracePt t="50617" x="8629650" y="2286000"/>
          <p14:tracePt t="50633" x="8629650" y="2349500"/>
          <p14:tracePt t="50633" x="8616950" y="2381250"/>
          <p14:tracePt t="50652" x="8572500" y="2444750"/>
          <p14:tracePt t="50667" x="8496300" y="2501900"/>
          <p14:tracePt t="50684" x="8388350" y="2546350"/>
          <p14:tracePt t="50700" x="8267700" y="2590800"/>
          <p14:tracePt t="50716" x="8128000" y="2616200"/>
          <p14:tracePt t="50733" x="7981950" y="2635250"/>
          <p14:tracePt t="50733" x="7905750" y="2641600"/>
          <p14:tracePt t="50751" x="7759700" y="2647950"/>
          <p14:tracePt t="50766" x="7632700" y="2647950"/>
          <p14:tracePt t="50783" x="7524750" y="2647950"/>
          <p14:tracePt t="50800" x="7448550" y="2647950"/>
          <p14:tracePt t="50817" x="7391400" y="2660650"/>
          <p14:tracePt t="50835" x="7385050" y="2660650"/>
          <p14:tracePt t="50850" x="7391400" y="2667000"/>
          <p14:tracePt t="50850" x="7404100" y="2673350"/>
          <p14:tracePt t="50868" x="7410450" y="2667000"/>
          <p14:tracePt t="50868" x="7442200" y="2660650"/>
          <p14:tracePt t="50885" x="7454900" y="2660650"/>
          <p14:tracePt t="50885" x="7467600" y="2654300"/>
          <p14:tracePt t="50901" x="7486650" y="2647950"/>
          <p14:tracePt t="50901" x="7499350" y="2647950"/>
          <p14:tracePt t="50918" x="7518400" y="2647950"/>
          <p14:tracePt t="50918" x="7537450" y="2641600"/>
          <p14:tracePt t="50935" x="7556500" y="2641600"/>
          <p14:tracePt t="50935" x="7600950" y="2641600"/>
          <p14:tracePt t="50953" x="7626350" y="2641600"/>
          <p14:tracePt t="50953" x="7645400" y="2641600"/>
          <p14:tracePt t="50968" x="7670800" y="2641600"/>
          <p14:tracePt t="50968" x="7696200" y="2641600"/>
          <p14:tracePt t="50985" x="7715250" y="2641600"/>
          <p14:tracePt t="50985" x="7740650" y="2635250"/>
          <p14:tracePt t="51001" x="7759700" y="2635250"/>
          <p14:tracePt t="51001" x="7772400" y="2635250"/>
          <p14:tracePt t="51001" x="7791450" y="2635250"/>
          <p14:tracePt t="51020" x="7804150" y="2635250"/>
          <p14:tracePt t="51020" x="7816850" y="2635250"/>
          <p14:tracePt t="51036" x="7823200" y="2635250"/>
          <p14:tracePt t="51036" x="7835900" y="2628900"/>
          <p14:tracePt t="51052" x="7848600" y="2628900"/>
          <p14:tracePt t="51052" x="7854950" y="2628900"/>
          <p14:tracePt t="51068" x="7861300" y="2628900"/>
          <p14:tracePt t="51068" x="7874000" y="2628900"/>
          <p14:tracePt t="51085" x="7880350" y="2622550"/>
          <p14:tracePt t="51085" x="7886700" y="2622550"/>
          <p14:tracePt t="51085" x="7893050" y="2622550"/>
          <p14:tracePt t="51104" x="7899400" y="2622550"/>
          <p14:tracePt t="51117" x="7905750" y="2622550"/>
          <p14:tracePt t="51117" x="7912100" y="2622550"/>
          <p14:tracePt t="51135" x="7918450" y="2628900"/>
          <p14:tracePt t="51151" x="7912100" y="2635250"/>
          <p14:tracePt t="51167" x="7899400" y="2647950"/>
          <p14:tracePt t="51184" x="7886700" y="2654300"/>
          <p14:tracePt t="51184" x="7880350" y="2660650"/>
          <p14:tracePt t="51204" x="7874000" y="2667000"/>
          <p14:tracePt t="51204" x="7867650" y="2673350"/>
          <p14:tracePt t="51219" x="7861300" y="2673350"/>
          <p14:tracePt t="51219" x="7848600" y="2679700"/>
          <p14:tracePt t="51236" x="7842250" y="2686050"/>
          <p14:tracePt t="51236" x="7816850" y="2698750"/>
          <p14:tracePt t="51252" x="7810500" y="2705100"/>
          <p14:tracePt t="51252" x="7797800" y="2705100"/>
          <p14:tracePt t="51269" x="7785100" y="2711450"/>
          <p14:tracePt t="51269" x="7772400" y="2717800"/>
          <p14:tracePt t="51285" x="7759700" y="2724150"/>
          <p14:tracePt t="51285" x="7740650" y="2730500"/>
          <p14:tracePt t="51304" x="7727950" y="2736850"/>
          <p14:tracePt t="51304" x="7715250" y="2736850"/>
          <p14:tracePt t="51319" x="7702550" y="2736850"/>
          <p14:tracePt t="51319" x="7696200" y="2736850"/>
          <p14:tracePt t="51336" x="7683500" y="2743200"/>
          <p14:tracePt t="51336" x="7677150" y="2743200"/>
          <p14:tracePt t="51352" x="7670800" y="2743200"/>
          <p14:tracePt t="51352" x="7664450" y="2743200"/>
          <p14:tracePt t="51369" x="7658100" y="2749550"/>
          <p14:tracePt t="51385" x="7651750" y="2749550"/>
          <p14:tracePt t="51401" x="7645400" y="2743200"/>
          <p14:tracePt t="51419" x="7639050" y="2749550"/>
          <p14:tracePt t="51435" x="7632700" y="2749550"/>
          <p14:tracePt t="51463" x="7620000" y="2755900"/>
          <p14:tracePt t="51479" x="7613650" y="2755900"/>
          <p14:tracePt t="51491" x="7607300" y="2755900"/>
          <p14:tracePt t="51507" x="7600950" y="2749550"/>
          <p14:tracePt t="51531" x="7607300" y="2743200"/>
          <p14:tracePt t="51551" x="7620000" y="2736850"/>
          <p14:tracePt t="51567" x="7626350" y="2736850"/>
          <p14:tracePt t="51575" x="7632700" y="2730500"/>
          <p14:tracePt t="51585" x="7639050" y="2730500"/>
          <p14:tracePt t="51585" x="7651750" y="2724150"/>
          <p14:tracePt t="51603" x="7658100" y="2724150"/>
          <p14:tracePt t="51603" x="7670800" y="2717800"/>
          <p14:tracePt t="51620" x="7677150" y="2717800"/>
          <p14:tracePt t="51636" x="7683500" y="2711450"/>
          <p14:tracePt t="51652" x="7689850" y="2711450"/>
          <p14:tracePt t="51669" x="7683500" y="2705100"/>
          <p14:tracePt t="51695" x="7677150" y="2705100"/>
          <p14:tracePt t="51711" x="7670800" y="2705100"/>
          <p14:tracePt t="51723" x="7664450" y="2705100"/>
          <p14:tracePt t="51739" x="7658100" y="2705100"/>
          <p14:tracePt t="51755" x="7651750" y="2711450"/>
          <p14:tracePt t="51771" x="7658100" y="2711450"/>
          <p14:tracePt t="51839" x="7664450" y="2705100"/>
          <p14:tracePt t="51875" x="7664450" y="2698750"/>
          <p14:tracePt t="51919" x="7670800" y="2692400"/>
          <p14:tracePt t="51952" x="7677150" y="2686050"/>
          <p14:tracePt t="52003" x="7677150" y="2679700"/>
          <p14:tracePt t="52031" x="7683500" y="2679700"/>
          <p14:tracePt t="52063" x="7689850" y="2673350"/>
          <p14:tracePt t="52083" x="7689850" y="2667000"/>
          <p14:tracePt t="52107" x="7696200" y="2660650"/>
          <p14:tracePt t="52131" x="7702550" y="2654300"/>
          <p14:tracePt t="52159" x="7708900" y="2647950"/>
          <p14:tracePt t="52203" x="7715250" y="2647950"/>
          <p14:tracePt t="52227" x="7721600" y="2647950"/>
          <p14:tracePt t="52259" x="7727950" y="2641600"/>
          <p14:tracePt t="52331" x="7727950" y="2635250"/>
          <p14:tracePt t="52355" x="7734300" y="2628900"/>
          <p14:tracePt t="52371" x="7740650" y="2622550"/>
          <p14:tracePt t="52383" x="7747000" y="2622550"/>
          <p14:tracePt t="52391" x="7753350" y="2616200"/>
          <p14:tracePt t="52407" x="7759700" y="2616200"/>
          <p14:tracePt t="52421" x="7766050" y="2609850"/>
          <p14:tracePt t="52421" x="7778750" y="2597150"/>
          <p14:tracePt t="52439" x="7791450" y="2597150"/>
          <p14:tracePt t="52439" x="7797800" y="2584450"/>
          <p14:tracePt t="52456" x="7804150" y="2578100"/>
          <p14:tracePt t="52456" x="7810500" y="2571750"/>
          <p14:tracePt t="52473" x="7816850" y="2565400"/>
          <p14:tracePt t="52473" x="7829550" y="2552700"/>
          <p14:tracePt t="52489" x="7835900" y="2546350"/>
          <p14:tracePt t="52489" x="7854950" y="2540000"/>
          <p14:tracePt t="52506" x="7861300" y="2533650"/>
          <p14:tracePt t="52506" x="7867650" y="2533650"/>
          <p14:tracePt t="52523" x="7874000" y="2527300"/>
          <p14:tracePt t="52523" x="7880350" y="2527300"/>
          <p14:tracePt t="52539" x="7886700" y="2527300"/>
          <p14:tracePt t="52539" x="7893050" y="2527300"/>
          <p14:tracePt t="52556" x="7899400" y="2527300"/>
          <p14:tracePt t="52556" x="7905750" y="2520950"/>
          <p14:tracePt t="52575" x="7912100" y="2520950"/>
          <p14:tracePt t="52595" x="7899400" y="2520950"/>
          <p14:tracePt t="52639" x="7893050" y="2527300"/>
          <p14:tracePt t="52655" x="7886700" y="2527300"/>
          <p14:tracePt t="52671" x="7880350" y="2533650"/>
          <p14:tracePt t="52683" x="7874000" y="2540000"/>
          <p14:tracePt t="52700" x="7867650" y="2540000"/>
          <p14:tracePt t="52715" x="7861300" y="2552700"/>
          <p14:tracePt t="52731" x="7854950" y="2552700"/>
          <p14:tracePt t="52743" x="7854950" y="2559050"/>
          <p14:tracePt t="52759" x="7854950" y="2565400"/>
          <p14:tracePt t="52799" x="7861300" y="2565400"/>
          <p14:tracePt t="52819" x="7867650" y="2559050"/>
          <p14:tracePt t="52843" x="7874000" y="2559050"/>
          <p14:tracePt t="52866" x="7880350" y="2559050"/>
          <p14:tracePt t="52887" x="7880350" y="2565400"/>
          <p14:tracePt t="52919" x="7874000" y="2571750"/>
          <p14:tracePt t="52955" x="7867650" y="2571750"/>
          <p14:tracePt t="52971" x="7861300" y="2578100"/>
          <p14:tracePt t="52983" x="7854950" y="2584450"/>
          <p14:tracePt t="52999" x="7848600" y="2584450"/>
          <p14:tracePt t="53008" x="7842250" y="2584450"/>
          <p14:tracePt t="53008" x="7842250" y="2590800"/>
          <p14:tracePt t="53025" x="7835900" y="2590800"/>
          <p14:tracePt t="53025" x="7829550" y="2597150"/>
          <p14:tracePt t="53025" x="7816850" y="2597150"/>
          <p14:tracePt t="53044" x="7810500" y="2603500"/>
          <p14:tracePt t="53057" x="7804150" y="2603500"/>
          <p14:tracePt t="53057" x="7778750" y="2609850"/>
          <p14:tracePt t="53077" x="7766050" y="2616200"/>
          <p14:tracePt t="53077" x="7753350" y="2622550"/>
          <p14:tracePt t="53092" x="7734300" y="2628900"/>
          <p14:tracePt t="53092" x="7721600" y="2635250"/>
          <p14:tracePt t="53108" x="7702550" y="2641600"/>
          <p14:tracePt t="53108" x="7689850" y="2647950"/>
          <p14:tracePt t="53125" x="7677150" y="2654300"/>
          <p14:tracePt t="53125" x="7658100" y="2660650"/>
          <p14:tracePt t="53141" x="7639050" y="2673350"/>
          <p14:tracePt t="53141" x="7607300" y="2686050"/>
          <p14:tracePt t="53160" x="7594600" y="2692400"/>
          <p14:tracePt t="53160" x="7575550" y="2698750"/>
          <p14:tracePt t="53175" x="7556500" y="2705100"/>
          <p14:tracePt t="53175" x="7537450" y="2705100"/>
          <p14:tracePt t="53192" x="7524750" y="2705100"/>
          <p14:tracePt t="53192" x="7505700" y="2705100"/>
          <p14:tracePt t="53209" x="7493000" y="2698750"/>
          <p14:tracePt t="53209" x="7461250" y="2692400"/>
          <p14:tracePt t="53225" x="7448550" y="2686050"/>
          <p14:tracePt t="53225" x="7435850" y="2679700"/>
          <p14:tracePt t="53242" x="7423150" y="2667000"/>
          <p14:tracePt t="53242" x="7410450" y="2660650"/>
          <p14:tracePt t="53259" x="7404100" y="2647950"/>
          <p14:tracePt t="53259" x="7391400" y="2641600"/>
          <p14:tracePt t="53275" x="7385050" y="2628900"/>
          <p14:tracePt t="53275" x="7378700" y="2609850"/>
          <p14:tracePt t="53292" x="7378700" y="2603500"/>
          <p14:tracePt t="53292" x="7378700" y="2597150"/>
          <p14:tracePt t="53309" x="7385050" y="2590800"/>
          <p14:tracePt t="53309" x="7385050" y="2584450"/>
          <p14:tracePt t="53326" x="7391400" y="2571750"/>
          <p14:tracePt t="53326" x="7397750" y="2559050"/>
          <p14:tracePt t="53343" x="7397750" y="2552700"/>
          <p14:tracePt t="53343" x="7404100" y="2552700"/>
          <p14:tracePt t="53359" x="7404100" y="2546350"/>
          <p14:tracePt t="53359" x="7404100" y="2540000"/>
          <p14:tracePt t="53376" x="7410450" y="2533650"/>
          <p14:tracePt t="53391" x="7416800" y="2527300"/>
          <p14:tracePt t="53408" x="7423150" y="2514600"/>
          <p14:tracePt t="53424" x="7429500" y="2508250"/>
          <p14:tracePt t="53424" x="7442200" y="2501900"/>
          <p14:tracePt t="53443" x="7448550" y="2495550"/>
          <p14:tracePt t="53443" x="7454900" y="2489200"/>
          <p14:tracePt t="53460" x="7467600" y="2482850"/>
          <p14:tracePt t="53460" x="7473950" y="2470150"/>
          <p14:tracePt t="53476" x="7480300" y="2470150"/>
          <p14:tracePt t="53476" x="7493000" y="2463800"/>
          <p14:tracePt t="53493" x="7499350" y="2457450"/>
          <p14:tracePt t="53493" x="7505700" y="2451100"/>
          <p14:tracePt t="53510" x="7512050" y="2444750"/>
          <p14:tracePt t="53510" x="7524750" y="2438400"/>
          <p14:tracePt t="53527" x="7531100" y="2432050"/>
          <p14:tracePt t="53527" x="7531100" y="2425700"/>
          <p14:tracePt t="53543" x="7537450" y="2425700"/>
          <p14:tracePt t="53543" x="7543800" y="2419350"/>
          <p14:tracePt t="53560" x="7550150" y="2413000"/>
          <p14:tracePt t="53560" x="7556500" y="2406650"/>
          <p14:tracePt t="53560" x="7562850" y="2400300"/>
          <p14:tracePt t="53581" x="7569200" y="2400300"/>
          <p14:tracePt t="53581" x="7575550" y="2393950"/>
          <p14:tracePt t="53593" x="7588250" y="2381250"/>
          <p14:tracePt t="53593" x="7594600" y="2374900"/>
          <p14:tracePt t="53610" x="7607300" y="2368550"/>
          <p14:tracePt t="53610" x="7613650" y="2368550"/>
          <p14:tracePt t="53626" x="7626350" y="2362200"/>
          <p14:tracePt t="53626" x="7645400" y="2355850"/>
          <p14:tracePt t="53643" x="7651750" y="2355850"/>
          <p14:tracePt t="53643" x="7658100" y="2349500"/>
          <p14:tracePt t="53660" x="7664450" y="2355850"/>
          <p14:tracePt t="53660" x="7677150" y="2355850"/>
          <p14:tracePt t="53677" x="7683500" y="2355850"/>
          <p14:tracePt t="53677" x="7689850" y="2362200"/>
          <p14:tracePt t="53693" x="7696200" y="2362200"/>
          <p14:tracePt t="53693" x="7696200" y="2368550"/>
          <p14:tracePt t="53693" x="7702550" y="2374900"/>
          <p14:tracePt t="53712" x="7708900" y="2374900"/>
          <p14:tracePt t="53726" x="7721600" y="2387600"/>
          <p14:tracePt t="53726" x="7721600" y="2393950"/>
          <p14:tracePt t="53744" x="7727950" y="2393950"/>
          <p14:tracePt t="53759" x="7727950" y="2406650"/>
          <p14:tracePt t="53759" x="7727950" y="2413000"/>
          <p14:tracePt t="53777" x="7727950" y="2419350"/>
          <p14:tracePt t="53777" x="7727950" y="2425700"/>
          <p14:tracePt t="53777" x="7727950" y="2438400"/>
          <p14:tracePt t="53796" x="7721600" y="2444750"/>
          <p14:tracePt t="53809" x="7721600" y="2451100"/>
          <p14:tracePt t="53809" x="7715250" y="2476500"/>
          <p14:tracePt t="53829" x="7708900" y="2482850"/>
          <p14:tracePt t="53829" x="7702550" y="2495550"/>
          <p14:tracePt t="53844" x="7696200" y="2501900"/>
          <p14:tracePt t="53844" x="7689850" y="2508250"/>
          <p14:tracePt t="53860" x="7677150" y="2520950"/>
          <p14:tracePt t="53860" x="7670800" y="2527300"/>
          <p14:tracePt t="53860" x="7658100" y="2533650"/>
          <p14:tracePt t="53880" x="7645400" y="2540000"/>
          <p14:tracePt t="53880" x="7639050" y="2546350"/>
          <p14:tracePt t="53894" x="7626350" y="2559050"/>
          <p14:tracePt t="53894" x="7607300" y="2565400"/>
          <p14:tracePt t="53911" x="7594600" y="2571750"/>
          <p14:tracePt t="53911" x="7581900" y="2578100"/>
          <p14:tracePt t="53927" x="7562850" y="2584450"/>
          <p14:tracePt t="53927" x="7524750" y="2597150"/>
          <p14:tracePt t="53944" x="7512050" y="2603500"/>
          <p14:tracePt t="53944" x="7493000" y="2603500"/>
          <p14:tracePt t="53961" x="7473950" y="2609850"/>
          <p14:tracePt t="53961" x="7461250" y="2609850"/>
          <p14:tracePt t="53979" x="7448550" y="2616200"/>
          <p14:tracePt t="53979" x="7435850" y="2616200"/>
          <p14:tracePt t="53996" x="7423150" y="2616200"/>
          <p14:tracePt t="53996" x="7410450" y="2622550"/>
          <p14:tracePt t="54012" x="7404100" y="2622550"/>
          <p14:tracePt t="54028" x="7397750" y="2616200"/>
          <p14:tracePt t="54045" x="7397750" y="2622550"/>
          <p14:tracePt t="54080" x="7397750" y="2628900"/>
          <p14:tracePt t="54104" x="7391400" y="2635250"/>
          <p14:tracePt t="54120" x="7385050" y="2641600"/>
          <p14:tracePt t="54123" x="7372350" y="2641600"/>
          <p14:tracePt t="54132" x="7366000" y="2647950"/>
          <p14:tracePt t="54144" x="7359650" y="2647950"/>
          <p14:tracePt t="54144" x="7346950" y="2647950"/>
          <p14:tracePt t="54144" x="7334250" y="2654300"/>
          <p14:tracePt t="54163" x="7321550" y="2654300"/>
          <p14:tracePt t="54178" x="7308850" y="2654300"/>
          <p14:tracePt t="54178" x="7289800" y="2660650"/>
          <p14:tracePt t="54196" x="7283450" y="2660650"/>
          <p14:tracePt t="54196" x="7277100" y="2667000"/>
          <p14:tracePt t="54213" x="7270750" y="2667000"/>
          <p14:tracePt t="54228" x="7264400" y="2673350"/>
          <p14:tracePt t="54246" x="7270750" y="2673350"/>
          <p14:tracePt t="54262" x="7277100" y="2667000"/>
          <p14:tracePt t="54262" x="7283450" y="2667000"/>
          <p14:tracePt t="54280" x="7289800" y="2660650"/>
          <p14:tracePt t="54280" x="7296150" y="2660650"/>
          <p14:tracePt t="54297" x="7302500" y="2654300"/>
          <p14:tracePt t="54297" x="7315200" y="2641600"/>
          <p14:tracePt t="54313" x="7327900" y="2641600"/>
          <p14:tracePt t="54313" x="7334250" y="2635250"/>
          <p14:tracePt t="54330" x="7340600" y="2635250"/>
          <p14:tracePt t="54330" x="7353300" y="2628900"/>
          <p14:tracePt t="54346" x="7359650" y="2622550"/>
          <p14:tracePt t="54346" x="7366000" y="2622550"/>
          <p14:tracePt t="54346" x="7366000" y="2616200"/>
          <p14:tracePt t="54365" x="7372350" y="2609850"/>
          <p14:tracePt t="54380" x="7378700" y="2609850"/>
          <p14:tracePt t="54396" x="7385050" y="2603500"/>
          <p14:tracePt t="54412" x="7391400" y="2597150"/>
          <p14:tracePt t="54429" x="7397750" y="2590800"/>
          <p14:tracePt t="54446" x="7404100" y="2590800"/>
          <p14:tracePt t="54446" x="7410450" y="2590800"/>
          <p14:tracePt t="54464" x="7423150" y="2584450"/>
          <p14:tracePt t="54479" x="7429500" y="2584450"/>
          <p14:tracePt t="54479" x="7435850" y="2584450"/>
          <p14:tracePt t="54497" x="7442200" y="2584450"/>
          <p14:tracePt t="54513" x="7448550" y="2584450"/>
          <p14:tracePt t="54530" x="7454900" y="2584450"/>
          <p14:tracePt t="54530" x="7461250" y="2584450"/>
          <p14:tracePt t="54547" x="7461250" y="2590800"/>
          <p14:tracePt t="54562" x="7467600" y="2597150"/>
          <p14:tracePt t="54579" x="7467600" y="2603500"/>
          <p14:tracePt t="54596" x="7461250" y="2609850"/>
          <p14:tracePt t="54613" x="7461250" y="2616200"/>
          <p14:tracePt t="54630" x="7467600" y="2616200"/>
          <p14:tracePt t="54664" x="7473950" y="2609850"/>
          <p14:tracePt t="54672" x="7480300" y="2609850"/>
          <p14:tracePt t="54680" x="7486650" y="2603500"/>
          <p14:tracePt t="54680" x="7499350" y="2603500"/>
          <p14:tracePt t="54699" x="7505700" y="2597150"/>
          <p14:tracePt t="54699" x="7518400" y="2597150"/>
          <p14:tracePt t="54714" x="7531100" y="2590800"/>
          <p14:tracePt t="54714" x="7556500" y="2584450"/>
          <p14:tracePt t="54732" x="7569200" y="2578100"/>
          <p14:tracePt t="54732" x="7581900" y="2578100"/>
          <p14:tracePt t="54748" x="7594600" y="2571750"/>
          <p14:tracePt t="54748" x="7613650" y="2571750"/>
          <p14:tracePt t="54765" x="7626350" y="2565400"/>
          <p14:tracePt t="54765" x="7632700" y="2565400"/>
          <p14:tracePt t="54781" x="7645400" y="2565400"/>
          <p14:tracePt t="54781" x="7651750" y="2559050"/>
          <p14:tracePt t="54798" x="7658100" y="2559050"/>
          <p14:tracePt t="54798" x="7664450" y="2559050"/>
          <p14:tracePt t="54816" x="7670800" y="2559050"/>
          <p14:tracePt t="54833" x="7664450" y="2565400"/>
          <p14:tracePt t="54847" x="7658100" y="2571750"/>
          <p14:tracePt t="54847" x="7651750" y="2571750"/>
          <p14:tracePt t="54865" x="7645400" y="2578100"/>
          <p14:tracePt t="54865" x="7632700" y="2584450"/>
          <p14:tracePt t="54882" x="7626350" y="2590800"/>
          <p14:tracePt t="54882" x="7613650" y="2590800"/>
          <p14:tracePt t="54898" x="7600950" y="2597150"/>
          <p14:tracePt t="54898" x="7581900" y="2603500"/>
          <p14:tracePt t="54915" x="7575550" y="2609850"/>
          <p14:tracePt t="54915" x="7562850" y="2609850"/>
          <p14:tracePt t="54931" x="7562850" y="2616200"/>
          <p14:tracePt t="54947" x="7556500" y="2622550"/>
          <p14:tracePt t="54964" x="7569200" y="2635250"/>
          <p14:tracePt t="54981" x="7575550" y="2635250"/>
          <p14:tracePt t="54981" x="7588250" y="2641600"/>
          <p14:tracePt t="54998" x="7600950" y="2647950"/>
          <p14:tracePt t="54998" x="7613650" y="2654300"/>
          <p14:tracePt t="55016" x="7632700" y="2654300"/>
          <p14:tracePt t="55016" x="7664450" y="2667000"/>
          <p14:tracePt t="55033" x="7677150" y="2667000"/>
          <p14:tracePt t="55033" x="7696200" y="2673350"/>
          <p14:tracePt t="55049" x="7708900" y="2673350"/>
          <p14:tracePt t="55049" x="7721600" y="2679700"/>
          <p14:tracePt t="55066" x="7734300" y="2686050"/>
          <p14:tracePt t="55066" x="7747000" y="2686050"/>
          <p14:tracePt t="55082" x="7753350" y="2692400"/>
          <p14:tracePt t="55082" x="7759700" y="2698750"/>
          <p14:tracePt t="55082" x="7759700" y="2705100"/>
          <p14:tracePt t="55100" x="7759700" y="2711450"/>
          <p14:tracePt t="55116" x="7759700" y="2717800"/>
          <p14:tracePt t="55116" x="7753350" y="2717800"/>
          <p14:tracePt t="55132" x="7747000" y="2724150"/>
          <p14:tracePt t="55132" x="7734300" y="2724150"/>
          <p14:tracePt t="55148" x="7727950" y="2730500"/>
          <p14:tracePt t="55148" x="7715250" y="2730500"/>
          <p14:tracePt t="55165" x="7708900" y="2736850"/>
          <p14:tracePt t="55165" x="7696200" y="2736850"/>
          <p14:tracePt t="55182" x="7683500" y="2736850"/>
          <p14:tracePt t="55182" x="7677150" y="2736850"/>
          <p14:tracePt t="55182" x="7670800" y="2743200"/>
          <p14:tracePt t="55200" x="7658100" y="2743200"/>
          <p14:tracePt t="55200" x="7651750" y="2743200"/>
          <p14:tracePt t="55216" x="7645400" y="2743200"/>
          <p14:tracePt t="55231" x="7632700" y="2743200"/>
          <p14:tracePt t="55248" x="7626350" y="2736850"/>
          <p14:tracePt t="55296" x="7626350" y="2730500"/>
          <p14:tracePt t="55320" x="7613650" y="2730500"/>
          <p14:tracePt t="55332" x="7607300" y="2730500"/>
          <p14:tracePt t="55347" x="7600950" y="2730500"/>
          <p14:tracePt t="55355" x="7594600" y="2730500"/>
          <p14:tracePt t="55365" x="7588250" y="2736850"/>
          <p14:tracePt t="55382" x="7581900" y="2736850"/>
          <p14:tracePt t="55382" x="7569200" y="2743200"/>
          <p14:tracePt t="55400" x="7562850" y="2743200"/>
          <p14:tracePt t="55400" x="7556500" y="2749550"/>
          <p14:tracePt t="55417" x="7550150" y="2755900"/>
          <p14:tracePt t="55417" x="7543800" y="2755900"/>
          <p14:tracePt t="55433" x="7531100" y="2762250"/>
          <p14:tracePt t="55433" x="7518400" y="2768600"/>
          <p14:tracePt t="55433" x="7505700" y="2762250"/>
          <p14:tracePt t="55453" x="7493000" y="2762250"/>
          <p14:tracePt t="55465" x="7467600" y="2755900"/>
          <p14:tracePt t="55465" x="7448550" y="2749550"/>
          <p14:tracePt t="55465" x="7416800" y="2730500"/>
          <p14:tracePt t="55484" x="7385050" y="2717800"/>
          <p14:tracePt t="55500" x="7092950" y="2533650"/>
          <p14:tracePt t="55565" x="7080250" y="2495550"/>
          <p14:tracePt t="55572" x="7080250" y="2463800"/>
          <p14:tracePt t="55582" x="7086600" y="2387600"/>
          <p14:tracePt t="55599" x="7118350" y="2298700"/>
          <p14:tracePt t="55616" x="7194550" y="2178050"/>
          <p14:tracePt t="55633" x="7270750" y="2101850"/>
          <p14:tracePt t="55650" x="7372350" y="2038350"/>
          <p14:tracePt t="55666" x="7575550" y="1949450"/>
          <p14:tracePt t="55684" x="7734300" y="1917700"/>
          <p14:tracePt t="55700" x="7899400" y="1898650"/>
          <p14:tracePt t="55716" x="8064500" y="1911350"/>
          <p14:tracePt t="55733" x="8216900" y="1943100"/>
          <p14:tracePt t="55750" x="8356600" y="1987550"/>
          <p14:tracePt t="55750" x="8420100" y="2019300"/>
          <p14:tracePt t="55768" x="8528050" y="2082800"/>
          <p14:tracePt t="55783" x="8610600" y="2152650"/>
          <p14:tracePt t="55800" x="8667750" y="2228850"/>
          <p14:tracePt t="55817" x="8686800" y="2311400"/>
          <p14:tracePt t="55817" x="8686800" y="2349500"/>
          <p14:tracePt t="55836" x="8680450" y="2393950"/>
          <p14:tracePt t="55850" x="8597900" y="2520950"/>
          <p14:tracePt t="55867" x="8515350" y="2597150"/>
          <p14:tracePt t="55884" x="8407400" y="2660650"/>
          <p14:tracePt t="55900" x="8286750" y="2717800"/>
          <p14:tracePt t="55918" x="8083550" y="2774950"/>
          <p14:tracePt t="55934" x="7937500" y="2800350"/>
          <p14:tracePt t="55951" x="7791450" y="2813050"/>
          <p14:tracePt t="55968" x="7594600" y="2813050"/>
          <p14:tracePt t="55985" x="7480300" y="2806700"/>
          <p14:tracePt t="56001" x="7391400" y="2794000"/>
          <p14:tracePt t="56018" x="7327900" y="2787650"/>
          <p14:tracePt t="56035" x="7270750" y="2774950"/>
          <p14:tracePt t="56052" x="7251700" y="2774950"/>
          <p14:tracePt t="56069" x="7245350" y="2781300"/>
          <p14:tracePt t="56084" x="7251700" y="2787650"/>
          <p14:tracePt t="56101" x="7270750" y="2800350"/>
          <p14:tracePt t="56118" x="7277100" y="2806700"/>
          <p14:tracePt t="56118" x="7302500" y="2813050"/>
          <p14:tracePt t="56137" x="7321550" y="2819400"/>
          <p14:tracePt t="56137" x="7334250" y="2819400"/>
          <p14:tracePt t="56153" x="7346950" y="2825750"/>
          <p14:tracePt t="56153" x="7359650" y="2819400"/>
          <p14:tracePt t="56169" x="7372350" y="2819400"/>
          <p14:tracePt t="56169" x="7378700" y="2819400"/>
          <p14:tracePt t="56186" x="7385050" y="2819400"/>
          <p14:tracePt t="56186" x="7391400" y="2813050"/>
          <p14:tracePt t="56186" x="7397750" y="2813050"/>
          <p14:tracePt t="56205" x="7404100" y="2813050"/>
          <p14:tracePt t="56218" x="7410450" y="2813050"/>
          <p14:tracePt t="56235" x="7423150" y="2819400"/>
          <p14:tracePt t="56252" x="7429500" y="2825750"/>
          <p14:tracePt t="56268" x="7435850" y="2832100"/>
          <p14:tracePt t="56268" x="7442200" y="2838450"/>
          <p14:tracePt t="56286" x="7448550" y="2851150"/>
          <p14:tracePt t="56301" x="7454900" y="2857500"/>
          <p14:tracePt t="56318" x="7461250" y="2863850"/>
          <p14:tracePt t="56335" x="7467600" y="2870200"/>
          <p14:tracePt t="56352" x="7473950" y="2876550"/>
          <p14:tracePt t="56376" x="7480300" y="2870200"/>
          <p14:tracePt t="56392" x="7486650" y="2870200"/>
          <p14:tracePt t="56412" x="7493000" y="2870200"/>
          <p14:tracePt t="56444" x="7486650" y="2863850"/>
          <p14:tracePt t="56520" x="7480300" y="2863850"/>
          <p14:tracePt t="56540" x="7473950" y="2857500"/>
          <p14:tracePt t="56563" x="7473950" y="2851150"/>
          <p14:tracePt t="56579" x="7467600" y="2844800"/>
          <p14:tracePt t="56600" x="7473950" y="2844800"/>
          <p14:tracePt t="56632" x="7473950" y="2838450"/>
          <p14:tracePt t="56651" x="7480300" y="2838450"/>
          <p14:tracePt t="56668" x="7486650" y="2838450"/>
          <p14:tracePt t="56684" x="7493000" y="2832100"/>
          <p14:tracePt t="56700" x="7499350" y="2832100"/>
          <p14:tracePt t="56720" x="7499350" y="2838450"/>
          <p14:tracePt t="56780" x="7493000" y="2838450"/>
          <p14:tracePt t="56795" x="7480300" y="2844800"/>
          <p14:tracePt t="56812" x="7473950" y="2844800"/>
          <p14:tracePt t="56848" x="7473950" y="2838450"/>
          <p14:tracePt t="56900" x="7480300" y="2832100"/>
          <p14:tracePt t="56916" x="7486650" y="2832100"/>
          <p14:tracePt t="56931" x="7493000" y="2825750"/>
          <p14:tracePt t="56944" x="7499350" y="2825750"/>
          <p14:tracePt t="56960" x="7505700" y="2819400"/>
          <p14:tracePt t="56976" x="7512050" y="2819400"/>
          <p14:tracePt t="56992" x="7518400" y="2813050"/>
          <p14:tracePt t="57012" x="7512050" y="2813050"/>
          <p14:tracePt t="57088" x="7505700" y="2819400"/>
          <p14:tracePt t="57116" x="7512050" y="2813050"/>
          <p14:tracePt t="57180" x="7518400" y="2813050"/>
          <p14:tracePt t="57192" x="7524750" y="2813050"/>
          <p14:tracePt t="57201" x="7531100" y="2806700"/>
          <p14:tracePt t="57208" x="7537450" y="2800350"/>
          <p14:tracePt t="57224" x="7550150" y="2800350"/>
          <p14:tracePt t="57238" x="7556500" y="2794000"/>
          <p14:tracePt t="57238" x="7569200" y="2787650"/>
          <p14:tracePt t="57257" x="7581900" y="2787650"/>
          <p14:tracePt t="57257" x="7588250" y="2781300"/>
          <p14:tracePt t="57273" x="7594600" y="2781300"/>
          <p14:tracePt t="57273" x="7600950" y="2781300"/>
          <p14:tracePt t="57290" x="7613650" y="2774950"/>
          <p14:tracePt t="57290" x="7626350" y="2774950"/>
          <p14:tracePt t="57307" x="7632700" y="2768600"/>
          <p14:tracePt t="57307" x="7639050" y="2768600"/>
          <p14:tracePt t="57323" x="7645400" y="2768600"/>
          <p14:tracePt t="57323" x="7651750" y="2768600"/>
          <p14:tracePt t="57341" x="7658100" y="2762250"/>
          <p14:tracePt t="57341" x="7664450" y="2762250"/>
          <p14:tracePt t="57356" x="7670800" y="2755900"/>
          <p14:tracePt t="57356" x="7677150" y="2749550"/>
          <p14:tracePt t="57373" x="7683500" y="2749550"/>
          <p14:tracePt t="57389" x="7689850" y="2743200"/>
          <p14:tracePt t="57405" x="7696200" y="2743200"/>
          <p14:tracePt t="57422" x="7702550" y="2736850"/>
          <p14:tracePt t="57422" x="7708900" y="2730500"/>
          <p14:tracePt t="57440" x="7715250" y="2724150"/>
          <p14:tracePt t="57457" x="7721600" y="2724150"/>
          <p14:tracePt t="57472" x="7727950" y="2717800"/>
          <p14:tracePt t="57492" x="7727950" y="2711450"/>
          <p14:tracePt t="57532" x="7727950" y="2705100"/>
          <p14:tracePt t="57552" x="7721600" y="2698750"/>
          <p14:tracePt t="57584" x="7721600" y="2692400"/>
          <p14:tracePt t="57600" x="7721600" y="2679700"/>
          <p14:tracePt t="57612" x="7715250" y="2673350"/>
          <p14:tracePt t="57628" x="7708900" y="2667000"/>
          <p14:tracePt t="57644" x="7702550" y="2660650"/>
          <p14:tracePt t="57660" x="7696200" y="2654300"/>
          <p14:tracePt t="57660" x="7689850" y="2654300"/>
          <p14:tracePt t="57674" x="7683500" y="2654300"/>
          <p14:tracePt t="57674" x="7677150" y="2654300"/>
          <p14:tracePt t="57691" x="7664450" y="2654300"/>
          <p14:tracePt t="57691" x="7651750" y="2654300"/>
          <p14:tracePt t="57709" x="7639050" y="2654300"/>
          <p14:tracePt t="57709" x="7613650" y="2654300"/>
          <p14:tracePt t="57724" x="7600950" y="2654300"/>
          <p14:tracePt t="57724" x="7588250" y="2660650"/>
          <p14:tracePt t="57741" x="7575550" y="2660650"/>
          <p14:tracePt t="57741" x="7562850" y="2660650"/>
          <p14:tracePt t="57758" x="7550150" y="2660650"/>
          <p14:tracePt t="57758" x="7537450" y="2667000"/>
          <p14:tracePt t="57774" x="7531100" y="2667000"/>
          <p14:tracePt t="57774" x="7518400" y="2667000"/>
          <p14:tracePt t="57774" x="7512050" y="2673350"/>
          <p14:tracePt t="57793" x="7505700" y="2673350"/>
          <p14:tracePt t="57793" x="7493000" y="2673350"/>
          <p14:tracePt t="57808" x="7493000" y="2679700"/>
          <p14:tracePt t="57808" x="7486650" y="2679700"/>
          <p14:tracePt t="57827" x="7480300" y="2686050"/>
          <p14:tracePt t="57840" x="7473950" y="2692400"/>
          <p14:tracePt t="57857" x="7473950" y="2698750"/>
          <p14:tracePt t="57873" x="7473950" y="2705100"/>
          <p14:tracePt t="57890" x="7473950" y="2711450"/>
          <p14:tracePt t="57907" x="7473950" y="2717800"/>
          <p14:tracePt t="57924" x="7473950" y="2724150"/>
          <p14:tracePt t="57940" x="7467600" y="2730500"/>
          <p14:tracePt t="57958" x="7461250" y="2736850"/>
          <p14:tracePt t="57958" x="7454900" y="2736850"/>
          <p14:tracePt t="57975" x="7448550" y="2736850"/>
          <p14:tracePt t="57991" x="7442200" y="2743200"/>
          <p14:tracePt t="58007" x="7429500" y="2743200"/>
          <p14:tracePt t="58025" x="7429500" y="2749550"/>
          <p14:tracePt t="58041" x="7423150" y="2755900"/>
          <p14:tracePt t="58058" x="7416800" y="2762250"/>
          <p14:tracePt t="58075" x="7410450" y="2762250"/>
          <p14:tracePt t="58075" x="7404100" y="2762250"/>
          <p14:tracePt t="58092" x="7397750" y="2762250"/>
          <p14:tracePt t="58108" x="7397750" y="2755900"/>
          <p14:tracePt t="58124" x="7391400" y="2749550"/>
          <p14:tracePt t="58124" x="7391400" y="2743200"/>
          <p14:tracePt t="58141" x="7391400" y="2730500"/>
          <p14:tracePt t="58141" x="7391400" y="2717800"/>
          <p14:tracePt t="58141" x="7391400" y="2705100"/>
          <p14:tracePt t="58160" x="7391400" y="2686050"/>
          <p14:tracePt t="58174" x="7397750" y="2667000"/>
          <p14:tracePt t="58174" x="7397750" y="2641600"/>
          <p14:tracePt t="58192" x="7404100" y="2622550"/>
          <p14:tracePt t="58192" x="7410450" y="2616200"/>
          <p14:tracePt t="58209" x="7416800" y="2603500"/>
          <p14:tracePt t="58209" x="7423150" y="2597150"/>
          <p14:tracePt t="58225" x="7429500" y="2590800"/>
          <p14:tracePt t="58225" x="7435850" y="2584450"/>
          <p14:tracePt t="58242" x="7442200" y="2584450"/>
          <p14:tracePt t="58242" x="7454900" y="2584450"/>
          <p14:tracePt t="58242" x="7461250" y="2584450"/>
          <p14:tracePt t="58260" x="7473950" y="2590800"/>
          <p14:tracePt t="58260" x="7486650" y="2590800"/>
          <p14:tracePt t="58276" x="7493000" y="2597150"/>
          <p14:tracePt t="58276" x="7505700" y="2597150"/>
          <p14:tracePt t="58292" x="7512050" y="2603500"/>
          <p14:tracePt t="58292" x="7524750" y="2603500"/>
          <p14:tracePt t="58309" x="7531100" y="2609850"/>
          <p14:tracePt t="58309" x="7537450" y="2616200"/>
          <p14:tracePt t="58327" x="7537450" y="2622550"/>
          <p14:tracePt t="58341" x="7531100" y="2628900"/>
          <p14:tracePt t="58358" x="7518400" y="2635250"/>
          <p14:tracePt t="58375" x="7512050" y="2635250"/>
          <p14:tracePt t="58375" x="7493000" y="2641600"/>
          <p14:tracePt t="58393" x="7486650" y="2641600"/>
          <p14:tracePt t="58393" x="7480300" y="2641600"/>
          <p14:tracePt t="58410" x="7473950" y="2641600"/>
          <p14:tracePt t="58410" x="7461250" y="2647950"/>
          <p14:tracePt t="58427" x="7454900" y="2647950"/>
          <p14:tracePt t="58427" x="7448550" y="2647950"/>
          <p14:tracePt t="58444" x="7442200" y="2647950"/>
          <p14:tracePt t="58459" x="7448550" y="2641600"/>
          <p14:tracePt t="58500" x="7454900" y="2641600"/>
          <p14:tracePt t="58504" x="7461250" y="2641600"/>
          <p14:tracePt t="58512" x="7467600" y="2641600"/>
          <p14:tracePt t="58525" x="7473950" y="2641600"/>
          <p14:tracePt t="58525" x="7486650" y="2635250"/>
          <p14:tracePt t="58544" x="7493000" y="2635250"/>
          <p14:tracePt t="58544" x="7499350" y="2635250"/>
          <p14:tracePt t="58560" x="7505700" y="2635250"/>
          <p14:tracePt t="58560" x="7512050" y="2628900"/>
          <p14:tracePt t="58579" x="7518400" y="2628900"/>
          <p14:tracePt t="58592" x="7512050" y="2622550"/>
          <p14:tracePt t="58632" x="7505700" y="2622550"/>
          <p14:tracePt t="58639" x="7499350" y="2628900"/>
          <p14:tracePt t="58648" x="7493000" y="2628900"/>
          <p14:tracePt t="58659" x="7486650" y="2635250"/>
          <p14:tracePt t="58659" x="7473950" y="2635250"/>
          <p14:tracePt t="58677" x="7467600" y="2641600"/>
          <p14:tracePt t="58677" x="7435850" y="2654300"/>
          <p14:tracePt t="58694" x="7423150" y="2660650"/>
          <p14:tracePt t="58694" x="7404100" y="2667000"/>
          <p14:tracePt t="58711" x="7391400" y="2679700"/>
          <p14:tracePt t="58711" x="7372350" y="2686050"/>
          <p14:tracePt t="58728" x="7346950" y="2698750"/>
          <p14:tracePt t="58728" x="7302500" y="2724150"/>
          <p14:tracePt t="58744" x="7277100" y="2736850"/>
          <p14:tracePt t="58744" x="7245350" y="2749550"/>
          <p14:tracePt t="58761" x="7219950" y="2768600"/>
          <p14:tracePt t="58761" x="7188200" y="2781300"/>
          <p14:tracePt t="58778" x="7156450" y="2794000"/>
          <p14:tracePt t="58778" x="7124700" y="2806700"/>
          <p14:tracePt t="58794" x="7092950" y="2819400"/>
          <p14:tracePt t="58794" x="7042150" y="2838450"/>
          <p14:tracePt t="58812" x="7016750" y="2844800"/>
          <p14:tracePt t="58812" x="6997700" y="2857500"/>
          <p14:tracePt t="58830" x="6978650" y="2863850"/>
          <p14:tracePt t="58830" x="6965950" y="2863850"/>
          <p14:tracePt t="58845" x="6953250" y="2870200"/>
          <p14:tracePt t="58845" x="6946900" y="2876550"/>
          <p14:tracePt t="58861" x="6940550" y="2876550"/>
          <p14:tracePt t="58877" x="6934200" y="2876550"/>
          <p14:tracePt t="58894" x="6946900" y="2870200"/>
          <p14:tracePt t="58910" x="6953250" y="2863850"/>
          <p14:tracePt t="58910" x="6972300" y="2857500"/>
          <p14:tracePt t="58928" x="6985000" y="2851150"/>
          <p14:tracePt t="58928" x="6997700" y="2844800"/>
          <p14:tracePt t="58945" x="7010400" y="2832100"/>
          <p14:tracePt t="58945" x="7029450" y="2825750"/>
          <p14:tracePt t="58962" x="7042150" y="2819400"/>
          <p14:tracePt t="58962" x="7054850" y="2813050"/>
          <p14:tracePt t="58962" x="7067550" y="2806700"/>
          <p14:tracePt t="58980" x="7080250" y="2800350"/>
          <p14:tracePt t="58980" x="7086600" y="2794000"/>
          <p14:tracePt t="58995" x="7099300" y="2787650"/>
          <p14:tracePt t="59011" x="7105650" y="2781300"/>
          <p14:tracePt t="59027" x="7092950" y="2774950"/>
          <p14:tracePt t="59027" x="7080250" y="2774950"/>
          <p14:tracePt t="59045" x="7061200" y="2774950"/>
          <p14:tracePt t="59045" x="7035800" y="2768600"/>
          <p14:tracePt t="59062" x="6997700" y="2768600"/>
          <p14:tracePt t="59062" x="6953250" y="2768600"/>
          <p14:tracePt t="59080" x="6896100" y="2762250"/>
          <p14:tracePt t="59080" x="6832600" y="2762250"/>
          <p14:tracePt t="59095" x="6756400" y="2755900"/>
          <p14:tracePt t="59095" x="6578600" y="2755900"/>
          <p14:tracePt t="59112" x="6470650" y="2749550"/>
          <p14:tracePt t="59112" x="6356350" y="2749550"/>
          <p14:tracePt t="59129" x="6223000" y="2749550"/>
          <p14:tracePt t="59129" x="6089650" y="2749550"/>
          <p14:tracePt t="59400" x="1155700" y="2889250"/>
          <p14:tracePt t="59408" x="1149350" y="2895600"/>
          <p14:tracePt t="59416" x="1143000" y="2901950"/>
          <p14:tracePt t="59428" x="1130300" y="2901950"/>
          <p14:tracePt t="59428" x="1111250" y="2914650"/>
          <p14:tracePt t="59446" x="1104900" y="2914650"/>
          <p14:tracePt t="59462" x="1098550" y="2921000"/>
          <p14:tracePt t="59479" x="1092200" y="2921000"/>
          <p14:tracePt t="59479" x="1085850" y="2927350"/>
          <p14:tracePt t="59497" x="1079500" y="2927350"/>
          <p14:tracePt t="59512" x="1073150" y="2927350"/>
          <p14:tracePt t="59512" x="1073150" y="2933700"/>
          <p14:tracePt t="59530" x="1066800" y="2933700"/>
          <p14:tracePt t="59530" x="1060450" y="2940050"/>
          <p14:tracePt t="59546" x="1054100" y="2946400"/>
          <p14:tracePt t="59546" x="1041400" y="2965450"/>
          <p14:tracePt t="59565" x="1041400" y="2978150"/>
          <p14:tracePt t="59565" x="1035050" y="2990850"/>
          <p14:tracePt t="59582" x="1035050" y="3003550"/>
          <p14:tracePt t="59582" x="1028700" y="3022600"/>
          <p14:tracePt t="59597" x="1028700" y="3048000"/>
          <p14:tracePt t="59597" x="1028700" y="3073400"/>
          <p14:tracePt t="59613" x="1035050" y="3105150"/>
          <p14:tracePt t="59613" x="1035050" y="3143250"/>
          <p14:tracePt t="59630" x="1041400" y="3187700"/>
          <p14:tracePt t="59630" x="1047750" y="3238500"/>
          <p14:tracePt t="59630" x="1054100" y="3295650"/>
          <p14:tracePt t="59649" x="1066800" y="3359150"/>
          <p14:tracePt t="59662" x="1073150" y="3429000"/>
          <p14:tracePt t="59662" x="1092200" y="3587750"/>
          <p14:tracePt t="59680" x="1098550" y="3670300"/>
          <p14:tracePt t="59680" x="1111250" y="3765550"/>
          <p14:tracePt t="59697" x="1117600" y="3860800"/>
          <p14:tracePt t="59697" x="1130300" y="3962400"/>
          <p14:tracePt t="59714" x="1143000" y="4064000"/>
          <p14:tracePt t="59714" x="1155700" y="4171950"/>
          <p14:tracePt t="59714" x="1162050" y="4279900"/>
          <p14:tracePt t="59733" x="1181100" y="4381500"/>
          <p14:tracePt t="59733" x="1193800" y="4476750"/>
          <p14:tracePt t="59747" x="1206500" y="4565650"/>
          <p14:tracePt t="59747" x="1219200" y="4654550"/>
          <p14:tracePt t="59764" x="1238250" y="4730750"/>
          <p14:tracePt t="59764" x="1250950" y="4800600"/>
          <p14:tracePt t="59781" x="1263650" y="4857750"/>
          <p14:tracePt t="59781" x="1295400" y="4965700"/>
          <p14:tracePt t="59798" x="1308100" y="5010150"/>
          <p14:tracePt t="59798" x="1327150" y="5054600"/>
          <p14:tracePt t="59815" x="1339850" y="5092700"/>
          <p14:tracePt t="59815" x="1352550" y="5130800"/>
          <p14:tracePt t="59832" x="1365250" y="5162550"/>
          <p14:tracePt t="59832" x="1377950" y="5194300"/>
          <p14:tracePt t="59848" x="1390650" y="5226050"/>
          <p14:tracePt t="59848" x="1403350" y="5276850"/>
          <p14:tracePt t="59865" x="1416050" y="5295900"/>
          <p14:tracePt t="59865" x="1422400" y="5314950"/>
          <p14:tracePt t="59882" x="1422400" y="5334000"/>
          <p14:tracePt t="59882" x="1428750" y="5340350"/>
          <p14:tracePt t="59898" x="1435100" y="5353050"/>
          <p14:tracePt t="59898" x="1435100" y="5359400"/>
          <p14:tracePt t="59915" x="1447800" y="5365750"/>
          <p14:tracePt t="59930" x="1454150" y="5365750"/>
          <p14:tracePt t="59930" x="1460500" y="5372100"/>
          <p14:tracePt t="59949" x="1466850" y="5372100"/>
          <p14:tracePt t="59949" x="1473200" y="5372100"/>
          <p14:tracePt t="59965" x="1485900" y="5372100"/>
          <p14:tracePt t="59965" x="1492250" y="5365750"/>
          <p14:tracePt t="59981" x="1504950" y="5365750"/>
          <p14:tracePt t="59981" x="1511300" y="5365750"/>
          <p14:tracePt t="59998" x="1524000" y="5359400"/>
          <p14:tracePt t="59998" x="1549400" y="5346700"/>
          <p14:tracePt t="60017" x="1562100" y="5340350"/>
          <p14:tracePt t="60017" x="1574800" y="5334000"/>
          <p14:tracePt t="60032" x="1587500" y="5327650"/>
          <p14:tracePt t="60032" x="1606550" y="5321300"/>
          <p14:tracePt t="60049" x="1619250" y="5314950"/>
          <p14:tracePt t="60049" x="1638300" y="5308600"/>
          <p14:tracePt t="60065" x="1651000" y="5302250"/>
          <p14:tracePt t="60065" x="1670050" y="5289550"/>
          <p14:tracePt t="60082" x="1682750" y="5283200"/>
          <p14:tracePt t="60082" x="1714500" y="5270500"/>
          <p14:tracePt t="60099" x="1733550" y="5257800"/>
          <p14:tracePt t="60099" x="1746250" y="5251450"/>
          <p14:tracePt t="60115" x="1765300" y="5245100"/>
          <p14:tracePt t="60115" x="1778000" y="5238750"/>
          <p14:tracePt t="60132" x="1790700" y="5226050"/>
          <p14:tracePt t="60132" x="1809750" y="5219700"/>
          <p14:tracePt t="60149" x="1822450" y="5207000"/>
          <p14:tracePt t="60149" x="1847850" y="5187950"/>
          <p14:tracePt t="60165" x="1860550" y="5175250"/>
          <p14:tracePt t="60165" x="1873250" y="5168900"/>
          <p14:tracePt t="60182" x="1885950" y="5162550"/>
          <p14:tracePt t="60584" x="2197100" y="5022850"/>
          <p14:tracePt t="60607" x="2203450" y="5022850"/>
          <p14:tracePt t="60623" x="2209800" y="5029200"/>
          <p14:tracePt t="60628" x="2222500" y="5029200"/>
          <p14:tracePt t="60636" x="2228850" y="5029200"/>
          <p14:tracePt t="60649" x="2235200" y="5029200"/>
          <p14:tracePt t="60649" x="2241550" y="5029200"/>
          <p14:tracePt t="60666" x="2254250" y="5022850"/>
          <p14:tracePt t="60666" x="2266950" y="5022850"/>
          <p14:tracePt t="60684" x="2273300" y="5016500"/>
          <p14:tracePt t="60684" x="2279650" y="5022850"/>
          <p14:tracePt t="60701" x="2286000" y="5016500"/>
          <p14:tracePt t="60701" x="2298700" y="5022850"/>
          <p14:tracePt t="60716" x="2305050" y="5016500"/>
          <p14:tracePt t="60716" x="2311400" y="5022850"/>
          <p14:tracePt t="60733" x="2317750" y="5022850"/>
          <p14:tracePt t="60733" x="2330450" y="5029200"/>
          <p14:tracePt t="60750" x="2343150" y="5029200"/>
          <p14:tracePt t="60750" x="2349500" y="5035550"/>
          <p14:tracePt t="60766" x="2355850" y="5035550"/>
          <p14:tracePt t="60766" x="2362200" y="5041900"/>
          <p14:tracePt t="60783" x="2374900" y="5041900"/>
          <p14:tracePt t="60783" x="2381250" y="5048250"/>
          <p14:tracePt t="60800" x="2393950" y="5054600"/>
          <p14:tracePt t="60800" x="2406650" y="5067300"/>
          <p14:tracePt t="60817" x="2419350" y="5073650"/>
          <p14:tracePt t="60817" x="2425700" y="5086350"/>
          <p14:tracePt t="60835" x="2432050" y="5099050"/>
          <p14:tracePt t="60835" x="2444750" y="5105400"/>
          <p14:tracePt t="60850" x="2451100" y="5118100"/>
          <p14:tracePt t="60850" x="2457450" y="5130800"/>
          <p14:tracePt t="60850" x="2463800" y="5143500"/>
          <p14:tracePt t="60868" x="2470150" y="5156200"/>
          <p14:tracePt t="60868" x="2476500" y="5168900"/>
          <p14:tracePt t="60884" x="2482850" y="5187950"/>
          <p14:tracePt t="60884" x="2489200" y="5207000"/>
          <p14:tracePt t="60901" x="2501900" y="5226050"/>
          <p14:tracePt t="60901" x="2501900" y="5251450"/>
          <p14:tracePt t="60917" x="2508250" y="5276850"/>
          <p14:tracePt t="60917" x="2514600" y="5308600"/>
          <p14:tracePt t="60934" x="2520950" y="5327650"/>
          <p14:tracePt t="60934" x="2527300" y="5353050"/>
          <p14:tracePt t="60934" x="2527300" y="5378450"/>
          <p14:tracePt t="60952" x="2533650" y="5410200"/>
          <p14:tracePt t="60952" x="2540000" y="5429250"/>
          <p14:tracePt t="60968" x="2540000" y="5448300"/>
          <p14:tracePt t="60968" x="2546350" y="5473700"/>
          <p14:tracePt t="60984" x="2552700" y="5492750"/>
          <p14:tracePt t="60984" x="2552700" y="5518150"/>
          <p14:tracePt t="61001" x="2552700" y="5537200"/>
          <p14:tracePt t="61001" x="2559050" y="5562600"/>
          <p14:tracePt t="61017" x="2559050" y="5581650"/>
          <p14:tracePt t="61017" x="2559050" y="5607050"/>
          <p14:tracePt t="61034" x="2559050" y="5626100"/>
          <p14:tracePt t="61034" x="2565400" y="5664200"/>
          <p14:tracePt t="61051" x="2565400" y="5683250"/>
          <p14:tracePt t="61051" x="2565400" y="5695950"/>
          <p14:tracePt t="61068" x="2565400" y="5708650"/>
          <p14:tracePt t="61068" x="2565400" y="5721350"/>
          <p14:tracePt t="61084" x="2571750" y="5727700"/>
          <p14:tracePt t="61084" x="2571750" y="5740400"/>
          <p14:tracePt t="61101" x="2571750" y="5746750"/>
          <p14:tracePt t="61101" x="2571750" y="5765800"/>
          <p14:tracePt t="61118" x="2578100" y="5772150"/>
          <p14:tracePt t="61118" x="2578100" y="5778500"/>
          <p14:tracePt t="61134" x="2578100" y="5791200"/>
          <p14:tracePt t="61134" x="2578100" y="5797550"/>
          <p14:tracePt t="61151" x="2578100" y="5803900"/>
          <p14:tracePt t="61151" x="2584450" y="5822950"/>
          <p14:tracePt t="61168" x="2584450" y="5829300"/>
          <p14:tracePt t="61168" x="2584450" y="5835650"/>
          <p14:tracePt t="61184" x="2584450" y="5842000"/>
          <p14:tracePt t="61201" x="2584450" y="5854700"/>
          <p14:tracePt t="61217" x="2584450" y="5867400"/>
          <p14:tracePt t="61236" x="2584450" y="5873750"/>
          <p14:tracePt t="61236" x="2578100" y="5880100"/>
          <p14:tracePt t="61251" x="2578100" y="5886450"/>
          <p14:tracePt t="61268" x="2571750" y="5892800"/>
          <p14:tracePt t="61287" x="2565400" y="5892800"/>
          <p14:tracePt t="61304" x="2559050" y="5892800"/>
          <p14:tracePt t="61317" x="2552700" y="5899150"/>
          <p14:tracePt t="61335" x="2546350" y="5905500"/>
          <p14:tracePt t="61351" x="2540000" y="5905500"/>
          <p14:tracePt t="61368" x="2533650" y="5905500"/>
          <p14:tracePt t="61384" x="2527300" y="5905500"/>
          <p14:tracePt t="61401" x="2520950" y="5905500"/>
          <p14:tracePt t="61401" x="2514600" y="5899150"/>
          <p14:tracePt t="61418" x="2508250" y="5892800"/>
          <p14:tracePt t="61434" x="2501900" y="5886450"/>
          <p14:tracePt t="61451" x="2495550" y="5880100"/>
          <p14:tracePt t="61451" x="2495550" y="5873750"/>
          <p14:tracePt t="61469" x="2495550" y="5861050"/>
          <p14:tracePt t="61469" x="2489200" y="5861050"/>
          <p14:tracePt t="61485" x="2489200" y="5848350"/>
          <p14:tracePt t="61485" x="2489200" y="5842000"/>
          <p14:tracePt t="61502" x="2482850" y="5835650"/>
          <p14:tracePt t="61502" x="2482850" y="5829300"/>
          <p14:tracePt t="61519" x="2476500" y="5816600"/>
          <p14:tracePt t="61519" x="2470150" y="5797550"/>
          <p14:tracePt t="61536" x="2463800" y="5791200"/>
          <p14:tracePt t="61536" x="2463800" y="5784850"/>
          <p14:tracePt t="61552" x="2457450" y="5778500"/>
          <p14:tracePt t="61552" x="2451100" y="5772150"/>
          <p14:tracePt t="61569" x="2444750" y="5772150"/>
          <p14:tracePt t="61569" x="2438400" y="5765800"/>
          <p14:tracePt t="61586" x="2432050" y="5765800"/>
          <p14:tracePt t="61586" x="2419350" y="5759450"/>
          <p14:tracePt t="61602" x="2406650" y="5759450"/>
          <p14:tracePt t="61602" x="2387600" y="5753100"/>
          <p14:tracePt t="61620" x="2368550" y="5746750"/>
          <p14:tracePt t="61620" x="2355850" y="5746750"/>
          <p14:tracePt t="61636" x="2343150" y="5740400"/>
          <p14:tracePt t="61636" x="2324100" y="5734050"/>
          <p14:tracePt t="61653" x="2311400" y="5727700"/>
          <p14:tracePt t="61653" x="2298700" y="5721350"/>
          <p14:tracePt t="61669" x="2279650" y="5715000"/>
          <p14:tracePt t="61669" x="2266950" y="5708650"/>
          <p14:tracePt t="61686" x="2254250" y="5702300"/>
          <p14:tracePt t="61686" x="2222500" y="5689600"/>
          <p14:tracePt t="61704" x="2209800" y="5683250"/>
          <p14:tracePt t="61704" x="2197100" y="5676900"/>
          <p14:tracePt t="61720" x="2184400" y="5670550"/>
          <p14:tracePt t="61720" x="2171700" y="5657850"/>
          <p14:tracePt t="61737" x="2159000" y="5651500"/>
          <p14:tracePt t="61737" x="2146300" y="5638800"/>
          <p14:tracePt t="61754" x="2133600" y="5619750"/>
          <p14:tracePt t="61754" x="2114550" y="5575300"/>
          <p14:tracePt t="61770" x="2108200" y="5549900"/>
          <p14:tracePt t="61770" x="2095500" y="5518150"/>
          <p14:tracePt t="61788" x="2089150" y="5480050"/>
          <p14:tracePt t="61788" x="2076450" y="5435600"/>
          <p14:tracePt t="61804" x="2063750" y="5384800"/>
          <p14:tracePt t="61804" x="2051050" y="5327650"/>
          <p14:tracePt t="61821" x="2044700" y="5257800"/>
          <p14:tracePt t="61821" x="2019300" y="5111750"/>
          <p14:tracePt t="61840" x="2012950" y="5029200"/>
          <p14:tracePt t="61840" x="2000250" y="4946650"/>
          <p14:tracePt t="61855" x="1981200" y="4857750"/>
          <p14:tracePt t="61855" x="1968500" y="4775200"/>
          <p14:tracePt t="61872" x="1955800" y="4692650"/>
          <p14:tracePt t="61872" x="1930400" y="4533900"/>
          <p14:tracePt t="61888" x="1917700" y="4464050"/>
          <p14:tracePt t="61888" x="1905000" y="4387850"/>
          <p14:tracePt t="61907" x="1898650" y="4324350"/>
          <p14:tracePt t="61907" x="1885950" y="4260850"/>
          <p14:tracePt t="61924" x="1879600" y="4203700"/>
          <p14:tracePt t="61924" x="1866900" y="4152900"/>
          <p14:tracePt t="61938" x="1860550" y="4114800"/>
          <p14:tracePt t="61938" x="1847850" y="4083050"/>
          <p14:tracePt t="61938" x="1835150" y="4057650"/>
          <p14:tracePt t="61957" x="1816100" y="4044950"/>
          <p14:tracePt t="61970" x="1797050" y="4038600"/>
          <p14:tracePt t="61970" x="1765300" y="4025900"/>
          <p14:tracePt t="61988" x="1746250" y="4019550"/>
          <p14:tracePt t="61988" x="1733550" y="4013200"/>
          <p14:tracePt t="62004" x="1714500" y="4000500"/>
          <p14:tracePt t="62004" x="1701800" y="3987800"/>
          <p14:tracePt t="62022" x="1695450" y="3975100"/>
          <p14:tracePt t="62022" x="1682750" y="3949700"/>
          <p14:tracePt t="62038" x="1676400" y="3930650"/>
          <p14:tracePt t="62038" x="1670050" y="3911600"/>
          <p14:tracePt t="62038" x="1670050" y="3886200"/>
          <p14:tracePt t="62057" x="1663700" y="3860800"/>
          <p14:tracePt t="62057" x="1663700" y="3835400"/>
          <p14:tracePt t="62071" x="1663700" y="3810000"/>
          <p14:tracePt t="62071" x="1663700" y="3784600"/>
          <p14:tracePt t="62088" x="1663700" y="3752850"/>
          <p14:tracePt t="62088" x="1663700" y="3727450"/>
          <p14:tracePt t="62105" x="1663700" y="3695700"/>
          <p14:tracePt t="62105" x="1663700" y="3657600"/>
          <p14:tracePt t="62122" x="1663700" y="3625850"/>
          <p14:tracePt t="62122" x="1663700" y="3549650"/>
          <p14:tracePt t="62138" x="1657350" y="3505200"/>
          <p14:tracePt t="62138" x="1657350" y="3467100"/>
          <p14:tracePt t="62155" x="1657350" y="3422650"/>
          <p14:tracePt t="62155" x="1657350" y="3384550"/>
          <p14:tracePt t="62172" x="1651000" y="3340100"/>
          <p14:tracePt t="62172" x="1638300" y="3257550"/>
          <p14:tracePt t="62189" x="1631950" y="3219450"/>
          <p14:tracePt t="62189" x="1619250" y="3187700"/>
          <p14:tracePt t="62205" x="1606550" y="3149600"/>
          <p14:tracePt t="62205" x="1593850" y="3117850"/>
          <p14:tracePt t="62222" x="1574800" y="3092450"/>
          <p14:tracePt t="62222" x="1555750" y="3067050"/>
          <p14:tracePt t="62238" x="1530350" y="3035300"/>
          <p14:tracePt t="62238" x="1511300" y="3016250"/>
          <p14:tracePt t="62256" x="1466850" y="2959100"/>
          <p14:tracePt t="62256" x="1447800" y="2933700"/>
          <p14:tracePt t="62272" x="1422400" y="2914650"/>
          <p14:tracePt t="62272" x="1403350" y="2889250"/>
          <p14:tracePt t="62289" x="1384300" y="2870200"/>
          <p14:tracePt t="62289" x="1358900" y="2844800"/>
          <p14:tracePt t="62305" x="1339850" y="2819400"/>
          <p14:tracePt t="62305" x="1301750" y="2781300"/>
          <p14:tracePt t="62326" x="1282700" y="2762250"/>
          <p14:tracePt t="62338" x="1270000" y="2736850"/>
          <p14:tracePt t="62338" x="1231900" y="2705100"/>
          <p14:tracePt t="62356" x="1212850" y="2698750"/>
          <p14:tracePt t="62356" x="1200150" y="2686050"/>
          <p14:tracePt t="62372" x="1181100" y="2673350"/>
          <p14:tracePt t="62372" x="1168400" y="2667000"/>
          <p14:tracePt t="62389" x="1149350" y="2660650"/>
          <p14:tracePt t="62389" x="1136650" y="2647950"/>
          <p14:tracePt t="62406" x="1123950" y="2641600"/>
          <p14:tracePt t="62406" x="1111250" y="2628900"/>
          <p14:tracePt t="62422" x="1098550" y="2622550"/>
          <p14:tracePt t="62422" x="1079500" y="2603500"/>
          <p14:tracePt t="62439" x="1066800" y="2590800"/>
          <p14:tracePt t="62439" x="1060450" y="2584450"/>
          <p14:tracePt t="62456" x="1054100" y="2571750"/>
          <p14:tracePt t="62456" x="1047750" y="2565400"/>
          <p14:tracePt t="62473" x="1047750" y="2559050"/>
          <p14:tracePt t="62473" x="1041400" y="2540000"/>
          <p14:tracePt t="62490" x="1041400" y="2533650"/>
          <p14:tracePt t="62490" x="1035050" y="2527300"/>
          <p14:tracePt t="62507" x="1035050" y="2514600"/>
          <p14:tracePt t="62507" x="1035050" y="2508250"/>
          <p14:tracePt t="62523" x="1035050" y="2495550"/>
          <p14:tracePt t="62523" x="1041400" y="2489200"/>
          <p14:tracePt t="62539" x="1041400" y="2482850"/>
          <p14:tracePt t="62539" x="1041400" y="2470150"/>
          <p14:tracePt t="62557" x="1041400" y="2463800"/>
          <p14:tracePt t="62557" x="1041400" y="2457450"/>
          <p14:tracePt t="62574" x="1041400" y="2451100"/>
          <p14:tracePt t="62574" x="1041400" y="2444750"/>
          <p14:tracePt t="62590" x="1047750" y="2438400"/>
          <p14:tracePt t="62590" x="1047750" y="2425700"/>
          <p14:tracePt t="62606" x="1054100" y="2419350"/>
          <p14:tracePt t="62606" x="1060450" y="2406650"/>
          <p14:tracePt t="62624" x="1066800" y="2393950"/>
          <p14:tracePt t="62624" x="1066800" y="2387600"/>
          <p14:tracePt t="62640" x="1079500" y="2381250"/>
          <p14:tracePt t="62656" x="1085850" y="2393950"/>
          <p14:tracePt t="62684" x="1079500" y="2400300"/>
          <p14:tracePt t="62692" x="1079500" y="2406650"/>
          <p14:tracePt t="62706" x="1079500" y="2419350"/>
          <p14:tracePt t="62706" x="1079500" y="2432050"/>
          <p14:tracePt t="62724" x="1079500" y="2438400"/>
          <p14:tracePt t="62724" x="1079500" y="2451100"/>
          <p14:tracePt t="62740" x="1079500" y="2457450"/>
          <p14:tracePt t="62740" x="1085850" y="2457450"/>
          <p14:tracePt t="62757" x="1085850" y="2463800"/>
          <p14:tracePt t="62757" x="1085850" y="2470150"/>
          <p14:tracePt t="62774" x="1085850" y="2476500"/>
          <p14:tracePt t="62774" x="1085850" y="2489200"/>
          <p14:tracePt t="62790" x="1085850" y="2495550"/>
          <p14:tracePt t="62806" x="1092200" y="2489200"/>
          <p14:tracePt t="62835" x="1092200" y="2482850"/>
          <p14:tracePt t="62844" x="1098550" y="2482850"/>
          <p14:tracePt t="62856" x="1104900" y="2470150"/>
          <p14:tracePt t="62873" x="1111250" y="2463800"/>
          <p14:tracePt t="62890" x="1117600" y="2463800"/>
          <p14:tracePt t="62906" x="1117600" y="2470150"/>
          <p14:tracePt t="62932" x="1117600" y="2476500"/>
          <p14:tracePt t="62948" x="1117600" y="2482850"/>
          <p14:tracePt t="62957" x="1117600" y="2489200"/>
          <p14:tracePt t="62957" x="1111250" y="2501900"/>
          <p14:tracePt t="62957" x="1111250" y="2514600"/>
          <p14:tracePt t="62976" x="1104900" y="2527300"/>
          <p14:tracePt t="62990" x="1098550" y="2540000"/>
          <p14:tracePt t="62990" x="1092200" y="2578100"/>
          <p14:tracePt t="63008" x="1085850" y="2597150"/>
          <p14:tracePt t="63008" x="1079500" y="2622550"/>
          <p14:tracePt t="63025" x="1073150" y="2647950"/>
          <p14:tracePt t="63025" x="1066800" y="2673350"/>
          <p14:tracePt t="63042" x="1060450" y="2698750"/>
          <p14:tracePt t="63042" x="1054100" y="2730500"/>
          <p14:tracePt t="63058" x="1047750" y="2755900"/>
          <p14:tracePt t="63058" x="1035050" y="2813050"/>
          <p14:tracePt t="63077" x="1035050" y="2838450"/>
          <p14:tracePt t="63077" x="1028700" y="2863850"/>
          <p14:tracePt t="63092" x="1022350" y="2889250"/>
          <p14:tracePt t="63092" x="1022350" y="2914650"/>
          <p14:tracePt t="63108" x="1016000" y="2940050"/>
          <p14:tracePt t="63108" x="1009650" y="2965450"/>
          <p14:tracePt t="63125" x="1009650" y="2990850"/>
          <p14:tracePt t="63125" x="1003300" y="3016250"/>
          <p14:tracePt t="63142" x="1003300" y="3041650"/>
          <p14:tracePt t="63142" x="996950" y="3086100"/>
          <p14:tracePt t="63159" x="996950" y="3111500"/>
          <p14:tracePt t="63159" x="996950" y="3124200"/>
          <p14:tracePt t="63175" x="996950" y="3143250"/>
          <p14:tracePt t="63175" x="996950" y="3162300"/>
          <p14:tracePt t="63192" x="996950" y="3175000"/>
          <p14:tracePt t="63192" x="996950" y="3213100"/>
          <p14:tracePt t="63209" x="996950" y="3238500"/>
          <p14:tracePt t="63209" x="996950" y="3257550"/>
          <p14:tracePt t="63225" x="996950" y="3282950"/>
          <p14:tracePt t="63225" x="996950" y="3308350"/>
          <p14:tracePt t="63242" x="996950" y="3333750"/>
          <p14:tracePt t="63242" x="996950" y="3359150"/>
          <p14:tracePt t="63259" x="996950" y="3384550"/>
          <p14:tracePt t="63259" x="1003300" y="3441700"/>
          <p14:tracePt t="63276" x="1003300" y="3467100"/>
          <p14:tracePt t="63276" x="1003300" y="3498850"/>
          <p14:tracePt t="63293" x="1003300" y="3530600"/>
          <p14:tracePt t="63293" x="1009650" y="3568700"/>
          <p14:tracePt t="63309" x="1009650" y="3600450"/>
          <p14:tracePt t="63309" x="1009650" y="3644900"/>
          <p14:tracePt t="63309" x="1016000" y="3683000"/>
          <p14:tracePt t="63328" x="1016000" y="3733800"/>
          <p14:tracePt t="63341" x="1022350" y="3778250"/>
          <p14:tracePt t="63341" x="1022350" y="3879850"/>
          <p14:tracePt t="63360" x="1028700" y="3937000"/>
          <p14:tracePt t="63360" x="1028700" y="3994150"/>
          <p14:tracePt t="63376" x="1028700" y="4051300"/>
          <p14:tracePt t="63376" x="1035050" y="4108450"/>
          <p14:tracePt t="63393" x="1035050" y="4171950"/>
          <p14:tracePt t="63393" x="1041400" y="4222750"/>
          <p14:tracePt t="63409" x="1041400" y="4286250"/>
          <p14:tracePt t="63409" x="1047750" y="4343400"/>
          <p14:tracePt t="63426" x="1047750" y="4400550"/>
          <p14:tracePt t="63426" x="1054100" y="4457700"/>
          <p14:tracePt t="63426" x="1054100" y="4514850"/>
          <p14:tracePt t="63444" x="1060450" y="4572000"/>
          <p14:tracePt t="63444" x="1060450" y="4629150"/>
          <p14:tracePt t="63459" x="1066800" y="4679950"/>
          <p14:tracePt t="63459" x="1066800" y="4730750"/>
          <p14:tracePt t="63476" x="1066800" y="4781550"/>
          <p14:tracePt t="63476" x="1073150" y="4826000"/>
          <p14:tracePt t="63492" x="1073150" y="4876800"/>
          <p14:tracePt t="63492" x="1079500" y="4965700"/>
          <p14:tracePt t="63510" x="1079500" y="5010150"/>
          <p14:tracePt t="63510" x="1085850" y="5048250"/>
          <p14:tracePt t="63527" x="1085850" y="5086350"/>
          <p14:tracePt t="63527" x="1092200" y="5130800"/>
          <p14:tracePt t="63543" x="1092200" y="5168900"/>
          <p14:tracePt t="63543" x="1098550" y="5207000"/>
          <p14:tracePt t="63560" x="1098550" y="5245100"/>
          <p14:tracePt t="63560" x="1104900" y="5321300"/>
          <p14:tracePt t="63578" x="1104900" y="5353050"/>
          <p14:tracePt t="63578" x="1111250" y="5384800"/>
          <p14:tracePt t="63594" x="1111250" y="5416550"/>
          <p14:tracePt t="63594" x="1111250" y="5448300"/>
          <p14:tracePt t="63610" x="1111250" y="5473700"/>
          <p14:tracePt t="63610" x="1111250" y="5499100"/>
          <p14:tracePt t="63626" x="1111250" y="5518150"/>
          <p14:tracePt t="63626" x="1117600" y="5556250"/>
          <p14:tracePt t="63644" x="1117600" y="5575300"/>
          <p14:tracePt t="63644" x="1117600" y="5594350"/>
          <p14:tracePt t="63660" x="1117600" y="5613400"/>
          <p14:tracePt t="63660" x="1117600" y="5626100"/>
          <p14:tracePt t="63678" x="1117600" y="5638800"/>
          <p14:tracePt t="63678" x="1117600" y="5651500"/>
          <p14:tracePt t="63693" x="1117600" y="5664200"/>
          <p14:tracePt t="63693" x="1117600" y="5670550"/>
          <p14:tracePt t="63711" x="1117600" y="5676900"/>
          <p14:tracePt t="63728" x="1123950" y="5683250"/>
          <p14:tracePt t="63764" x="1123950" y="5689600"/>
          <p14:tracePt t="63780" x="1130300" y="5689600"/>
          <p14:tracePt t="63796" x="1136650" y="5695950"/>
          <p14:tracePt t="63807" x="1143000" y="5695950"/>
          <p14:tracePt t="63823" x="1149350" y="5702300"/>
          <p14:tracePt t="63839" x="1155700" y="5695950"/>
          <p14:tracePt t="63855" x="1162050" y="5695950"/>
          <p14:tracePt t="63867" x="1168400" y="5689600"/>
          <p14:tracePt t="63935" x="1168400" y="5683250"/>
          <p14:tracePt t="63960" x="1162050" y="5683250"/>
          <p14:tracePt t="63984" x="1168400" y="5689600"/>
          <p14:tracePt t="64019" x="1174750" y="5683250"/>
          <p14:tracePt t="64044" x="1181100" y="5676900"/>
          <p14:tracePt t="64055" x="1181100" y="5670550"/>
          <p14:tracePt t="64064" x="1187450" y="5664200"/>
          <p14:tracePt t="64077" x="1187450" y="5657850"/>
          <p14:tracePt t="64077" x="1193800" y="5645150"/>
          <p14:tracePt t="64077" x="1200150" y="5638800"/>
          <p14:tracePt t="64096" x="1212850" y="5626100"/>
          <p14:tracePt t="64096" x="1219200" y="5619750"/>
          <p14:tracePt t="64111" x="1231900" y="5607050"/>
          <p14:tracePt t="64111" x="1244600" y="5594350"/>
          <p14:tracePt t="64128" x="1263650" y="5581650"/>
          <p14:tracePt t="64128" x="1276350" y="5568950"/>
          <p14:tracePt t="64145" x="1295400" y="5556250"/>
          <p14:tracePt t="64145" x="1314450" y="5537200"/>
          <p14:tracePt t="64162" x="1333500" y="5524500"/>
          <p14:tracePt t="64162" x="1377950" y="5492750"/>
          <p14:tracePt t="64178" x="1403350" y="5480050"/>
          <p14:tracePt t="64178" x="1435100" y="5467350"/>
          <p14:tracePt t="64195" x="1460500" y="5454650"/>
          <p14:tracePt t="64195" x="1492250" y="5441950"/>
          <p14:tracePt t="64212" x="1517650" y="5429250"/>
          <p14:tracePt t="64212" x="1581150" y="5410200"/>
          <p14:tracePt t="64229" x="1606550" y="5397500"/>
          <p14:tracePt t="64229" x="1631950" y="5391150"/>
          <p14:tracePt t="64246" x="1657350" y="5378450"/>
          <p14:tracePt t="64246" x="1682750" y="5372100"/>
          <p14:tracePt t="64262" x="1701800" y="5365750"/>
          <p14:tracePt t="64262" x="1727200" y="5353050"/>
          <p14:tracePt t="64279" x="1752600" y="5346700"/>
          <p14:tracePt t="64279" x="1797050" y="5327650"/>
          <p14:tracePt t="64296" x="1816100" y="5321300"/>
          <p14:tracePt t="64296" x="1835150" y="5308600"/>
          <p14:tracePt t="64312" x="1860550" y="5295900"/>
          <p14:tracePt t="64312" x="1873250" y="5289550"/>
          <p14:tracePt t="64329" x="1892300" y="5276850"/>
          <p14:tracePt t="64329" x="1911350" y="5264150"/>
          <p14:tracePt t="64346" x="1924050" y="5251450"/>
          <p14:tracePt t="64346" x="1943100" y="5238750"/>
          <p14:tracePt t="64362" x="1955800" y="5226050"/>
          <p14:tracePt t="64362" x="1968500" y="5219700"/>
          <p14:tracePt t="64362" x="1981200" y="5213350"/>
          <p14:tracePt t="64381" x="1993900" y="5200650"/>
          <p14:tracePt t="64395" x="2006600" y="5156200"/>
          <p14:tracePt t="64395" x="2019300" y="5149850"/>
          <p14:tracePt t="64413" x="2025650" y="5143500"/>
          <p14:tracePt t="64413" x="2025650" y="5137150"/>
          <p14:tracePt t="64429" x="2032000" y="5124450"/>
          <p14:tracePt t="64429" x="2038350" y="5118100"/>
          <p14:tracePt t="64446" x="2044700" y="5111750"/>
          <p14:tracePt t="64446" x="2044700" y="5105400"/>
          <p14:tracePt t="64446" x="2044700" y="5130800"/>
          <p14:tracePt t="64465" x="2044700" y="5118100"/>
          <p14:tracePt t="64465" x="2044700" y="5111750"/>
          <p14:tracePt t="64479" x="2044700" y="5105400"/>
          <p14:tracePt t="64495" x="2032000" y="5099050"/>
          <p14:tracePt t="64495" x="2025650" y="5092700"/>
          <p14:tracePt t="64513" x="2019300" y="5092700"/>
          <p14:tracePt t="64513" x="2012950" y="5092700"/>
          <p14:tracePt t="64529" x="2000250" y="5092700"/>
          <p14:tracePt t="64545" x="1993900" y="5099050"/>
          <p14:tracePt t="64561" x="1987550" y="5105400"/>
          <p14:tracePt t="64579" x="1987550" y="5111750"/>
          <p14:tracePt t="64595" x="1981200" y="5118100"/>
          <p14:tracePt t="64612" x="1987550" y="5111750"/>
          <p14:tracePt t="64663" x="1993900" y="5105400"/>
          <p14:tracePt t="64679" x="2000250" y="5105400"/>
          <p14:tracePt t="64695" x="2006600" y="5099050"/>
          <p14:tracePt t="64707" x="2012950" y="5099050"/>
          <p14:tracePt t="64716" x="2012950" y="5092700"/>
          <p14:tracePt t="64729" x="2019300" y="5092700"/>
          <p14:tracePt t="64746" x="2032000" y="5080000"/>
          <p14:tracePt t="64746" x="2038350" y="5073650"/>
          <p14:tracePt t="64764" x="2044700" y="5067300"/>
          <p14:tracePt t="64764" x="2051050" y="5060950"/>
          <p14:tracePt t="64780" x="2057400" y="5054600"/>
          <p14:tracePt t="64780" x="2057400" y="5048250"/>
          <p14:tracePt t="64797" x="2070100" y="5041900"/>
          <p14:tracePt t="64797" x="2070100" y="5035550"/>
          <p14:tracePt t="64813" x="2076450" y="5022850"/>
          <p14:tracePt t="64813" x="2089150" y="5010150"/>
          <p14:tracePt t="64831" x="2089150" y="4997450"/>
          <p14:tracePt t="64831" x="2095500" y="4991100"/>
          <p14:tracePt t="64847" x="2095500" y="4978400"/>
          <p14:tracePt t="64847" x="2095500" y="4965700"/>
          <p14:tracePt t="64863" x="2095500" y="4953000"/>
          <p14:tracePt t="64863" x="2089150" y="4940300"/>
          <p14:tracePt t="64880" x="2082800" y="4921250"/>
          <p14:tracePt t="64880" x="2063750" y="4889500"/>
          <p14:tracePt t="64897" x="2044700" y="4870450"/>
          <p14:tracePt t="64897" x="2032000" y="4851400"/>
          <p14:tracePt t="64913" x="2012950" y="4832350"/>
          <p14:tracePt t="64913" x="1987550" y="4813300"/>
          <p14:tracePt t="64930" x="1962150" y="4794250"/>
          <p14:tracePt t="64930" x="1911350" y="4756150"/>
          <p14:tracePt t="64948" x="1879600" y="4743450"/>
          <p14:tracePt t="64948" x="1847850" y="4730750"/>
          <p14:tracePt t="64964" x="1816100" y="4724400"/>
          <p14:tracePt t="64964" x="1790700" y="4718050"/>
          <p14:tracePt t="64980" x="1758950" y="4718050"/>
          <p14:tracePt t="64980" x="1727200" y="4724400"/>
          <p14:tracePt t="64997" x="1695450" y="4737100"/>
          <p14:tracePt t="64997" x="1663700" y="4749800"/>
          <p14:tracePt t="65014" x="1638300" y="4762500"/>
          <p14:tracePt t="65014" x="1581150" y="4787900"/>
          <p14:tracePt t="65032" x="1549400" y="4800600"/>
          <p14:tracePt t="65032" x="1524000" y="4806950"/>
          <p14:tracePt t="65048" x="1498600" y="4806950"/>
          <p14:tracePt t="65048" x="1466850" y="4806950"/>
          <p14:tracePt t="65064" x="1441450" y="4800600"/>
          <p14:tracePt t="65064" x="1409700" y="4787900"/>
          <p14:tracePt t="65082" x="1384300" y="4768850"/>
          <p14:tracePt t="65082" x="1352550" y="4743450"/>
          <p14:tracePt t="65097" x="1320800" y="4711700"/>
          <p14:tracePt t="65097" x="1289050" y="4673600"/>
          <p14:tracePt t="65114" x="1257300" y="4629150"/>
          <p14:tracePt t="65114" x="1193800" y="4521200"/>
          <p14:tracePt t="65131" x="1162050" y="4457700"/>
          <p14:tracePt t="65131" x="1130300" y="4394200"/>
          <p14:tracePt t="65147" x="1104900" y="4330700"/>
          <p14:tracePt t="65147" x="1085850" y="4260850"/>
          <p14:tracePt t="65164" x="1060450" y="4191000"/>
          <p14:tracePt t="65164" x="1041400" y="4121150"/>
          <p14:tracePt t="65181" x="1022350" y="4051300"/>
          <p14:tracePt t="65181" x="996950" y="3905250"/>
          <p14:tracePt t="65199" x="984250" y="3829050"/>
          <p14:tracePt t="65199" x="971550" y="3759200"/>
          <p14:tracePt t="65215" x="965200" y="3689350"/>
          <p14:tracePt t="65215" x="952500" y="3619500"/>
          <p14:tracePt t="65231" x="946150" y="3556000"/>
          <p14:tracePt t="65231" x="933450" y="3435350"/>
          <p14:tracePt t="65248" x="927100" y="3378200"/>
          <p14:tracePt t="65248" x="920750" y="3327400"/>
          <p14:tracePt t="65265" x="920750" y="3276600"/>
          <p14:tracePt t="65265" x="914400" y="3232150"/>
          <p14:tracePt t="65281" x="914400" y="3181350"/>
          <p14:tracePt t="65281" x="914400" y="3130550"/>
          <p14:tracePt t="65298" x="914400" y="3079750"/>
          <p14:tracePt t="65298" x="920750" y="2990850"/>
          <p14:tracePt t="65316" x="927100" y="2952750"/>
          <p14:tracePt t="65316" x="927100" y="2921000"/>
          <p14:tracePt t="65333" x="933450" y="2882900"/>
          <p14:tracePt t="65333" x="933450" y="2857500"/>
          <p14:tracePt t="65348" x="933450" y="2825750"/>
          <p14:tracePt t="65348" x="939800" y="2806700"/>
          <p14:tracePt t="65365" x="939800" y="2781300"/>
          <p14:tracePt t="65365" x="946150" y="2755900"/>
          <p14:tracePt t="65382" x="952500" y="2730500"/>
          <p14:tracePt t="65382" x="965200" y="2711450"/>
          <p14:tracePt t="65382" x="971550" y="2686050"/>
          <p14:tracePt t="65401" x="977900" y="2667000"/>
          <p14:tracePt t="65401" x="990600" y="2641600"/>
          <p14:tracePt t="65416" x="996950" y="2622550"/>
          <p14:tracePt t="65416" x="1003300" y="2603500"/>
          <p14:tracePt t="65432" x="1009650" y="2584450"/>
          <p14:tracePt t="65432" x="1009650" y="2571750"/>
          <p14:tracePt t="65432" x="1016000" y="2559050"/>
          <p14:tracePt t="65452" x="1016000" y="2540000"/>
          <p14:tracePt t="65465" x="1016000" y="2527300"/>
          <p14:tracePt t="65465" x="1016000" y="2520950"/>
          <p14:tracePt t="65482" x="1016000" y="2508250"/>
          <p14:tracePt t="65482" x="1022350" y="2495550"/>
          <p14:tracePt t="65499" x="1022350" y="2489200"/>
          <p14:tracePt t="65499" x="1028700" y="2482850"/>
          <p14:tracePt t="65516" x="1028700" y="2470150"/>
          <p14:tracePt t="65532" x="1035050" y="2463800"/>
          <p14:tracePt t="65549" x="1028700" y="2457450"/>
          <p14:tracePt t="65604" x="1035050" y="2451100"/>
          <p14:tracePt t="65616" x="1035050" y="2444750"/>
          <p14:tracePt t="65623" x="1041400" y="2432050"/>
          <p14:tracePt t="65639" x="1047750" y="2425700"/>
          <p14:tracePt t="65656" x="1054100" y="2425700"/>
          <p14:tracePt t="65676" x="1054100" y="2432050"/>
          <p14:tracePt t="65691" x="1054100" y="2438400"/>
          <p14:tracePt t="65708" x="1054100" y="2444750"/>
          <p14:tracePt t="65716" x="1047750" y="2451100"/>
          <p14:tracePt t="65716" x="1047750" y="2457450"/>
          <p14:tracePt t="65733" x="1047750" y="2470150"/>
          <p14:tracePt t="65733" x="1041400" y="2482850"/>
          <p14:tracePt t="65750" x="1041400" y="2495550"/>
          <p14:tracePt t="65750" x="1028700" y="2533650"/>
          <p14:tracePt t="65768" x="1028700" y="2552700"/>
          <p14:tracePt t="65768" x="1022350" y="2571750"/>
          <p14:tracePt t="65784" x="1016000" y="2597150"/>
          <p14:tracePt t="65784" x="1016000" y="2622550"/>
          <p14:tracePt t="65800" x="1016000" y="2654300"/>
          <p14:tracePt t="65800" x="1009650" y="2686050"/>
          <p14:tracePt t="65817" x="1009650" y="2717800"/>
          <p14:tracePt t="65817" x="1009650" y="2755900"/>
          <p14:tracePt t="65817" x="1003300" y="2794000"/>
          <p14:tracePt t="65837" x="1003300" y="2832100"/>
          <p14:tracePt t="65837" x="1003300" y="2870200"/>
          <p14:tracePt t="65850" x="1003300" y="2908300"/>
          <p14:tracePt t="65850" x="1003300" y="2952750"/>
          <p14:tracePt t="65867" x="996950" y="2990850"/>
          <p14:tracePt t="65867" x="996950" y="3028950"/>
          <p14:tracePt t="65884" x="996950" y="3067050"/>
          <p14:tracePt t="65884" x="990600" y="3105150"/>
          <p14:tracePt t="65901" x="990600" y="3143250"/>
          <p14:tracePt t="65901" x="990600" y="3225800"/>
          <p14:tracePt t="65918" x="990600" y="3263900"/>
          <p14:tracePt t="65918" x="990600" y="3308350"/>
          <p14:tracePt t="65934" x="990600" y="3346450"/>
          <p14:tracePt t="65934" x="996950" y="3390900"/>
          <p14:tracePt t="65952" x="996950" y="3441700"/>
          <p14:tracePt t="65952" x="996950" y="3486150"/>
          <p14:tracePt t="65968" x="996950" y="3581400"/>
          <p14:tracePt t="65968" x="1003300" y="3632200"/>
          <p14:tracePt t="65985" x="1003300" y="3676650"/>
          <p14:tracePt t="65985" x="1009650" y="3727450"/>
          <p14:tracePt t="66001" x="1009650" y="3778250"/>
          <p14:tracePt t="66001" x="1016000" y="3829050"/>
          <p14:tracePt t="66018" x="1016000" y="3873500"/>
          <p14:tracePt t="66018" x="1022350" y="3924300"/>
          <p14:tracePt t="66018" x="1022350" y="3975100"/>
          <p14:tracePt t="66036" x="1022350" y="4025900"/>
          <p14:tracePt t="66050" x="1028700" y="4083050"/>
          <p14:tracePt t="66050" x="1028700" y="4133850"/>
          <p14:tracePt t="66069" x="1035050" y="4248150"/>
          <p14:tracePt t="66069" x="1041400" y="4305300"/>
          <p14:tracePt t="66085" x="1041400" y="4368800"/>
          <p14:tracePt t="66085" x="1041400" y="4425950"/>
          <p14:tracePt t="66101" x="1047750" y="4483100"/>
          <p14:tracePt t="66101" x="1047750" y="4533900"/>
          <p14:tracePt t="66118" x="1047750" y="4591050"/>
          <p14:tracePt t="66118" x="1054100" y="4641850"/>
          <p14:tracePt t="66134" x="1054100" y="4692650"/>
          <p14:tracePt t="66134" x="1060450" y="4794250"/>
          <p14:tracePt t="66151" x="1060450" y="4845050"/>
          <p14:tracePt t="66151" x="1060450" y="4895850"/>
          <p14:tracePt t="66168" x="1066800" y="4946650"/>
          <p14:tracePt t="66168" x="1066800" y="5003800"/>
          <p14:tracePt t="66185" x="1066800" y="5048250"/>
          <p14:tracePt t="66185" x="1066800" y="5092700"/>
          <p14:tracePt t="66202" x="1073150" y="5137150"/>
          <p14:tracePt t="66202" x="1073150" y="5219700"/>
          <p14:tracePt t="66218" x="1073150" y="5257800"/>
          <p14:tracePt t="66218" x="1079500" y="5289550"/>
          <p14:tracePt t="66235" x="1079500" y="5321300"/>
          <p14:tracePt t="66235" x="1079500" y="5353050"/>
          <p14:tracePt t="66252" x="1079500" y="5378450"/>
          <p14:tracePt t="66252" x="1085850" y="5429250"/>
          <p14:tracePt t="66269" x="1085850" y="5448300"/>
          <p14:tracePt t="66269" x="1085850" y="5467350"/>
          <p14:tracePt t="66285" x="1085850" y="5480050"/>
          <p14:tracePt t="66285" x="1085850" y="5492750"/>
          <p14:tracePt t="66302" x="1085850" y="5505450"/>
          <p14:tracePt t="66302" x="1085850" y="5518150"/>
          <p14:tracePt t="66318" x="1079500" y="5524500"/>
          <p14:tracePt t="66318" x="1079500" y="5537200"/>
          <p14:tracePt t="66337" x="1079500" y="5543550"/>
          <p14:tracePt t="66352" x="1085850" y="5543550"/>
          <p14:tracePt t="66507" x="1085850" y="5530850"/>
          <p14:tracePt t="66576" x="1085850" y="5524500"/>
          <p14:tracePt t="66584" x="1085850" y="5511800"/>
          <p14:tracePt t="66592" x="1079500" y="5499100"/>
          <p14:tracePt t="66601" x="1079500" y="5480050"/>
          <p14:tracePt t="66601" x="1079500" y="5467350"/>
          <p14:tracePt t="66620" x="1079500" y="5441950"/>
          <p14:tracePt t="66620" x="1073150" y="5397500"/>
          <p14:tracePt t="66636" x="1073150" y="5372100"/>
          <p14:tracePt t="66636" x="1079500" y="5340350"/>
          <p14:tracePt t="66653" x="1079500" y="5314950"/>
          <p14:tracePt t="66653" x="1085850" y="5289550"/>
          <p14:tracePt t="66670" x="1092200" y="5257800"/>
          <p14:tracePt t="66670" x="1098550" y="5232400"/>
          <p14:tracePt t="66670" x="1104900" y="5200650"/>
          <p14:tracePt t="66688" x="1111250" y="5162550"/>
          <p14:tracePt t="66702" x="1123950" y="5124450"/>
          <p14:tracePt t="66702" x="1130300" y="5029200"/>
          <p14:tracePt t="66720" x="1136650" y="4972050"/>
          <p14:tracePt t="66720" x="1136650" y="4908550"/>
          <p14:tracePt t="66736" x="1130300" y="4838700"/>
          <p14:tracePt t="66736" x="1123950" y="4768850"/>
          <p14:tracePt t="66753" x="1117600" y="4686300"/>
          <p14:tracePt t="66753" x="1111250" y="4603750"/>
          <p14:tracePt t="66770" x="1098550" y="4521200"/>
          <p14:tracePt t="66770" x="1092200" y="4432300"/>
          <p14:tracePt t="66770" x="1079500" y="4343400"/>
          <p14:tracePt t="66788" x="1073150" y="4260850"/>
          <p14:tracePt t="66802" x="1060450" y="4178300"/>
          <p14:tracePt t="66802" x="1047750" y="4013200"/>
          <p14:tracePt t="66820" x="1047750" y="3937000"/>
          <p14:tracePt t="66820" x="1041400" y="3860800"/>
          <p14:tracePt t="66838" x="1041400" y="3790950"/>
          <p14:tracePt t="66838" x="1041400" y="3721100"/>
          <p14:tracePt t="66853" x="1041400" y="3651250"/>
          <p14:tracePt t="66853" x="1041400" y="3530600"/>
          <p14:tracePt t="66870" x="1041400" y="3473450"/>
          <p14:tracePt t="66870" x="1041400" y="3416300"/>
          <p14:tracePt t="66887" x="1041400" y="3365500"/>
          <p14:tracePt t="66887" x="1041400" y="3314700"/>
          <p14:tracePt t="66904" x="1041400" y="3263900"/>
          <p14:tracePt t="66904" x="1041400" y="3213100"/>
          <p14:tracePt t="66921" x="1035050" y="3162300"/>
          <p14:tracePt t="66921" x="1035050" y="3073400"/>
          <p14:tracePt t="66937" x="1028700" y="3028950"/>
          <p14:tracePt t="66937" x="1028700" y="2997200"/>
          <p14:tracePt t="66955" x="1022350" y="2959100"/>
          <p14:tracePt t="66955" x="1022350" y="2933700"/>
          <p14:tracePt t="66971" x="1016000" y="2901950"/>
          <p14:tracePt t="66971" x="1016000" y="2876550"/>
          <p14:tracePt t="66988" x="1016000" y="2838450"/>
          <p14:tracePt t="66988" x="1016000" y="2813050"/>
          <p14:tracePt t="67004" x="1016000" y="2794000"/>
          <p14:tracePt t="67004" x="1016000" y="2774950"/>
          <p14:tracePt t="67021" x="1022350" y="2749550"/>
          <p14:tracePt t="67021" x="1022350" y="2730500"/>
          <p14:tracePt t="67038" x="1028700" y="2711450"/>
          <p14:tracePt t="67038" x="1035050" y="2698750"/>
          <p14:tracePt t="67054" x="1041400" y="2679700"/>
          <p14:tracePt t="67054" x="1054100" y="2660650"/>
          <p14:tracePt t="67072" x="1060450" y="2654300"/>
          <p14:tracePt t="67072" x="1060450" y="2647950"/>
          <p14:tracePt t="67088" x="1060450" y="2641600"/>
          <p14:tracePt t="67103" x="1060450" y="2635250"/>
          <p14:tracePt t="67103" x="1060450" y="2628900"/>
          <p14:tracePt t="67121" x="1054100" y="2616200"/>
          <p14:tracePt t="67121" x="1054100" y="2603500"/>
          <p14:tracePt t="67138" x="1047750" y="2597150"/>
          <p14:tracePt t="67138" x="1047750" y="2584450"/>
          <p14:tracePt t="67138" x="1047750" y="2571750"/>
          <p14:tracePt t="67156" x="1047750" y="2565400"/>
          <p14:tracePt t="67156" x="1047750" y="2559050"/>
          <p14:tracePt t="67171" x="1047750" y="2552700"/>
          <p14:tracePt t="67171" x="1047750" y="2546350"/>
          <p14:tracePt t="67188" x="1047750" y="2540000"/>
          <p14:tracePt t="67188" x="1047750" y="2533650"/>
          <p14:tracePt t="67205" x="1047750" y="2527300"/>
          <p14:tracePt t="67205" x="1047750" y="2520950"/>
          <p14:tracePt t="67222" x="1047750" y="2508250"/>
          <p14:tracePt t="67222" x="1054100" y="2489200"/>
          <p14:tracePt t="67238" x="1054100" y="2482850"/>
          <p14:tracePt t="67238" x="1054100" y="2470150"/>
          <p14:tracePt t="67255" x="1054100" y="2463800"/>
          <p14:tracePt t="67255" x="1054100" y="2457450"/>
          <p14:tracePt t="67272" x="1054100" y="2451100"/>
          <p14:tracePt t="67288" x="1047750" y="2444750"/>
          <p14:tracePt t="67304" x="1047750" y="2438400"/>
          <p14:tracePt t="67304" x="1041400" y="2432050"/>
          <p14:tracePt t="67322" x="1041400" y="2425700"/>
          <p14:tracePt t="67322" x="1035050" y="2419350"/>
          <p14:tracePt t="67340" x="1035050" y="2413000"/>
          <p14:tracePt t="67340" x="1022350" y="2406650"/>
          <p14:tracePt t="67356" x="1016000" y="2406650"/>
          <p14:tracePt t="67356" x="1009650" y="2413000"/>
          <p14:tracePt t="67372" x="1003300" y="2413000"/>
          <p14:tracePt t="67372" x="996950" y="2419350"/>
          <p14:tracePt t="67389" x="990600" y="2419350"/>
          <p14:tracePt t="67404" x="984250" y="2419350"/>
          <p14:tracePt t="67421" x="977900" y="2419350"/>
          <p14:tracePt t="67421" x="971550" y="2413000"/>
          <p14:tracePt t="67421" x="965200" y="2406650"/>
          <p14:tracePt t="67440" x="965200" y="2400300"/>
          <p14:tracePt t="67454" x="958850" y="2393950"/>
          <p14:tracePt t="67454" x="952500" y="2387600"/>
          <p14:tracePt t="67472" x="952500" y="2393950"/>
          <p14:tracePt t="67544" x="946150" y="2400300"/>
          <p14:tracePt t="67552" x="933450" y="2406650"/>
          <p14:tracePt t="67560" x="927100" y="2413000"/>
          <p14:tracePt t="67572" x="920750" y="2419350"/>
          <p14:tracePt t="67572" x="914400" y="2444750"/>
          <p14:tracePt t="67590" x="908050" y="2457450"/>
          <p14:tracePt t="67590" x="914400" y="2463800"/>
          <p14:tracePt t="67606" x="914400" y="2476500"/>
          <p14:tracePt t="67606" x="920750" y="2482850"/>
          <p14:tracePt t="67623" x="933450" y="2489200"/>
          <p14:tracePt t="67623" x="939800" y="2501900"/>
          <p14:tracePt t="67640" x="946150" y="2508250"/>
          <p14:tracePt t="67640" x="958850" y="2527300"/>
          <p14:tracePt t="67657" x="958850" y="2533650"/>
          <p14:tracePt t="67657" x="958850" y="2552700"/>
          <p14:tracePt t="67673" x="952500" y="2565400"/>
          <p14:tracePt t="67673" x="952500" y="2584450"/>
          <p14:tracePt t="67690" x="946150" y="2603500"/>
          <p14:tracePt t="67690" x="939800" y="2622550"/>
          <p14:tracePt t="67690" x="933450" y="2647950"/>
          <p14:tracePt t="67710" x="933450" y="2673350"/>
          <p14:tracePt t="67722" x="927100" y="2698750"/>
          <p14:tracePt t="67722" x="927100" y="2749550"/>
          <p14:tracePt t="67740" x="927100" y="2774950"/>
          <p14:tracePt t="67740" x="927100" y="2794000"/>
          <p14:tracePt t="67756" x="927100" y="2819400"/>
          <p14:tracePt t="67756" x="927100" y="2832100"/>
          <p14:tracePt t="67774" x="927100" y="2844800"/>
          <p14:tracePt t="67774" x="920750" y="2857500"/>
          <p14:tracePt t="67790" x="914400" y="2863850"/>
          <p14:tracePt t="67790" x="908050" y="2870200"/>
          <p14:tracePt t="67790" x="901700" y="2870200"/>
          <p14:tracePt t="67809" x="895350" y="2870200"/>
          <p14:tracePt t="67809" x="882650" y="2870200"/>
          <p14:tracePt t="67809" x="876300" y="2876550"/>
          <p14:tracePt t="67828" x="869950" y="2876550"/>
          <p14:tracePt t="67839" x="863600" y="2882900"/>
          <p14:tracePt t="67839" x="863600" y="2889250"/>
          <p14:tracePt t="67858" x="863600" y="2895600"/>
          <p14:tracePt t="67858" x="869950" y="2921000"/>
          <p14:tracePt t="67879" x="876300" y="2940050"/>
          <p14:tracePt t="67879" x="889000" y="2990850"/>
          <p14:tracePt t="67897" x="901700" y="3016250"/>
          <p14:tracePt t="67906" x="901700" y="3041650"/>
          <p14:tracePt t="67906" x="908050" y="3073400"/>
          <p14:tracePt t="67924" x="908050" y="3098800"/>
          <p14:tracePt t="67924" x="901700" y="3130550"/>
          <p14:tracePt t="67941" x="901700" y="3149600"/>
          <p14:tracePt t="67941" x="889000" y="3200400"/>
          <p14:tracePt t="67957" x="882650" y="3219450"/>
          <p14:tracePt t="67957" x="876300" y="3238500"/>
          <p14:tracePt t="67974" x="869950" y="3257550"/>
          <p14:tracePt t="67974" x="869950" y="3276600"/>
          <p14:tracePt t="67991" x="876300" y="3295650"/>
          <p14:tracePt t="67991" x="882650" y="3321050"/>
          <p14:tracePt t="68008" x="882650" y="3327400"/>
          <p14:tracePt t="68008" x="882650" y="3333750"/>
          <p14:tracePt t="68025" x="882650" y="3340100"/>
          <p14:tracePt t="68040" x="876300" y="3346450"/>
          <p14:tracePt t="68040" x="876300" y="3340100"/>
          <p14:tracePt t="68057" x="869950" y="3340100"/>
          <p14:tracePt t="68074" x="857250" y="3346450"/>
          <p14:tracePt t="68074" x="857250" y="3352800"/>
          <p14:tracePt t="68074" x="863600" y="3359150"/>
          <p14:tracePt t="68092" x="869950" y="3371850"/>
          <p14:tracePt t="68092" x="876300" y="3378200"/>
          <p14:tracePt t="68109" x="882650" y="3397250"/>
          <p14:tracePt t="68109" x="895350" y="3409950"/>
          <p14:tracePt t="68125" x="908050" y="3429000"/>
          <p14:tracePt t="68125" x="927100" y="3448050"/>
          <p14:tracePt t="68141" x="939800" y="3467100"/>
          <p14:tracePt t="68141" x="958850" y="3492500"/>
          <p14:tracePt t="68158" x="971550" y="3517900"/>
          <p14:tracePt t="68158" x="990600" y="3543300"/>
          <p14:tracePt t="68158" x="996950" y="3575050"/>
          <p14:tracePt t="68176" x="1009650" y="3606800"/>
          <p14:tracePt t="68176" x="1009650" y="3638550"/>
          <p14:tracePt t="68191" x="1016000" y="3676650"/>
          <p14:tracePt t="68191" x="1009650" y="3714750"/>
          <p14:tracePt t="68209" x="1003300" y="3765550"/>
          <p14:tracePt t="68209" x="996950" y="3810000"/>
          <p14:tracePt t="68225" x="990600" y="3860800"/>
          <p14:tracePt t="68225" x="977900" y="3905250"/>
          <p14:tracePt t="68241" x="971550" y="3949700"/>
          <p14:tracePt t="68241" x="965200" y="4038600"/>
          <p14:tracePt t="68259" x="965200" y="4070350"/>
          <p14:tracePt t="68259" x="965200" y="4102100"/>
          <p14:tracePt t="68275" x="971550" y="4133850"/>
          <p14:tracePt t="68275" x="984250" y="4159250"/>
          <p14:tracePt t="68292" x="990600" y="4191000"/>
          <p14:tracePt t="68292" x="1003300" y="4254500"/>
          <p14:tracePt t="68309" x="1009650" y="4298950"/>
          <p14:tracePt t="68309" x="1009650" y="4343400"/>
          <p14:tracePt t="68326" x="1009650" y="4400550"/>
          <p14:tracePt t="68326" x="1009650" y="4457700"/>
          <p14:tracePt t="68342" x="1003300" y="4521200"/>
          <p14:tracePt t="68342" x="1003300" y="4584700"/>
          <p14:tracePt t="68359" x="1003300" y="4654550"/>
          <p14:tracePt t="68359" x="1022350" y="4787900"/>
          <p14:tracePt t="68377" x="1035050" y="4851400"/>
          <p14:tracePt t="68377" x="1054100" y="4908550"/>
          <p14:tracePt t="68392" x="1079500" y="4959350"/>
          <p14:tracePt t="68392" x="1104900" y="5010150"/>
          <p14:tracePt t="68409" x="1130300" y="5048250"/>
          <p14:tracePt t="68409" x="1162050" y="5086350"/>
          <p14:tracePt t="68425" x="1187450" y="5118100"/>
          <p14:tracePt t="68425" x="1212850" y="5149850"/>
          <p14:tracePt t="68442" x="1238250" y="5175250"/>
          <p14:tracePt t="68442" x="1263650" y="5200650"/>
          <p14:tracePt t="68442" x="1282700" y="5226050"/>
          <p14:tracePt t="68461" x="1301750" y="5251450"/>
          <p14:tracePt t="68474" x="1314450" y="5276850"/>
          <p14:tracePt t="68474" x="1339850" y="5327650"/>
          <p14:tracePt t="68492" x="1352550" y="5353050"/>
          <p14:tracePt t="68492" x="1358900" y="5372100"/>
          <p14:tracePt t="68510" x="1365250" y="5384800"/>
          <p14:tracePt t="68510" x="1371600" y="5397500"/>
          <p14:tracePt t="68526" x="1377950" y="5410200"/>
          <p14:tracePt t="68526" x="1377950" y="5422900"/>
          <p14:tracePt t="68542" x="1377950" y="5429250"/>
          <p14:tracePt t="68542" x="1358900" y="5435600"/>
          <p14:tracePt t="68559" x="1352550" y="5435600"/>
          <p14:tracePt t="68559" x="1346200" y="5441950"/>
          <p14:tracePt t="68577" x="1333500" y="5441950"/>
          <p14:tracePt t="68577" x="1320800" y="5441950"/>
          <p14:tracePt t="68593" x="1301750" y="5441950"/>
          <p14:tracePt t="68593" x="1270000" y="5435600"/>
          <p14:tracePt t="68610" x="1250950" y="5435600"/>
          <p14:tracePt t="68610" x="1231900" y="5429250"/>
          <p14:tracePt t="68626" x="1212850" y="5422900"/>
          <p14:tracePt t="68626" x="1193800" y="5416550"/>
          <p14:tracePt t="68643" x="1174750" y="5410200"/>
          <p14:tracePt t="68643" x="1155700" y="5397500"/>
          <p14:tracePt t="68659" x="1143000" y="5384800"/>
          <p14:tracePt t="68659" x="1104900" y="5359400"/>
          <p14:tracePt t="68677" x="1092200" y="5346700"/>
          <p14:tracePt t="68677" x="1073150" y="5340350"/>
          <p14:tracePt t="68693" x="1060450" y="5334000"/>
          <p14:tracePt t="68693" x="1054100" y="5327650"/>
          <p14:tracePt t="68712" x="1041400" y="5327650"/>
          <p14:tracePt t="68712" x="1035050" y="5334000"/>
          <p14:tracePt t="68712" x="1028700" y="5346700"/>
          <p14:tracePt t="68728" x="1022350" y="5353050"/>
          <p14:tracePt t="68742" x="1016000" y="5365750"/>
          <p14:tracePt t="68742" x="1016000" y="5391150"/>
          <p14:tracePt t="68760" x="1016000" y="5403850"/>
          <p14:tracePt t="68760" x="1016000" y="5416550"/>
          <p14:tracePt t="68777" x="1016000" y="5422900"/>
          <p14:tracePt t="68777" x="1022350" y="5435600"/>
          <p14:tracePt t="68793" x="1028700" y="5448300"/>
          <p14:tracePt t="68793" x="1035050" y="5454650"/>
          <p14:tracePt t="68810" x="1041400" y="5461000"/>
          <p14:tracePt t="68810" x="1047750" y="5454650"/>
          <p14:tracePt t="68831" x="1054100" y="5448300"/>
          <p14:tracePt t="68831" x="1054100" y="5435600"/>
          <p14:tracePt t="68844" x="1054100" y="5416550"/>
          <p14:tracePt t="68844" x="1054100" y="5391150"/>
          <p14:tracePt t="68860" x="1054100" y="5359400"/>
          <p14:tracePt t="68860" x="1054100" y="5321300"/>
          <p14:tracePt t="68877" x="1047750" y="5283200"/>
          <p14:tracePt t="68877" x="1047750" y="5238750"/>
          <p14:tracePt t="68894" x="1041400" y="5187950"/>
          <p14:tracePt t="68894" x="1035050" y="5073650"/>
          <p14:tracePt t="68911" x="1028700" y="5010150"/>
          <p14:tracePt t="68911" x="1028700" y="4946650"/>
          <p14:tracePt t="68927" x="1022350" y="4870450"/>
          <p14:tracePt t="68927" x="1022350" y="4800600"/>
          <p14:tracePt t="68944" x="1016000" y="4718050"/>
          <p14:tracePt t="68944" x="1016000" y="4635500"/>
          <p14:tracePt t="68961" x="1016000" y="4546600"/>
          <p14:tracePt t="68961" x="1016000" y="4368800"/>
          <p14:tracePt t="68977" x="1016000" y="4286250"/>
          <p14:tracePt t="68977" x="1022350" y="4197350"/>
          <p14:tracePt t="68994" x="1022350" y="4114800"/>
          <p14:tracePt t="68994" x="1028700" y="4038600"/>
          <p14:tracePt t="69011" x="1035050" y="3968750"/>
          <p14:tracePt t="69011" x="1041400" y="3848100"/>
          <p14:tracePt t="69028" x="1047750" y="3797300"/>
          <p14:tracePt t="69028" x="1047750" y="3759200"/>
          <p14:tracePt t="69044" x="1054100" y="3727450"/>
          <p14:tracePt t="69044" x="1054100" y="3708400"/>
          <p14:tracePt t="69061" x="1060450" y="3695700"/>
          <p14:tracePt t="69077" x="1066800" y="3695700"/>
          <p14:tracePt t="69077" x="1073150" y="3702050"/>
          <p14:tracePt t="69094" x="1079500" y="3714750"/>
          <p14:tracePt t="69094" x="1085850" y="3733800"/>
          <p14:tracePt t="69094" x="1092200" y="3752850"/>
          <p14:tracePt t="69113" x="1098550" y="3771900"/>
          <p14:tracePt t="69113" x="1111250" y="3790950"/>
          <p14:tracePt t="69128" x="1117600" y="3816350"/>
          <p14:tracePt t="69128" x="1130300" y="3841750"/>
          <p14:tracePt t="69145" x="1143000" y="3873500"/>
          <p14:tracePt t="69145" x="1155700" y="3911600"/>
          <p14:tracePt t="69161" x="1168400" y="3943350"/>
          <p14:tracePt t="69161" x="1187450" y="3987800"/>
          <p14:tracePt t="69178" x="1200150" y="4025900"/>
          <p14:tracePt t="69178" x="1219200" y="4064000"/>
          <p14:tracePt t="69178" x="1238250" y="4102100"/>
          <p14:tracePt t="69196" x="1257300" y="4140200"/>
          <p14:tracePt t="69196" x="1282700" y="4165600"/>
          <p14:tracePt t="69213" x="1301750" y="4197350"/>
          <p14:tracePt t="69213" x="1327150" y="4222750"/>
          <p14:tracePt t="69228" x="1346200" y="4241800"/>
          <p14:tracePt t="69228" x="1371600" y="4273550"/>
          <p14:tracePt t="69245" x="1390650" y="4298950"/>
          <p14:tracePt t="69245" x="1416050" y="4330700"/>
          <p14:tracePt t="69261" x="1441450" y="4368800"/>
          <p14:tracePt t="69261" x="1498600" y="4457700"/>
          <p14:tracePt t="69278" x="1524000" y="4521200"/>
          <p14:tracePt t="69278" x="1549400" y="4584700"/>
          <p14:tracePt t="69295" x="1574800" y="4654550"/>
          <p14:tracePt t="69295" x="1600200" y="4724400"/>
          <p14:tracePt t="69312" x="1625600" y="4794250"/>
          <p14:tracePt t="69312" x="1663700" y="4933950"/>
          <p14:tracePt t="69331" x="1676400" y="4991100"/>
          <p14:tracePt t="69331" x="1682750" y="5041900"/>
          <p14:tracePt t="69345" x="1689100" y="5092700"/>
          <p14:tracePt t="69345" x="1695450" y="5137150"/>
          <p14:tracePt t="69362" x="1695450" y="5187950"/>
          <p14:tracePt t="69362" x="1701800" y="5226050"/>
          <p14:tracePt t="69378" x="1695450" y="5276850"/>
          <p14:tracePt t="69378" x="1695450" y="5365750"/>
          <p14:tracePt t="69396" x="1689100" y="5416550"/>
          <p14:tracePt t="69396" x="1682750" y="5467350"/>
          <p14:tracePt t="69412" x="1676400" y="5518150"/>
          <p14:tracePt t="69412" x="1670050" y="5562600"/>
          <p14:tracePt t="69429" x="1657350" y="5607050"/>
          <p14:tracePt t="69429" x="1651000" y="5651500"/>
          <p14:tracePt t="69445" x="1644650" y="5695950"/>
          <p14:tracePt t="69445" x="1638300" y="5734050"/>
          <p14:tracePt t="69462" x="1625600" y="5765800"/>
          <p14:tracePt t="69462" x="1619250" y="5797550"/>
          <p14:tracePt t="69462" x="1606550" y="5829300"/>
          <p14:tracePt t="69481" x="1593850" y="5854700"/>
          <p14:tracePt t="69481" x="1581150" y="5873750"/>
          <p14:tracePt t="69496" x="1568450" y="5892800"/>
          <p14:tracePt t="69496" x="1549400" y="5911850"/>
          <p14:tracePt t="69513" x="1536700" y="5930900"/>
          <p14:tracePt t="69513" x="1524000" y="5943600"/>
          <p14:tracePt t="69529" x="1511300" y="5956300"/>
          <p14:tracePt t="69529" x="1498600" y="5962650"/>
          <p14:tracePt t="69545" x="1485900" y="5969000"/>
          <p14:tracePt t="69545" x="1479550" y="5975350"/>
          <p14:tracePt t="69562" x="1473200" y="5969000"/>
          <p14:tracePt t="69562" x="1473200" y="5962650"/>
          <p14:tracePt t="69580" x="1479550" y="5956300"/>
          <p14:tracePt t="69580" x="1485900" y="5943600"/>
          <p14:tracePt t="69595" x="1492250" y="5930900"/>
          <p14:tracePt t="69595" x="1498600" y="5911850"/>
          <p14:tracePt t="69612" x="1504950" y="5899150"/>
          <p14:tracePt t="69612" x="1524000" y="5861050"/>
          <p14:tracePt t="69629" x="1536700" y="5842000"/>
          <p14:tracePt t="69629" x="1549400" y="5822950"/>
          <p14:tracePt t="69646" x="1562100" y="5803900"/>
          <p14:tracePt t="69646" x="1581150" y="5791200"/>
          <p14:tracePt t="69662" x="1593850" y="5772150"/>
          <p14:tracePt t="69662" x="1606550" y="5753100"/>
          <p14:tracePt t="69679" x="1619250" y="5740400"/>
          <p14:tracePt t="69679" x="1644650" y="5702300"/>
          <p14:tracePt t="69696" x="1657350" y="5683250"/>
          <p14:tracePt t="69696" x="1670050" y="5664200"/>
          <p14:tracePt t="69713" x="1682750" y="5638800"/>
          <p14:tracePt t="69713" x="1695450" y="5619750"/>
          <p14:tracePt t="69730" x="1708150" y="5594350"/>
          <p14:tracePt t="69730" x="1714500" y="5575300"/>
          <p14:tracePt t="69746" x="1727200" y="5549900"/>
          <p14:tracePt t="69746" x="1752600" y="5511800"/>
          <p14:tracePt t="69764" x="1765300" y="5492750"/>
          <p14:tracePt t="69764" x="1778000" y="5473700"/>
          <p14:tracePt t="69780" x="1790700" y="5454650"/>
          <p14:tracePt t="69780" x="1803400" y="5435600"/>
          <p14:tracePt t="69797" x="1816100" y="5416550"/>
          <p14:tracePt t="69797" x="1828800" y="5397500"/>
          <p14:tracePt t="69813" x="1841500" y="5378450"/>
          <p14:tracePt t="69813" x="1847850" y="5359400"/>
          <p14:tracePt t="69830" x="1860550" y="5340350"/>
          <p14:tracePt t="69830" x="1873250" y="5327650"/>
          <p14:tracePt t="69830" x="1879600" y="5314950"/>
          <p14:tracePt t="69849" x="1885950" y="5302250"/>
          <p14:tracePt t="69862" x="1892300" y="5295900"/>
          <p14:tracePt t="69862" x="1905000" y="5289550"/>
          <p14:tracePt t="69880" x="1911350" y="5289550"/>
          <p14:tracePt t="69896" x="1911350" y="5295900"/>
          <p14:tracePt t="69912" x="1911350" y="5302250"/>
          <p14:tracePt t="69929" x="1905000" y="5308600"/>
          <p14:tracePt t="69929" x="1898650" y="5308600"/>
          <p14:tracePt t="69947" x="1892300" y="5314950"/>
          <p14:tracePt t="69947" x="1885950" y="5314950"/>
          <p14:tracePt t="69964" x="1879600" y="5321300"/>
          <p14:tracePt t="69964" x="1866900" y="5321300"/>
          <p14:tracePt t="69981" x="1860550" y="5321300"/>
          <p14:tracePt t="69981" x="1835150" y="5314950"/>
          <p14:tracePt t="69998" x="1816100" y="5314950"/>
          <p14:tracePt t="69998" x="1803400" y="5308600"/>
          <p14:tracePt t="70014" x="1790700" y="5302250"/>
          <p14:tracePt t="70014" x="1771650" y="5295900"/>
          <p14:tracePt t="70031" x="1752600" y="5283200"/>
          <p14:tracePt t="70031" x="1739900" y="5276850"/>
          <p14:tracePt t="70048" x="1708150" y="5245100"/>
          <p14:tracePt t="70048" x="1689100" y="5232400"/>
          <p14:tracePt t="70064" x="1676400" y="5213350"/>
          <p14:tracePt t="70064" x="1657350" y="5194300"/>
          <p14:tracePt t="70081" x="1644650" y="5168900"/>
          <p14:tracePt t="70081" x="1625600" y="5143500"/>
          <p14:tracePt t="70098" x="1606550" y="5118100"/>
          <p14:tracePt t="70098" x="1593850" y="5086350"/>
          <p14:tracePt t="70114" x="1574800" y="5054600"/>
          <p14:tracePt t="70114" x="1555750" y="5022850"/>
          <p14:tracePt t="70114" x="1530350" y="4991100"/>
          <p14:tracePt t="70132" x="1511300" y="4953000"/>
          <p14:tracePt t="70132" x="1492250" y="4921250"/>
          <p14:tracePt t="70148" x="1466850" y="4883150"/>
          <p14:tracePt t="70148" x="1454150" y="4838700"/>
          <p14:tracePt t="70165" x="1435100" y="4800600"/>
          <p14:tracePt t="70165" x="1416050" y="4756150"/>
          <p14:tracePt t="70181" x="1403350" y="4711700"/>
          <p14:tracePt t="70181" x="1390650" y="4673600"/>
          <p14:tracePt t="70181" x="1384300" y="4622800"/>
          <p14:tracePt t="70201" x="1371600" y="4584700"/>
          <p14:tracePt t="70213" x="1365250" y="4540250"/>
          <p14:tracePt t="70213" x="1352550" y="4464050"/>
          <p14:tracePt t="70231" x="1346200" y="4432300"/>
          <p14:tracePt t="70231" x="1339850" y="4400550"/>
          <p14:tracePt t="70249" x="1333500" y="4381500"/>
          <p14:tracePt t="70249" x="1327150" y="4362450"/>
          <p14:tracePt t="70264" x="1314450" y="4343400"/>
          <p14:tracePt t="70264" x="1308100" y="4330700"/>
          <p14:tracePt t="70281" x="1295400" y="4318000"/>
          <p14:tracePt t="70281" x="1270000" y="4286250"/>
          <p14:tracePt t="70298" x="1263650" y="4273550"/>
          <p14:tracePt t="70298" x="1250950" y="4254500"/>
          <p14:tracePt t="70315" x="1244600" y="4235450"/>
          <p14:tracePt t="70315" x="1238250" y="4216400"/>
          <p14:tracePt t="70332" x="1231900" y="4197350"/>
          <p14:tracePt t="70332" x="1225550" y="4159250"/>
          <p14:tracePt t="70349" x="1225550" y="4146550"/>
          <p14:tracePt t="70349" x="1219200" y="4133850"/>
          <p14:tracePt t="70365" x="1219200" y="4121150"/>
          <p14:tracePt t="70365" x="1219200" y="4114800"/>
          <p14:tracePt t="70382" x="1225550" y="4108450"/>
          <p14:tracePt t="70398" x="1219200" y="4102100"/>
          <p14:tracePt t="70414" x="1219200" y="4095750"/>
          <p14:tracePt t="70414" x="1219200" y="4083050"/>
          <p14:tracePt t="70432" x="1219200" y="4076700"/>
          <p14:tracePt t="70432" x="1219200" y="4070350"/>
          <p14:tracePt t="70451" x="1219200" y="4064000"/>
          <p14:tracePt t="70451" x="1212850" y="4057650"/>
          <p14:tracePt t="70466" x="1212850" y="4051300"/>
          <p14:tracePt t="70466" x="1212850" y="4044950"/>
          <p14:tracePt t="70482" x="1206500" y="4038600"/>
          <p14:tracePt t="70482" x="1206500" y="4025900"/>
          <p14:tracePt t="70482" x="1200150" y="4019550"/>
          <p14:tracePt t="70500" x="1193800" y="4013200"/>
          <p14:tracePt t="70500" x="1193800" y="4000500"/>
          <p14:tracePt t="70516" x="1187450" y="3987800"/>
          <p14:tracePt t="70516" x="1187450" y="3975100"/>
          <p14:tracePt t="70533" x="1187450" y="3968750"/>
          <p14:tracePt t="70533" x="1187450" y="3956050"/>
          <p14:tracePt t="70549" x="1187450" y="3943350"/>
          <p14:tracePt t="70549" x="1187450" y="3930650"/>
          <p14:tracePt t="70566" x="1187450" y="3924300"/>
          <p14:tracePt t="70566" x="1193800" y="3917950"/>
          <p14:tracePt t="70566" x="1193800" y="3911600"/>
          <p14:tracePt t="70584" x="1200150" y="3905250"/>
          <p14:tracePt t="70584" x="1206500" y="3905250"/>
          <p14:tracePt t="70599" x="1206500" y="3898900"/>
          <p14:tracePt t="70599" x="1212850" y="3898900"/>
          <p14:tracePt t="70616" x="1219200" y="3892550"/>
          <p14:tracePt t="70616" x="1225550" y="3892550"/>
          <p14:tracePt t="70632" x="1231900" y="3886200"/>
          <p14:tracePt t="70632" x="1244600" y="3879850"/>
          <p14:tracePt t="70649" x="1250950" y="3879850"/>
          <p14:tracePt t="70649" x="1257300" y="3879850"/>
          <p14:tracePt t="70666" x="1263650" y="3873500"/>
          <p14:tracePt t="70666" x="1270000" y="3873500"/>
          <p14:tracePt t="70683" x="1276350" y="3873500"/>
          <p14:tracePt t="70698" x="1282700" y="3873500"/>
          <p14:tracePt t="70698" x="1289050" y="3879850"/>
          <p14:tracePt t="70717" x="1295400" y="3879850"/>
          <p14:tracePt t="70732" x="1295400" y="3873500"/>
          <p14:tracePt t="70756" x="1295400" y="3867150"/>
          <p14:tracePt t="70768" x="1289050" y="3860800"/>
          <p14:tracePt t="70782" x="1289050" y="3854450"/>
          <p14:tracePt t="70782" x="1276350" y="3848100"/>
          <p14:tracePt t="70800" x="1270000" y="3841750"/>
          <p14:tracePt t="70800" x="1263650" y="3841750"/>
          <p14:tracePt t="70817" x="1257300" y="3841750"/>
          <p14:tracePt t="70817" x="1250950" y="3841750"/>
          <p14:tracePt t="70833" x="1244600" y="3841750"/>
          <p14:tracePt t="70833" x="1238250" y="3841750"/>
          <p14:tracePt t="70850" x="1225550" y="3841750"/>
          <p14:tracePt t="70868" x="1225550" y="3848100"/>
          <p14:tracePt t="70887" x="1231900" y="3854450"/>
          <p14:tracePt t="70904" x="1238250" y="3860800"/>
          <p14:tracePt t="70920" x="1244600" y="3867150"/>
          <p14:tracePt t="70936" x="1250950" y="3867150"/>
          <p14:tracePt t="70936" x="1257300" y="3873500"/>
          <p14:tracePt t="70952" x="1270000" y="3873500"/>
          <p14:tracePt t="70952" x="1276350" y="3873500"/>
          <p14:tracePt t="70967" x="1282700" y="3873500"/>
          <p14:tracePt t="70967" x="1295400" y="3873500"/>
          <p14:tracePt t="70984" x="1301750" y="3879850"/>
          <p14:tracePt t="70984" x="1314450" y="3879850"/>
          <p14:tracePt t="71000" x="1320800" y="3879850"/>
          <p14:tracePt t="71000" x="1333500" y="3886200"/>
          <p14:tracePt t="71018" x="1346200" y="3886200"/>
          <p14:tracePt t="71018" x="1352550" y="3886200"/>
          <p14:tracePt t="71035" x="1365250" y="3892550"/>
          <p14:tracePt t="71035" x="1371600" y="3892550"/>
          <p14:tracePt t="71051" x="1377950" y="3898900"/>
          <p14:tracePt t="71051" x="1397000" y="3898900"/>
          <p14:tracePt t="71069" x="1409700" y="3905250"/>
          <p14:tracePt t="71069" x="1416050" y="3905250"/>
          <p14:tracePt t="71084" x="1428750" y="3911600"/>
          <p14:tracePt t="71084" x="1441450" y="3911600"/>
          <p14:tracePt t="71101" x="1454150" y="3917950"/>
          <p14:tracePt t="71101" x="1466850" y="3924300"/>
          <p14:tracePt t="71117" x="1479550" y="3930650"/>
          <p14:tracePt t="71117" x="1492250" y="3943350"/>
          <p14:tracePt t="71117" x="1504950" y="3956050"/>
          <p14:tracePt t="71137" x="1524000" y="3975100"/>
          <p14:tracePt t="71150" x="1536700" y="4006850"/>
          <p14:tracePt t="71150" x="1562100" y="4083050"/>
          <p14:tracePt t="71168" x="1574800" y="4127500"/>
          <p14:tracePt t="71168" x="1587500" y="4178300"/>
          <p14:tracePt t="71185" x="1606550" y="4235450"/>
          <p14:tracePt t="71185" x="1625600" y="4292600"/>
          <p14:tracePt t="71201" x="1638300" y="4349750"/>
          <p14:tracePt t="71201" x="1663700" y="4400550"/>
          <p14:tracePt t="71218" x="1682750" y="4451350"/>
          <p14:tracePt t="71218" x="1733550" y="4533900"/>
          <p14:tracePt t="71236" x="1758950" y="4572000"/>
          <p14:tracePt t="71236" x="1784350" y="4603750"/>
          <p14:tracePt t="71252" x="1809750" y="4635500"/>
          <p14:tracePt t="71252" x="1828800" y="4660900"/>
          <p14:tracePt t="71268" x="1854200" y="4686300"/>
          <p14:tracePt t="71268" x="1873250" y="4705350"/>
          <p14:tracePt t="71286" x="1892300" y="4718050"/>
          <p14:tracePt t="71286" x="1911350" y="4724400"/>
          <p14:tracePt t="71302" x="1930400" y="4737100"/>
          <p14:tracePt t="71302" x="1968500" y="4743450"/>
          <p14:tracePt t="71319" x="1987550" y="4749800"/>
          <p14:tracePt t="71319" x="2006600" y="4749800"/>
          <p14:tracePt t="71335" x="2025650" y="4749800"/>
          <p14:tracePt t="71335" x="2044700" y="4749800"/>
          <p14:tracePt t="71352" x="2063750" y="4749800"/>
          <p14:tracePt t="71352" x="2089150" y="4743450"/>
          <p14:tracePt t="71369" x="2108200" y="4737100"/>
          <p14:tracePt t="71369" x="2120900" y="4737100"/>
          <p14:tracePt t="71386" x="2127250" y="4730750"/>
          <p14:tracePt t="71386" x="2139950" y="4724400"/>
          <p14:tracePt t="71403" x="2146300" y="4718050"/>
          <p14:tracePt t="71403" x="2159000" y="4711700"/>
          <p14:tracePt t="71425" x="2171700" y="4705350"/>
          <p14:tracePt t="71425" x="2178050" y="4705350"/>
          <p14:tracePt t="71437" x="2184400" y="4699000"/>
          <p14:tracePt t="71437" x="2190750" y="4699000"/>
          <p14:tracePt t="71456" x="2197100" y="4705350"/>
          <p14:tracePt t="71469" x="2203450" y="4711700"/>
          <p14:tracePt t="71485" x="2209800" y="4718050"/>
          <p14:tracePt t="71504" x="2209800" y="4730750"/>
          <p14:tracePt t="71519" x="2216150" y="4743450"/>
          <p14:tracePt t="71519" x="2216150" y="4749800"/>
          <p14:tracePt t="71539" x="2216150" y="4756150"/>
          <p14:tracePt t="71539" x="2222500" y="4762500"/>
          <p14:tracePt t="71553" x="2222500" y="4768850"/>
          <p14:tracePt t="71553" x="2222500" y="4775200"/>
          <p14:tracePt t="71570" x="2228850" y="4787900"/>
          <p14:tracePt t="71585" x="2235200" y="4787900"/>
          <p14:tracePt t="71605" x="2241550" y="4787900"/>
          <p14:tracePt t="71619" x="2247900" y="4787900"/>
          <p14:tracePt t="71635" x="2254250" y="4787900"/>
          <p14:tracePt t="71652" x="2260600" y="4781550"/>
          <p14:tracePt t="71670" x="2260600" y="4787900"/>
          <p14:tracePt t="71686" x="2266950" y="4800600"/>
          <p14:tracePt t="71715" x="2266950" y="4806950"/>
          <p14:tracePt t="71728" x="2273300" y="4813300"/>
          <p14:tracePt t="71744" x="2273300" y="4819650"/>
          <p14:tracePt t="71752" x="2273300" y="4826000"/>
          <p14:tracePt t="71769" x="2279650" y="4832350"/>
          <p14:tracePt t="71785" x="2279650" y="4838700"/>
          <p14:tracePt t="71802" x="2286000" y="4845050"/>
          <p14:tracePt t="71802" x="2286000" y="4851400"/>
          <p14:tracePt t="71821" x="2292350" y="4857750"/>
          <p14:tracePt t="71821" x="2292350" y="4870450"/>
          <p14:tracePt t="71837" x="2292350" y="4876800"/>
          <p14:tracePt t="71837" x="2298700" y="4889500"/>
          <p14:tracePt t="71854" x="2298700" y="4895850"/>
          <p14:tracePt t="71854" x="2305050" y="4908550"/>
          <p14:tracePt t="71854" x="2305050" y="4914900"/>
          <p14:tracePt t="71872" x="2311400" y="4927600"/>
          <p14:tracePt t="71886" x="2317750" y="4933950"/>
          <p14:tracePt t="71886" x="2330450" y="4953000"/>
          <p14:tracePt t="71904" x="2336800" y="4959350"/>
          <p14:tracePt t="71904" x="2343150" y="4972050"/>
          <p14:tracePt t="71921" x="2349500" y="4978400"/>
          <p14:tracePt t="71921" x="2355850" y="4991100"/>
          <p14:tracePt t="71937" x="2362200" y="4997450"/>
          <p14:tracePt t="71937" x="2368550" y="5003800"/>
          <p14:tracePt t="71954" x="2381250" y="5010150"/>
          <p14:tracePt t="71954" x="2393950" y="5022850"/>
          <p14:tracePt t="71971" x="2406650" y="5029200"/>
          <p14:tracePt t="71971" x="2413000" y="5035550"/>
          <p14:tracePt t="71987" x="2419350" y="5041900"/>
          <p14:tracePt t="71987" x="2425700" y="5048250"/>
          <p14:tracePt t="72004" x="2432050" y="5054600"/>
          <p14:tracePt t="72004" x="2438400" y="5054600"/>
          <p14:tracePt t="72021" x="2444750" y="5060950"/>
          <p14:tracePt t="72021" x="2457450" y="5073650"/>
          <p14:tracePt t="72038" x="2463800" y="5080000"/>
          <p14:tracePt t="72054" x="2470150" y="5086350"/>
          <p14:tracePt t="72054" x="2476500" y="5092700"/>
          <p14:tracePt t="72071" x="2476500" y="5099050"/>
          <p14:tracePt t="72071" x="2482850" y="5111750"/>
          <p14:tracePt t="72089" x="2482850" y="5118100"/>
          <p14:tracePt t="72089" x="2489200" y="5124450"/>
          <p14:tracePt t="72104" x="2489200" y="5137150"/>
          <p14:tracePt t="72104" x="2489200" y="5143500"/>
          <p14:tracePt t="72121" x="2489200" y="5149850"/>
          <p14:tracePt t="72121" x="2495550" y="5168900"/>
          <p14:tracePt t="72138" x="2495550" y="5175250"/>
          <p14:tracePt t="72138" x="2495550" y="5187950"/>
          <p14:tracePt t="72154" x="2495550" y="5200650"/>
          <p14:tracePt t="72154" x="2495550" y="5213350"/>
          <p14:tracePt t="72154" x="2495550" y="5226050"/>
          <p14:tracePt t="72172" x="2495550" y="5238750"/>
          <p14:tracePt t="72172" x="2495550" y="5257800"/>
          <p14:tracePt t="72188" x="2501900" y="5270500"/>
          <p14:tracePt t="72188" x="2501900" y="5289550"/>
          <p14:tracePt t="72205" x="2501900" y="5308600"/>
          <p14:tracePt t="72205" x="2501900" y="5334000"/>
          <p14:tracePt t="72221" x="2508250" y="5353050"/>
          <p14:tracePt t="72221" x="2508250" y="5372100"/>
          <p14:tracePt t="72238" x="2508250" y="5391150"/>
          <p14:tracePt t="72238" x="2508250" y="5403850"/>
          <p14:tracePt t="72254" x="2514600" y="5422900"/>
          <p14:tracePt t="72254" x="2514600" y="5454650"/>
          <p14:tracePt t="72271" x="2514600" y="5461000"/>
          <p14:tracePt t="72271" x="2514600" y="5473700"/>
          <p14:tracePt t="72288" x="2514600" y="5486400"/>
          <p14:tracePt t="72288" x="2514600" y="5492750"/>
          <p14:tracePt t="72305" x="2514600" y="5505450"/>
          <p14:tracePt t="72305" x="2514600" y="5511800"/>
          <p14:tracePt t="72321" x="2508250" y="5518150"/>
          <p14:tracePt t="72321" x="2508250" y="5530850"/>
          <p14:tracePt t="72339" x="2501900" y="5537200"/>
          <p14:tracePt t="72339" x="2501900" y="5543550"/>
          <p14:tracePt t="72355" x="2495550" y="5549900"/>
          <p14:tracePt t="72370" x="2495550" y="5556250"/>
          <p14:tracePt t="72388" x="2489200" y="5562600"/>
          <p14:tracePt t="72404" x="2489200" y="5568950"/>
          <p14:tracePt t="72421" x="2489200" y="5575300"/>
          <p14:tracePt t="72437" x="2489200" y="5581650"/>
          <p14:tracePt t="72454" x="2489200" y="5588000"/>
          <p14:tracePt t="72473" x="2489200" y="5594350"/>
          <p14:tracePt t="72496" x="2489200" y="5600700"/>
          <p14:tracePt t="72516" x="2495550" y="5607050"/>
          <p14:tracePt t="72540" x="2501900" y="5613400"/>
          <p14:tracePt t="72563" x="2501900" y="5619750"/>
          <p14:tracePt t="72568" x="2508250" y="5619750"/>
          <p14:tracePt t="72583" x="2508250" y="5626100"/>
          <p14:tracePt t="72592" x="2514600" y="5638800"/>
          <p14:tracePt t="72608" x="2514600" y="5645150"/>
          <p14:tracePt t="72624" x="2514600" y="5651500"/>
          <p14:tracePt t="72638" x="2514600" y="5657850"/>
          <p14:tracePt t="72655" x="2514600" y="5664200"/>
          <p14:tracePt t="72672" x="2514600" y="5670550"/>
          <p14:tracePt t="72672" x="2514600" y="5676900"/>
          <p14:tracePt t="72690" x="2527300" y="5683250"/>
          <p14:tracePt t="72705" x="2533650" y="5689600"/>
          <p14:tracePt t="72705" x="2540000" y="5695950"/>
          <p14:tracePt t="72723" x="2552700" y="5702300"/>
          <p14:tracePt t="72723" x="2571750" y="5708650"/>
          <p14:tracePt t="72740" x="2584450" y="5715000"/>
          <p14:tracePt t="72740" x="2628900" y="5740400"/>
          <p14:tracePt t="72756" x="2647950" y="5759450"/>
          <p14:tracePt t="72756" x="2673350" y="5778500"/>
          <p14:tracePt t="72773" x="2705100" y="5797550"/>
          <p14:tracePt t="72773" x="2730500" y="5822950"/>
          <p14:tracePt t="72790" x="2762250" y="5842000"/>
          <p14:tracePt t="72790" x="2787650" y="5861050"/>
          <p14:tracePt t="72790" x="2819400" y="5886450"/>
          <p14:tracePt t="72808" x="2851150" y="5905500"/>
          <p14:tracePt t="72808" x="2876550" y="5924550"/>
          <p14:tracePt t="72827" x="2908300" y="5943600"/>
          <p14:tracePt t="72827" x="2940050" y="5956300"/>
          <p14:tracePt t="72840" x="2971800" y="5975350"/>
          <p14:tracePt t="72840" x="3003550" y="5988050"/>
          <p14:tracePt t="72856" x="3035300" y="6007100"/>
          <p14:tracePt t="72856" x="3060700" y="6019800"/>
          <p14:tracePt t="72873" x="3086100" y="6038850"/>
          <p14:tracePt t="72873" x="3105150" y="6051550"/>
          <p14:tracePt t="72873" x="3117850" y="6064250"/>
          <p14:tracePt t="72892" x="3130550" y="6076950"/>
          <p14:tracePt t="72905" x="3143250" y="6083300"/>
          <p14:tracePt t="72905" x="3149600" y="6096000"/>
          <p14:tracePt t="72924" x="3143250" y="6102350"/>
          <p14:tracePt t="72924" x="3136900" y="6108700"/>
          <p14:tracePt t="72940" x="3130550" y="6108700"/>
          <p14:tracePt t="72940" x="3111500" y="6115050"/>
          <p14:tracePt t="72957" x="3098800" y="6115050"/>
          <p14:tracePt t="72957" x="3073400" y="6115050"/>
          <p14:tracePt t="72973" x="3048000" y="6115050"/>
          <p14:tracePt t="72973" x="2984500" y="6121400"/>
          <p14:tracePt t="72990" x="2946400" y="6121400"/>
          <p14:tracePt t="72990" x="2908300" y="6115050"/>
          <p14:tracePt t="73007" x="2857500" y="6115050"/>
          <p14:tracePt t="73007" x="2813050" y="6115050"/>
          <p14:tracePt t="73024" x="2762250" y="6115050"/>
          <p14:tracePt t="73024" x="2711450" y="6121400"/>
          <p14:tracePt t="73040" x="2654300" y="6121400"/>
          <p14:tracePt t="73040" x="2552700" y="6134100"/>
          <p14:tracePt t="73057" x="2501900" y="6146800"/>
          <p14:tracePt t="73057" x="2457450" y="6159500"/>
          <p14:tracePt t="73075" x="2406650" y="6165850"/>
          <p14:tracePt t="73075" x="2368550" y="6178550"/>
          <p14:tracePt t="73091" x="2330450" y="6191250"/>
          <p14:tracePt t="73091" x="2292350" y="6203950"/>
          <p14:tracePt t="73108" x="2235200" y="6223000"/>
          <p14:tracePt t="73108" x="2216150" y="6229350"/>
          <p14:tracePt t="73124" x="2197100" y="6235700"/>
          <p14:tracePt t="73124" x="2178050" y="6242050"/>
          <p14:tracePt t="73141" x="2171700" y="6242050"/>
          <p14:tracePt t="73141" x="2165350" y="6242050"/>
          <p14:tracePt t="73157" x="2171700" y="6235700"/>
          <p14:tracePt t="73176" x="2184400" y="6229350"/>
          <p14:tracePt t="73190" x="2203450" y="6223000"/>
          <p14:tracePt t="73190" x="2254250" y="6197600"/>
          <p14:tracePt t="73208" x="2292350" y="6178550"/>
          <p14:tracePt t="73208" x="2336800" y="6159500"/>
          <p14:tracePt t="73225" x="2393950" y="6146800"/>
          <p14:tracePt t="73225" x="2451100" y="6127750"/>
          <p14:tracePt t="73241" x="2520950" y="6108700"/>
          <p14:tracePt t="73241" x="2603500" y="6083300"/>
          <p14:tracePt t="73258" x="2692400" y="6064250"/>
          <p14:tracePt t="73258" x="2889250" y="6007100"/>
          <p14:tracePt t="73276" x="2997200" y="5969000"/>
          <p14:tracePt t="73276" x="3117850" y="5924550"/>
          <p14:tracePt t="73292" x="3238500" y="5867400"/>
          <p14:tracePt t="73292" x="3384550" y="5810250"/>
          <p14:tracePt t="73308" x="3524250" y="5746750"/>
          <p14:tracePt t="73308" x="3663950" y="5670550"/>
          <p14:tracePt t="73308" x="3810000" y="5600700"/>
          <p14:tracePt t="73876" x="1492250" y="6140450"/>
          <p14:tracePt t="73895" x="1485900" y="6140450"/>
          <p14:tracePt t="73904" x="1479550" y="6146800"/>
          <p14:tracePt t="73912" x="1473200" y="6146800"/>
          <p14:tracePt t="73925" x="1460500" y="6153150"/>
          <p14:tracePt t="73925" x="1428750" y="6165850"/>
          <p14:tracePt t="73943" x="1409700" y="6172200"/>
          <p14:tracePt t="73943" x="1390650" y="6178550"/>
          <p14:tracePt t="73959" x="1377950" y="6184900"/>
          <p14:tracePt t="73959" x="1358900" y="6191250"/>
          <p14:tracePt t="73976" x="1339850" y="6197600"/>
          <p14:tracePt t="73976" x="1320800" y="6203950"/>
          <p14:tracePt t="73993" x="1301750" y="6216650"/>
          <p14:tracePt t="73993" x="1270000" y="6235700"/>
          <p14:tracePt t="74010" x="1257300" y="6242050"/>
          <p14:tracePt t="74010" x="1244600" y="6254750"/>
          <p14:tracePt t="74027" x="1225550" y="6267450"/>
          <p14:tracePt t="74027" x="1212850" y="6280150"/>
          <p14:tracePt t="74043" x="1200150" y="6292850"/>
          <p14:tracePt t="74043" x="1187450" y="6299200"/>
          <p14:tracePt t="74060" x="1168400" y="6311900"/>
          <p14:tracePt t="74077" x="1149350" y="6324600"/>
          <p14:tracePt t="74092" x="1143000" y="6350000"/>
          <p14:tracePt t="74127" x="1149350" y="6375400"/>
          <p14:tracePt t="74167" x="1155700" y="6400800"/>
          <p14:tracePt t="74187" x="1155700" y="6419850"/>
          <p14:tracePt t="74203" x="1155700" y="6445250"/>
          <p14:tracePt t="74219" x="1143000" y="6477000"/>
          <p14:tracePt t="74362" x="584200" y="6210300"/>
          <p14:tracePt t="74367" x="571500" y="6153150"/>
          <p14:tracePt t="74377" x="558800" y="6038850"/>
          <p14:tracePt t="74394" x="577850" y="5924550"/>
          <p14:tracePt t="74411" x="654050" y="5784850"/>
          <p14:tracePt t="74428" x="742950" y="5715000"/>
          <p14:tracePt t="74444" x="850900" y="5651500"/>
          <p14:tracePt t="74461" x="971550" y="5613400"/>
          <p14:tracePt t="74478" x="1104900" y="5594350"/>
          <p14:tracePt t="74478" x="1174750" y="5600700"/>
          <p14:tracePt t="74496" x="1295400" y="5645150"/>
          <p14:tracePt t="74512" x="1409700" y="5708650"/>
          <p14:tracePt t="74528" x="1498600" y="5797550"/>
          <p14:tracePt t="74544" x="1555750" y="5892800"/>
          <p14:tracePt t="74561" x="1593850" y="5994400"/>
          <p14:tracePt t="74578" x="1593850" y="6089650"/>
          <p14:tracePt t="74578" x="1587500" y="6134100"/>
          <p14:tracePt t="74596" x="1549400" y="6210300"/>
          <p14:tracePt t="74611" x="1492250" y="6292850"/>
          <p14:tracePt t="74628" x="1422400" y="6369050"/>
          <p14:tracePt t="74645" x="1308100" y="6464300"/>
          <p14:tracePt t="74662" x="1238250" y="6515100"/>
          <p14:tracePt t="74678" x="1181100" y="6540500"/>
          <p14:tracePt t="74695" x="1155700" y="6546850"/>
          <p14:tracePt t="74711" x="1130300" y="6553200"/>
          <p14:tracePt t="74728" x="1136650" y="6534150"/>
          <p14:tracePt t="74767" x="1225550" y="6457950"/>
          <p14:tracePt t="74780" x="1263650" y="6432550"/>
          <p14:tracePt t="74780" x="1295400" y="6407150"/>
          <p14:tracePt t="74796" x="1333500" y="6388100"/>
          <p14:tracePt t="74796" x="1365250" y="6369050"/>
          <p14:tracePt t="74813" x="1403350" y="6350000"/>
          <p14:tracePt t="74813" x="1441450" y="6343650"/>
          <p14:tracePt t="74831" x="1479550" y="6330950"/>
          <p14:tracePt t="74831" x="1517650" y="6324600"/>
          <p14:tracePt t="74846" x="1555750" y="6311900"/>
          <p14:tracePt t="74846" x="1644650" y="6305550"/>
          <p14:tracePt t="74864" x="1701800" y="6299200"/>
          <p14:tracePt t="74864" x="1752600" y="6299200"/>
          <p14:tracePt t="74880" x="1809750" y="6292850"/>
          <p14:tracePt t="74880" x="1873250" y="6292850"/>
          <p14:tracePt t="74896" x="1943100" y="6292850"/>
          <p14:tracePt t="74896" x="2012950" y="6292850"/>
          <p14:tracePt t="74913" x="2095500" y="6299200"/>
          <p14:tracePt t="74913" x="2178050" y="6305550"/>
          <p14:tracePt t="74930" x="2266950" y="6311900"/>
          <p14:tracePt t="74930" x="2355850" y="6318250"/>
          <p14:tracePt t="74930" x="2457450" y="6324600"/>
          <p14:tracePt t="74949" x="2559050" y="6337300"/>
          <p14:tracePt t="74949" x="2673350" y="6343650"/>
          <p14:tracePt t="74963" x="5429250" y="6400800"/>
          <p14:tracePt t="75198" x="5448300" y="6407150"/>
          <p14:tracePt t="75201" x="5473700" y="6407150"/>
          <p14:tracePt t="75213" x="5505450" y="6400800"/>
          <p14:tracePt t="75230" x="5543550" y="6388100"/>
          <p14:tracePt t="75248" x="5568950" y="6362700"/>
          <p14:tracePt t="75248" x="5575300" y="6343650"/>
          <p14:tracePt t="75264" x="5581650" y="6324600"/>
          <p14:tracePt t="75264" x="5588000" y="6299200"/>
          <p14:tracePt t="75281" x="5588000" y="6273800"/>
          <p14:tracePt t="75281" x="5588000" y="6254750"/>
          <p14:tracePt t="75298" x="5588000" y="6229350"/>
          <p14:tracePt t="75298" x="5594350" y="6184900"/>
          <p14:tracePt t="75314" x="5600700" y="6165850"/>
          <p14:tracePt t="75314" x="5613400" y="6140450"/>
          <p14:tracePt t="75332" x="5626100" y="6121400"/>
          <p14:tracePt t="75332" x="5645150" y="6102350"/>
          <p14:tracePt t="75616" x="7181850" y="5816600"/>
          <p14:tracePt t="75624" x="7181850" y="5829300"/>
          <p14:tracePt t="75632" x="7175500" y="5842000"/>
          <p14:tracePt t="75632" x="7175500" y="5848350"/>
          <p14:tracePt t="75649" x="7169150" y="5867400"/>
          <p14:tracePt t="75649" x="7169150" y="5880100"/>
          <p14:tracePt t="75666" x="7156450" y="5899150"/>
          <p14:tracePt t="75666" x="7150100" y="5918200"/>
          <p14:tracePt t="75682" x="7137400" y="5930900"/>
          <p14:tracePt t="75682" x="7105650" y="5962650"/>
          <p14:tracePt t="75701" x="7092950" y="5981700"/>
          <p14:tracePt t="75701" x="7067550" y="5994400"/>
          <p14:tracePt t="75716" x="7048500" y="6013450"/>
          <p14:tracePt t="75716" x="7016750" y="6026150"/>
          <p14:tracePt t="75733" x="6991350" y="6045200"/>
          <p14:tracePt t="75733" x="6959600" y="6070600"/>
          <p14:tracePt t="75749" x="6921500" y="6089650"/>
          <p14:tracePt t="75749" x="6883400" y="6108700"/>
          <p14:tracePt t="75766" x="6845300" y="6134100"/>
          <p14:tracePt t="75766" x="6756400" y="6172200"/>
          <p14:tracePt t="75783" x="6711950" y="6191250"/>
          <p14:tracePt t="75783" x="6667500" y="6210300"/>
          <p14:tracePt t="75799" x="6616700" y="6223000"/>
          <p14:tracePt t="75799" x="6565900" y="6235700"/>
          <p14:tracePt t="75816" x="6515100" y="6248400"/>
          <p14:tracePt t="75816" x="6407150" y="6261100"/>
          <p14:tracePt t="75835" x="6350000" y="6267450"/>
          <p14:tracePt t="75835" x="6286500" y="6267450"/>
          <p14:tracePt t="75850" x="6223000" y="6267450"/>
          <p14:tracePt t="75850" x="6153150" y="6261100"/>
          <p14:tracePt t="75866" x="6089650" y="6261100"/>
          <p14:tracePt t="75866" x="6019800" y="6248400"/>
          <p14:tracePt t="75866" x="5949950" y="6242050"/>
          <p14:tracePt t="75885" x="5880100" y="6235700"/>
          <p14:tracePt t="75885" x="5816600" y="6223000"/>
          <p14:tracePt t="75900" x="5759450" y="6210300"/>
          <p14:tracePt t="75900" x="5702300" y="6203950"/>
          <p14:tracePt t="75917" x="5651500" y="6191250"/>
          <p14:tracePt t="75917" x="5607050" y="6184900"/>
          <p14:tracePt t="75933" x="5562600" y="6178550"/>
          <p14:tracePt t="75933" x="5530850" y="6172200"/>
          <p14:tracePt t="75933" x="5499100" y="6172200"/>
          <p14:tracePt t="75952" x="5473700" y="6165850"/>
          <p14:tracePt t="75966" x="5448300" y="6165850"/>
          <p14:tracePt t="75966" x="5416550" y="6159500"/>
          <p14:tracePt t="75984" x="5403850" y="6153150"/>
          <p14:tracePt t="75984" x="5391150" y="6146800"/>
          <p14:tracePt t="76001" x="5384800" y="6134100"/>
          <p14:tracePt t="76001" x="5378450" y="6127750"/>
          <p14:tracePt t="76017" x="5378450" y="6121400"/>
          <p14:tracePt t="76017" x="5378450" y="6115050"/>
          <p14:tracePt t="76033" x="5378450" y="6108700"/>
          <p14:tracePt t="76033" x="5378450" y="6102350"/>
          <p14:tracePt t="76051" x="5391150" y="6096000"/>
          <p14:tracePt t="76066" x="5397500" y="6096000"/>
          <p14:tracePt t="76083" x="5403850" y="6089650"/>
          <p14:tracePt t="76099" x="5410200" y="6089650"/>
          <p14:tracePt t="76116" x="5403850" y="6096000"/>
          <p14:tracePt t="76116" x="5397500" y="6096000"/>
          <p14:tracePt t="76134" x="5384800" y="6096000"/>
          <p14:tracePt t="76134" x="5372100" y="6102350"/>
          <p14:tracePt t="76150" x="5353050" y="6108700"/>
          <p14:tracePt t="76150" x="5334000" y="6115050"/>
          <p14:tracePt t="76168" x="5314950" y="6127750"/>
          <p14:tracePt t="76168" x="5264150" y="6140450"/>
          <p14:tracePt t="76185" x="5245100" y="6146800"/>
          <p14:tracePt t="76185" x="5219700" y="6153150"/>
          <p14:tracePt t="76202" x="5200650" y="6153150"/>
          <p14:tracePt t="76202" x="5181600" y="6153150"/>
          <p14:tracePt t="76217" x="5162550" y="6153150"/>
          <p14:tracePt t="76217" x="5149850" y="6140450"/>
          <p14:tracePt t="76234" x="5137150" y="6134100"/>
          <p14:tracePt t="76234" x="5124450" y="6127750"/>
          <p14:tracePt t="76234" x="5111750" y="6121400"/>
          <p14:tracePt t="76252" x="5099050" y="6115050"/>
          <p14:tracePt t="76266" x="5092700" y="6108700"/>
          <p14:tracePt t="76266" x="5080000" y="6102350"/>
          <p14:tracePt t="76284" x="5073650" y="6108700"/>
          <p14:tracePt t="76300" x="5067300" y="6115050"/>
          <p14:tracePt t="76300" x="5067300" y="6121400"/>
          <p14:tracePt t="76318" x="5073650" y="6127750"/>
          <p14:tracePt t="76318" x="5080000" y="6127750"/>
          <p14:tracePt t="76318" x="5092700" y="6134100"/>
          <p14:tracePt t="76337" x="5105400" y="6146800"/>
          <p14:tracePt t="76350" x="5124450" y="6153150"/>
          <p14:tracePt t="76350" x="5175250" y="6178550"/>
          <p14:tracePt t="76368" x="5200650" y="6191250"/>
          <p14:tracePt t="76368" x="5232400" y="6210300"/>
          <p14:tracePt t="76385" x="5270500" y="6229350"/>
          <p14:tracePt t="76385" x="5302250" y="6248400"/>
          <p14:tracePt t="76401" x="5340350" y="6267450"/>
          <p14:tracePt t="76401" x="5372100" y="6286500"/>
          <p14:tracePt t="76418" x="5410200" y="6311900"/>
          <p14:tracePt t="76418" x="5480050" y="6356350"/>
          <p14:tracePt t="76435" x="5511800" y="6381750"/>
          <p14:tracePt t="76435" x="5543550" y="6400800"/>
          <p14:tracePt t="76452" x="5575300" y="6419850"/>
          <p14:tracePt t="76452" x="5607050" y="6438900"/>
          <p14:tracePt t="76468" x="5632450" y="6457950"/>
          <p14:tracePt t="76468" x="5651500" y="6464300"/>
          <p14:tracePt t="76485" x="5683250" y="6483350"/>
          <p14:tracePt t="76501" x="5708650" y="6489700"/>
          <p14:tracePt t="76518" x="5708650" y="6457950"/>
          <p14:tracePt t="76552" x="5708650" y="6438900"/>
          <p14:tracePt t="76568" x="5708650" y="6419850"/>
          <p14:tracePt t="76583" x="5715000" y="6394450"/>
          <p14:tracePt t="76599" x="5727700" y="6375400"/>
          <p14:tracePt t="76612" x="5759450" y="6362700"/>
          <p14:tracePt t="76636" x="5784850" y="6362700"/>
          <p14:tracePt t="76652" x="5829300" y="6369050"/>
          <p14:tracePt t="76663" x="5848350" y="6375400"/>
          <p14:tracePt t="76672" x="5873750" y="6375400"/>
          <p14:tracePt t="76684" x="5899150" y="6381750"/>
          <p14:tracePt t="76684" x="5924550" y="6381750"/>
          <p14:tracePt t="76702" x="5956300" y="6381750"/>
          <p14:tracePt t="76702" x="6007100" y="6381750"/>
          <p14:tracePt t="76721" x="6032500" y="6375400"/>
          <p14:tracePt t="76721" x="6064250" y="6375400"/>
          <p14:tracePt t="76736" x="6089650" y="6375400"/>
          <p14:tracePt t="76736" x="6115050" y="6375400"/>
          <p14:tracePt t="76752" x="6140450" y="6369050"/>
          <p14:tracePt t="76752" x="6165850" y="6369050"/>
          <p14:tracePt t="76769" x="6191250" y="6375400"/>
          <p14:tracePt t="76769" x="6242050" y="6375400"/>
          <p14:tracePt t="76786" x="6267450" y="6381750"/>
          <p14:tracePt t="76786" x="6292850" y="6381750"/>
          <p14:tracePt t="76803" x="6311900" y="6381750"/>
          <p14:tracePt t="76818" x="6350000" y="6381750"/>
          <p14:tracePt t="76837" x="6381750" y="6381750"/>
          <p14:tracePt t="76837" x="6407150" y="6375400"/>
          <p14:tracePt t="76853" x="6426200" y="6375400"/>
          <p14:tracePt t="76869" x="6451600" y="6375400"/>
          <p14:tracePt t="76891" x="6470650" y="6369050"/>
          <p14:tracePt t="76936" x="6483350" y="6343650"/>
          <p14:tracePt t="76987" x="6496050" y="6337300"/>
          <p14:tracePt t="77004" x="6502400" y="6337300"/>
          <p14:tracePt t="77012" x="6508750" y="6330950"/>
          <p14:tracePt t="77020" x="6515100" y="6324600"/>
          <p14:tracePt t="77020" x="6527800" y="6324600"/>
          <p14:tracePt t="77037" x="6540500" y="6318250"/>
          <p14:tracePt t="77037" x="6546850" y="6311900"/>
          <p14:tracePt t="77053" x="6559550" y="6305550"/>
          <p14:tracePt t="77053" x="6572250" y="6299200"/>
          <p14:tracePt t="77070" x="6591300" y="6299200"/>
          <p14:tracePt t="77070" x="6604000" y="6292850"/>
          <p14:tracePt t="77070" x="6616700" y="6286500"/>
          <p14:tracePt t="77089" x="6629400" y="6286500"/>
          <p14:tracePt t="77089" x="6642100" y="6280150"/>
          <p14:tracePt t="77104" x="6654800" y="6280150"/>
          <p14:tracePt t="77104" x="6667500" y="6280150"/>
          <p14:tracePt t="77120" x="6680200" y="6280150"/>
          <p14:tracePt t="77120" x="6692900" y="6273800"/>
          <p14:tracePt t="77137" x="6699250" y="6273800"/>
          <p14:tracePt t="77137" x="6718300" y="6273800"/>
          <p14:tracePt t="77154" x="6724650" y="6273800"/>
          <p14:tracePt t="77154" x="6731000" y="6273800"/>
          <p14:tracePt t="77170" x="6737350" y="6267450"/>
          <p14:tracePt t="77170" x="6743700" y="6267450"/>
          <p14:tracePt t="77187" x="6750050" y="6273800"/>
          <p14:tracePt t="77204" x="6750050" y="6280150"/>
          <p14:tracePt t="77220" x="6750050" y="6286500"/>
          <p14:tracePt t="77244" x="6743700" y="6292850"/>
          <p14:tracePt t="77259" x="6737350" y="6292850"/>
          <p14:tracePt t="77272" x="6731000" y="6292850"/>
          <p14:tracePt t="77288" x="6724650" y="6299200"/>
          <p14:tracePt t="77304" x="6699250" y="6311900"/>
          <p14:tracePt t="77339" x="6680200" y="6337300"/>
          <p14:tracePt t="77372" x="6661150" y="6362700"/>
          <p14:tracePt t="77399" x="6642100" y="6381750"/>
          <p14:tracePt t="77499" x="6623050" y="6407150"/>
          <p14:tracePt t="77543" x="6642100" y="6381750"/>
          <p14:tracePt t="77655" x="6661150" y="6350000"/>
          <p14:tracePt t="77679" x="6667500" y="6343650"/>
          <p14:tracePt t="77684" x="6673850" y="6337300"/>
          <p14:tracePt t="77692" x="6680200" y="6324600"/>
          <p14:tracePt t="77704" x="6686550" y="6318250"/>
          <p14:tracePt t="77704" x="6692900" y="6305550"/>
          <p14:tracePt t="77704" x="6699250" y="6299200"/>
          <p14:tracePt t="77724" x="6705600" y="6292850"/>
          <p14:tracePt t="77738" x="6718300" y="6286500"/>
          <p14:tracePt t="77738" x="6731000" y="6267450"/>
          <p14:tracePt t="77756" x="6737350" y="6267450"/>
          <p14:tracePt t="77756" x="6743700" y="6261100"/>
          <p14:tracePt t="77773" x="6750050" y="6261100"/>
          <p14:tracePt t="77773" x="6756400" y="6261100"/>
          <p14:tracePt t="77789" x="6762750" y="6261100"/>
          <p14:tracePt t="77789" x="6769100" y="6261100"/>
          <p14:tracePt t="77806" x="6775450" y="6267450"/>
          <p14:tracePt t="77806" x="6781800" y="6267450"/>
          <p14:tracePt t="77826" x="6781800" y="6273800"/>
          <p14:tracePt t="77826" x="6781800" y="6280150"/>
          <p14:tracePt t="77839" x="6781800" y="6286500"/>
          <p14:tracePt t="77855" x="6781800" y="6311900"/>
          <p14:tracePt t="77872" x="6769100" y="6337300"/>
          <p14:tracePt t="77903" x="6762750" y="6356350"/>
          <p14:tracePt t="77923" x="6756400" y="6381750"/>
          <p14:tracePt t="77947" x="6750050" y="6400800"/>
          <p14:tracePt t="77979" x="6731000" y="6426200"/>
          <p14:tracePt t="78015" x="6711950" y="6451600"/>
          <p14:tracePt t="78043" x="6692900" y="6477000"/>
          <p14:tracePt t="78068" x="6667500" y="6508750"/>
          <p14:tracePt t="78091" x="6642100" y="6527800"/>
          <p14:tracePt t="78104" x="6616700" y="6546850"/>
          <p14:tracePt t="78119" x="6578600" y="6559550"/>
          <p14:tracePt t="78135" x="6553200" y="6559550"/>
          <p14:tracePt t="78143" x="6267450" y="6388100"/>
          <p14:tracePt t="78222" x="6248400" y="6330950"/>
          <p14:tracePt t="78224" x="6223000" y="6216650"/>
          <p14:tracePt t="78240" x="6216650" y="6102350"/>
          <p14:tracePt t="78257" x="6229350" y="5994400"/>
          <p14:tracePt t="78274" x="6267450" y="5892800"/>
          <p14:tracePt t="78290" x="6369050" y="5746750"/>
          <p14:tracePt t="78308" x="6464300" y="5664200"/>
          <p14:tracePt t="78327" x="6584950" y="5594350"/>
          <p14:tracePt t="78340" x="6718300" y="5549900"/>
          <p14:tracePt t="78357" x="6858000" y="5543550"/>
          <p14:tracePt t="78374" x="6997700" y="5575300"/>
          <p14:tracePt t="78374" x="7061200" y="5600700"/>
          <p14:tracePt t="78392" x="7181850" y="5670550"/>
          <p14:tracePt t="78407" x="7289800" y="5753100"/>
          <p14:tracePt t="78424" x="7372350" y="5829300"/>
          <p14:tracePt t="78441" x="7429500" y="5899150"/>
          <p14:tracePt t="78457" x="7461250" y="6007100"/>
          <p14:tracePt t="78474" x="7448550" y="6076950"/>
          <p14:tracePt t="78491" x="7410450" y="6146800"/>
          <p14:tracePt t="78507" x="7321550" y="6235700"/>
          <p14:tracePt t="78524" x="7239000" y="6286500"/>
          <p14:tracePt t="78541" x="7143750" y="6337300"/>
          <p14:tracePt t="78558" x="7042150" y="6375400"/>
          <p14:tracePt t="78577" x="6889750" y="6426200"/>
          <p14:tracePt t="78592" x="6800850" y="6445250"/>
          <p14:tracePt t="78609" x="6731000" y="6457950"/>
          <p14:tracePt t="78624" x="6686550" y="6457950"/>
          <p14:tracePt t="78641" x="6661150" y="6457950"/>
          <p14:tracePt t="78657" x="6635750" y="6432550"/>
          <p14:tracePt t="78676" x="6616700" y="6407150"/>
          <p14:tracePt t="78692" x="6584950" y="6381750"/>
          <p14:tracePt t="78708" x="6553200" y="6356350"/>
          <p14:tracePt t="78724" x="6527800" y="6330950"/>
          <p14:tracePt t="78741" x="6515100" y="6324600"/>
          <p14:tracePt t="78741" x="6496050" y="6299200"/>
          <p14:tracePt t="78760" x="6489700" y="6286500"/>
          <p14:tracePt t="78760" x="6489700" y="6280150"/>
          <p14:tracePt t="78776" x="6489700" y="6261100"/>
          <p14:tracePt t="78776" x="6489700" y="6242050"/>
          <p14:tracePt t="78793" x="6489700" y="6229350"/>
          <p14:tracePt t="78793" x="6496050" y="6216650"/>
          <p14:tracePt t="78809" x="6496050" y="6197600"/>
          <p14:tracePt t="78809" x="6502400" y="6178550"/>
          <p14:tracePt t="78826" x="6508750" y="6165850"/>
          <p14:tracePt t="78826" x="6515100" y="6146800"/>
          <p14:tracePt t="78844" x="6515100" y="6134100"/>
          <p14:tracePt t="81320" x="6496050" y="4965700"/>
          <p14:tracePt t="81343" x="6489700" y="4972050"/>
          <p14:tracePt t="81359" x="6489700" y="4978400"/>
          <p14:tracePt t="81368" x="6483350" y="4984750"/>
          <p14:tracePt t="81368" x="6477000" y="4997450"/>
          <p14:tracePt t="81384" x="6477000" y="5003800"/>
          <p14:tracePt t="81384" x="6470650" y="5016500"/>
          <p14:tracePt t="81400" x="6470650" y="5022850"/>
          <p14:tracePt t="81400" x="6470650" y="5029200"/>
          <p14:tracePt t="81418" x="6464300" y="5035550"/>
          <p14:tracePt t="81418" x="6470650" y="5041900"/>
          <p14:tracePt t="81434" x="6470650" y="5048250"/>
          <p14:tracePt t="81450" x="6470650" y="5054600"/>
          <p14:tracePt t="81467" x="6477000" y="5048250"/>
          <p14:tracePt t="81488" x="6483350" y="5041900"/>
          <p14:tracePt t="81500" x="6483350" y="5035550"/>
          <p14:tracePt t="81500" x="6489700" y="5029200"/>
          <p14:tracePt t="81519" x="6489700" y="5016500"/>
          <p14:tracePt t="81820" x="6946900" y="4997450"/>
          <p14:tracePt t="81820" x="6959600" y="5016500"/>
          <p14:tracePt t="81837" x="6985000" y="5035550"/>
          <p14:tracePt t="81837" x="7016750" y="5060950"/>
          <p14:tracePt t="81852" x="7048500" y="5092700"/>
          <p14:tracePt t="81852" x="7092950" y="5124450"/>
          <p14:tracePt t="81869" x="7137400" y="5168900"/>
          <p14:tracePt t="81869" x="7181850" y="5207000"/>
          <p14:tracePt t="81886" x="7226300" y="5251450"/>
          <p14:tracePt t="81886" x="7270750" y="5295900"/>
          <p14:tracePt t="81886" x="7315200" y="5334000"/>
          <p14:tracePt t="81904" x="7353300" y="5378450"/>
          <p14:tracePt t="81904" x="7391400" y="5416550"/>
          <p14:tracePt t="81919" x="7429500" y="5461000"/>
          <p14:tracePt t="81919" x="7467600" y="5499100"/>
          <p14:tracePt t="81936" x="7505700" y="5537200"/>
          <p14:tracePt t="81936" x="7537450" y="5575300"/>
          <p14:tracePt t="81953" x="7569200" y="5607050"/>
          <p14:tracePt t="81953" x="7626350" y="5670550"/>
          <p14:tracePt t="81969" x="7645400" y="5689600"/>
          <p14:tracePt t="81969" x="7670800" y="5715000"/>
          <p14:tracePt t="81986" x="7683500" y="5740400"/>
          <p14:tracePt t="81986" x="7702550" y="5765800"/>
          <p14:tracePt t="82003" x="7715250" y="5784850"/>
          <p14:tracePt t="82003" x="7727950" y="5810250"/>
          <p14:tracePt t="82020" x="7734300" y="5829300"/>
          <p14:tracePt t="82020" x="7740650" y="5867400"/>
          <p14:tracePt t="82037" x="7740650" y="5886450"/>
          <p14:tracePt t="82037" x="7740650" y="5899150"/>
          <p14:tracePt t="82053" x="7740650" y="5918200"/>
          <p14:tracePt t="82053" x="7740650" y="5930900"/>
          <p14:tracePt t="82070" x="7740650" y="5949950"/>
          <p14:tracePt t="82070" x="7740650" y="5962650"/>
          <p14:tracePt t="82070" x="7740650" y="5975350"/>
          <p14:tracePt t="82088" x="7740650" y="5994400"/>
          <p14:tracePt t="82102" x="7740650" y="6007100"/>
          <p14:tracePt t="82102" x="7740650" y="6032500"/>
          <p14:tracePt t="82120" x="7740650" y="6038850"/>
          <p14:tracePt t="82120" x="7740650" y="6051550"/>
          <p14:tracePt t="82137" x="7740650" y="6057900"/>
          <p14:tracePt t="82152" x="7740650" y="6064250"/>
          <p14:tracePt t="82152" x="7747000" y="6070600"/>
          <p14:tracePt t="82170" x="7753350" y="6076950"/>
          <p14:tracePt t="82170" x="7759700" y="6089650"/>
          <p14:tracePt t="82170" x="7772400" y="6102350"/>
          <p14:tracePt t="82188" x="7785100" y="6121400"/>
          <p14:tracePt t="82188" x="7797800" y="6134100"/>
          <p14:tracePt t="82204" x="7816850" y="6153150"/>
          <p14:tracePt t="82204" x="7829550" y="6165850"/>
          <p14:tracePt t="82220" x="7848600" y="6178550"/>
          <p14:tracePt t="82220" x="7861300" y="6191250"/>
          <p14:tracePt t="82237" x="7880350" y="6197600"/>
          <p14:tracePt t="82237" x="7893050" y="6197600"/>
          <p14:tracePt t="82253" x="7899400" y="6197600"/>
          <p14:tracePt t="82253" x="7918450" y="6197600"/>
          <p14:tracePt t="82271" x="7924800" y="6184900"/>
          <p14:tracePt t="82271" x="7931150" y="6172200"/>
          <p14:tracePt t="82287" x="7931150" y="61595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60.3"/>
</p:tagLst>
</file>

<file path=ppt/tags/tag2.xml><?xml version="1.0" encoding="utf-8"?>
<p:tagLst xmlns:a="http://schemas.openxmlformats.org/drawingml/2006/main" xmlns:r="http://schemas.openxmlformats.org/officeDocument/2006/relationships" xmlns:p="http://schemas.openxmlformats.org/presentationml/2006/main">
  <p:tag name="TIMING" val="|11.1"/>
</p:tagLst>
</file>

<file path=ppt/tags/tag3.xml><?xml version="1.0" encoding="utf-8"?>
<p:tagLst xmlns:a="http://schemas.openxmlformats.org/drawingml/2006/main" xmlns:r="http://schemas.openxmlformats.org/officeDocument/2006/relationships" xmlns:p="http://schemas.openxmlformats.org/presentationml/2006/main">
  <p:tag name="TIMING" val="|10"/>
</p:tagLst>
</file>

<file path=ppt/tags/tag4.xml><?xml version="1.0" encoding="utf-8"?>
<p:tagLst xmlns:a="http://schemas.openxmlformats.org/drawingml/2006/main" xmlns:r="http://schemas.openxmlformats.org/officeDocument/2006/relationships" xmlns:p="http://schemas.openxmlformats.org/presentationml/2006/main">
  <p:tag name="TIMING" val="|20.2|10.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14256</TotalTime>
  <Words>2716</Words>
  <Application>Microsoft Office PowerPoint</Application>
  <PresentationFormat>画面に合わせる (4:3)</PresentationFormat>
  <Paragraphs>163</Paragraphs>
  <Slides>15</Slides>
  <Notes>15</Notes>
  <HiddenSlides>0</HiddenSlides>
  <MMClips>15</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23" baseType="lpstr">
      <vt:lpstr>ＭＳ Ｐゴシック</vt:lpstr>
      <vt:lpstr>ＭＳ Ｐ明朝</vt:lpstr>
      <vt:lpstr>Arial</vt:lpstr>
      <vt:lpstr>Calibri</vt:lpstr>
      <vt:lpstr>Times New Roman</vt:lpstr>
      <vt:lpstr>Office テーマ</vt:lpstr>
      <vt:lpstr>数式</vt:lpstr>
      <vt:lpstr>Equation</vt:lpstr>
      <vt:lpstr>二項分布</vt:lpstr>
      <vt:lpstr>二項分布</vt:lpstr>
      <vt:lpstr>エクセルによる二項分布の計算</vt:lpstr>
      <vt:lpstr>二項分布</vt:lpstr>
      <vt:lpstr>二項分布の練習問題</vt:lpstr>
      <vt:lpstr>PowerPoint プレゼンテーション</vt:lpstr>
      <vt:lpstr>参照座標を使ったエクセルでの計算</vt:lpstr>
      <vt:lpstr>二項分布の利用</vt:lpstr>
      <vt:lpstr>95％以上にするには・・・</vt:lpstr>
      <vt:lpstr>99％以上にするには・・・</vt:lpstr>
      <vt:lpstr>範囲で示す（統計的推定）</vt:lpstr>
      <vt:lpstr>範囲で示す</vt:lpstr>
      <vt:lpstr>真偽を推測する（統計的検定）</vt:lpstr>
      <vt:lpstr>50個買っても1つも当たらない確率</vt:lpstr>
      <vt:lpstr>幸運な人もいるし，そうでない人もいる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270</cp:revision>
  <dcterms:created xsi:type="dcterms:W3CDTF">2002-05-14T06:24:18Z</dcterms:created>
  <dcterms:modified xsi:type="dcterms:W3CDTF">2013-09-30T00:05:40Z</dcterms:modified>
</cp:coreProperties>
</file>