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553" r:id="rId2"/>
    <p:sldId id="583" r:id="rId3"/>
    <p:sldId id="571" r:id="rId4"/>
    <p:sldId id="554" r:id="rId5"/>
    <p:sldId id="556" r:id="rId6"/>
    <p:sldId id="591" r:id="rId7"/>
    <p:sldId id="555" r:id="rId8"/>
    <p:sldId id="559" r:id="rId9"/>
    <p:sldId id="576" r:id="rId10"/>
    <p:sldId id="560" r:id="rId11"/>
    <p:sldId id="584" r:id="rId12"/>
    <p:sldId id="585" r:id="rId13"/>
    <p:sldId id="563" r:id="rId14"/>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69748" autoAdjust="0"/>
  </p:normalViewPr>
  <p:slideViewPr>
    <p:cSldViewPr>
      <p:cViewPr varScale="1">
        <p:scale>
          <a:sx n="43" d="100"/>
          <a:sy n="43" d="100"/>
        </p:scale>
        <p:origin x="196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84"/>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F52076-8A44-492A-B97A-01F17A8FDF7A}" type="slidenum">
              <a:rPr lang="en-US" altLang="ja-JP"/>
              <a:pPr/>
              <a:t>‹#›</a:t>
            </a:fld>
            <a:endParaRPr lang="en-US" altLang="ja-JP"/>
          </a:p>
        </p:txBody>
      </p:sp>
    </p:spTree>
    <p:extLst>
      <p:ext uri="{BB962C8B-B14F-4D97-AF65-F5344CB8AC3E}">
        <p14:creationId xmlns:p14="http://schemas.microsoft.com/office/powerpoint/2010/main" val="217806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F59437-11D6-4B7B-A38A-1C70B9D39D77}" type="slidenum">
              <a:rPr lang="en-US" altLang="ja-JP"/>
              <a:pPr/>
              <a:t>‹#›</a:t>
            </a:fld>
            <a:endParaRPr lang="en-US" altLang="ja-JP"/>
          </a:p>
        </p:txBody>
      </p:sp>
    </p:spTree>
    <p:extLst>
      <p:ext uri="{BB962C8B-B14F-4D97-AF65-F5344CB8AC3E}">
        <p14:creationId xmlns:p14="http://schemas.microsoft.com/office/powerpoint/2010/main" val="1187807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プリント「生物統計学＿第８回分散分析その１　一元配置</a:t>
            </a:r>
            <a:r>
              <a:rPr kumimoji="1" lang="en-US" altLang="ja-JP" dirty="0" smtClean="0"/>
              <a:t>2013</a:t>
            </a:r>
            <a:r>
              <a:rPr kumimoji="1" lang="ja-JP" altLang="en-US" dirty="0" smtClean="0"/>
              <a:t>年」</a:t>
            </a:r>
            <a:r>
              <a:rPr kumimoji="1" lang="en-US" altLang="ja-JP" dirty="0" smtClean="0"/>
              <a:t>P</a:t>
            </a:r>
            <a:r>
              <a:rPr kumimoji="1" lang="ja-JP" altLang="en-US" dirty="0" smtClean="0"/>
              <a:t>３以降を予習しながら空所を埋めていきましょう．</a:t>
            </a:r>
            <a:endParaRPr kumimoji="1" lang="en-US" altLang="ja-JP" dirty="0" smtClean="0"/>
          </a:p>
          <a:p>
            <a:r>
              <a:rPr kumimoji="1" lang="ja-JP" altLang="en-US" dirty="0" smtClean="0"/>
              <a:t>ここでは分散分析の原理を説明します．分散分析ということばから，分散について調べるのか・・・平均を検定したいのに分散調べてどうするの・・・と思うかもしれません．分散分析は２つ以上の母集団において，平均に有意差があるかを検定する方法ですが，名前から分散を調べてるから意味がないと勘違いする研究者もいまだにいます．</a:t>
            </a:r>
            <a:endParaRPr kumimoji="1" lang="en-US" altLang="ja-JP" dirty="0" smtClean="0"/>
          </a:p>
          <a:p>
            <a:r>
              <a:rPr kumimoji="1" lang="ja-JP" altLang="en-US" dirty="0" smtClean="0"/>
              <a:t>さて，分散分析の原理とどういうものでしょうか？平均というデータを考えると，あるデータ一つ一つは実は平均からばらついていますが，そのばらつき（すなわち分散）を偶然誤差と意味のあるばらつきに分解する手法が分散分析です．処理の間の違い，交互作用は本当に意味のあるものなのか？（有意であるか？）を比べるためには意味のない偶然誤差を比べて，それより十分に大きければ，処理によるばらつきが意味のあるものだと認める方法です．</a:t>
            </a:r>
          </a:p>
          <a:p>
            <a:r>
              <a:rPr kumimoji="1" lang="ja-JP" altLang="en-US" dirty="0" smtClean="0"/>
              <a:t>実験データのばらつきは処理によって生じたもの（意味のある部分）と誤差によるばらつき（意味のない部分）に分けることができます．この分ける技術は実は分散分析の重要な技術ですが，実験が複雑に組み合わさるとかなり難しくなることもあります．簡単な例でこれから考え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a:t>
            </a:fld>
            <a:endParaRPr lang="en-US" altLang="ja-JP"/>
          </a:p>
        </p:txBody>
      </p:sp>
    </p:spTree>
    <p:extLst>
      <p:ext uri="{BB962C8B-B14F-4D97-AF65-F5344CB8AC3E}">
        <p14:creationId xmlns:p14="http://schemas.microsoft.com/office/powerpoint/2010/main" val="314761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さて，分散分析を行います．効果による変動が誤差による変動に比べて十分に大きいか？をＦ検定で検定します．</a:t>
            </a:r>
            <a:endParaRPr kumimoji="1" lang="en-US" altLang="ja-JP" dirty="0" smtClean="0"/>
          </a:p>
          <a:p>
            <a:r>
              <a:rPr kumimoji="1" lang="ja-JP" altLang="en-US" dirty="0" smtClean="0"/>
              <a:t>このときの帰無仮説と対立仮説はこのようになります．</a:t>
            </a:r>
          </a:p>
          <a:p>
            <a:r>
              <a:rPr kumimoji="1" lang="ja-JP" altLang="en-US" dirty="0" smtClean="0"/>
              <a:t>帰無仮説：　効果による変動と誤差による変動には差がない．</a:t>
            </a:r>
          </a:p>
          <a:p>
            <a:r>
              <a:rPr kumimoji="1" lang="ja-JP" altLang="en-US" dirty="0" smtClean="0"/>
              <a:t>対立仮説：　効果による変動は誤差による変動よりも大きい．</a:t>
            </a:r>
          </a:p>
          <a:p>
            <a:r>
              <a:rPr kumimoji="1" lang="ja-JP" altLang="en-US" dirty="0" smtClean="0"/>
              <a:t>誤差変動よりも処理の変動の方が大きいとかんがえてよいから片側検定となります．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10</a:t>
            </a:fld>
            <a:endParaRPr lang="en-US" altLang="ja-JP"/>
          </a:p>
        </p:txBody>
      </p:sp>
    </p:spTree>
    <p:extLst>
      <p:ext uri="{BB962C8B-B14F-4D97-AF65-F5344CB8AC3E}">
        <p14:creationId xmlns:p14="http://schemas.microsoft.com/office/powerpoint/2010/main" val="161189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先ほどの分散分析における</a:t>
            </a:r>
            <a:r>
              <a:rPr kumimoji="1" lang="ja-JP" altLang="ja-JP" sz="1200" kern="1200" dirty="0" smtClean="0">
                <a:solidFill>
                  <a:schemeClr val="tx1"/>
                </a:solidFill>
                <a:effectLst/>
                <a:latin typeface="Times New Roman" pitchFamily="18" charset="0"/>
                <a:ea typeface="ＭＳ Ｐ明朝" charset="-128"/>
                <a:cs typeface="+mn-cs"/>
              </a:rPr>
              <a:t>帰無仮説のいうことは</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の図のように読み替えることもでき</a:t>
            </a:r>
            <a:r>
              <a:rPr kumimoji="1" lang="ja-JP" altLang="en-US" sz="1200" kern="1200" dirty="0" smtClean="0">
                <a:solidFill>
                  <a:schemeClr val="tx1"/>
                </a:solidFill>
                <a:effectLst/>
                <a:latin typeface="Times New Roman" pitchFamily="18" charset="0"/>
                <a:ea typeface="ＭＳ Ｐ明朝" charset="-128"/>
                <a:cs typeface="+mn-cs"/>
              </a:rPr>
              <a:t>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帰無仮説：μ</a:t>
            </a:r>
            <a:r>
              <a:rPr kumimoji="1" lang="ja-JP" altLang="ja-JP" sz="1200" kern="1200" baseline="-25000" dirty="0" smtClean="0">
                <a:solidFill>
                  <a:schemeClr val="tx1"/>
                </a:solidFill>
                <a:effectLst/>
                <a:latin typeface="Times New Roman" pitchFamily="18" charset="0"/>
                <a:ea typeface="ＭＳ Ｐ明朝" charset="-128"/>
                <a:cs typeface="+mn-cs"/>
              </a:rPr>
              <a:t>１</a:t>
            </a:r>
            <a:r>
              <a:rPr kumimoji="1" lang="ja-JP" altLang="ja-JP" sz="1200" kern="1200" dirty="0" smtClean="0">
                <a:solidFill>
                  <a:schemeClr val="tx1"/>
                </a:solidFill>
                <a:effectLst/>
                <a:latin typeface="Times New Roman" pitchFamily="18" charset="0"/>
                <a:ea typeface="ＭＳ Ｐ明朝" charset="-128"/>
                <a:cs typeface="+mn-cs"/>
              </a:rPr>
              <a:t>＝μ</a:t>
            </a:r>
            <a:r>
              <a:rPr kumimoji="1" lang="ja-JP" altLang="ja-JP" sz="1200" kern="1200" baseline="-25000" dirty="0" smtClean="0">
                <a:solidFill>
                  <a:schemeClr val="tx1"/>
                </a:solidFill>
                <a:effectLst/>
                <a:latin typeface="Times New Roman" pitchFamily="18" charset="0"/>
                <a:ea typeface="ＭＳ Ｐ明朝" charset="-128"/>
                <a:cs typeface="+mn-cs"/>
              </a:rPr>
              <a:t>２</a:t>
            </a:r>
            <a:r>
              <a:rPr kumimoji="1" lang="ja-JP" altLang="ja-JP" sz="1200" kern="1200" dirty="0" smtClean="0">
                <a:solidFill>
                  <a:schemeClr val="tx1"/>
                </a:solidFill>
                <a:effectLst/>
                <a:latin typeface="Times New Roman" pitchFamily="18" charset="0"/>
                <a:ea typeface="ＭＳ Ｐ明朝" charset="-128"/>
                <a:cs typeface="+mn-cs"/>
              </a:rPr>
              <a:t>＝μ</a:t>
            </a:r>
            <a:r>
              <a:rPr kumimoji="1" lang="ja-JP" altLang="ja-JP" sz="1200" kern="1200" baseline="-25000" dirty="0" smtClean="0">
                <a:solidFill>
                  <a:schemeClr val="tx1"/>
                </a:solidFill>
                <a:effectLst/>
                <a:latin typeface="Times New Roman" pitchFamily="18" charset="0"/>
                <a:ea typeface="ＭＳ Ｐ明朝" charset="-128"/>
                <a:cs typeface="+mn-cs"/>
              </a:rPr>
              <a:t>３</a:t>
            </a:r>
            <a:r>
              <a:rPr kumimoji="1" lang="ja-JP" altLang="ja-JP" sz="1200" kern="1200" dirty="0" smtClean="0">
                <a:solidFill>
                  <a:schemeClr val="tx1"/>
                </a:solidFill>
                <a:effectLst/>
                <a:latin typeface="Times New Roman" pitchFamily="18" charset="0"/>
                <a:ea typeface="ＭＳ Ｐ明朝" charset="-128"/>
                <a:cs typeface="+mn-cs"/>
              </a:rPr>
              <a:t>＝μ</a:t>
            </a:r>
            <a:r>
              <a:rPr kumimoji="1" lang="ja-JP" altLang="ja-JP" sz="1200" kern="1200" baseline="-25000" dirty="0" smtClean="0">
                <a:solidFill>
                  <a:schemeClr val="tx1"/>
                </a:solidFill>
                <a:effectLst/>
                <a:latin typeface="Times New Roman" pitchFamily="18" charset="0"/>
                <a:ea typeface="ＭＳ Ｐ明朝" charset="-128"/>
                <a:cs typeface="+mn-cs"/>
              </a:rPr>
              <a:t>４</a:t>
            </a:r>
            <a:r>
              <a:rPr kumimoji="1" lang="ja-JP" altLang="ja-JP" sz="1200" kern="1200" dirty="0" smtClean="0">
                <a:solidFill>
                  <a:schemeClr val="tx1"/>
                </a:solidFill>
                <a:effectLst/>
                <a:latin typeface="Times New Roman" pitchFamily="18" charset="0"/>
                <a:ea typeface="ＭＳ Ｐ明朝" charset="-128"/>
                <a:cs typeface="+mn-cs"/>
              </a:rPr>
              <a:t>　どの水準でも母平均は同じである</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分散分析の帰無仮説はどれも同じであるということです．言い換えると</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「処理には効果がない」ということもできます．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11</a:t>
            </a:fld>
            <a:endParaRPr lang="en-US" altLang="ja-JP"/>
          </a:p>
        </p:txBody>
      </p:sp>
    </p:spTree>
    <p:extLst>
      <p:ext uri="{BB962C8B-B14F-4D97-AF65-F5344CB8AC3E}">
        <p14:creationId xmlns:p14="http://schemas.microsoft.com/office/powerpoint/2010/main" val="285253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先ほどの分散分析における対立</a:t>
            </a:r>
            <a:r>
              <a:rPr kumimoji="1" lang="ja-JP" altLang="ja-JP" sz="1200" kern="1200" dirty="0" smtClean="0">
                <a:solidFill>
                  <a:schemeClr val="tx1"/>
                </a:solidFill>
                <a:effectLst/>
                <a:latin typeface="Times New Roman" pitchFamily="18" charset="0"/>
                <a:ea typeface="ＭＳ Ｐ明朝" charset="-128"/>
                <a:cs typeface="+mn-cs"/>
              </a:rPr>
              <a:t>仮説のいうことは</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の図のように読み替えることもでき</a:t>
            </a:r>
            <a:r>
              <a:rPr kumimoji="1" lang="ja-JP" altLang="en-US" sz="1200" kern="1200" dirty="0" smtClean="0">
                <a:solidFill>
                  <a:schemeClr val="tx1"/>
                </a:solidFill>
                <a:effectLst/>
                <a:latin typeface="Times New Roman" pitchFamily="18" charset="0"/>
                <a:ea typeface="ＭＳ Ｐ明朝" charset="-128"/>
                <a:cs typeface="+mn-cs"/>
              </a:rPr>
              <a:t>ます．</a:t>
            </a:r>
            <a:endParaRPr kumimoji="1" lang="ja-JP" altLang="ja-JP" sz="1200" kern="1200" dirty="0" smtClean="0">
              <a:solidFill>
                <a:schemeClr val="tx1"/>
              </a:solidFill>
              <a:effectLst/>
              <a:latin typeface="Times New Roman" pitchFamily="18" charset="0"/>
              <a:ea typeface="ＭＳ Ｐ明朝" charset="-128"/>
              <a:cs typeface="+mn-cs"/>
            </a:endParaRPr>
          </a:p>
          <a:p>
            <a:r>
              <a:rPr lang="ja-JP" altLang="en-US" dirty="0" smtClean="0"/>
              <a:t>対立仮説：処理間の母平均のどれか一つは異なる</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分散分析の対立仮説は少なくともどれか１つは他と異なるということです．言い換えると</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「処理には効果がある」ということもできます．どれか１つでも違えば，処理には効果があることが証明できます．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つまり餌の実験ではえさの効果がある（餌を変えれば成長を変えることができる）ということになります．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12</a:t>
            </a:fld>
            <a:endParaRPr lang="en-US" altLang="ja-JP"/>
          </a:p>
        </p:txBody>
      </p:sp>
    </p:spTree>
    <p:extLst>
      <p:ext uri="{BB962C8B-B14F-4D97-AF65-F5344CB8AC3E}">
        <p14:creationId xmlns:p14="http://schemas.microsoft.com/office/powerpoint/2010/main" val="312033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分散分析では，次の分散比Ｆを計算し，この分散比が得られる確率</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値を計算</a:t>
            </a:r>
            <a:r>
              <a:rPr kumimoji="1" lang="ja-JP" altLang="en-US" sz="1200" kern="1200" dirty="0" smtClean="0">
                <a:solidFill>
                  <a:schemeClr val="tx1"/>
                </a:solidFill>
                <a:effectLst/>
                <a:latin typeface="Times New Roman" pitchFamily="18" charset="0"/>
                <a:ea typeface="ＭＳ Ｐ明朝" charset="-128"/>
                <a:cs typeface="+mn-cs"/>
              </a:rPr>
              <a:t>します．といっても</a:t>
            </a:r>
            <a:r>
              <a:rPr kumimoji="1" lang="ja-JP" altLang="ja-JP" sz="1200" kern="1200" dirty="0" smtClean="0">
                <a:solidFill>
                  <a:schemeClr val="tx1"/>
                </a:solidFill>
                <a:effectLst/>
                <a:latin typeface="Times New Roman" pitchFamily="18" charset="0"/>
                <a:ea typeface="ＭＳ Ｐ明朝" charset="-128"/>
                <a:cs typeface="+mn-cs"/>
              </a:rPr>
              <a:t>実際はエクセルなどのソフトがデータを入力しただけで</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値を計算</a:t>
            </a:r>
            <a:r>
              <a:rPr kumimoji="1" lang="ja-JP" altLang="en-US" sz="1200" kern="1200" dirty="0" smtClean="0">
                <a:solidFill>
                  <a:schemeClr val="tx1"/>
                </a:solidFill>
                <a:effectLst/>
                <a:latin typeface="Times New Roman" pitchFamily="18" charset="0"/>
                <a:ea typeface="ＭＳ Ｐ明朝" charset="-128"/>
                <a:cs typeface="+mn-cs"/>
              </a:rPr>
              <a:t>します．この式のように誤差のばらつきに対して，効果によるばらつきが偶然によるものではないことを示すのがＦ検定です．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今回のデータの場合，Ｆ値は</a:t>
            </a:r>
            <a:r>
              <a:rPr kumimoji="1" lang="en-US" altLang="ja-JP" sz="1200" kern="1200" dirty="0" smtClean="0">
                <a:solidFill>
                  <a:schemeClr val="tx1"/>
                </a:solidFill>
                <a:effectLst/>
                <a:latin typeface="Times New Roman" pitchFamily="18" charset="0"/>
                <a:ea typeface="ＭＳ Ｐ明朝" charset="-128"/>
                <a:cs typeface="+mn-cs"/>
              </a:rPr>
              <a:t>7.99</a:t>
            </a:r>
            <a:r>
              <a:rPr kumimoji="1" lang="ja-JP" altLang="ja-JP" sz="1200" kern="1200" dirty="0" smtClean="0">
                <a:solidFill>
                  <a:schemeClr val="tx1"/>
                </a:solidFill>
                <a:effectLst/>
                <a:latin typeface="Times New Roman" pitchFamily="18" charset="0"/>
                <a:ea typeface="ＭＳ Ｐ明朝" charset="-128"/>
                <a:cs typeface="+mn-cs"/>
              </a:rPr>
              <a:t>とな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このようなＦ値が得られる確率</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値を計算すると，</a:t>
            </a:r>
            <a:r>
              <a:rPr kumimoji="1" lang="en-US" altLang="ja-JP" sz="1200" kern="1200" dirty="0" smtClean="0">
                <a:solidFill>
                  <a:schemeClr val="tx1"/>
                </a:solidFill>
                <a:effectLst/>
                <a:latin typeface="Times New Roman" pitchFamily="18" charset="0"/>
                <a:ea typeface="ＭＳ Ｐ明朝" charset="-128"/>
                <a:cs typeface="+mn-cs"/>
              </a:rPr>
              <a:t>0.006229</a:t>
            </a:r>
            <a:r>
              <a:rPr kumimoji="1" lang="ja-JP" altLang="ja-JP" sz="1200" kern="1200" dirty="0" smtClean="0">
                <a:solidFill>
                  <a:schemeClr val="tx1"/>
                </a:solidFill>
                <a:effectLst/>
                <a:latin typeface="Times New Roman" pitchFamily="18" charset="0"/>
                <a:ea typeface="ＭＳ Ｐ明朝" charset="-128"/>
                <a:cs typeface="+mn-cs"/>
              </a:rPr>
              <a:t>であることから（片側検定），有意水準</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％で帰無仮説は棄却され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．すなわち処理と誤差のばらつきには有意水準</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％で有意な差があ</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すなわちハムスターの成長は餌によって変化すると結論でき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ここでは個々のデータはうまく計算してやれば，効果と誤差に分離して，見積もることができるということを記憶してください．</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13</a:t>
            </a:fld>
            <a:endParaRPr lang="en-US" altLang="ja-JP"/>
          </a:p>
        </p:txBody>
      </p:sp>
    </p:spTree>
    <p:extLst>
      <p:ext uri="{BB962C8B-B14F-4D97-AF65-F5344CB8AC3E}">
        <p14:creationId xmlns:p14="http://schemas.microsoft.com/office/powerpoint/2010/main" val="257373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分散には加法性があって，単純に足し算できるという性質があります（標準偏差は足し算できません）．</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データの総変動＝処理による変動＋誤差変動</a:t>
            </a:r>
          </a:p>
          <a:p>
            <a:r>
              <a:rPr kumimoji="1" lang="ja-JP" altLang="ja-JP" sz="1200" kern="1200" dirty="0" smtClean="0">
                <a:solidFill>
                  <a:schemeClr val="tx1"/>
                </a:solidFill>
                <a:effectLst/>
                <a:latin typeface="Times New Roman" pitchFamily="18" charset="0"/>
                <a:ea typeface="ＭＳ Ｐ明朝" charset="-128"/>
                <a:cs typeface="+mn-cs"/>
              </a:rPr>
              <a:t>　　　　　　　　　＝個々の処理による変動（主効果）＋交互作用＋誤差変動</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というように加法性のおかげで，データの変動を次々に分解していけるのが分散分析の原理です．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処理による変動が誤差による変動に比べて，十分に大きいのか（正確には処理による変動と誤差による変動は等しいという帰無仮説が棄却できるのか）を検討します（このときに使う検定がＦ検定です．しかし，統計ソフトを使えばＦ検定を意識することはありません）．</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といっても何のことか，さっぱりわからないとおもいます．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次に具体例で説明します．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2</a:t>
            </a:fld>
            <a:endParaRPr lang="en-US" altLang="ja-JP"/>
          </a:p>
        </p:txBody>
      </p:sp>
    </p:spTree>
    <p:extLst>
      <p:ext uri="{BB962C8B-B14F-4D97-AF65-F5344CB8AC3E}">
        <p14:creationId xmlns:p14="http://schemas.microsoft.com/office/powerpoint/2010/main" val="1120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分散分析の原理は，それぞれのデータの値は，それぞれ偶然誤差による変動と処理の効果による変動とが重なってできていると考えます．データの変動から誤差と処理による変動を分けることができます．</a:t>
            </a:r>
            <a:endParaRPr lang="en-US" altLang="ja-JP" dirty="0" smtClean="0"/>
          </a:p>
          <a:p>
            <a:r>
              <a:rPr kumimoji="1" lang="ja-JP" altLang="en-US" dirty="0" smtClean="0"/>
              <a:t>しかし，分けられるといってもどうやってわけるのでしょうか？それを今から説明しますが，まずは逆から考えます．</a:t>
            </a:r>
            <a:endParaRPr kumimoji="1" lang="en-US" altLang="ja-JP" dirty="0" smtClean="0"/>
          </a:p>
          <a:p>
            <a:r>
              <a:rPr lang="ja-JP" altLang="en-US" dirty="0" smtClean="0"/>
              <a:t>すなわち，もし，事前に誤差がわかっていたら，データはどうなるのかを考えてみましょう．</a:t>
            </a:r>
            <a:endParaRPr lang="en-US" altLang="ja-JP" dirty="0" smtClean="0"/>
          </a:p>
          <a:p>
            <a:r>
              <a:rPr kumimoji="1" lang="ja-JP" altLang="en-US" dirty="0" smtClean="0"/>
              <a:t>例として，</a:t>
            </a:r>
            <a:r>
              <a:rPr kumimoji="1" lang="ja-JP" altLang="ja-JP" sz="1200" kern="1200" dirty="0" smtClean="0">
                <a:solidFill>
                  <a:schemeClr val="tx1"/>
                </a:solidFill>
                <a:effectLst/>
                <a:latin typeface="Times New Roman" pitchFamily="18" charset="0"/>
                <a:ea typeface="ＭＳ Ｐ明朝" charset="-128"/>
                <a:cs typeface="+mn-cs"/>
              </a:rPr>
              <a:t>ハムスターをひまわり，大豆，人工餌の３種類のどれで育てるのが一番よいかを実験し</a:t>
            </a:r>
            <a:r>
              <a:rPr kumimoji="1" lang="ja-JP" altLang="en-US" sz="1200" kern="1200" dirty="0" smtClean="0">
                <a:solidFill>
                  <a:schemeClr val="tx1"/>
                </a:solidFill>
                <a:effectLst/>
                <a:latin typeface="Times New Roman" pitchFamily="18" charset="0"/>
                <a:ea typeface="ＭＳ Ｐ明朝" charset="-128"/>
                <a:cs typeface="+mn-cs"/>
              </a:rPr>
              <a:t>たものを考えます．</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3</a:t>
            </a:fld>
            <a:endParaRPr lang="en-US" altLang="ja-JP"/>
          </a:p>
        </p:txBody>
      </p:sp>
    </p:spTree>
    <p:extLst>
      <p:ext uri="{BB962C8B-B14F-4D97-AF65-F5344CB8AC3E}">
        <p14:creationId xmlns:p14="http://schemas.microsoft.com/office/powerpoint/2010/main" val="427685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実験してももしえさの効果がなく，さらに実験によってデータがふらつく誤差もなければ，すべてのデータはまったく同じ値を示すでしょう．つまり，実験データにまったく差がないならば，画面の左のようになります．</a:t>
            </a:r>
            <a:endParaRPr kumimoji="1" lang="en-US" altLang="ja-JP" dirty="0" smtClean="0"/>
          </a:p>
          <a:p>
            <a:r>
              <a:rPr kumimoji="1" lang="ja-JP" altLang="en-US" dirty="0" smtClean="0"/>
              <a:t>次にえさの効果を考えます．もしひまわりには</a:t>
            </a:r>
            <a:r>
              <a:rPr kumimoji="1" lang="en-US" altLang="ja-JP" dirty="0" smtClean="0"/>
              <a:t>±0</a:t>
            </a:r>
            <a:r>
              <a:rPr kumimoji="1" lang="ja-JP" altLang="en-US" dirty="0" err="1" smtClean="0"/>
              <a:t>，</a:t>
            </a:r>
            <a:r>
              <a:rPr kumimoji="1" lang="ja-JP" altLang="en-US" dirty="0" smtClean="0"/>
              <a:t>ダイズには－３，人工餌には＋３の効果があるとします．えさの効果があるなら，左のデータにえさの効果を足してやればよいわけです．するとヒマワリの列は</a:t>
            </a:r>
            <a:r>
              <a:rPr kumimoji="1" lang="en-US" altLang="ja-JP" dirty="0" smtClean="0"/>
              <a:t>15±</a:t>
            </a:r>
            <a:r>
              <a:rPr kumimoji="1" lang="ja-JP" altLang="en-US" dirty="0" smtClean="0"/>
              <a:t>０，ダイズの列は</a:t>
            </a:r>
            <a:r>
              <a:rPr kumimoji="1" lang="en-US" altLang="ja-JP" dirty="0" smtClean="0"/>
              <a:t>15-3</a:t>
            </a:r>
            <a:r>
              <a:rPr kumimoji="1" lang="ja-JP" altLang="en-US" dirty="0" err="1" smtClean="0"/>
              <a:t>，</a:t>
            </a:r>
            <a:r>
              <a:rPr kumimoji="1" lang="ja-JP" altLang="en-US" dirty="0" smtClean="0"/>
              <a:t>人工餌の列は</a:t>
            </a:r>
            <a:r>
              <a:rPr kumimoji="1" lang="en-US" altLang="ja-JP" dirty="0" smtClean="0"/>
              <a:t>15+3</a:t>
            </a:r>
          </a:p>
          <a:p>
            <a:r>
              <a:rPr kumimoji="1" lang="ja-JP" altLang="en-US" dirty="0" smtClean="0"/>
              <a:t>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4</a:t>
            </a:fld>
            <a:endParaRPr lang="en-US" altLang="ja-JP"/>
          </a:p>
        </p:txBody>
      </p:sp>
    </p:spTree>
    <p:extLst>
      <p:ext uri="{BB962C8B-B14F-4D97-AF65-F5344CB8AC3E}">
        <p14:creationId xmlns:p14="http://schemas.microsoft.com/office/powerpoint/2010/main" val="49870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えさの効果が誤差がない状態で発揮されれば，左のようになります．しかし，実験には誤差がつきものです．この世に誤差などなければ，統計学は必要なく，実験すれば左の結果を得て，</a:t>
            </a:r>
            <a:r>
              <a:rPr kumimoji="1" lang="ja-JP" altLang="en-US" dirty="0" err="1" smtClean="0"/>
              <a:t>めでたしです</a:t>
            </a:r>
            <a:r>
              <a:rPr kumimoji="1" lang="ja-JP" altLang="en-US" dirty="0" smtClean="0"/>
              <a:t>．これなら，統計解析など不要で，だれがみても人工餌が優れているとわかります．</a:t>
            </a:r>
            <a:endParaRPr kumimoji="1" lang="en-US" altLang="ja-JP" dirty="0" smtClean="0"/>
          </a:p>
          <a:p>
            <a:r>
              <a:rPr kumimoji="1" lang="ja-JP" altLang="en-US" dirty="0" smtClean="0"/>
              <a:t>しかし，実験には誤差がつきものですし，しかもランダムに誤差はやってきます．すなわちときには人工餌ばかりマイナス方向の誤差が来て，ヒマワリに逆転されることすらあるでしょう．</a:t>
            </a:r>
            <a:endParaRPr kumimoji="1" lang="en-US" altLang="ja-JP" dirty="0" smtClean="0"/>
          </a:p>
          <a:p>
            <a:r>
              <a:rPr kumimoji="1" lang="ja-JP" altLang="en-US" dirty="0" smtClean="0"/>
              <a:t>ここでは赤い数字で示した誤差があったとします．誤差を足し算すると右のようになります．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誤差によって，データの処理による違いがわかりにくく</a:t>
            </a:r>
            <a:r>
              <a:rPr kumimoji="1" lang="ja-JP" altLang="en-US" sz="1200" kern="1200" dirty="0" smtClean="0">
                <a:solidFill>
                  <a:schemeClr val="tx1"/>
                </a:solidFill>
                <a:effectLst/>
                <a:latin typeface="Times New Roman" pitchFamily="18" charset="0"/>
                <a:ea typeface="ＭＳ Ｐ明朝" charset="-128"/>
                <a:cs typeface="+mn-cs"/>
              </a:rPr>
              <a:t>なりました．</a:t>
            </a:r>
            <a:r>
              <a:rPr kumimoji="1" lang="ja-JP" altLang="ja-JP" sz="1200" kern="1200" dirty="0" smtClean="0">
                <a:solidFill>
                  <a:schemeClr val="tx1"/>
                </a:solidFill>
                <a:effectLst/>
                <a:latin typeface="Times New Roman" pitchFamily="18" charset="0"/>
                <a:ea typeface="ＭＳ Ｐ明朝" charset="-128"/>
                <a:cs typeface="+mn-cs"/>
              </a:rPr>
              <a:t>餌の効果が±３に対して，誤差も±４もあるからで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それだけ大きいと処理の効果を誤差より大きいといえるのでしょうか？</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5</a:t>
            </a:fld>
            <a:endParaRPr lang="en-US" altLang="ja-JP"/>
          </a:p>
        </p:txBody>
      </p:sp>
    </p:spTree>
    <p:extLst>
      <p:ext uri="{BB962C8B-B14F-4D97-AF65-F5344CB8AC3E}">
        <p14:creationId xmlns:p14="http://schemas.microsoft.com/office/powerpoint/2010/main" val="396187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わたしたちが実験をやって得られるデータは右のように，元々の平均（何もしなければ得られる値，ここでは１５）＋処理の効果（えさの効果）＋誤差の合計だけです．神様はすべてを知っているので，ここでは誤差がどのようにデータをつくるかを逆からみたのですが，実際に私たちが知ることができるのは，結果のみです．ここから誤差がどれだけで，えさの効果がどれだけかを知ることができるのでしょうか？</a:t>
            </a:r>
            <a:endParaRPr kumimoji="1" lang="en-US" altLang="ja-JP" dirty="0" smtClean="0"/>
          </a:p>
          <a:p>
            <a:r>
              <a:rPr kumimoji="1" lang="ja-JP" altLang="en-US" dirty="0" smtClean="0"/>
              <a:t>そのするためにはまずそれぞれのデータから全体の平均を引き，両者の差をとります．</a:t>
            </a:r>
            <a:endParaRPr kumimoji="1" lang="en-US" altLang="ja-JP" dirty="0" smtClean="0"/>
          </a:p>
          <a:p>
            <a:r>
              <a:rPr lang="ja-JP" altLang="en-US" dirty="0" smtClean="0"/>
              <a:t>データの総変動＝処理による変動＋誤差による変動に分けることができます．分散なので，実際は</a:t>
            </a:r>
            <a:r>
              <a:rPr lang="en-US" altLang="ja-JP" dirty="0" smtClean="0"/>
              <a:t>2</a:t>
            </a:r>
            <a:r>
              <a:rPr lang="ja-JP" altLang="en-US" dirty="0" smtClean="0"/>
              <a:t>乗して足し算するのですが，細かいことはここでは考えなくてもよいでしょう．</a:t>
            </a:r>
            <a:endParaRPr lang="en-US" altLang="ja-JP" dirty="0" smtClean="0"/>
          </a:p>
          <a:p>
            <a:r>
              <a:rPr lang="ja-JP" altLang="en-US" dirty="0" smtClean="0"/>
              <a:t>具体的には左のマス目の数字それぞれから，全体の平均である</a:t>
            </a:r>
            <a:r>
              <a:rPr lang="en-US" altLang="ja-JP" dirty="0" smtClean="0"/>
              <a:t>15</a:t>
            </a:r>
            <a:r>
              <a:rPr lang="ja-JP" altLang="en-US" dirty="0" smtClean="0"/>
              <a:t>を引きます．すると右のようになるはずです．確かめてみましょう．</a:t>
            </a:r>
            <a:endParaRPr lang="en-US" altLang="ja-JP" dirty="0" smtClean="0"/>
          </a:p>
          <a:p>
            <a:r>
              <a:rPr lang="ja-JP" altLang="en-US" dirty="0" smtClean="0"/>
              <a:t>右側の数字が，処理の効果と誤差が合わさったものだということです．次にこの右の数字を誤差と処理に分けてみましょう．</a:t>
            </a:r>
            <a:endParaRPr lang="en-US" altLang="ja-JP"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6</a:t>
            </a:fld>
            <a:endParaRPr lang="en-US" altLang="ja-JP"/>
          </a:p>
        </p:txBody>
      </p:sp>
    </p:spTree>
    <p:extLst>
      <p:ext uri="{BB962C8B-B14F-4D97-AF65-F5344CB8AC3E}">
        <p14:creationId xmlns:p14="http://schemas.microsoft.com/office/powerpoint/2010/main" val="19241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えさの効果を見積もりましょう．まずひまわりだけに注目しましょう．ひまわりのデータだけの平均をとると，ひまわりの列の合計が</a:t>
            </a:r>
            <a:r>
              <a:rPr kumimoji="1" lang="en-US" altLang="ja-JP" dirty="0" smtClean="0"/>
              <a:t>78</a:t>
            </a:r>
            <a:r>
              <a:rPr kumimoji="1" lang="ja-JP" altLang="en-US" dirty="0" smtClean="0"/>
              <a:t>ですから，平均は</a:t>
            </a:r>
            <a:r>
              <a:rPr kumimoji="1" lang="en-US" altLang="ja-JP" dirty="0" smtClean="0"/>
              <a:t>5</a:t>
            </a:r>
            <a:r>
              <a:rPr kumimoji="1" lang="ja-JP" altLang="en-US" dirty="0" smtClean="0"/>
              <a:t>で割って，</a:t>
            </a:r>
            <a:r>
              <a:rPr kumimoji="1" lang="en-US" altLang="ja-JP" dirty="0" smtClean="0"/>
              <a:t>15.6</a:t>
            </a:r>
            <a:r>
              <a:rPr kumimoji="1" lang="ja-JP" altLang="en-US" dirty="0" smtClean="0"/>
              <a:t>となります．全体の平均</a:t>
            </a:r>
            <a:r>
              <a:rPr kumimoji="1" lang="en-US" altLang="ja-JP" dirty="0" smtClean="0"/>
              <a:t>15</a:t>
            </a:r>
            <a:r>
              <a:rPr kumimoji="1" lang="ja-JP" altLang="en-US" dirty="0" smtClean="0"/>
              <a:t>からひまわりだけの平均は</a:t>
            </a:r>
            <a:r>
              <a:rPr kumimoji="1" lang="en-US" altLang="ja-JP" dirty="0" smtClean="0"/>
              <a:t>15.6</a:t>
            </a:r>
            <a:r>
              <a:rPr kumimoji="1" lang="ja-JP" altLang="en-US" dirty="0" smtClean="0"/>
              <a:t>と</a:t>
            </a:r>
            <a:r>
              <a:rPr kumimoji="1" lang="en-US" altLang="ja-JP" dirty="0" smtClean="0"/>
              <a:t>0.6</a:t>
            </a:r>
            <a:r>
              <a:rPr kumimoji="1" lang="ja-JP" altLang="en-US" dirty="0" err="1" smtClean="0"/>
              <a:t>だけ</a:t>
            </a:r>
            <a:r>
              <a:rPr kumimoji="1" lang="ja-JP" altLang="en-US" dirty="0" smtClean="0"/>
              <a:t>大きくなっています．これがひまわりの効果だと推定できるわけです．同じように大豆の平均は</a:t>
            </a:r>
            <a:r>
              <a:rPr kumimoji="1" lang="en-US" altLang="ja-JP" dirty="0" smtClean="0"/>
              <a:t>11.8</a:t>
            </a:r>
            <a:r>
              <a:rPr kumimoji="1" lang="ja-JP" altLang="en-US" dirty="0" smtClean="0"/>
              <a:t>なので，大豆の効果は</a:t>
            </a:r>
            <a:r>
              <a:rPr kumimoji="1" lang="en-US" altLang="ja-JP" dirty="0" smtClean="0"/>
              <a:t>-3.2</a:t>
            </a:r>
            <a:r>
              <a:rPr kumimoji="1" lang="ja-JP" altLang="en-US" dirty="0" err="1" smtClean="0"/>
              <a:t>，</a:t>
            </a:r>
            <a:r>
              <a:rPr kumimoji="1" lang="ja-JP" altLang="en-US" dirty="0" smtClean="0"/>
              <a:t>人工餌の平均は</a:t>
            </a:r>
            <a:r>
              <a:rPr kumimoji="1" lang="en-US" altLang="ja-JP" dirty="0" smtClean="0"/>
              <a:t>17.6</a:t>
            </a:r>
            <a:r>
              <a:rPr kumimoji="1" lang="ja-JP" altLang="en-US" dirty="0" smtClean="0"/>
              <a:t>なので，人工えさの効果は</a:t>
            </a:r>
            <a:r>
              <a:rPr kumimoji="1" lang="en-US" altLang="ja-JP" dirty="0" smtClean="0"/>
              <a:t>2.6</a:t>
            </a:r>
            <a:r>
              <a:rPr kumimoji="1" lang="ja-JP" altLang="en-US" dirty="0" smtClean="0"/>
              <a:t>と見積もることができます．もともとひまわり，大豆，人工えさの効果は</a:t>
            </a:r>
            <a:r>
              <a:rPr kumimoji="1" lang="en-US" altLang="ja-JP" dirty="0" smtClean="0"/>
              <a:t>0</a:t>
            </a:r>
            <a:r>
              <a:rPr kumimoji="1" lang="ja-JP" altLang="en-US" dirty="0" err="1" smtClean="0"/>
              <a:t>，</a:t>
            </a:r>
            <a:r>
              <a:rPr kumimoji="1" lang="en-US" altLang="ja-JP" dirty="0" smtClean="0"/>
              <a:t>-3</a:t>
            </a:r>
            <a:r>
              <a:rPr kumimoji="1" lang="ja-JP" altLang="en-US" dirty="0" err="1" smtClean="0"/>
              <a:t>，</a:t>
            </a:r>
            <a:r>
              <a:rPr kumimoji="1" lang="en-US" altLang="ja-JP" dirty="0" smtClean="0"/>
              <a:t>3</a:t>
            </a:r>
            <a:r>
              <a:rPr kumimoji="1" lang="ja-JP" altLang="en-US" dirty="0" smtClean="0"/>
              <a:t>として，データを作ったのでしたが，誤差のせいで多少，効果の見積もりが，ずれてしまいましたが，それほど大はずれでもありません．</a:t>
            </a:r>
            <a:endParaRPr kumimoji="1" lang="en-US" altLang="ja-JP" dirty="0" smtClean="0"/>
          </a:p>
          <a:p>
            <a:r>
              <a:rPr kumimoji="1" lang="ja-JP" altLang="en-US" dirty="0" smtClean="0"/>
              <a:t>次に誤差を見積もりましょう．個々のデータ＝</a:t>
            </a:r>
            <a:r>
              <a:rPr kumimoji="1" lang="en-US" altLang="ja-JP" dirty="0" smtClean="0"/>
              <a:t>15</a:t>
            </a:r>
            <a:r>
              <a:rPr kumimoji="1" lang="ja-JP" altLang="en-US" dirty="0" smtClean="0"/>
              <a:t>（全体の平均）＋効果＋誤差です．だから，誤差＝</a:t>
            </a:r>
            <a:r>
              <a:rPr kumimoji="1" lang="ja-JP" altLang="ja-JP" sz="1200" kern="1200" dirty="0" smtClean="0">
                <a:solidFill>
                  <a:schemeClr val="tx1"/>
                </a:solidFill>
                <a:effectLst/>
                <a:latin typeface="Times New Roman" pitchFamily="18" charset="0"/>
                <a:ea typeface="ＭＳ Ｐ明朝" charset="-128"/>
                <a:cs typeface="+mn-cs"/>
              </a:rPr>
              <a:t>個々のデータ－効果－</a:t>
            </a:r>
            <a:r>
              <a:rPr kumimoji="1" lang="en-US" altLang="ja-JP" sz="1200" kern="1200" dirty="0" smtClean="0">
                <a:solidFill>
                  <a:schemeClr val="tx1"/>
                </a:solidFill>
                <a:effectLst/>
                <a:latin typeface="Times New Roman" pitchFamily="18" charset="0"/>
                <a:ea typeface="ＭＳ Ｐ明朝" charset="-128"/>
                <a:cs typeface="+mn-cs"/>
              </a:rPr>
              <a:t>15</a:t>
            </a:r>
            <a:r>
              <a:rPr kumimoji="1" lang="ja-JP" altLang="en-US" sz="1200" kern="1200" dirty="0" smtClean="0">
                <a:solidFill>
                  <a:schemeClr val="tx1"/>
                </a:solidFill>
                <a:effectLst/>
                <a:latin typeface="Times New Roman" pitchFamily="18" charset="0"/>
                <a:ea typeface="ＭＳ Ｐ明朝" charset="-128"/>
                <a:cs typeface="+mn-cs"/>
              </a:rPr>
              <a:t>で，見積もることができます．</a:t>
            </a:r>
            <a:endParaRPr kumimoji="1" lang="en-US" altLang="ja-JP" dirty="0" smtClean="0"/>
          </a:p>
          <a:p>
            <a:r>
              <a:rPr kumimoji="1" lang="ja-JP" altLang="en-US" dirty="0" smtClean="0"/>
              <a:t>ひまわりのデータで誤差を見積もってみましょう．一番上は個々のデータは</a:t>
            </a:r>
            <a:r>
              <a:rPr kumimoji="1" lang="en-US" altLang="ja-JP" dirty="0" smtClean="0"/>
              <a:t>17</a:t>
            </a:r>
            <a:r>
              <a:rPr kumimoji="1" lang="ja-JP" altLang="en-US" dirty="0" err="1" smtClean="0"/>
              <a:t>，</a:t>
            </a:r>
            <a:r>
              <a:rPr kumimoji="1" lang="ja-JP" altLang="en-US" dirty="0" smtClean="0"/>
              <a:t>見積もられたひまわりの効果は</a:t>
            </a:r>
            <a:r>
              <a:rPr kumimoji="1" lang="en-US" altLang="ja-JP" dirty="0" smtClean="0"/>
              <a:t>0.6</a:t>
            </a:r>
            <a:r>
              <a:rPr kumimoji="1" lang="ja-JP" altLang="en-US" dirty="0" smtClean="0"/>
              <a:t>ですから，誤差</a:t>
            </a:r>
            <a:r>
              <a:rPr kumimoji="1" lang="en-US" altLang="ja-JP" dirty="0" smtClean="0"/>
              <a:t>=17-0.6-15=1.4</a:t>
            </a:r>
            <a:r>
              <a:rPr kumimoji="1" lang="ja-JP" altLang="en-US" dirty="0" smtClean="0"/>
              <a:t>と見積もられます．同じようにひまわりの</a:t>
            </a:r>
            <a:r>
              <a:rPr kumimoji="1" lang="en-US" altLang="ja-JP" dirty="0" smtClean="0"/>
              <a:t>2</a:t>
            </a:r>
            <a:r>
              <a:rPr kumimoji="1" lang="ja-JP" altLang="en-US" dirty="0" smtClean="0"/>
              <a:t>番目のデータは</a:t>
            </a:r>
            <a:r>
              <a:rPr kumimoji="1" lang="en-US" altLang="ja-JP" dirty="0" smtClean="0"/>
              <a:t>15</a:t>
            </a:r>
            <a:r>
              <a:rPr kumimoji="1" lang="ja-JP" altLang="en-US" dirty="0" smtClean="0"/>
              <a:t>ですから，誤差</a:t>
            </a:r>
            <a:r>
              <a:rPr kumimoji="1" lang="en-US" altLang="ja-JP" dirty="0" smtClean="0"/>
              <a:t>=15-0.6-15=-0.6</a:t>
            </a:r>
            <a:r>
              <a:rPr kumimoji="1" lang="ja-JP" altLang="en-US" dirty="0" smtClean="0"/>
              <a:t>となります．同じように残りの誤差も計算してみましょう</a:t>
            </a:r>
            <a:r>
              <a:rPr kumimoji="1" lang="ja-JP" altLang="en-US" smtClean="0"/>
              <a:t>．</a:t>
            </a:r>
            <a:r>
              <a:rPr kumimoji="1" lang="ja-JP" altLang="en-US" smtClean="0"/>
              <a:t>画面左の</a:t>
            </a:r>
            <a:r>
              <a:rPr kumimoji="1" lang="ja-JP" altLang="en-US" dirty="0" smtClean="0"/>
              <a:t>ようにそれぞれのデータの誤差が見積もられるはずです．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7</a:t>
            </a:fld>
            <a:endParaRPr lang="en-US" altLang="ja-JP"/>
          </a:p>
        </p:txBody>
      </p:sp>
    </p:spTree>
    <p:extLst>
      <p:ext uri="{BB962C8B-B14F-4D97-AF65-F5344CB8AC3E}">
        <p14:creationId xmlns:p14="http://schemas.microsoft.com/office/powerpoint/2010/main" val="35544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ように見積もった誤差は，最初にデータを合成するときに与えた真の誤差，これは神様にしかわからないはずのものですが，この真の誤差とどのくらい違っているかを比べてみましょう．画面左が見積もった誤差，右が真の誤差です．それなりにうまく見積もられていることがわかります．このように見積もった誤差に対して，処理の効果が本当に検出できるかを検定するのが分散分析です．画面右で得られた誤差変動に比べて，処理の変動（ひまわり　</a:t>
            </a:r>
            <a:r>
              <a:rPr kumimoji="1" lang="en-US" altLang="ja-JP" dirty="0" smtClean="0"/>
              <a:t>0.6</a:t>
            </a:r>
            <a:r>
              <a:rPr kumimoji="1" lang="ja-JP" altLang="en-US" dirty="0" err="1" smtClean="0"/>
              <a:t>，</a:t>
            </a:r>
            <a:r>
              <a:rPr kumimoji="1" lang="ja-JP" altLang="en-US" dirty="0" smtClean="0"/>
              <a:t>大豆　</a:t>
            </a:r>
            <a:r>
              <a:rPr kumimoji="1" lang="en-US" altLang="ja-JP" dirty="0" smtClean="0"/>
              <a:t>-3.2</a:t>
            </a:r>
            <a:r>
              <a:rPr kumimoji="1" lang="ja-JP" altLang="en-US" dirty="0" err="1" smtClean="0"/>
              <a:t>，</a:t>
            </a:r>
            <a:r>
              <a:rPr kumimoji="1" lang="ja-JP" altLang="en-US" dirty="0" smtClean="0"/>
              <a:t>人工餌　</a:t>
            </a:r>
            <a:r>
              <a:rPr kumimoji="1" lang="en-US" altLang="ja-JP" dirty="0" smtClean="0"/>
              <a:t>2.6</a:t>
            </a:r>
            <a:r>
              <a:rPr kumimoji="1" lang="ja-JP" altLang="en-US" dirty="0" smtClean="0"/>
              <a:t>）が十分に大きいことを検定します．これはＦ検定を使います．ただし実際にパソコンで分散分析するときはデータを入力して，分散分析の仕方を指定するだけですので，Ｆ検定を意識すること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8</a:t>
            </a:fld>
            <a:endParaRPr lang="en-US" altLang="ja-JP"/>
          </a:p>
        </p:txBody>
      </p:sp>
    </p:spTree>
    <p:extLst>
      <p:ext uri="{BB962C8B-B14F-4D97-AF65-F5344CB8AC3E}">
        <p14:creationId xmlns:p14="http://schemas.microsoft.com/office/powerpoint/2010/main" val="248015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元のデータは誤差と効果が一緒になっていたのですが，データの</a:t>
            </a:r>
            <a:r>
              <a:rPr kumimoji="1" lang="ja-JP" altLang="ja-JP" sz="1200" kern="1200" dirty="0" smtClean="0">
                <a:solidFill>
                  <a:schemeClr val="tx1"/>
                </a:solidFill>
                <a:effectLst/>
                <a:latin typeface="Times New Roman" pitchFamily="18" charset="0"/>
                <a:ea typeface="ＭＳ Ｐ明朝" charset="-128"/>
                <a:cs typeface="+mn-cs"/>
              </a:rPr>
              <a:t>ばらつきのうち，誤差と効果によるものを分けて，比較</a:t>
            </a:r>
            <a:r>
              <a:rPr kumimoji="1" lang="ja-JP" altLang="en-US" sz="1200" kern="1200" dirty="0" smtClean="0">
                <a:solidFill>
                  <a:schemeClr val="tx1"/>
                </a:solidFill>
                <a:effectLst/>
                <a:latin typeface="Times New Roman" pitchFamily="18" charset="0"/>
                <a:ea typeface="ＭＳ Ｐ明朝" charset="-128"/>
                <a:cs typeface="+mn-cs"/>
              </a:rPr>
              <a:t>できるようになりました．画面のように個々のデータは効果と誤差に分離できました．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9</a:t>
            </a:fld>
            <a:endParaRPr lang="en-US" altLang="ja-JP"/>
          </a:p>
        </p:txBody>
      </p:sp>
    </p:spTree>
    <p:extLst>
      <p:ext uri="{BB962C8B-B14F-4D97-AF65-F5344CB8AC3E}">
        <p14:creationId xmlns:p14="http://schemas.microsoft.com/office/powerpoint/2010/main" val="191469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B787365-80FB-4F1D-A78D-DFE7CC9F2172}"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ED790FF-5311-45A7-97E9-91E995855E66}"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5CFC0C8-5684-4A80-BD2B-7A28B37BD12F}"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50BA4EB-DC5F-4FA9-AA82-9F355F3D41C1}"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4BA8806-A4AA-4F73-B0A3-BAF77DD95C8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AABB0AB-AE2A-4607-830E-32DBCD1E5C93}"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55ABAAB6-FEE8-45E2-9DED-DC58156B732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B533356D-1A51-46AD-9E85-4CC84732B9F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8E481C8-19DC-4B9B-B86A-C1EA207B652C}"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E205B81-0E9B-4EEA-A369-FF2E1BC5F894}"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F9C356B5-6626-4DBB-9E0A-862D14BCF99D}"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12B21-4DFB-4676-9D4A-FFEA1E8342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2.png"/><Relationship Id="rId2" Type="http://schemas.microsoft.com/office/2007/relationships/media" Target="../media/media11.wma"/><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2.png"/><Relationship Id="rId2" Type="http://schemas.microsoft.com/office/2007/relationships/media" Target="../media/media12.wma"/><Relationship Id="rId1" Type="http://schemas.openxmlformats.org/officeDocument/2006/relationships/tags" Target="../tags/tag5.xml"/><Relationship Id="rId6" Type="http://schemas.openxmlformats.org/officeDocument/2006/relationships/image" Target="../media/image3.emf"/><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13.wma"/><Relationship Id="rId7" Type="http://schemas.openxmlformats.org/officeDocument/2006/relationships/image" Target="../media/image4.emf"/><Relationship Id="rId2" Type="http://schemas.microsoft.com/office/2007/relationships/media" Target="../media/media13.wm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3.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ja-JP" altLang="en-US"/>
              <a:t>データの変動を分解することができる</a:t>
            </a:r>
          </a:p>
        </p:txBody>
      </p:sp>
      <p:pic>
        <p:nvPicPr>
          <p:cNvPr id="582659" name="Picture 3"/>
          <p:cNvPicPr>
            <a:picLocks noChangeAspect="1" noChangeArrowheads="1"/>
          </p:cNvPicPr>
          <p:nvPr/>
        </p:nvPicPr>
        <p:blipFill>
          <a:blip r:embed="rId5" cstate="print"/>
          <a:srcRect l="33148" t="28683" r="30489" b="39969"/>
          <a:stretch>
            <a:fillRect/>
          </a:stretch>
        </p:blipFill>
        <p:spPr bwMode="auto">
          <a:xfrm>
            <a:off x="2438400" y="2133600"/>
            <a:ext cx="3886200" cy="2370138"/>
          </a:xfrm>
          <a:prstGeom prst="rect">
            <a:avLst/>
          </a:prstGeom>
          <a:noFill/>
          <a:ln w="38100">
            <a:noFill/>
            <a:miter lim="800000"/>
            <a:headEnd/>
            <a:tailEnd/>
          </a:ln>
          <a:effectLst/>
        </p:spPr>
      </p:pic>
      <p:sp>
        <p:nvSpPr>
          <p:cNvPr id="582660" name="Line 4"/>
          <p:cNvSpPr>
            <a:spLocks noChangeShapeType="1"/>
          </p:cNvSpPr>
          <p:nvPr/>
        </p:nvSpPr>
        <p:spPr bwMode="auto">
          <a:xfrm flipV="1">
            <a:off x="2057400" y="3352800"/>
            <a:ext cx="1066800" cy="1524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2661" name="Text Box 5"/>
          <p:cNvSpPr txBox="1">
            <a:spLocks noChangeArrowheads="1"/>
          </p:cNvSpPr>
          <p:nvPr/>
        </p:nvSpPr>
        <p:spPr bwMode="auto">
          <a:xfrm>
            <a:off x="762000" y="3124200"/>
            <a:ext cx="1692275" cy="822325"/>
          </a:xfrm>
          <a:prstGeom prst="rect">
            <a:avLst/>
          </a:prstGeom>
          <a:noFill/>
          <a:ln w="38100">
            <a:noFill/>
            <a:miter lim="800000"/>
            <a:headEnd/>
            <a:tailEnd/>
          </a:ln>
          <a:effectLst/>
        </p:spPr>
        <p:txBody>
          <a:bodyPr>
            <a:spAutoFit/>
          </a:bodyPr>
          <a:lstStyle/>
          <a:p>
            <a:r>
              <a:rPr lang="ja-JP" altLang="en-US"/>
              <a:t>処理Ａによる変動</a:t>
            </a:r>
          </a:p>
        </p:txBody>
      </p:sp>
      <p:sp>
        <p:nvSpPr>
          <p:cNvPr id="582662" name="Line 6"/>
          <p:cNvSpPr>
            <a:spLocks noChangeShapeType="1"/>
          </p:cNvSpPr>
          <p:nvPr/>
        </p:nvSpPr>
        <p:spPr bwMode="auto">
          <a:xfrm flipH="1">
            <a:off x="5410200" y="2743200"/>
            <a:ext cx="1371600" cy="457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2663" name="Text Box 7"/>
          <p:cNvSpPr txBox="1">
            <a:spLocks noChangeArrowheads="1"/>
          </p:cNvSpPr>
          <p:nvPr/>
        </p:nvSpPr>
        <p:spPr bwMode="auto">
          <a:xfrm>
            <a:off x="6842125" y="2306638"/>
            <a:ext cx="1768475" cy="822325"/>
          </a:xfrm>
          <a:prstGeom prst="rect">
            <a:avLst/>
          </a:prstGeom>
          <a:noFill/>
          <a:ln w="38100">
            <a:noFill/>
            <a:miter lim="800000"/>
            <a:headEnd/>
            <a:tailEnd/>
          </a:ln>
          <a:effectLst/>
        </p:spPr>
        <p:txBody>
          <a:bodyPr>
            <a:spAutoFit/>
          </a:bodyPr>
          <a:lstStyle/>
          <a:p>
            <a:r>
              <a:rPr lang="ja-JP" altLang="en-US"/>
              <a:t>処理Ｂによる変動</a:t>
            </a:r>
          </a:p>
        </p:txBody>
      </p:sp>
      <p:sp>
        <p:nvSpPr>
          <p:cNvPr id="582664" name="Line 8"/>
          <p:cNvSpPr>
            <a:spLocks noChangeShapeType="1"/>
          </p:cNvSpPr>
          <p:nvPr/>
        </p:nvSpPr>
        <p:spPr bwMode="auto">
          <a:xfrm flipV="1">
            <a:off x="3581400" y="4038600"/>
            <a:ext cx="457200" cy="762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2665" name="Text Box 9"/>
          <p:cNvSpPr txBox="1">
            <a:spLocks noChangeArrowheads="1"/>
          </p:cNvSpPr>
          <p:nvPr/>
        </p:nvSpPr>
        <p:spPr bwMode="auto">
          <a:xfrm>
            <a:off x="2955925" y="4745038"/>
            <a:ext cx="5038725" cy="457200"/>
          </a:xfrm>
          <a:prstGeom prst="rect">
            <a:avLst/>
          </a:prstGeom>
          <a:noFill/>
          <a:ln w="38100">
            <a:noFill/>
            <a:miter lim="800000"/>
            <a:headEnd/>
            <a:tailEnd/>
          </a:ln>
          <a:effectLst/>
        </p:spPr>
        <p:txBody>
          <a:bodyPr wrap="none">
            <a:spAutoFit/>
          </a:bodyPr>
          <a:lstStyle/>
          <a:p>
            <a:r>
              <a:rPr lang="ja-JP" altLang="en-US"/>
              <a:t>処理Ａと処理Ｂの交互作用による変動</a:t>
            </a:r>
          </a:p>
        </p:txBody>
      </p:sp>
      <p:sp>
        <p:nvSpPr>
          <p:cNvPr id="582666" name="Line 10"/>
          <p:cNvSpPr>
            <a:spLocks noChangeShapeType="1"/>
          </p:cNvSpPr>
          <p:nvPr/>
        </p:nvSpPr>
        <p:spPr bwMode="auto">
          <a:xfrm flipH="1">
            <a:off x="4800600" y="1828800"/>
            <a:ext cx="838200" cy="7620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582667" name="Text Box 11"/>
          <p:cNvSpPr txBox="1">
            <a:spLocks noChangeArrowheads="1"/>
          </p:cNvSpPr>
          <p:nvPr/>
        </p:nvSpPr>
        <p:spPr bwMode="auto">
          <a:xfrm>
            <a:off x="5029200" y="1371600"/>
            <a:ext cx="2217738" cy="457200"/>
          </a:xfrm>
          <a:prstGeom prst="rect">
            <a:avLst/>
          </a:prstGeom>
          <a:noFill/>
          <a:ln w="38100">
            <a:noFill/>
            <a:miter lim="800000"/>
            <a:headEnd/>
            <a:tailEnd/>
          </a:ln>
          <a:effectLst/>
        </p:spPr>
        <p:txBody>
          <a:bodyPr wrap="none">
            <a:spAutoFit/>
          </a:bodyPr>
          <a:lstStyle/>
          <a:p>
            <a:r>
              <a:rPr lang="ja-JP" altLang="en-US"/>
              <a:t>誤差による変動</a:t>
            </a:r>
          </a:p>
        </p:txBody>
      </p:sp>
      <p:sp>
        <p:nvSpPr>
          <p:cNvPr id="582668" name="Text Box 12"/>
          <p:cNvSpPr txBox="1">
            <a:spLocks noChangeArrowheads="1"/>
          </p:cNvSpPr>
          <p:nvPr/>
        </p:nvSpPr>
        <p:spPr bwMode="auto">
          <a:xfrm>
            <a:off x="593725" y="5278438"/>
            <a:ext cx="8169275" cy="1187450"/>
          </a:xfrm>
          <a:prstGeom prst="rect">
            <a:avLst/>
          </a:prstGeom>
          <a:noFill/>
          <a:ln w="38100">
            <a:noFill/>
            <a:miter lim="800000"/>
            <a:headEnd/>
            <a:tailEnd/>
          </a:ln>
          <a:effectLst/>
        </p:spPr>
        <p:txBody>
          <a:bodyPr>
            <a:spAutoFit/>
          </a:bodyPr>
          <a:lstStyle/>
          <a:p>
            <a:r>
              <a:rPr lang="ja-JP" altLang="en-US"/>
              <a:t>データの値の変動を上の図のように分解し，誤差による変動に比べて，処理や交互作用による変動が意味がある（有意差がある）変動かを調べる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3231"/>
    </mc:Choice>
    <mc:Fallback>
      <p:transition spd="slow" advTm="153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404" x="1308100" y="4965700"/>
          <p14:tracePt t="2404" x="1314450" y="4959350"/>
          <p14:tracePt t="3086" x="1308100" y="4965700"/>
          <p14:tracePt t="3106" x="1320800" y="4965700"/>
          <p14:tracePt t="3122" x="1327150" y="4965700"/>
          <p14:tracePt t="3131" x="1346200" y="4959350"/>
          <p14:tracePt t="3131" x="1365250" y="4959350"/>
          <p14:tracePt t="3148" x="1390650" y="4959350"/>
          <p14:tracePt t="3148" x="1416050" y="4959350"/>
          <p14:tracePt t="3148" x="1454150" y="4965700"/>
          <p14:tracePt t="3167" x="1492250" y="4972050"/>
          <p14:tracePt t="3180" x="1530350" y="4978400"/>
          <p14:tracePt t="3180" x="1574800" y="4991100"/>
          <p14:tracePt t="3200" x="1676400" y="5022850"/>
          <p14:tracePt t="3200" x="1727200" y="5035550"/>
          <p14:tracePt t="3215" x="1778000" y="5054600"/>
          <p14:tracePt t="3215" x="1835150" y="5080000"/>
          <p14:tracePt t="3232" x="1898650" y="5099050"/>
          <p14:tracePt t="3232" x="1962150" y="5124450"/>
          <p14:tracePt t="3248" x="2025650" y="5149850"/>
          <p14:tracePt t="3248" x="2095500" y="5168900"/>
          <p14:tracePt t="3248" x="2159000" y="5200650"/>
          <p14:tracePt t="3268" x="2228850" y="5232400"/>
          <p14:tracePt t="3268" x="2298700" y="5264150"/>
          <p14:tracePt t="3282" x="2368550" y="5289550"/>
          <p14:tracePt t="3282" x="2432050" y="5321300"/>
          <p14:tracePt t="3299" x="2508250" y="5359400"/>
          <p14:tracePt t="3299" x="2578100" y="5391150"/>
          <p14:tracePt t="3315" x="2654300" y="5422900"/>
          <p14:tracePt t="3315" x="2806700" y="5499100"/>
          <p14:tracePt t="3332" x="2876550" y="5530850"/>
          <p14:tracePt t="3332" x="2952750" y="5568950"/>
          <p14:tracePt t="3350" x="3022600" y="5600700"/>
          <p14:tracePt t="3350" x="3092450" y="5638800"/>
          <p14:tracePt t="3366" x="3162300" y="5670550"/>
          <p14:tracePt t="3366" x="3219450" y="5708650"/>
          <p14:tracePt t="3384" x="3282950" y="5746750"/>
          <p14:tracePt t="3384" x="3403600" y="5822950"/>
          <p14:tracePt t="3401" x="3460750" y="5861050"/>
          <p14:tracePt t="3401" x="3517900" y="5899150"/>
          <p14:tracePt t="3416" x="3575050" y="5930900"/>
          <p14:tracePt t="3416" x="3625850" y="5969000"/>
          <p14:tracePt t="3433" x="3683000" y="6000750"/>
          <p14:tracePt t="3433" x="3733800" y="6026150"/>
          <p14:tracePt t="3433" x="3784600" y="6057900"/>
          <p14:tracePt t="3451" x="3835400" y="6089650"/>
          <p14:tracePt t="3465" x="3886200" y="6115050"/>
          <p14:tracePt t="3465" x="3975100" y="6172200"/>
          <p14:tracePt t="3483" x="4019550" y="6197600"/>
          <p14:tracePt t="3483" x="4057650" y="6223000"/>
          <p14:tracePt t="3499" x="4095750" y="6248400"/>
          <p14:tracePt t="3499" x="4133850" y="6267450"/>
          <p14:tracePt t="3516" x="4171950" y="6286500"/>
          <p14:tracePt t="3516" x="4203700" y="6305550"/>
          <p14:tracePt t="3532" x="4235450" y="6318250"/>
          <p14:tracePt t="3532" x="4267200" y="6330950"/>
          <p14:tracePt t="3532" x="4292600" y="6350000"/>
          <p14:tracePt t="3551" x="4324350" y="6362700"/>
          <p14:tracePt t="3564" x="4349750" y="6375400"/>
          <p14:tracePt t="3564" x="4400550" y="6400800"/>
          <p14:tracePt t="3583" x="4419600" y="6413500"/>
          <p14:tracePt t="3583" x="4445000" y="6426200"/>
          <p14:tracePt t="3599" x="4464050" y="6438900"/>
          <p14:tracePt t="3615" x="4508500" y="6457950"/>
          <p14:tracePt t="3632" x="4540250" y="6470650"/>
          <p14:tracePt t="3632" x="4565650" y="6477000"/>
          <p14:tracePt t="3650" x="4591050" y="6489700"/>
          <p14:tracePt t="3670" x="4616450" y="6483350"/>
          <p14:tracePt t="3754" x="4629150" y="6464300"/>
          <p14:tracePt t="3774" x="4641850" y="6438900"/>
          <p14:tracePt t="3811" x="4667250" y="6451600"/>
          <p14:tracePt t="3878" x="4692650" y="6445250"/>
          <p14:tracePt t="3911" x="4718050" y="6445250"/>
          <p14:tracePt t="3931" x="4743450" y="6438900"/>
          <p14:tracePt t="3963" x="4762500" y="6432550"/>
          <p14:tracePt t="4014" x="4775200" y="6457950"/>
          <p14:tracePt t="4106" x="4800600" y="6470650"/>
          <p14:tracePt t="4350" x="4819650" y="6496050"/>
          <p14:tracePt t="4478" x="4838700" y="6502400"/>
          <p14:tracePt t="5002" x="4851400" y="6521450"/>
          <p14:tracePt t="5387" x="4870450" y="6521450"/>
          <p14:tracePt t="5943" x="4895850" y="6521450"/>
          <p14:tracePt t="9049" x="4870450" y="6502400"/>
          <p14:tracePt t="9740" x="4851400" y="6515100"/>
          <p14:tracePt t="9972" x="4870450" y="6515100"/>
          <p14:tracePt t="10368" x="4870450" y="6489700"/>
          <p14:tracePt t="10548" x="4895850" y="6489700"/>
          <p14:tracePt t="10720" x="4914900" y="6489700"/>
          <p14:tracePt t="11128" x="4908550" y="6515100"/>
          <p14:tracePt t="11449" x="4927600" y="6502400"/>
          <p14:tracePt t="11697" x="4946650" y="6508750"/>
          <p14:tracePt t="12073" x="4953000" y="6489700"/>
          <p14:tracePt t="12477" x="4933950" y="6489700"/>
          <p14:tracePt t="12897" x="4914900" y="6502400"/>
          <p14:tracePt t="12981" x="4921250" y="6483350"/>
          <p14:tracePt t="13497" x="4940300" y="6464300"/>
          <p14:tracePt t="13581" x="4965700" y="6445250"/>
          <p14:tracePt t="13641" x="4984750" y="6432550"/>
          <p14:tracePt t="13701" x="4984750" y="6451600"/>
          <p14:tracePt t="14894" x="5010150" y="6451600"/>
          <p14:tracePt t="15974" x="4997450" y="6426200"/>
          <p14:tracePt t="16110" x="4997450" y="6407150"/>
          <p14:tracePt t="16529" x="5003800" y="6426200"/>
          <p14:tracePt t="16722" x="4997450" y="6451600"/>
          <p14:tracePt t="16962" x="5010150" y="6426200"/>
          <p14:tracePt t="17062" x="5029200" y="6407150"/>
          <p14:tracePt t="17243" x="5010150" y="6400800"/>
          <p14:tracePt t="17362" x="5029200" y="6394450"/>
          <p14:tracePt t="17878" x="5054600" y="6369050"/>
          <p14:tracePt t="18014" x="5041900" y="6394450"/>
          <p14:tracePt t="18170" x="5067300" y="6388100"/>
          <p14:tracePt t="19760" x="5073650" y="6362700"/>
          <p14:tracePt t="20175" x="5073650" y="6343650"/>
          <p14:tracePt t="20990" x="5073650" y="6330950"/>
          <p14:tracePt t="21103" x="5080000" y="6324600"/>
          <p14:tracePt t="21147" x="5073650" y="6324600"/>
          <p14:tracePt t="21239" x="5067300" y="6330950"/>
          <p14:tracePt t="21395" x="5073650" y="6337300"/>
          <p14:tracePt t="21455" x="5073650" y="6330950"/>
          <p14:tracePt t="21471" x="5073650" y="6324600"/>
          <p14:tracePt t="21487" x="5080000" y="6318250"/>
          <p14:tracePt t="21531" x="5073650" y="6318250"/>
          <p14:tracePt t="21643" x="5073650" y="6324600"/>
          <p14:tracePt t="21667" x="5067300" y="6324600"/>
          <p14:tracePt t="21719" x="5060950" y="6330950"/>
          <p14:tracePt t="21891" x="5067300" y="6324600"/>
          <p14:tracePt t="21923" x="5073650" y="6318250"/>
          <p14:tracePt t="21943" x="5073650" y="6311900"/>
          <p14:tracePt t="21987" x="5073650" y="6305550"/>
          <p14:tracePt t="22011" x="5080000" y="6299200"/>
          <p14:tracePt t="22026" x="5080000" y="6292850"/>
          <p14:tracePt t="22055" x="5080000" y="6286500"/>
          <p14:tracePt t="22071" x="5080000" y="6280150"/>
          <p14:tracePt t="22087" x="5080000" y="6273800"/>
          <p14:tracePt t="22095" x="5080000" y="6267450"/>
          <p14:tracePt t="22107" x="5080000" y="6261100"/>
          <p14:tracePt t="22123" x="5080000" y="6248400"/>
          <p14:tracePt t="22139" x="5080000" y="6242050"/>
          <p14:tracePt t="22155" x="5080000" y="6235700"/>
          <p14:tracePt t="22167" x="5080000" y="6229350"/>
          <p14:tracePt t="22311" x="5080000" y="6223000"/>
          <p14:tracePt t="22431" x="5073650" y="6223000"/>
          <p14:tracePt t="22523" x="5073650" y="6216650"/>
          <p14:tracePt t="22535" x="5073650" y="6210300"/>
          <p14:tracePt t="22559" x="5073650" y="6203950"/>
          <p14:tracePt t="22583" x="5073650" y="6197600"/>
          <p14:tracePt t="22603" x="5073650" y="6191250"/>
          <p14:tracePt t="22644" x="5067300" y="6191250"/>
          <p14:tracePt t="22688" x="5067300" y="6197600"/>
          <p14:tracePt t="22739" x="5067300" y="6203950"/>
          <p14:tracePt t="22887" x="5067300" y="6210300"/>
          <p14:tracePt t="22919" x="5067300" y="6203950"/>
          <p14:tracePt t="22988" x="5067300" y="6210300"/>
          <p14:tracePt t="23055" x="5067300" y="6203950"/>
          <p14:tracePt t="23255" x="5073650" y="6203950"/>
          <p14:tracePt t="23444" x="5073650" y="6210300"/>
          <p14:tracePt t="23467" x="5067300" y="6203950"/>
          <p14:tracePt t="23663" x="5067300" y="6197600"/>
          <p14:tracePt t="23812" x="5060950" y="6203950"/>
          <p14:tracePt t="23888" x="5054600" y="6210300"/>
          <p14:tracePt t="23924" x="5054600" y="6203950"/>
          <p14:tracePt t="24028" x="5054600" y="6210300"/>
          <p14:tracePt t="24112" x="5054600" y="6216650"/>
          <p14:tracePt t="24164" x="5054600" y="6210300"/>
          <p14:tracePt t="24207" x="5054600" y="6216650"/>
          <p14:tracePt t="24231" x="5054600" y="6223000"/>
          <p14:tracePt t="24248" x="5048250" y="6223000"/>
          <p14:tracePt t="24264" x="5048250" y="6229350"/>
          <p14:tracePt t="24284" x="5041900" y="6223000"/>
          <p14:tracePt t="24351" x="5041900" y="6229350"/>
          <p14:tracePt t="24388" x="5041900" y="6223000"/>
          <p14:tracePt t="24448" x="5041900" y="6229350"/>
          <p14:tracePt t="24556" x="5035550" y="6235700"/>
          <p14:tracePt t="24584" x="5029200" y="6229350"/>
          <p14:tracePt t="24636" x="5035550" y="6229350"/>
          <p14:tracePt t="24712" x="5041900" y="6229350"/>
          <p14:tracePt t="24780" x="5048250" y="6235700"/>
          <p14:tracePt t="25096" x="5048250" y="6242050"/>
          <p14:tracePt t="25108" x="5041900" y="6235700"/>
          <p14:tracePt t="25164" x="5041900" y="6229350"/>
          <p14:tracePt t="25184" x="5041900" y="6235700"/>
          <p14:tracePt t="25236" x="5048250" y="6235700"/>
          <p14:tracePt t="25268" x="5054600" y="6235700"/>
          <p14:tracePt t="25304" x="5060950" y="6242050"/>
          <p14:tracePt t="25364" x="5067300" y="6248400"/>
          <p14:tracePt t="25388" x="5073650" y="6248400"/>
          <p14:tracePt t="25408" x="5080000" y="6242050"/>
          <p14:tracePt t="25432" x="5086350" y="6235700"/>
          <p14:tracePt t="25464" x="5086350" y="6229350"/>
          <p14:tracePt t="25568" x="5092700" y="6229350"/>
          <p14:tracePt t="25588" x="5099050" y="6223000"/>
          <p14:tracePt t="25612" x="5105400" y="6223000"/>
          <p14:tracePt t="25636" x="5105400" y="6216650"/>
          <p14:tracePt t="25656" x="5111750" y="6216650"/>
          <p14:tracePt t="25704" x="5111750" y="6223000"/>
          <p14:tracePt t="25828" x="5111750" y="6229350"/>
          <p14:tracePt t="25844" x="5111750" y="6235700"/>
          <p14:tracePt t="25876" x="5105400" y="6242050"/>
          <p14:tracePt t="25896" x="5111750" y="6248400"/>
          <p14:tracePt t="25912" x="5111750" y="6254750"/>
          <p14:tracePt t="25920" x="5111750" y="6267450"/>
          <p14:tracePt t="25929" x="5111750" y="6273800"/>
          <p14:tracePt t="25942" x="5111750" y="6280150"/>
          <p14:tracePt t="25942" x="5111750" y="6286500"/>
          <p14:tracePt t="25960" x="5118100" y="6299200"/>
          <p14:tracePt t="25975" x="5124450" y="6324600"/>
          <p14:tracePt t="26008" x="5099050" y="6337300"/>
          <p14:tracePt t="26248" x="5118100" y="6356350"/>
          <p14:tracePt t="26368" x="5137150" y="6362700"/>
          <p14:tracePt t="26428" x="5162550" y="6369050"/>
          <p14:tracePt t="26536" x="5162550" y="6350000"/>
          <p14:tracePt t="26668" x="5162550" y="6337300"/>
          <p14:tracePt t="26708" x="5162550" y="6330950"/>
          <p14:tracePt t="26716" x="5162550" y="6324600"/>
          <p14:tracePt t="26728" x="5156200" y="6324600"/>
          <p14:tracePt t="26745" x="5156200" y="6318250"/>
          <p14:tracePt t="26761" x="5156200" y="6311900"/>
          <p14:tracePt t="26784" x="5156200" y="6305550"/>
          <p14:tracePt t="26797" x="5149850" y="6299200"/>
          <p14:tracePt t="26828" x="5143500" y="6299200"/>
          <p14:tracePt t="26872" x="5137150" y="6292850"/>
          <p14:tracePt t="26916" x="5137150" y="6299200"/>
          <p14:tracePt t="27000" x="5143500" y="6305550"/>
          <p14:tracePt t="27028" x="5143500" y="6318250"/>
          <p14:tracePt t="27128" x="5149850" y="6324600"/>
          <p14:tracePt t="27145" x="5143500" y="6324600"/>
          <p14:tracePt t="27232" x="5137150" y="6318250"/>
          <p14:tracePt t="27284" x="5137150" y="6311900"/>
          <p14:tracePt t="27324" x="5130800" y="6305550"/>
          <p14:tracePt t="27345" x="5124450" y="6311900"/>
          <p14:tracePt t="27532" x="5124450" y="6299200"/>
          <p14:tracePt t="27593" x="5118100" y="6292850"/>
          <p14:tracePt t="27616" x="5118100" y="6299200"/>
          <p14:tracePt t="27652" x="5124450" y="6305550"/>
          <p14:tracePt t="27685" x="5124450" y="6299200"/>
          <p14:tracePt t="27712" x="5124450" y="6292850"/>
          <p14:tracePt t="27748" x="5130800" y="6292850"/>
          <p14:tracePt t="27797" x="5130800" y="6286500"/>
          <p14:tracePt t="27824" x="5137150" y="6280150"/>
          <p14:tracePt t="27892" x="5143500" y="6286500"/>
          <p14:tracePt t="27924" x="5149850" y="6280150"/>
          <p14:tracePt t="28005" x="5156200" y="6273800"/>
          <p14:tracePt t="28108" x="5156200" y="6280150"/>
          <p14:tracePt t="28229" x="5156200" y="6273800"/>
          <p14:tracePt t="28277" x="5156200" y="6267450"/>
          <p14:tracePt t="28288" x="5162550" y="6267450"/>
          <p14:tracePt t="28356" x="5162550" y="6273800"/>
          <p14:tracePt t="28397" x="5168900" y="6280150"/>
          <p14:tracePt t="28492" x="5162550" y="6273800"/>
          <p14:tracePt t="28689" x="5162550" y="6280150"/>
          <p14:tracePt t="28784" x="5168900" y="6273800"/>
          <p14:tracePt t="28845" x="5168900" y="6280150"/>
          <p14:tracePt t="28905" x="5175250" y="6280150"/>
          <p14:tracePt t="28965" x="5175250" y="6273800"/>
          <p14:tracePt t="29101" x="5168900" y="6280150"/>
          <p14:tracePt t="29136" x="5168900" y="6286500"/>
          <p14:tracePt t="29161" x="5168900" y="6280150"/>
          <p14:tracePt t="29221" x="5162550" y="6286500"/>
          <p14:tracePt t="29281" x="5162550" y="6292850"/>
          <p14:tracePt t="29317" x="5156200" y="6292850"/>
          <p14:tracePt t="29512" x="5149850" y="6292850"/>
          <p14:tracePt t="29657" x="5149850" y="6299200"/>
          <p14:tracePt t="29753" x="5143500" y="6299200"/>
          <p14:tracePt t="29797" x="5143500" y="6305550"/>
          <p14:tracePt t="29909" x="5149850" y="6299200"/>
          <p14:tracePt t="29977" x="5149850" y="6292850"/>
          <p14:tracePt t="30024" x="5143500" y="6299200"/>
          <p14:tracePt t="30097" x="5143500" y="6305550"/>
          <p14:tracePt t="30129" x="5137150" y="6311900"/>
          <p14:tracePt t="30165" x="5137150" y="6305550"/>
          <p14:tracePt t="30172" x="5130800" y="6299200"/>
          <p14:tracePt t="30209" x="5124450" y="6299200"/>
          <p14:tracePt t="30249" x="5118100" y="6305550"/>
          <p14:tracePt t="30265" x="5111750" y="6311900"/>
          <p14:tracePt t="30277" x="5105400" y="6305550"/>
          <p14:tracePt t="30293" x="5099050" y="6305550"/>
          <p14:tracePt t="30309" x="5099050" y="6299200"/>
          <p14:tracePt t="30328" x="5105400" y="6299200"/>
          <p14:tracePt t="30369" x="5111750" y="6305550"/>
          <p14:tracePt t="30389" x="5111750" y="6311900"/>
          <p14:tracePt t="30405" x="5118100" y="6311900"/>
          <p14:tracePt t="30437" x="5124450" y="6305550"/>
          <p14:tracePt t="30473" x="5130800" y="6299200"/>
          <p14:tracePt t="30497" x="5137150" y="6299200"/>
          <p14:tracePt t="30517" x="5130800" y="6292850"/>
          <p14:tracePt t="30625" x="5124450" y="6299200"/>
          <p14:tracePt t="30645" x="5118100" y="6299200"/>
          <p14:tracePt t="30669" x="5111750" y="6299200"/>
          <p14:tracePt t="30690" x="5105400" y="6299200"/>
          <p14:tracePt t="30713" x="5105400" y="6305550"/>
          <p14:tracePt t="30737" x="5099050" y="6299200"/>
          <p14:tracePt t="30809" x="5105400" y="6299200"/>
          <p14:tracePt t="30849" x="5111750" y="6292850"/>
          <p14:tracePt t="30885" x="5111750" y="6286500"/>
          <p14:tracePt t="30901" x="5111750" y="6280150"/>
          <p14:tracePt t="30929" x="5111750" y="6273800"/>
          <p14:tracePt t="30946" x="5111750" y="6267450"/>
          <p14:tracePt t="30989" x="5105400" y="6273800"/>
          <p14:tracePt t="31005" x="5099050" y="6267450"/>
          <p14:tracePt t="31021" x="5092700" y="6267450"/>
          <p14:tracePt t="31037" x="5086350" y="6261100"/>
          <p14:tracePt t="31049" x="5080000" y="6261100"/>
          <p14:tracePt t="31065" x="5073650" y="6254750"/>
          <p14:tracePt t="31076" x="5067300" y="6254750"/>
          <p14:tracePt t="31093" x="5054600" y="6254750"/>
          <p14:tracePt t="31110" x="5048250" y="6254750"/>
          <p14:tracePt t="31127" x="5041900" y="6254750"/>
          <p14:tracePt t="31143" x="5048250" y="6254750"/>
          <p14:tracePt t="31177" x="5054600" y="6261100"/>
          <p14:tracePt t="31194" x="5060950" y="6261100"/>
          <p14:tracePt t="31209" x="5067300" y="6261100"/>
          <p14:tracePt t="31225" x="5073650" y="6261100"/>
          <p14:tracePt t="31253" x="5080000" y="6261100"/>
          <p14:tracePt t="31285" x="5080000" y="6254750"/>
          <p14:tracePt t="31321" x="5080000" y="6248400"/>
          <p14:tracePt t="31433" x="5073650" y="6248400"/>
          <p14:tracePt t="31569" x="5067300" y="6248400"/>
          <p14:tracePt t="31597" x="5067300" y="6254750"/>
          <p14:tracePt t="31637" x="5060950" y="6248400"/>
          <p14:tracePt t="31673" x="5060950" y="6242050"/>
          <p14:tracePt t="31697" x="5067300" y="6242050"/>
          <p14:tracePt t="31802" x="5060950" y="6242050"/>
          <p14:tracePt t="31949" x="5054600" y="6248400"/>
          <p14:tracePt t="32005" x="5060950" y="6248400"/>
          <p14:tracePt t="32077" x="5067300" y="6248400"/>
          <p14:tracePt t="32126" x="5060950" y="6248400"/>
          <p14:tracePt t="32185" x="5054600" y="6248400"/>
          <p14:tracePt t="32257" x="5054600" y="6254750"/>
          <p14:tracePt t="32326" x="5054600" y="6248400"/>
          <p14:tracePt t="32393" x="5054600" y="6254750"/>
          <p14:tracePt t="32430" x="5054600" y="6261100"/>
          <p14:tracePt t="32454" x="5048250" y="6254750"/>
          <p14:tracePt t="32497" x="5048250" y="6261100"/>
          <p14:tracePt t="32558" x="5054600" y="6261100"/>
          <p14:tracePt t="32617" x="5048250" y="6261100"/>
          <p14:tracePt t="32686" x="5041900" y="6267450"/>
          <p14:tracePt t="32710" x="5041900" y="6273800"/>
          <p14:tracePt t="32737" x="5035550" y="6267450"/>
          <p14:tracePt t="32769" x="5041900" y="6267450"/>
          <p14:tracePt t="32905" x="5041900" y="6261100"/>
          <p14:tracePt t="32949" x="5041900" y="6267450"/>
          <p14:tracePt t="32986" x="5041900" y="6261100"/>
          <p14:tracePt t="33062" x="5048250" y="6254750"/>
          <p14:tracePt t="33090" x="5054600" y="6254750"/>
          <p14:tracePt t="33190" x="5060950" y="6242050"/>
          <p14:tracePt t="33317" x="5067300" y="6242050"/>
          <p14:tracePt t="33361" x="5067300" y="6248400"/>
          <p14:tracePt t="33398" x="5067300" y="6242050"/>
          <p14:tracePt t="33602" x="5067300" y="6235700"/>
          <p14:tracePt t="33630" x="5073650" y="6242050"/>
          <p14:tracePt t="33662" x="5073650" y="6248400"/>
          <p14:tracePt t="33690" x="5073650" y="6242050"/>
          <p14:tracePt t="33750" x="5080000" y="6242050"/>
          <p14:tracePt t="33781" x="5073650" y="6248400"/>
          <p14:tracePt t="33850" x="5067300" y="6248400"/>
          <p14:tracePt t="33894" x="5067300" y="6242050"/>
          <p14:tracePt t="33978" x="5060950" y="6248400"/>
          <p14:tracePt t="34038" x="5060950" y="6254750"/>
          <p14:tracePt t="34110" x="5054600" y="6254750"/>
          <p14:tracePt t="34142" x="5048250" y="6254750"/>
          <p14:tracePt t="34170" x="5048250" y="6248400"/>
          <p14:tracePt t="34330" x="5054600" y="6248400"/>
          <p14:tracePt t="34358" x="5048250" y="6242050"/>
          <p14:tracePt t="34554" x="5048250" y="6248400"/>
          <p14:tracePt t="34578" x="5054600" y="6242050"/>
          <p14:tracePt t="34621" x="5060950" y="6235700"/>
          <p14:tracePt t="34698" x="5054600" y="6235700"/>
          <p14:tracePt t="34847" x="5048250" y="6242050"/>
          <p14:tracePt t="34922" x="5041900" y="6235700"/>
          <p14:tracePt t="35010" x="5048250" y="6235700"/>
          <p14:tracePt t="35118" x="5054600" y="6235700"/>
          <p14:tracePt t="35170" x="5054600" y="6229350"/>
          <p14:tracePt t="35238" x="5054600" y="6235700"/>
          <p14:tracePt t="35306" x="5048250" y="6229350"/>
          <p14:tracePt t="35378" x="5054600" y="6235700"/>
          <p14:tracePt t="35478" x="5054600" y="6229350"/>
          <p14:tracePt t="35538" x="5054600" y="6235700"/>
          <p14:tracePt t="35634" x="5048250" y="6242050"/>
          <p14:tracePt t="35718" x="5041900" y="6242050"/>
          <p14:tracePt t="35806" x="5035550" y="6248400"/>
          <p14:tracePt t="35866" x="5029200" y="6242050"/>
          <p14:tracePt t="35926" x="5029200" y="6235700"/>
          <p14:tracePt t="35958" x="5029200" y="6229350"/>
          <p14:tracePt t="35994" x="5035550" y="6229350"/>
          <p14:tracePt t="36019" x="5041900" y="6223000"/>
          <p14:tracePt t="36031" x="5041900" y="6210300"/>
          <p14:tracePt t="36047" x="5041900" y="6203950"/>
          <p14:tracePt t="36062" x="5035550" y="6203950"/>
          <p14:tracePt t="36122" x="5029200" y="6210300"/>
          <p14:tracePt t="36174" x="5022850" y="6203950"/>
          <p14:tracePt t="36226" x="5022850" y="6210300"/>
          <p14:tracePt t="36258" x="5016500" y="6210300"/>
          <p14:tracePt t="36286" x="5010150" y="6216650"/>
          <p14:tracePt t="36318" x="5016500" y="6216650"/>
          <p14:tracePt t="36518" x="5010150" y="6216650"/>
          <p14:tracePt t="36602" x="5003800" y="6223000"/>
          <p14:tracePt t="36630" x="5010150" y="6229350"/>
          <p14:tracePt t="36662" x="5010150" y="6223000"/>
          <p14:tracePt t="36698" x="5016500" y="6223000"/>
          <p14:tracePt t="36715" x="5022850" y="6216650"/>
          <p14:tracePt t="36731" x="5029200" y="6210300"/>
          <p14:tracePt t="36747" x="5035550" y="6210300"/>
          <p14:tracePt t="36759" x="5041900" y="6203950"/>
          <p14:tracePt t="36782" x="5048250" y="6197600"/>
          <p14:tracePt t="36903" x="5048250" y="6191250"/>
          <p14:tracePt t="36923" x="5048250" y="6184900"/>
          <p14:tracePt t="37075" x="5048250" y="6191250"/>
          <p14:tracePt t="37187" x="5048250" y="6197600"/>
          <p14:tracePt t="37239" x="5048250" y="6191250"/>
          <p14:tracePt t="37443" x="5054600" y="6197600"/>
          <p14:tracePt t="37503" x="5054600" y="6191250"/>
          <p14:tracePt t="37623" x="5054600" y="6184900"/>
          <p14:tracePt t="37698" x="5060950" y="6184900"/>
          <p14:tracePt t="37735" x="5067300" y="6184900"/>
          <p14:tracePt t="37766" x="5073650" y="6178550"/>
          <p14:tracePt t="37855" x="5073650" y="6172200"/>
          <p14:tracePt t="37923" x="5073650" y="6165850"/>
          <p14:tracePt t="37951" x="5073650" y="6159500"/>
          <p14:tracePt t="37982" x="5080000" y="6153150"/>
          <p14:tracePt t="38003" x="5086350" y="6146800"/>
          <p14:tracePt t="38050" x="5086350" y="6153150"/>
          <p14:tracePt t="38192" x="5092700" y="6146800"/>
          <p14:tracePt t="38267" x="5092700" y="6140450"/>
          <p14:tracePt t="38310" x="5092700" y="6146800"/>
          <p14:tracePt t="38334" x="5092700" y="6153150"/>
          <p14:tracePt t="38359" x="5086350" y="6153150"/>
          <p14:tracePt t="38387" x="5080000" y="6159500"/>
          <p14:tracePt t="38418" x="5073650" y="6165850"/>
          <p14:tracePt t="38439" x="5067300" y="6159500"/>
          <p14:tracePt t="38567" x="5067300" y="6153150"/>
          <p14:tracePt t="38643" x="5067300" y="6146800"/>
          <p14:tracePt t="38659" x="5073650" y="6146800"/>
          <p14:tracePt t="38671" x="5080000" y="6140450"/>
          <p14:tracePt t="38687" x="5092700" y="6134100"/>
          <p14:tracePt t="38702" x="5099050" y="6127750"/>
          <p14:tracePt t="38718" x="5105400" y="6121400"/>
          <p14:tracePt t="38731" x="5111750" y="6115050"/>
          <p14:tracePt t="38747" x="5111750" y="6108700"/>
          <p14:tracePt t="38763" x="5111750" y="6102350"/>
          <p14:tracePt t="38783" x="5111750" y="6096000"/>
          <p14:tracePt t="38806" x="5105400" y="6089650"/>
          <p14:tracePt t="38831" x="5099050" y="6083300"/>
          <p14:tracePt t="38859" x="5092700" y="6083300"/>
          <p14:tracePt t="38875" x="5086350" y="6083300"/>
          <p14:tracePt t="38899" x="5080000" y="6083300"/>
          <p14:tracePt t="38927" x="5073650" y="6089650"/>
          <p14:tracePt t="39011" x="5067300" y="6089650"/>
          <p14:tracePt t="39295" x="5060950" y="6083300"/>
          <p14:tracePt t="39323" x="5054600" y="6089650"/>
          <p14:tracePt t="39363" x="5048250" y="6089650"/>
          <p14:tracePt t="39527" x="5041900" y="6089650"/>
          <p14:tracePt t="39559" x="5035550" y="6089650"/>
          <p14:tracePt t="39631" x="5035550" y="6076950"/>
          <p14:tracePt t="39671" x="5029200" y="6076950"/>
          <p14:tracePt t="39683" x="5029200" y="6070600"/>
          <p14:tracePt t="39699" x="5029200" y="6064250"/>
          <p14:tracePt t="39723" x="5022850" y="6057900"/>
          <p14:tracePt t="39743" x="5016500" y="6057900"/>
          <p14:tracePt t="39811" x="5016500" y="6064250"/>
          <p14:tracePt t="39859" x="5010150" y="6064250"/>
          <p14:tracePt t="39904" x="5010150" y="6070600"/>
          <p14:tracePt t="39923" x="5003800" y="6076950"/>
          <p14:tracePt t="39955" x="4997450" y="6076950"/>
          <p14:tracePt t="39984" x="4991100" y="6083300"/>
          <p14:tracePt t="40023" x="4984750" y="6089650"/>
          <p14:tracePt t="40039" x="4984750" y="6096000"/>
          <p14:tracePt t="40051" x="4984750" y="6102350"/>
          <p14:tracePt t="40075" x="4984750" y="6108700"/>
          <p14:tracePt t="40111" x="4984750" y="6102350"/>
          <p14:tracePt t="40159" x="4984750" y="6108700"/>
          <p14:tracePt t="40231" x="4978400" y="6108700"/>
          <p14:tracePt t="40255" x="4978400" y="6115050"/>
          <p14:tracePt t="40271" x="4972050" y="6115050"/>
          <p14:tracePt t="40283" x="4965700" y="6115050"/>
          <p14:tracePt t="40307" x="4959350" y="6115050"/>
          <p14:tracePt t="40331" x="4959350" y="6121400"/>
          <p14:tracePt t="40351" x="4953000" y="6127750"/>
          <p14:tracePt t="40375" x="4946650" y="6134100"/>
          <p14:tracePt t="40451" x="4946650" y="6140450"/>
          <p14:tracePt t="40471" x="4940300" y="6146800"/>
          <p14:tracePt t="40495" x="4933950" y="6146800"/>
          <p14:tracePt t="40511" x="4927600" y="6146800"/>
          <p14:tracePt t="40540" x="4933950" y="6153150"/>
          <p14:tracePt t="40651" x="4940300" y="6153150"/>
          <p14:tracePt t="40684" x="4946650" y="6146800"/>
          <p14:tracePt t="40703" x="4953000" y="6146800"/>
          <p14:tracePt t="40727" x="4953000" y="6140450"/>
          <p14:tracePt t="40883" x="4959350" y="6146800"/>
          <p14:tracePt t="41027" x="4953000" y="6153150"/>
          <p14:tracePt t="41071" x="4946650" y="6159500"/>
          <p14:tracePt t="41223" x="4940300" y="6159500"/>
          <p14:tracePt t="41244" x="4933950" y="6159500"/>
          <p14:tracePt t="41260" x="4927600" y="6159500"/>
          <p14:tracePt t="41275" x="4921250" y="6159500"/>
          <p14:tracePt t="41291" x="4914900" y="6165850"/>
          <p14:tracePt t="41304" x="4908550" y="6165850"/>
          <p14:tracePt t="41319" x="4908550" y="6159500"/>
          <p14:tracePt t="41411" x="4914900" y="6165850"/>
          <p14:tracePt t="41448" x="4921250" y="6172200"/>
          <p14:tracePt t="41484" x="4927600" y="6172200"/>
          <p14:tracePt t="41544" x="4933950" y="6178550"/>
          <p14:tracePt t="41568" x="4927600" y="6172200"/>
          <p14:tracePt t="41628" x="4921250" y="6172200"/>
          <p14:tracePt t="41652" x="4914900" y="6178550"/>
          <p14:tracePt t="41672" x="4908550" y="6178550"/>
          <p14:tracePt t="41779" x="4902200" y="6184900"/>
          <p14:tracePt t="41903" x="4895850" y="6184900"/>
          <p14:tracePt t="41943" x="4889500" y="6184900"/>
          <p14:tracePt t="42108" x="4883150" y="6191250"/>
          <p14:tracePt t="42152" x="4876800" y="6184900"/>
          <p14:tracePt t="42312" x="4870450" y="6184900"/>
          <p14:tracePt t="42340" x="4864100" y="6184900"/>
          <p14:tracePt t="42468" x="4857750" y="6191250"/>
          <p14:tracePt t="42671" x="4857750" y="6184900"/>
          <p14:tracePt t="42723" x="4851400" y="6191250"/>
          <p14:tracePt t="42803" x="4845050" y="6184900"/>
          <p14:tracePt t="42851" x="4851400" y="6184900"/>
          <p14:tracePt t="43031" x="4857750" y="6184900"/>
          <p14:tracePt t="43067" x="4851400" y="6191250"/>
          <p14:tracePt t="43143" x="4845050" y="6191250"/>
          <p14:tracePt t="43171" x="4851400" y="6191250"/>
          <p14:tracePt t="43223" x="4857750" y="6191250"/>
          <p14:tracePt t="43255" x="4864100" y="6191250"/>
          <p14:tracePt t="43487" x="4870450" y="6191250"/>
          <p14:tracePt t="43524" x="4876800" y="6184900"/>
          <p14:tracePt t="43643" x="4876800" y="6191250"/>
          <p14:tracePt t="43772" x="4883150" y="6191250"/>
          <p14:tracePt t="43856" x="4883150" y="6197600"/>
          <p14:tracePt t="43899" x="4876800" y="6197600"/>
          <p14:tracePt t="44004" x="4870450" y="6203950"/>
          <p14:tracePt t="44035" x="4864100" y="6203950"/>
          <p14:tracePt t="44104" x="4857750" y="6203950"/>
          <p14:tracePt t="44120" x="4851400" y="6203950"/>
          <p14:tracePt t="44140" x="4857750" y="6203950"/>
          <p14:tracePt t="44208" x="4864100" y="6203950"/>
          <p14:tracePt t="44232" x="4870450" y="6203950"/>
          <p14:tracePt t="44252" x="4876800" y="6203950"/>
          <p14:tracePt t="44276" x="4883150" y="6197600"/>
          <p14:tracePt t="44360" x="4876800" y="6197600"/>
          <p14:tracePt t="44396" x="4870450" y="6203950"/>
          <p14:tracePt t="44492" x="4870450" y="6210300"/>
          <p14:tracePt t="44524" x="4870450" y="6216650"/>
          <p14:tracePt t="44560" x="4870450" y="6223000"/>
          <p14:tracePt t="44620" x="4876800" y="6229350"/>
          <p14:tracePt t="44732" x="4883150" y="6229350"/>
          <p14:tracePt t="44772" x="4889500" y="6223000"/>
          <p14:tracePt t="44809" x="4883150" y="6223000"/>
          <p14:tracePt t="44884" x="4876800" y="6223000"/>
          <p14:tracePt t="44904" x="4870450" y="6229350"/>
          <p14:tracePt t="44921" x="4870450" y="6235700"/>
          <p14:tracePt t="44936" x="4864100" y="6242050"/>
          <p14:tracePt t="44960" x="4870450" y="6242050"/>
          <p14:tracePt t="45012" x="4876800" y="6242050"/>
          <p14:tracePt t="45032" x="4883150" y="6242050"/>
          <p14:tracePt t="45056" x="4889500" y="6242050"/>
          <p14:tracePt t="45073" x="4889500" y="6235700"/>
          <p14:tracePt t="45092" x="4895850" y="6235700"/>
          <p14:tracePt t="45116" x="4902200" y="6235700"/>
          <p14:tracePt t="45144" x="4908550" y="6229350"/>
          <p14:tracePt t="45177" x="4908550" y="6223000"/>
          <p14:tracePt t="45204" x="4914900" y="6216650"/>
          <p14:tracePt t="45237" x="4921250" y="6210300"/>
          <p14:tracePt t="45261" x="4927600" y="6210300"/>
          <p14:tracePt t="45280" x="4933950" y="6203950"/>
          <p14:tracePt t="45313" x="4933950" y="6197600"/>
          <p14:tracePt t="45341" x="4933950" y="6191250"/>
          <p14:tracePt t="45469" x="4927600" y="6191250"/>
          <p14:tracePt t="45693" x="4927600" y="6197600"/>
          <p14:tracePt t="45741" x="4921250" y="6197600"/>
          <p14:tracePt t="45844" x="4914900" y="6197600"/>
          <p14:tracePt t="45881" x="4908550" y="6197600"/>
          <p14:tracePt t="45913" x="4902200" y="6197600"/>
          <p14:tracePt t="46221" x="4895850" y="6203950"/>
          <p14:tracePt t="46273" x="4889500" y="6210300"/>
          <p14:tracePt t="46345" x="4883150" y="6203950"/>
          <p14:tracePt t="46453" x="4889500" y="6197600"/>
          <p14:tracePt t="46617" x="4883150" y="6197600"/>
          <p14:tracePt t="46841" x="4889500" y="6197600"/>
          <p14:tracePt t="46977" x="4889500" y="6191250"/>
          <p14:tracePt t="47201" x="4889500" y="6184900"/>
          <p14:tracePt t="47241" x="4895850" y="6184900"/>
          <p14:tracePt t="47313" x="4895850" y="6178550"/>
          <p14:tracePt t="47353" x="4902200" y="6172200"/>
          <p14:tracePt t="47381" x="4902200" y="6165850"/>
          <p14:tracePt t="47413" x="4908550" y="6165850"/>
          <p14:tracePt t="47449" x="4914900" y="6159500"/>
          <p14:tracePt t="47485" x="4914900" y="6153150"/>
          <p14:tracePt t="47541" x="4914900" y="6146800"/>
          <p14:tracePt t="47629" x="4908550" y="6153150"/>
          <p14:tracePt t="47781" x="4908550" y="6159500"/>
          <p14:tracePt t="47825" x="4908550" y="6165850"/>
          <p14:tracePt t="47861" x="4902200" y="6172200"/>
          <p14:tracePt t="47937" x="4908550" y="6165850"/>
          <p14:tracePt t="48205" x="4908550" y="6159500"/>
          <p14:tracePt t="48289" x="4914900" y="6153150"/>
          <p14:tracePt t="48325" x="4921250" y="6153150"/>
          <p14:tracePt t="48365" x="4921250" y="6146800"/>
          <p14:tracePt t="48485" x="4921250" y="6140450"/>
          <p14:tracePt t="48694" x="4927600" y="6134100"/>
          <p14:tracePt t="48725" x="4927600" y="6127750"/>
          <p14:tracePt t="48897" x="4927600" y="6121400"/>
          <p14:tracePt t="49002" x="4933950" y="6115050"/>
          <p14:tracePt t="49165" x="4933950" y="6108700"/>
          <p14:tracePt t="49285" x="4940300" y="6102350"/>
          <p14:tracePt t="49318" x="4946650" y="6096000"/>
          <p14:tracePt t="49341" x="4953000" y="6096000"/>
          <p14:tracePt t="49361" x="4959350" y="6089650"/>
          <p14:tracePt t="49401" x="4965700" y="6096000"/>
          <p14:tracePt t="49422" x="4965700" y="6102350"/>
          <p14:tracePt t="49461" x="4965700" y="6108700"/>
          <p14:tracePt t="49489" x="4959350" y="6108700"/>
          <p14:tracePt t="49514" x="4959350" y="6115050"/>
          <p14:tracePt t="49526" x="4953000" y="6121400"/>
          <p14:tracePt t="49541" x="4953000" y="6127750"/>
          <p14:tracePt t="49557" x="4946650" y="6134100"/>
          <p14:tracePt t="49573" x="4940300" y="6140450"/>
          <p14:tracePt t="49586" x="4927600" y="6146800"/>
          <p14:tracePt t="49602" x="4921250" y="6153150"/>
          <p14:tracePt t="49618" x="4921250" y="6159500"/>
          <p14:tracePt t="49627" x="4914900" y="6165850"/>
          <p14:tracePt t="49641" x="4908550" y="6172200"/>
          <p14:tracePt t="49658" x="4908550" y="6178550"/>
          <p14:tracePt t="49675" x="4902200" y="6178550"/>
          <p14:tracePt t="49691" x="4895850" y="6184900"/>
          <p14:tracePt t="49708" x="4895850" y="6191250"/>
          <p14:tracePt t="49725" x="4895850" y="6197600"/>
          <p14:tracePt t="49753" x="4902200" y="6197600"/>
          <p14:tracePt t="49821" x="4908550" y="6197600"/>
          <p14:tracePt t="49850" x="4914900" y="6191250"/>
          <p14:tracePt t="49901" x="4921250" y="6184900"/>
          <p14:tracePt t="49918" x="4933950" y="6184900"/>
          <p14:tracePt t="49933" x="4940300" y="6178550"/>
          <p14:tracePt t="49946" x="4946650" y="6172200"/>
          <p14:tracePt t="49954" x="4953000" y="6172200"/>
          <p14:tracePt t="49970" x="4959350" y="6165850"/>
          <p14:tracePt t="49978" x="4965700" y="6159500"/>
          <p14:tracePt t="49993" x="4972050" y="6159500"/>
          <p14:tracePt t="50009" x="4984750" y="6153150"/>
          <p14:tracePt t="50026" x="4991100" y="6153150"/>
          <p14:tracePt t="50043" x="4997450" y="6146800"/>
          <p14:tracePt t="50043" x="5003800" y="6146800"/>
          <p14:tracePt t="50063" x="5010150" y="6140450"/>
          <p14:tracePt t="50082" x="5003800" y="6146800"/>
          <p14:tracePt t="50158" x="4997450" y="6140450"/>
          <p14:tracePt t="50202" x="4991100" y="6146800"/>
          <p14:tracePt t="50293" x="4991100" y="6140450"/>
          <p14:tracePt t="50389" x="4991100" y="6134100"/>
          <p14:tracePt t="50442" x="4984750" y="6134100"/>
          <p14:tracePt t="50493" x="4978400" y="6134100"/>
          <p14:tracePt t="50518" x="4972050" y="6134100"/>
          <p14:tracePt t="50542" x="4965700" y="6140450"/>
          <p14:tracePt t="50577" x="4959350" y="6140450"/>
          <p14:tracePt t="50605" x="4959350" y="6134100"/>
          <p14:tracePt t="50646" x="4953000" y="6127750"/>
          <p14:tracePt t="50682" x="4959350" y="6134100"/>
          <p14:tracePt t="50722" x="4965700" y="6140450"/>
          <p14:tracePt t="50734" x="4972050" y="6146800"/>
          <p14:tracePt t="50750" x="4978400" y="6146800"/>
          <p14:tracePt t="50766" x="4984750" y="6153150"/>
          <p14:tracePt t="50783" x="4991100" y="6153150"/>
          <p14:tracePt t="50795" x="4997450" y="6153150"/>
          <p14:tracePt t="50818" x="4997450" y="6159500"/>
          <p14:tracePt t="50846" x="5003800" y="6165850"/>
          <p14:tracePt t="50886" x="4997450" y="6165850"/>
          <p14:tracePt t="50982" x="4991100" y="6165850"/>
          <p14:tracePt t="51041" x="4984750" y="6172200"/>
          <p14:tracePt t="51066" x="4978400" y="6178550"/>
          <p14:tracePt t="51093" x="4972050" y="6178550"/>
          <p14:tracePt t="51110" x="4965700" y="6178550"/>
          <p14:tracePt t="51126" x="4959350" y="6178550"/>
          <p14:tracePt t="51142" x="4953000" y="6178550"/>
          <p14:tracePt t="51154" x="4953000" y="6184900"/>
          <p14:tracePt t="51170" x="4946650" y="6184900"/>
          <p14:tracePt t="51186" x="4940300" y="6184900"/>
          <p14:tracePt t="51206" x="4933950" y="6184900"/>
          <p14:tracePt t="51238" x="4940300" y="6184900"/>
          <p14:tracePt t="51306" x="4946650" y="6178550"/>
          <p14:tracePt t="51326" x="4953000" y="6178550"/>
          <p14:tracePt t="51342" x="4959350" y="6178550"/>
          <p14:tracePt t="51358" x="4965700" y="6178550"/>
          <p14:tracePt t="51374" x="4972050" y="6172200"/>
          <p14:tracePt t="51386" x="4978400" y="6165850"/>
          <p14:tracePt t="51402" x="4991100" y="6153150"/>
          <p14:tracePt t="51418" x="4997450" y="6146800"/>
          <p14:tracePt t="51434" x="5003800" y="6140450"/>
          <p14:tracePt t="51447" x="5010150" y="6134100"/>
          <p14:tracePt t="51464" x="5010150" y="6127750"/>
          <p14:tracePt t="51558" x="5003800" y="6134100"/>
          <p14:tracePt t="51590" x="4997450" y="6140450"/>
          <p14:tracePt t="51614" x="4991100" y="6140450"/>
          <p14:tracePt t="51634" x="4984750" y="6146800"/>
          <p14:tracePt t="51658" x="4978400" y="6153150"/>
          <p14:tracePt t="51686" x="4972050" y="6153150"/>
          <p14:tracePt t="51702" x="4965700" y="6153150"/>
          <p14:tracePt t="51726" x="4959350" y="6146800"/>
          <p14:tracePt t="51746" x="4953000" y="6146800"/>
          <p14:tracePt t="51762" x="4946650" y="6146800"/>
          <p14:tracePt t="51778" x="4940300" y="6140450"/>
          <p14:tracePt t="51794" x="4933950" y="6140450"/>
          <p14:tracePt t="51806" x="4927600" y="6134100"/>
          <p14:tracePt t="51822" x="4921250" y="6127750"/>
          <p14:tracePt t="51854" x="4914900" y="6121400"/>
          <p14:tracePt t="51866" x="4914900" y="6115050"/>
          <p14:tracePt t="51881" x="4908550" y="6108700"/>
          <p14:tracePt t="51906" x="4902200" y="6108700"/>
          <p14:tracePt t="51926" x="4902200" y="6102350"/>
          <p14:tracePt t="51942" x="4895850" y="6102350"/>
          <p14:tracePt t="51958" x="4889500" y="6096000"/>
          <p14:tracePt t="51974" x="4883150" y="6096000"/>
          <p14:tracePt t="51986" x="4876800" y="6102350"/>
          <p14:tracePt t="52026" x="4883150" y="6108700"/>
          <p14:tracePt t="52038" x="4883150" y="6115050"/>
          <p14:tracePt t="52046" x="4889500" y="6121400"/>
          <p14:tracePt t="52054" x="4895850" y="6127750"/>
          <p14:tracePt t="52070" x="4895850" y="6134100"/>
          <p14:tracePt t="52083" x="4902200" y="6140450"/>
          <p14:tracePt t="52083" x="4902200" y="6153150"/>
          <p14:tracePt t="52103" x="4908550" y="6159500"/>
          <p14:tracePt t="52116" x="4914900" y="6165850"/>
          <p14:tracePt t="52133" x="4921250" y="6172200"/>
          <p14:tracePt t="52150" x="4927600" y="6178550"/>
          <p14:tracePt t="52167" x="4933950" y="6178550"/>
          <p14:tracePt t="52184" x="4927600" y="6178550"/>
          <p14:tracePt t="52242" x="4921250" y="6178550"/>
          <p14:tracePt t="52274" x="4914900" y="6172200"/>
          <p14:tracePt t="52294" x="4914900" y="6165850"/>
          <p14:tracePt t="52310" x="4908550" y="6159500"/>
          <p14:tracePt t="52326" x="4902200" y="6153150"/>
          <p14:tracePt t="52342" x="4902200" y="6146800"/>
          <p14:tracePt t="52350" x="4895850" y="6140450"/>
          <p14:tracePt t="52350" x="4889500" y="6134100"/>
          <p14:tracePt t="52350" x="4889500" y="6127750"/>
          <p14:tracePt t="52371" x="4883150" y="6121400"/>
          <p14:tracePt t="52384" x="4883150" y="6115050"/>
          <p14:tracePt t="52384" x="4876800" y="6102350"/>
          <p14:tracePt t="52403" x="4870450" y="6096000"/>
          <p14:tracePt t="52417" x="4864100" y="6089650"/>
          <p14:tracePt t="52417" x="4864100" y="6083300"/>
          <p14:tracePt t="52436" x="4857750" y="6083300"/>
          <p14:tracePt t="52436" x="4857750" y="6076950"/>
          <p14:tracePt t="52436" x="4851400" y="6070600"/>
          <p14:tracePt t="52455" x="4851400" y="6064250"/>
          <p14:tracePt t="52455" x="4845050" y="6057900"/>
          <p14:tracePt t="52470" x="4838700" y="6051550"/>
          <p14:tracePt t="52484" x="4832350" y="6045200"/>
          <p14:tracePt t="52501" x="4838700" y="6045200"/>
          <p14:tracePt t="52610" x="4845050" y="6051550"/>
          <p14:tracePt t="52626" x="4851400" y="6057900"/>
          <p14:tracePt t="52638" x="4857750" y="6057900"/>
          <p14:tracePt t="52646" x="4864100" y="6064250"/>
          <p14:tracePt t="52655" x="4870450" y="6064250"/>
          <p14:tracePt t="52655" x="4876800" y="6070600"/>
          <p14:tracePt t="52671" x="4883150" y="6070600"/>
          <p14:tracePt t="52671" x="4889500" y="6076950"/>
          <p14:tracePt t="52687" x="4895850" y="6083300"/>
          <p14:tracePt t="52687" x="4902200" y="6083300"/>
          <p14:tracePt t="52704" x="4908550" y="6089650"/>
          <p14:tracePt t="52704" x="4914900" y="6096000"/>
          <p14:tracePt t="52704" x="4921250" y="6096000"/>
          <p14:tracePt t="52723" x="4927600" y="6102350"/>
          <p14:tracePt t="52735" x="4933950" y="6102350"/>
          <p14:tracePt t="52735" x="4946650" y="6108700"/>
          <p14:tracePt t="52756" x="4953000" y="6108700"/>
          <p14:tracePt t="52756" x="4959350" y="6115050"/>
          <p14:tracePt t="52771" x="4965700" y="6115050"/>
          <p14:tracePt t="52785" x="4972050" y="6115050"/>
          <p14:tracePt t="52807" x="4972050" y="6121400"/>
          <p14:tracePt t="52850" x="4972050" y="6127750"/>
          <p14:tracePt t="52910" x="4965700" y="6127750"/>
          <p14:tracePt t="52938" x="4965700" y="6134100"/>
          <p14:tracePt t="52962" x="4959350" y="6134100"/>
          <p14:tracePt t="52998" x="4953000" y="6140450"/>
          <p14:tracePt t="53022" x="4946650" y="6140450"/>
          <p14:tracePt t="53038" x="4940300" y="6146800"/>
          <p14:tracePt t="53054" x="4933950" y="6153150"/>
          <p14:tracePt t="53067" x="4927600" y="6159500"/>
          <p14:tracePt t="53082" x="4921250" y="6165850"/>
          <p14:tracePt t="53114" x="4914900" y="6165850"/>
          <p14:tracePt t="53126" x="4908550" y="6172200"/>
          <p14:tracePt t="53143" x="4902200" y="6178550"/>
          <p14:tracePt t="53166" x="4895850" y="6178550"/>
          <p14:tracePt t="53186" x="4895850" y="6172200"/>
          <p14:tracePt t="53246" x="4895850" y="6165850"/>
          <p14:tracePt t="53374" x="4902200" y="6159500"/>
          <p14:tracePt t="53414" x="4908550" y="6153150"/>
          <p14:tracePt t="53478" x="4908550" y="6146800"/>
          <p14:tracePt t="53503" x="4914900" y="6140450"/>
          <p14:tracePt t="53534" x="4921250" y="6140450"/>
          <p14:tracePt t="53554" x="4927600" y="6134100"/>
          <p14:tracePt t="53606" x="4933950" y="6127750"/>
          <p14:tracePt t="53638" x="4940300" y="6127750"/>
          <p14:tracePt t="53778" x="4946650" y="6121400"/>
          <p14:tracePt t="53811" x="4953000" y="6121400"/>
          <p14:tracePt t="53854" x="4953000" y="6115050"/>
          <p14:tracePt t="53894" x="4959350" y="6115050"/>
          <p14:tracePt t="54094" x="4959350" y="6108700"/>
          <p14:tracePt t="54135" x="4965700" y="6102350"/>
          <p14:tracePt t="54162" x="4972050" y="6096000"/>
          <p14:tracePt t="54187" x="4978400" y="6089650"/>
          <p14:tracePt t="54198" x="4984750" y="6089650"/>
          <p14:tracePt t="54214" x="4991100" y="6083300"/>
          <p14:tracePt t="54230" x="4997450" y="6076950"/>
          <p14:tracePt t="54247" x="5003800" y="6070600"/>
          <p14:tracePt t="54259" x="5010150" y="6064250"/>
          <p14:tracePt t="54275" x="5016500" y="6064250"/>
          <p14:tracePt t="54291" x="5016500" y="6057900"/>
          <p14:tracePt t="54307" x="5022850" y="6057900"/>
          <p14:tracePt t="54327" x="5029200" y="6064250"/>
          <p14:tracePt t="54379" x="5022850" y="6064250"/>
          <p14:tracePt t="54447" x="5016500" y="6070600"/>
          <p14:tracePt t="54470" x="5010150" y="6070600"/>
          <p14:tracePt t="54495" x="5003800" y="6064250"/>
          <p14:tracePt t="54607" x="5003800" y="6070600"/>
          <p14:tracePt t="54643" x="4997450" y="6076950"/>
          <p14:tracePt t="54686" x="4997450" y="6083300"/>
          <p14:tracePt t="54735" x="4991100" y="6083300"/>
          <p14:tracePt t="54771" x="4984750" y="6083300"/>
          <p14:tracePt t="54883" x="4978400" y="6089650"/>
          <p14:tracePt t="54915" x="4972050" y="6089650"/>
          <p14:tracePt t="54942" x="4972050" y="6096000"/>
          <p14:tracePt t="54987" x="4965700" y="6096000"/>
          <p14:tracePt t="55035" x="4959350" y="6102350"/>
          <p14:tracePt t="55107" x="4953000" y="6102350"/>
          <p14:tracePt t="55226" x="4959350" y="6102350"/>
          <p14:tracePt t="55339" x="4965700" y="6096000"/>
          <p14:tracePt t="55371" x="4972050" y="6096000"/>
          <p14:tracePt t="55399" x="4978400" y="6089650"/>
          <p14:tracePt t="55423" x="4984750" y="6089650"/>
          <p14:tracePt t="55459" x="4978400" y="6083300"/>
          <p14:tracePt t="55526" x="4972050" y="6089650"/>
          <p14:tracePt t="55663" x="4978400" y="6089650"/>
          <p14:tracePt t="55775" x="4972050" y="6089650"/>
          <p14:tracePt t="55878" x="4965700" y="6096000"/>
          <p14:tracePt t="55911" x="4959350" y="6096000"/>
          <p14:tracePt t="55939" x="4953000" y="6102350"/>
          <p14:tracePt t="56047" x="4953000" y="6096000"/>
          <p14:tracePt t="56219" x="4959350" y="6089650"/>
          <p14:tracePt t="56263" x="4965700" y="6083300"/>
          <p14:tracePt t="56399" x="4972050" y="6083300"/>
          <p14:tracePt t="56467" x="4978400" y="6076950"/>
          <p14:tracePt t="56503" x="4972050" y="6083300"/>
          <p14:tracePt t="56603" x="4978400" y="6083300"/>
          <p14:tracePt t="56752" x="4984750" y="6076950"/>
          <p14:tracePt t="56960" x="4991100" y="6076950"/>
          <p14:tracePt t="57127" x="4997450" y="6070600"/>
          <p14:tracePt t="57952" x="4997450" y="6064250"/>
          <p14:tracePt t="58327" x="5003800" y="6064250"/>
          <p14:tracePt t="58560" x="4997450" y="6064250"/>
          <p14:tracePt t="58648" x="4997450" y="6070600"/>
          <p14:tracePt t="58723" x="4991100" y="6070600"/>
          <p14:tracePt t="58807" x="4997450" y="6064250"/>
          <p14:tracePt t="58920" x="4991100" y="6064250"/>
          <p14:tracePt t="59039" x="4997450" y="6057900"/>
          <p14:tracePt t="59100" x="4997450" y="6051550"/>
          <p14:tracePt t="59236" x="5003800" y="6051550"/>
          <p14:tracePt t="59288" x="5010150" y="6045200"/>
          <p14:tracePt t="59368" x="5003800" y="6045200"/>
          <p14:tracePt t="59691" x="5003800" y="6051550"/>
          <p14:tracePt t="59856" x="4997450" y="6051550"/>
          <p14:tracePt t="59960" x="4997450" y="6057900"/>
          <p14:tracePt t="60120" x="4997450" y="6064250"/>
          <p14:tracePt t="60676" x="4997450" y="6057900"/>
          <p14:tracePt t="61132" x="5003800" y="6051550"/>
          <p14:tracePt t="61400" x="5010150" y="6051550"/>
          <p14:tracePt t="61981" x="5016500" y="6051550"/>
          <p14:tracePt t="62521" x="5010150" y="6051550"/>
          <p14:tracePt t="62600" x="5016500" y="6051550"/>
          <p14:tracePt t="62761" x="5016500" y="6045200"/>
          <p14:tracePt t="62924" x="5016500" y="6051550"/>
          <p14:tracePt t="63001" x="5016500" y="6045200"/>
          <p14:tracePt t="63188" x="5016500" y="6051550"/>
          <p14:tracePt t="63721" x="5016500" y="6057900"/>
          <p14:tracePt t="63765" x="5022850" y="6051550"/>
          <p14:tracePt t="64217" x="5016500" y="6051550"/>
          <p14:tracePt t="64709" x="5010150" y="6051550"/>
          <p14:tracePt t="65385" x="5010150" y="6045200"/>
          <p14:tracePt t="65957" x="5003800" y="6045200"/>
          <p14:tracePt t="66721" x="4997450" y="6051550"/>
          <p14:tracePt t="66797" x="4997450" y="6045200"/>
          <p14:tracePt t="66877" x="5003800" y="6045200"/>
          <p14:tracePt t="67082" x="5010150" y="6045200"/>
          <p14:tracePt t="67142" x="5003800" y="6038850"/>
          <p14:tracePt t="67382" x="5010150" y="6045200"/>
          <p14:tracePt t="67494" x="5003800" y="6045200"/>
          <p14:tracePt t="68121" x="5010150" y="6045200"/>
          <p14:tracePt t="68214" x="5016500" y="6038850"/>
          <p14:tracePt t="68334" x="5010150" y="6045200"/>
          <p14:tracePt t="68438" x="5010150" y="6038850"/>
          <p14:tracePt t="68610" x="5003800" y="6038850"/>
          <p14:tracePt t="68986" x="5010150" y="6038850"/>
          <p14:tracePt t="69226" x="5010150" y="6045200"/>
          <p14:tracePt t="69278" x="5003800" y="6045200"/>
          <p14:tracePt t="69354" x="4997450" y="6045200"/>
          <p14:tracePt t="69414" x="5003800" y="6045200"/>
          <p14:tracePt t="69533" x="5003800" y="6051550"/>
          <p14:tracePt t="69682" x="4997450" y="6051550"/>
          <p14:tracePt t="69742" x="4997450" y="6045200"/>
          <p14:tracePt t="70006" x="5003800" y="6045200"/>
          <p14:tracePt t="70042" x="5003800" y="6051550"/>
          <p14:tracePt t="70282" x="4997450" y="6051550"/>
          <p14:tracePt t="70342" x="4991100" y="6057900"/>
          <p14:tracePt t="70574" x="4984750" y="6064250"/>
          <p14:tracePt t="70694" x="4984750" y="6057900"/>
          <p14:tracePt t="70907" x="4991100" y="6057900"/>
          <p14:tracePt t="70967" x="4984750" y="6057900"/>
          <p14:tracePt t="71102" x="4978400" y="6064250"/>
          <p14:tracePt t="71731" x="4978400" y="6057900"/>
          <p14:tracePt t="71987" x="4972050" y="6064250"/>
          <p14:tracePt t="72063" x="4965700" y="6064250"/>
          <p14:tracePt t="72355" x="4959350" y="6070600"/>
          <p14:tracePt t="72407" x="4953000" y="6076950"/>
          <p14:tracePt t="72570" x="4946650" y="6076950"/>
          <p14:tracePt t="72851" x="4946650" y="6083300"/>
          <p14:tracePt t="72903" x="4940300" y="6083300"/>
          <p14:tracePt t="73135" x="4933950" y="6076950"/>
          <p14:tracePt t="73307" x="4933950" y="6083300"/>
          <p14:tracePt t="73455" x="4927600" y="6089650"/>
          <p14:tracePt t="74011" x="4927600" y="6096000"/>
          <p14:tracePt t="74050" x="4927600" y="6089650"/>
          <p14:tracePt t="74531" x="4927600" y="6096000"/>
          <p14:tracePt t="74611" x="4921250" y="6096000"/>
          <p14:tracePt t="74971" x="4921250" y="6089650"/>
          <p14:tracePt t="75287" x="4921250" y="6083300"/>
          <p14:tracePt t="75551" x="4921250" y="6089650"/>
          <p14:tracePt t="75639" x="4921250" y="6083300"/>
          <p14:tracePt t="75699" x="4921250" y="6089650"/>
          <p14:tracePt t="75836" x="4914900" y="6089650"/>
          <p14:tracePt t="75972" x="4914900" y="6096000"/>
          <p14:tracePt t="76024" x="4914900" y="6089650"/>
          <p14:tracePt t="76112" x="4921250" y="6083300"/>
          <p14:tracePt t="76224" x="4914900" y="6083300"/>
          <p14:tracePt t="76471" x="4908550" y="6083300"/>
          <p14:tracePt t="76516" x="4902200" y="6076950"/>
          <p14:tracePt t="76583" x="4902200" y="6070600"/>
          <p14:tracePt t="76624" x="4895850" y="6064250"/>
          <p14:tracePt t="76667" x="4895850" y="6057900"/>
          <p14:tracePt t="76691" x="4895850" y="6045200"/>
          <p14:tracePt t="76712" x="4895850" y="6038850"/>
          <p14:tracePt t="76735" x="4895850" y="6032500"/>
          <p14:tracePt t="76780" x="4895850" y="6026150"/>
          <p14:tracePt t="76795" x="4895850" y="6019800"/>
          <p14:tracePt t="76816" x="4895850" y="6013450"/>
          <p14:tracePt t="76871" x="4889500" y="6007100"/>
          <p14:tracePt t="76916" x="4889500" y="6013450"/>
          <p14:tracePt t="76951" x="4889500" y="6019800"/>
          <p14:tracePt t="76992" x="4895850" y="6026150"/>
          <p14:tracePt t="77019" x="4895850" y="6032500"/>
          <p14:tracePt t="77052" x="4902200" y="6026150"/>
          <p14:tracePt t="77140" x="4902200" y="6019800"/>
          <p14:tracePt t="77156" x="4902200" y="6013450"/>
          <p14:tracePt t="77172" x="4902200" y="6007100"/>
          <p14:tracePt t="77184" x="4895850" y="6007100"/>
          <p14:tracePt t="77303" x="4889500" y="6013450"/>
          <p14:tracePt t="77476" x="4889500" y="6019800"/>
          <p14:tracePt t="77500" x="4883150" y="6026150"/>
          <p14:tracePt t="77652" x="4883150" y="6019800"/>
          <p14:tracePt t="77756" x="4883150" y="6026150"/>
          <p14:tracePt t="77808" x="4883150" y="6019800"/>
          <p14:tracePt t="78024" x="4883150" y="6013450"/>
          <p14:tracePt t="78056" x="4889500" y="6013450"/>
          <p14:tracePt t="78092" x="4889500" y="6019800"/>
          <p14:tracePt t="78196" x="4883150" y="6019800"/>
          <p14:tracePt t="78220" x="4889500" y="6019800"/>
          <p14:tracePt t="78296" x="4889500" y="6013450"/>
          <p14:tracePt t="78316" x="4889500" y="6019800"/>
          <p14:tracePt t="78372" x="4883150" y="6013450"/>
          <p14:tracePt t="78416" x="4876800" y="6013450"/>
          <p14:tracePt t="78468" x="4876800" y="6019800"/>
          <p14:tracePt t="78552" x="4876800" y="6013450"/>
          <p14:tracePt t="78604" x="4883150" y="6013450"/>
          <p14:tracePt t="78676" x="4889500" y="6013450"/>
          <p14:tracePt t="78724" x="4895850" y="6013450"/>
          <p14:tracePt t="78820" x="4889500" y="6013450"/>
          <p14:tracePt t="79024" x="4889500" y="6007100"/>
          <p14:tracePt t="79084" x="4889500" y="6000750"/>
          <p14:tracePt t="79257" x="4883150" y="6007100"/>
          <p14:tracePt t="79276" x="4876800" y="6013450"/>
          <p14:tracePt t="79300" x="4870450" y="6013450"/>
          <p14:tracePt t="79333" x="4876800" y="6013450"/>
          <p14:tracePt t="79421" x="4870450" y="6019800"/>
          <p14:tracePt t="79452" x="4864100" y="6019800"/>
          <p14:tracePt t="79713" x="4864100" y="6026150"/>
          <p14:tracePt t="79752" x="4857750" y="6032500"/>
          <p14:tracePt t="79873" x="4864100" y="6032500"/>
          <p14:tracePt t="79932" x="4864100" y="6038850"/>
          <p14:tracePt t="80012" x="4857750" y="6038850"/>
          <p14:tracePt t="80052" x="4851400" y="6038850"/>
          <p14:tracePt t="80080" x="4845050" y="6045200"/>
          <p14:tracePt t="80149" x="4838700" y="6045200"/>
          <p14:tracePt t="80477" x="4832350" y="6051550"/>
          <p14:tracePt t="80536" x="4826000" y="6057900"/>
          <p14:tracePt t="80605" x="4826000" y="6064250"/>
          <p14:tracePt t="80664" x="4832350" y="6057900"/>
          <p14:tracePt t="80957" x="4826000" y="6064250"/>
          <p14:tracePt t="81093" x="4826000" y="6057900"/>
          <p14:tracePt t="81253" x="4826000" y="6064250"/>
          <p14:tracePt t="81316" x="4819650" y="6070600"/>
          <p14:tracePt t="81384" x="4826000" y="6064250"/>
          <p14:tracePt t="81528" x="4826000" y="6057900"/>
          <p14:tracePt t="81565" x="4832350" y="6057900"/>
          <p14:tracePt t="81641" x="4838700" y="6051550"/>
          <p14:tracePt t="81677" x="4838700" y="6045200"/>
          <p14:tracePt t="81852" x="4845050" y="6051550"/>
          <p14:tracePt t="81993" x="4838700" y="6051550"/>
          <p14:tracePt t="82017" x="4832350" y="6057900"/>
          <p14:tracePt t="82032" x="4826000" y="6064250"/>
          <p14:tracePt t="82046" x="4819650" y="6064250"/>
          <p14:tracePt t="82525" x="4813300" y="6070600"/>
          <p14:tracePt t="82573" x="4806950" y="6070600"/>
          <p14:tracePt t="82633" x="4806950" y="6076950"/>
          <p14:tracePt t="82865" x="4800600" y="6076950"/>
          <p14:tracePt t="82901" x="4800600" y="6070600"/>
          <p14:tracePt t="83285" x="4806950" y="6064250"/>
          <p14:tracePt t="83313" x="4813300" y="6064250"/>
          <p14:tracePt t="83337" x="4819650" y="6057900"/>
          <p14:tracePt t="83389" x="4819650" y="6064250"/>
          <p14:tracePt t="83465" x="4813300" y="6070600"/>
          <p14:tracePt t="83493" x="4813300" y="6076950"/>
          <p14:tracePt t="83517" x="4806950" y="6083300"/>
          <p14:tracePt t="83537" x="4800600" y="6083300"/>
          <p14:tracePt t="83562" x="4794250" y="6089650"/>
          <p14:tracePt t="83585" x="4787900" y="6089650"/>
          <p14:tracePt t="83605" x="4781550" y="6089650"/>
          <p14:tracePt t="83629" x="4787900" y="6089650"/>
          <p14:tracePt t="83713" x="4787900" y="6083300"/>
          <p14:tracePt t="83837" x="4794250" y="6089650"/>
          <p14:tracePt t="83921" x="4787900" y="6096000"/>
          <p14:tracePt t="83946" x="4787900" y="6102350"/>
          <p14:tracePt t="83973" x="4781550" y="6102350"/>
          <p14:tracePt t="83997" x="4775200" y="6102350"/>
          <p14:tracePt t="84026" x="4781550" y="6096000"/>
          <p14:tracePt t="84101" x="4787900" y="6089650"/>
          <p14:tracePt t="84213" x="4787900" y="6083300"/>
          <p14:tracePt t="84258" x="4794250" y="6076950"/>
          <p14:tracePt t="84289" x="4800600" y="6076950"/>
          <p14:tracePt t="84314" x="4806950" y="6070600"/>
          <p14:tracePt t="84335" x="4813300" y="6064250"/>
          <p14:tracePt t="84366" x="4819650" y="6057900"/>
          <p14:tracePt t="84387" x="4826000" y="6057900"/>
          <p14:tracePt t="84411" x="4832350" y="6057900"/>
          <p14:tracePt t="84438" x="4826000" y="6057900"/>
          <p14:tracePt t="84607" x="4819650" y="6057900"/>
          <p14:tracePt t="84762" x="4813300" y="6057900"/>
          <p14:tracePt t="84814" x="4813300" y="6051550"/>
          <p14:tracePt t="84898" x="4819650" y="6051550"/>
          <p14:tracePt t="84966" x="4819650" y="6057900"/>
          <p14:tracePt t="85003" x="4819650" y="6064250"/>
          <p14:tracePt t="85046" x="4813300" y="6064250"/>
          <p14:tracePt t="85079" x="4806950" y="6064250"/>
          <p14:tracePt t="85123" x="4800600" y="6064250"/>
          <p14:tracePt t="85151" x="4794250" y="6064250"/>
          <p14:tracePt t="85182" x="4800600" y="6057900"/>
          <p14:tracePt t="85507" x="4806950" y="6057900"/>
          <p14:tracePt t="85631" x="4806950" y="6051550"/>
          <p14:tracePt t="85750" x="4813300" y="6051550"/>
          <p14:tracePt t="85819" x="4819650" y="6045200"/>
          <p14:tracePt t="85987" x="4826000" y="6045200"/>
          <p14:tracePt t="86015" x="4832350" y="6045200"/>
          <p14:tracePt t="86195" x="4826000" y="6045200"/>
          <p14:tracePt t="86255" x="4826000" y="6051550"/>
          <p14:tracePt t="86307" x="4819650" y="6051550"/>
          <p14:tracePt t="86359" x="4813300" y="6057900"/>
          <p14:tracePt t="86383" x="4813300" y="6064250"/>
          <p14:tracePt t="86419" x="4806950" y="6064250"/>
          <p14:tracePt t="86526" x="4800600" y="6057900"/>
          <p14:tracePt t="86579" x="4806950" y="6057900"/>
          <p14:tracePt t="86691" x="4813300" y="6057900"/>
          <p14:tracePt t="86719" x="4819650" y="6057900"/>
          <p14:tracePt t="86751" x="4813300" y="6057900"/>
          <p14:tracePt t="86803" x="4806950" y="6057900"/>
          <p14:tracePt t="86827" x="4800600" y="6064250"/>
          <p14:tracePt t="86854" x="4800600" y="6057900"/>
          <p14:tracePt t="86899" x="4806950" y="6057900"/>
          <p14:tracePt t="87042" x="4800600" y="6057900"/>
          <p14:tracePt t="87195" x="4806950" y="6051550"/>
          <p14:tracePt t="87239" x="4813300" y="6051550"/>
          <p14:tracePt t="87275" x="4813300" y="6045200"/>
          <p14:tracePt t="87360" x="4806950" y="6051550"/>
          <p14:tracePt t="87411" x="4800600" y="6051550"/>
          <p14:tracePt t="87439" x="4800600" y="6057900"/>
          <p14:tracePt t="87487" x="4794250" y="6057900"/>
          <p14:tracePt t="87679" x="4794250" y="6064250"/>
          <p14:tracePt t="87763" x="4800600" y="6064250"/>
          <p14:tracePt t="87791" x="4794250" y="6070600"/>
          <p14:tracePt t="87875" x="4787900" y="6064250"/>
          <p14:tracePt t="87912" x="4794250" y="6064250"/>
          <p14:tracePt t="87967" x="4794250" y="6070600"/>
          <p14:tracePt t="88355" x="4787900" y="6070600"/>
          <p14:tracePt t="88408" x="4787900" y="6064250"/>
          <p14:tracePt t="88432" x="4781550" y="6064250"/>
          <p14:tracePt t="88451" x="4775200" y="6064250"/>
          <p14:tracePt t="88475" x="4775200" y="6070600"/>
          <p14:tracePt t="88512" x="4781550" y="6070600"/>
          <p14:tracePt t="88535" x="4787900" y="6064250"/>
          <p14:tracePt t="88559" x="4794250" y="6057900"/>
          <p14:tracePt t="88627" x="4800600" y="6064250"/>
          <p14:tracePt t="88664" x="4806950" y="6064250"/>
          <p14:tracePt t="88692" x="4813300" y="6064250"/>
          <p14:tracePt t="88748" x="4806950" y="6070600"/>
          <p14:tracePt t="88879" x="4800600" y="6064250"/>
          <p14:tracePt t="88939" x="4794250" y="6070600"/>
          <p14:tracePt t="89160" x="4787900" y="6070600"/>
          <p14:tracePt t="89220" x="4781550" y="6076950"/>
          <p14:tracePt t="89239" x="4775200" y="6083300"/>
          <p14:tracePt t="89272" x="4768850" y="6083300"/>
          <p14:tracePt t="89288" x="4762500" y="6089650"/>
          <p14:tracePt t="89300" x="4756150" y="6089650"/>
          <p14:tracePt t="89332" x="4762500" y="6089650"/>
          <p14:tracePt t="89547" x="4768850" y="6083300"/>
          <p14:tracePt t="89591" x="4762500" y="6089650"/>
          <p14:tracePt t="89760" x="4768850" y="6089650"/>
          <p14:tracePt t="89888" x="4775200" y="6089650"/>
          <p14:tracePt t="89915" x="4781550" y="6089650"/>
          <p14:tracePt t="89960" x="4787900" y="6089650"/>
          <p14:tracePt t="90080" x="4794250" y="6089650"/>
          <p14:tracePt t="90299" x="4794250" y="6083300"/>
          <p14:tracePt t="90583" x="4800600" y="6076950"/>
          <p14:tracePt t="90613" x="4800600" y="6070600"/>
          <p14:tracePt t="90680" x="4806950" y="6070600"/>
          <p14:tracePt t="90728" x="4813300" y="6070600"/>
          <p14:tracePt t="90960" x="4813300" y="6064250"/>
          <p14:tracePt t="91048" x="4819650" y="6070600"/>
          <p14:tracePt t="91340" x="4813300" y="6070600"/>
          <p14:tracePt t="91492" x="4806950" y="6076950"/>
          <p14:tracePt t="91708" x="4800600" y="6083300"/>
          <p14:tracePt t="91868" x="4800600" y="6089650"/>
          <p14:tracePt t="92000" x="4794250" y="6089650"/>
          <p14:tracePt t="92100" x="4794250" y="6083300"/>
          <p14:tracePt t="92240" x="4800600" y="6076950"/>
          <p14:tracePt t="92280" x="4806950" y="6076950"/>
          <p14:tracePt t="92340" x="4800600" y="6076950"/>
          <p14:tracePt t="92444" x="4806950" y="6076950"/>
          <p14:tracePt t="92684" x="4813300" y="6076950"/>
          <p14:tracePt t="92761" x="4806950" y="6076950"/>
          <p14:tracePt t="92856" x="4813300" y="6076950"/>
          <p14:tracePt t="92976" x="4813300" y="6083300"/>
          <p14:tracePt t="93052" x="4813300" y="6076950"/>
          <p14:tracePt t="93225" x="4806950" y="6076950"/>
          <p14:tracePt t="93380" x="4800600" y="6083300"/>
          <p14:tracePt t="93421" x="4806950" y="6076950"/>
          <p14:tracePt t="93644" x="4813300" y="6076950"/>
          <p14:tracePt t="93832" x="4819650" y="6070600"/>
          <p14:tracePt t="94485" x="4826000" y="6070600"/>
          <p14:tracePt t="94553" x="4819650" y="6070600"/>
          <p14:tracePt t="94641" x="4826000" y="6064250"/>
          <p14:tracePt t="95513" x="4826000" y="6057900"/>
          <p14:tracePt t="95893" x="4819650" y="6064250"/>
          <p14:tracePt t="96373" x="4813300" y="6070600"/>
          <p14:tracePt t="96493" x="4819650" y="6070600"/>
          <p14:tracePt t="96757" x="4819650" y="6076950"/>
          <p14:tracePt t="96825" x="4813300" y="6076950"/>
          <p14:tracePt t="97935" x="4819650" y="6070600"/>
          <p14:tracePt t="98162" x="4813300" y="6076950"/>
          <p14:tracePt t="98221" x="4806950" y="6083300"/>
          <p14:tracePt t="98446" x="4813300" y="6076950"/>
          <p14:tracePt t="98594" x="4806950" y="6083300"/>
          <p14:tracePt t="99588" x="4806950" y="6076950"/>
          <p14:tracePt t="99610" x="4806950" y="6083300"/>
          <p14:tracePt t="99714" x="4800600" y="6083300"/>
          <p14:tracePt t="100033" x="4794250" y="6089650"/>
          <p14:tracePt t="100142" x="4800600" y="6089650"/>
          <p14:tracePt t="100450" x="4800600" y="6096000"/>
          <p14:tracePt t="100882" x="4800600" y="6102350"/>
          <p14:tracePt t="100950" x="4800600" y="6096000"/>
          <p14:tracePt t="101226" x="4806950" y="6089650"/>
          <p14:tracePt t="101266" x="4806950" y="6096000"/>
          <p14:tracePt t="101463" x="4800600" y="6096000"/>
          <p14:tracePt t="101515" x="4800600" y="6102350"/>
          <p14:tracePt t="101610" x="4794250" y="6102350"/>
          <p14:tracePt t="101806" x="4787900" y="6108700"/>
          <p14:tracePt t="101850" x="4781550" y="6115050"/>
          <p14:tracePt t="102046" x="4787900" y="6108700"/>
          <p14:tracePt t="102202" x="4781550" y="6108700"/>
          <p14:tracePt t="102322" x="4787900" y="6108700"/>
          <p14:tracePt t="102555" x="4781550" y="6115050"/>
          <p14:tracePt t="102759" x="4787900" y="6108700"/>
          <p14:tracePt t="102894" x="4787900" y="6115050"/>
          <p14:tracePt t="103143" x="4787900" y="6108700"/>
          <p14:tracePt t="103187" x="4787900" y="6115050"/>
          <p14:tracePt t="103239" x="4781550" y="6115050"/>
          <p14:tracePt t="103275" x="4787900" y="6115050"/>
          <p14:tracePt t="104027" x="4794250" y="6115050"/>
          <p14:tracePt t="104199" x="4787900" y="6108700"/>
          <p14:tracePt t="104387" x="4794250" y="6115050"/>
          <p14:tracePt t="104595" x="4794250" y="6108700"/>
          <p14:tracePt t="104823" x="4800600" y="6115050"/>
          <p14:tracePt t="104971" x="4806950" y="6108700"/>
          <p14:tracePt t="105099" x="4800600" y="6102350"/>
          <p14:tracePt t="105279" x="4800600" y="6108700"/>
          <p14:tracePt t="105375" x="4806950" y="6102350"/>
          <p14:tracePt t="105555" x="4813300" y="6102350"/>
          <p14:tracePt t="105715" x="4819650" y="6102350"/>
          <p14:tracePt t="105759" x="4819650" y="6096000"/>
          <p14:tracePt t="105871" x="4826000" y="6096000"/>
          <p14:tracePt t="105916" x="4832350" y="6089650"/>
          <p14:tracePt t="105967" x="4832350" y="6096000"/>
          <p14:tracePt t="106067" x="4826000" y="6102350"/>
          <p14:tracePt t="106095" x="4832350" y="6108700"/>
          <p14:tracePt t="106207" x="4832350" y="6115050"/>
          <p14:tracePt t="106292" x="4838700" y="6121400"/>
          <p14:tracePt t="106343" x="4845050" y="6121400"/>
          <p14:tracePt t="106404" x="4851400" y="6121400"/>
          <p14:tracePt t="106480" x="4851400" y="6127750"/>
          <p14:tracePt t="106616" x="4845050" y="6121400"/>
          <p14:tracePt t="106795" x="4838700" y="6121400"/>
          <p14:tracePt t="107208" x="4845050" y="6127750"/>
          <p14:tracePt t="107328" x="4851400" y="6127750"/>
          <p14:tracePt t="107372" x="4857750" y="6127750"/>
          <p14:tracePt t="107396" x="4864100" y="6127750"/>
          <p14:tracePt t="107432" x="4857750" y="6121400"/>
          <p14:tracePt t="107508" x="4851400" y="6121400"/>
          <p14:tracePt t="107536" x="4845050" y="6127750"/>
          <p14:tracePt t="107576" x="4838700" y="6121400"/>
          <p14:tracePt t="107764" x="4832350" y="6115050"/>
          <p14:tracePt t="107836" x="4826000" y="6115050"/>
          <p14:tracePt t="107860" x="4819650" y="6121400"/>
          <p14:tracePt t="107884" x="4813300" y="6121400"/>
          <p14:tracePt t="107904" x="4813300" y="6127750"/>
          <p14:tracePt t="107936" x="4813300" y="6134100"/>
          <p14:tracePt t="107980" x="4819650" y="6127750"/>
          <p14:tracePt t="108004" x="4826000" y="6134100"/>
          <p14:tracePt t="108024" x="4832350" y="6134100"/>
          <p14:tracePt t="108047" x="4838700" y="6134100"/>
          <p14:tracePt t="108068" x="4838700" y="6127750"/>
          <p14:tracePt t="108116" x="4845050" y="6121400"/>
          <p14:tracePt t="108212" x="4851400" y="6127750"/>
          <p14:tracePt t="108788" x="4845050" y="6127750"/>
          <p14:tracePt t="109216" x="4838700" y="6134100"/>
          <p14:tracePt t="109368" x="4832350" y="6134100"/>
          <p14:tracePt t="109388" x="4826000" y="6140450"/>
          <p14:tracePt t="109412" x="4819650" y="6140450"/>
          <p14:tracePt t="109436" x="4819650" y="6134100"/>
          <p14:tracePt t="109488" x="4826000" y="6134100"/>
          <p14:tracePt t="109504" x="4832350" y="6127750"/>
          <p14:tracePt t="109516" x="4838700" y="6121400"/>
          <p14:tracePt t="109532" x="4851400" y="6121400"/>
          <p14:tracePt t="109548" x="4857750" y="6115050"/>
          <p14:tracePt t="109564" x="4864100" y="6115050"/>
          <p14:tracePt t="109576" x="4870450" y="6115050"/>
          <p14:tracePt t="109592" x="4876800" y="6108700"/>
          <p14:tracePt t="109616" x="4883150" y="6108700"/>
          <p14:tracePt t="109644" x="4889500" y="6102350"/>
          <p14:tracePt t="109677" x="4883150" y="6102350"/>
          <p14:tracePt t="109788" x="4876800" y="6108700"/>
          <p14:tracePt t="109832" x="4870450" y="6108700"/>
          <p14:tracePt t="109864" x="4870450" y="6115050"/>
          <p14:tracePt t="109884" x="4864100" y="6115050"/>
          <p14:tracePt t="109908" x="4857750" y="6121400"/>
          <p14:tracePt t="109929" x="4857750" y="6127750"/>
          <p14:tracePt t="109976" x="4864100" y="6127750"/>
          <p14:tracePt t="109996" x="4870450" y="6127750"/>
          <p14:tracePt t="110020" x="4870450" y="6121400"/>
          <p14:tracePt t="110096" x="4870450" y="6127750"/>
          <p14:tracePt t="110305" x="4870450" y="6134100"/>
          <p14:tracePt t="110329" x="4876800" y="6140450"/>
          <p14:tracePt t="110373" x="4876800" y="6134100"/>
          <p14:tracePt t="110464" x="4870450" y="6127750"/>
          <p14:tracePt t="110509" x="4864100" y="6127750"/>
          <p14:tracePt t="110529" x="4857750" y="6134100"/>
          <p14:tracePt t="110552" x="4851400" y="6134100"/>
          <p14:tracePt t="110568" x="4845050" y="6140450"/>
          <p14:tracePt t="110620" x="4845050" y="6146800"/>
          <p14:tracePt t="110696" x="4851400" y="6140450"/>
          <p14:tracePt t="110765" x="4845050" y="6140450"/>
          <p14:tracePt t="110868" x="4838700" y="6134100"/>
          <p14:tracePt t="110913" x="4838700" y="6127750"/>
          <p14:tracePt t="110957" x="4832350" y="6127750"/>
          <p14:tracePt t="110988" x="4832350" y="6134100"/>
          <p14:tracePt t="111417" x="4832350" y="6127750"/>
          <p14:tracePt t="111485" x="4838700" y="6127750"/>
          <p14:tracePt t="111521" x="4845050" y="6121400"/>
          <p14:tracePt t="111573" x="4851400" y="6127750"/>
          <p14:tracePt t="111633" x="4851400" y="6134100"/>
          <p14:tracePt t="111669" x="4845050" y="6134100"/>
          <p14:tracePt t="111701" x="4845050" y="6140450"/>
          <p14:tracePt t="111725" x="4838700" y="6146800"/>
          <p14:tracePt t="111745" x="4832350" y="6153150"/>
          <p14:tracePt t="111769" x="4838700" y="6146800"/>
          <p14:tracePt t="111845" x="4838700" y="6140450"/>
          <p14:tracePt t="111865" x="4838700" y="6134100"/>
          <p14:tracePt t="111905" x="4838700" y="6127750"/>
          <p14:tracePt t="111965" x="4838700" y="6121400"/>
          <p14:tracePt t="112077" x="4845050" y="6115050"/>
          <p14:tracePt t="112097" x="4851400" y="6108700"/>
          <p14:tracePt t="112113" x="4857750" y="6108700"/>
          <p14:tracePt t="112129" x="4864100" y="6102350"/>
          <p14:tracePt t="112145" x="4876800" y="6096000"/>
          <p14:tracePt t="112157" x="4883150" y="6096000"/>
          <p14:tracePt t="112181" x="4895850" y="6096000"/>
          <p14:tracePt t="112197" x="4902200" y="6089650"/>
          <p14:tracePt t="112208" x="4908550" y="6089650"/>
          <p14:tracePt t="112225" x="4914900" y="6083300"/>
          <p14:tracePt t="112241" x="4921250" y="6083300"/>
          <p14:tracePt t="112277" x="4921250" y="6089650"/>
          <p14:tracePt t="112385" x="4914900" y="6089650"/>
          <p14:tracePt t="112405" x="4914900" y="6096000"/>
          <p14:tracePt t="112429" x="4914900" y="6102350"/>
          <p14:tracePt t="112457" x="4914900" y="6108700"/>
          <p14:tracePt t="112489" x="4921250" y="6108700"/>
          <p14:tracePt t="112557" x="4921250" y="6102350"/>
          <p14:tracePt t="112585" x="4927600" y="6102350"/>
          <p14:tracePt t="112609" x="4927600" y="6096000"/>
          <p14:tracePt t="112625" x="4927600" y="6089650"/>
          <p14:tracePt t="112637" x="4927600" y="6076950"/>
          <p14:tracePt t="112653" x="4927600" y="6070600"/>
          <p14:tracePt t="112669" x="4927600" y="6064250"/>
          <p14:tracePt t="112685" x="4921250" y="6057900"/>
          <p14:tracePt t="112721" x="4914900" y="6051550"/>
          <p14:tracePt t="112745" x="4908550" y="6045200"/>
          <p14:tracePt t="112789" x="4914900" y="6045200"/>
          <p14:tracePt t="112893" x="4921250" y="6051550"/>
          <p14:tracePt t="112989" x="4927600" y="6051550"/>
          <p14:tracePt t="113036" x="4933950" y="6057900"/>
          <p14:tracePt t="113073" x="4933950" y="6051550"/>
          <p14:tracePt t="113133" x="4927600" y="6045200"/>
          <p14:tracePt t="113157" x="4921250" y="6045200"/>
          <p14:tracePt t="113177" x="4914900" y="6038850"/>
          <p14:tracePt t="113193" x="4908550" y="6038850"/>
          <p14:tracePt t="113209" x="4902200" y="6038850"/>
          <p14:tracePt t="113224" x="4895850" y="6045200"/>
          <p14:tracePt t="113237" x="4889500" y="6045200"/>
          <p14:tracePt t="113253" x="4883150" y="6051550"/>
          <p14:tracePt t="113269" x="4876800" y="6057900"/>
          <p14:tracePt t="113285" x="4864100" y="6064250"/>
          <p14:tracePt t="113297" x="4857750" y="6064250"/>
          <p14:tracePt t="113313" x="4857750" y="6070600"/>
          <p14:tracePt t="113330" x="4857750" y="6076950"/>
          <p14:tracePt t="113365" x="4857750" y="6070600"/>
          <p14:tracePt t="113509" x="4864100" y="6070600"/>
          <p14:tracePt t="113537" x="4870450" y="6064250"/>
          <p14:tracePt t="113589" x="4864100" y="6057900"/>
          <p14:tracePt t="113613" x="4864100" y="6051550"/>
          <p14:tracePt t="113637" x="4864100" y="6045200"/>
          <p14:tracePt t="113657" x="4857750" y="6038850"/>
          <p14:tracePt t="113681" x="4851400" y="6032500"/>
          <p14:tracePt t="113697" x="4851400" y="6026150"/>
          <p14:tracePt t="113709" x="4845050" y="6019800"/>
          <p14:tracePt t="113719" x="4845050" y="6013450"/>
          <p14:tracePt t="113719" x="4838700" y="6007100"/>
          <p14:tracePt t="113735" x="4838700" y="6000750"/>
          <p14:tracePt t="113735" x="4832350" y="5994400"/>
          <p14:tracePt t="113751" x="4832350" y="5988050"/>
          <p14:tracePt t="113751" x="4826000" y="5981700"/>
          <p14:tracePt t="113767" x="4819650" y="5975350"/>
          <p14:tracePt t="113767" x="4813300" y="5962650"/>
          <p14:tracePt t="113767" x="4800600" y="5956300"/>
          <p14:tracePt t="113786" x="4787900" y="5943600"/>
          <p14:tracePt t="113798" x="4775200" y="5930900"/>
          <p14:tracePt t="113798" x="4743450" y="5892800"/>
          <p14:tracePt t="113818" x="4724400" y="5873750"/>
          <p14:tracePt t="113818" x="4705350" y="5854700"/>
          <p14:tracePt t="113834" x="4679950" y="5829300"/>
          <p14:tracePt t="113834" x="4660900" y="5803900"/>
          <p14:tracePt t="113851" x="4635500" y="5778500"/>
          <p14:tracePt t="113851" x="4610100" y="5746750"/>
          <p14:tracePt t="113851" x="4578350" y="5721350"/>
          <p14:tracePt t="113870" x="4552950" y="5689600"/>
          <p14:tracePt t="113882" x="4521200" y="5657850"/>
          <p14:tracePt t="113882" x="4457700" y="5581650"/>
          <p14:tracePt t="113901" x="4425950" y="5543550"/>
          <p14:tracePt t="113901" x="4387850" y="5505450"/>
          <p14:tracePt t="113917" x="4349750" y="5461000"/>
          <p14:tracePt t="113917" x="4318000" y="5416550"/>
          <p14:tracePt t="113934" x="4279900" y="5372100"/>
          <p14:tracePt t="113934" x="4203700" y="5270500"/>
          <p14:tracePt t="113951" x="4159250" y="5219700"/>
          <p14:tracePt t="113951" x="4114800" y="5168900"/>
          <p14:tracePt t="113968" x="4070350" y="5118100"/>
          <p14:tracePt t="113968" x="4025900" y="5067300"/>
          <p14:tracePt t="113985" x="3975100" y="5010150"/>
          <p14:tracePt t="113985" x="3924300" y="4959350"/>
          <p14:tracePt t="114001" x="3879850" y="4908550"/>
          <p14:tracePt t="114001" x="3778250" y="4806950"/>
          <p14:tracePt t="114019" x="3733800" y="4762500"/>
          <p14:tracePt t="114019" x="3683000" y="4724400"/>
          <p14:tracePt t="114034" x="3638550" y="4686300"/>
          <p14:tracePt t="114034" x="3594100" y="4648200"/>
          <p14:tracePt t="114051" x="3549650" y="4622800"/>
          <p14:tracePt t="114051" x="3511550" y="4597400"/>
          <p14:tracePt t="114051" x="3473450" y="4572000"/>
          <p14:tracePt t="114070" x="3435350" y="4546600"/>
          <p14:tracePt t="114083" x="3397250" y="4521200"/>
          <p14:tracePt t="114083" x="3333750" y="4476750"/>
          <p14:tracePt t="114102" x="3302000" y="4451350"/>
          <p14:tracePt t="114102" x="3276600" y="4432300"/>
          <p14:tracePt t="114119" x="3251200" y="4406900"/>
          <p14:tracePt t="114119" x="3225800" y="4387850"/>
          <p14:tracePt t="114135" x="3200400" y="4368800"/>
          <p14:tracePt t="114135" x="3187700" y="4349750"/>
          <p14:tracePt t="114135" x="3168650" y="4330700"/>
          <p14:tracePt t="114154" x="3155950" y="4311650"/>
          <p14:tracePt t="114167" x="3143250" y="4298950"/>
          <p14:tracePt t="114167" x="3117850" y="4267200"/>
          <p14:tracePt t="114187" x="3111500" y="4254500"/>
          <p14:tracePt t="114187" x="3105150" y="4235450"/>
          <p14:tracePt t="114203" x="3098800" y="4222750"/>
          <p14:tracePt t="114203" x="3092450" y="4210050"/>
          <p14:tracePt t="114219" x="3086100" y="4197350"/>
          <p14:tracePt t="114219" x="3079750" y="4184650"/>
          <p14:tracePt t="114219" x="3073400" y="4178300"/>
          <p14:tracePt t="114239" x="3073400" y="4171950"/>
          <p14:tracePt t="114239" x="3067050" y="4165600"/>
          <p14:tracePt t="114252" x="3060700" y="4159250"/>
          <p14:tracePt t="114252" x="3060700" y="4152900"/>
          <p14:tracePt t="114268" x="3054350" y="4146550"/>
          <p14:tracePt t="114283" x="3054350" y="4140200"/>
          <p14:tracePt t="114306" x="3060700" y="4140200"/>
          <p14:tracePt t="114326" x="3067050" y="4133850"/>
          <p14:tracePt t="114341" x="3073400" y="4133850"/>
          <p14:tracePt t="114350" x="3079750" y="4133850"/>
          <p14:tracePt t="114350" x="3092450" y="4133850"/>
          <p14:tracePt t="114370" x="3098800" y="4133850"/>
          <p14:tracePt t="114370" x="3105150" y="4127500"/>
          <p14:tracePt t="114386" x="3117850" y="4127500"/>
          <p14:tracePt t="114386" x="3124200" y="4121150"/>
          <p14:tracePt t="114403" x="3130550" y="4114800"/>
          <p14:tracePt t="114403" x="3143250" y="4114800"/>
          <p14:tracePt t="114419" x="3149600" y="4108450"/>
          <p14:tracePt t="114419" x="3162300" y="4108450"/>
          <p14:tracePt t="114419" x="3168650" y="4102100"/>
          <p14:tracePt t="114439" x="3181350" y="4102100"/>
          <p14:tracePt t="114451" x="3187700" y="4095750"/>
          <p14:tracePt t="114451" x="3200400" y="4095750"/>
          <p14:tracePt t="114469" x="3206750" y="4095750"/>
          <p14:tracePt t="114485" x="3213100" y="4102100"/>
          <p14:tracePt t="114501" x="3213100" y="4108450"/>
          <p14:tracePt t="114518" x="3206750" y="4114800"/>
          <p14:tracePt t="114518" x="3200400" y="4114800"/>
          <p14:tracePt t="114518" x="3194050" y="4114800"/>
          <p14:tracePt t="114538" x="3187700" y="4121150"/>
          <p14:tracePt t="114538" x="3175000" y="4114800"/>
          <p14:tracePt t="114553" x="3162300" y="4108450"/>
          <p14:tracePt t="114553" x="3143250" y="4102100"/>
          <p14:tracePt t="114570" x="2882900" y="3924300"/>
          <p14:tracePt t="114653" x="2857500" y="3892550"/>
          <p14:tracePt t="114658" x="2806700" y="3829050"/>
          <p14:tracePt t="114670" x="2749550" y="3752850"/>
          <p14:tracePt t="114687" x="2698750" y="3670300"/>
          <p14:tracePt t="114702" x="2647950" y="3581400"/>
          <p14:tracePt t="114719" x="2609850" y="3486150"/>
          <p14:tracePt t="114719" x="2590800" y="3429000"/>
          <p14:tracePt t="114739" x="2571750" y="3321050"/>
          <p14:tracePt t="114754" x="2565400" y="3200400"/>
          <p14:tracePt t="114770" x="2578100" y="3079750"/>
          <p14:tracePt t="114786" x="2609850" y="2959100"/>
          <p14:tracePt t="114803" x="2660650" y="2832100"/>
          <p14:tracePt t="114803" x="2692400" y="2768600"/>
          <p14:tracePt t="114823" x="2730500" y="2711450"/>
          <p14:tracePt t="114823" x="2768600" y="2660650"/>
          <p14:tracePt t="114838" x="2851150" y="2552700"/>
          <p14:tracePt t="114853" x="2933700" y="2463800"/>
          <p14:tracePt t="114870" x="3016250" y="2387600"/>
          <p14:tracePt t="114886" x="3098800" y="2330450"/>
          <p14:tracePt t="114903" x="3225800" y="2286000"/>
          <p14:tracePt t="114920" x="3308350" y="2273300"/>
          <p14:tracePt t="114937" x="3384550" y="2286000"/>
          <p14:tracePt t="114953" x="3505200" y="2343150"/>
          <p14:tracePt t="114970" x="3575050" y="2400300"/>
          <p14:tracePt t="114987" x="3644900" y="2476500"/>
          <p14:tracePt t="115003" x="3708400" y="2559050"/>
          <p14:tracePt t="115020" x="3784600" y="2698750"/>
          <p14:tracePt t="115038" x="3816350" y="2800350"/>
          <p14:tracePt t="115054" x="3841750" y="2914650"/>
          <p14:tracePt t="115071" x="3854450" y="3022600"/>
          <p14:tracePt t="115087" x="3854450" y="3143250"/>
          <p14:tracePt t="115087" x="3848100" y="3206750"/>
          <p14:tracePt t="115107" x="3829050" y="3327400"/>
          <p14:tracePt t="115122" x="3803650" y="3448050"/>
          <p14:tracePt t="115138" x="3759200" y="3568700"/>
          <p14:tracePt t="115154" x="3708400" y="3689350"/>
          <p14:tracePt t="115171" x="3651250" y="3816350"/>
          <p14:tracePt t="115171" x="3613150" y="3879850"/>
          <p14:tracePt t="115190" x="3575050" y="3937000"/>
          <p14:tracePt t="115203" x="3460750" y="4114800"/>
          <p14:tracePt t="115221" x="3384550" y="4216400"/>
          <p14:tracePt t="115238" x="3314700" y="4298950"/>
          <p14:tracePt t="115254" x="3213100" y="4406900"/>
          <p14:tracePt t="115271" x="3155950" y="4464050"/>
          <p14:tracePt t="115288" x="3111500" y="4508500"/>
          <p14:tracePt t="115305" x="3079750" y="4540250"/>
          <p14:tracePt t="115321" x="3048000" y="4565650"/>
          <p14:tracePt t="115338" x="3041650" y="4565650"/>
          <p14:tracePt t="115354" x="3035300" y="4572000"/>
          <p14:tracePt t="115371" x="3041650" y="4565650"/>
          <p14:tracePt t="115414" x="3041650" y="4559300"/>
          <p14:tracePt t="115430" x="3048000" y="4559300"/>
          <p14:tracePt t="115446" x="3048000" y="4552950"/>
          <p14:tracePt t="115465" x="3048000" y="4546600"/>
          <p14:tracePt t="115534" x="3060700" y="4546600"/>
          <p14:tracePt t="115549" x="3067050" y="4546600"/>
          <p14:tracePt t="115558" x="3092450" y="4552950"/>
          <p14:tracePt t="115572" x="3098800" y="4552950"/>
          <p14:tracePt t="115589" x="3124200" y="4559300"/>
          <p14:tracePt t="115589" x="3143250" y="4572000"/>
          <p14:tracePt t="115607" x="3155950" y="4578350"/>
          <p14:tracePt t="115607" x="3175000" y="4591050"/>
          <p14:tracePt t="115607" x="3200400" y="4597400"/>
          <p14:tracePt t="115626" x="3225800" y="4610100"/>
          <p14:tracePt t="115626" x="3257550" y="4622800"/>
          <p14:tracePt t="115641" x="3295650" y="4641850"/>
          <p14:tracePt t="115641" x="3340100" y="4660900"/>
          <p14:tracePt t="115657" x="3390900" y="4679950"/>
          <p14:tracePt t="115657" x="3448050" y="4699000"/>
          <p14:tracePt t="115674" x="3505200" y="4724400"/>
          <p14:tracePt t="115674" x="3625850" y="4775200"/>
          <p14:tracePt t="115691" x="3689350" y="4800600"/>
          <p14:tracePt t="115691" x="3746500" y="4826000"/>
          <p14:tracePt t="115707" x="3810000" y="4857750"/>
          <p14:tracePt t="115707" x="3867150" y="4883150"/>
          <p14:tracePt t="115724" x="3924300" y="4914900"/>
          <p14:tracePt t="115724" x="3981450" y="4940300"/>
          <p14:tracePt t="115741" x="4032250" y="4972050"/>
          <p14:tracePt t="115741" x="4083050" y="4997450"/>
          <p14:tracePt t="115758" x="4171950" y="5048250"/>
          <p14:tracePt t="115758" x="4210050" y="5073650"/>
          <p14:tracePt t="115774" x="4248150" y="5099050"/>
          <p14:tracePt t="115774" x="4279900" y="5124450"/>
          <p14:tracePt t="115791" x="4311650" y="5143500"/>
          <p14:tracePt t="115791" x="4337050" y="5168900"/>
          <p14:tracePt t="115808" x="4356100" y="5187950"/>
          <p14:tracePt t="115808" x="4375150" y="5207000"/>
          <p14:tracePt t="115808" x="4394200" y="5226050"/>
          <p14:tracePt t="115826" x="4406900" y="5245100"/>
          <p14:tracePt t="115839" x="4419600" y="5257800"/>
          <p14:tracePt t="115839" x="4432300" y="5289550"/>
          <p14:tracePt t="115858" x="4438650" y="5302250"/>
          <p14:tracePt t="115858" x="4445000" y="5308600"/>
          <p14:tracePt t="115874" x="4451350" y="5321300"/>
          <p14:tracePt t="115874" x="4451350" y="5327650"/>
          <p14:tracePt t="115891" x="4451350" y="5334000"/>
          <p14:tracePt t="115906" x="4438650" y="5340350"/>
          <p14:tracePt t="115906" x="4432300" y="5334000"/>
          <p14:tracePt t="115906" x="4419600" y="5327650"/>
          <p14:tracePt t="115927" x="4292600" y="5137150"/>
          <p14:tracePt t="116008" x="4292600" y="5105400"/>
          <p14:tracePt t="116014" x="4292600" y="5073650"/>
          <p14:tracePt t="116023" x="4311650" y="5003800"/>
          <p14:tracePt t="116041" x="4368800" y="4902200"/>
          <p14:tracePt t="116058" x="4432300" y="4832350"/>
          <p14:tracePt t="116074" x="4502150" y="4762500"/>
          <p14:tracePt t="116091" x="4597400" y="4705350"/>
          <p14:tracePt t="116107" x="4699000" y="4648200"/>
          <p14:tracePt t="116107" x="4762500" y="4622800"/>
          <p14:tracePt t="116127" x="4889500" y="4578350"/>
          <p14:tracePt t="116142" x="5035550" y="4533900"/>
          <p14:tracePt t="116158" x="5194300" y="4495800"/>
          <p14:tracePt t="116174" x="5365750" y="4464050"/>
          <p14:tracePt t="116191" x="5543550" y="4438650"/>
          <p14:tracePt t="116208" x="5822950" y="4406900"/>
          <p14:tracePt t="116208" x="5924550" y="4400550"/>
          <p14:tracePt t="116230" x="6019800" y="4394200"/>
          <p14:tracePt t="116240" x="6210300" y="4381500"/>
          <p14:tracePt t="116258" x="6400800" y="4375150"/>
          <p14:tracePt t="116275" x="6686550" y="4381500"/>
          <p14:tracePt t="116291" x="6864350" y="4387850"/>
          <p14:tracePt t="116308" x="7035800" y="4406900"/>
          <p14:tracePt t="116325" x="7194550" y="4432300"/>
          <p14:tracePt t="116342" x="7404100" y="4476750"/>
          <p14:tracePt t="116358" x="7524750" y="4508500"/>
          <p14:tracePt t="116375" x="7632700" y="4540250"/>
          <p14:tracePt t="116392" x="7721600" y="4572000"/>
          <p14:tracePt t="116392" x="7759700" y="4591050"/>
          <p14:tracePt t="116411" x="7829550" y="4629150"/>
          <p14:tracePt t="116426" x="7886700" y="4673600"/>
          <p14:tracePt t="116442" x="7924800" y="4718050"/>
          <p14:tracePt t="116459" x="7943850" y="4762500"/>
          <p14:tracePt t="116475" x="7950200" y="4813300"/>
          <p14:tracePt t="116475" x="7943850" y="4832350"/>
          <p14:tracePt t="116495" x="7912100" y="4883150"/>
          <p14:tracePt t="116510" x="7867650" y="4927600"/>
          <p14:tracePt t="116527" x="7810500" y="4972050"/>
          <p14:tracePt t="116543" x="7727950" y="5016500"/>
          <p14:tracePt t="116559" x="7626350" y="5054600"/>
          <p14:tracePt t="116576" x="7442200" y="5111750"/>
          <p14:tracePt t="116593" x="7296150" y="5143500"/>
          <p14:tracePt t="116609" x="7137400" y="5168900"/>
          <p14:tracePt t="116626" x="6877050" y="5213350"/>
          <p14:tracePt t="116643" x="6686550" y="5245100"/>
          <p14:tracePt t="116659" x="6489700" y="5270500"/>
          <p14:tracePt t="116676" x="6292850" y="5289550"/>
          <p14:tracePt t="116693" x="5988050" y="5314950"/>
          <p14:tracePt t="116711" x="5784850" y="5327650"/>
          <p14:tracePt t="116726" x="5594350" y="5340350"/>
          <p14:tracePt t="116743" x="5410200" y="5346700"/>
          <p14:tracePt t="116759" x="5232400" y="5346700"/>
          <p14:tracePt t="116759" x="5156200" y="5346700"/>
          <p14:tracePt t="116779" x="5010150" y="5346700"/>
          <p14:tracePt t="116794" x="4883150" y="5346700"/>
          <p14:tracePt t="116810" x="4781550" y="5340350"/>
          <p14:tracePt t="116827" x="4699000" y="5334000"/>
          <p14:tracePt t="116843" x="4641850" y="5327650"/>
          <p14:tracePt t="116843" x="4622800" y="5321300"/>
          <p14:tracePt t="116863" x="4603750" y="5314950"/>
          <p14:tracePt t="116863" x="4597400" y="5314950"/>
          <p14:tracePt t="116879" x="4578350" y="5308600"/>
          <p14:tracePt t="116893" x="4578350" y="5302250"/>
          <p14:tracePt t="116909" x="4578350" y="5295900"/>
          <p14:tracePt t="116926" x="4591050" y="5295900"/>
          <p14:tracePt t="116943" x="4597400" y="5289550"/>
          <p14:tracePt t="116960" x="4603750" y="5295900"/>
          <p14:tracePt t="116976" x="4610100" y="5295900"/>
          <p14:tracePt t="116993" x="4616450" y="5295900"/>
          <p14:tracePt t="117010" x="4622800" y="5276850"/>
          <p14:tracePt t="117027" x="4635500" y="5238750"/>
          <p14:tracePt t="117046" x="4635500" y="5207000"/>
          <p14:tracePt t="117046" x="4648200" y="5124450"/>
          <p14:tracePt t="117062" x="4660900" y="5067300"/>
          <p14:tracePt t="117062" x="4667250" y="4997450"/>
          <p14:tracePt t="117079" x="4686300" y="4927600"/>
          <p14:tracePt t="117079" x="4699000" y="4851400"/>
          <p14:tracePt t="117095" x="4724400" y="4768850"/>
          <p14:tracePt t="117095" x="4743450" y="4673600"/>
          <p14:tracePt t="117112" x="4768850" y="4584700"/>
          <p14:tracePt t="117112" x="4800600" y="4483100"/>
          <p14:tracePt t="117112" x="4826000" y="4381500"/>
          <p14:tracePt t="117131" x="4864100" y="4273550"/>
          <p14:tracePt t="117143" x="4902200" y="4165600"/>
          <p14:tracePt t="117143" x="4984750" y="3924300"/>
          <p14:tracePt t="117162" x="5029200" y="3797300"/>
          <p14:tracePt t="117162" x="5073650" y="3670300"/>
          <p14:tracePt t="117179" x="5118100" y="3549650"/>
          <p14:tracePt t="117179" x="5162550" y="3429000"/>
          <p14:tracePt t="117196" x="5207000" y="3314700"/>
          <p14:tracePt t="117196" x="5245100" y="3206750"/>
          <p14:tracePt t="117196" x="5289550" y="3105150"/>
          <p14:tracePt t="117215" x="5321300" y="3009900"/>
          <p14:tracePt t="117215" x="5359400" y="2914650"/>
          <p14:tracePt t="117232" x="5391150" y="2832100"/>
          <p14:tracePt t="117232" x="5416550" y="2749550"/>
          <p14:tracePt t="117246" x="5448300" y="2667000"/>
          <p14:tracePt t="117246" x="5467350" y="2590800"/>
          <p14:tracePt t="117262" x="5492750" y="2508250"/>
          <p14:tracePt t="117262" x="5511800" y="2438400"/>
          <p14:tracePt t="117280" x="5530850" y="2368550"/>
          <p14:tracePt t="117280" x="5543550" y="2305050"/>
          <p14:tracePt t="117280" x="5556250" y="2241550"/>
          <p14:tracePt t="117299" x="5562600" y="2190750"/>
          <p14:tracePt t="117299" x="5568950" y="2146300"/>
          <p14:tracePt t="117312" x="5575300" y="2101850"/>
          <p14:tracePt t="117312" x="5581650" y="2063750"/>
          <p14:tracePt t="117329" x="5581650" y="2032000"/>
          <p14:tracePt t="117329" x="5588000" y="2000250"/>
          <p14:tracePt t="117346" x="5588000" y="1974850"/>
          <p14:tracePt t="117346" x="5594350" y="1936750"/>
          <p14:tracePt t="117363" x="5594350" y="1917700"/>
          <p14:tracePt t="117363" x="5594350" y="1905000"/>
          <p14:tracePt t="117380" x="5600700" y="1892300"/>
          <p14:tracePt t="117380" x="5600700" y="1885950"/>
          <p14:tracePt t="117396" x="5594350" y="1879600"/>
          <p14:tracePt t="117396" x="5594350" y="1873250"/>
          <p14:tracePt t="117413" x="5594350" y="1866900"/>
          <p14:tracePt t="117428" x="5600700" y="1860550"/>
          <p14:tracePt t="117454" x="5607050" y="1860550"/>
          <p14:tracePt t="117470" x="5613400" y="1860550"/>
          <p14:tracePt t="117483" x="5619750" y="1860550"/>
          <p14:tracePt t="117499" x="5626100" y="1860550"/>
          <p14:tracePt t="117515" x="5632450" y="1854200"/>
          <p14:tracePt t="117530" x="5638800" y="1854200"/>
          <p14:tracePt t="117545" x="5638800" y="1847850"/>
          <p14:tracePt t="117562" x="5638800" y="1841500"/>
          <p14:tracePt t="117578" x="5638800" y="1835150"/>
          <p14:tracePt t="117599" x="5632450" y="1835150"/>
          <p14:tracePt t="117619" x="5626100" y="1828800"/>
          <p14:tracePt t="117634" x="5619750" y="1828800"/>
          <p14:tracePt t="117651" x="5613400" y="1828800"/>
          <p14:tracePt t="117662" x="5607050" y="1828800"/>
          <p14:tracePt t="117679" x="5600700" y="1828800"/>
          <p14:tracePt t="117695" x="5594350" y="1828800"/>
          <p14:tracePt t="117719" x="5600700" y="1828800"/>
          <p14:tracePt t="117754" x="5607050" y="1828800"/>
          <p14:tracePt t="117770" x="5619750" y="1828800"/>
          <p14:tracePt t="117782" x="5626100" y="1828800"/>
          <p14:tracePt t="117790" x="5626100" y="1822450"/>
          <p14:tracePt t="117799" x="5632450" y="1822450"/>
          <p14:tracePt t="117799" x="5638800" y="1822450"/>
          <p14:tracePt t="117815" x="5645150" y="1822450"/>
          <p14:tracePt t="117830" x="5651500" y="1816100"/>
          <p14:tracePt t="117846" x="5657850" y="1816100"/>
          <p14:tracePt t="117863" x="5664200" y="1809750"/>
          <p14:tracePt t="117880" x="5670550" y="1816100"/>
          <p14:tracePt t="117897" x="5670550" y="1822450"/>
          <p14:tracePt t="117918" x="5670550" y="1835150"/>
          <p14:tracePt t="117934" x="5670550" y="1841500"/>
          <p14:tracePt t="117947" x="5670550" y="1847850"/>
          <p14:tracePt t="117947" x="5670550" y="1854200"/>
          <p14:tracePt t="117947" x="5670550" y="1860550"/>
          <p14:tracePt t="117968" x="5670550" y="1866900"/>
          <p14:tracePt t="117968" x="5664200" y="1873250"/>
          <p14:tracePt t="117982" x="5657850" y="1879600"/>
          <p14:tracePt t="117982" x="5651500" y="1885950"/>
          <p14:tracePt t="117999" x="5645150" y="1892300"/>
          <p14:tracePt t="117999" x="5632450" y="1898650"/>
          <p14:tracePt t="118015" x="5619750" y="1905000"/>
          <p14:tracePt t="118015" x="5588000" y="1911350"/>
          <p14:tracePt t="118032" x="5568950" y="1917700"/>
          <p14:tracePt t="118032" x="5549900" y="1911350"/>
          <p14:tracePt t="118049" x="5213350" y="1860550"/>
          <p14:tracePt t="118126" x="5181600" y="1847850"/>
          <p14:tracePt t="118131" x="5111750" y="1816100"/>
          <p14:tracePt t="118148" x="5048250" y="1765300"/>
          <p14:tracePt t="118148" x="5022850" y="1739900"/>
          <p14:tracePt t="118167" x="4984750" y="1676400"/>
          <p14:tracePt t="118183" x="4959350" y="1606550"/>
          <p14:tracePt t="118199" x="4953000" y="1530350"/>
          <p14:tracePt t="118215" x="4972050" y="1454150"/>
          <p14:tracePt t="118215" x="4991100" y="1416050"/>
          <p14:tracePt t="118235" x="5016500" y="1377950"/>
          <p14:tracePt t="118247" x="5086350" y="1308100"/>
          <p14:tracePt t="118247" x="5130800" y="1270000"/>
          <p14:tracePt t="118247" x="5181600" y="1231900"/>
          <p14:tracePt t="118271" x="5238750" y="1200150"/>
          <p14:tracePt t="118281" x="5353050" y="1130300"/>
          <p14:tracePt t="118298" x="5492750" y="1073150"/>
          <p14:tracePt t="118315" x="5721350" y="996950"/>
          <p14:tracePt t="118332" x="5892800" y="952500"/>
          <p14:tracePt t="118348" x="6064250" y="920750"/>
          <p14:tracePt t="118365" x="6343650" y="889000"/>
          <p14:tracePt t="118383" x="6534150" y="889000"/>
          <p14:tracePt t="118399" x="6718300" y="889000"/>
          <p14:tracePt t="118415" x="6908800" y="914400"/>
          <p14:tracePt t="118432" x="7080250" y="952500"/>
          <p14:tracePt t="118432" x="7162800" y="977900"/>
          <p14:tracePt t="118452" x="7315200" y="1041400"/>
          <p14:tracePt t="118467" x="7454900" y="1111250"/>
          <p14:tracePt t="118482" x="7569200" y="1181100"/>
          <p14:tracePt t="118499" x="7664450" y="1244600"/>
          <p14:tracePt t="118516" x="7727950" y="1308100"/>
          <p14:tracePt t="118516" x="7753350" y="1339850"/>
          <p14:tracePt t="118535" x="7772400" y="1409700"/>
          <p14:tracePt t="118551" x="7766050" y="1479550"/>
          <p14:tracePt t="118566" x="7727950" y="1549400"/>
          <p14:tracePt t="118583" x="7664450" y="1625600"/>
          <p14:tracePt t="118599" x="7569200" y="1695450"/>
          <p14:tracePt t="118616" x="7391400" y="1784350"/>
          <p14:tracePt t="118633" x="7251700" y="1835150"/>
          <p14:tracePt t="118649" x="7099300" y="1885950"/>
          <p14:tracePt t="118666" x="6838950" y="1943100"/>
          <p14:tracePt t="118683" x="6654800" y="1974850"/>
          <p14:tracePt t="118700" x="6457950" y="2012950"/>
          <p14:tracePt t="118716" x="6261100" y="2051050"/>
          <p14:tracePt t="118734" x="5975350" y="2114550"/>
          <p14:tracePt t="118752" x="5803900" y="2152650"/>
          <p14:tracePt t="118767" x="5657850" y="2178050"/>
          <p14:tracePt t="118783" x="5543550" y="2197100"/>
          <p14:tracePt t="118800" x="5454650" y="2209800"/>
          <p14:tracePt t="118800" x="5422900" y="2216150"/>
          <p14:tracePt t="118820" x="5378450" y="2235200"/>
          <p14:tracePt t="118835" x="5359400" y="2260600"/>
          <p14:tracePt t="118852" x="5353050" y="2273300"/>
          <p14:tracePt t="118852" x="5353050" y="2279650"/>
          <p14:tracePt t="118852" x="5353050" y="2292350"/>
          <p14:tracePt t="118871" x="5359400" y="2298700"/>
          <p14:tracePt t="118883" x="5372100" y="2305050"/>
          <p14:tracePt t="118883" x="5384800" y="2317750"/>
          <p14:tracePt t="118883" x="5403850" y="2330450"/>
          <p14:tracePt t="118904" x="5422900" y="2349500"/>
          <p14:tracePt t="118904" x="5454650" y="2368550"/>
          <p14:tracePt t="118920" x="5486400" y="2393950"/>
          <p14:tracePt t="118920" x="5518150" y="2425700"/>
          <p14:tracePt t="118935" x="5556250" y="2457450"/>
          <p14:tracePt t="118935" x="5594350" y="2489200"/>
          <p14:tracePt t="118952" x="5638800" y="2527300"/>
          <p14:tracePt t="118952" x="5683250" y="2565400"/>
          <p14:tracePt t="118952" x="5727700" y="2603500"/>
          <p14:tracePt t="118971" x="5778500" y="2647950"/>
          <p14:tracePt t="118971" x="5822950" y="2686050"/>
          <p14:tracePt t="118985" x="5873750" y="2724150"/>
          <p14:tracePt t="118985" x="5924550" y="2762250"/>
          <p14:tracePt t="119002" x="5975350" y="2794000"/>
          <p14:tracePt t="119002" x="6026150" y="2825750"/>
          <p14:tracePt t="119020" x="6076950" y="2857500"/>
          <p14:tracePt t="119020" x="6127750" y="2889250"/>
          <p14:tracePt t="119036" x="6178550" y="2914650"/>
          <p14:tracePt t="119036" x="6273800" y="2971800"/>
          <p14:tracePt t="119052" x="6318250" y="2997200"/>
          <p14:tracePt t="119052" x="6362700" y="3022600"/>
          <p14:tracePt t="119070" x="6407150" y="3041650"/>
          <p14:tracePt t="119070" x="6445250" y="3060700"/>
          <p14:tracePt t="119086" x="6483350" y="3079750"/>
          <p14:tracePt t="119086" x="6521450" y="3098800"/>
          <p14:tracePt t="119103" x="6584950" y="3130550"/>
          <p14:tracePt t="119103" x="6610350" y="3143250"/>
          <p14:tracePt t="119120" x="6635750" y="3155950"/>
          <p14:tracePt t="119120" x="6661150" y="3168650"/>
          <p14:tracePt t="119136" x="6680200" y="3175000"/>
          <p14:tracePt t="119136" x="6705600" y="3187700"/>
          <p14:tracePt t="119152" x="6724650" y="3194050"/>
          <p14:tracePt t="119152" x="6737350" y="3200400"/>
          <p14:tracePt t="119152" x="6756400" y="3206750"/>
          <p14:tracePt t="119172" x="6769100" y="3219450"/>
          <p14:tracePt t="119184" x="6781800" y="3225800"/>
          <p14:tracePt t="119184" x="6800850" y="3244850"/>
          <p14:tracePt t="119204" x="6807200" y="3251200"/>
          <p14:tracePt t="119204" x="6813550" y="3257550"/>
          <p14:tracePt t="119220" x="6819900" y="3263900"/>
          <p14:tracePt t="119220" x="6826250" y="3270250"/>
          <p14:tracePt t="119220" x="6826250" y="3276600"/>
          <p14:tracePt t="119239" x="6832600" y="3282950"/>
          <p14:tracePt t="119251" x="6838950" y="3289300"/>
          <p14:tracePt t="119268" x="6838950" y="3295650"/>
          <p14:tracePt t="119268" x="6845300" y="3302000"/>
          <p14:tracePt t="119288" x="6851650" y="3314700"/>
          <p14:tracePt t="119301" x="6858000" y="3321050"/>
          <p14:tracePt t="119301" x="6864350" y="3327400"/>
          <p14:tracePt t="119321" x="6864350" y="3333750"/>
          <p14:tracePt t="119321" x="6870700" y="3346450"/>
          <p14:tracePt t="119321" x="6877050" y="3352800"/>
          <p14:tracePt t="119339" x="6883400" y="3359150"/>
          <p14:tracePt t="119339" x="6889750" y="3365500"/>
          <p14:tracePt t="119353" x="6896100" y="3371850"/>
          <p14:tracePt t="119353" x="6902450" y="3378200"/>
          <p14:tracePt t="119370" x="6908800" y="3384550"/>
          <p14:tracePt t="119370" x="6915150" y="3390900"/>
          <p14:tracePt t="119387" x="6921500" y="3390900"/>
          <p14:tracePt t="119387" x="6927850" y="3403600"/>
          <p14:tracePt t="119403" x="6934200" y="3409950"/>
          <p14:tracePt t="119403" x="6940550" y="3416300"/>
          <p14:tracePt t="119420" x="6940550" y="3422650"/>
          <p14:tracePt t="119420" x="6946900" y="3429000"/>
          <p14:tracePt t="119437" x="6946900" y="3435350"/>
          <p14:tracePt t="119437" x="6953250" y="3441700"/>
          <p14:tracePt t="119453" x="6953250" y="3448050"/>
          <p14:tracePt t="119453" x="6953250" y="3454400"/>
          <p14:tracePt t="119472" x="6953250" y="3467100"/>
          <p14:tracePt t="119486" x="6946900" y="3473450"/>
          <p14:tracePt t="119502" x="6940550" y="3479800"/>
          <p14:tracePt t="119519" x="6927850" y="3486150"/>
          <p14:tracePt t="119535" x="6921500" y="3492500"/>
          <p14:tracePt t="119535" x="6921500" y="3498850"/>
          <p14:tracePt t="119555" x="6915150" y="3505200"/>
          <p14:tracePt t="119571" x="6921500" y="3511550"/>
          <p14:tracePt t="119599" x="6927850" y="3517900"/>
          <p14:tracePt t="119623" x="6934200" y="3517900"/>
          <p14:tracePt t="119639" x="6940550" y="3524250"/>
          <p14:tracePt t="119651" x="6946900" y="3524250"/>
          <p14:tracePt t="119667" x="6953250" y="3524250"/>
          <p14:tracePt t="119683" x="6959600" y="3517900"/>
          <p14:tracePt t="119702" x="6959600" y="3511550"/>
          <p14:tracePt t="119727" x="6959600" y="3505200"/>
          <p14:tracePt t="119759" x="6965950" y="3505200"/>
          <p14:tracePt t="119819" x="6972300" y="3505200"/>
          <p14:tracePt t="119831" x="6978650" y="3505200"/>
          <p14:tracePt t="119847" x="6978650" y="3511550"/>
          <p14:tracePt t="119855" x="6985000" y="3511550"/>
          <p14:tracePt t="119855" x="6991350" y="3511550"/>
          <p14:tracePt t="119871" x="6997700" y="3511550"/>
          <p14:tracePt t="119871" x="7004050" y="3517900"/>
          <p14:tracePt t="119888" x="7010400" y="3517900"/>
          <p14:tracePt t="119888" x="7016750" y="3524250"/>
          <p14:tracePt t="119888" x="7023100" y="3524250"/>
          <p14:tracePt t="119908" x="7029450" y="3530600"/>
          <p14:tracePt t="119920" x="7035800" y="3536950"/>
          <p14:tracePt t="119937" x="7042150" y="3543300"/>
          <p14:tracePt t="119954" x="7042150" y="3549650"/>
          <p14:tracePt t="119970" x="7042150" y="3556000"/>
          <p14:tracePt t="119987" x="7029450" y="3562350"/>
          <p14:tracePt t="119987" x="7016750" y="3562350"/>
          <p14:tracePt t="120005" x="7010400" y="3556000"/>
          <p14:tracePt t="120005" x="7004050" y="3556000"/>
          <p14:tracePt t="120022" x="6838950" y="3435350"/>
          <p14:tracePt t="120114" x="6819900" y="3416300"/>
          <p14:tracePt t="120120" x="6807200" y="3403600"/>
          <p14:tracePt t="120123" x="6781800" y="3365500"/>
          <p14:tracePt t="120140" x="6750050" y="3321050"/>
          <p14:tracePt t="120155" x="6724650" y="3270250"/>
          <p14:tracePt t="120171" x="6705600" y="3206750"/>
          <p14:tracePt t="120188" x="6692900" y="3136900"/>
          <p14:tracePt t="120188" x="6692900" y="3098800"/>
          <p14:tracePt t="120208" x="6692900" y="3016250"/>
          <p14:tracePt t="120224" x="6699250" y="2933700"/>
          <p14:tracePt t="120239" x="6718300" y="2844800"/>
          <p14:tracePt t="120255" x="6743700" y="2755900"/>
          <p14:tracePt t="120272" x="6788150" y="2667000"/>
          <p14:tracePt t="120289" x="6883400" y="2527300"/>
          <p14:tracePt t="120305" x="6959600" y="2444750"/>
          <p14:tracePt t="120322" x="7054850" y="2368550"/>
          <p14:tracePt t="120339" x="7156450" y="2298700"/>
          <p14:tracePt t="120356" x="7321550" y="2228850"/>
          <p14:tracePt t="120372" x="7442200" y="2197100"/>
          <p14:tracePt t="120389" x="7569200" y="2171700"/>
          <p14:tracePt t="120406" x="7753350" y="2165350"/>
          <p14:tracePt t="120423" x="7886700" y="2171700"/>
          <p14:tracePt t="120439" x="8013700" y="2197100"/>
          <p14:tracePt t="120456" x="8134350" y="2222500"/>
          <p14:tracePt t="120472" x="8255000" y="2266950"/>
          <p14:tracePt t="120472" x="8312150" y="2286000"/>
          <p14:tracePt t="120492" x="8413750" y="2349500"/>
          <p14:tracePt t="120507" x="8502650" y="2425700"/>
          <p14:tracePt t="120523" x="8578850" y="2514600"/>
          <p14:tracePt t="120539" x="8636000" y="2609850"/>
          <p14:tracePt t="120556" x="8667750" y="2705100"/>
          <p14:tracePt t="120556" x="8680450" y="2755900"/>
          <p14:tracePt t="120576" x="8686800" y="2851150"/>
          <p14:tracePt t="120592" x="8680450" y="2940050"/>
          <p14:tracePt t="120606" x="8655050" y="3022600"/>
          <p14:tracePt t="120623" x="8604250" y="3105150"/>
          <p14:tracePt t="120640" x="8540750" y="3187700"/>
          <p14:tracePt t="120656" x="8413750" y="3295650"/>
          <p14:tracePt t="120673" x="8305800" y="3365500"/>
          <p14:tracePt t="120690" x="8197850" y="3422650"/>
          <p14:tracePt t="120707" x="8077200" y="3479800"/>
          <p14:tracePt t="120723" x="7886700" y="3549650"/>
          <p14:tracePt t="120741" x="7753350" y="3594100"/>
          <p14:tracePt t="120757" x="7620000" y="3638550"/>
          <p14:tracePt t="120774" x="7435850" y="3689350"/>
          <p14:tracePt t="120792" x="7321550" y="3714750"/>
          <p14:tracePt t="120807" x="7232650" y="3733800"/>
          <p14:tracePt t="120824" x="7156450" y="3752850"/>
          <p14:tracePt t="120840" x="7092950" y="3771900"/>
          <p14:tracePt t="120840" x="7073900" y="3778250"/>
          <p14:tracePt t="120860" x="7042150" y="3784600"/>
          <p14:tracePt t="120875" x="7029450" y="3790950"/>
          <p14:tracePt t="120891" x="7023100" y="3790950"/>
          <p14:tracePt t="120891" x="7010400" y="3784600"/>
          <p14:tracePt t="120908" x="7010400" y="3771900"/>
          <p14:tracePt t="120923" x="7004050" y="3765550"/>
          <p14:tracePt t="120923" x="6997700" y="3759200"/>
          <p14:tracePt t="120923" x="6997700" y="3752850"/>
          <p14:tracePt t="120944" x="6985000" y="3746500"/>
          <p14:tracePt t="120957" x="6978650" y="3746500"/>
          <p14:tracePt t="120957" x="6965950" y="3746500"/>
          <p14:tracePt t="120976" x="6953250" y="3746500"/>
          <p14:tracePt t="120976" x="6946900" y="3752850"/>
          <p14:tracePt t="120992" x="6940550" y="3759200"/>
          <p14:tracePt t="120992" x="6927850" y="3765550"/>
          <p14:tracePt t="120992" x="6921500" y="3771900"/>
          <p14:tracePt t="121011" x="6908800" y="3784600"/>
          <p14:tracePt t="121011" x="6896100" y="3790950"/>
          <p14:tracePt t="121026" x="6883400" y="3810000"/>
          <p14:tracePt t="121026" x="6870700" y="3829050"/>
          <p14:tracePt t="121043" x="6858000" y="3841750"/>
          <p14:tracePt t="121043" x="6845300" y="3867150"/>
          <p14:tracePt t="121059" x="6832600" y="3886200"/>
          <p14:tracePt t="121059" x="6826250" y="3905250"/>
          <p14:tracePt t="121076" x="6813550" y="3930650"/>
          <p14:tracePt t="121076" x="6800850" y="3968750"/>
          <p14:tracePt t="121093" x="6794500" y="3981450"/>
          <p14:tracePt t="121093" x="6788150" y="4000500"/>
          <p14:tracePt t="121109" x="6788150" y="4013200"/>
          <p14:tracePt t="121109" x="6788150" y="4025900"/>
          <p14:tracePt t="121126" x="6781800" y="4032250"/>
          <p14:tracePt t="121126" x="6788150" y="4044950"/>
          <p14:tracePt t="121144" x="6788150" y="4064000"/>
          <p14:tracePt t="121144" x="6794500" y="4076700"/>
          <p14:tracePt t="121160" x="6794500" y="4089400"/>
          <p14:tracePt t="121160" x="6800850" y="4102100"/>
          <p14:tracePt t="121176" x="6807200" y="4114800"/>
          <p14:tracePt t="121176" x="6813550" y="4127500"/>
          <p14:tracePt t="121193" x="6813550" y="4140200"/>
          <p14:tracePt t="121193" x="6819900" y="4152900"/>
          <p14:tracePt t="121193" x="6826250" y="4159250"/>
          <p14:tracePt t="121212" x="6832600" y="4171950"/>
          <p14:tracePt t="121212" x="6838950" y="4178300"/>
          <p14:tracePt t="121229" x="6838950" y="4191000"/>
          <p14:tracePt t="121229" x="6838950" y="4197350"/>
          <p14:tracePt t="121244" x="6845300" y="4203700"/>
          <p14:tracePt t="121244" x="6845300" y="4210050"/>
          <p14:tracePt t="121260" x="6838950" y="4216400"/>
          <p14:tracePt t="121275" x="6838950" y="4222750"/>
          <p14:tracePt t="121275" x="6838950" y="4229100"/>
          <p14:tracePt t="121275" x="6832600" y="4235450"/>
          <p14:tracePt t="121295" x="6832600" y="4241800"/>
          <p14:tracePt t="121308" x="6826250" y="4248150"/>
          <p14:tracePt t="121325" x="6819900" y="4260850"/>
          <p14:tracePt t="121342" x="6819900" y="4267200"/>
          <p14:tracePt t="121358" x="6813550" y="4273550"/>
          <p14:tracePt t="121375" x="6807200" y="4279900"/>
          <p14:tracePt t="121392" x="6813550" y="4279900"/>
          <p14:tracePt t="121431" x="6819900" y="4279900"/>
          <p14:tracePt t="121451" x="6826250" y="4286250"/>
          <p14:tracePt t="121499" x="6832600" y="4292600"/>
          <p14:tracePt t="121623" x="6832600" y="4286250"/>
          <p14:tracePt t="121647" x="6838950" y="4286250"/>
          <p14:tracePt t="121671" x="6845300" y="4286250"/>
          <p14:tracePt t="121683" x="6851650" y="4279900"/>
          <p14:tracePt t="121699" x="6858000" y="4286250"/>
          <p14:tracePt t="121723" x="6864350" y="4286250"/>
          <p14:tracePt t="121863" x="6870700" y="4279900"/>
          <p14:tracePt t="121879" x="6883400" y="4279900"/>
          <p14:tracePt t="121895" x="6889750" y="4279900"/>
          <p14:tracePt t="121911" x="6896100" y="4279900"/>
          <p14:tracePt t="121923" x="6902450" y="4286250"/>
          <p14:tracePt t="121939" x="6908800" y="4292600"/>
          <p14:tracePt t="121963" x="6915150" y="4298950"/>
          <p14:tracePt t="122007" x="6915150" y="4305300"/>
          <p14:tracePt t="122031" x="6915150" y="4311650"/>
          <p14:tracePt t="122043" x="6908800" y="4318000"/>
          <p14:tracePt t="122059" x="6908800" y="4324350"/>
          <p14:tracePt t="122075" x="6902450" y="4330700"/>
          <p14:tracePt t="122091" x="6902450" y="4337050"/>
          <p14:tracePt t="122107" x="6896100" y="4337050"/>
          <p14:tracePt t="122120" x="6883400" y="4343400"/>
          <p14:tracePt t="122135" x="6883400" y="4349750"/>
          <p14:tracePt t="122151" x="6877050" y="4349750"/>
          <p14:tracePt t="122164" x="6870700" y="4343400"/>
          <p14:tracePt t="122195" x="6870700" y="4337050"/>
          <p14:tracePt t="122211" x="6877050" y="4330700"/>
          <p14:tracePt t="122223" x="6883400" y="4324350"/>
          <p14:tracePt t="122263" x="6889750" y="4318000"/>
          <p14:tracePt t="122291" x="6889750" y="4311650"/>
          <p14:tracePt t="122331" x="6883400" y="4311650"/>
          <p14:tracePt t="122368" x="6877050" y="4305300"/>
          <p14:tracePt t="122391" x="6870700" y="4298950"/>
          <p14:tracePt t="122420" x="6870700" y="4292600"/>
          <p14:tracePt t="122435" x="6864350" y="4279900"/>
          <p14:tracePt t="122451" x="6858000" y="4279900"/>
          <p14:tracePt t="122463" x="6858000" y="4273550"/>
          <p14:tracePt t="122479" x="6851650" y="4273550"/>
          <p14:tracePt t="122495" x="6845300" y="4273550"/>
          <p14:tracePt t="122511" x="6838950" y="4273550"/>
          <p14:tracePt t="122523" x="6832600" y="4279900"/>
          <p14:tracePt t="122555" x="6838950" y="4273550"/>
          <p14:tracePt t="122711" x="6845300" y="4267200"/>
          <p14:tracePt t="122752" x="6851650" y="4260850"/>
          <p14:tracePt t="122772" x="6858000" y="4254500"/>
          <p14:tracePt t="122812" x="6864350" y="4248150"/>
          <p14:tracePt t="122831" x="6870700" y="4248150"/>
          <p14:tracePt t="122848" x="6870700" y="4241800"/>
          <p14:tracePt t="122863" x="6877050" y="4241800"/>
          <p14:tracePt t="122879" x="6883400" y="4241800"/>
          <p14:tracePt t="122891" x="6889750" y="4235450"/>
          <p14:tracePt t="122908" x="6896100" y="4235450"/>
          <p14:tracePt t="122924" x="6902450" y="4229100"/>
          <p14:tracePt t="122959" x="6908800" y="4229100"/>
          <p14:tracePt t="122991" x="6915150" y="4235450"/>
          <p14:tracePt t="123011" x="6908800" y="4241800"/>
          <p14:tracePt t="123103" x="6902450" y="4241800"/>
          <p14:tracePt t="123123" x="6908800" y="4235450"/>
          <p14:tracePt t="123232" x="6915150" y="4235450"/>
          <p14:tracePt t="123275" x="6915150" y="4229100"/>
          <p14:tracePt t="123304" x="6921500" y="4222750"/>
          <p14:tracePt t="123335" x="6921500" y="4216400"/>
          <p14:tracePt t="123371" x="6921500" y="4210050"/>
          <p14:tracePt t="123404" x="6921500" y="4203700"/>
          <p14:tracePt t="123499" x="6921500" y="4197350"/>
          <p14:tracePt t="123544" x="6927850" y="4197350"/>
          <p14:tracePt t="123604" x="6934200" y="4197350"/>
          <p14:tracePt t="123627" x="6940550" y="4191000"/>
          <p14:tracePt t="123659" x="6940550" y="4197350"/>
          <p14:tracePt t="123731" x="6940550" y="4203700"/>
          <p14:tracePt t="123764" x="6940550" y="4210050"/>
          <p14:tracePt t="123808" x="6934200" y="4216400"/>
          <p14:tracePt t="123980" x="6940550" y="4222750"/>
          <p14:tracePt t="124055" x="6934200" y="4222750"/>
          <p14:tracePt t="124099" x="6927850" y="4229100"/>
          <p14:tracePt t="124124" x="6921500" y="4229100"/>
          <p14:tracePt t="124140" x="6915150" y="4229100"/>
          <p14:tracePt t="124151" x="6908800" y="4229100"/>
          <p14:tracePt t="124176" x="6908800" y="4222750"/>
          <p14:tracePt t="124244" x="6915150" y="4216400"/>
          <p14:tracePt t="124264" x="6921500" y="4210050"/>
          <p14:tracePt t="124280" x="6927850" y="4210050"/>
          <p14:tracePt t="124304" x="6934200" y="4210050"/>
          <p14:tracePt t="124324" x="6940550" y="4210050"/>
          <p14:tracePt t="124348" x="6934200" y="4203700"/>
          <p14:tracePt t="124408" x="6927850" y="4203700"/>
          <p14:tracePt t="124440" x="6927850" y="4210050"/>
          <p14:tracePt t="124467" x="6921500" y="4210050"/>
          <p14:tracePt t="124500" x="6921500" y="4216400"/>
          <p14:tracePt t="124527" x="6921500" y="4222750"/>
          <p14:tracePt t="124564" x="6927850" y="4222750"/>
          <p14:tracePt t="124632" x="6934200" y="4222750"/>
          <p14:tracePt t="124684" x="6934200" y="4216400"/>
          <p14:tracePt t="124740" x="6934200" y="4222750"/>
          <p14:tracePt t="124800" x="6927850" y="4229100"/>
          <p14:tracePt t="124820" x="6921500" y="4235450"/>
          <p14:tracePt t="124844" x="6915150" y="4241800"/>
          <p14:tracePt t="124864" x="6908800" y="4248150"/>
          <p14:tracePt t="124880" x="6902450" y="4248150"/>
          <p14:tracePt t="124888" x="6896100" y="4254500"/>
          <p14:tracePt t="124896" x="6889750" y="4254500"/>
          <p14:tracePt t="124904" x="6877050" y="4260850"/>
          <p14:tracePt t="124904" x="6864350" y="4260850"/>
          <p14:tracePt t="124904" x="6851650" y="4267200"/>
          <p14:tracePt t="124925" x="6832600" y="4267200"/>
          <p14:tracePt t="124937" x="6807200" y="4273550"/>
          <p14:tracePt t="124937" x="6756400" y="4267200"/>
          <p14:tracePt t="124956" x="6724650" y="4260850"/>
          <p14:tracePt t="124956" x="6686550" y="4254500"/>
          <p14:tracePt t="124973" x="6648450" y="4248150"/>
          <p14:tracePt t="124973" x="6604000" y="4235450"/>
          <p14:tracePt t="124990" x="6553200" y="4222750"/>
          <p14:tracePt t="124990" x="6502400" y="4210050"/>
          <p14:tracePt t="124990" x="6445250" y="4197350"/>
          <p14:tracePt t="125008" x="6388100" y="4184650"/>
          <p14:tracePt t="125021" x="6324600" y="4171950"/>
          <p14:tracePt t="125021" x="6261100" y="4165600"/>
          <p14:tracePt t="125041" x="6140450" y="4152900"/>
          <p14:tracePt t="125041" x="6076950" y="4152900"/>
          <p14:tracePt t="125057" x="6019800" y="4146550"/>
          <p14:tracePt t="125057" x="5962650" y="4146550"/>
          <p14:tracePt t="125073" x="5911850" y="4146550"/>
          <p14:tracePt t="125073" x="5861050" y="4146550"/>
          <p14:tracePt t="125090" x="5816600" y="4152900"/>
          <p14:tracePt t="125090" x="5721350" y="4159250"/>
          <p14:tracePt t="125106" x="5683250" y="4159250"/>
          <p14:tracePt t="125106" x="5645150" y="4165600"/>
          <p14:tracePt t="125124" x="5607050" y="4165600"/>
          <p14:tracePt t="125124" x="5575300" y="4171950"/>
          <p14:tracePt t="125140" x="5543550" y="4171950"/>
          <p14:tracePt t="125140" x="5518150" y="4178300"/>
          <p14:tracePt t="125157" x="5492750" y="4178300"/>
          <p14:tracePt t="125157" x="5448300" y="4184650"/>
          <p14:tracePt t="125173" x="5429250" y="4191000"/>
          <p14:tracePt t="125173" x="5410200" y="4191000"/>
          <p14:tracePt t="125190" x="5397500" y="4197350"/>
          <p14:tracePt t="125190" x="5384800" y="4203700"/>
          <p14:tracePt t="125207" x="5365750" y="4203700"/>
          <p14:tracePt t="125207" x="5340350" y="4216400"/>
          <p14:tracePt t="125225" x="5327650" y="4216400"/>
          <p14:tracePt t="125225" x="5308600" y="4222750"/>
          <p14:tracePt t="125241" x="5295900" y="4222750"/>
          <p14:tracePt t="125241" x="5283200" y="4229100"/>
          <p14:tracePt t="125257" x="5270500" y="4229100"/>
          <p14:tracePt t="125257" x="5257800" y="4229100"/>
          <p14:tracePt t="125274" x="5245100" y="4229100"/>
          <p14:tracePt t="125274" x="5232400" y="4229100"/>
          <p14:tracePt t="125274" x="5219700" y="4229100"/>
          <p14:tracePt t="125293" x="5207000" y="4222750"/>
          <p14:tracePt t="125305" x="5194300" y="4222750"/>
          <p14:tracePt t="125305" x="5168900" y="4210050"/>
          <p14:tracePt t="125324" x="5156200" y="4203700"/>
          <p14:tracePt t="125324" x="5143500" y="4191000"/>
          <p14:tracePt t="125341" x="5124450" y="4178300"/>
          <p14:tracePt t="125341" x="5105400" y="4159250"/>
          <p14:tracePt t="125357" x="5086350" y="4140200"/>
          <p14:tracePt t="125375" x="4908550" y="3810000"/>
          <p14:tracePt t="125439" x="4902200" y="3752850"/>
          <p14:tracePt t="125445" x="4902200" y="3695700"/>
          <p14:tracePt t="125456" x="4908550" y="3505200"/>
          <p14:tracePt t="125473" x="4927600" y="3384550"/>
          <p14:tracePt t="125490" x="4959350" y="3257550"/>
          <p14:tracePt t="125507" x="5041900" y="3073400"/>
          <p14:tracePt t="125524" x="5105400" y="2965450"/>
          <p14:tracePt t="125541" x="5181600" y="2863850"/>
          <p14:tracePt t="125557" x="5251450" y="2781300"/>
          <p14:tracePt t="125574" x="5327650" y="2717800"/>
          <p14:tracePt t="125574" x="5365750" y="2698750"/>
          <p14:tracePt t="125593" x="5441950" y="2673350"/>
          <p14:tracePt t="125609" x="5518150" y="2667000"/>
          <p14:tracePt t="125624" x="5594350" y="2686050"/>
          <p14:tracePt t="125641" x="5670550" y="2717800"/>
          <p14:tracePt t="125657" x="5746750" y="2781300"/>
          <p14:tracePt t="125657" x="5778500" y="2813050"/>
          <p14:tracePt t="125677" x="5810250" y="2851150"/>
          <p14:tracePt t="125677" x="5842000" y="2895600"/>
          <p14:tracePt t="125693" x="5892800" y="2990850"/>
          <p14:tracePt t="125708" x="5937250" y="3092450"/>
          <p14:tracePt t="125725" x="5956300" y="3206750"/>
          <p14:tracePt t="125741" x="5962650" y="3327400"/>
          <p14:tracePt t="125758" x="5924550" y="3511550"/>
          <p14:tracePt t="125774" x="5880100" y="3632200"/>
          <p14:tracePt t="125791" x="5810250" y="3746500"/>
          <p14:tracePt t="125808" x="5689600" y="3892550"/>
          <p14:tracePt t="125825" x="5600700" y="3975100"/>
          <p14:tracePt t="125841" x="5511800" y="4038600"/>
          <p14:tracePt t="125858" x="5441950" y="4076700"/>
          <p14:tracePt t="125875" x="5359400" y="4108450"/>
          <p14:tracePt t="125893" x="5321300" y="4121150"/>
          <p14:tracePt t="125909" x="5295900" y="4133850"/>
          <p14:tracePt t="125925" x="5289550" y="4133850"/>
          <p14:tracePt t="125941" x="5283200" y="4140200"/>
          <p14:tracePt t="125958" x="5289550" y="4140200"/>
          <p14:tracePt t="125984" x="5295900" y="4133850"/>
          <p14:tracePt t="126000" x="5302250" y="4127500"/>
          <p14:tracePt t="126013" x="5308600" y="4121150"/>
          <p14:tracePt t="126029" x="5314950" y="4114800"/>
          <p14:tracePt t="126045" x="5321300" y="4108450"/>
          <p14:tracePt t="126060" x="5327650" y="4095750"/>
          <p14:tracePt t="126075" x="5334000" y="4089400"/>
          <p14:tracePt t="126091" x="5340350" y="4089400"/>
          <p14:tracePt t="126108" x="5346700" y="4083050"/>
          <p14:tracePt t="126125" x="5353050" y="4089400"/>
          <p14:tracePt t="126141" x="5359400" y="4089400"/>
          <p14:tracePt t="126158" x="5365750" y="4095750"/>
          <p14:tracePt t="126175" x="5372100" y="4102100"/>
          <p14:tracePt t="126192" x="5378450" y="4114800"/>
          <p14:tracePt t="126209" x="5384800" y="4121150"/>
          <p14:tracePt t="126209" x="5391150" y="4127500"/>
          <p14:tracePt t="126227" x="5391150" y="4133850"/>
          <p14:tracePt t="126227" x="5397500" y="4140200"/>
          <p14:tracePt t="126245" x="5410200" y="4146550"/>
          <p14:tracePt t="126245" x="5416550" y="4152900"/>
          <p14:tracePt t="126261" x="5422900" y="4159250"/>
          <p14:tracePt t="126261" x="5429250" y="4159250"/>
          <p14:tracePt t="126278" x="5441950" y="4171950"/>
          <p14:tracePt t="126278" x="5448300" y="4171950"/>
          <p14:tracePt t="126294" x="5461000" y="4178300"/>
          <p14:tracePt t="126294" x="5473700" y="4184650"/>
          <p14:tracePt t="126294" x="5480050" y="4191000"/>
          <p14:tracePt t="126312" x="5492750" y="4197350"/>
          <p14:tracePt t="126326" x="5505450" y="4203700"/>
          <p14:tracePt t="126326" x="5530850" y="4210050"/>
          <p14:tracePt t="126345" x="5543550" y="4216400"/>
          <p14:tracePt t="126345" x="5549900" y="4216400"/>
          <p14:tracePt t="126361" x="5562600" y="4222750"/>
          <p14:tracePt t="126361" x="5568950" y="4222750"/>
          <p14:tracePt t="126378" x="5575300" y="4222750"/>
          <p14:tracePt t="126378" x="5581650" y="4229100"/>
          <p14:tracePt t="126378" x="5588000" y="4229100"/>
          <p14:tracePt t="126396" x="5594350" y="4229100"/>
          <p14:tracePt t="126413" x="5594350" y="4222750"/>
          <p14:tracePt t="126448" x="5588000" y="4222750"/>
          <p14:tracePt t="126472" x="5581650" y="4222750"/>
          <p14:tracePt t="126492" x="5575300" y="4222750"/>
          <p14:tracePt t="126508" x="5568950" y="4229100"/>
          <p14:tracePt t="126524" x="5562600" y="4229100"/>
          <p14:tracePt t="126540" x="5556250" y="4229100"/>
          <p14:tracePt t="126552" x="5549900" y="4235450"/>
          <p14:tracePt t="126569" x="5543550" y="4241800"/>
          <p14:tracePt t="126604" x="5549900" y="4235450"/>
          <p14:tracePt t="126712" x="5549900" y="4241800"/>
          <p14:tracePt t="126748" x="5549900" y="4248150"/>
          <p14:tracePt t="126800" x="5543550" y="4254500"/>
          <p14:tracePt t="126824" x="5537200" y="4260850"/>
          <p14:tracePt t="126868" x="5543550" y="4260850"/>
          <p14:tracePt t="126944" x="5549900" y="4260850"/>
          <p14:tracePt t="126964" x="5556250" y="4267200"/>
          <p14:tracePt t="126980" x="5562600" y="4267200"/>
          <p14:tracePt t="126996" x="5568950" y="4267200"/>
          <p14:tracePt t="127020" x="5575300" y="4267200"/>
          <p14:tracePt t="127040" x="5575300" y="4260850"/>
          <p14:tracePt t="127064" x="5581650" y="4267200"/>
          <p14:tracePt t="127124" x="5575300" y="4267200"/>
          <p14:tracePt t="127160" x="5581650" y="4273550"/>
          <p14:tracePt t="127324" x="5588000" y="4279900"/>
          <p14:tracePt t="127384" x="5594350" y="4286250"/>
          <p14:tracePt t="127425" x="5600700" y="4286250"/>
          <p14:tracePt t="127444" x="5607050" y="4286250"/>
          <p14:tracePt t="127476" x="5619750" y="4279900"/>
          <p14:tracePt t="127492" x="5626100" y="4279900"/>
          <p14:tracePt t="127501" x="5632450" y="4279900"/>
          <p14:tracePt t="127513" x="5638800" y="4279900"/>
          <p14:tracePt t="127513" x="5645150" y="4279900"/>
          <p14:tracePt t="127532" x="5651500" y="4279900"/>
          <p14:tracePt t="127532" x="5657850" y="4286250"/>
          <p14:tracePt t="127548" x="5664200" y="4286250"/>
          <p14:tracePt t="127564" x="5670550" y="4286250"/>
          <p14:tracePt t="127580" x="5676900" y="4286250"/>
          <p14:tracePt t="127597" x="5683250" y="4292600"/>
          <p14:tracePt t="127613" x="5689600" y="4298950"/>
          <p14:tracePt t="127640" x="5689600" y="4305300"/>
          <p14:tracePt t="127680" x="5683250" y="4305300"/>
          <p14:tracePt t="127716" x="5683250" y="4311650"/>
          <p14:tracePt t="127752" x="5676900" y="4318000"/>
          <p14:tracePt t="127777" x="5670550" y="4324350"/>
          <p14:tracePt t="127793" x="5670550" y="4330700"/>
          <p14:tracePt t="127805" x="5664200" y="4337050"/>
          <p14:tracePt t="127820" x="5657850" y="4343400"/>
          <p14:tracePt t="127837" x="5651500" y="4349750"/>
          <p14:tracePt t="127853" x="5645150" y="4356100"/>
          <p14:tracePt t="127864" x="5638800" y="4362450"/>
          <p14:tracePt t="127896" x="5632450" y="4368800"/>
          <p14:tracePt t="127913" x="5626100" y="4375150"/>
          <p14:tracePt t="127924" x="5619750" y="4375150"/>
          <p14:tracePt t="127941" x="5613400" y="4381500"/>
          <p14:tracePt t="127980" x="5607050" y="4387850"/>
          <p14:tracePt t="128000" x="5600700" y="4387850"/>
          <p14:tracePt t="128025" x="5594350" y="4381500"/>
          <p14:tracePt t="128040" x="5588000" y="4381500"/>
          <p14:tracePt t="128052" x="5581650" y="4381500"/>
          <p14:tracePt t="128069" x="5575300" y="4381500"/>
          <p14:tracePt t="128077" x="5568950" y="4381500"/>
          <p14:tracePt t="128085" x="5562600" y="4381500"/>
          <p14:tracePt t="128098" x="5556250" y="4381500"/>
          <p14:tracePt t="128098" x="5549900" y="4387850"/>
          <p14:tracePt t="128117" x="5543550" y="4387850"/>
          <p14:tracePt t="128117" x="5537200" y="4387850"/>
          <p14:tracePt t="128134" x="5530850" y="4394200"/>
          <p14:tracePt t="128149" x="5537200" y="4400550"/>
          <p14:tracePt t="128205" x="5543550" y="4400550"/>
          <p14:tracePt t="128221" x="5549900" y="4400550"/>
          <p14:tracePt t="128226" x="5556250" y="4400550"/>
          <p14:tracePt t="128233" x="5562600" y="4394200"/>
          <p14:tracePt t="128249" x="5568950" y="4394200"/>
          <p14:tracePt t="128249" x="5575300" y="4394200"/>
          <p14:tracePt t="128267" x="5581650" y="4394200"/>
          <p14:tracePt t="128267" x="5594350" y="4387850"/>
          <p14:tracePt t="128285" x="5600700" y="4387850"/>
          <p14:tracePt t="128285" x="5607050" y="4381500"/>
          <p14:tracePt t="128301" x="5613400" y="4381500"/>
          <p14:tracePt t="128301" x="5619750" y="4381500"/>
          <p14:tracePt t="128318" x="5626100" y="4381500"/>
          <p14:tracePt t="128318" x="5632450" y="4381500"/>
          <p14:tracePt t="128334" x="5638800" y="4375150"/>
          <p14:tracePt t="128334" x="5645150" y="4375150"/>
          <p14:tracePt t="128334" x="5651500" y="4375150"/>
          <p14:tracePt t="128354" x="5657850" y="4375150"/>
          <p14:tracePt t="128370" x="5664200" y="4368800"/>
          <p14:tracePt t="128384" x="5670550" y="4368800"/>
          <p14:tracePt t="128400" x="5676900" y="4362450"/>
          <p14:tracePt t="128416" x="5683250" y="4356100"/>
          <p14:tracePt t="128433" x="5689600" y="4356100"/>
          <p14:tracePt t="128450" x="5695950" y="4349750"/>
          <p14:tracePt t="128466" x="5702300" y="4343400"/>
          <p14:tracePt t="128489" x="5708650" y="4343400"/>
          <p14:tracePt t="128641" x="5715000" y="4343400"/>
          <p14:tracePt t="128669" x="5721350" y="4337050"/>
          <p14:tracePt t="128693" x="5727700" y="4330700"/>
          <p14:tracePt t="128773" x="5734050" y="4330700"/>
          <p14:tracePt t="128797" x="5740400" y="4330700"/>
          <p14:tracePt t="128812" x="5746750" y="4330700"/>
          <p14:tracePt t="128825" x="5753100" y="4330700"/>
          <p14:tracePt t="128841" x="5759450" y="4330700"/>
          <p14:tracePt t="128851" x="5765800" y="4330700"/>
          <p14:tracePt t="128868" x="5772150" y="4330700"/>
          <p14:tracePt t="128868" x="5784850" y="4337050"/>
          <p14:tracePt t="128886" x="5791200" y="4343400"/>
          <p14:tracePt t="128916" x="5797550" y="4343400"/>
          <p14:tracePt t="128945" x="5803900" y="4349750"/>
          <p14:tracePt t="129013" x="5797550" y="4349750"/>
          <p14:tracePt t="129061" x="5791200" y="4356100"/>
          <p14:tracePt t="129081" x="5784850" y="4356100"/>
          <p14:tracePt t="129097" x="5778500" y="4362450"/>
          <p14:tracePt t="129113" x="5772150" y="4368800"/>
          <p14:tracePt t="129125" x="5759450" y="4368800"/>
          <p14:tracePt t="129141" x="5759450" y="4375150"/>
          <p14:tracePt t="129152" x="5753100" y="4375150"/>
          <p14:tracePt t="129152" x="5746750" y="4381500"/>
          <p14:tracePt t="129152" x="5740400" y="4381500"/>
          <p14:tracePt t="129174" x="5734050" y="4387850"/>
          <p14:tracePt t="129185" x="5727700" y="4387850"/>
          <p14:tracePt t="129203" x="5721350" y="4394200"/>
          <p14:tracePt t="129219" x="5715000" y="4394200"/>
          <p14:tracePt t="129219" x="5708650" y="4400550"/>
          <p14:tracePt t="129240" x="5702300" y="4406900"/>
          <p14:tracePt t="129261" x="5695950" y="4413250"/>
          <p14:tracePt t="129284" x="5683250" y="4419600"/>
          <p14:tracePt t="129313" x="5676900" y="4419600"/>
          <p14:tracePt t="129321" x="5670550" y="4419600"/>
          <p14:tracePt t="129329" x="5664200" y="4425950"/>
          <p14:tracePt t="129337" x="5657850" y="4425950"/>
          <p14:tracePt t="129337" x="5651500" y="4425950"/>
          <p14:tracePt t="129355" x="5638800" y="4425950"/>
          <p14:tracePt t="129355" x="5626100" y="4425950"/>
          <p14:tracePt t="129355" x="5613400" y="4425950"/>
          <p14:tracePt t="129374" x="5600700" y="4425950"/>
          <p14:tracePt t="129386" x="5588000" y="4425950"/>
          <p14:tracePt t="129386" x="5556250" y="4419600"/>
          <p14:tracePt t="129405" x="5537200" y="4413250"/>
          <p14:tracePt t="129405" x="5518150" y="4406900"/>
          <p14:tracePt t="129422" x="5505450" y="4400550"/>
          <p14:tracePt t="129422" x="5486400" y="4394200"/>
          <p14:tracePt t="129438" x="5467350" y="4387850"/>
          <p14:tracePt t="129438" x="5454650" y="4381500"/>
          <p14:tracePt t="129438" x="5441950" y="4375150"/>
          <p14:tracePt t="129457" x="5429250" y="4362450"/>
          <p14:tracePt t="129470" x="5416550" y="4349750"/>
          <p14:tracePt t="129470" x="5391150" y="4324350"/>
          <p14:tracePt t="129488" x="5384800" y="4311650"/>
          <p14:tracePt t="129488" x="5372100" y="4298950"/>
          <p14:tracePt t="129505" x="5359400" y="4279900"/>
          <p14:tracePt t="129505" x="5346700" y="4267200"/>
          <p14:tracePt t="129522" x="5334000" y="4248150"/>
          <p14:tracePt t="129522" x="5327650" y="4235450"/>
          <p14:tracePt t="129538" x="5314950" y="4222750"/>
          <p14:tracePt t="129538" x="5289550" y="4197350"/>
          <p14:tracePt t="129556" x="5276850" y="4184650"/>
          <p14:tracePt t="129556" x="5270500" y="4171950"/>
          <p14:tracePt t="129573" x="5257800" y="4159250"/>
          <p14:tracePt t="129573" x="5251450" y="4152900"/>
          <p14:tracePt t="129589" x="5238750" y="4140200"/>
          <p14:tracePt t="129589" x="5226050" y="4127500"/>
          <p14:tracePt t="129606" x="5219700" y="4127500"/>
          <p14:tracePt t="129621" x="5213350" y="4121150"/>
          <p14:tracePt t="129637" x="5219700" y="4121150"/>
          <p14:tracePt t="129661" x="5232400" y="4127500"/>
          <p14:tracePt t="129674" x="5238750" y="4133850"/>
          <p14:tracePt t="129674" x="5245100" y="4133850"/>
          <p14:tracePt t="129690" x="5251450" y="4140200"/>
          <p14:tracePt t="129690" x="5264150" y="4140200"/>
          <p14:tracePt t="129706" x="5270500" y="4140200"/>
          <p14:tracePt t="129706" x="5283200" y="4146550"/>
          <p14:tracePt t="129722" x="5295900" y="4146550"/>
          <p14:tracePt t="129722" x="5308600" y="4146550"/>
          <p14:tracePt t="129722" x="5321300" y="4146550"/>
          <p14:tracePt t="129742" x="5327650" y="4152900"/>
          <p14:tracePt t="129754" x="5340350" y="4152900"/>
          <p14:tracePt t="129754" x="5359400" y="4159250"/>
          <p14:tracePt t="129774" x="5365750" y="4159250"/>
          <p14:tracePt t="129774" x="5372100" y="4165600"/>
          <p14:tracePt t="129790" x="5378450" y="4171950"/>
          <p14:tracePt t="129804" x="5378450" y="4178300"/>
          <p14:tracePt t="129821" x="5372100" y="4178300"/>
          <p14:tracePt t="129842" x="5365750" y="4178300"/>
          <p14:tracePt t="129854" x="5359400" y="4178300"/>
          <p14:tracePt t="129854" x="5353050" y="4178300"/>
          <p14:tracePt t="129873" x="5340350" y="4171950"/>
          <p14:tracePt t="129888" x="5334000" y="4165600"/>
          <p14:tracePt t="129888" x="5321300" y="4159250"/>
          <p14:tracePt t="129909" x="5175250" y="4000500"/>
          <p14:tracePt t="129984" x="5156200" y="3975100"/>
          <p14:tracePt t="129990" x="5124450" y="3911600"/>
          <p14:tracePt t="130006" x="5086350" y="3835400"/>
          <p14:tracePt t="130022" x="5048250" y="3746500"/>
          <p14:tracePt t="130022" x="5029200" y="3695700"/>
          <p14:tracePt t="130042" x="4997450" y="3587750"/>
          <p14:tracePt t="130058" x="4972050" y="3467100"/>
          <p14:tracePt t="130073" x="4965700" y="3340100"/>
          <p14:tracePt t="130089" x="4972050" y="3219450"/>
          <p14:tracePt t="130106" x="4991100" y="3098800"/>
          <p14:tracePt t="130123" x="5029200" y="2990850"/>
          <p14:tracePt t="130123" x="5054600" y="2940050"/>
          <p14:tracePt t="130142" x="5124450" y="2844800"/>
          <p14:tracePt t="130156" x="5207000" y="2755900"/>
          <p14:tracePt t="130173" x="5302250" y="2679700"/>
          <p14:tracePt t="130190" x="5441950" y="2578100"/>
          <p14:tracePt t="130206" x="5537200" y="2540000"/>
          <p14:tracePt t="130223" x="5619750" y="2520950"/>
          <p14:tracePt t="130242" x="5708650" y="2527300"/>
          <p14:tracePt t="130257" x="5829300" y="2571750"/>
          <p14:tracePt t="130273" x="5905500" y="2628900"/>
          <p14:tracePt t="130290" x="5969000" y="2698750"/>
          <p14:tracePt t="130307" x="6019800" y="2787650"/>
          <p14:tracePt t="130307" x="6032500" y="2838450"/>
          <p14:tracePt t="130326" x="6057900" y="2946400"/>
          <p14:tracePt t="130341" x="6070600" y="3060700"/>
          <p14:tracePt t="130357" x="6057900" y="3187700"/>
          <p14:tracePt t="130374" x="6038850" y="3308350"/>
          <p14:tracePt t="130390" x="5994400" y="3429000"/>
          <p14:tracePt t="130390" x="5969000" y="3492500"/>
          <p14:tracePt t="130410" x="5937250" y="3556000"/>
          <p14:tracePt t="130410" x="5905500" y="3613150"/>
          <p14:tracePt t="130426" x="5829300" y="3733800"/>
          <p14:tracePt t="130442" x="5746750" y="3841750"/>
          <p14:tracePt t="130457" x="5651500" y="3943350"/>
          <p14:tracePt t="130474" x="5549900" y="4032250"/>
          <p14:tracePt t="130491" x="5391150" y="4133850"/>
          <p14:tracePt t="130507" x="5289550" y="4178300"/>
          <p14:tracePt t="130524" x="5187950" y="4203700"/>
          <p14:tracePt t="130542" x="5137150" y="4210050"/>
          <p14:tracePt t="130542" x="5086350" y="4210050"/>
          <p14:tracePt t="130559" x="5035550" y="4210050"/>
          <p14:tracePt t="130559" x="4940300" y="4203700"/>
          <p14:tracePt t="130576" x="4889500" y="4197350"/>
          <p14:tracePt t="130576" x="4845050" y="4197350"/>
          <p14:tracePt t="130593" x="4800600" y="4197350"/>
          <p14:tracePt t="130593" x="4762500" y="4197350"/>
          <p14:tracePt t="130609" x="4724400" y="4197350"/>
          <p14:tracePt t="130609" x="4660900" y="4197350"/>
          <p14:tracePt t="130626" x="4629150" y="4197350"/>
          <p14:tracePt t="130626" x="4603750" y="4197350"/>
          <p14:tracePt t="130642" x="4578350" y="4197350"/>
          <p14:tracePt t="130642" x="4559300" y="4197350"/>
          <p14:tracePt t="130659" x="4533900" y="4191000"/>
          <p14:tracePt t="130659" x="4514850" y="4184650"/>
          <p14:tracePt t="130676" x="4489450" y="4171950"/>
          <p14:tracePt t="130695" x="4343400" y="3924300"/>
          <p14:tracePt t="130755" x="4337050" y="3879850"/>
          <p14:tracePt t="130762" x="4337050" y="3829050"/>
          <p14:tracePt t="130774" x="4324350" y="3708400"/>
          <p14:tracePt t="130774" x="4318000" y="3644900"/>
          <p14:tracePt t="130794" x="4311650" y="3505200"/>
          <p14:tracePt t="130809" x="4311650" y="3359150"/>
          <p14:tracePt t="130825" x="4318000" y="3219450"/>
          <p14:tracePt t="130842" x="4330700" y="3086100"/>
          <p14:tracePt t="130859" x="4362450" y="2901950"/>
          <p14:tracePt t="130875" x="4406900" y="2781300"/>
          <p14:tracePt t="130892" x="4457700" y="2679700"/>
          <p14:tracePt t="130909" x="4552950" y="2559050"/>
          <p14:tracePt t="130926" x="4622800" y="2501900"/>
          <p14:tracePt t="130942" x="4692650" y="2463800"/>
          <p14:tracePt t="130959" x="4768850" y="2451100"/>
          <p14:tracePt t="130976" x="4876800" y="2463800"/>
          <p14:tracePt t="130994" x="4940300" y="2501900"/>
          <p14:tracePt t="131009" x="5003800" y="2571750"/>
          <p14:tracePt t="131026" x="5054600" y="2660650"/>
          <p14:tracePt t="131026" x="5073650" y="2717800"/>
          <p14:tracePt t="131046" x="5092700" y="2774950"/>
          <p14:tracePt t="131059" x="5124450" y="2946400"/>
          <p14:tracePt t="131078" x="5124450" y="3060700"/>
          <p14:tracePt t="131093" x="5105400" y="3175000"/>
          <p14:tracePt t="131110" x="5073650" y="3295650"/>
          <p14:tracePt t="131126" x="5022850" y="3416300"/>
          <p14:tracePt t="131143" x="4965700" y="3556000"/>
          <p14:tracePt t="131143" x="4933950" y="3619500"/>
          <p14:tracePt t="131163" x="4864100" y="3752850"/>
          <p14:tracePt t="131176" x="4800600" y="3879850"/>
          <p14:tracePt t="131193" x="4737100" y="3987800"/>
          <p14:tracePt t="131210" x="4648200" y="4133850"/>
          <p14:tracePt t="131227" x="4591050" y="4210050"/>
          <p14:tracePt t="131243" x="4533900" y="4267200"/>
          <p14:tracePt t="131260" x="4476750" y="4305300"/>
          <p14:tracePt t="131279" x="4451350" y="4318000"/>
          <p14:tracePt t="131279" x="4400550" y="4318000"/>
          <p14:tracePt t="131295" x="4375150" y="4311650"/>
          <p14:tracePt t="131295" x="4356100" y="4311650"/>
          <p14:tracePt t="131311" x="4337050" y="4298950"/>
          <p14:tracePt t="131311" x="4318000" y="4292600"/>
          <p14:tracePt t="131328" x="4298950" y="4286250"/>
          <p14:tracePt t="131328" x="4273550" y="4273550"/>
          <p14:tracePt t="131347" x="4254500" y="4267200"/>
          <p14:tracePt t="131347" x="4241800" y="4260850"/>
          <p14:tracePt t="131362" x="4229100" y="4254500"/>
          <p14:tracePt t="131362" x="4210050" y="4248150"/>
          <p14:tracePt t="131378" x="4197350" y="4241800"/>
          <p14:tracePt t="131378" x="4184650" y="4229100"/>
          <p14:tracePt t="131395" x="4165600" y="4222750"/>
          <p14:tracePt t="131395" x="4152900" y="4210050"/>
          <p14:tracePt t="131395" x="4133850" y="4191000"/>
          <p14:tracePt t="131414" x="4114800" y="4178300"/>
          <p14:tracePt t="131427" x="4089400" y="4152900"/>
          <p14:tracePt t="131447" x="3867150" y="3810000"/>
          <p14:tracePt t="131500" x="3848100" y="3746500"/>
          <p14:tracePt t="131506" x="3829050" y="3689350"/>
          <p14:tracePt t="131514" x="3790950" y="3556000"/>
          <p14:tracePt t="131528" x="3771900" y="3409950"/>
          <p14:tracePt t="131544" x="3765550" y="3270250"/>
          <p14:tracePt t="131561" x="3778250" y="3124200"/>
          <p14:tracePt t="131578" x="3829050" y="2914650"/>
          <p14:tracePt t="131595" x="3879850" y="2768600"/>
          <p14:tracePt t="131611" x="3949700" y="2635250"/>
          <p14:tracePt t="131628" x="4070350" y="2463800"/>
          <p14:tracePt t="131646" x="4152900" y="2393950"/>
          <p14:tracePt t="131662" x="4241800" y="2362200"/>
          <p14:tracePt t="131678" x="4324350" y="2362200"/>
          <p14:tracePt t="131695" x="4406900" y="2400300"/>
          <p14:tracePt t="131695" x="4445000" y="2425700"/>
          <p14:tracePt t="131714" x="4514850" y="2489200"/>
          <p14:tracePt t="131731" x="4572000" y="2571750"/>
          <p14:tracePt t="131746" x="4603750" y="2673350"/>
          <p14:tracePt t="131762" x="4622800" y="2794000"/>
          <p14:tracePt t="131779" x="4629150" y="2921000"/>
          <p14:tracePt t="131795" x="4616450" y="3060700"/>
          <p14:tracePt t="131795" x="4603750" y="3130550"/>
          <p14:tracePt t="131815" x="4572000" y="3270250"/>
          <p14:tracePt t="131829" x="4533900" y="3416300"/>
          <p14:tracePt t="131845" x="4476750" y="3556000"/>
          <p14:tracePt t="131862" x="4413250" y="3695700"/>
          <p14:tracePt t="131879" x="4305300" y="3879850"/>
          <p14:tracePt t="131896" x="4235450" y="3975100"/>
          <p14:tracePt t="131911" x="4171950" y="4044950"/>
          <p14:tracePt t="131928" x="4089400" y="4108450"/>
          <p14:tracePt t="131945" x="4044950" y="4140200"/>
          <p14:tracePt t="131961" x="4032250" y="4146550"/>
          <p14:tracePt t="131978" x="3994150" y="4152900"/>
          <p14:tracePt t="131978" x="3981450" y="4152900"/>
          <p14:tracePt t="131996" x="3968750" y="4152900"/>
          <p14:tracePt t="131996" x="3943350" y="4133850"/>
          <p14:tracePt t="132013" x="3930650" y="4127500"/>
          <p14:tracePt t="132013" x="3924300" y="4121150"/>
          <p14:tracePt t="132030" x="3911600" y="4114800"/>
          <p14:tracePt t="132030" x="3905250" y="4108450"/>
          <p14:tracePt t="132047" x="3892550" y="4102100"/>
          <p14:tracePt t="132047" x="3879850" y="4095750"/>
          <p14:tracePt t="132047" x="3867150" y="4089400"/>
          <p14:tracePt t="132065" x="3854450" y="4083050"/>
          <p14:tracePt t="132078" x="3835400" y="4083050"/>
          <p14:tracePt t="132078" x="3797300" y="4070350"/>
          <p14:tracePt t="132098" x="3778250" y="4064000"/>
          <p14:tracePt t="132098" x="3752850" y="4057650"/>
          <p14:tracePt t="132114" x="3733800" y="4051300"/>
          <p14:tracePt t="132114" x="3708400" y="4051300"/>
          <p14:tracePt t="132130" x="3683000" y="4044950"/>
          <p14:tracePt t="132130" x="3657600" y="4044950"/>
          <p14:tracePt t="132130" x="3625850" y="4038600"/>
          <p14:tracePt t="132149" x="3594100" y="4038600"/>
          <p14:tracePt t="132161" x="3562350" y="4038600"/>
          <p14:tracePt t="132161" x="3505200" y="4044950"/>
          <p14:tracePt t="132181" x="3473450" y="4044950"/>
          <p14:tracePt t="132181" x="3441700" y="4044950"/>
          <p14:tracePt t="132197" x="3416300" y="4044950"/>
          <p14:tracePt t="132197" x="3390900" y="4044950"/>
          <p14:tracePt t="132213" x="3365500" y="4044950"/>
          <p14:tracePt t="132213" x="3346450" y="4044950"/>
          <p14:tracePt t="132213" x="3321050" y="4051300"/>
          <p14:tracePt t="132234" x="3302000" y="4051300"/>
          <p14:tracePt t="132234" x="3282950" y="4057650"/>
          <p14:tracePt t="132247" x="3263900" y="4057650"/>
          <p14:tracePt t="132247" x="3244850" y="4064000"/>
          <p14:tracePt t="132264" x="3219450" y="4070350"/>
          <p14:tracePt t="132264" x="3206750" y="4070350"/>
          <p14:tracePt t="132280" x="3187700" y="4076700"/>
          <p14:tracePt t="132280" x="3168650" y="4076700"/>
          <p14:tracePt t="132297" x="3149600" y="4083050"/>
          <p14:tracePt t="132297" x="3124200" y="4083050"/>
          <p14:tracePt t="132314" x="3111500" y="4076700"/>
          <p14:tracePt t="132314" x="3092450" y="4076700"/>
          <p14:tracePt t="132330" x="3079750" y="4070350"/>
          <p14:tracePt t="132330" x="3060700" y="4057650"/>
          <p14:tracePt t="132347" x="3041650" y="4044950"/>
          <p14:tracePt t="132347" x="3016250" y="4025900"/>
          <p14:tracePt t="132367" x="2673350" y="3670300"/>
          <p14:tracePt t="132436" x="2647950" y="3619500"/>
          <p14:tracePt t="132441" x="2628900" y="3568700"/>
          <p14:tracePt t="132449" x="2616200" y="3505200"/>
          <p14:tracePt t="132449" x="2603500" y="3441700"/>
          <p14:tracePt t="132466" x="2597150" y="3308350"/>
          <p14:tracePt t="132481" x="2616200" y="3162300"/>
          <p14:tracePt t="132497" x="2654300" y="3022600"/>
          <p14:tracePt t="132514" x="2711450" y="2870200"/>
          <p14:tracePt t="132530" x="2832100" y="2647950"/>
          <p14:tracePt t="132547" x="2933700" y="2514600"/>
          <p14:tracePt t="132564" x="3048000" y="2400300"/>
          <p14:tracePt t="132580" x="3168650" y="2324100"/>
          <p14:tracePt t="132597" x="3359150" y="2273300"/>
          <p14:tracePt t="132614" x="3486150" y="2273300"/>
          <p14:tracePt t="132630" x="3606800" y="2305050"/>
          <p14:tracePt t="132647" x="3765550" y="2393950"/>
          <p14:tracePt t="132666" x="3854450" y="2489200"/>
          <p14:tracePt t="132681" x="3930650" y="2609850"/>
          <p14:tracePt t="132697" x="3987800" y="2749550"/>
          <p14:tracePt t="132714" x="4019550" y="2901950"/>
          <p14:tracePt t="132714" x="4032250" y="2978150"/>
          <p14:tracePt t="132734" x="4032250" y="3130550"/>
          <p14:tracePt t="132749" x="4019550" y="3289300"/>
          <p14:tracePt t="132765" x="3975100" y="3441700"/>
          <p14:tracePt t="132781" x="3917950" y="3600450"/>
          <p14:tracePt t="132798" x="3841750" y="3746500"/>
          <p14:tracePt t="132815" x="3752850" y="3886200"/>
          <p14:tracePt t="132815" x="3714750" y="3949700"/>
          <p14:tracePt t="132834" x="3638550" y="4064000"/>
          <p14:tracePt t="132848" x="3575050" y="4152900"/>
          <p14:tracePt t="132865" x="3524250" y="4229100"/>
          <p14:tracePt t="132881" x="3486150" y="4279900"/>
          <p14:tracePt t="132898" x="3479800" y="4298950"/>
          <p14:tracePt t="132898" x="3460750" y="4318000"/>
          <p14:tracePt t="132917" x="3460750" y="4324350"/>
          <p14:tracePt t="132931" x="3467100" y="4318000"/>
          <p14:tracePt t="132931" x="3479800" y="4311650"/>
          <p14:tracePt t="132950" x="3492500" y="4298950"/>
          <p14:tracePt t="132950" x="3536950" y="4273550"/>
          <p14:tracePt t="132967" x="3568700" y="4260850"/>
          <p14:tracePt t="132967" x="3600450" y="4241800"/>
          <p14:tracePt t="132983" x="3638550" y="4229100"/>
          <p14:tracePt t="132983" x="3676650" y="4210050"/>
          <p14:tracePt t="133000" x="3721100" y="4197350"/>
          <p14:tracePt t="133000" x="3803650" y="4159250"/>
          <p14:tracePt t="133018" x="3848100" y="4146550"/>
          <p14:tracePt t="133018" x="3892550" y="4127500"/>
          <p14:tracePt t="133034" x="3943350" y="4114800"/>
          <p14:tracePt t="133034" x="3987800" y="4102100"/>
          <p14:tracePt t="133050" x="4038600" y="4089400"/>
          <p14:tracePt t="133050" x="4089400" y="4076700"/>
          <p14:tracePt t="133067" x="4133850" y="4064000"/>
          <p14:tracePt t="133067" x="4184650" y="4057650"/>
          <p14:tracePt t="133067" x="4235450" y="4044950"/>
          <p14:tracePt t="133086" x="4286250" y="4032250"/>
          <p14:tracePt t="133098" x="4337050" y="4025900"/>
          <p14:tracePt t="133098" x="4425950" y="4000500"/>
          <p14:tracePt t="133118" x="4470400" y="3994150"/>
          <p14:tracePt t="133118" x="4508500" y="3981450"/>
          <p14:tracePt t="133134" x="4546600" y="3968750"/>
          <p14:tracePt t="133134" x="4578350" y="3956050"/>
          <p14:tracePt t="133150" x="4616450" y="3949700"/>
          <p14:tracePt t="133150" x="4648200" y="3937000"/>
          <p14:tracePt t="133150" x="4673600" y="3930650"/>
          <p14:tracePt t="133170" x="4705350" y="3924300"/>
          <p14:tracePt t="133182" x="4730750" y="3917950"/>
          <p14:tracePt t="133182" x="4781550" y="3911600"/>
          <p14:tracePt t="133202" x="4800600" y="3911600"/>
          <p14:tracePt t="133202" x="4819650" y="3911600"/>
          <p14:tracePt t="133217" x="4832350" y="3905250"/>
          <p14:tracePt t="133217" x="4851400" y="3905250"/>
          <p14:tracePt t="133217" x="4864100" y="3905250"/>
          <p14:tracePt t="133237" x="4876800" y="3905250"/>
          <p14:tracePt t="133249" x="4883150" y="3905250"/>
          <p14:tracePt t="133249" x="4895850" y="3898900"/>
          <p14:tracePt t="133267" x="4902200" y="3898900"/>
          <p14:tracePt t="133282" x="4908550" y="3898900"/>
          <p14:tracePt t="133299" x="4908550" y="3905250"/>
          <p14:tracePt t="133299" x="4908550" y="3911600"/>
          <p14:tracePt t="133318" x="4895850" y="3924300"/>
          <p14:tracePt t="133318" x="4889500" y="3930650"/>
          <p14:tracePt t="133334" x="4883150" y="3937000"/>
          <p14:tracePt t="133334" x="4870450" y="3943350"/>
          <p14:tracePt t="133351" x="4857750" y="3949700"/>
          <p14:tracePt t="133351" x="4845050" y="3962400"/>
          <p14:tracePt t="133368" x="4832350" y="3968750"/>
          <p14:tracePt t="133368" x="4806950" y="3987800"/>
          <p14:tracePt t="133386" x="4794250" y="4000500"/>
          <p14:tracePt t="133386" x="4781550" y="4006850"/>
          <p14:tracePt t="133402" x="4768850" y="4013200"/>
          <p14:tracePt t="133402" x="4756150" y="4019550"/>
          <p14:tracePt t="133418" x="4749800" y="4025900"/>
          <p14:tracePt t="133418" x="4737100" y="4032250"/>
          <p14:tracePt t="133418" x="4730750" y="4038600"/>
          <p14:tracePt t="133437" x="4724400" y="4038600"/>
          <p14:tracePt t="133449" x="4718050" y="4044950"/>
          <p14:tracePt t="133449" x="4711700" y="4044950"/>
          <p14:tracePt t="133469" x="4705350" y="4051300"/>
          <p14:tracePt t="133484" x="4711700" y="4057650"/>
          <p14:tracePt t="133499" x="4718050" y="4064000"/>
          <p14:tracePt t="133516" x="4724400" y="4064000"/>
          <p14:tracePt t="133516" x="4730750" y="4070350"/>
          <p14:tracePt t="133516" x="4730750" y="4076700"/>
          <p14:tracePt t="133537" x="4737100" y="4083050"/>
          <p14:tracePt t="133550" x="4737100" y="4089400"/>
          <p14:tracePt t="133550" x="4743450" y="4108450"/>
          <p14:tracePt t="133569" x="4743450" y="4121150"/>
          <p14:tracePt t="133569" x="4743450" y="4133850"/>
          <p14:tracePt t="133585" x="4737100" y="4146550"/>
          <p14:tracePt t="133585" x="4730750" y="4159250"/>
          <p14:tracePt t="133602" x="4718050" y="4165600"/>
          <p14:tracePt t="133602" x="4692650" y="4171950"/>
          <p14:tracePt t="133618" x="4679950" y="4171950"/>
          <p14:tracePt t="133635" x="4514850" y="3962400"/>
          <p14:tracePt t="133704" x="4502150" y="3917950"/>
          <p14:tracePt t="133709" x="4489450" y="3867150"/>
          <p14:tracePt t="133717" x="4470400" y="3740150"/>
          <p14:tracePt t="133717" x="4464050" y="3676650"/>
          <p14:tracePt t="133738" x="4457700" y="3606800"/>
          <p14:tracePt t="133750" x="4451350" y="3384550"/>
          <p14:tracePt t="133770" x="4457700" y="3238500"/>
          <p14:tracePt t="133785" x="4476750" y="3105150"/>
          <p14:tracePt t="133801" x="4495800" y="2978150"/>
          <p14:tracePt t="133818" x="4527550" y="2857500"/>
          <p14:tracePt t="133835" x="4565650" y="2743200"/>
          <p14:tracePt t="133835" x="4584700" y="2686050"/>
          <p14:tracePt t="133854" x="4635500" y="2584450"/>
          <p14:tracePt t="133868" x="4699000" y="2489200"/>
          <p14:tracePt t="133885" x="4762500" y="2425700"/>
          <p14:tracePt t="133902" x="4864100" y="2362200"/>
          <p14:tracePt t="133918" x="4933950" y="2343150"/>
          <p14:tracePt t="133935" x="4997450" y="2349500"/>
          <p14:tracePt t="133952" x="5060950" y="2368550"/>
          <p14:tracePt t="133969" x="5149850" y="2451100"/>
          <p14:tracePt t="133985" x="5187950" y="2533650"/>
          <p14:tracePt t="134002" x="5226050" y="2635250"/>
          <p14:tracePt t="134019" x="5245100" y="2743200"/>
          <p14:tracePt t="134019" x="5251450" y="2800350"/>
          <p14:tracePt t="134038" x="5264150" y="2908300"/>
          <p14:tracePt t="134053" x="5257800" y="3016250"/>
          <p14:tracePt t="134070" x="5245100" y="3111500"/>
          <p14:tracePt t="134086" x="5213350" y="3206750"/>
          <p14:tracePt t="134102" x="5181600" y="3308350"/>
          <p14:tracePt t="134102" x="5156200" y="3365500"/>
          <p14:tracePt t="134122" x="5111750" y="3473450"/>
          <p14:tracePt t="134137" x="5054600" y="3594100"/>
          <p14:tracePt t="134154" x="5003800" y="3708400"/>
          <p14:tracePt t="134154" x="4978400" y="3765550"/>
          <p14:tracePt t="134174" x="4946650" y="3816350"/>
          <p14:tracePt t="134185" x="4895850" y="3917950"/>
          <p14:tracePt t="134203" x="4838700" y="4000500"/>
          <p14:tracePt t="134203" x="4813300" y="4038600"/>
          <p14:tracePt t="134203" x="4787900" y="4076700"/>
          <p14:tracePt t="134225" x="4756150" y="4114800"/>
          <p14:tracePt t="134236" x="4705350" y="4178300"/>
          <p14:tracePt t="134253" x="4648200" y="4229100"/>
          <p14:tracePt t="134253" x="4616450" y="4254500"/>
          <p14:tracePt t="134273" x="4572000" y="4292600"/>
          <p14:tracePt t="134286" x="4521200" y="4318000"/>
          <p14:tracePt t="134303" x="4483100" y="4337050"/>
          <p14:tracePt t="134321" x="4445000" y="4349750"/>
          <p14:tracePt t="134337" x="4400550" y="4349750"/>
          <p14:tracePt t="134354" x="4387850" y="4349750"/>
          <p14:tracePt t="134370" x="4375150" y="4349750"/>
          <p14:tracePt t="134386" x="4381500" y="4349750"/>
          <p14:tracePt t="134406" x="4394200" y="4356100"/>
          <p14:tracePt t="134429" x="4400550" y="4349750"/>
          <p14:tracePt t="134438" x="4400550" y="4343400"/>
          <p14:tracePt t="134438" x="4400550" y="4337050"/>
          <p14:tracePt t="134455" x="4406900" y="4324350"/>
          <p14:tracePt t="134455" x="4413250" y="4311650"/>
          <p14:tracePt t="134455" x="4419600" y="4298950"/>
          <p14:tracePt t="134474" x="4425950" y="4286250"/>
          <p14:tracePt t="134486" x="4438650" y="4273550"/>
          <p14:tracePt t="134486" x="4470400" y="4254500"/>
          <p14:tracePt t="134505" x="4489450" y="4248150"/>
          <p14:tracePt t="134505" x="4508500" y="4241800"/>
          <p14:tracePt t="134522" x="4527550" y="4235450"/>
          <p14:tracePt t="134522" x="4552950" y="4235450"/>
          <p14:tracePt t="134538" x="4578350" y="4229100"/>
          <p14:tracePt t="134538" x="4603750" y="4229100"/>
          <p14:tracePt t="134538" x="4629150" y="4229100"/>
          <p14:tracePt t="134557" x="4660900" y="4229100"/>
          <p14:tracePt t="134570" x="4692650" y="4229100"/>
          <p14:tracePt t="134570" x="4749800" y="4235450"/>
          <p14:tracePt t="134589" x="4781550" y="4235450"/>
          <p14:tracePt t="134589" x="4806950" y="4235450"/>
          <p14:tracePt t="134605" x="4832350" y="4235450"/>
          <p14:tracePt t="134605" x="4851400" y="4241800"/>
          <p14:tracePt t="134622" x="4876800" y="4241800"/>
          <p14:tracePt t="134622" x="4902200" y="4248150"/>
          <p14:tracePt t="134622" x="4921250" y="4248150"/>
          <p14:tracePt t="134641" x="4940300" y="4254500"/>
          <p14:tracePt t="134641" x="4959350" y="4260850"/>
          <p14:tracePt t="134655" x="4972050" y="4267200"/>
          <p14:tracePt t="134655" x="4991100" y="4273550"/>
          <p14:tracePt t="134672" x="5003800" y="4279900"/>
          <p14:tracePt t="134672" x="5016500" y="4292600"/>
          <p14:tracePt t="134689" x="5029200" y="4298950"/>
          <p14:tracePt t="134689" x="5041900" y="4318000"/>
          <p14:tracePt t="134706" x="5048250" y="4324350"/>
          <p14:tracePt t="134706" x="5048250" y="4330700"/>
          <p14:tracePt t="134722" x="5048250" y="4343400"/>
          <p14:tracePt t="134722" x="5048250" y="4349750"/>
          <p14:tracePt t="134740" x="5048250" y="4356100"/>
          <p14:tracePt t="134740" x="5035550" y="4375150"/>
          <p14:tracePt t="134758" x="5035550" y="4387850"/>
          <p14:tracePt t="134758" x="5029200" y="4394200"/>
          <p14:tracePt t="134774" x="5022850" y="4400550"/>
          <p14:tracePt t="134774" x="5016500" y="4406900"/>
          <p14:tracePt t="134789" x="5010150" y="4419600"/>
          <p14:tracePt t="134789" x="5003800" y="4425950"/>
          <p14:tracePt t="134806" x="5003800" y="4432300"/>
          <p14:tracePt t="134806" x="4997450" y="4438650"/>
          <p14:tracePt t="134823" x="4991100" y="4438650"/>
          <p14:tracePt t="134823" x="4991100" y="4445000"/>
          <p14:tracePt t="134840" x="4984750" y="4451350"/>
          <p14:tracePt t="134854" x="4984750" y="4457700"/>
          <p14:tracePt t="134874" x="4984750" y="4464050"/>
          <p14:tracePt t="134888" x="4984750" y="4470400"/>
          <p14:tracePt t="134904" x="4978400" y="4483100"/>
          <p14:tracePt t="134921" x="4978400" y="4489450"/>
          <p14:tracePt t="134938" x="4972050" y="4495800"/>
          <p14:tracePt t="134954" x="4965700" y="4502150"/>
          <p14:tracePt t="134971" x="4959350" y="4514850"/>
          <p14:tracePt t="134988" x="4953000" y="4521200"/>
          <p14:tracePt t="135005" x="4946650" y="4527550"/>
          <p14:tracePt t="135022" x="4940300" y="4533900"/>
          <p14:tracePt t="135038" x="4933950" y="4540250"/>
          <p14:tracePt t="135038" x="4927600" y="4546600"/>
          <p14:tracePt t="135058" x="4921250" y="4552950"/>
          <p14:tracePt t="135081" x="4921250" y="4559300"/>
          <p14:tracePt t="135125" x="4927600" y="4565650"/>
          <p14:tracePt t="135142" x="4933950" y="4565650"/>
          <p14:tracePt t="135157" x="4940300" y="4565650"/>
          <p14:tracePt t="135173" x="4946650" y="4565650"/>
          <p14:tracePt t="135185" x="4953000" y="4565650"/>
          <p14:tracePt t="135209" x="4959350" y="4572000"/>
          <p14:tracePt t="135233" x="4953000" y="4578350"/>
          <p14:tracePt t="135269" x="4946650" y="4578350"/>
          <p14:tracePt t="135293" x="4940300" y="4578350"/>
          <p14:tracePt t="135305" x="4933950" y="4578350"/>
          <p14:tracePt t="135329" x="4933950" y="4584700"/>
          <p14:tracePt t="135353" x="4933950" y="4591050"/>
          <p14:tracePt t="135373" x="4940300" y="4597400"/>
          <p14:tracePt t="135441" x="4933950" y="4591050"/>
          <p14:tracePt t="135545" x="4927600" y="4597400"/>
          <p14:tracePt t="135598" x="4927600" y="4603750"/>
          <p14:tracePt t="135653" x="4927600" y="4610100"/>
          <p14:tracePt t="135665" x="4927600" y="4616450"/>
          <p14:tracePt t="135682" x="4927600" y="4629150"/>
          <p14:tracePt t="135698" x="4927600" y="4635500"/>
          <p14:tracePt t="135707" x="4921250" y="4641850"/>
          <p14:tracePt t="135725" x="4921250" y="4648200"/>
          <p14:tracePt t="135741" x="4914900" y="4648200"/>
          <p14:tracePt t="135758" x="4908550" y="4648200"/>
          <p14:tracePt t="135774" x="4902200" y="4648200"/>
          <p14:tracePt t="135791" x="4889500" y="4641850"/>
          <p14:tracePt t="135791" x="4883150" y="4635500"/>
          <p14:tracePt t="135810" x="4876800" y="4629150"/>
          <p14:tracePt t="135845" x="4870450" y="4629150"/>
          <p14:tracePt t="135885" x="4870450" y="4635500"/>
          <p14:tracePt t="135957" x="4870450" y="4641850"/>
          <p14:tracePt t="135989" x="4870450" y="4635500"/>
          <p14:tracePt t="136093" x="4870450" y="4629150"/>
          <p14:tracePt t="136162" x="4864100" y="4622800"/>
          <p14:tracePt t="136193" x="4857750" y="4616450"/>
          <p14:tracePt t="136214" x="4851400" y="4616450"/>
          <p14:tracePt t="136238" x="4845050" y="4610100"/>
          <p14:tracePt t="136282" x="4838700" y="4610100"/>
          <p14:tracePt t="136313" x="4832350" y="4616450"/>
          <p14:tracePt t="136358" x="4832350" y="4610100"/>
          <p14:tracePt t="136378" x="4826000" y="4603750"/>
          <p14:tracePt t="136409" x="4826000" y="4610100"/>
          <p14:tracePt t="136493" x="4832350" y="4616450"/>
          <p14:tracePt t="136522" x="4838700" y="4616450"/>
          <p14:tracePt t="136554" x="4838700" y="4629150"/>
          <p14:tracePt t="136574" x="4845050" y="4629150"/>
          <p14:tracePt t="136590" x="4851400" y="4629150"/>
          <p14:tracePt t="136625" x="4857750" y="4635500"/>
          <p14:tracePt t="136642" x="4864100" y="4635500"/>
          <p14:tracePt t="136658" x="4870450" y="4641850"/>
          <p14:tracePt t="136674" x="4870450" y="4648200"/>
          <p14:tracePt t="136686" x="4876800" y="4654550"/>
          <p14:tracePt t="136725" x="4883150" y="4648200"/>
          <p14:tracePt t="136738" x="4889500" y="4654550"/>
          <p14:tracePt t="136762" x="4889500" y="4660900"/>
          <p14:tracePt t="136793" x="4895850" y="4654550"/>
          <p14:tracePt t="136822" x="4902200" y="4654550"/>
          <p14:tracePt t="136846" x="4908550" y="4660900"/>
          <p14:tracePt t="136873" x="4902200" y="4660900"/>
          <p14:tracePt t="136973" x="4895850" y="4660900"/>
          <p14:tracePt t="136993" x="4889500" y="4660900"/>
          <p14:tracePt t="137010" x="4883150" y="4667250"/>
          <p14:tracePt t="137034" x="4876800" y="4667250"/>
          <p14:tracePt t="137077" x="4870450" y="4673600"/>
          <p14:tracePt t="137105" x="4876800" y="4673600"/>
          <p14:tracePt t="137205" x="4876800" y="4667250"/>
          <p14:tracePt t="137394" x="4883150" y="4667250"/>
          <p14:tracePt t="137422" x="4883150" y="4660900"/>
          <p14:tracePt t="137438" x="4889500" y="4660900"/>
          <p14:tracePt t="137453" x="4895850" y="4660900"/>
          <p14:tracePt t="137466" x="4902200" y="4660900"/>
          <p14:tracePt t="137482" x="4914900" y="4660900"/>
          <p14:tracePt t="137498" x="4927600" y="4654550"/>
          <p14:tracePt t="137518" x="4933950" y="4654550"/>
          <p14:tracePt t="137526" x="4940300" y="4654550"/>
          <p14:tracePt t="137534" x="4946650" y="4654550"/>
          <p14:tracePt t="137547" x="4953000" y="4648200"/>
          <p14:tracePt t="137547" x="4965700" y="4648200"/>
          <p14:tracePt t="137567" x="4978400" y="4648200"/>
          <p14:tracePt t="137567" x="4984750" y="4648200"/>
          <p14:tracePt t="137583" x="4991100" y="4648200"/>
          <p14:tracePt t="137583" x="4997450" y="4648200"/>
          <p14:tracePt t="137599" x="5003800" y="4648200"/>
          <p14:tracePt t="137599" x="5010150" y="4648200"/>
          <p14:tracePt t="137617" x="5016500" y="4641850"/>
          <p14:tracePt t="137630" x="5022850" y="4641850"/>
          <p14:tracePt t="137647" x="5029200" y="4635500"/>
          <p14:tracePt t="137664" x="5029200" y="4641850"/>
          <p14:tracePt t="137697" x="5022850" y="4641850"/>
          <p14:tracePt t="137730" x="5022850" y="4648200"/>
          <p14:tracePt t="137766" x="5022850" y="4654550"/>
          <p14:tracePt t="137797" x="5029200" y="4654550"/>
          <p14:tracePt t="137858" x="5035550" y="4654550"/>
          <p14:tracePt t="137878" x="5041900" y="4654550"/>
          <p14:tracePt t="137902" x="5048250" y="4660900"/>
          <p14:tracePt t="137926" x="5054600" y="4660900"/>
          <p14:tracePt t="137954" x="5060950" y="4654550"/>
          <p14:tracePt t="138014" x="5067300" y="4660900"/>
          <p14:tracePt t="138046" x="5067300" y="4654550"/>
          <p14:tracePt t="138066" x="5067300" y="4648200"/>
          <p14:tracePt t="138090" x="5073650" y="4648200"/>
          <p14:tracePt t="138210" x="5080000" y="4654550"/>
          <p14:tracePt t="138234" x="5086350" y="4654550"/>
          <p14:tracePt t="138254" x="5092700" y="4654550"/>
          <p14:tracePt t="138278" x="5099050" y="4654550"/>
          <p14:tracePt t="138314" x="5105400" y="4654550"/>
          <p14:tracePt t="138330" x="5111750" y="4648200"/>
          <p14:tracePt t="138346" x="5118100" y="4648200"/>
          <p14:tracePt t="138358" x="5124450" y="4641850"/>
          <p14:tracePt t="138374" x="5130800" y="4641850"/>
          <p14:tracePt t="138390" x="5143500" y="4635500"/>
          <p14:tracePt t="138406" x="5149850" y="4629150"/>
          <p14:tracePt t="138419" x="5156200" y="4622800"/>
          <p14:tracePt t="138434" x="5162550" y="4616450"/>
          <p14:tracePt t="138450" x="5168900" y="4616450"/>
          <p14:tracePt t="138467" x="5175250" y="4610100"/>
          <p14:tracePt t="138483" x="5175250" y="4603750"/>
          <p14:tracePt t="138503" x="5168900" y="4597400"/>
          <p14:tracePt t="138570" x="5162550" y="4603750"/>
          <p14:tracePt t="138594" x="5156200" y="4603750"/>
          <p14:tracePt t="138606" x="5149850" y="4603750"/>
          <p14:tracePt t="138623" x="5143500" y="4610100"/>
          <p14:tracePt t="138638" x="5137150" y="4610100"/>
          <p14:tracePt t="138654" x="5130800" y="4610100"/>
          <p14:tracePt t="138666" x="5124450" y="4610100"/>
          <p14:tracePt t="138682" x="5118100" y="4616450"/>
          <p14:tracePt t="138698" x="5111750" y="4616450"/>
          <p14:tracePt t="138714" x="5105400" y="4616450"/>
          <p14:tracePt t="138742" x="5111750" y="4616450"/>
          <p14:tracePt t="138810" x="5118100" y="4616450"/>
          <p14:tracePt t="138834" x="5124450" y="4610100"/>
          <p14:tracePt t="138854" x="5130800" y="4610100"/>
          <p14:tracePt t="138871" x="5137150" y="4603750"/>
          <p14:tracePt t="138886" x="5143500" y="4597400"/>
          <p14:tracePt t="138914" x="5149850" y="4597400"/>
          <p14:tracePt t="138930" x="5156200" y="4591050"/>
          <p14:tracePt t="138946" x="5162550" y="4591050"/>
          <p14:tracePt t="138958" x="5175250" y="4584700"/>
          <p14:tracePt t="138974" x="5181600" y="4584700"/>
          <p14:tracePt t="138990" x="5187950" y="4584700"/>
          <p14:tracePt t="139002" x="5194300" y="4584700"/>
          <p14:tracePt t="139002" x="5207000" y="4584700"/>
          <p14:tracePt t="139021" x="5213350" y="4578350"/>
          <p14:tracePt t="139021" x="5219700" y="4578350"/>
          <p14:tracePt t="139037" x="5226050" y="4578350"/>
          <p14:tracePt t="139037" x="5238750" y="4578350"/>
          <p14:tracePt t="139054" x="5245100" y="4578350"/>
          <p14:tracePt t="139054" x="5251450" y="4578350"/>
          <p14:tracePt t="139072" x="5257800" y="4578350"/>
          <p14:tracePt t="139072" x="5270500" y="4572000"/>
          <p14:tracePt t="139087" x="5276850" y="4572000"/>
          <p14:tracePt t="139087" x="5283200" y="4572000"/>
          <p14:tracePt t="139104" x="5289550" y="4572000"/>
          <p14:tracePt t="139104" x="5289550" y="4565650"/>
          <p14:tracePt t="139122" x="5302250" y="4565650"/>
          <p14:tracePt t="139136" x="5308600" y="4559300"/>
          <p14:tracePt t="139194" x="5302250" y="4559300"/>
          <p14:tracePt t="139214" x="5295900" y="4552950"/>
          <p14:tracePt t="139231" x="5289550" y="4552950"/>
          <p14:tracePt t="139246" x="5283200" y="4559300"/>
          <p14:tracePt t="139258" x="5276850" y="4559300"/>
          <p14:tracePt t="139274" x="5270500" y="4559300"/>
          <p14:tracePt t="139290" x="5264150" y="4565650"/>
          <p14:tracePt t="139307" x="5257800" y="4565650"/>
          <p14:tracePt t="139320" x="5251450" y="4572000"/>
          <p14:tracePt t="139336" x="5245100" y="4572000"/>
          <p14:tracePt t="139353" x="5238750" y="4578350"/>
          <p14:tracePt t="139370" x="5232400" y="4578350"/>
          <p14:tracePt t="139387" x="5226050" y="4584700"/>
          <p14:tracePt t="139404" x="5219700" y="4584700"/>
          <p14:tracePt t="139420" x="5213350" y="4584700"/>
          <p14:tracePt t="139446" x="5207000" y="4584700"/>
          <p14:tracePt t="139582" x="5207000" y="4591050"/>
          <p14:tracePt t="139618" x="5200650" y="4597400"/>
          <p14:tracePt t="139634" x="5207000" y="4603750"/>
          <p14:tracePt t="139658" x="5213350" y="4603750"/>
          <p14:tracePt t="139726" x="5213350" y="4610100"/>
          <p14:tracePt t="139786" x="5207000" y="4610100"/>
          <p14:tracePt t="139814" x="5200650" y="4610100"/>
          <p14:tracePt t="139838" x="5194300" y="4616450"/>
          <p14:tracePt t="139858" x="5194300" y="4622800"/>
          <p14:tracePt t="139890" x="5200650" y="4629150"/>
          <p14:tracePt t="139950" x="5207000" y="4629150"/>
          <p14:tracePt t="139974" x="5213350" y="4629150"/>
          <p14:tracePt t="139987" x="5219700" y="4629150"/>
          <p14:tracePt t="140018" x="5226050" y="4629150"/>
          <p14:tracePt t="140038" x="5232400" y="4629150"/>
          <p14:tracePt t="140070" x="5232400" y="4622800"/>
          <p14:tracePt t="140094" x="5238750" y="4616450"/>
          <p14:tracePt t="140106" x="5245100" y="4610100"/>
          <p14:tracePt t="140130" x="5245100" y="4603750"/>
          <p14:tracePt t="140146" x="5251450" y="4603750"/>
          <p14:tracePt t="140158" x="5257800" y="4597400"/>
          <p14:tracePt t="140182" x="5257800" y="4591050"/>
          <p14:tracePt t="140206" x="5264150" y="4584700"/>
          <p14:tracePt t="140227" x="5264150" y="4578350"/>
          <p14:tracePt t="140250" x="5264150" y="4572000"/>
          <p14:tracePt t="140278" x="5270500" y="4565650"/>
          <p14:tracePt t="140362" x="5270500" y="4559300"/>
          <p14:tracePt t="140394" x="5276850" y="4559300"/>
          <p14:tracePt t="140422" x="5276850" y="4552950"/>
          <p14:tracePt t="140458" x="5283200" y="4552950"/>
          <p14:tracePt t="140506" x="5289550" y="4546600"/>
          <p14:tracePt t="140558" x="5289550" y="4540250"/>
          <p14:tracePt t="140602" x="5295900" y="4540250"/>
          <p14:tracePt t="140626" x="5302250" y="4533900"/>
          <p14:tracePt t="140647" x="5308600" y="4527550"/>
          <p14:tracePt t="140670" x="5314950" y="4527550"/>
          <p14:tracePt t="140694" x="5321300" y="4521200"/>
          <p14:tracePt t="140723" x="5314950" y="4521200"/>
          <p14:tracePt t="140783" x="5308600" y="4521200"/>
          <p14:tracePt t="140807" x="5302250" y="4521200"/>
          <p14:tracePt t="140858" x="5295900" y="4521200"/>
          <p14:tracePt t="140910" x="5289550" y="4514850"/>
          <p14:tracePt t="140938" x="5289550" y="4508500"/>
          <p14:tracePt t="141023" x="5295900" y="4502150"/>
          <p14:tracePt t="141046" x="5295900" y="4495800"/>
          <p14:tracePt t="141058" x="5308600" y="4495800"/>
          <p14:tracePt t="141074" x="5321300" y="4489450"/>
          <p14:tracePt t="141098" x="5327650" y="4489450"/>
          <p14:tracePt t="141106" x="5334000" y="4489450"/>
          <p14:tracePt t="141114" x="5346700" y="4483100"/>
          <p14:tracePt t="141134" x="5353050" y="4483100"/>
          <p14:tracePt t="141150" x="5359400" y="4476750"/>
          <p14:tracePt t="141167" x="5365750" y="4470400"/>
          <p14:tracePt t="141180" x="5372100" y="4464050"/>
          <p14:tracePt t="141195" x="5378450" y="4457700"/>
          <p14:tracePt t="141219" x="5378450" y="4451350"/>
          <p14:tracePt t="141271" x="5378450" y="4445000"/>
          <p14:tracePt t="141287" x="5378450" y="4438650"/>
          <p14:tracePt t="141298" x="5378450" y="4432300"/>
          <p14:tracePt t="141359" x="5372100" y="4432300"/>
          <p14:tracePt t="141415" x="5365750" y="4438650"/>
          <p14:tracePt t="141474" x="5359400" y="4445000"/>
          <p14:tracePt t="141503" x="5353050" y="4451350"/>
          <p14:tracePt t="141526" x="5353050" y="4457700"/>
          <p14:tracePt t="141546" x="5346700" y="4457700"/>
          <p14:tracePt t="141571" x="5340350" y="4464050"/>
          <p14:tracePt t="141595" x="5334000" y="4457700"/>
          <p14:tracePt t="141631" x="5327650" y="4451350"/>
          <p14:tracePt t="141743" x="5321300" y="4457700"/>
          <p14:tracePt t="141767" x="5308600" y="4464050"/>
          <p14:tracePt t="141803" x="5308600" y="4470400"/>
          <p14:tracePt t="141819" x="5302250" y="4476750"/>
          <p14:tracePt t="141835" x="5295900" y="4483100"/>
          <p14:tracePt t="141847" x="5289550" y="4489450"/>
          <p14:tracePt t="141863" x="5283200" y="4489450"/>
          <p14:tracePt t="141878" x="5276850" y="4495800"/>
          <p14:tracePt t="141894" x="5270500" y="4495800"/>
          <p14:tracePt t="141915" x="5270500" y="4502150"/>
          <p14:tracePt t="141939" x="5270500" y="4508500"/>
          <p14:tracePt t="141975" x="5270500" y="4514850"/>
          <p14:tracePt t="142027" x="5270500" y="4521200"/>
          <p14:tracePt t="142050" x="5270500" y="4527550"/>
          <p14:tracePt t="142066" x="5270500" y="4533900"/>
          <p14:tracePt t="142087" x="5264150" y="4527550"/>
          <p14:tracePt t="142147" x="5257800" y="4527550"/>
          <p14:tracePt t="142195" x="5251450" y="4533900"/>
          <p14:tracePt t="142215" x="5245100" y="4533900"/>
          <p14:tracePt t="142255" x="5251450" y="4540250"/>
          <p14:tracePt t="142283" x="5257800" y="4540250"/>
          <p14:tracePt t="142299" x="5264150" y="4546600"/>
          <p14:tracePt t="142315" x="5270500" y="4546600"/>
          <p14:tracePt t="142327" x="5276850" y="4546600"/>
          <p14:tracePt t="142343" x="5283200" y="4546600"/>
          <p14:tracePt t="142379" x="5289550" y="4552950"/>
          <p14:tracePt t="142395" x="5295900" y="4552950"/>
          <p14:tracePt t="142419" x="5302250" y="4559300"/>
          <p14:tracePt t="142439" x="5308600" y="4552950"/>
          <p14:tracePt t="142471" x="5308600" y="4546600"/>
          <p14:tracePt t="142499" x="5314950" y="4546600"/>
          <p14:tracePt t="142523" x="5314950" y="4540250"/>
          <p14:tracePt t="142547" x="5314950" y="4533900"/>
          <p14:tracePt t="142567" x="5314950" y="4527550"/>
          <p14:tracePt t="142591" x="5314950" y="4521200"/>
          <p14:tracePt t="142659" x="5314950" y="4514850"/>
          <p14:tracePt t="142679" x="5314950" y="4508500"/>
          <p14:tracePt t="142703" x="5314950" y="4502150"/>
          <p14:tracePt t="142735" x="5308600" y="4502150"/>
          <p14:tracePt t="142771" x="5302250" y="4495800"/>
          <p14:tracePt t="142795" x="5295900" y="4489450"/>
          <p14:tracePt t="142823" x="5289550" y="4489450"/>
          <p14:tracePt t="142859" x="5289550" y="4483100"/>
          <p14:tracePt t="142898" x="5283200" y="4476750"/>
          <p14:tracePt t="142935" x="5283200" y="4470400"/>
          <p14:tracePt t="143046" x="5283200" y="4464050"/>
          <p14:tracePt t="143095" x="5289550" y="4464050"/>
          <p14:tracePt t="143182" x="5295900" y="4464050"/>
          <p14:tracePt t="143226" x="5302250" y="4464050"/>
          <p14:tracePt t="143266" x="5308600" y="4464050"/>
          <p14:tracePt t="143295" x="5314950" y="4457700"/>
          <p14:tracePt t="143319" x="5321300" y="4457700"/>
          <p14:tracePt t="143363" x="5327650" y="4451350"/>
          <p14:tracePt t="143387" x="5334000" y="4451350"/>
          <p14:tracePt t="143407" x="5340350" y="4457700"/>
          <p14:tracePt t="143491" x="5334000" y="4464050"/>
          <p14:tracePt t="143527" x="5327650" y="4464050"/>
          <p14:tracePt t="143587" x="5321300" y="4464050"/>
          <p14:tracePt t="143603" x="5314950" y="4464050"/>
          <p14:tracePt t="143619" x="5308600" y="4464050"/>
          <p14:tracePt t="143635" x="5302250" y="4464050"/>
          <p14:tracePt t="143647" x="5302250" y="4470400"/>
          <p14:tracePt t="143663" x="5295900" y="4470400"/>
          <p14:tracePt t="143679" x="5289550" y="4476750"/>
          <p14:tracePt t="143695" x="5283200" y="4476750"/>
          <p14:tracePt t="143707" x="5276850" y="4476750"/>
          <p14:tracePt t="143739" x="5270500" y="4476750"/>
          <p14:tracePt t="143755" x="5264150" y="4483100"/>
          <p14:tracePt t="143767" x="5257800" y="4483100"/>
          <p14:tracePt t="143783" x="5251450" y="4489450"/>
          <p14:tracePt t="143799" x="5245100" y="4489450"/>
          <p14:tracePt t="143815" x="5238750" y="4495800"/>
          <p14:tracePt t="143827" x="5232400" y="4495800"/>
          <p14:tracePt t="143843" x="5226050" y="4495800"/>
          <p14:tracePt t="143859" x="5219700" y="4502150"/>
          <p14:tracePt t="143875" x="5213350" y="4502150"/>
          <p14:tracePt t="143888" x="5207000" y="4502150"/>
          <p14:tracePt t="143903" x="5200650" y="4502150"/>
          <p14:tracePt t="143939" x="5194300" y="4502150"/>
          <p14:tracePt t="143963" x="5194300" y="4508500"/>
          <p14:tracePt t="144015" x="5200650" y="4508500"/>
          <p14:tracePt t="144055" x="5207000" y="4508500"/>
          <p14:tracePt t="144067" x="5213350" y="4508500"/>
          <p14:tracePt t="144083" x="5219700" y="4502150"/>
          <p14:tracePt t="144099" x="5232400" y="4502150"/>
          <p14:tracePt t="144115" x="5238750" y="4502150"/>
          <p14:tracePt t="144127" x="5245100" y="4502150"/>
          <p14:tracePt t="144143" x="5251450" y="4495800"/>
          <p14:tracePt t="144160" x="5257800" y="4495800"/>
          <p14:tracePt t="144175" x="5264150" y="4489450"/>
          <p14:tracePt t="144187" x="5270500" y="4489450"/>
          <p14:tracePt t="144203" x="5276850" y="4483100"/>
          <p14:tracePt t="144227" x="5283200" y="4483100"/>
          <p14:tracePt t="144247" x="5289550" y="4476750"/>
          <p14:tracePt t="144287" x="5289550" y="4470400"/>
          <p14:tracePt t="144315" x="5295900" y="4470400"/>
          <p14:tracePt t="144347" x="5302250" y="4464050"/>
          <p14:tracePt t="144367" x="5308600" y="4457700"/>
          <p14:tracePt t="144392" x="5314950" y="4457700"/>
          <p14:tracePt t="144419" x="5321300" y="4451350"/>
          <p14:tracePt t="144467" x="5327650" y="4445000"/>
          <p14:tracePt t="144535" x="5334000" y="4438650"/>
          <p14:tracePt t="144563" x="5340350" y="4438650"/>
          <p14:tracePt t="144596" x="5346700" y="4432300"/>
          <p14:tracePt t="144632" x="5340350" y="4425950"/>
          <p14:tracePt t="144692" x="5346700" y="4419600"/>
          <p14:tracePt t="144727" x="5353050" y="4419600"/>
          <p14:tracePt t="144803" x="5359400" y="4425950"/>
          <p14:tracePt t="144827" x="5353050" y="4425950"/>
          <p14:tracePt t="144907" x="5346700" y="4425950"/>
          <p14:tracePt t="144923" x="5340350" y="4419600"/>
          <p14:tracePt t="144948" x="5334000" y="4419600"/>
          <p14:tracePt t="144968" x="5327650" y="4413250"/>
          <p14:tracePt t="145000" x="5334000" y="4406900"/>
          <p14:tracePt t="145043" x="5334000" y="4413250"/>
          <p14:tracePt t="145139" x="5334000" y="4419600"/>
          <p14:tracePt t="145180" x="5334000" y="4425950"/>
          <p14:tracePt t="145207" x="5334000" y="4432300"/>
          <p14:tracePt t="145259" x="5340350" y="4432300"/>
          <p14:tracePt t="145308" x="5346700" y="4432300"/>
          <p14:tracePt t="145600" x="5353050" y="4432300"/>
          <p14:tracePt t="145616" x="5359400" y="4432300"/>
          <p14:tracePt t="145636" x="5365750" y="4432300"/>
          <p14:tracePt t="145652" x="5372100" y="4432300"/>
          <p14:tracePt t="145675" x="5365750" y="4432300"/>
          <p14:tracePt t="145891" x="5359400" y="4438650"/>
          <p14:tracePt t="145920" x="5353050" y="4438650"/>
          <p14:tracePt t="145943" x="5346700" y="4438650"/>
          <p14:tracePt t="145959" x="5340350" y="4438650"/>
          <p14:tracePt t="145975" x="5334000" y="4438650"/>
          <p14:tracePt t="145988" x="5327650" y="4438650"/>
          <p14:tracePt t="146004" x="5321300" y="4445000"/>
          <p14:tracePt t="146028" x="5314950" y="4451350"/>
          <p14:tracePt t="146055" x="5308600" y="4457700"/>
          <p14:tracePt t="146124" x="5308600" y="4464050"/>
          <p14:tracePt t="146156" x="5302250" y="4470400"/>
          <p14:tracePt t="146184" x="5302250" y="4476750"/>
          <p14:tracePt t="146237" x="5308600" y="4476750"/>
          <p14:tracePt t="146252" x="5314950" y="4476750"/>
          <p14:tracePt t="146268" x="5321300" y="4476750"/>
          <p14:tracePt t="146280" x="5334000" y="4470400"/>
          <p14:tracePt t="146296" x="5340350" y="4464050"/>
          <p14:tracePt t="146312" x="5346700" y="4464050"/>
          <p14:tracePt t="146327" x="5353050" y="4457700"/>
          <p14:tracePt t="146340" x="5359400" y="4451350"/>
          <p14:tracePt t="146356" x="5365750" y="4451350"/>
          <p14:tracePt t="146372" x="5378450" y="4445000"/>
          <p14:tracePt t="146388" x="5384800" y="4445000"/>
          <p14:tracePt t="146400" x="5391150" y="4438650"/>
          <p14:tracePt t="146416" x="5397500" y="4432300"/>
          <p14:tracePt t="146432" x="5403850" y="4432300"/>
          <p14:tracePt t="146449" x="5410200" y="4425950"/>
          <p14:tracePt t="146461" x="5416550" y="4425950"/>
          <p14:tracePt t="146478" x="5416550" y="4432300"/>
          <p14:tracePt t="146508" x="5416550" y="4438650"/>
          <p14:tracePt t="146527" x="5416550" y="4445000"/>
          <p14:tracePt t="146543" x="5416550" y="4451350"/>
          <p14:tracePt t="146551" x="5416550" y="4457700"/>
          <p14:tracePt t="146562" x="5410200" y="4464050"/>
          <p14:tracePt t="146562" x="5410200" y="4483100"/>
          <p14:tracePt t="146581" x="5403850" y="4489450"/>
          <p14:tracePt t="146581" x="5397500" y="4502150"/>
          <p14:tracePt t="146597" x="5397500" y="4514850"/>
          <p14:tracePt t="146597" x="5391150" y="4533900"/>
          <p14:tracePt t="146614" x="5391150" y="4546600"/>
          <p14:tracePt t="146614" x="5384800" y="4559300"/>
          <p14:tracePt t="146630" x="5378450" y="4578350"/>
          <p14:tracePt t="146630" x="5372100" y="4610100"/>
          <p14:tracePt t="146650" x="5365750" y="4629150"/>
          <p14:tracePt t="146650" x="5365750" y="4641850"/>
          <p14:tracePt t="146665" x="5359400" y="4660900"/>
          <p14:tracePt t="146665" x="5353050" y="4679950"/>
          <p14:tracePt t="146681" x="5353050" y="4692650"/>
          <p14:tracePt t="146681" x="5346700" y="4705350"/>
          <p14:tracePt t="146698" x="5340350" y="4724400"/>
          <p14:tracePt t="146698" x="5334000" y="4737100"/>
          <p14:tracePt t="146698" x="5327650" y="4743450"/>
          <p14:tracePt t="146717" x="5321300" y="4743450"/>
          <p14:tracePt t="146729" x="5314950" y="4749800"/>
          <p14:tracePt t="146729" x="5302250" y="4743450"/>
          <p14:tracePt t="146749" x="5295900" y="4743450"/>
          <p14:tracePt t="146749" x="5289550" y="4737100"/>
          <p14:tracePt t="146764" x="5283200" y="4730750"/>
          <p14:tracePt t="146779" x="5276850" y="47180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ja-JP" altLang="en-US"/>
              <a:t>分散分析</a:t>
            </a:r>
          </a:p>
        </p:txBody>
      </p:sp>
      <p:sp>
        <p:nvSpPr>
          <p:cNvPr id="589827" name="Text Box 3"/>
          <p:cNvSpPr txBox="1">
            <a:spLocks noChangeArrowheads="1"/>
          </p:cNvSpPr>
          <p:nvPr/>
        </p:nvSpPr>
        <p:spPr bwMode="auto">
          <a:xfrm>
            <a:off x="785786" y="1357298"/>
            <a:ext cx="7894638" cy="822325"/>
          </a:xfrm>
          <a:prstGeom prst="rect">
            <a:avLst/>
          </a:prstGeom>
          <a:noFill/>
          <a:ln w="38100">
            <a:noFill/>
            <a:miter lim="800000"/>
            <a:headEnd/>
            <a:tailEnd/>
          </a:ln>
          <a:effectLst/>
        </p:spPr>
        <p:txBody>
          <a:bodyPr>
            <a:spAutoFit/>
          </a:bodyPr>
          <a:lstStyle/>
          <a:p>
            <a:r>
              <a:rPr lang="ja-JP" altLang="en-US"/>
              <a:t>誤差変動に比べて，処理の変動の方が十分に大きいことをＦ検定で検定する</a:t>
            </a:r>
          </a:p>
        </p:txBody>
      </p:sp>
      <p:sp>
        <p:nvSpPr>
          <p:cNvPr id="589828" name="Text Box 4"/>
          <p:cNvSpPr txBox="1">
            <a:spLocks noChangeArrowheads="1"/>
          </p:cNvSpPr>
          <p:nvPr/>
        </p:nvSpPr>
        <p:spPr bwMode="auto">
          <a:xfrm>
            <a:off x="785786" y="2717786"/>
            <a:ext cx="5754688" cy="457200"/>
          </a:xfrm>
          <a:prstGeom prst="rect">
            <a:avLst/>
          </a:prstGeom>
          <a:noFill/>
          <a:ln w="38100">
            <a:noFill/>
            <a:miter lim="800000"/>
            <a:headEnd/>
            <a:tailEnd/>
          </a:ln>
          <a:effectLst/>
        </p:spPr>
        <p:txBody>
          <a:bodyPr wrap="none">
            <a:spAutoFit/>
          </a:bodyPr>
          <a:lstStyle/>
          <a:p>
            <a:r>
              <a:rPr lang="ja-JP" altLang="en-US"/>
              <a:t>誤差変動と処理の変動は分散で評価できる</a:t>
            </a:r>
          </a:p>
        </p:txBody>
      </p:sp>
      <p:sp>
        <p:nvSpPr>
          <p:cNvPr id="589829" name="Text Box 5"/>
          <p:cNvSpPr txBox="1">
            <a:spLocks noChangeArrowheads="1"/>
          </p:cNvSpPr>
          <p:nvPr/>
        </p:nvSpPr>
        <p:spPr bwMode="auto">
          <a:xfrm>
            <a:off x="785786" y="3713148"/>
            <a:ext cx="6602413" cy="457200"/>
          </a:xfrm>
          <a:prstGeom prst="rect">
            <a:avLst/>
          </a:prstGeom>
          <a:noFill/>
          <a:ln w="38100">
            <a:noFill/>
            <a:miter lim="800000"/>
            <a:headEnd/>
            <a:tailEnd/>
          </a:ln>
          <a:effectLst/>
        </p:spPr>
        <p:txBody>
          <a:bodyPr wrap="none">
            <a:spAutoFit/>
          </a:bodyPr>
          <a:lstStyle/>
          <a:p>
            <a:r>
              <a:rPr lang="ja-JP" altLang="en-US"/>
              <a:t>帰無仮説：処理の変動と誤差の変動には差がない</a:t>
            </a:r>
          </a:p>
        </p:txBody>
      </p:sp>
      <p:sp>
        <p:nvSpPr>
          <p:cNvPr id="589830" name="Text Box 6"/>
          <p:cNvSpPr txBox="1">
            <a:spLocks noChangeArrowheads="1"/>
          </p:cNvSpPr>
          <p:nvPr/>
        </p:nvSpPr>
        <p:spPr bwMode="auto">
          <a:xfrm>
            <a:off x="785786" y="4710098"/>
            <a:ext cx="7635875" cy="822325"/>
          </a:xfrm>
          <a:prstGeom prst="rect">
            <a:avLst/>
          </a:prstGeom>
          <a:noFill/>
          <a:ln w="38100">
            <a:noFill/>
            <a:miter lim="800000"/>
            <a:headEnd/>
            <a:tailEnd/>
          </a:ln>
          <a:effectLst/>
        </p:spPr>
        <p:txBody>
          <a:bodyPr>
            <a:spAutoFit/>
          </a:bodyPr>
          <a:lstStyle/>
          <a:p>
            <a:r>
              <a:rPr lang="ja-JP" altLang="en-US"/>
              <a:t>誤差変動よりも処理の変動の方が大きいと考えてよいから片側検定となる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684"/>
    </mc:Choice>
    <mc:Fallback>
      <p:transition spd="slow" advTm="34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045" x="3390900" y="1860550"/>
          <p14:tracePt t="3068" x="3403600" y="1860550"/>
          <p14:tracePt t="3076" x="3422650" y="1866900"/>
          <p14:tracePt t="3076" x="3441700" y="1866900"/>
          <p14:tracePt t="3091" x="3460750" y="1873250"/>
          <p14:tracePt t="3091" x="3479800" y="1873250"/>
          <p14:tracePt t="3109" x="3505200" y="1885950"/>
          <p14:tracePt t="3109" x="3524250" y="1885950"/>
          <p14:tracePt t="3124" x="3543300" y="1892300"/>
          <p14:tracePt t="3124" x="3556000" y="1898650"/>
          <p14:tracePt t="3140" x="3575050" y="1905000"/>
          <p14:tracePt t="3140" x="3606800" y="1924050"/>
          <p14:tracePt t="3157" x="3619500" y="1936750"/>
          <p14:tracePt t="3157" x="3632200" y="1943100"/>
          <p14:tracePt t="3173" x="3644900" y="1955800"/>
          <p14:tracePt t="3173" x="3651250" y="1968500"/>
          <p14:tracePt t="3191" x="3663950" y="1981200"/>
          <p14:tracePt t="3191" x="3683000" y="2006600"/>
          <p14:tracePt t="3208" x="3689350" y="2012950"/>
          <p14:tracePt t="3208" x="3702050" y="2019300"/>
          <p14:tracePt t="3223" x="3708400" y="2032000"/>
          <p14:tracePt t="3223" x="3721100" y="2032000"/>
          <p14:tracePt t="3239" x="3727450" y="2038350"/>
          <p14:tracePt t="3239" x="3740150" y="2044700"/>
          <p14:tracePt t="3257" x="3746500" y="2051050"/>
          <p14:tracePt t="3257" x="3752850" y="2057400"/>
          <p14:tracePt t="3257" x="3765550" y="2057400"/>
          <p14:tracePt t="3276" x="3771900" y="2057400"/>
          <p14:tracePt t="3288" x="3778250" y="2057400"/>
          <p14:tracePt t="3288" x="3797300" y="2057400"/>
          <p14:tracePt t="3308" x="3803650" y="2057400"/>
          <p14:tracePt t="3308" x="3810000" y="2057400"/>
          <p14:tracePt t="3324" x="3816350" y="2051050"/>
          <p14:tracePt t="3324" x="3822700" y="2051050"/>
          <p14:tracePt t="3340" x="3829050" y="2051050"/>
          <p14:tracePt t="3340" x="3835400" y="2051050"/>
          <p14:tracePt t="3340" x="3841750" y="2044700"/>
          <p14:tracePt t="3360" x="3854450" y="2044700"/>
          <p14:tracePt t="3373" x="3860800" y="2038350"/>
          <p14:tracePt t="3373" x="3873500" y="2032000"/>
          <p14:tracePt t="3390" x="3879850" y="2032000"/>
          <p14:tracePt t="3390" x="3886200" y="2032000"/>
          <p14:tracePt t="3407" x="3892550" y="2032000"/>
          <p14:tracePt t="3407" x="3898900" y="2032000"/>
          <p14:tracePt t="3424" x="3905250" y="2025650"/>
          <p14:tracePt t="3439" x="3911600" y="2025650"/>
          <p14:tracePt t="3455" x="3917950" y="2025650"/>
          <p14:tracePt t="3472" x="3924300" y="2025650"/>
          <p14:tracePt t="3489" x="3930650" y="2019300"/>
          <p14:tracePt t="3506" x="3937000" y="2019300"/>
          <p14:tracePt t="3522" x="3930650" y="2019300"/>
          <p14:tracePt t="3567" x="3924300" y="2025650"/>
          <p14:tracePt t="3583" x="3917950" y="2032000"/>
          <p14:tracePt t="3599" x="3911600" y="2038350"/>
          <p14:tracePt t="3627" x="3911600" y="2044700"/>
          <p14:tracePt t="3651" x="3917950" y="2044700"/>
          <p14:tracePt t="3735" x="3924300" y="2038350"/>
          <p14:tracePt t="3763" x="3930650" y="2032000"/>
          <p14:tracePt t="3803" x="3930650" y="2025650"/>
          <p14:tracePt t="3815" x="3930650" y="2019300"/>
          <p14:tracePt t="3831" x="3937000" y="2012950"/>
          <p14:tracePt t="3847" x="3943350" y="2006600"/>
          <p14:tracePt t="3863" x="3949700" y="2000250"/>
          <p14:tracePt t="3876" x="3956050" y="2000250"/>
          <p14:tracePt t="3891" x="3962400" y="1993900"/>
          <p14:tracePt t="3907" x="3968750" y="1993900"/>
          <p14:tracePt t="3907" x="3975100" y="1987550"/>
          <p14:tracePt t="3927" x="3981450" y="1987550"/>
          <p14:tracePt t="3940" x="3987800" y="1987550"/>
          <p14:tracePt t="3940" x="3994150" y="1981200"/>
          <p14:tracePt t="3960" x="4000500" y="1981200"/>
          <p14:tracePt t="3975" x="4006850" y="1974850"/>
          <p14:tracePt t="3991" x="4013200" y="1974850"/>
          <p14:tracePt t="4007" x="4006850" y="1974850"/>
          <p14:tracePt t="4038" x="4000500" y="1974850"/>
          <p14:tracePt t="4063" x="3994150" y="1974850"/>
          <p14:tracePt t="4079" x="3987800" y="1981200"/>
          <p14:tracePt t="4107" x="3994150" y="1981200"/>
          <p14:tracePt t="4207" x="4000500" y="1974850"/>
          <p14:tracePt t="4243" x="4006850" y="1968500"/>
          <p14:tracePt t="4274" x="4019550" y="1968500"/>
          <p14:tracePt t="4287" x="4019550" y="1962150"/>
          <p14:tracePt t="4295" x="4025900" y="1962150"/>
          <p14:tracePt t="4308" x="4032250" y="1955800"/>
          <p14:tracePt t="4308" x="4044950" y="1955800"/>
          <p14:tracePt t="4328" x="4051300" y="1949450"/>
          <p14:tracePt t="4328" x="4057650" y="1949450"/>
          <p14:tracePt t="4344" x="4064000" y="1943100"/>
          <p14:tracePt t="4344" x="4076700" y="1943100"/>
          <p14:tracePt t="4360" x="4083050" y="1936750"/>
          <p14:tracePt t="4360" x="4089400" y="1936750"/>
          <p14:tracePt t="4360" x="4095750" y="1936750"/>
          <p14:tracePt t="4379" x="4108450" y="1930400"/>
          <p14:tracePt t="4392" x="4114800" y="1930400"/>
          <p14:tracePt t="4392" x="4127500" y="1930400"/>
          <p14:tracePt t="4410" x="4140200" y="1930400"/>
          <p14:tracePt t="4410" x="4146550" y="1930400"/>
          <p14:tracePt t="4427" x="4152900" y="1930400"/>
          <p14:tracePt t="4427" x="4159250" y="1930400"/>
          <p14:tracePt t="4444" x="4171950" y="1930400"/>
          <p14:tracePt t="4444" x="4184650" y="1930400"/>
          <p14:tracePt t="4461" x="4191000" y="1930400"/>
          <p14:tracePt t="4461" x="4203700" y="1930400"/>
          <p14:tracePt t="4477" x="4210050" y="1930400"/>
          <p14:tracePt t="4477" x="4216400" y="1930400"/>
          <p14:tracePt t="4494" x="4229100" y="1930400"/>
          <p14:tracePt t="4494" x="4235450" y="1930400"/>
          <p14:tracePt t="4511" x="4248150" y="1930400"/>
          <p14:tracePt t="4511" x="4273550" y="1930400"/>
          <p14:tracePt t="4528" x="4286250" y="1930400"/>
          <p14:tracePt t="4528" x="4305300" y="1930400"/>
          <p14:tracePt t="4544" x="4318000" y="1930400"/>
          <p14:tracePt t="4544" x="4337050" y="1930400"/>
          <p14:tracePt t="4561" x="4356100" y="1930400"/>
          <p14:tracePt t="4561" x="4375150" y="1924050"/>
          <p14:tracePt t="4561" x="4394200" y="1924050"/>
          <p14:tracePt t="4580" x="4413250" y="1924050"/>
          <p14:tracePt t="4593" x="4438650" y="1917700"/>
          <p14:tracePt t="4593" x="4483100" y="1917700"/>
          <p14:tracePt t="4613" x="4508500" y="1911350"/>
          <p14:tracePt t="4613" x="4533900" y="1911350"/>
          <p14:tracePt t="4630" x="4559300" y="1905000"/>
          <p14:tracePt t="4630" x="4584700" y="1905000"/>
          <p14:tracePt t="4646" x="4616450" y="1898650"/>
          <p14:tracePt t="4646" x="4641850" y="1898650"/>
          <p14:tracePt t="4646" x="4673600" y="1892300"/>
          <p14:tracePt t="4665" x="4711700" y="1892300"/>
          <p14:tracePt t="4677" x="4743450" y="1885950"/>
          <p14:tracePt t="4677" x="4826000" y="1879600"/>
          <p14:tracePt t="4696" x="4864100" y="1879600"/>
          <p14:tracePt t="4696" x="4908550" y="1873250"/>
          <p14:tracePt t="4711" x="4953000" y="1873250"/>
          <p14:tracePt t="4711" x="4997450" y="1866900"/>
          <p14:tracePt t="4728" x="5048250" y="1866900"/>
          <p14:tracePt t="4728" x="5099050" y="1866900"/>
          <p14:tracePt t="4728" x="5149850" y="1866900"/>
          <p14:tracePt t="4748" x="5200650" y="1866900"/>
          <p14:tracePt t="4748" x="5251450" y="1866900"/>
          <p14:tracePt t="4762" x="5302250" y="1866900"/>
          <p14:tracePt t="4762" x="5353050" y="1866900"/>
          <p14:tracePt t="4778" x="5403850" y="1866900"/>
          <p14:tracePt t="4778" x="5448300" y="1873250"/>
          <p14:tracePt t="4795" x="5499100" y="1873250"/>
          <p14:tracePt t="4795" x="5543550" y="1873250"/>
          <p14:tracePt t="4813" x="5594350" y="1879600"/>
          <p14:tracePt t="4813" x="5683250" y="1879600"/>
          <p14:tracePt t="4830" x="5734050" y="1879600"/>
          <p14:tracePt t="4830" x="5778500" y="1879600"/>
          <p14:tracePt t="4846" x="5822950" y="1885950"/>
          <p14:tracePt t="4846" x="5867400" y="1879600"/>
          <p14:tracePt t="4863" x="5918200" y="1879600"/>
          <p14:tracePt t="4863" x="5962650" y="1879600"/>
          <p14:tracePt t="4881" x="6051550" y="1879600"/>
          <p14:tracePt t="4881" x="6096000" y="1879600"/>
          <p14:tracePt t="4897" x="6134100" y="1873250"/>
          <p14:tracePt t="4897" x="6178550" y="1873250"/>
          <p14:tracePt t="4914" x="6216650" y="1873250"/>
          <p14:tracePt t="4914" x="6254750" y="1873250"/>
          <p14:tracePt t="4930" x="6286500" y="1866900"/>
          <p14:tracePt t="4930" x="6324600" y="1866900"/>
          <p14:tracePt t="4930" x="6356350" y="1866900"/>
          <p14:tracePt t="4949" x="6388100" y="1866900"/>
          <p14:tracePt t="4962" x="6419850" y="1866900"/>
          <p14:tracePt t="4962" x="6470650" y="1866900"/>
          <p14:tracePt t="4981" x="6496050" y="1866900"/>
          <p14:tracePt t="4981" x="6515100" y="1866900"/>
          <p14:tracePt t="4997" x="6534150" y="1866900"/>
          <p14:tracePt t="4997" x="6553200" y="1866900"/>
          <p14:tracePt t="5013" x="6565900" y="1866900"/>
          <p14:tracePt t="5013" x="6572250" y="1866900"/>
          <p14:tracePt t="5013" x="6584950" y="1866900"/>
          <p14:tracePt t="5033" x="6591300" y="1866900"/>
          <p14:tracePt t="5045" x="6597650" y="1866900"/>
          <p14:tracePt t="5063" x="6604000" y="1866900"/>
          <p14:tracePt t="5079" x="6597650" y="1866900"/>
          <p14:tracePt t="5101" x="6591300" y="1873250"/>
          <p14:tracePt t="5116" x="6584950" y="1873250"/>
          <p14:tracePt t="5129" x="6578600" y="1873250"/>
          <p14:tracePt t="5145" x="6572250" y="1873250"/>
          <p14:tracePt t="5167" x="6572250" y="1879600"/>
          <p14:tracePt t="5196" x="6572250" y="1885950"/>
          <p14:tracePt t="5227" x="6565900" y="1892300"/>
          <p14:tracePt t="5263" x="6553200" y="1892300"/>
          <p14:tracePt t="5279" x="6546850" y="1898650"/>
          <p14:tracePt t="5295" x="6540500" y="1898650"/>
          <p14:tracePt t="5300" x="6527800" y="1898650"/>
          <p14:tracePt t="5312" x="6521450" y="1905000"/>
          <p14:tracePt t="5312" x="6502400" y="1905000"/>
          <p14:tracePt t="5332" x="6496050" y="1911350"/>
          <p14:tracePt t="5332" x="6483350" y="1911350"/>
          <p14:tracePt t="5348" x="6477000" y="1911350"/>
          <p14:tracePt t="5348" x="6464300" y="1917700"/>
          <p14:tracePt t="5364" x="6451600" y="1917700"/>
          <p14:tracePt t="5364" x="6438900" y="1924050"/>
          <p14:tracePt t="5381" x="6426200" y="1924050"/>
          <p14:tracePt t="5381" x="6413500" y="1930400"/>
          <p14:tracePt t="5397" x="6394450" y="1930400"/>
          <p14:tracePt t="5397" x="6381750" y="1936750"/>
          <p14:tracePt t="5397" x="6369050" y="1943100"/>
          <p14:tracePt t="5417" x="6350000" y="1943100"/>
          <p14:tracePt t="5417" x="6337300" y="1949450"/>
          <p14:tracePt t="5431" x="6324600" y="1949450"/>
          <p14:tracePt t="5431" x="6311900" y="1955800"/>
          <p14:tracePt t="5448" x="6305550" y="1962150"/>
          <p14:tracePt t="5448" x="6292850" y="1962150"/>
          <p14:tracePt t="5464" x="6286500" y="1968500"/>
          <p14:tracePt t="5464" x="6273800" y="1968500"/>
          <p14:tracePt t="5481" x="6267450" y="1974850"/>
          <p14:tracePt t="5481" x="6261100" y="1974850"/>
          <p14:tracePt t="5497" x="6254750" y="1974850"/>
          <p14:tracePt t="5513" x="6248400" y="1974850"/>
          <p14:tracePt t="5530" x="6248400" y="1968500"/>
          <p14:tracePt t="5563" x="6254750" y="1962150"/>
          <p14:tracePt t="5588" x="6261100" y="1955800"/>
          <p14:tracePt t="5600" x="6267450" y="1955800"/>
          <p14:tracePt t="5616" x="6273800" y="1949450"/>
          <p14:tracePt t="5632" x="6280150" y="1949450"/>
          <p14:tracePt t="5648" x="6286500" y="1949450"/>
          <p14:tracePt t="5675" x="6292850" y="1949450"/>
          <p14:tracePt t="5691" x="6299200" y="1949450"/>
          <p14:tracePt t="5715" x="6305550" y="1949450"/>
          <p14:tracePt t="5751" x="6311900" y="1955800"/>
          <p14:tracePt t="5775" x="6318250" y="1955800"/>
          <p14:tracePt t="5835" x="6324600" y="1949450"/>
          <p14:tracePt t="5863" x="6330950" y="1949450"/>
          <p14:tracePt t="5887" x="6337300" y="1943100"/>
          <p14:tracePt t="5915" x="6343650" y="1949450"/>
          <p14:tracePt t="6035" x="6343650" y="1955800"/>
          <p14:tracePt t="6059" x="6350000" y="1962150"/>
          <p14:tracePt t="6079" x="6356350" y="1962150"/>
          <p14:tracePt t="6111" x="6356350" y="1955800"/>
          <p14:tracePt t="6139" x="6356350" y="1949450"/>
          <p14:tracePt t="6188" x="6356350" y="1943100"/>
          <p14:tracePt t="6291" x="6362700" y="1936750"/>
          <p14:tracePt t="6327" x="6369050" y="1936750"/>
          <p14:tracePt t="6352" x="6375400" y="1936750"/>
          <p14:tracePt t="6368" x="6388100" y="1930400"/>
          <p14:tracePt t="6395" x="6394450" y="1930400"/>
          <p14:tracePt t="6412" x="6400800" y="1924050"/>
          <p14:tracePt t="6420" x="6407150" y="1924050"/>
          <p14:tracePt t="6432" x="6419850" y="1917700"/>
          <p14:tracePt t="6432" x="6438900" y="1911350"/>
          <p14:tracePt t="6451" x="6451600" y="1911350"/>
          <p14:tracePt t="6451" x="6457950" y="1905000"/>
          <p14:tracePt t="6468" x="6470650" y="1905000"/>
          <p14:tracePt t="6468" x="6483350" y="1898650"/>
          <p14:tracePt t="6485" x="6496050" y="1898650"/>
          <p14:tracePt t="6485" x="6515100" y="1898650"/>
          <p14:tracePt t="6501" x="6527800" y="1892300"/>
          <p14:tracePt t="6501" x="6553200" y="1892300"/>
          <p14:tracePt t="6518" x="6572250" y="1892300"/>
          <p14:tracePt t="6518" x="6591300" y="1892300"/>
          <p14:tracePt t="6535" x="6610350" y="1885950"/>
          <p14:tracePt t="6535" x="6629400" y="1885950"/>
          <p14:tracePt t="6552" x="6648450" y="1885950"/>
          <p14:tracePt t="6552" x="6692900" y="1885950"/>
          <p14:tracePt t="6569" x="6718300" y="1885950"/>
          <p14:tracePt t="6569" x="6743700" y="1879600"/>
          <p14:tracePt t="6585" x="6769100" y="1879600"/>
          <p14:tracePt t="6585" x="6794500" y="1879600"/>
          <p14:tracePt t="6603" x="6819900" y="1879600"/>
          <p14:tracePt t="6603" x="6845300" y="1879600"/>
          <p14:tracePt t="6603" x="6870700" y="1873250"/>
          <p14:tracePt t="6622" x="6896100" y="1873250"/>
          <p14:tracePt t="6633" x="6921500" y="1873250"/>
          <p14:tracePt t="6633" x="6978650" y="1873250"/>
          <p14:tracePt t="6653" x="7004050" y="1873250"/>
          <p14:tracePt t="6653" x="7029450" y="1873250"/>
          <p14:tracePt t="6668" x="7054850" y="1873250"/>
          <p14:tracePt t="6668" x="7080250" y="1879600"/>
          <p14:tracePt t="6685" x="7105650" y="1879600"/>
          <p14:tracePt t="6685" x="7131050" y="1885950"/>
          <p14:tracePt t="6685" x="7156450" y="1885950"/>
          <p14:tracePt t="6704" x="7181850" y="1892300"/>
          <p14:tracePt t="6717" x="7207250" y="1892300"/>
          <p14:tracePt t="6717" x="7232650" y="1898650"/>
          <p14:tracePt t="6737" x="7277100" y="1905000"/>
          <p14:tracePt t="6737" x="7302500" y="1905000"/>
          <p14:tracePt t="6752" x="7321550" y="1905000"/>
          <p14:tracePt t="6752" x="7340600" y="1911350"/>
          <p14:tracePt t="6768" x="7366000" y="1911350"/>
          <p14:tracePt t="6768" x="7378700" y="1911350"/>
          <p14:tracePt t="6768" x="7397750" y="1911350"/>
          <p14:tracePt t="6789" x="7410450" y="1917700"/>
          <p14:tracePt t="6789" x="7423150" y="1917700"/>
          <p14:tracePt t="6802" x="7435850" y="1917700"/>
          <p14:tracePt t="6802" x="7442200" y="1917700"/>
          <p14:tracePt t="6819" x="7448550" y="1917700"/>
          <p14:tracePt t="6819" x="7454900" y="1917700"/>
          <p14:tracePt t="6836" x="7467600" y="1917700"/>
          <p14:tracePt t="6851" x="7473950" y="1911350"/>
          <p14:tracePt t="6851" x="7486650" y="1911350"/>
          <p14:tracePt t="6869" x="7493000" y="1905000"/>
          <p14:tracePt t="6869" x="7499350" y="1905000"/>
          <p14:tracePt t="6885" x="7499350" y="1898650"/>
          <p14:tracePt t="6885" x="7505700" y="1898650"/>
          <p14:tracePt t="6903" x="7512050" y="1898650"/>
          <p14:tracePt t="6903" x="7524750" y="1892300"/>
          <p14:tracePt t="6920" x="7531100" y="1885950"/>
          <p14:tracePt t="6920" x="7543800" y="1885950"/>
          <p14:tracePt t="6936" x="7550150" y="1879600"/>
          <p14:tracePt t="6936" x="7562850" y="1879600"/>
          <p14:tracePt t="6953" x="7575550" y="1879600"/>
          <p14:tracePt t="6953" x="7594600" y="1873250"/>
          <p14:tracePt t="6969" x="7607300" y="1873250"/>
          <p14:tracePt t="6969" x="7626350" y="1873250"/>
          <p14:tracePt t="6969" x="7639050" y="1866900"/>
          <p14:tracePt t="6989" x="7658100" y="1866900"/>
          <p14:tracePt t="7001" x="7677150" y="1866900"/>
          <p14:tracePt t="7001" x="7708900" y="1866900"/>
          <p14:tracePt t="7020" x="7727950" y="1860550"/>
          <p14:tracePt t="7020" x="7747000" y="1860550"/>
          <p14:tracePt t="7020" x="7759700" y="1860550"/>
          <p14:tracePt t="7040" x="7778750" y="1860550"/>
          <p14:tracePt t="7051" x="7797800" y="1860550"/>
          <p14:tracePt t="7051" x="7810500" y="1854200"/>
          <p14:tracePt t="7051" x="7829550" y="1854200"/>
          <p14:tracePt t="7072" x="7842250" y="1854200"/>
          <p14:tracePt t="7085" x="7861300" y="1854200"/>
          <p14:tracePt t="7085" x="7886700" y="1854200"/>
          <p14:tracePt t="7105" x="7899400" y="1854200"/>
          <p14:tracePt t="7105" x="7912100" y="1854200"/>
          <p14:tracePt t="7120" x="7918450" y="1854200"/>
          <p14:tracePt t="7120" x="7931150" y="1854200"/>
          <p14:tracePt t="7120" x="7937500" y="1854200"/>
          <p14:tracePt t="7140" x="7950200" y="1854200"/>
          <p14:tracePt t="7151" x="7956550" y="1847850"/>
          <p14:tracePt t="7151" x="7975600" y="1847850"/>
          <p14:tracePt t="7170" x="7981950" y="1847850"/>
          <p14:tracePt t="7170" x="7994650" y="1847850"/>
          <p14:tracePt t="7187" x="8001000" y="1847850"/>
          <p14:tracePt t="7187" x="8013700" y="1847850"/>
          <p14:tracePt t="7204" x="8026400" y="1847850"/>
          <p14:tracePt t="7204" x="8045450" y="1847850"/>
          <p14:tracePt t="7221" x="8058150" y="1847850"/>
          <p14:tracePt t="7221" x="8070850" y="1847850"/>
          <p14:tracePt t="7237" x="8089900" y="1854200"/>
          <p14:tracePt t="7237" x="8102600" y="1854200"/>
          <p14:tracePt t="7253" x="8121650" y="1854200"/>
          <p14:tracePt t="7253" x="8140700" y="1860550"/>
          <p14:tracePt t="7271" x="8159750" y="1860550"/>
          <p14:tracePt t="7271" x="8197850" y="1866900"/>
          <p14:tracePt t="7289" x="8216900" y="1866900"/>
          <p14:tracePt t="7289" x="8242300" y="1873250"/>
          <p14:tracePt t="7304" x="8261350" y="1873250"/>
          <p14:tracePt t="7304" x="8280400" y="1879600"/>
          <p14:tracePt t="7321" x="8299450" y="1879600"/>
          <p14:tracePt t="7321" x="8318500" y="1879600"/>
          <p14:tracePt t="7321" x="8331200" y="1885950"/>
          <p14:tracePt t="7340" x="8343900" y="1885950"/>
          <p14:tracePt t="7352" x="8356600" y="1892300"/>
          <p14:tracePt t="7352" x="8369300" y="1892300"/>
          <p14:tracePt t="7352" x="8382000" y="1892300"/>
          <p14:tracePt t="7373" x="8388350" y="1898650"/>
          <p14:tracePt t="7373" x="8394700" y="1898650"/>
          <p14:tracePt t="7389" x="8394700" y="1905000"/>
          <p14:tracePt t="7402" x="8394700" y="1911350"/>
          <p14:tracePt t="7419" x="8388350" y="1917700"/>
          <p14:tracePt t="7419" x="8382000" y="1917700"/>
          <p14:tracePt t="7419" x="8369300" y="1924050"/>
          <p14:tracePt t="7441" x="8356600" y="1924050"/>
          <p14:tracePt t="7452" x="8343900" y="1924050"/>
          <p14:tracePt t="7452" x="8305800" y="1930400"/>
          <p14:tracePt t="7471" x="8280400" y="1930400"/>
          <p14:tracePt t="7471" x="8255000" y="1936750"/>
          <p14:tracePt t="7489" x="8223250" y="1936750"/>
          <p14:tracePt t="7489" x="8185150" y="1936750"/>
          <p14:tracePt t="7504" x="8153400" y="1943100"/>
          <p14:tracePt t="7504" x="8064500" y="1943100"/>
          <p14:tracePt t="7522" x="8013700" y="1943100"/>
          <p14:tracePt t="7522" x="7962900" y="1949450"/>
          <p14:tracePt t="7539" x="7905750" y="1949450"/>
          <p14:tracePt t="7539" x="7842250" y="1949450"/>
          <p14:tracePt t="7555" x="7772400" y="1949450"/>
          <p14:tracePt t="7555" x="7696200" y="1949450"/>
          <p14:tracePt t="7572" x="7620000" y="1943100"/>
          <p14:tracePt t="7572" x="7442200" y="1943100"/>
          <p14:tracePt t="7589" x="7353300" y="1936750"/>
          <p14:tracePt t="7589" x="7251700" y="1936750"/>
          <p14:tracePt t="7606" x="7156450" y="1930400"/>
          <p14:tracePt t="7606" x="7048500" y="1924050"/>
          <p14:tracePt t="7622" x="6940550" y="1924050"/>
          <p14:tracePt t="7622" x="6826250" y="1917700"/>
          <p14:tracePt t="7622" x="6705600" y="1911350"/>
          <p14:tracePt t="7641" x="6578600" y="1911350"/>
          <p14:tracePt t="7653" x="6445250" y="1905000"/>
          <p14:tracePt t="7653" x="6165850" y="1898650"/>
          <p14:tracePt t="7673" x="6019800" y="1898650"/>
          <p14:tracePt t="7673" x="5867400" y="1892300"/>
          <p14:tracePt t="7690" x="5715000" y="1892300"/>
          <p14:tracePt t="7690" x="5562600" y="1892300"/>
          <p14:tracePt t="7705" x="5397500" y="1892300"/>
          <p14:tracePt t="7705" x="5238750" y="1892300"/>
          <p14:tracePt t="7705" x="5080000" y="1898650"/>
          <p14:tracePt t="7724" x="4914900" y="1898650"/>
          <p14:tracePt t="7737" x="4749800" y="1905000"/>
          <p14:tracePt t="7737" x="4591050" y="1911350"/>
          <p14:tracePt t="7757" x="4260850" y="1936750"/>
          <p14:tracePt t="7757" x="4102100" y="1949450"/>
          <p14:tracePt t="7772" x="3937000" y="1962150"/>
          <p14:tracePt t="7772" x="3771900" y="1981200"/>
          <p14:tracePt t="7772" x="3613150" y="2000250"/>
          <p14:tracePt t="7792" x="3454400" y="2019300"/>
          <p14:tracePt t="7804" x="3302000" y="2038350"/>
          <p14:tracePt t="7804" x="3009900" y="2082800"/>
          <p14:tracePt t="7822" x="2870200" y="2101850"/>
          <p14:tracePt t="7822" x="2736850" y="2120900"/>
          <p14:tracePt t="7840" x="2616200" y="2133600"/>
          <p14:tracePt t="7840" x="2501900" y="2152650"/>
          <p14:tracePt t="7856" x="2387600" y="2165350"/>
          <p14:tracePt t="7856" x="2279650" y="2178050"/>
          <p14:tracePt t="7872" x="2178050" y="2190750"/>
          <p14:tracePt t="7872" x="1981200" y="2209800"/>
          <p14:tracePt t="7890" x="1892300" y="2222500"/>
          <p14:tracePt t="7890" x="1803400" y="2235200"/>
          <p14:tracePt t="7906" x="1720850" y="2247900"/>
          <p14:tracePt t="7906" x="1638300" y="2254250"/>
          <p14:tracePt t="7923" x="1568450" y="2260600"/>
          <p14:tracePt t="7923" x="1441450" y="2279650"/>
          <p14:tracePt t="7941" x="1384300" y="2286000"/>
          <p14:tracePt t="7941" x="1327150" y="2292350"/>
          <p14:tracePt t="7957" x="1282700" y="2305050"/>
          <p14:tracePt t="7957" x="1244600" y="2305050"/>
          <p14:tracePt t="7973" x="1206500" y="2311400"/>
          <p14:tracePt t="7973" x="1174750" y="2317750"/>
          <p14:tracePt t="7990" x="1149350" y="2324100"/>
          <p14:tracePt t="7990" x="1123950" y="2324100"/>
          <p14:tracePt t="7990" x="1104900" y="2330450"/>
          <p14:tracePt t="8009" x="1092200" y="2330450"/>
          <p14:tracePt t="8021" x="1079500" y="2336800"/>
          <p14:tracePt t="8021" x="1066800" y="2343150"/>
          <p14:tracePt t="8041" x="1060450" y="2349500"/>
          <p14:tracePt t="8057" x="1066800" y="2349500"/>
          <p14:tracePt t="8071" x="1073150" y="2349500"/>
          <p14:tracePt t="8071" x="1079500" y="2355850"/>
          <p14:tracePt t="8071" x="1092200" y="2355850"/>
          <p14:tracePt t="8092" x="1098550" y="2355850"/>
          <p14:tracePt t="8105" x="1111250" y="2355850"/>
          <p14:tracePt t="8105" x="1130300" y="2362200"/>
          <p14:tracePt t="8124" x="1149350" y="2362200"/>
          <p14:tracePt t="8124" x="1162050" y="2362200"/>
          <p14:tracePt t="8140" x="1181100" y="2362200"/>
          <p14:tracePt t="8140" x="1206500" y="2362200"/>
          <p14:tracePt t="8157" x="1231900" y="2368550"/>
          <p14:tracePt t="8157" x="1263650" y="2368550"/>
          <p14:tracePt t="8174" x="1295400" y="2368550"/>
          <p14:tracePt t="8174" x="1365250" y="2381250"/>
          <p14:tracePt t="8191" x="1409700" y="2381250"/>
          <p14:tracePt t="8191" x="1447800" y="2387600"/>
          <p14:tracePt t="8207" x="1492250" y="2387600"/>
          <p14:tracePt t="8207" x="1543050" y="2387600"/>
          <p14:tracePt t="8224" x="1587500" y="2387600"/>
          <p14:tracePt t="8224" x="1689100" y="2381250"/>
          <p14:tracePt t="8241" x="1739900" y="2374900"/>
          <p14:tracePt t="8241" x="1790700" y="2368550"/>
          <p14:tracePt t="8258" x="1841500" y="2368550"/>
          <p14:tracePt t="8258" x="1892300" y="2362200"/>
          <p14:tracePt t="8273" x="1943100" y="2355850"/>
          <p14:tracePt t="8273" x="1987550" y="2349500"/>
          <p14:tracePt t="8291" x="2038350" y="2343150"/>
          <p14:tracePt t="8291" x="2127250" y="2336800"/>
          <p14:tracePt t="8309" x="2171700" y="2330450"/>
          <p14:tracePt t="8309" x="2216150" y="2330450"/>
          <p14:tracePt t="8325" x="2254250" y="2324100"/>
          <p14:tracePt t="8325" x="2292350" y="2324100"/>
          <p14:tracePt t="8341" x="2324100" y="2324100"/>
          <p14:tracePt t="8341" x="2355850" y="2317750"/>
          <p14:tracePt t="8341" x="2387600" y="2317750"/>
          <p14:tracePt t="8360" x="2413000" y="2317750"/>
          <p14:tracePt t="8372" x="2432050" y="2317750"/>
          <p14:tracePt t="8372" x="2451100" y="2317750"/>
          <p14:tracePt t="8372" x="2470150" y="2324100"/>
          <p14:tracePt t="8393" x="2482850" y="2324100"/>
          <p14:tracePt t="8393" x="2495550" y="2324100"/>
          <p14:tracePt t="8409" x="2508250" y="2324100"/>
          <p14:tracePt t="8409" x="2514600" y="2330450"/>
          <p14:tracePt t="8425" x="2520950" y="2330450"/>
          <p14:tracePt t="8439" x="2527300" y="2336800"/>
          <p14:tracePt t="8456" x="2527300" y="2343150"/>
          <p14:tracePt t="8473" x="2520950" y="2349500"/>
          <p14:tracePt t="8473" x="2514600" y="2349500"/>
          <p14:tracePt t="8491" x="2508250" y="2355850"/>
          <p14:tracePt t="8506" x="2501900" y="2355850"/>
          <p14:tracePt t="8523" x="2495550" y="2355850"/>
          <p14:tracePt t="8540" x="2489200" y="2349500"/>
          <p14:tracePt t="8556" x="2482850" y="2349500"/>
          <p14:tracePt t="8573" x="2476500" y="2343150"/>
          <p14:tracePt t="8608" x="2476500" y="2349500"/>
          <p14:tracePt t="8632" x="2476500" y="2355850"/>
          <p14:tracePt t="8656" x="2476500" y="2362200"/>
          <p14:tracePt t="8676" x="2482850" y="2362200"/>
          <p14:tracePt t="8700" x="2489200" y="2362200"/>
          <p14:tracePt t="8716" x="2495550" y="2362200"/>
          <p14:tracePt t="8728" x="2501900" y="2362200"/>
          <p14:tracePt t="8744" x="2508250" y="2362200"/>
          <p14:tracePt t="8752" x="2514600" y="2362200"/>
          <p14:tracePt t="8761" x="2520950" y="2362200"/>
          <p14:tracePt t="8774" x="2527300" y="2362200"/>
          <p14:tracePt t="8774" x="2540000" y="2362200"/>
          <p14:tracePt t="8792" x="2546350" y="2362200"/>
          <p14:tracePt t="8792" x="2552700" y="2362200"/>
          <p14:tracePt t="8809" x="2559050" y="2362200"/>
          <p14:tracePt t="8809" x="2565400" y="2362200"/>
          <p14:tracePt t="8809" x="2571750" y="2362200"/>
          <p14:tracePt t="8828" x="2578100" y="2362200"/>
          <p14:tracePt t="8841" x="2584450" y="2362200"/>
          <p14:tracePt t="8841" x="2590800" y="2362200"/>
          <p14:tracePt t="8859" x="2597150" y="2362200"/>
          <p14:tracePt t="8874" x="2603500" y="2362200"/>
          <p14:tracePt t="8891" x="2609850" y="2355850"/>
          <p14:tracePt t="8908" x="2603500" y="2349500"/>
          <p14:tracePt t="8932" x="2597150" y="2349500"/>
          <p14:tracePt t="8948" x="2590800" y="2349500"/>
          <p14:tracePt t="8961" x="2584450" y="2349500"/>
          <p14:tracePt t="8977" x="2578100" y="2349500"/>
          <p14:tracePt t="8992" x="2578100" y="2343150"/>
          <p14:tracePt t="9079" x="2584450" y="2343150"/>
          <p14:tracePt t="9096" x="2590800" y="2336800"/>
          <p14:tracePt t="9112" x="2597150" y="2336800"/>
          <p14:tracePt t="9128" x="2603500" y="2336800"/>
          <p14:tracePt t="9140" x="2603500" y="2330450"/>
          <p14:tracePt t="9180" x="2603500" y="2324100"/>
          <p14:tracePt t="9268" x="2609850" y="2324100"/>
          <p14:tracePt t="9300" x="2609850" y="2317750"/>
          <p14:tracePt t="9320" x="2616200" y="2317750"/>
          <p14:tracePt t="9336" x="2622550" y="2311400"/>
          <p14:tracePt t="9360" x="2628900" y="2311400"/>
          <p14:tracePt t="9380" x="2635250" y="2305050"/>
          <p14:tracePt t="9404" x="2641600" y="2305050"/>
          <p14:tracePt t="9436" x="2641600" y="2298700"/>
          <p14:tracePt t="9464" x="2647950" y="2292350"/>
          <p14:tracePt t="9496" x="2647950" y="2286000"/>
          <p14:tracePt t="9515" x="2654300" y="2279650"/>
          <p14:tracePt t="9532" x="2660650" y="2273300"/>
          <p14:tracePt t="9556" x="2667000" y="2266950"/>
          <p14:tracePt t="9592" x="2673350" y="2260600"/>
          <p14:tracePt t="9620" x="2673350" y="2254250"/>
          <p14:tracePt t="9689" x="2673350" y="2247900"/>
          <p14:tracePt t="9712" x="2673350" y="2241550"/>
          <p14:tracePt t="9756" x="2679700" y="2235200"/>
          <p14:tracePt t="9788" x="2686050" y="2228850"/>
          <p14:tracePt t="9840" x="2686050" y="2222500"/>
          <p14:tracePt t="9860" x="2692400" y="2216150"/>
          <p14:tracePt t="9893" x="2698750" y="2216150"/>
          <p14:tracePt t="9916" x="2705100" y="2216150"/>
          <p14:tracePt t="9928" x="2711450" y="2216150"/>
          <p14:tracePt t="9944" x="2717800" y="2216150"/>
          <p14:tracePt t="9952" x="2724150" y="2222500"/>
          <p14:tracePt t="9968" x="2730500" y="2222500"/>
          <p14:tracePt t="9968" x="2736850" y="2222500"/>
          <p14:tracePt t="9981" x="2743200" y="2228850"/>
          <p14:tracePt t="9981" x="2749550" y="2228850"/>
          <p14:tracePt t="9997" x="2755900" y="2235200"/>
          <p14:tracePt t="9997" x="2762250" y="2235200"/>
          <p14:tracePt t="10013" x="2768600" y="2235200"/>
          <p14:tracePt t="10013" x="2774950" y="2241550"/>
          <p14:tracePt t="10031" x="2781300" y="2241550"/>
          <p14:tracePt t="10045" x="2787650" y="2241550"/>
          <p14:tracePt t="10062" x="2794000" y="2247900"/>
          <p14:tracePt t="10062" x="2800350" y="2247900"/>
          <p14:tracePt t="10081" x="2806700" y="2247900"/>
          <p14:tracePt t="10099" x="2806700" y="2254250"/>
          <p14:tracePt t="10132" x="2800350" y="2260600"/>
          <p14:tracePt t="10157" x="2800350" y="2266950"/>
          <p14:tracePt t="10168" x="2800350" y="2273300"/>
          <p14:tracePt t="10184" x="2800350" y="2279650"/>
          <p14:tracePt t="10200" x="2800350" y="2286000"/>
          <p14:tracePt t="10217" x="2806700" y="2292350"/>
          <p14:tracePt t="10229" x="2819400" y="2292350"/>
          <p14:tracePt t="10246" x="2825750" y="2298700"/>
          <p14:tracePt t="10246" x="2832100" y="2298700"/>
          <p14:tracePt t="10264" x="2832100" y="2305050"/>
          <p14:tracePt t="10264" x="2844800" y="2311400"/>
          <p14:tracePt t="10282" x="2857500" y="2317750"/>
          <p14:tracePt t="10282" x="2863850" y="2317750"/>
          <p14:tracePt t="10298" x="2870200" y="2324100"/>
          <p14:tracePt t="10298" x="2876550" y="2324100"/>
          <p14:tracePt t="10314" x="2882900" y="2330450"/>
          <p14:tracePt t="10314" x="2895600" y="2330450"/>
          <p14:tracePt t="10331" x="2901950" y="2330450"/>
          <p14:tracePt t="10331" x="2914650" y="2330450"/>
          <p14:tracePt t="10350" x="2921000" y="2330450"/>
          <p14:tracePt t="10363" x="2933700" y="2330450"/>
          <p14:tracePt t="10381" x="2927350" y="2336800"/>
          <p14:tracePt t="10432" x="2933700" y="2330450"/>
          <p14:tracePt t="10520" x="2940050" y="2330450"/>
          <p14:tracePt t="10545" x="2933700" y="2324100"/>
          <p14:tracePt t="10589" x="2921000" y="2324100"/>
          <p14:tracePt t="10604" x="2914650" y="2324100"/>
          <p14:tracePt t="10620" x="2908300" y="2324100"/>
          <p14:tracePt t="10629" x="2901950" y="2324100"/>
          <p14:tracePt t="10636" x="2895600" y="2324100"/>
          <p14:tracePt t="10636" x="2889250" y="2324100"/>
          <p14:tracePt t="10649" x="2882900" y="2324100"/>
          <p14:tracePt t="10649" x="2876550" y="2324100"/>
          <p14:tracePt t="10666" x="2870200" y="2324100"/>
          <p14:tracePt t="10666" x="2863850" y="2324100"/>
          <p14:tracePt t="10682" x="2857500" y="2324100"/>
          <p14:tracePt t="10697" x="2851150" y="2317750"/>
          <p14:tracePt t="10714" x="2851150" y="2324100"/>
          <p14:tracePt t="10777" x="2857500" y="2324100"/>
          <p14:tracePt t="10792" x="2863850" y="2324100"/>
          <p14:tracePt t="10809" x="2870200" y="2317750"/>
          <p14:tracePt t="10820" x="2876550" y="2317750"/>
          <p14:tracePt t="10837" x="2882900" y="2311400"/>
          <p14:tracePt t="10853" x="2889250" y="2311400"/>
          <p14:tracePt t="10869" x="2895600" y="2305050"/>
          <p14:tracePt t="10905" x="2901950" y="2298700"/>
          <p14:tracePt t="10936" x="2895600" y="2298700"/>
          <p14:tracePt t="10964" x="2895600" y="2292350"/>
          <p14:tracePt t="11024" x="2889250" y="2286000"/>
          <p14:tracePt t="11060" x="2882900" y="2292350"/>
          <p14:tracePt t="11084" x="2876550" y="2292350"/>
          <p14:tracePt t="11116" x="2870200" y="2292350"/>
          <p14:tracePt t="11145" x="2876550" y="2286000"/>
          <p14:tracePt t="11221" x="2882900" y="2286000"/>
          <p14:tracePt t="11248" x="2889250" y="2279650"/>
          <p14:tracePt t="11264" x="2895600" y="2279650"/>
          <p14:tracePt t="11281" x="2901950" y="2273300"/>
          <p14:tracePt t="11297" x="2908300" y="2273300"/>
          <p14:tracePt t="11309" x="2914650" y="2266950"/>
          <p14:tracePt t="11325" x="2921000" y="2266950"/>
          <p14:tracePt t="11341" x="2927350" y="2266950"/>
          <p14:tracePt t="11368" x="2933700" y="2266950"/>
          <p14:tracePt t="11385" x="2940050" y="2266950"/>
          <p14:tracePt t="11408" x="2940050" y="2273300"/>
          <p14:tracePt t="11445" x="2933700" y="2273300"/>
          <p14:tracePt t="11469" x="2927350" y="2279650"/>
          <p14:tracePt t="11489" x="2921000" y="2273300"/>
          <p14:tracePt t="11504" x="2914650" y="2273300"/>
          <p14:tracePt t="11520" x="2908300" y="2279650"/>
          <p14:tracePt t="11537" x="2901950" y="2279650"/>
          <p14:tracePt t="11541" x="2901950" y="2286000"/>
          <p14:tracePt t="11550" x="2895600" y="2292350"/>
          <p14:tracePt t="11550" x="2889250" y="2305050"/>
          <p14:tracePt t="11569" x="2889250" y="2317750"/>
          <p14:tracePt t="11569" x="2882900" y="2336800"/>
          <p14:tracePt t="11585" x="2882900" y="2362200"/>
          <p14:tracePt t="11585" x="2876550" y="2425700"/>
          <p14:tracePt t="11603" x="2876550" y="2457450"/>
          <p14:tracePt t="11603" x="2876550" y="2501900"/>
          <p14:tracePt t="11619" x="2876550" y="2540000"/>
          <p14:tracePt t="11619" x="2882900" y="2584450"/>
          <p14:tracePt t="11636" x="2889250" y="2622550"/>
          <p14:tracePt t="11636" x="2889250" y="2673350"/>
          <p14:tracePt t="11652" x="2895600" y="2711450"/>
          <p14:tracePt t="11652" x="2901950" y="2800350"/>
          <p14:tracePt t="11669" x="2901950" y="2844800"/>
          <p14:tracePt t="11669" x="2901950" y="2889250"/>
          <p14:tracePt t="11686" x="2895600" y="2927350"/>
          <p14:tracePt t="11686" x="2889250" y="2965450"/>
          <p14:tracePt t="11702" x="2876550" y="2997200"/>
          <p14:tracePt t="11702" x="2863850" y="3028950"/>
          <p14:tracePt t="11702" x="2851150" y="3060700"/>
          <p14:tracePt t="11722" x="2832100" y="3086100"/>
          <p14:tracePt t="11734" x="2819400" y="3111500"/>
          <p14:tracePt t="11734" x="2774950" y="3155950"/>
          <p14:tracePt t="11753" x="2749550" y="3175000"/>
          <p14:tracePt t="11753" x="2730500" y="3194050"/>
          <p14:tracePt t="11770" x="2705100" y="3213100"/>
          <p14:tracePt t="11770" x="2679700" y="3225800"/>
          <p14:tracePt t="11786" x="2647950" y="3238500"/>
          <p14:tracePt t="11786" x="2622550" y="3251200"/>
          <p14:tracePt t="11786" x="2597150" y="3263900"/>
          <p14:tracePt t="11805" x="2571750" y="3270250"/>
          <p14:tracePt t="11818" x="2546350" y="3282950"/>
          <p14:tracePt t="11818" x="2501900" y="3295650"/>
          <p14:tracePt t="11837" x="2482850" y="3295650"/>
          <p14:tracePt t="11837" x="2457450" y="3302000"/>
          <p14:tracePt t="11854" x="2438400" y="3308350"/>
          <p14:tracePt t="11854" x="2419350" y="3308350"/>
          <p14:tracePt t="11870" x="2400300" y="3314700"/>
          <p14:tracePt t="11870" x="2381250" y="3314700"/>
          <p14:tracePt t="11886" x="2362200" y="3314700"/>
          <p14:tracePt t="11886" x="2324100" y="3321050"/>
          <p14:tracePt t="11903" x="2305050" y="3321050"/>
          <p14:tracePt t="11903" x="2286000" y="3327400"/>
          <p14:tracePt t="11920" x="2266950" y="3327400"/>
          <p14:tracePt t="11920" x="2254250" y="3327400"/>
          <p14:tracePt t="11937" x="2228850" y="3327400"/>
          <p14:tracePt t="11937" x="2209800" y="3327400"/>
          <p14:tracePt t="11953" x="2190750" y="3327400"/>
          <p14:tracePt t="11953" x="2152650" y="3333750"/>
          <p14:tracePt t="11970" x="2133600" y="3333750"/>
          <p14:tracePt t="11970" x="2114550" y="3333750"/>
          <p14:tracePt t="11987" x="2095500" y="3333750"/>
          <p14:tracePt t="11987" x="2076450" y="3340100"/>
          <p14:tracePt t="12004" x="2063750" y="3340100"/>
          <p14:tracePt t="12004" x="2044700" y="3346450"/>
          <p14:tracePt t="12022" x="2032000" y="3346450"/>
          <p14:tracePt t="12022" x="2025650" y="3352800"/>
          <p14:tracePt t="12037" x="2019300" y="3352800"/>
          <p14:tracePt t="12037" x="2012950" y="3359150"/>
          <p14:tracePt t="12054" x="2006600" y="3365500"/>
          <p14:tracePt t="12054" x="1993900" y="3371850"/>
          <p14:tracePt t="12071" x="1987550" y="3378200"/>
          <p14:tracePt t="12071" x="1981200" y="3384550"/>
          <p14:tracePt t="12071" x="1974850" y="3390900"/>
          <p14:tracePt t="12090" x="1974850" y="3397250"/>
          <p14:tracePt t="12090" x="1968500" y="3403600"/>
          <p14:tracePt t="12106" x="1962150" y="3416300"/>
          <p14:tracePt t="12106" x="1962150" y="3422650"/>
          <p14:tracePt t="12121" x="1962150" y="3429000"/>
          <p14:tracePt t="12121" x="1962150" y="3441700"/>
          <p14:tracePt t="12138" x="1962150" y="3454400"/>
          <p14:tracePt t="12138" x="1968500" y="3460750"/>
          <p14:tracePt t="12154" x="1968500" y="3473450"/>
          <p14:tracePt t="12154" x="1974850" y="3486150"/>
          <p14:tracePt t="12171" x="1981200" y="3498850"/>
          <p14:tracePt t="12171" x="1987550" y="3511550"/>
          <p14:tracePt t="12171" x="1993900" y="3524250"/>
          <p14:tracePt t="12190" x="2006600" y="3536950"/>
          <p14:tracePt t="12190" x="2019300" y="3549650"/>
          <p14:tracePt t="12204" x="2025650" y="3556000"/>
          <p14:tracePt t="12204" x="2044700" y="3568700"/>
          <p14:tracePt t="12221" x="2057400" y="3581400"/>
          <p14:tracePt t="12221" x="2070100" y="3594100"/>
          <p14:tracePt t="12237" x="2089150" y="3600450"/>
          <p14:tracePt t="12237" x="2101850" y="3613150"/>
          <p14:tracePt t="12254" x="2120900" y="3625850"/>
          <p14:tracePt t="12254" x="2152650" y="3644900"/>
          <p14:tracePt t="12271" x="2171700" y="3651250"/>
          <p14:tracePt t="12271" x="2184400" y="3657600"/>
          <p14:tracePt t="12288" x="2203450" y="3663950"/>
          <p14:tracePt t="12288" x="2216150" y="3663950"/>
          <p14:tracePt t="12305" x="2228850" y="3663950"/>
          <p14:tracePt t="12305" x="2247900" y="3657600"/>
          <p14:tracePt t="12321" x="2260600" y="3657600"/>
          <p14:tracePt t="12321" x="2260600" y="3651250"/>
          <p14:tracePt t="12338" x="2266950" y="3644900"/>
          <p14:tracePt t="12338" x="2266950" y="3632200"/>
          <p14:tracePt t="12355" x="2266950" y="3625850"/>
          <p14:tracePt t="12355" x="2266950" y="3619500"/>
          <p14:tracePt t="12372" x="2260600" y="3613150"/>
          <p14:tracePt t="12387" x="2254250" y="3606800"/>
          <p14:tracePt t="12387" x="2235200" y="3600450"/>
          <p14:tracePt t="12406" x="2228850" y="3594100"/>
          <p14:tracePt t="12406" x="2216150" y="3594100"/>
          <p14:tracePt t="12421" x="2203450" y="3587750"/>
          <p14:tracePt t="12421" x="2197100" y="3587750"/>
          <p14:tracePt t="12421" x="2184400" y="3587750"/>
          <p14:tracePt t="12442" x="2171700" y="3581400"/>
          <p14:tracePt t="12453" x="2152650" y="3581400"/>
          <p14:tracePt t="12453" x="2139950" y="3581400"/>
          <p14:tracePt t="12453" x="2127250" y="3575050"/>
          <p14:tracePt t="12474" x="2114550" y="3575050"/>
          <p14:tracePt t="12487" x="2095500" y="3568700"/>
          <p14:tracePt t="12487" x="2070100" y="3568700"/>
          <p14:tracePt t="12505" x="2057400" y="3562350"/>
          <p14:tracePt t="12505" x="2044700" y="3562350"/>
          <p14:tracePt t="12522" x="2032000" y="3562350"/>
          <p14:tracePt t="12522" x="2025650" y="3556000"/>
          <p14:tracePt t="12522" x="2012950" y="3556000"/>
          <p14:tracePt t="12542" x="2006600" y="3549650"/>
          <p14:tracePt t="12554" x="2000250" y="3549650"/>
          <p14:tracePt t="12554" x="1987550" y="3536950"/>
          <p14:tracePt t="12572" x="1987550" y="3530600"/>
          <p14:tracePt t="12572" x="1981200" y="3530600"/>
          <p14:tracePt t="12590" x="1974850" y="3524250"/>
          <p14:tracePt t="12604" x="1968500" y="3517900"/>
          <p14:tracePt t="12621" x="1974850" y="3517900"/>
          <p14:tracePt t="12653" x="1974850" y="3530600"/>
          <p14:tracePt t="12669" x="1981200" y="3530600"/>
          <p14:tracePt t="12677" x="1981200" y="3536950"/>
          <p14:tracePt t="12677" x="1981200" y="3549650"/>
          <p14:tracePt t="12691" x="1987550" y="3562350"/>
          <p14:tracePt t="12691" x="1987550" y="3575050"/>
          <p14:tracePt t="12706" x="1987550" y="3594100"/>
          <p14:tracePt t="12706" x="1993900" y="3613150"/>
          <p14:tracePt t="12722" x="1993900" y="3638550"/>
          <p14:tracePt t="12722" x="1993900" y="3663950"/>
          <p14:tracePt t="12722" x="2000250" y="3695700"/>
          <p14:tracePt t="12743" x="2000250" y="3727450"/>
          <p14:tracePt t="12754" x="2000250" y="3759200"/>
          <p14:tracePt t="12754" x="2006600" y="3835400"/>
          <p14:tracePt t="12773" x="2012950" y="3873500"/>
          <p14:tracePt t="12773" x="2012950" y="3911600"/>
          <p14:tracePt t="12791" x="2012950" y="3956050"/>
          <p14:tracePt t="12791" x="2012950" y="4000500"/>
          <p14:tracePt t="12807" x="2012950" y="4044950"/>
          <p14:tracePt t="12807" x="2006600" y="4089400"/>
          <p14:tracePt t="12807" x="2006600" y="4133850"/>
          <p14:tracePt t="12826" x="2000250" y="4184650"/>
          <p14:tracePt t="12838" x="2000250" y="4235450"/>
          <p14:tracePt t="12838" x="1993900" y="4330700"/>
          <p14:tracePt t="12857" x="1987550" y="4381500"/>
          <p14:tracePt t="12857" x="1987550" y="4425950"/>
          <p14:tracePt t="12873" x="1981200" y="4470400"/>
          <p14:tracePt t="12873" x="1981200" y="4514850"/>
          <p14:tracePt t="12891" x="1974850" y="4552950"/>
          <p14:tracePt t="12891" x="1974850" y="4591050"/>
          <p14:tracePt t="12907" x="1968500" y="4622800"/>
          <p14:tracePt t="12907" x="1955800" y="4673600"/>
          <p14:tracePt t="12924" x="1955800" y="4699000"/>
          <p14:tracePt t="12924" x="1949450" y="4711700"/>
          <p14:tracePt t="12941" x="1943100" y="4724400"/>
          <p14:tracePt t="12941" x="1943100" y="4737100"/>
          <p14:tracePt t="12957" x="1936750" y="4743450"/>
          <p14:tracePt t="12972" x="1936750" y="4730750"/>
          <p14:tracePt t="12972" x="1943100" y="4724400"/>
          <p14:tracePt t="12991" x="1943100" y="4711700"/>
          <p14:tracePt t="12991" x="1943100" y="4699000"/>
          <p14:tracePt t="13007" x="1943100" y="4686300"/>
          <p14:tracePt t="13007" x="1943100" y="4673600"/>
          <p14:tracePt t="13024" x="1949450" y="4654550"/>
          <p14:tracePt t="13024" x="1949450" y="4641850"/>
          <p14:tracePt t="13042" x="1962150" y="4610100"/>
          <p14:tracePt t="13042" x="1968500" y="4597400"/>
          <p14:tracePt t="13058" x="1974850" y="4584700"/>
          <p14:tracePt t="13058" x="1981200" y="4578350"/>
          <p14:tracePt t="13074" x="1987550" y="4565650"/>
          <p14:tracePt t="13074" x="2000250" y="4552950"/>
          <p14:tracePt t="13092" x="2012950" y="4546600"/>
          <p14:tracePt t="13092" x="2025650" y="4533900"/>
          <p14:tracePt t="13092" x="2038350" y="4527550"/>
          <p14:tracePt t="13111" x="2057400" y="4514850"/>
          <p14:tracePt t="13122" x="2076450" y="4508500"/>
          <p14:tracePt t="13122" x="2114550" y="4483100"/>
          <p14:tracePt t="13142" x="2133600" y="4470400"/>
          <p14:tracePt t="13142" x="2159000" y="4457700"/>
          <p14:tracePt t="13158" x="2178050" y="4445000"/>
          <p14:tracePt t="13158" x="2203450" y="4438650"/>
          <p14:tracePt t="13174" x="2222500" y="4425950"/>
          <p14:tracePt t="13174" x="2247900" y="4419600"/>
          <p14:tracePt t="13174" x="2266950" y="4413250"/>
          <p14:tracePt t="13193" x="2292350" y="4406900"/>
          <p14:tracePt t="13206" x="2317750" y="4400550"/>
          <p14:tracePt t="13206" x="2362200" y="4394200"/>
          <p14:tracePt t="13224" x="2387600" y="4394200"/>
          <p14:tracePt t="13224" x="2406650" y="4400550"/>
          <p14:tracePt t="13242" x="2425700" y="4400550"/>
          <p14:tracePt t="13242" x="2451100" y="4400550"/>
          <p14:tracePt t="13258" x="2463800" y="4406900"/>
          <p14:tracePt t="13258" x="2482850" y="4406900"/>
          <p14:tracePt t="13275" x="2501900" y="4406900"/>
          <p14:tracePt t="13275" x="2527300" y="4413250"/>
          <p14:tracePt t="13291" x="2533650" y="4413250"/>
          <p14:tracePt t="13291" x="2546350" y="4419600"/>
          <p14:tracePt t="13308" x="2552700" y="4419600"/>
          <p14:tracePt t="13308" x="2559050" y="4419600"/>
          <p14:tracePt t="13325" x="2565400" y="4413250"/>
          <p14:tracePt t="13340" x="2571750" y="4413250"/>
          <p14:tracePt t="13357" x="2571750" y="4406900"/>
          <p14:tracePt t="13373" x="2565400" y="4400550"/>
          <p14:tracePt t="13390" x="2565400" y="4394200"/>
          <p14:tracePt t="13407" x="2565400" y="4387850"/>
          <p14:tracePt t="13424" x="2565400" y="4381500"/>
          <p14:tracePt t="13449" x="2571750" y="4381500"/>
          <p14:tracePt t="13462" x="2578100" y="4375150"/>
          <p14:tracePt t="13478" x="2584450" y="4375150"/>
          <p14:tracePt t="13490" x="2590800" y="4375150"/>
          <p14:tracePt t="13490" x="2597150" y="4375150"/>
          <p14:tracePt t="13509" x="2622550" y="4368800"/>
          <p14:tracePt t="13509" x="2635250" y="4362450"/>
          <p14:tracePt t="13526" x="2647950" y="4362450"/>
          <p14:tracePt t="13526" x="2673350" y="4356100"/>
          <p14:tracePt t="13542" x="2692400" y="4349750"/>
          <p14:tracePt t="13542" x="2717800" y="4349750"/>
          <p14:tracePt t="13542" x="2743200" y="4343400"/>
          <p14:tracePt t="13562" x="2774950" y="4343400"/>
          <p14:tracePt t="13574" x="2806700" y="4337050"/>
          <p14:tracePt t="13574" x="2882900" y="4337050"/>
          <p14:tracePt t="13593" x="2921000" y="4337050"/>
          <p14:tracePt t="13593" x="2965450" y="4337050"/>
          <p14:tracePt t="13610" x="3003550" y="4343400"/>
          <p14:tracePt t="13610" x="3048000" y="4343400"/>
          <p14:tracePt t="13626" x="3092450" y="4343400"/>
          <p14:tracePt t="13626" x="3181350" y="4343400"/>
          <p14:tracePt t="13643" x="3219450" y="4349750"/>
          <p14:tracePt t="13643" x="3263900" y="4349750"/>
          <p14:tracePt t="13659" x="3308350" y="4356100"/>
          <p14:tracePt t="13659" x="3346450" y="4356100"/>
          <p14:tracePt t="13676" x="3390900" y="4362450"/>
          <p14:tracePt t="13676" x="3435350" y="4362450"/>
          <p14:tracePt t="13692" x="3479800" y="4368800"/>
          <p14:tracePt t="13692" x="3562350" y="4375150"/>
          <p14:tracePt t="13710" x="3606800" y="4375150"/>
          <p14:tracePt t="13710" x="3644900" y="4375150"/>
          <p14:tracePt t="13726" x="3689350" y="4375150"/>
          <p14:tracePt t="13726" x="3727450" y="4375150"/>
          <p14:tracePt t="13743" x="3765550" y="4375150"/>
          <p14:tracePt t="13743" x="3797300" y="4375150"/>
          <p14:tracePt t="13743" x="3829050" y="4368800"/>
          <p14:tracePt t="13762" x="3860800" y="4368800"/>
          <p14:tracePt t="13775" x="3886200" y="4368800"/>
          <p14:tracePt t="13775" x="3937000" y="4368800"/>
          <p14:tracePt t="13794" x="3956050" y="4368800"/>
          <p14:tracePt t="13794" x="3975100" y="4362450"/>
          <p14:tracePt t="13810" x="3994150" y="4362450"/>
          <p14:tracePt t="13810" x="4006850" y="4362450"/>
          <p14:tracePt t="13827" x="4019550" y="4362450"/>
          <p14:tracePt t="13827" x="4025900" y="4356100"/>
          <p14:tracePt t="13827" x="4032250" y="4356100"/>
          <p14:tracePt t="13846" x="4038600" y="4356100"/>
          <p14:tracePt t="13858" x="4044950" y="4356100"/>
          <p14:tracePt t="13875" x="4038600" y="4356100"/>
          <p14:tracePt t="13905" x="4032250" y="4356100"/>
          <p14:tracePt t="13921" x="4025900" y="4356100"/>
          <p14:tracePt t="13937" x="4019550" y="4356100"/>
          <p14:tracePt t="13949" x="4013200" y="4356100"/>
          <p14:tracePt t="13974" x="4019550" y="4349750"/>
          <p14:tracePt t="14061" x="4019550" y="4356100"/>
          <p14:tracePt t="14181" x="4025900" y="4362450"/>
          <p14:tracePt t="14213" x="4025900" y="4368800"/>
          <p14:tracePt t="14249" x="4032250" y="4362450"/>
          <p14:tracePt t="14273" x="4038600" y="4362450"/>
          <p14:tracePt t="14297" x="4044950" y="4362450"/>
          <p14:tracePt t="14317" x="4038600" y="4362450"/>
          <p14:tracePt t="14393" x="4044950" y="4362450"/>
          <p14:tracePt t="14469" x="4057650" y="4362450"/>
          <p14:tracePt t="14481" x="4064000" y="4362450"/>
          <p14:tracePt t="14490" x="4070350" y="4362450"/>
          <p14:tracePt t="14498" x="4076700" y="4362450"/>
          <p14:tracePt t="14510" x="4083050" y="4362450"/>
          <p14:tracePt t="14510" x="4108450" y="4356100"/>
          <p14:tracePt t="14530" x="4121150" y="4356100"/>
          <p14:tracePt t="14530" x="4133850" y="4356100"/>
          <p14:tracePt t="14546" x="4146550" y="4356100"/>
          <p14:tracePt t="14546" x="4165600" y="4349750"/>
          <p14:tracePt t="14563" x="4184650" y="4349750"/>
          <p14:tracePt t="14563" x="4203700" y="4349750"/>
          <p14:tracePt t="14563" x="4229100" y="4349750"/>
          <p14:tracePt t="14582" x="4254500" y="4343400"/>
          <p14:tracePt t="14594" x="4279900" y="4343400"/>
          <p14:tracePt t="14594" x="4337050" y="4343400"/>
          <p14:tracePt t="14613" x="4368800" y="4343400"/>
          <p14:tracePt t="14613" x="4400550" y="4343400"/>
          <p14:tracePt t="14629" x="4432300" y="4343400"/>
          <p14:tracePt t="14629" x="4470400" y="4343400"/>
          <p14:tracePt t="14646" x="4508500" y="4337050"/>
          <p14:tracePt t="14646" x="4584700" y="4337050"/>
          <p14:tracePt t="14663" x="4622800" y="4337050"/>
          <p14:tracePt t="14663" x="4660900" y="4337050"/>
          <p14:tracePt t="14679" x="4699000" y="4337050"/>
          <p14:tracePt t="14679" x="4737100" y="4337050"/>
          <p14:tracePt t="14696" x="4781550" y="4337050"/>
          <p14:tracePt t="14696" x="4819650" y="4330700"/>
          <p14:tracePt t="14713" x="4857750" y="4330700"/>
          <p14:tracePt t="14713" x="4933950" y="4324350"/>
          <p14:tracePt t="14730" x="4972050" y="4324350"/>
          <p14:tracePt t="14730" x="5010150" y="4324350"/>
          <p14:tracePt t="14747" x="5041900" y="4324350"/>
          <p14:tracePt t="14747" x="5073650" y="4318000"/>
          <p14:tracePt t="14763" x="5105400" y="4318000"/>
          <p14:tracePt t="14763" x="5130800" y="4318000"/>
          <p14:tracePt t="14763" x="5149850" y="4318000"/>
          <p14:tracePt t="14782" x="5175250" y="4311650"/>
          <p14:tracePt t="14795" x="5194300" y="4311650"/>
          <p14:tracePt t="14795" x="5219700" y="4305300"/>
          <p14:tracePt t="14814" x="5232400" y="4298950"/>
          <p14:tracePt t="14814" x="5238750" y="4298950"/>
          <p14:tracePt t="14831" x="5245100" y="4292600"/>
          <p14:tracePt t="14831" x="5251450" y="4292600"/>
          <p14:tracePt t="14847" x="5257800" y="4292600"/>
          <p14:tracePt t="14862" x="5251450" y="4292600"/>
          <p14:tracePt t="14882" x="5245100" y="4292600"/>
          <p14:tracePt t="14898" x="5238750" y="4292600"/>
          <p14:tracePt t="14898" x="5232400" y="4292600"/>
          <p14:tracePt t="14913" x="5226050" y="4298950"/>
          <p14:tracePt t="14913" x="5219700" y="4298950"/>
          <p14:tracePt t="14930" x="5213350" y="4305300"/>
          <p14:tracePt t="14946" x="5207000" y="4311650"/>
          <p14:tracePt t="14962" x="5213350" y="4311650"/>
          <p14:tracePt t="15001" x="5219700" y="4311650"/>
          <p14:tracePt t="15009" x="5226050" y="4305300"/>
          <p14:tracePt t="15021" x="5232400" y="4305300"/>
          <p14:tracePt t="15030" x="5238750" y="4298950"/>
          <p14:tracePt t="15030" x="5251450" y="4298950"/>
          <p14:tracePt t="15047" x="5257800" y="4292600"/>
          <p14:tracePt t="15047" x="5264150" y="4292600"/>
          <p14:tracePt t="15064" x="5270500" y="4292600"/>
          <p14:tracePt t="15064" x="5283200" y="4292600"/>
          <p14:tracePt t="15083" x="5289550" y="4286250"/>
          <p14:tracePt t="15083" x="5295900" y="4286250"/>
          <p14:tracePt t="15098" x="5302250" y="4286250"/>
          <p14:tracePt t="15114" x="5308600" y="4286250"/>
          <p14:tracePt t="15129" x="5321300" y="4286250"/>
          <p14:tracePt t="15146" x="5327650" y="4286250"/>
          <p14:tracePt t="15163" x="5334000" y="4286250"/>
          <p14:tracePt t="15163" x="5346700" y="4286250"/>
          <p14:tracePt t="15182" x="5353050" y="4286250"/>
          <p14:tracePt t="15182" x="5359400" y="4286250"/>
          <p14:tracePt t="15199" x="5365750" y="4286250"/>
          <p14:tracePt t="15199" x="5372100" y="4292600"/>
          <p14:tracePt t="15215" x="5384800" y="4292600"/>
          <p14:tracePt t="15215" x="5391150" y="4292600"/>
          <p14:tracePt t="15215" x="5403850" y="4292600"/>
          <p14:tracePt t="15234" x="5416550" y="4292600"/>
          <p14:tracePt t="15246" x="5429250" y="4292600"/>
          <p14:tracePt t="15246" x="5454650" y="4292600"/>
          <p14:tracePt t="15265" x="5473700" y="4292600"/>
          <p14:tracePt t="15265" x="5486400" y="4292600"/>
          <p14:tracePt t="15281" x="5505450" y="4292600"/>
          <p14:tracePt t="15281" x="5524500" y="4292600"/>
          <p14:tracePt t="15299" x="5543550" y="4292600"/>
          <p14:tracePt t="15299" x="5568950" y="4292600"/>
          <p14:tracePt t="15315" x="5588000" y="4286250"/>
          <p14:tracePt t="15315" x="5632450" y="4286250"/>
          <p14:tracePt t="15332" x="5651500" y="4279900"/>
          <p14:tracePt t="15332" x="5676900" y="4279900"/>
          <p14:tracePt t="15349" x="5695950" y="4279900"/>
          <p14:tracePt t="15349" x="5721350" y="4273550"/>
          <p14:tracePt t="15365" x="5740400" y="4273550"/>
          <p14:tracePt t="15365" x="5784850" y="4273550"/>
          <p14:tracePt t="15383" x="5810250" y="4273550"/>
          <p14:tracePt t="15383" x="5835650" y="4273550"/>
          <p14:tracePt t="15399" x="5861050" y="4273550"/>
          <p14:tracePt t="15399" x="5880100" y="4273550"/>
          <p14:tracePt t="15415" x="5905500" y="4273550"/>
          <p14:tracePt t="15415" x="5924550" y="4273550"/>
          <p14:tracePt t="15432" x="5949950" y="4273550"/>
          <p14:tracePt t="15432" x="5969000" y="4273550"/>
          <p14:tracePt t="15432" x="5994400" y="4279900"/>
          <p14:tracePt t="15451" x="6013450" y="4279900"/>
          <p14:tracePt t="15451" x="6032500" y="4279900"/>
          <p14:tracePt t="15466" x="6057900" y="4279900"/>
          <p14:tracePt t="15466" x="6076950" y="4279900"/>
          <p14:tracePt t="15482" x="6102350" y="4279900"/>
          <p14:tracePt t="15482" x="6121400" y="4279900"/>
          <p14:tracePt t="15499" x="6146800" y="4279900"/>
          <p14:tracePt t="15499" x="6165850" y="4279900"/>
          <p14:tracePt t="15499" x="6184900" y="4273550"/>
          <p14:tracePt t="15518" x="6203950" y="4273550"/>
          <p14:tracePt t="15531" x="6223000" y="4273550"/>
          <p14:tracePt t="15531" x="6242050" y="4267200"/>
          <p14:tracePt t="15550" x="6273800" y="4260850"/>
          <p14:tracePt t="15550" x="6286500" y="4260850"/>
          <p14:tracePt t="15566" x="6299200" y="4260850"/>
          <p14:tracePt t="15566" x="6311900" y="4254500"/>
          <p14:tracePt t="15583" x="6318250" y="4254500"/>
          <p14:tracePt t="15583" x="6330950" y="4254500"/>
          <p14:tracePt t="15583" x="6337300" y="4254500"/>
          <p14:tracePt t="15602" x="6343650" y="4248150"/>
          <p14:tracePt t="15614" x="6350000" y="4248150"/>
          <p14:tracePt t="15614" x="6362700" y="4248150"/>
          <p14:tracePt t="15633" x="6369050" y="4254500"/>
          <p14:tracePt t="15648" x="6375400" y="4254500"/>
          <p14:tracePt t="15664" x="6381750" y="4254500"/>
          <p14:tracePt t="15681" x="6388100" y="4254500"/>
          <p14:tracePt t="15698" x="6394450" y="4254500"/>
          <p14:tracePt t="15715" x="6400800" y="4254500"/>
          <p14:tracePt t="15715" x="6407150" y="4254500"/>
          <p14:tracePt t="15733" x="6419850" y="4254500"/>
          <p14:tracePt t="15733" x="6445250" y="4254500"/>
          <p14:tracePt t="15750" x="6457950" y="4248150"/>
          <p14:tracePt t="15750" x="6477000" y="4248150"/>
          <p14:tracePt t="15767" x="6496050" y="4248150"/>
          <p14:tracePt t="15767" x="6515100" y="4248150"/>
          <p14:tracePt t="15784" x="6534150" y="4248150"/>
          <p14:tracePt t="15784" x="6559550" y="4248150"/>
          <p14:tracePt t="15784" x="6578600" y="4248150"/>
          <p14:tracePt t="15803" x="6597650" y="4248150"/>
          <p14:tracePt t="15815" x="6623050" y="4248150"/>
          <p14:tracePt t="15815" x="6661150" y="4248150"/>
          <p14:tracePt t="15835" x="6686550" y="4248150"/>
          <p14:tracePt t="15835" x="6705600" y="4248150"/>
          <p14:tracePt t="15851" x="6731000" y="4254500"/>
          <p14:tracePt t="15851" x="6750050" y="4254500"/>
          <p14:tracePt t="15867" x="6775450" y="4260850"/>
          <p14:tracePt t="15867" x="6800850" y="4267200"/>
          <p14:tracePt t="15867" x="6826250" y="4273550"/>
          <p14:tracePt t="15886" x="6851650" y="4286250"/>
          <p14:tracePt t="15899" x="6883400" y="4292600"/>
          <p14:tracePt t="15899" x="6934200" y="4305300"/>
          <p14:tracePt t="15919" x="6959600" y="4311650"/>
          <p14:tracePt t="15919" x="6985000" y="4318000"/>
          <p14:tracePt t="15934" x="7010400" y="4318000"/>
          <p14:tracePt t="15934" x="7035800" y="4324350"/>
          <p14:tracePt t="15951" x="7061200" y="4324350"/>
          <p14:tracePt t="15951" x="7086600" y="4324350"/>
          <p14:tracePt t="15967" x="7105650" y="4324350"/>
          <p14:tracePt t="15967" x="7143750" y="4324350"/>
          <p14:tracePt t="15984" x="7156450" y="4324350"/>
          <p14:tracePt t="15984" x="7169150" y="4318000"/>
          <p14:tracePt t="16001" x="7181850" y="4318000"/>
          <p14:tracePt t="16001" x="7188200" y="4311650"/>
          <p14:tracePt t="16018" x="7200900" y="4311650"/>
          <p14:tracePt t="16033" x="7207250" y="4305300"/>
          <p14:tracePt t="16050" x="7200900" y="4311650"/>
          <p14:tracePt t="16074" x="7194550" y="4311650"/>
          <p14:tracePt t="16090" x="7188200" y="4318000"/>
          <p14:tracePt t="16103" x="7181850" y="4318000"/>
          <p14:tracePt t="16118" x="7188200" y="4324350"/>
          <p14:tracePt t="16170" x="7194550" y="4324350"/>
          <p14:tracePt t="16186" x="7200900" y="4330700"/>
          <p14:tracePt t="16202" x="7207250" y="4330700"/>
          <p14:tracePt t="16222" x="7200900" y="4330700"/>
          <p14:tracePt t="16254" x="7194550" y="4330700"/>
          <p14:tracePt t="16270" x="7188200" y="4330700"/>
          <p14:tracePt t="16278" x="7181850" y="4330700"/>
          <p14:tracePt t="16283" x="7175500" y="4330700"/>
          <p14:tracePt t="16283" x="7169150" y="4330700"/>
          <p14:tracePt t="16302" x="7156450" y="4330700"/>
          <p14:tracePt t="16322" x="7150100" y="4330700"/>
          <p14:tracePt t="16338" x="7143750" y="4330700"/>
          <p14:tracePt t="16350" x="7137400" y="4330700"/>
          <p14:tracePt t="16398" x="7131050" y="4337050"/>
          <p14:tracePt t="16418" x="7124700" y="4337050"/>
          <p14:tracePt t="16433" x="7118350" y="4343400"/>
          <p14:tracePt t="16449" x="7112000" y="4349750"/>
          <p14:tracePt t="16462" x="7105650" y="4356100"/>
          <p14:tracePt t="16478" x="7099300" y="4356100"/>
          <p14:tracePt t="16494" x="7092950" y="4362450"/>
          <p14:tracePt t="16510" x="7086600" y="4368800"/>
          <p14:tracePt t="16522" x="7086600" y="4375150"/>
          <p14:tracePt t="16538" x="7086600" y="4381500"/>
          <p14:tracePt t="16555" x="7086600" y="4387850"/>
          <p14:tracePt t="16571" x="7086600" y="4394200"/>
          <p14:tracePt t="16584" x="7080250" y="4400550"/>
          <p14:tracePt t="16614" x="7073900" y="4400550"/>
          <p14:tracePt t="16630" x="7067550" y="4400550"/>
          <p14:tracePt t="16642" x="7061200" y="4400550"/>
          <p14:tracePt t="16651" x="7054850" y="4406900"/>
          <p14:tracePt t="16651" x="7048500" y="4406900"/>
          <p14:tracePt t="16670" x="7035800" y="4406900"/>
          <p14:tracePt t="16670" x="7029450" y="4413250"/>
          <p14:tracePt t="16687" x="7016750" y="4413250"/>
          <p14:tracePt t="16687" x="6997700" y="4419600"/>
          <p14:tracePt t="16703" x="6985000" y="4425950"/>
          <p14:tracePt t="16703" x="6972300" y="4425950"/>
          <p14:tracePt t="16720" x="6959600" y="4432300"/>
          <p14:tracePt t="16720" x="6946900" y="4432300"/>
          <p14:tracePt t="16737" x="6940550" y="4432300"/>
          <p14:tracePt t="16737" x="6927850" y="4432300"/>
          <p14:tracePt t="16753" x="6915150" y="4432300"/>
          <p14:tracePt t="16753" x="6902450" y="4432300"/>
          <p14:tracePt t="16770" x="6896100" y="4432300"/>
          <p14:tracePt t="16770" x="6889750" y="4432300"/>
          <p14:tracePt t="16787" x="6883400" y="4432300"/>
          <p14:tracePt t="16802" x="6896100" y="4432300"/>
          <p14:tracePt t="16823" x="6902450" y="4432300"/>
          <p14:tracePt t="16835" x="6908800" y="4432300"/>
          <p14:tracePt t="16835" x="6921500" y="4432300"/>
          <p14:tracePt t="16854" x="6934200" y="4432300"/>
          <p14:tracePt t="16854" x="6940550" y="4432300"/>
          <p14:tracePt t="16871" x="6946900" y="4438650"/>
          <p14:tracePt t="16871" x="6959600" y="4438650"/>
          <p14:tracePt t="16887" x="6965950" y="4438650"/>
          <p14:tracePt t="16887" x="6972300" y="4438650"/>
          <p14:tracePt t="16904" x="6978650" y="4445000"/>
          <p14:tracePt t="16904" x="6991350" y="4445000"/>
          <p14:tracePt t="16904" x="6997700" y="4445000"/>
          <p14:tracePt t="16923" x="7004050" y="4445000"/>
          <p14:tracePt t="16938" x="7010400" y="4451350"/>
          <p14:tracePt t="16952" x="7004050" y="4445000"/>
          <p14:tracePt t="16982" x="6997700" y="4445000"/>
          <p14:tracePt t="16998" x="6991350" y="4445000"/>
          <p14:tracePt t="17003" x="6985000" y="4438650"/>
          <p14:tracePt t="17003" x="6978650" y="4438650"/>
          <p14:tracePt t="17021" x="6972300" y="4438650"/>
          <p14:tracePt t="17021" x="6965950" y="4438650"/>
          <p14:tracePt t="17038" x="6959600" y="4438650"/>
          <p14:tracePt t="17038" x="6953250" y="4432300"/>
          <p14:tracePt t="17055" x="6946900" y="4432300"/>
          <p14:tracePt t="17055" x="6934200" y="4432300"/>
          <p14:tracePt t="17072" x="6927850" y="4432300"/>
          <p14:tracePt t="17086" x="6915150" y="4425950"/>
          <p14:tracePt t="17103" x="6908800" y="4425950"/>
          <p14:tracePt t="17119" x="6902450" y="4419600"/>
          <p14:tracePt t="17137" x="6902450" y="4413250"/>
          <p14:tracePt t="17153" x="6896100" y="4413250"/>
          <p14:tracePt t="17170" x="6889750" y="4413250"/>
          <p14:tracePt t="17187" x="6883400" y="4419600"/>
          <p14:tracePt t="17203" x="6877050" y="4425950"/>
          <p14:tracePt t="17220" x="6877050" y="4432300"/>
          <p14:tracePt t="17238" x="6870700" y="4438650"/>
          <p14:tracePt t="17258" x="6877050" y="4438650"/>
          <p14:tracePt t="17326" x="6883400" y="4438650"/>
          <p14:tracePt t="17358" x="6889750" y="4438650"/>
          <p14:tracePt t="17378" x="6896100" y="4438650"/>
          <p14:tracePt t="17410" x="6896100" y="4432300"/>
          <p14:tracePt t="17430" x="6902450" y="4432300"/>
          <p14:tracePt t="17462" x="6908800" y="4432300"/>
          <p14:tracePt t="17491" x="6915150" y="4432300"/>
          <p14:tracePt t="17513" x="6921500" y="4432300"/>
          <p14:tracePt t="17538" x="6927850" y="4432300"/>
          <p14:tracePt t="17550" x="6934200" y="4432300"/>
          <p14:tracePt t="17566" x="6940550" y="4432300"/>
          <p14:tracePt t="17598" x="6946900" y="4432300"/>
          <p14:tracePt t="17610" x="6953250" y="4432300"/>
          <p14:tracePt t="17634" x="6953250" y="4438650"/>
          <p14:tracePt t="17710" x="6953250" y="4445000"/>
          <p14:tracePt t="17730" x="6953250" y="4451350"/>
          <p14:tracePt t="17746" x="6953250" y="4457700"/>
          <p14:tracePt t="17782" x="6959600" y="4464050"/>
          <p14:tracePt t="17798" x="6959600" y="4470400"/>
          <p14:tracePt t="17814" x="6959600" y="4476750"/>
          <p14:tracePt t="17830" x="6965950" y="4483100"/>
          <p14:tracePt t="17850" x="6959600" y="4476750"/>
          <p14:tracePt t="17950" x="6959600" y="4470400"/>
          <p14:tracePt t="17970" x="6953250" y="4464050"/>
          <p14:tracePt t="18002" x="6946900" y="4457700"/>
          <p14:tracePt t="18022" x="6940550" y="4457700"/>
          <p14:tracePt t="18062" x="6946900" y="4457700"/>
          <p14:tracePt t="18114" x="6953250" y="4457700"/>
          <p14:tracePt t="18130" x="6959600" y="4451350"/>
          <p14:tracePt t="18150" x="6965950" y="4451350"/>
          <p14:tracePt t="18174" x="6965950" y="4445000"/>
          <p14:tracePt t="18210" x="6959600" y="4451350"/>
          <p14:tracePt t="18250" x="6953250" y="4451350"/>
          <p14:tracePt t="18270" x="6946900" y="4457700"/>
          <p14:tracePt t="18286" x="6940550" y="4457700"/>
          <p14:tracePt t="18302" x="6934200" y="4464050"/>
          <p14:tracePt t="18319" x="6927850" y="4464050"/>
          <p14:tracePt t="18330" x="6921500" y="4464050"/>
          <p14:tracePt t="18378" x="6921500" y="4457700"/>
          <p14:tracePt t="18438" x="6915150" y="4457700"/>
          <p14:tracePt t="18490" x="6915150" y="4451350"/>
          <p14:tracePt t="18518" x="6915150" y="4445000"/>
          <p14:tracePt t="18534" x="6915150" y="4438650"/>
          <p14:tracePt t="18558" x="6908800" y="4432300"/>
          <p14:tracePt t="18586" x="6902450" y="4432300"/>
          <p14:tracePt t="18638" x="6908800" y="4432300"/>
          <p14:tracePt t="18678" x="6915150" y="4432300"/>
          <p14:tracePt t="18706" x="6921500" y="4432300"/>
          <p14:tracePt t="18734" x="6921500" y="4425950"/>
          <p14:tracePt t="18782" x="6921500" y="4419600"/>
          <p14:tracePt t="18835" x="6927850" y="4419600"/>
          <p14:tracePt t="18902" x="6934200" y="4413250"/>
          <p14:tracePt t="18970" x="6927850" y="4419600"/>
          <p14:tracePt t="19066" x="6934200" y="4419600"/>
          <p14:tracePt t="19118" x="6940550" y="4419600"/>
          <p14:tracePt t="19142" x="6946900" y="4413250"/>
          <p14:tracePt t="19158" x="6953250" y="4413250"/>
          <p14:tracePt t="19171" x="6959600" y="4406900"/>
          <p14:tracePt t="19223" x="6965950" y="4406900"/>
          <p14:tracePt t="19282" x="6972300" y="4400550"/>
          <p14:tracePt t="19322" x="6978650" y="4406900"/>
          <p14:tracePt t="19359" x="6978650" y="4413250"/>
          <p14:tracePt t="19478" x="6985000" y="4413250"/>
          <p14:tracePt t="19571" x="6991350" y="4413250"/>
          <p14:tracePt t="19591" x="6997700" y="4413250"/>
          <p14:tracePt t="19762" x="7004050" y="4413250"/>
          <p14:tracePt t="19831" x="6997700" y="4413250"/>
          <p14:tracePt t="19943" x="6997700" y="4419600"/>
          <p14:tracePt t="20267" x="6991350" y="4419600"/>
          <p14:tracePt t="20403" x="6991350" y="4413250"/>
          <p14:tracePt t="20423" x="6991350" y="4406900"/>
          <p14:tracePt t="20446" x="6997700" y="4400550"/>
          <p14:tracePt t="20471" x="7004050" y="4400550"/>
          <p14:tracePt t="20491" x="7010400" y="4394200"/>
          <p14:tracePt t="20514" x="7016750" y="4387850"/>
          <p14:tracePt t="20551" x="7023100" y="4387850"/>
          <p14:tracePt t="20575" x="7029450" y="4381500"/>
          <p14:tracePt t="20599" x="7029450" y="4375150"/>
          <p14:tracePt t="20635" x="7029450" y="4368800"/>
          <p14:tracePt t="20687" x="7035800" y="4362450"/>
          <p14:tracePt t="20755" x="7035800" y="4368800"/>
          <p14:tracePt t="20814" x="7035800" y="4375150"/>
          <p14:tracePt t="20831" x="7035800" y="4381500"/>
          <p14:tracePt t="20859" x="7042150" y="4387850"/>
          <p14:tracePt t="20875" x="7048500" y="4394200"/>
          <p14:tracePt t="20895" x="7054850" y="4394200"/>
          <p14:tracePt t="20919" x="7054850" y="4400550"/>
          <p14:tracePt t="20963" x="7048500" y="4400550"/>
          <p14:tracePt t="21055" x="7042150" y="4400550"/>
          <p14:tracePt t="21075" x="7035800" y="4400550"/>
          <p14:tracePt t="21099" x="7029450" y="4406900"/>
          <p14:tracePt t="21123" x="7023100" y="4413250"/>
          <p14:tracePt t="21151" x="7016750" y="4419600"/>
          <p14:tracePt t="21166" x="7004050" y="4419600"/>
          <p14:tracePt t="21182" x="7004050" y="4425950"/>
          <p14:tracePt t="21191" x="6997700" y="4425950"/>
          <p14:tracePt t="21200" x="6991350" y="4432300"/>
          <p14:tracePt t="21200" x="6978650" y="4432300"/>
          <p14:tracePt t="21220" x="6972300" y="4438650"/>
          <p14:tracePt t="21220" x="6959600" y="4438650"/>
          <p14:tracePt t="21235" x="6953250" y="4438650"/>
          <p14:tracePt t="21235" x="6946900" y="4445000"/>
          <p14:tracePt t="21253" x="6934200" y="4445000"/>
          <p14:tracePt t="21253" x="6927850" y="4451350"/>
          <p14:tracePt t="21253" x="6915150" y="4451350"/>
          <p14:tracePt t="21271" x="6908800" y="4457700"/>
          <p14:tracePt t="21284" x="6902450" y="4457700"/>
          <p14:tracePt t="21284" x="6889750" y="4457700"/>
          <p14:tracePt t="21304" x="6870700" y="4464050"/>
          <p14:tracePt t="21304" x="6858000" y="4464050"/>
          <p14:tracePt t="21320" x="6845300" y="4464050"/>
          <p14:tracePt t="21320" x="6832600" y="4464050"/>
          <p14:tracePt t="21336" x="6819900" y="4464050"/>
          <p14:tracePt t="21336" x="6800850" y="4470400"/>
          <p14:tracePt t="21336" x="6781800" y="4470400"/>
          <p14:tracePt t="21355" x="6762750" y="4470400"/>
          <p14:tracePt t="21368" x="6737350" y="4470400"/>
          <p14:tracePt t="21368" x="6686550" y="4476750"/>
          <p14:tracePt t="21387" x="6654800" y="4476750"/>
          <p14:tracePt t="21387" x="6623050" y="4483100"/>
          <p14:tracePt t="21403" x="6591300" y="4483100"/>
          <p14:tracePt t="21403" x="6553200" y="4489450"/>
          <p14:tracePt t="21420" x="6508750" y="4495800"/>
          <p14:tracePt t="21420" x="6419850" y="4514850"/>
          <p14:tracePt t="21437" x="6375400" y="4521200"/>
          <p14:tracePt t="21437" x="6324600" y="4527550"/>
          <p14:tracePt t="21453" x="6273800" y="4533900"/>
          <p14:tracePt t="21453" x="6216650" y="4540250"/>
          <p14:tracePt t="21470" x="6165850" y="4546600"/>
          <p14:tracePt t="21470" x="6108700" y="4546600"/>
          <p14:tracePt t="21486" x="6051550" y="4552950"/>
          <p14:tracePt t="21486" x="5930900" y="4552950"/>
          <p14:tracePt t="21504" x="5867400" y="4559300"/>
          <p14:tracePt t="21504" x="5803900" y="4559300"/>
          <p14:tracePt t="21520" x="5740400" y="4559300"/>
          <p14:tracePt t="21520" x="5676900" y="4559300"/>
          <p14:tracePt t="21537" x="5613400" y="4559300"/>
          <p14:tracePt t="21537" x="5556250" y="4559300"/>
          <p14:tracePt t="21554" x="5492750" y="4565650"/>
          <p14:tracePt t="21554" x="5435600" y="4565650"/>
          <p14:tracePt t="21554" x="5378450" y="4572000"/>
          <p14:tracePt t="21572" x="5327650" y="4572000"/>
          <p14:tracePt t="21572" x="5276850" y="4572000"/>
          <p14:tracePt t="21588" x="5226050" y="4578350"/>
          <p14:tracePt t="21588" x="5181600" y="4578350"/>
          <p14:tracePt t="21605" x="5137150" y="4578350"/>
          <p14:tracePt t="21605" x="5092700" y="4584700"/>
          <p14:tracePt t="21621" x="5054600" y="4584700"/>
          <p14:tracePt t="21621" x="5022850" y="4591050"/>
          <p14:tracePt t="21621" x="4991100" y="4597400"/>
          <p14:tracePt t="21640" x="4959350" y="4597400"/>
          <p14:tracePt t="21652" x="4933950" y="4603750"/>
          <p14:tracePt t="21652" x="4883150" y="4616450"/>
          <p14:tracePt t="21673" x="4864100" y="4616450"/>
          <p14:tracePt t="21673" x="4851400" y="4622800"/>
          <p14:tracePt t="21687" x="4838700" y="4622800"/>
          <p14:tracePt t="21687" x="4826000" y="4629150"/>
          <p14:tracePt t="21704" x="4819650" y="4629150"/>
          <p14:tracePt t="21704" x="4813300" y="4635500"/>
          <p14:tracePt t="21721" x="4826000" y="4641850"/>
          <p14:tracePt t="21759" x="4832350" y="4641850"/>
          <p14:tracePt t="21767" x="4838700" y="4641850"/>
          <p14:tracePt t="21775" x="4845050" y="4641850"/>
          <p14:tracePt t="21786" x="4851400" y="4641850"/>
          <p14:tracePt t="21786" x="4864100" y="4648200"/>
          <p14:tracePt t="21805" x="4870450" y="4648200"/>
          <p14:tracePt t="21805" x="4876800" y="4648200"/>
          <p14:tracePt t="21821" x="4883150" y="4654550"/>
          <p14:tracePt t="21821" x="4889500" y="4654550"/>
          <p14:tracePt t="21838" x="4895850" y="4660900"/>
          <p14:tracePt t="21852" x="4902200" y="4673600"/>
          <p14:tracePt t="21870" x="4908550" y="4679950"/>
          <p14:tracePt t="21886" x="4914900" y="4686300"/>
          <p14:tracePt t="21903" x="4921250" y="4692650"/>
          <p14:tracePt t="21920" x="4927600" y="4692650"/>
          <p14:tracePt t="21937" x="4933950" y="4692650"/>
          <p14:tracePt t="21937" x="4940300" y="4692650"/>
          <p14:tracePt t="21956" x="4946650" y="4692650"/>
          <p14:tracePt t="21956" x="4953000" y="4692650"/>
          <p14:tracePt t="21972" x="4959350" y="4692650"/>
          <p14:tracePt t="21972" x="4959350" y="4686300"/>
          <p14:tracePt t="21988" x="4965700" y="4686300"/>
          <p14:tracePt t="21988" x="4972050" y="4686300"/>
          <p14:tracePt t="21988" x="4978400" y="4686300"/>
          <p14:tracePt t="22008" x="4984750" y="4686300"/>
          <p14:tracePt t="22024" x="4991100" y="4679950"/>
          <p14:tracePt t="22037" x="4997450" y="4679950"/>
          <p14:tracePt t="22037" x="5003800" y="4679950"/>
          <p14:tracePt t="22055" x="5010150" y="4673600"/>
          <p14:tracePt t="22055" x="5016500" y="4673600"/>
          <p14:tracePt t="22072" x="5029200" y="4673600"/>
          <p14:tracePt t="22072" x="5035550" y="4673600"/>
          <p14:tracePt t="22088" x="5048250" y="4673600"/>
          <p14:tracePt t="22088" x="5073650" y="4673600"/>
          <p14:tracePt t="22107" x="5092700" y="4679950"/>
          <p14:tracePt t="22107" x="5111750" y="4679950"/>
          <p14:tracePt t="22122" x="5130800" y="4686300"/>
          <p14:tracePt t="22122" x="5149850" y="4686300"/>
          <p14:tracePt t="22139" x="5175250" y="4692650"/>
          <p14:tracePt t="22139" x="5226050" y="4699000"/>
          <p14:tracePt t="22156" x="5257800" y="4705350"/>
          <p14:tracePt t="22156" x="5283200" y="4705350"/>
          <p14:tracePt t="22172" x="5314950" y="4705350"/>
          <p14:tracePt t="22172" x="5346700" y="4705350"/>
          <p14:tracePt t="22189" x="5372100" y="4705350"/>
          <p14:tracePt t="22189" x="5397500" y="4711700"/>
          <p14:tracePt t="22206" x="5422900" y="4711700"/>
          <p14:tracePt t="22206" x="5448300" y="4711700"/>
          <p14:tracePt t="22206" x="5473700" y="4711700"/>
          <p14:tracePt t="22225" x="5499100" y="4711700"/>
          <p14:tracePt t="22225" x="5524500" y="4711700"/>
          <p14:tracePt t="22240" x="5549900" y="4718050"/>
          <p14:tracePt t="22240" x="5575300" y="4718050"/>
          <p14:tracePt t="22256" x="5594350" y="4718050"/>
          <p14:tracePt t="22256" x="5619750" y="4711700"/>
          <p14:tracePt t="22273" x="5638800" y="4711700"/>
          <p14:tracePt t="22273" x="5651500" y="4711700"/>
          <p14:tracePt t="22273" x="5670550" y="4711700"/>
          <p14:tracePt t="22293" x="5683250" y="4711700"/>
          <p14:tracePt t="22304" x="5695950" y="4711700"/>
          <p14:tracePt t="22304" x="5702300" y="4711700"/>
          <p14:tracePt t="22324" x="5721350" y="4711700"/>
          <p14:tracePt t="22338" x="5727700" y="4711700"/>
          <p14:tracePt t="22354" x="5734050" y="4718050"/>
          <p14:tracePt t="22392" x="5727700" y="4724400"/>
          <p14:tracePt t="22411" x="5721350" y="4724400"/>
          <p14:tracePt t="22455" x="5727700" y="4730750"/>
          <p14:tracePt t="22531" x="5734050" y="4730750"/>
          <p14:tracePt t="22555" x="5734050" y="4737100"/>
          <p14:tracePt t="22571" x="5734050" y="4743450"/>
          <p14:tracePt t="22583" x="5734050" y="4749800"/>
          <p14:tracePt t="22599" x="5734050" y="4756150"/>
          <p14:tracePt t="22616" x="5734050" y="4762500"/>
          <p14:tracePt t="22631" x="5727700" y="4768850"/>
          <p14:tracePt t="22644" x="5727700" y="4781550"/>
          <p14:tracePt t="22660" x="5727700" y="4787900"/>
          <p14:tracePt t="22676" x="5727700" y="4794250"/>
          <p14:tracePt t="22692" x="5727700" y="4800600"/>
          <p14:tracePt t="22706" x="5734050" y="4806950"/>
          <p14:tracePt t="22722" x="5734050" y="4813300"/>
          <p14:tracePt t="22744" x="5740400" y="4806950"/>
          <p14:tracePt t="22771" x="5746750" y="4806950"/>
          <p14:tracePt t="22803" x="5746750" y="4800600"/>
          <p14:tracePt t="22831" x="5746750" y="4794250"/>
          <p14:tracePt t="22863" x="5746750" y="4787900"/>
          <p14:tracePt t="22891" x="5746750" y="4794250"/>
          <p14:tracePt t="22951" x="5740400" y="4787900"/>
          <p14:tracePt t="23079" x="5740400" y="4794250"/>
          <p14:tracePt t="23115" x="5746750" y="4794250"/>
          <p14:tracePt t="23171" x="5753100" y="4794250"/>
          <p14:tracePt t="23183" x="5765800" y="4794250"/>
          <p14:tracePt t="23199" x="5772150" y="4787900"/>
          <p14:tracePt t="23215" x="5778500" y="4787900"/>
          <p14:tracePt t="23224" x="5784850" y="4781550"/>
          <p14:tracePt t="23224" x="5791200" y="4775200"/>
          <p14:tracePt t="23244" x="5797550" y="4775200"/>
          <p14:tracePt t="23244" x="5803900" y="4768850"/>
          <p14:tracePt t="23260" x="5810250" y="4762500"/>
          <p14:tracePt t="23276" x="5822950" y="4762500"/>
          <p14:tracePt t="23291" x="5822950" y="4756150"/>
          <p14:tracePt t="23291" x="5829300" y="4756150"/>
          <p14:tracePt t="23291" x="5835650" y="4756150"/>
          <p14:tracePt t="23312" x="5842000" y="4756150"/>
          <p14:tracePt t="23324" x="5848350" y="4749800"/>
          <p14:tracePt t="23344" x="5861050" y="4749800"/>
          <p14:tracePt t="23358" x="5867400" y="4743450"/>
          <p14:tracePt t="23358" x="5873750" y="4743450"/>
          <p14:tracePt t="23377" x="5880100" y="4743450"/>
          <p14:tracePt t="23392" x="5886450" y="4737100"/>
          <p14:tracePt t="23392" x="5892800" y="4737100"/>
          <p14:tracePt t="23411" x="5899150" y="4737100"/>
          <p14:tracePt t="23425" x="5905500" y="4737100"/>
          <p14:tracePt t="23442" x="5911850" y="4737100"/>
          <p14:tracePt t="23463" x="5905500" y="4737100"/>
          <p14:tracePt t="23500" x="5899150" y="4743450"/>
          <p14:tracePt t="23531" x="5899150" y="4737100"/>
          <p14:tracePt t="23567" x="5905500" y="4730750"/>
          <p14:tracePt t="23591" x="5899150" y="4730750"/>
          <p14:tracePt t="23671" x="5892800" y="4730750"/>
          <p14:tracePt t="23695" x="5886450" y="4737100"/>
          <p14:tracePt t="23715" x="5886450" y="4743450"/>
          <p14:tracePt t="23755" x="5892800" y="4743450"/>
          <p14:tracePt t="23791" x="5899150" y="4743450"/>
          <p14:tracePt t="23808" x="5905500" y="4743450"/>
          <p14:tracePt t="23824" x="5905500" y="4749800"/>
          <p14:tracePt t="23851" x="5911850" y="4756150"/>
          <p14:tracePt t="23883" x="5911850" y="4762500"/>
          <p14:tracePt t="23903" x="5911850" y="4756150"/>
          <p14:tracePt t="23951" x="5911850" y="4749800"/>
          <p14:tracePt t="23979" x="5905500" y="4749800"/>
          <p14:tracePt t="24015" x="5905500" y="4743450"/>
          <p14:tracePt t="24056" x="5905500" y="4737100"/>
          <p14:tracePt t="24084" x="5899150" y="4730750"/>
          <p14:tracePt t="24108" x="5899150" y="4724400"/>
          <p14:tracePt t="24135" x="5905500" y="4724400"/>
          <p14:tracePt t="24175" x="5911850" y="4718050"/>
          <p14:tracePt t="24196" x="5918200" y="4718050"/>
          <p14:tracePt t="24227" x="5918200" y="4711700"/>
          <p14:tracePt t="24272" x="5924550" y="4705350"/>
          <p14:tracePt t="24332" x="5918200" y="4711700"/>
          <p14:tracePt t="24423" x="5911850" y="4711700"/>
          <p14:tracePt t="24460" x="5905500" y="4711700"/>
          <p14:tracePt t="24492" x="5905500" y="4718050"/>
          <p14:tracePt t="24511" x="5899150" y="4718050"/>
          <p14:tracePt t="24544" x="5892800" y="4724400"/>
          <p14:tracePt t="24588" x="5886450" y="4724400"/>
          <p14:tracePt t="24663" x="5880100" y="4730750"/>
          <p14:tracePt t="24732" x="5873750" y="4730750"/>
          <p14:tracePt t="24751" x="5867400" y="4730750"/>
          <p14:tracePt t="24776" x="5867400" y="4724400"/>
          <p14:tracePt t="24795" x="5880100" y="4724400"/>
          <p14:tracePt t="24856" x="5886450" y="4724400"/>
          <p14:tracePt t="24872" x="5892800" y="4724400"/>
          <p14:tracePt t="24879" x="5899150" y="4724400"/>
          <p14:tracePt t="24887" x="5905500" y="4724400"/>
          <p14:tracePt t="24897" x="5911850" y="4724400"/>
          <p14:tracePt t="24897" x="5924550" y="4730750"/>
          <p14:tracePt t="24917" x="5937250" y="4730750"/>
          <p14:tracePt t="24940" x="5943600" y="4730750"/>
          <p14:tracePt t="24956" x="5949950" y="4730750"/>
          <p14:tracePt t="24972" x="5956300" y="4730750"/>
          <p14:tracePt t="24992" x="5962650" y="4730750"/>
          <p14:tracePt t="25023" x="5962650" y="4737100"/>
          <p14:tracePt t="25052" x="5956300" y="4743450"/>
          <p14:tracePt t="25068" x="5956300" y="4749800"/>
          <p14:tracePt t="25084" x="5956300" y="4756150"/>
          <p14:tracePt t="25096" x="5949950" y="4768850"/>
          <p14:tracePt t="25104" x="5949950" y="4775200"/>
          <p14:tracePt t="25114" x="5949950" y="4787900"/>
          <p14:tracePt t="25114" x="5956300" y="4800600"/>
          <p14:tracePt t="25133" x="5956300" y="4819650"/>
          <p14:tracePt t="25133" x="5962650" y="4832350"/>
          <p14:tracePt t="25150" x="5969000" y="4851400"/>
          <p14:tracePt t="25150" x="5981700" y="4895850"/>
          <p14:tracePt t="25166" x="5988050" y="4914900"/>
          <p14:tracePt t="25166" x="5994400" y="4933950"/>
          <p14:tracePt t="25183" x="6000750" y="4959350"/>
          <p14:tracePt t="25183" x="6007100" y="4984750"/>
          <p14:tracePt t="25200" x="6013450" y="5003800"/>
          <p14:tracePt t="25200" x="6026150" y="5048250"/>
          <p14:tracePt t="25217" x="6032500" y="5073650"/>
          <p14:tracePt t="25217" x="6038850" y="5092700"/>
          <p14:tracePt t="25233" x="6045200" y="5118100"/>
          <p14:tracePt t="25233" x="6051550" y="5143500"/>
          <p14:tracePt t="25250" x="6064250" y="5162550"/>
          <p14:tracePt t="25250" x="6070600" y="5187950"/>
          <p14:tracePt t="25266" x="6076950" y="5213350"/>
          <p14:tracePt t="25266" x="6083300" y="5232400"/>
          <p14:tracePt t="25266" x="6089650" y="5251450"/>
          <p14:tracePt t="25285" x="6096000" y="5276850"/>
          <p14:tracePt t="25285" x="6102350" y="5289550"/>
          <p14:tracePt t="25301" x="6108700" y="5308600"/>
          <p14:tracePt t="25301" x="6115050" y="5321300"/>
          <p14:tracePt t="25316" x="6115050" y="5334000"/>
          <p14:tracePt t="25316" x="6121400" y="5346700"/>
          <p14:tracePt t="25333" x="6121400" y="5359400"/>
          <p14:tracePt t="25333" x="6121400" y="5365750"/>
          <p14:tracePt t="25333" x="6121400" y="5378450"/>
          <p14:tracePt t="25352" x="6115050" y="5384800"/>
          <p14:tracePt t="25365" x="6115050" y="5391150"/>
          <p14:tracePt t="25365" x="6108700" y="5397500"/>
          <p14:tracePt t="25385" x="6089650" y="5410200"/>
          <p14:tracePt t="25385" x="6070600" y="5416550"/>
          <p14:tracePt t="25400" x="6057900" y="5416550"/>
          <p14:tracePt t="25400" x="6038850" y="5422900"/>
          <p14:tracePt t="25417" x="6013450" y="5429250"/>
          <p14:tracePt t="25417" x="5988050" y="5435600"/>
          <p14:tracePt t="25417" x="5956300" y="5441950"/>
          <p14:tracePt t="25436" x="5918200" y="5448300"/>
          <p14:tracePt t="25448" x="5880100" y="5448300"/>
          <p14:tracePt t="25448" x="5791200" y="5461000"/>
          <p14:tracePt t="25467" x="5740400" y="5461000"/>
          <p14:tracePt t="25467" x="5676900" y="5467350"/>
          <p14:tracePt t="25484" x="5613400" y="5467350"/>
          <p14:tracePt t="25484" x="5549900" y="5473700"/>
          <p14:tracePt t="25501" x="5473700" y="5480050"/>
          <p14:tracePt t="25501" x="5302250" y="5486400"/>
          <p14:tracePt t="25517" x="5213350" y="5486400"/>
          <p14:tracePt t="25517" x="5111750" y="5492750"/>
          <p14:tracePt t="25534" x="5010150" y="5492750"/>
          <p14:tracePt t="25534" x="4908550" y="5499100"/>
          <p14:tracePt t="25551" x="4806950" y="5499100"/>
          <p14:tracePt t="25551" x="4705350" y="5505450"/>
          <p14:tracePt t="25568" x="4597400" y="5518150"/>
          <p14:tracePt t="25568" x="4400550" y="5543550"/>
          <p14:tracePt t="25585" x="4298950" y="5556250"/>
          <p14:tracePt t="25585" x="4197350" y="5568950"/>
          <p14:tracePt t="25602" x="4089400" y="5581650"/>
          <p14:tracePt t="25602" x="3987800" y="5600700"/>
          <p14:tracePt t="25618" x="3879850" y="5613400"/>
          <p14:tracePt t="25618" x="3778250" y="5632450"/>
          <p14:tracePt t="25618" x="3670300" y="5645150"/>
          <p14:tracePt t="25636" x="3562350" y="5664200"/>
          <p14:tracePt t="25649" x="3454400" y="5683250"/>
          <p14:tracePt t="25649" x="3244850" y="5721350"/>
          <p14:tracePt t="25669" x="3143250" y="5740400"/>
          <p14:tracePt t="25669" x="3041650" y="5759450"/>
          <p14:tracePt t="25685" x="2940050" y="5778500"/>
          <p14:tracePt t="25685" x="2838450" y="5797550"/>
          <p14:tracePt t="25701" x="2736850" y="5810250"/>
          <p14:tracePt t="25701" x="2641600" y="5829300"/>
          <p14:tracePt t="25718" x="2552700" y="5848350"/>
          <p14:tracePt t="25718" x="2470150" y="5861050"/>
          <p14:tracePt t="25718" x="2387600" y="5880100"/>
          <p14:tracePt t="25737" x="2317750" y="5892800"/>
          <p14:tracePt t="25750" x="2254250" y="5905500"/>
          <p14:tracePt t="25750" x="2133600" y="5930900"/>
          <p14:tracePt t="25768" x="2089150" y="5937250"/>
          <p14:tracePt t="25768" x="2044700" y="5943600"/>
          <p14:tracePt t="25785" x="2006600" y="5949950"/>
          <p14:tracePt t="25785" x="1968500" y="5956300"/>
          <p14:tracePt t="25802" x="1936750" y="5956300"/>
          <p14:tracePt t="25802" x="1885950" y="5956300"/>
          <p14:tracePt t="25818" x="1866900" y="5956300"/>
          <p14:tracePt t="25818" x="1847850" y="5956300"/>
          <p14:tracePt t="25835" x="1828800" y="5949950"/>
          <p14:tracePt t="25835" x="1816100" y="5943600"/>
          <p14:tracePt t="25851" x="1803400" y="5937250"/>
          <p14:tracePt t="25851" x="1790700" y="5930900"/>
          <p14:tracePt t="25869" x="1778000" y="5924550"/>
          <p14:tracePt t="25869" x="1752600" y="5918200"/>
          <p14:tracePt t="25885" x="1739900" y="5911850"/>
          <p14:tracePt t="25885" x="1733550" y="5911850"/>
          <p14:tracePt t="25902" x="1720850" y="5905500"/>
          <p14:tracePt t="25902" x="1708150" y="5899150"/>
          <p14:tracePt t="25919" x="1695450" y="5899150"/>
          <p14:tracePt t="25919" x="1670050" y="5892800"/>
          <p14:tracePt t="25937" x="1651000" y="5886450"/>
          <p14:tracePt t="25937" x="1638300" y="5886450"/>
          <p14:tracePt t="25952" x="1619250" y="5880100"/>
          <p14:tracePt t="25952" x="1600200" y="5873750"/>
          <p14:tracePt t="25970" x="1574800" y="5873750"/>
          <p14:tracePt t="25970" x="1549400" y="5873750"/>
          <p14:tracePt t="25986" x="1524000" y="5867400"/>
          <p14:tracePt t="25986" x="1498600" y="5867400"/>
          <p14:tracePt t="25986" x="1466850" y="5861050"/>
          <p14:tracePt t="26005" x="1441450" y="5861050"/>
          <p14:tracePt t="26017" x="1409700" y="5854700"/>
          <p14:tracePt t="26017" x="1371600" y="5848350"/>
          <p14:tracePt t="26037" x="1308100" y="5842000"/>
          <p14:tracePt t="26037" x="1276350" y="5835650"/>
          <p14:tracePt t="26053" x="1244600" y="5835650"/>
          <p14:tracePt t="26053" x="1212850" y="5829300"/>
          <p14:tracePt t="26069" x="1181100" y="5822950"/>
          <p14:tracePt t="26069" x="1155700" y="5816600"/>
          <p14:tracePt t="26086" x="1130300" y="5816600"/>
          <p14:tracePt t="26086" x="1111250" y="5810250"/>
          <p14:tracePt t="26086" x="1098550" y="5810250"/>
          <p14:tracePt t="26107" x="1085850" y="5803900"/>
          <p14:tracePt t="26107" x="1073150" y="5797550"/>
          <p14:tracePt t="26119" x="1073150" y="5791200"/>
          <p14:tracePt t="26119" x="1066800" y="5784850"/>
          <p14:tracePt t="26136" x="1073150" y="5778500"/>
          <p14:tracePt t="26136" x="1079500" y="5772150"/>
          <p14:tracePt t="26153" x="1092200" y="5765800"/>
          <p14:tracePt t="26153" x="1111250" y="5759450"/>
          <p14:tracePt t="26169" x="1136650" y="5746750"/>
          <p14:tracePt t="26169" x="1200150" y="5734050"/>
          <p14:tracePt t="26186" x="1244600" y="5727700"/>
          <p14:tracePt t="26186" x="1295400" y="5715000"/>
          <p14:tracePt t="26203" x="1352550" y="5708650"/>
          <p14:tracePt t="26203" x="1422400" y="5708650"/>
          <p14:tracePt t="26220" x="1485900" y="5702300"/>
          <p14:tracePt t="26220" x="1638300" y="5702300"/>
          <p14:tracePt t="26237" x="1714500" y="5702300"/>
          <p14:tracePt t="26237" x="1790700" y="5702300"/>
          <p14:tracePt t="26253" x="1866900" y="5702300"/>
          <p14:tracePt t="26253" x="1943100" y="5702300"/>
          <p14:tracePt t="26270" x="2012950" y="5695950"/>
          <p14:tracePt t="26270" x="2082800" y="5695950"/>
          <p14:tracePt t="26287" x="2139950" y="5695950"/>
          <p14:tracePt t="26287" x="2197100" y="5689600"/>
          <p14:tracePt t="26287" x="2254250" y="5683250"/>
          <p14:tracePt t="26305" x="2298700" y="5683250"/>
          <p14:tracePt t="26305" x="2343150" y="5670550"/>
          <p14:tracePt t="26321" x="2374900" y="5664200"/>
          <p14:tracePt t="26321" x="2406650" y="5657850"/>
          <p14:tracePt t="26337" x="2432050" y="5651500"/>
          <p14:tracePt t="26337" x="2451100" y="5638800"/>
          <p14:tracePt t="26353" x="2470150" y="5632450"/>
          <p14:tracePt t="26353" x="2482850" y="5626100"/>
          <p14:tracePt t="26353" x="2489200" y="5619750"/>
          <p14:tracePt t="26373" x="2489200" y="5613400"/>
          <p14:tracePt t="26385" x="2489200" y="5607050"/>
          <p14:tracePt t="26402" x="2482850" y="5600700"/>
          <p14:tracePt t="26419" x="2482850" y="5607050"/>
          <p14:tracePt t="26435" x="2476500" y="5613400"/>
          <p14:tracePt t="26452" x="2470150" y="5619750"/>
          <p14:tracePt t="26452" x="2470150" y="5626100"/>
          <p14:tracePt t="26452" x="2470150" y="5632450"/>
          <p14:tracePt t="26473" x="2470150" y="5638800"/>
          <p14:tracePt t="26485" x="2463800" y="5645150"/>
          <p14:tracePt t="26502" x="2463800" y="5651500"/>
          <p14:tracePt t="26519" x="2463800" y="5657850"/>
          <p14:tracePt t="26519" x="2463800" y="5664200"/>
          <p14:tracePt t="26538" x="2457450" y="5670550"/>
          <p14:tracePt t="26568" x="2457450" y="5676900"/>
          <p14:tracePt t="26592" x="2463800" y="5683250"/>
          <p14:tracePt t="26604" x="2470150" y="5689600"/>
          <p14:tracePt t="26612" x="2476500" y="5695950"/>
          <p14:tracePt t="26621" x="2482850" y="5702300"/>
          <p14:tracePt t="26621" x="2495550" y="5708650"/>
          <p14:tracePt t="26638" x="2508250" y="5715000"/>
          <p14:tracePt t="26638" x="2520950" y="5721350"/>
          <p14:tracePt t="26638" x="2533650" y="5734050"/>
          <p14:tracePt t="26657" x="2546350" y="5740400"/>
          <p14:tracePt t="26669" x="2559050" y="5753100"/>
          <p14:tracePt t="26669" x="2584450" y="5765800"/>
          <p14:tracePt t="26689" x="2603500" y="5772150"/>
          <p14:tracePt t="26689" x="2616200" y="5778500"/>
          <p14:tracePt t="26705" x="2628900" y="5784850"/>
          <p14:tracePt t="26705" x="2641600" y="5784850"/>
          <p14:tracePt t="27249" x="3187700" y="5670550"/>
          <p14:tracePt t="27259" x="3181350" y="5670550"/>
          <p14:tracePt t="27259" x="3175000" y="5670550"/>
          <p14:tracePt t="27273" x="3168650" y="5670550"/>
          <p14:tracePt t="27273" x="3162300" y="5670550"/>
          <p14:tracePt t="27290" x="3149600" y="5664200"/>
          <p14:tracePt t="27290" x="3143250" y="5664200"/>
          <p14:tracePt t="27290" x="3136900" y="5664200"/>
          <p14:tracePt t="27309" x="3130550" y="5657850"/>
          <p14:tracePt t="27322" x="3124200" y="5651500"/>
          <p14:tracePt t="27339" x="3130550" y="5651500"/>
          <p14:tracePt t="27384" x="3136900" y="5657850"/>
          <p14:tracePt t="27393" x="3143250" y="5657850"/>
          <p14:tracePt t="27405" x="3155950" y="5657850"/>
          <p14:tracePt t="27405" x="3168650" y="5657850"/>
          <p14:tracePt t="27424" x="3181350" y="5657850"/>
          <p14:tracePt t="27424" x="3194050" y="5657850"/>
          <p14:tracePt t="27441" x="3206750" y="5657850"/>
          <p14:tracePt t="27441" x="3213100" y="5657850"/>
          <p14:tracePt t="27457" x="3225800" y="5657850"/>
          <p14:tracePt t="27457" x="3238500" y="5657850"/>
          <p14:tracePt t="27474" x="3244850" y="5657850"/>
          <p14:tracePt t="27474" x="3263900" y="5657850"/>
          <p14:tracePt t="27491" x="3276600" y="5657850"/>
          <p14:tracePt t="27491" x="3282950" y="5657850"/>
          <p14:tracePt t="27507" x="3289300" y="5657850"/>
          <p14:tracePt t="27507" x="3295650" y="5657850"/>
          <p14:tracePt t="27524" x="3302000" y="5657850"/>
          <p14:tracePt t="27524" x="3314700" y="5651500"/>
          <p14:tracePt t="27541" x="3314700" y="5645150"/>
          <p14:tracePt t="27541" x="3321050" y="5645150"/>
          <p14:tracePt t="27558" x="3327400" y="5632450"/>
          <p14:tracePt t="27572" x="3333750" y="5626100"/>
          <p14:tracePt t="27572" x="3340100" y="5613400"/>
          <p14:tracePt t="27591" x="3346450" y="5607050"/>
          <p14:tracePt t="27591" x="3352800" y="5575300"/>
          <p14:tracePt t="27611" x="3359150" y="55626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5"/>
          <p:cNvPicPr>
            <a:picLocks noChangeAspect="1" noChangeArrowheads="1"/>
          </p:cNvPicPr>
          <p:nvPr/>
        </p:nvPicPr>
        <p:blipFill>
          <a:blip r:embed="rId6" cstate="print"/>
          <a:srcRect l="6540" t="4780" r="19331" b="16433"/>
          <a:stretch>
            <a:fillRect/>
          </a:stretch>
        </p:blipFill>
        <p:spPr bwMode="auto">
          <a:xfrm rot="5400000">
            <a:off x="759663" y="2522934"/>
            <a:ext cx="3052293" cy="1519708"/>
          </a:xfrm>
          <a:prstGeom prst="rect">
            <a:avLst/>
          </a:prstGeom>
          <a:noFill/>
          <a:ln w="38100" cap="flat" cmpd="sng">
            <a:noFill/>
            <a:prstDash val="solid"/>
            <a:miter lim="800000"/>
            <a:headEnd/>
            <a:tailEnd/>
          </a:ln>
          <a:effectLst/>
        </p:spPr>
      </p:pic>
      <p:pic>
        <p:nvPicPr>
          <p:cNvPr id="27" name="Picture 25"/>
          <p:cNvPicPr>
            <a:picLocks noChangeAspect="1" noChangeArrowheads="1"/>
          </p:cNvPicPr>
          <p:nvPr/>
        </p:nvPicPr>
        <p:blipFill>
          <a:blip r:embed="rId6" cstate="print"/>
          <a:srcRect l="6540" t="4780" r="19331" b="16433"/>
          <a:stretch>
            <a:fillRect/>
          </a:stretch>
        </p:blipFill>
        <p:spPr bwMode="auto">
          <a:xfrm rot="5400000">
            <a:off x="2386026" y="2534605"/>
            <a:ext cx="3052293" cy="1519708"/>
          </a:xfrm>
          <a:prstGeom prst="rect">
            <a:avLst/>
          </a:prstGeom>
          <a:noFill/>
          <a:ln w="38100" cap="flat" cmpd="sng">
            <a:noFill/>
            <a:prstDash val="solid"/>
            <a:miter lim="800000"/>
            <a:headEnd/>
            <a:tailEnd/>
          </a:ln>
          <a:effectLst/>
        </p:spPr>
      </p:pic>
      <p:pic>
        <p:nvPicPr>
          <p:cNvPr id="26" name="Picture 25"/>
          <p:cNvPicPr>
            <a:picLocks noChangeAspect="1" noChangeArrowheads="1"/>
          </p:cNvPicPr>
          <p:nvPr/>
        </p:nvPicPr>
        <p:blipFill>
          <a:blip r:embed="rId6" cstate="print"/>
          <a:srcRect l="6540" t="4780" r="19331" b="16433"/>
          <a:stretch>
            <a:fillRect/>
          </a:stretch>
        </p:blipFill>
        <p:spPr bwMode="auto">
          <a:xfrm rot="5400000">
            <a:off x="4126503" y="2525948"/>
            <a:ext cx="3052293" cy="1519708"/>
          </a:xfrm>
          <a:prstGeom prst="rect">
            <a:avLst/>
          </a:prstGeom>
          <a:noFill/>
          <a:ln w="38100" cap="flat" cmpd="sng">
            <a:noFill/>
            <a:prstDash val="solid"/>
            <a:miter lim="800000"/>
            <a:headEnd/>
            <a:tailEnd/>
          </a:ln>
          <a:effectLst/>
        </p:spPr>
      </p:pic>
      <p:pic>
        <p:nvPicPr>
          <p:cNvPr id="25" name="Picture 25"/>
          <p:cNvPicPr>
            <a:picLocks noChangeAspect="1" noChangeArrowheads="1"/>
          </p:cNvPicPr>
          <p:nvPr/>
        </p:nvPicPr>
        <p:blipFill>
          <a:blip r:embed="rId6" cstate="print"/>
          <a:srcRect l="6540" t="4780" r="19331" b="16433"/>
          <a:stretch>
            <a:fillRect/>
          </a:stretch>
        </p:blipFill>
        <p:spPr bwMode="auto">
          <a:xfrm rot="5400000">
            <a:off x="5764266" y="2515214"/>
            <a:ext cx="3052293" cy="1519708"/>
          </a:xfrm>
          <a:prstGeom prst="rect">
            <a:avLst/>
          </a:prstGeom>
          <a:noFill/>
          <a:ln w="38100" cap="flat" cmpd="sng">
            <a:noFill/>
            <a:prstDash val="solid"/>
            <a:miter lim="800000"/>
            <a:headEnd/>
            <a:tailEnd/>
          </a:ln>
          <a:effectLst/>
        </p:spPr>
      </p:pic>
      <p:sp>
        <p:nvSpPr>
          <p:cNvPr id="630786" name="Rectangle 2"/>
          <p:cNvSpPr>
            <a:spLocks noGrp="1" noChangeArrowheads="1"/>
          </p:cNvSpPr>
          <p:nvPr>
            <p:ph type="title"/>
          </p:nvPr>
        </p:nvSpPr>
        <p:spPr/>
        <p:txBody>
          <a:bodyPr/>
          <a:lstStyle/>
          <a:p>
            <a:r>
              <a:rPr lang="ja-JP" altLang="en-US"/>
              <a:t>分散分析の帰無仮説</a:t>
            </a:r>
          </a:p>
        </p:txBody>
      </p:sp>
      <p:sp>
        <p:nvSpPr>
          <p:cNvPr id="630788" name="Text Box 4"/>
          <p:cNvSpPr txBox="1">
            <a:spLocks noChangeArrowheads="1"/>
          </p:cNvSpPr>
          <p:nvPr/>
        </p:nvSpPr>
        <p:spPr bwMode="auto">
          <a:xfrm>
            <a:off x="1692275" y="5734050"/>
            <a:ext cx="4248150" cy="457200"/>
          </a:xfrm>
          <a:prstGeom prst="rect">
            <a:avLst/>
          </a:prstGeom>
          <a:noFill/>
          <a:ln w="38100">
            <a:noFill/>
            <a:miter lim="800000"/>
            <a:headEnd/>
            <a:tailEnd/>
          </a:ln>
          <a:effectLst/>
        </p:spPr>
        <p:txBody>
          <a:bodyPr wrap="none">
            <a:spAutoFit/>
          </a:bodyPr>
          <a:lstStyle/>
          <a:p>
            <a:r>
              <a:rPr lang="ja-JP" altLang="en-US"/>
              <a:t>帰無仮説：</a:t>
            </a:r>
            <a:r>
              <a:rPr lang="en-US" altLang="ja-JP"/>
              <a:t>μ</a:t>
            </a:r>
            <a:r>
              <a:rPr lang="ja-JP" altLang="en-US" baseline="-25000"/>
              <a:t>１</a:t>
            </a:r>
            <a:r>
              <a:rPr lang="ja-JP" altLang="en-US"/>
              <a:t>＝</a:t>
            </a:r>
            <a:r>
              <a:rPr lang="en-US" altLang="ja-JP"/>
              <a:t>μ</a:t>
            </a:r>
            <a:r>
              <a:rPr lang="ja-JP" altLang="en-US" baseline="-25000"/>
              <a:t>２</a:t>
            </a:r>
            <a:r>
              <a:rPr lang="ja-JP" altLang="en-US"/>
              <a:t>＝</a:t>
            </a:r>
            <a:r>
              <a:rPr lang="en-US" altLang="ja-JP"/>
              <a:t>μ</a:t>
            </a:r>
            <a:r>
              <a:rPr lang="ja-JP" altLang="en-US" baseline="-25000"/>
              <a:t>３</a:t>
            </a:r>
            <a:r>
              <a:rPr lang="ja-JP" altLang="en-US"/>
              <a:t>＝</a:t>
            </a:r>
            <a:r>
              <a:rPr lang="en-US" altLang="ja-JP"/>
              <a:t>μ</a:t>
            </a:r>
            <a:r>
              <a:rPr lang="ja-JP" altLang="en-US" baseline="-25000"/>
              <a:t>４</a:t>
            </a:r>
          </a:p>
        </p:txBody>
      </p:sp>
      <p:grpSp>
        <p:nvGrpSpPr>
          <p:cNvPr id="630790" name="Group 6"/>
          <p:cNvGrpSpPr>
            <a:grpSpLocks/>
          </p:cNvGrpSpPr>
          <p:nvPr/>
        </p:nvGrpSpPr>
        <p:grpSpPr bwMode="auto">
          <a:xfrm>
            <a:off x="827088" y="1341438"/>
            <a:ext cx="7345362" cy="4032250"/>
            <a:chOff x="521" y="845"/>
            <a:chExt cx="4627" cy="2540"/>
          </a:xfrm>
        </p:grpSpPr>
        <p:sp>
          <p:nvSpPr>
            <p:cNvPr id="630793" name="Line 9"/>
            <p:cNvSpPr>
              <a:spLocks noChangeShapeType="1"/>
            </p:cNvSpPr>
            <p:nvPr/>
          </p:nvSpPr>
          <p:spPr bwMode="auto">
            <a:xfrm>
              <a:off x="567" y="845"/>
              <a:ext cx="0" cy="2540"/>
            </a:xfrm>
            <a:prstGeom prst="line">
              <a:avLst/>
            </a:prstGeom>
            <a:noFill/>
            <a:ln w="38100">
              <a:solidFill>
                <a:schemeClr val="tx1"/>
              </a:solidFill>
              <a:round/>
              <a:headEnd/>
              <a:tailEnd/>
            </a:ln>
            <a:effectLst/>
          </p:spPr>
          <p:txBody>
            <a:bodyPr/>
            <a:lstStyle/>
            <a:p>
              <a:endParaRPr lang="ja-JP" altLang="en-US"/>
            </a:p>
          </p:txBody>
        </p:sp>
        <p:sp>
          <p:nvSpPr>
            <p:cNvPr id="630794" name="Line 10"/>
            <p:cNvSpPr>
              <a:spLocks noChangeShapeType="1"/>
            </p:cNvSpPr>
            <p:nvPr/>
          </p:nvSpPr>
          <p:spPr bwMode="auto">
            <a:xfrm>
              <a:off x="567" y="3385"/>
              <a:ext cx="4173" cy="0"/>
            </a:xfrm>
            <a:prstGeom prst="line">
              <a:avLst/>
            </a:prstGeom>
            <a:noFill/>
            <a:ln w="38100">
              <a:solidFill>
                <a:schemeClr val="tx1"/>
              </a:solidFill>
              <a:round/>
              <a:headEnd/>
              <a:tailEnd/>
            </a:ln>
            <a:effectLst/>
          </p:spPr>
          <p:txBody>
            <a:bodyPr/>
            <a:lstStyle/>
            <a:p>
              <a:endParaRPr lang="ja-JP" altLang="en-US"/>
            </a:p>
          </p:txBody>
        </p:sp>
        <p:sp>
          <p:nvSpPr>
            <p:cNvPr id="630795" name="Line 11"/>
            <p:cNvSpPr>
              <a:spLocks noChangeShapeType="1"/>
            </p:cNvSpPr>
            <p:nvPr/>
          </p:nvSpPr>
          <p:spPr bwMode="auto">
            <a:xfrm>
              <a:off x="930" y="845"/>
              <a:ext cx="0" cy="2540"/>
            </a:xfrm>
            <a:prstGeom prst="line">
              <a:avLst/>
            </a:prstGeom>
            <a:noFill/>
            <a:ln w="38100">
              <a:solidFill>
                <a:schemeClr val="tx1"/>
              </a:solidFill>
              <a:round/>
              <a:headEnd/>
              <a:tailEnd/>
            </a:ln>
            <a:effectLst/>
          </p:spPr>
          <p:txBody>
            <a:bodyPr/>
            <a:lstStyle/>
            <a:p>
              <a:endParaRPr lang="ja-JP" altLang="en-US"/>
            </a:p>
          </p:txBody>
        </p:sp>
        <p:sp>
          <p:nvSpPr>
            <p:cNvPr id="630796" name="Line 12"/>
            <p:cNvSpPr>
              <a:spLocks noChangeShapeType="1"/>
            </p:cNvSpPr>
            <p:nvPr/>
          </p:nvSpPr>
          <p:spPr bwMode="auto">
            <a:xfrm>
              <a:off x="1973" y="845"/>
              <a:ext cx="0" cy="2540"/>
            </a:xfrm>
            <a:prstGeom prst="line">
              <a:avLst/>
            </a:prstGeom>
            <a:noFill/>
            <a:ln w="38100">
              <a:solidFill>
                <a:schemeClr val="tx1"/>
              </a:solidFill>
              <a:round/>
              <a:headEnd/>
              <a:tailEnd/>
            </a:ln>
            <a:effectLst/>
          </p:spPr>
          <p:txBody>
            <a:bodyPr/>
            <a:lstStyle/>
            <a:p>
              <a:endParaRPr lang="ja-JP" altLang="en-US"/>
            </a:p>
          </p:txBody>
        </p:sp>
        <p:sp>
          <p:nvSpPr>
            <p:cNvPr id="630798" name="Line 14"/>
            <p:cNvSpPr>
              <a:spLocks noChangeShapeType="1"/>
            </p:cNvSpPr>
            <p:nvPr/>
          </p:nvSpPr>
          <p:spPr bwMode="auto">
            <a:xfrm>
              <a:off x="3061" y="845"/>
              <a:ext cx="0" cy="2540"/>
            </a:xfrm>
            <a:prstGeom prst="line">
              <a:avLst/>
            </a:prstGeom>
            <a:noFill/>
            <a:ln w="38100">
              <a:solidFill>
                <a:schemeClr val="tx1"/>
              </a:solidFill>
              <a:round/>
              <a:headEnd/>
              <a:tailEnd/>
            </a:ln>
            <a:effectLst/>
          </p:spPr>
          <p:txBody>
            <a:bodyPr/>
            <a:lstStyle/>
            <a:p>
              <a:endParaRPr lang="ja-JP" altLang="en-US"/>
            </a:p>
          </p:txBody>
        </p:sp>
        <p:sp>
          <p:nvSpPr>
            <p:cNvPr id="630800" name="Line 16"/>
            <p:cNvSpPr>
              <a:spLocks noChangeShapeType="1"/>
            </p:cNvSpPr>
            <p:nvPr/>
          </p:nvSpPr>
          <p:spPr bwMode="auto">
            <a:xfrm>
              <a:off x="4105" y="845"/>
              <a:ext cx="0" cy="2540"/>
            </a:xfrm>
            <a:prstGeom prst="line">
              <a:avLst/>
            </a:prstGeom>
            <a:noFill/>
            <a:ln w="38100">
              <a:solidFill>
                <a:schemeClr val="tx1"/>
              </a:solidFill>
              <a:round/>
              <a:headEnd/>
              <a:tailEnd/>
            </a:ln>
            <a:effectLst/>
          </p:spPr>
          <p:txBody>
            <a:bodyPr/>
            <a:lstStyle/>
            <a:p>
              <a:endParaRPr lang="ja-JP" altLang="en-US"/>
            </a:p>
          </p:txBody>
        </p:sp>
        <p:sp>
          <p:nvSpPr>
            <p:cNvPr id="630801" name="Line 17"/>
            <p:cNvSpPr>
              <a:spLocks noChangeShapeType="1"/>
            </p:cNvSpPr>
            <p:nvPr/>
          </p:nvSpPr>
          <p:spPr bwMode="auto">
            <a:xfrm>
              <a:off x="521" y="2069"/>
              <a:ext cx="4627" cy="0"/>
            </a:xfrm>
            <a:prstGeom prst="line">
              <a:avLst/>
            </a:prstGeom>
            <a:noFill/>
            <a:ln w="38100">
              <a:solidFill>
                <a:schemeClr val="tx1"/>
              </a:solidFill>
              <a:round/>
              <a:headEnd/>
              <a:tailEnd/>
            </a:ln>
            <a:effectLst/>
          </p:spPr>
          <p:txBody>
            <a:bodyPr/>
            <a:lstStyle/>
            <a:p>
              <a:endParaRPr lang="ja-JP" altLang="en-US"/>
            </a:p>
          </p:txBody>
        </p:sp>
      </p:grpSp>
      <p:sp>
        <p:nvSpPr>
          <p:cNvPr id="630802" name="Text Box 18"/>
          <p:cNvSpPr txBox="1">
            <a:spLocks noChangeArrowheads="1"/>
          </p:cNvSpPr>
          <p:nvPr/>
        </p:nvSpPr>
        <p:spPr bwMode="auto">
          <a:xfrm>
            <a:off x="303213" y="2997200"/>
            <a:ext cx="488950" cy="457200"/>
          </a:xfrm>
          <a:prstGeom prst="rect">
            <a:avLst/>
          </a:prstGeom>
          <a:noFill/>
          <a:ln w="38100" algn="ctr">
            <a:noFill/>
            <a:miter lim="800000"/>
            <a:headEnd/>
            <a:tailEnd/>
          </a:ln>
          <a:effectLst/>
        </p:spPr>
        <p:txBody>
          <a:bodyPr wrap="none">
            <a:spAutoFit/>
          </a:bodyPr>
          <a:lstStyle/>
          <a:p>
            <a:r>
              <a:rPr lang="en-US" altLang="ja-JP"/>
              <a:t>μ</a:t>
            </a:r>
          </a:p>
        </p:txBody>
      </p:sp>
      <p:sp>
        <p:nvSpPr>
          <p:cNvPr id="630803" name="Text Box 19"/>
          <p:cNvSpPr txBox="1">
            <a:spLocks noChangeArrowheads="1"/>
          </p:cNvSpPr>
          <p:nvPr/>
        </p:nvSpPr>
        <p:spPr bwMode="auto">
          <a:xfrm>
            <a:off x="1547813" y="2781300"/>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1</a:t>
            </a:r>
          </a:p>
        </p:txBody>
      </p:sp>
      <p:sp>
        <p:nvSpPr>
          <p:cNvPr id="630804" name="Text Box 20"/>
          <p:cNvSpPr txBox="1">
            <a:spLocks noChangeArrowheads="1"/>
          </p:cNvSpPr>
          <p:nvPr/>
        </p:nvSpPr>
        <p:spPr bwMode="auto">
          <a:xfrm>
            <a:off x="3132138" y="2781300"/>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2</a:t>
            </a:r>
          </a:p>
        </p:txBody>
      </p:sp>
      <p:sp>
        <p:nvSpPr>
          <p:cNvPr id="630805" name="Text Box 21"/>
          <p:cNvSpPr txBox="1">
            <a:spLocks noChangeArrowheads="1"/>
          </p:cNvSpPr>
          <p:nvPr/>
        </p:nvSpPr>
        <p:spPr bwMode="auto">
          <a:xfrm>
            <a:off x="4787900" y="2781300"/>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3</a:t>
            </a:r>
          </a:p>
        </p:txBody>
      </p:sp>
      <p:sp>
        <p:nvSpPr>
          <p:cNvPr id="630806" name="Text Box 22"/>
          <p:cNvSpPr txBox="1">
            <a:spLocks noChangeArrowheads="1"/>
          </p:cNvSpPr>
          <p:nvPr/>
        </p:nvSpPr>
        <p:spPr bwMode="auto">
          <a:xfrm>
            <a:off x="6516688" y="2781300"/>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4</a:t>
            </a:r>
          </a:p>
        </p:txBody>
      </p:sp>
      <p:sp>
        <p:nvSpPr>
          <p:cNvPr id="630807" name="Text Box 23"/>
          <p:cNvSpPr txBox="1">
            <a:spLocks noChangeArrowheads="1"/>
          </p:cNvSpPr>
          <p:nvPr/>
        </p:nvSpPr>
        <p:spPr bwMode="auto">
          <a:xfrm>
            <a:off x="1187450" y="5300663"/>
            <a:ext cx="506413"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1</a:t>
            </a:r>
          </a:p>
        </p:txBody>
      </p:sp>
      <p:sp>
        <p:nvSpPr>
          <p:cNvPr id="630808" name="Text Box 24"/>
          <p:cNvSpPr txBox="1">
            <a:spLocks noChangeArrowheads="1"/>
          </p:cNvSpPr>
          <p:nvPr/>
        </p:nvSpPr>
        <p:spPr bwMode="auto">
          <a:xfrm>
            <a:off x="2843213" y="5300663"/>
            <a:ext cx="506412"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2</a:t>
            </a:r>
          </a:p>
        </p:txBody>
      </p:sp>
      <p:sp>
        <p:nvSpPr>
          <p:cNvPr id="630809" name="Text Box 25"/>
          <p:cNvSpPr txBox="1">
            <a:spLocks noChangeArrowheads="1"/>
          </p:cNvSpPr>
          <p:nvPr/>
        </p:nvSpPr>
        <p:spPr bwMode="auto">
          <a:xfrm>
            <a:off x="4643438" y="5300663"/>
            <a:ext cx="506412"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3</a:t>
            </a:r>
          </a:p>
        </p:txBody>
      </p:sp>
      <p:sp>
        <p:nvSpPr>
          <p:cNvPr id="630810" name="Text Box 26"/>
          <p:cNvSpPr txBox="1">
            <a:spLocks noChangeArrowheads="1"/>
          </p:cNvSpPr>
          <p:nvPr/>
        </p:nvSpPr>
        <p:spPr bwMode="auto">
          <a:xfrm>
            <a:off x="6300788" y="5300663"/>
            <a:ext cx="506412"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4</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5113"/>
    </mc:Choice>
    <mc:Fallback>
      <p:transition spd="slow" advTm="35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0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630788" grpId="0" autoUpdateAnimBg="0"/>
    </p:bldLst>
  </p:timing>
  <p:extLst>
    <p:ext uri="{3A86A75C-4F4B-4683-9AE1-C65F6400EC91}">
      <p14:laserTraceLst xmlns:p14="http://schemas.microsoft.com/office/powerpoint/2010/main">
        <p14:tracePtLst>
          <p14:tracePt t="5294" x="4019550" y="4768850"/>
          <p14:tracePt t="5343" x="3981450" y="4743450"/>
          <p14:tracePt t="5347" x="3943350" y="4711700"/>
          <p14:tracePt t="5347" x="3892550" y="4686300"/>
          <p14:tracePt t="5366" x="3841750" y="4660900"/>
          <p14:tracePt t="5366" x="3784600" y="4635500"/>
          <p14:tracePt t="5383" x="3727450" y="4610100"/>
          <p14:tracePt t="5383" x="3587750" y="4552950"/>
          <p14:tracePt t="5602" x="1574800" y="3213100"/>
          <p14:tracePt t="5602" x="1581150" y="3187700"/>
          <p14:tracePt t="5620" x="1593850" y="3155950"/>
          <p14:tracePt t="5620" x="1600200" y="3111500"/>
          <p14:tracePt t="5635" x="1619250" y="3060700"/>
          <p14:tracePt t="5635" x="1644650" y="3003550"/>
          <p14:tracePt t="5651" x="1676400" y="2933700"/>
          <p14:tracePt t="5651" x="1708150" y="2863850"/>
          <p14:tracePt t="5668" x="1752600" y="2794000"/>
          <p14:tracePt t="5668" x="1809750" y="2724150"/>
          <p14:tracePt t="5668" x="1873250" y="2654300"/>
          <p14:tracePt t="5687" x="1943100" y="2584450"/>
          <p14:tracePt t="5687" x="2019300" y="2520950"/>
          <p14:tracePt t="5701" x="2095500" y="2457450"/>
          <p14:tracePt t="5701" x="2184400" y="2393950"/>
          <p14:tracePt t="5718" x="2273300" y="2336800"/>
          <p14:tracePt t="5718" x="2368550" y="2279650"/>
          <p14:tracePt t="5734" x="2463800" y="2235200"/>
          <p14:tracePt t="5734" x="2565400" y="2184400"/>
          <p14:tracePt t="5751" x="2667000" y="2139950"/>
          <p14:tracePt t="5751" x="2889250" y="2063750"/>
          <p14:tracePt t="5768" x="3003550" y="2032000"/>
          <p14:tracePt t="5768" x="3124200" y="2000250"/>
          <p14:tracePt t="5784" x="3251200" y="1974850"/>
          <p14:tracePt t="5784" x="3371850" y="1943100"/>
          <p14:tracePt t="5801" x="3498850" y="1917700"/>
          <p14:tracePt t="5801" x="3765550" y="1873250"/>
          <p14:tracePt t="5819" x="3892550" y="1854200"/>
          <p14:tracePt t="5819" x="4025900" y="1841500"/>
          <p14:tracePt t="5835" x="4159250" y="1822450"/>
          <p14:tracePt t="5835" x="4292600" y="1809750"/>
          <p14:tracePt t="5851" x="4425950" y="1797050"/>
          <p14:tracePt t="5851" x="4559300" y="1784350"/>
          <p14:tracePt t="5868" x="4692650" y="1778000"/>
          <p14:tracePt t="5868" x="4826000" y="1771650"/>
          <p14:tracePt t="5868" x="4959350" y="1771650"/>
          <p14:tracePt t="5888" x="5086350" y="1771650"/>
          <p14:tracePt t="5900" x="5219700" y="1778000"/>
          <p14:tracePt t="5900" x="5480050" y="1790700"/>
          <p14:tracePt t="5919" x="5607050" y="1803400"/>
          <p14:tracePt t="5919" x="5734050" y="1822450"/>
          <p14:tracePt t="5935" x="5861050" y="1841500"/>
          <p14:tracePt t="5935" x="5981700" y="1860550"/>
          <p14:tracePt t="5952" x="6102350" y="1892300"/>
          <p14:tracePt t="5952" x="6216650" y="1917700"/>
          <p14:tracePt t="5952" x="6330950" y="1949450"/>
          <p14:tracePt t="5971" x="6445250" y="1981200"/>
          <p14:tracePt t="5983" x="6553200" y="2019300"/>
          <p14:tracePt t="5983" x="6769100" y="2101850"/>
          <p14:tracePt t="6002" x="6870700" y="2146300"/>
          <p14:tracePt t="6002" x="6972300" y="2190750"/>
          <p14:tracePt t="6019" x="7061200" y="2241550"/>
          <p14:tracePt t="6019" x="7150100" y="2292350"/>
          <p14:tracePt t="6036" x="7232650" y="2343150"/>
          <p14:tracePt t="6036" x="7308850" y="2400300"/>
          <p14:tracePt t="6036" x="7385050" y="2451100"/>
          <p14:tracePt t="6055" x="7448550" y="2514600"/>
          <p14:tracePt t="6055" x="7512050" y="2571750"/>
          <p14:tracePt t="6069" x="7562850" y="2628900"/>
          <p14:tracePt t="6069" x="7613650" y="2692400"/>
          <p14:tracePt t="6085" x="7664450" y="2749550"/>
          <p14:tracePt t="6085" x="7702550" y="2806700"/>
          <p14:tracePt t="6103" x="7734300" y="2870200"/>
          <p14:tracePt t="6103" x="7778750" y="2984500"/>
          <p14:tracePt t="6120" x="7785100" y="3041650"/>
          <p14:tracePt t="6120" x="7791450" y="3098800"/>
          <p14:tracePt t="6136" x="7785100" y="3162300"/>
          <p14:tracePt t="6136" x="7772400" y="3219450"/>
          <p14:tracePt t="6152" x="7753350" y="3276600"/>
          <p14:tracePt t="6152" x="7721600" y="3340100"/>
          <p14:tracePt t="6169" x="7683500" y="3397250"/>
          <p14:tracePt t="6169" x="7588250" y="3517900"/>
          <p14:tracePt t="6188" x="7524750" y="3581400"/>
          <p14:tracePt t="6188" x="7454900" y="3638550"/>
          <p14:tracePt t="6203" x="7385050" y="3695700"/>
          <p14:tracePt t="6203" x="7302500" y="3759200"/>
          <p14:tracePt t="6219" x="7213600" y="3816350"/>
          <p14:tracePt t="6219" x="7124700" y="3867150"/>
          <p14:tracePt t="6236" x="7023100" y="3924300"/>
          <p14:tracePt t="6236" x="6921500" y="3981450"/>
          <p14:tracePt t="6236" x="6813550" y="4032250"/>
          <p14:tracePt t="6255" x="6699250" y="4083050"/>
          <p14:tracePt t="6268" x="6584950" y="4133850"/>
          <p14:tracePt t="6268" x="6337300" y="4229100"/>
          <p14:tracePt t="6287" x="6210300" y="4279900"/>
          <p14:tracePt t="6287" x="6083300" y="4324350"/>
          <p14:tracePt t="6303" x="5949950" y="4368800"/>
          <p14:tracePt t="6303" x="5816600" y="4413250"/>
          <p14:tracePt t="6303" x="5676900" y="4457700"/>
          <p14:tracePt t="6323" x="5537200" y="4508500"/>
          <p14:tracePt t="6335" x="5391150" y="4552950"/>
          <p14:tracePt t="6335" x="5251450" y="4597400"/>
          <p14:tracePt t="6335" x="5105400" y="4648200"/>
          <p14:tracePt t="6356" x="4959350" y="4699000"/>
          <p14:tracePt t="6356" x="4813300" y="4749800"/>
          <p14:tracePt t="6370" x="4660900" y="4806950"/>
          <p14:tracePt t="6370" x="4508500" y="4864100"/>
          <p14:tracePt t="6387" x="4356100" y="4921250"/>
          <p14:tracePt t="6387" x="4203700" y="4984750"/>
          <p14:tracePt t="6403" x="4051300" y="5041900"/>
          <p14:tracePt t="6403" x="3752850" y="5156200"/>
          <p14:tracePt t="6420" x="3606800" y="5219700"/>
          <p14:tracePt t="6420" x="3467100" y="5276850"/>
          <p14:tracePt t="6436" x="3327400" y="5334000"/>
          <p14:tracePt t="6436" x="3194050" y="5391150"/>
          <p14:tracePt t="6453" x="3067050" y="5441950"/>
          <p14:tracePt t="6453" x="2940050" y="5492750"/>
          <p14:tracePt t="6470" x="2819400" y="5543550"/>
          <p14:tracePt t="6470" x="2597150" y="5626100"/>
          <p14:tracePt t="6488" x="2489200" y="5657850"/>
          <p14:tracePt t="6488" x="2400300" y="5702300"/>
          <p14:tracePt t="6504" x="2311400" y="5734050"/>
          <p14:tracePt t="6504" x="2228850" y="5772150"/>
          <p14:tracePt t="6520" x="2152650" y="5803900"/>
          <p14:tracePt t="6535" x="2063750" y="5829300"/>
          <p14:tracePt t="6598" x="1943100" y="5892800"/>
          <p14:tracePt t="6607" x="1828800" y="5943600"/>
          <p14:tracePt t="6619" x="1720850" y="5994400"/>
          <p14:tracePt t="6619" x="1619250" y="6038850"/>
          <p14:tracePt t="6619" x="1517650" y="6089650"/>
          <p14:tracePt t="6640" x="1422400" y="6134100"/>
          <p14:tracePt t="6652" x="1339850" y="6178550"/>
          <p14:tracePt t="6652" x="1250950" y="6242050"/>
          <p14:tracePt t="6671" x="1225550" y="6267450"/>
          <p14:tracePt t="6671" x="1206500" y="6286500"/>
          <p14:tracePt t="6687" x="1187450" y="6311900"/>
          <p14:tracePt t="6687" x="1168400" y="6330950"/>
          <p14:tracePt t="6687" x="1149350" y="6356350"/>
          <p14:tracePt t="6707" x="1136650" y="6381750"/>
          <p14:tracePt t="6707" x="1117600" y="6407150"/>
          <p14:tracePt t="6721" x="1098550" y="6426200"/>
          <p14:tracePt t="6736" x="1066800" y="6470650"/>
          <p14:tracePt t="6736" x="1054100" y="6489700"/>
          <p14:tracePt t="12163" x="2235200" y="6527800"/>
          <p14:tracePt t="12170" x="2279650" y="6515100"/>
          <p14:tracePt t="12179" x="2324100" y="6502400"/>
          <p14:tracePt t="12187" x="2362200" y="6489700"/>
          <p14:tracePt t="12187" x="2400300" y="6483350"/>
          <p14:tracePt t="12206" x="2438400" y="6477000"/>
          <p14:tracePt t="12206" x="2501900" y="6464300"/>
          <p14:tracePt t="12223" x="2533650" y="6451600"/>
          <p14:tracePt t="12223" x="2559050" y="6451600"/>
          <p14:tracePt t="12240" x="2584450" y="6451600"/>
          <p14:tracePt t="12240" x="2603500" y="6445250"/>
          <p14:tracePt t="12256" x="2628900" y="6438900"/>
          <p14:tracePt t="12271" x="2667000" y="6432550"/>
          <p14:tracePt t="12288" x="2698750" y="6419850"/>
          <p14:tracePt t="12304" x="2724150" y="6407150"/>
          <p14:tracePt t="12304" x="2749550" y="6400800"/>
          <p14:tracePt t="12325" x="2768600" y="6388100"/>
          <p14:tracePt t="12343" x="2794000" y="6362700"/>
          <p14:tracePt t="12383" x="2813050" y="6343650"/>
          <p14:tracePt t="12435" x="2819400" y="6337300"/>
          <p14:tracePt t="12451" x="2825750" y="6330950"/>
          <p14:tracePt t="12463" x="2832100" y="6324600"/>
          <p14:tracePt t="12471" x="2832100" y="6318250"/>
          <p14:tracePt t="12471" x="2838450" y="6311900"/>
          <p14:tracePt t="12490" x="2838450" y="6305550"/>
          <p14:tracePt t="12505" x="2838450" y="6299200"/>
          <p14:tracePt t="12523" x="2838450" y="6305550"/>
          <p14:tracePt t="12582" x="2832100" y="6299200"/>
          <p14:tracePt t="12615" x="2832100" y="6292850"/>
          <p14:tracePt t="12643" x="2838450" y="6292850"/>
          <p14:tracePt t="12695" x="2844800" y="6292850"/>
          <p14:tracePt t="12727" x="2844800" y="6286500"/>
          <p14:tracePt t="12751" x="2851150" y="6286500"/>
          <p14:tracePt t="12763" x="2857500" y="6280150"/>
          <p14:tracePt t="12786" x="2863850" y="6280150"/>
          <p14:tracePt t="12810" x="2870200" y="6273800"/>
          <p14:tracePt t="12830" x="2876550" y="6273800"/>
          <p14:tracePt t="12874" x="2882900" y="6267450"/>
          <p14:tracePt t="12899" x="2876550" y="6261100"/>
          <p14:tracePt t="12931" x="2870200" y="6261100"/>
          <p14:tracePt t="12975" x="2863850" y="6267450"/>
          <p14:tracePt t="12991" x="2857500" y="6273800"/>
          <p14:tracePt t="13003" x="2851150" y="6273800"/>
          <p14:tracePt t="13035" x="2857500" y="6280150"/>
          <p14:tracePt t="13111" x="2863850" y="6280150"/>
          <p14:tracePt t="13131" x="2857500" y="6280150"/>
          <p14:tracePt t="13235" x="2857500" y="6273800"/>
          <p14:tracePt t="13303" x="2863850" y="6267450"/>
          <p14:tracePt t="13412" x="2870200" y="6267450"/>
          <p14:tracePt t="13447" x="2876550" y="6267450"/>
          <p14:tracePt t="13559" x="2876550" y="6261100"/>
          <p14:tracePt t="13603" x="2882900" y="6254750"/>
          <p14:tracePt t="13643" x="2889250" y="6254750"/>
          <p14:tracePt t="13663" x="2895600" y="6254750"/>
          <p14:tracePt t="13679" x="2901950" y="6248400"/>
          <p14:tracePt t="13687" x="2908300" y="6248400"/>
          <p14:tracePt t="13703" x="2921000" y="6248400"/>
          <p14:tracePt t="13711" x="2927350" y="6248400"/>
          <p14:tracePt t="13711" x="2933700" y="6248400"/>
          <p14:tracePt t="13728" x="2946400" y="6248400"/>
          <p14:tracePt t="13728" x="2959100" y="6248400"/>
          <p14:tracePt t="13744" x="2971800" y="6248400"/>
          <p14:tracePt t="13744" x="2978150" y="6242050"/>
          <p14:tracePt t="13744" x="2997200" y="6242050"/>
          <p14:tracePt t="13764" x="3009900" y="6242050"/>
          <p14:tracePt t="13764" x="3022600" y="6242050"/>
          <p14:tracePt t="13778" x="3035300" y="6242050"/>
          <p14:tracePt t="13778" x="3054350" y="6242050"/>
          <p14:tracePt t="13795" x="3073400" y="6242050"/>
          <p14:tracePt t="13795" x="3086100" y="6242050"/>
          <p14:tracePt t="13811" x="3105150" y="6242050"/>
          <p14:tracePt t="13811" x="3124200" y="6242050"/>
          <p14:tracePt t="13829" x="3143250" y="6242050"/>
          <p14:tracePt t="13829" x="3187700" y="6248400"/>
          <p14:tracePt t="13845" x="3206750" y="6248400"/>
          <p14:tracePt t="13845" x="3225800" y="6248400"/>
          <p14:tracePt t="13862" x="3244850" y="6254750"/>
          <p14:tracePt t="13862" x="3263900" y="6254750"/>
          <p14:tracePt t="13878" x="3282950" y="6261100"/>
          <p14:tracePt t="13878" x="3321050" y="6261100"/>
          <p14:tracePt t="13896" x="3333750" y="6261100"/>
          <p14:tracePt t="13896" x="3352800" y="6267450"/>
          <p14:tracePt t="13912" x="3365500" y="6267450"/>
          <p14:tracePt t="13912" x="3378200" y="6267450"/>
          <p14:tracePt t="13928" x="3390900" y="6267450"/>
          <p14:tracePt t="13928" x="3397250" y="6273800"/>
          <p14:tracePt t="13946" x="3409950" y="6273800"/>
          <p14:tracePt t="13946" x="3416300" y="6273800"/>
          <p14:tracePt t="13946" x="3422650" y="6267450"/>
          <p14:tracePt t="13965" x="3429000" y="6267450"/>
          <p14:tracePt t="13978" x="3435350" y="6261100"/>
          <p14:tracePt t="13996" x="3435350" y="6254750"/>
          <p14:tracePt t="14015" x="3429000" y="6261100"/>
          <p14:tracePt t="14055" x="3422650" y="6261100"/>
          <p14:tracePt t="14071" x="3416300" y="6267450"/>
          <p14:tracePt t="14091" x="3422650" y="6267450"/>
          <p14:tracePt t="14235" x="3429000" y="6261100"/>
          <p14:tracePt t="14251" x="3435350" y="6261100"/>
          <p14:tracePt t="14263" x="3441700" y="6254750"/>
          <p14:tracePt t="14271" x="3448050" y="6254750"/>
          <p14:tracePt t="14280" x="3460750" y="6248400"/>
          <p14:tracePt t="14280" x="3467100" y="6248400"/>
          <p14:tracePt t="14297" x="3479800" y="6248400"/>
          <p14:tracePt t="14297" x="3486150" y="6242050"/>
          <p14:tracePt t="14313" x="3498850" y="6242050"/>
          <p14:tracePt t="14313" x="3511550" y="6242050"/>
          <p14:tracePt t="14313" x="3524250" y="6235700"/>
          <p14:tracePt t="14333" x="3543300" y="6235700"/>
          <p14:tracePt t="14345" x="3556000" y="6235700"/>
          <p14:tracePt t="14345" x="3594100" y="6235700"/>
          <p14:tracePt t="14364" x="3606800" y="6235700"/>
          <p14:tracePt t="14364" x="3625850" y="6229350"/>
          <p14:tracePt t="14380" x="3644900" y="6229350"/>
          <p14:tracePt t="14380" x="3663950" y="6229350"/>
          <p14:tracePt t="14397" x="3683000" y="6229350"/>
          <p14:tracePt t="14397" x="3702050" y="6229350"/>
          <p14:tracePt t="14397" x="3721100" y="6223000"/>
          <p14:tracePt t="14415" x="3740150" y="6223000"/>
          <p14:tracePt t="14428" x="3759200" y="6223000"/>
          <p14:tracePt t="14428" x="3797300" y="6223000"/>
          <p14:tracePt t="14447" x="3816350" y="6223000"/>
          <p14:tracePt t="14447" x="3835400" y="6223000"/>
          <p14:tracePt t="14464" x="3854450" y="6223000"/>
          <p14:tracePt t="14464" x="3873500" y="6223000"/>
          <p14:tracePt t="14481" x="3892550" y="6223000"/>
          <p14:tracePt t="14481" x="3924300" y="6223000"/>
          <p14:tracePt t="14497" x="3937000" y="6223000"/>
          <p14:tracePt t="14497" x="3949700" y="6223000"/>
          <p14:tracePt t="14514" x="3968750" y="6223000"/>
          <p14:tracePt t="14514" x="3981450" y="6223000"/>
          <p14:tracePt t="14530" x="3994150" y="6223000"/>
          <p14:tracePt t="14530" x="4006850" y="6223000"/>
          <p14:tracePt t="14547" x="4019550" y="6223000"/>
          <p14:tracePt t="14547" x="4044950" y="6223000"/>
          <p14:tracePt t="14564" x="4057650" y="6223000"/>
          <p14:tracePt t="14564" x="4064000" y="6223000"/>
          <p14:tracePt t="14581" x="4076700" y="6223000"/>
          <p14:tracePt t="14581" x="4089400" y="6223000"/>
          <p14:tracePt t="14597" x="4095750" y="6223000"/>
          <p14:tracePt t="14597" x="4108450" y="6223000"/>
          <p14:tracePt t="14597" x="4121150" y="6223000"/>
          <p14:tracePt t="14617" x="4127500" y="6223000"/>
          <p14:tracePt t="14629" x="4140200" y="6223000"/>
          <p14:tracePt t="14629" x="4159250" y="6223000"/>
          <p14:tracePt t="14649" x="4165600" y="6223000"/>
          <p14:tracePt t="14649" x="4178300" y="6223000"/>
          <p14:tracePt t="14665" x="4184650" y="6223000"/>
          <p14:tracePt t="14665" x="4191000" y="6223000"/>
          <p14:tracePt t="14681" x="4197350" y="6216650"/>
          <p14:tracePt t="14681" x="4203700" y="6216650"/>
          <p14:tracePt t="14681" x="4216400" y="6216650"/>
          <p14:tracePt t="14700" x="4222750" y="6216650"/>
          <p14:tracePt t="14713" x="4229100" y="6216650"/>
          <p14:tracePt t="14713" x="4241800" y="6216650"/>
          <p14:tracePt t="14732" x="4248150" y="6216650"/>
          <p14:tracePt t="14732" x="4254500" y="6216650"/>
          <p14:tracePt t="14748" x="4267200" y="6216650"/>
          <p14:tracePt t="14748" x="4273550" y="6216650"/>
          <p14:tracePt t="14764" x="4279900" y="6216650"/>
          <p14:tracePt t="14764" x="4286250" y="6216650"/>
          <p14:tracePt t="14764" x="4292600" y="6216650"/>
          <p14:tracePt t="14784" x="4298950" y="6216650"/>
          <p14:tracePt t="14796" x="4305300" y="6216650"/>
          <p14:tracePt t="14813" x="4318000" y="6216650"/>
          <p14:tracePt t="14831" x="4324350" y="6216650"/>
          <p14:tracePt t="14847" x="4330700" y="6216650"/>
          <p14:tracePt t="14847" x="4343400" y="6216650"/>
          <p14:tracePt t="14865" x="4349750" y="6216650"/>
          <p14:tracePt t="14880" x="4356100" y="6216650"/>
          <p14:tracePt t="14896" x="4362450" y="6216650"/>
          <p14:tracePt t="14914" x="4368800" y="6216650"/>
          <p14:tracePt t="14931" x="4375150" y="6216650"/>
          <p14:tracePt t="14971" x="4381500" y="6216650"/>
          <p14:tracePt t="14991" x="4387850" y="6216650"/>
          <p14:tracePt t="15007" x="4394200" y="6216650"/>
          <p14:tracePt t="15023" x="4400550" y="6216650"/>
          <p14:tracePt t="15035" x="4413250" y="6216650"/>
          <p14:tracePt t="15052" x="4419600" y="6216650"/>
          <p14:tracePt t="15068" x="4425950" y="6216650"/>
          <p14:tracePt t="15084" x="4432300" y="6216650"/>
          <p14:tracePt t="15097" x="4438650" y="6216650"/>
          <p14:tracePt t="15114" x="4445000" y="6216650"/>
          <p14:tracePt t="15131" x="4451350" y="6216650"/>
          <p14:tracePt t="15147" x="4457700" y="6216650"/>
          <p14:tracePt t="15164" x="4464050" y="6216650"/>
          <p14:tracePt t="15195" x="4470400" y="6216650"/>
          <p14:tracePt t="15247" x="4476750" y="6216650"/>
          <p14:tracePt t="15263" x="4483100" y="6216650"/>
          <p14:tracePt t="15275" x="4489450" y="6216650"/>
          <p14:tracePt t="15291" x="4495800" y="6210300"/>
          <p14:tracePt t="15308" x="4508500" y="6210300"/>
          <p14:tracePt t="15323" x="4514850" y="6210300"/>
          <p14:tracePt t="15336" x="4521200" y="6210300"/>
          <p14:tracePt t="15348" x="4533900" y="6210300"/>
          <p14:tracePt t="15368" x="4540250" y="6210300"/>
          <p14:tracePt t="15368" x="4546600" y="6216650"/>
          <p14:tracePt t="15384" x="4552950" y="6216650"/>
          <p14:tracePt t="15384" x="4559300" y="6216650"/>
          <p14:tracePt t="15400" x="4565650" y="6216650"/>
          <p14:tracePt t="15400" x="4572000" y="6216650"/>
          <p14:tracePt t="15417" x="4578350" y="6216650"/>
          <p14:tracePt t="15417" x="4584700" y="6216650"/>
          <p14:tracePt t="15417" x="4591050" y="6216650"/>
          <p14:tracePt t="15436" x="4597400" y="6216650"/>
          <p14:tracePt t="15448" x="4603750" y="6216650"/>
          <p14:tracePt t="15448" x="4622800" y="6216650"/>
          <p14:tracePt t="15467" x="4629150" y="6216650"/>
          <p14:tracePt t="15482" x="4635500" y="6216650"/>
          <p14:tracePt t="15482" x="4641850" y="6216650"/>
          <p14:tracePt t="15500" x="4648200" y="6216650"/>
          <p14:tracePt t="15500" x="4660900" y="6216650"/>
          <p14:tracePt t="15518" x="4667250" y="6216650"/>
          <p14:tracePt t="15518" x="4673600" y="6216650"/>
          <p14:tracePt t="15535" x="4679950" y="6216650"/>
          <p14:tracePt t="15535" x="4686300" y="6216650"/>
          <p14:tracePt t="15551" x="4692650" y="6216650"/>
          <p14:tracePt t="15566" x="4699000" y="6216650"/>
          <p14:tracePt t="15566" x="4705350" y="6216650"/>
          <p14:tracePt t="15585" x="4711700" y="6216650"/>
          <p14:tracePt t="15599" x="4718050" y="6216650"/>
          <p14:tracePt t="15616" x="4724400" y="6216650"/>
          <p14:tracePt t="15633" x="4730750" y="6216650"/>
          <p14:tracePt t="15650" x="4724400" y="6223000"/>
          <p14:tracePt t="15691" x="4718050" y="6223000"/>
          <p14:tracePt t="15703" x="4711700" y="6223000"/>
          <p14:tracePt t="15720" x="4711700" y="6229350"/>
          <p14:tracePt t="15735" x="4705350" y="6229350"/>
          <p14:tracePt t="15751" x="4699000" y="6229350"/>
          <p14:tracePt t="15772" x="4705350" y="6223000"/>
          <p14:tracePt t="15840" x="4711700" y="6223000"/>
          <p14:tracePt t="15855" x="4718050" y="6223000"/>
          <p14:tracePt t="15863" x="4724400" y="6223000"/>
          <p14:tracePt t="15871" x="4730750" y="6223000"/>
          <p14:tracePt t="15871" x="4737100" y="6216650"/>
          <p14:tracePt t="15885" x="4743450" y="6216650"/>
          <p14:tracePt t="15885" x="4749800" y="6216650"/>
          <p14:tracePt t="15902" x="4756150" y="6223000"/>
          <p14:tracePt t="15902" x="4762500" y="6223000"/>
          <p14:tracePt t="15919" x="4768850" y="6223000"/>
          <p14:tracePt t="15919" x="4775200" y="6216650"/>
          <p14:tracePt t="15936" x="4781550" y="6216650"/>
          <p14:tracePt t="15951" x="4787900" y="6216650"/>
          <p14:tracePt t="15967" x="4794250" y="6216650"/>
          <p14:tracePt t="15984" x="4800600" y="6216650"/>
          <p14:tracePt t="16004" x="4806950" y="6216650"/>
          <p14:tracePt t="16027" x="4813300" y="6216650"/>
          <p14:tracePt t="16104" x="4819650" y="6216650"/>
          <p14:tracePt t="16131" x="4819650" y="6210300"/>
          <p14:tracePt t="16147" x="4826000" y="6210300"/>
          <p14:tracePt t="16164" x="4832350" y="6210300"/>
          <p14:tracePt t="16175" x="4838700" y="6203950"/>
          <p14:tracePt t="16191" x="4845050" y="6203950"/>
          <p14:tracePt t="16215" x="4851400" y="6203950"/>
          <p14:tracePt t="16231" x="4857750" y="6203950"/>
          <p14:tracePt t="16259" x="4864100" y="6203950"/>
          <p14:tracePt t="16276" x="4870450" y="6203950"/>
          <p14:tracePt t="16292" x="4876800" y="6203950"/>
          <p14:tracePt t="16304" x="4883150" y="6203950"/>
          <p14:tracePt t="16335" x="4889500" y="6203950"/>
          <p14:tracePt t="16351" x="4895850" y="6203950"/>
          <p14:tracePt t="16363" x="4902200" y="6203950"/>
          <p14:tracePt t="16380" x="4908550" y="6203950"/>
          <p14:tracePt t="16388" x="4914900" y="6203950"/>
          <p14:tracePt t="16388" x="4921250" y="6203950"/>
          <p14:tracePt t="16405" x="4927600" y="6203950"/>
          <p14:tracePt t="16405" x="4933950" y="6203950"/>
          <p14:tracePt t="16420" x="4946650" y="6203950"/>
          <p14:tracePt t="16420" x="4959350" y="6203950"/>
          <p14:tracePt t="16437" x="4972050" y="6203950"/>
          <p14:tracePt t="16437" x="4984750" y="6203950"/>
          <p14:tracePt t="16437" x="4997450" y="6197600"/>
          <p14:tracePt t="16456" x="5010150" y="6197600"/>
          <p14:tracePt t="16469" x="5022850" y="6197600"/>
          <p14:tracePt t="16469" x="5048250" y="6191250"/>
          <p14:tracePt t="16487" x="5060950" y="6191250"/>
          <p14:tracePt t="16487" x="5073650" y="6191250"/>
          <p14:tracePt t="16504" x="5080000" y="6184900"/>
          <p14:tracePt t="16504" x="5092700" y="6184900"/>
          <p14:tracePt t="16521" x="5099050" y="6184900"/>
          <p14:tracePt t="16521" x="5111750" y="6184900"/>
          <p14:tracePt t="16538" x="5118100" y="6184900"/>
          <p14:tracePt t="16552" x="5118100" y="6191250"/>
          <p14:tracePt t="16592" x="5111750" y="6191250"/>
          <p14:tracePt t="16604" x="5105400" y="6191250"/>
          <p14:tracePt t="16619" x="5099050" y="6191250"/>
          <p14:tracePt t="16635" x="5092700" y="6191250"/>
          <p14:tracePt t="16651" x="5086350" y="6191250"/>
          <p14:tracePt t="16672" x="5092700" y="6184900"/>
          <p14:tracePt t="16716" x="5099050" y="6184900"/>
          <p14:tracePt t="16732" x="5105400" y="6184900"/>
          <p14:tracePt t="16748" x="5111750" y="6184900"/>
          <p14:tracePt t="16757" x="5118100" y="6184900"/>
          <p14:tracePt t="16757" x="5124450" y="6184900"/>
          <p14:tracePt t="16773" x="5130800" y="6184900"/>
          <p14:tracePt t="16787" x="5137150" y="6184900"/>
          <p14:tracePt t="16787" x="5143500" y="6184900"/>
          <p14:tracePt t="16805" x="5156200" y="6184900"/>
          <p14:tracePt t="16824" x="5162550" y="6184900"/>
          <p14:tracePt t="16837" x="5168900" y="6184900"/>
          <p14:tracePt t="16853" x="5175250" y="6184900"/>
          <p14:tracePt t="16870" x="5181600" y="6184900"/>
          <p14:tracePt t="16887" x="5187950" y="6184900"/>
          <p14:tracePt t="16919" x="5194300" y="6184900"/>
          <p14:tracePt t="16952" x="5187950" y="6184900"/>
          <p14:tracePt t="17015" x="5181600" y="6184900"/>
          <p14:tracePt t="17039" x="5181600" y="6178550"/>
          <p14:tracePt t="17203" x="5187950" y="6178550"/>
          <p14:tracePt t="17236" x="5194300" y="6184900"/>
          <p14:tracePt t="17256" x="5200650" y="6184900"/>
          <p14:tracePt t="17280" x="5207000" y="6184900"/>
          <p14:tracePt t="17303" x="5200650" y="6184900"/>
          <p14:tracePt t="17371" x="5194300" y="6184900"/>
          <p14:tracePt t="17384" x="5187950" y="6184900"/>
          <p14:tracePt t="17400" x="5181600" y="6184900"/>
          <p14:tracePt t="17436" x="5187950" y="6184900"/>
          <p14:tracePt t="17528" x="5194300" y="6184900"/>
          <p14:tracePt t="17588" x="5200650" y="6184900"/>
          <p14:tracePt t="17612" x="5207000" y="6184900"/>
          <p14:tracePt t="17632" x="5213350" y="6191250"/>
          <p14:tracePt t="17655" x="5219700" y="6191250"/>
          <p14:tracePt t="17676" x="5219700" y="6197600"/>
          <p14:tracePt t="17744" x="5213350" y="6203950"/>
          <p14:tracePt t="17812" x="5207000" y="6203950"/>
          <p14:tracePt t="17836" x="5200650" y="6203950"/>
          <p14:tracePt t="17856" x="5194300" y="6203950"/>
          <p14:tracePt t="17880" x="5187950" y="6203950"/>
          <p14:tracePt t="17912" x="5194300" y="6197600"/>
          <p14:tracePt t="17972" x="5200650" y="6197600"/>
          <p14:tracePt t="17984" x="5207000" y="6197600"/>
          <p14:tracePt t="18000" x="5219700" y="6197600"/>
          <p14:tracePt t="18015" x="5226050" y="6197600"/>
          <p14:tracePt t="18031" x="5232400" y="6197600"/>
          <p14:tracePt t="18045" x="5238750" y="6203950"/>
          <p14:tracePt t="18061" x="5245100" y="6203950"/>
          <p14:tracePt t="18084" x="5251450" y="6203950"/>
          <p14:tracePt t="18180" x="5251450" y="6210300"/>
          <p14:tracePt t="18240" x="5257800" y="6210300"/>
          <p14:tracePt t="18264" x="5264150" y="6210300"/>
          <p14:tracePt t="18284" x="5270500" y="6203950"/>
          <p14:tracePt t="18308" x="5276850" y="6203950"/>
          <p14:tracePt t="18325" x="5283200" y="6203950"/>
          <p14:tracePt t="18336" x="5289550" y="6203950"/>
          <p14:tracePt t="18361" x="5295900" y="6197600"/>
          <p14:tracePt t="18384" x="5302250" y="6191250"/>
          <p14:tracePt t="18412" x="5308600" y="6191250"/>
          <p14:tracePt t="18428" x="5314950" y="6191250"/>
          <p14:tracePt t="18444" x="5321300" y="6191250"/>
          <p14:tracePt t="18456" x="5327650" y="6184900"/>
          <p14:tracePt t="18472" x="5334000" y="6184900"/>
          <p14:tracePt t="18488" x="5340350" y="6184900"/>
          <p14:tracePt t="18524" x="5346700" y="6184900"/>
          <p14:tracePt t="18564" x="5353050" y="6184900"/>
          <p14:tracePt t="18624" x="5359400" y="6184900"/>
          <p14:tracePt t="18644" x="5359400" y="6178550"/>
          <p14:tracePt t="18660" x="5365750" y="6178550"/>
          <p14:tracePt t="18676" x="5372100" y="6178550"/>
          <p14:tracePt t="18688" x="5378450" y="6178550"/>
          <p14:tracePt t="18704" x="5384800" y="6172200"/>
          <p14:tracePt t="18720" x="5391150" y="6172200"/>
          <p14:tracePt t="18736" x="5397500" y="6172200"/>
          <p14:tracePt t="18748" x="5403850" y="6165850"/>
          <p14:tracePt t="18764" x="5410200" y="6165850"/>
          <p14:tracePt t="18781" x="5416550" y="6165850"/>
          <p14:tracePt t="18797" x="5422900" y="6165850"/>
          <p14:tracePt t="18810" x="5435600" y="6165850"/>
          <p14:tracePt t="18827" x="5441950" y="6165850"/>
          <p14:tracePt t="18843" x="5448300" y="6165850"/>
          <p14:tracePt t="18860" x="5454650" y="6159500"/>
          <p14:tracePt t="18877" x="5461000" y="6159500"/>
          <p14:tracePt t="18894" x="5467350" y="6153150"/>
          <p14:tracePt t="18911" x="5467350" y="6146800"/>
          <p14:tracePt t="18928" x="5467350" y="6140450"/>
          <p14:tracePt t="18928" x="5461000" y="6134100"/>
          <p14:tracePt t="18946" x="5461000" y="6127750"/>
          <p14:tracePt t="18946" x="5461000" y="6121400"/>
          <p14:tracePt t="18963" x="5454650" y="6115050"/>
          <p14:tracePt t="18963" x="5448300" y="6102350"/>
          <p14:tracePt t="18980" x="5441950" y="6096000"/>
          <p14:tracePt t="18980" x="5422900" y="6076950"/>
          <p14:tracePt t="18997" x="5410200" y="6064250"/>
          <p14:tracePt t="18997" x="5397500" y="6051550"/>
          <p14:tracePt t="19014" x="5378450" y="6038850"/>
          <p14:tracePt t="19014" x="5359400" y="6026150"/>
          <p14:tracePt t="19030" x="5340350" y="6013450"/>
          <p14:tracePt t="19030" x="5308600" y="6000750"/>
          <p14:tracePt t="19030" x="5283200" y="5975350"/>
          <p14:tracePt t="19050" x="5245100" y="5949950"/>
          <p14:tracePt t="19061" x="5207000" y="5924550"/>
          <p14:tracePt t="19061" x="5118100" y="5854700"/>
          <p14:tracePt t="19082" x="5067300" y="5816600"/>
          <p14:tracePt t="19082" x="5016500" y="5772150"/>
          <p14:tracePt t="19097" x="4959350" y="5721350"/>
          <p14:tracePt t="19097" x="4902200" y="5670550"/>
          <p14:tracePt t="19113" x="4845050" y="5613400"/>
          <p14:tracePt t="19113" x="4781550" y="5556250"/>
          <p14:tracePt t="19130" x="4724400" y="5492750"/>
          <p14:tracePt t="19130" x="4660900" y="5429250"/>
          <p14:tracePt t="19130" x="4597400" y="5365750"/>
          <p14:tracePt t="19149" x="4527550" y="5295900"/>
          <p14:tracePt t="19162" x="4457700" y="5219700"/>
          <p14:tracePt t="19162" x="4311650" y="5073650"/>
          <p14:tracePt t="19180" x="4229100" y="4997450"/>
          <p14:tracePt t="19180" x="4146550" y="4921250"/>
          <p14:tracePt t="19196" x="4064000" y="4845050"/>
          <p14:tracePt t="19196" x="3981450" y="4762500"/>
          <p14:tracePt t="19213" x="3898900" y="4686300"/>
          <p14:tracePt t="19213" x="3727450" y="4540250"/>
          <p14:tracePt t="19231" x="3644900" y="4470400"/>
          <p14:tracePt t="19231" x="3568700" y="4400550"/>
          <p14:tracePt t="19247" x="3486150" y="4337050"/>
          <p14:tracePt t="19247" x="3403600" y="4267200"/>
          <p14:tracePt t="19264" x="3327400" y="4203700"/>
          <p14:tracePt t="19264" x="3244850" y="4140200"/>
          <p14:tracePt t="19280" x="3168650" y="4070350"/>
          <p14:tracePt t="19280" x="3003550" y="3949700"/>
          <p14:tracePt t="19297" x="2921000" y="3886200"/>
          <p14:tracePt t="19297" x="2838450" y="3835400"/>
          <p14:tracePt t="19314" x="2755900" y="3784600"/>
          <p14:tracePt t="19314" x="2679700" y="3733800"/>
          <p14:tracePt t="19332" x="2597150" y="3689350"/>
          <p14:tracePt t="19332" x="2527300" y="3644900"/>
          <p14:tracePt t="19347" x="2457450" y="3606800"/>
          <p14:tracePt t="19347" x="2336800" y="3536950"/>
          <p14:tracePt t="19365" x="2279650" y="3505200"/>
          <p14:tracePt t="19365" x="2222500" y="3473450"/>
          <p14:tracePt t="19382" x="2171700" y="3448050"/>
          <p14:tracePt t="19382" x="2127250" y="3422650"/>
          <p14:tracePt t="19398" x="2082800" y="3397250"/>
          <p14:tracePt t="19398" x="2038350" y="3371850"/>
          <p14:tracePt t="19414" x="2000250" y="3352800"/>
          <p14:tracePt t="19414" x="1968500" y="3340100"/>
          <p14:tracePt t="19414" x="1943100" y="3327400"/>
          <p14:tracePt t="19433" x="1917700" y="3308350"/>
          <p14:tracePt t="19446" x="1898650" y="3302000"/>
          <p14:tracePt t="19446" x="1873250" y="3282950"/>
          <p14:tracePt t="19465" x="1873250" y="3276600"/>
          <p14:tracePt t="19479" x="1885950" y="3270250"/>
          <p14:tracePt t="19479" x="1898650" y="3270250"/>
          <p14:tracePt t="19498" x="1917700" y="3263900"/>
          <p14:tracePt t="19498" x="1943100" y="3263900"/>
          <p14:tracePt t="19498" x="1974850" y="3263900"/>
          <p14:tracePt t="19517" x="2006600" y="3257550"/>
          <p14:tracePt t="19530" x="2051050" y="3257550"/>
          <p14:tracePt t="19530" x="2133600" y="3257550"/>
          <p14:tracePt t="19548" x="2184400" y="3257550"/>
          <p14:tracePt t="19548" x="2235200" y="3257550"/>
          <p14:tracePt t="19565" x="2286000" y="3257550"/>
          <p14:tracePt t="19565" x="2343150" y="3263900"/>
          <p14:tracePt t="19582" x="2400300" y="3263900"/>
          <p14:tracePt t="19582" x="2533650" y="3263900"/>
          <p14:tracePt t="19598" x="2603500" y="3263900"/>
          <p14:tracePt t="19598" x="2679700" y="3257550"/>
          <p14:tracePt t="19615" x="2762250" y="3257550"/>
          <p14:tracePt t="19615" x="2844800" y="3257550"/>
          <p14:tracePt t="19632" x="2933700" y="3263900"/>
          <p14:tracePt t="19632" x="3111500" y="3263900"/>
          <p14:tracePt t="19649" x="3206750" y="3270250"/>
          <p14:tracePt t="19649" x="3302000" y="3276600"/>
          <p14:tracePt t="19666" x="3403600" y="3276600"/>
          <p14:tracePt t="19666" x="3511550" y="3282950"/>
          <p14:tracePt t="19682" x="3613150" y="3289300"/>
          <p14:tracePt t="19682" x="3727450" y="3295650"/>
          <p14:tracePt t="19699" x="3841750" y="3302000"/>
          <p14:tracePt t="19699" x="3956050" y="3308350"/>
          <p14:tracePt t="19699" x="4076700" y="3314700"/>
          <p14:tracePt t="19718" x="4197350" y="3321050"/>
          <p14:tracePt t="19730" x="4318000" y="3327400"/>
          <p14:tracePt t="19730" x="4572000" y="3333750"/>
          <p14:tracePt t="19749" x="4699000" y="3333750"/>
          <p14:tracePt t="19749" x="4832350" y="3340100"/>
          <p14:tracePt t="19765" x="4965700" y="3340100"/>
          <p14:tracePt t="19765" x="5099050" y="3346450"/>
          <p14:tracePt t="19782" x="5232400" y="3346450"/>
          <p14:tracePt t="19782" x="5372100" y="3352800"/>
          <p14:tracePt t="19782" x="5505450" y="3359150"/>
          <p14:tracePt t="19802" x="5638800" y="3359150"/>
          <p14:tracePt t="19814" x="5772150" y="3365500"/>
          <p14:tracePt t="19814" x="6038850" y="3378200"/>
          <p14:tracePt t="19833" x="6165850" y="3384550"/>
          <p14:tracePt t="19833" x="6292850" y="3390900"/>
          <p14:tracePt t="19849" x="6413500" y="3397250"/>
          <p14:tracePt t="19849" x="6534150" y="3409950"/>
          <p14:tracePt t="19866" x="6648450" y="3416300"/>
          <p14:tracePt t="19866" x="6756400" y="3422650"/>
          <p14:tracePt t="19866" x="6858000" y="3429000"/>
          <p14:tracePt t="19885" x="6953250" y="3435350"/>
          <p14:tracePt t="19885" x="7048500" y="3441700"/>
          <p14:tracePt t="19900" x="7137400" y="3441700"/>
          <p14:tracePt t="19900" x="7213600" y="3448050"/>
          <p14:tracePt t="19916" x="7289800" y="3448050"/>
          <p14:tracePt t="19916" x="7359650" y="3448050"/>
          <p14:tracePt t="19933" x="7423150" y="3441700"/>
          <p14:tracePt t="19933" x="7537450" y="3441700"/>
          <p14:tracePt t="19949" x="7588250" y="3435350"/>
          <p14:tracePt t="19949" x="7632700" y="3435350"/>
          <p14:tracePt t="19966" x="7670800" y="3429000"/>
          <p14:tracePt t="19966" x="7702550" y="3429000"/>
          <p14:tracePt t="19983" x="7734300" y="3422650"/>
          <p14:tracePt t="19983" x="7759700" y="3416300"/>
          <p14:tracePt t="20000" x="7785100" y="3416300"/>
          <p14:tracePt t="20000" x="7816850" y="3409950"/>
          <p14:tracePt t="20017" x="7823200" y="3403600"/>
          <p14:tracePt t="20017" x="7835900" y="3403600"/>
          <p14:tracePt t="20034" x="7842250" y="3403600"/>
          <p14:tracePt t="20034" x="7848600" y="3403600"/>
          <p14:tracePt t="20050" x="7854950" y="3409950"/>
          <p14:tracePt t="20065" x="7854950" y="3416300"/>
          <p14:tracePt t="20081" x="7848600" y="3422650"/>
          <p14:tracePt t="20098" x="7848600" y="3429000"/>
          <p14:tracePt t="20098" x="7835900" y="3441700"/>
          <p14:tracePt t="20117" x="7829550" y="3448050"/>
          <p14:tracePt t="20117" x="7823200" y="3448050"/>
          <p14:tracePt t="20133" x="7816850" y="3460750"/>
          <p14:tracePt t="20148" x="7810500" y="3467100"/>
          <p14:tracePt t="20165" x="7804150" y="3473450"/>
          <p14:tracePt t="20182" x="7804150" y="3479800"/>
          <p14:tracePt t="20199" x="7797800" y="3492500"/>
          <p14:tracePt t="20215" x="7791450" y="3498850"/>
          <p14:tracePt t="20232" x="7791450" y="3505200"/>
          <p14:tracePt t="20232" x="7791450" y="3511550"/>
          <p14:tracePt t="20250" x="7797800" y="3517900"/>
          <p14:tracePt t="20280" x="7804150" y="3517900"/>
          <p14:tracePt t="20297" x="7810500" y="3517900"/>
          <p14:tracePt t="20332" x="7810500" y="3524250"/>
          <p14:tracePt t="20364" x="7804150" y="3530600"/>
          <p14:tracePt t="20393" x="7804150" y="3524250"/>
          <p14:tracePt t="20429" x="7810500" y="3517900"/>
          <p14:tracePt t="20444" x="7816850" y="3511550"/>
          <p14:tracePt t="20460" x="7823200" y="3505200"/>
          <p14:tracePt t="20476" x="7829550" y="3498850"/>
          <p14:tracePt t="20489" x="7835900" y="3498850"/>
          <p14:tracePt t="20504" x="7842250" y="3498850"/>
          <p14:tracePt t="20520" x="7848600" y="3498850"/>
          <p14:tracePt t="20537" x="7854950" y="3492500"/>
          <p14:tracePt t="20550" x="7861300" y="3492500"/>
          <p14:tracePt t="20566" x="7867650" y="3492500"/>
          <p14:tracePt t="20583" x="7874000" y="3492500"/>
          <p14:tracePt t="20600" x="7880350" y="3498850"/>
          <p14:tracePt t="20617" x="7886700" y="3498850"/>
          <p14:tracePt t="20641" x="7893050" y="3505200"/>
          <p14:tracePt t="20665" x="7899400" y="3498850"/>
          <p14:tracePt t="20677" x="7905750" y="3498850"/>
          <p14:tracePt t="20709" x="7899400" y="3492500"/>
          <p14:tracePt t="20821" x="7899400" y="3486150"/>
          <p14:tracePt t="20889" x="7905750" y="3479800"/>
          <p14:tracePt t="20933" x="7912100" y="3479800"/>
          <p14:tracePt t="21097" x="7905750" y="3473450"/>
          <p14:tracePt t="21217" x="7912100" y="3467100"/>
          <p14:tracePt t="21308" x="7905750" y="3473450"/>
          <p14:tracePt t="21352" x="7899400" y="3479800"/>
          <p14:tracePt t="21368" x="7893050" y="3479800"/>
          <p14:tracePt t="21377" x="7880350" y="3486150"/>
          <p14:tracePt t="21386" x="7874000" y="3486150"/>
          <p14:tracePt t="21386" x="7848600" y="3498850"/>
          <p14:tracePt t="21405" x="7835900" y="3498850"/>
          <p14:tracePt t="21405" x="7816850" y="3505200"/>
          <p14:tracePt t="21422" x="7804150" y="3511550"/>
          <p14:tracePt t="21422" x="7791450" y="3524250"/>
          <p14:tracePt t="21438" x="7772400" y="3530600"/>
          <p14:tracePt t="21438" x="7759700" y="3536950"/>
          <p14:tracePt t="21455" x="7747000" y="3543300"/>
          <p14:tracePt t="21455" x="7734300" y="3549650"/>
          <p14:tracePt t="21455" x="7727950" y="3562350"/>
          <p14:tracePt t="21474" x="7715250" y="3568700"/>
          <p14:tracePt t="21486" x="7708900" y="3575050"/>
          <p14:tracePt t="21486" x="7696200" y="3587750"/>
          <p14:tracePt t="21506" x="7689850" y="3594100"/>
          <p14:tracePt t="21506" x="7683500" y="3606800"/>
          <p14:tracePt t="21522" x="7677150" y="3606800"/>
          <p14:tracePt t="21522" x="7677150" y="3613150"/>
          <p14:tracePt t="21538" x="7677150" y="3619500"/>
          <p14:tracePt t="21553" x="7689850" y="3619500"/>
          <p14:tracePt t="21553" x="7696200" y="3613150"/>
          <p14:tracePt t="21572" x="7702550" y="3613150"/>
          <p14:tracePt t="21572" x="7708900" y="3606800"/>
          <p14:tracePt t="21589" x="7721600" y="3606800"/>
          <p14:tracePt t="21589" x="7734300" y="3600450"/>
          <p14:tracePt t="21605" x="7740650" y="3594100"/>
          <p14:tracePt t="21605" x="7753350" y="3587750"/>
          <p14:tracePt t="21622" x="7759700" y="3581400"/>
          <p14:tracePt t="21622" x="7778750" y="3575050"/>
          <p14:tracePt t="21639" x="7785100" y="3568700"/>
          <p14:tracePt t="21639" x="7791450" y="3562350"/>
          <p14:tracePt t="21656" x="7797800" y="3562350"/>
          <p14:tracePt t="21670" x="7804150" y="3549650"/>
          <p14:tracePt t="21670" x="7810500" y="3543300"/>
          <p14:tracePt t="21689" x="7810500" y="3536950"/>
          <p14:tracePt t="21706" x="7810500" y="3530600"/>
          <p14:tracePt t="21721" x="7810500" y="3524250"/>
          <p14:tracePt t="21737" x="7816850" y="3517900"/>
          <p14:tracePt t="21754" x="7816850" y="3511550"/>
          <p14:tracePt t="21770" x="7816850" y="3505200"/>
          <p14:tracePt t="21788" x="7823200" y="3492500"/>
          <p14:tracePt t="21804" x="7829550" y="3486150"/>
          <p14:tracePt t="21822" x="7835900" y="3479800"/>
          <p14:tracePt t="21838" x="7842250" y="3473450"/>
          <p14:tracePt t="21854" x="7854950" y="3467100"/>
          <p14:tracePt t="21871" x="7867650" y="3454400"/>
          <p14:tracePt t="21888" x="7874000" y="3454400"/>
          <p14:tracePt t="21904" x="7880350" y="3448050"/>
          <p14:tracePt t="21921" x="7893050" y="3441700"/>
          <p14:tracePt t="21921" x="7899400" y="3435350"/>
          <p14:tracePt t="21940" x="7905750" y="3435350"/>
          <p14:tracePt t="21940" x="7912100" y="3435350"/>
          <p14:tracePt t="21957" x="7918450" y="3429000"/>
          <p14:tracePt t="21957" x="7924800" y="3429000"/>
          <p14:tracePt t="21973" x="7931150" y="3429000"/>
          <p14:tracePt t="21973" x="7943850" y="3429000"/>
          <p14:tracePt t="21990" x="7950200" y="3429000"/>
          <p14:tracePt t="22005" x="7956550" y="3422650"/>
          <p14:tracePt t="22005" x="7962900" y="3422650"/>
          <p14:tracePt t="22024" x="7969250" y="3422650"/>
          <p14:tracePt t="22039" x="7975600" y="3422650"/>
          <p14:tracePt t="22039" x="7981950" y="3416300"/>
          <p14:tracePt t="22058" x="7988300" y="3416300"/>
          <p14:tracePt t="22081" x="7988300" y="3409950"/>
          <p14:tracePt t="22104" x="7994650" y="3403600"/>
          <p14:tracePt t="22117" x="8001000" y="3397250"/>
          <p14:tracePt t="22133" x="8001000" y="3390900"/>
          <p14:tracePt t="22149" x="8013700" y="3384550"/>
          <p14:tracePt t="22165" x="8020050" y="3378200"/>
          <p14:tracePt t="22177" x="8026400" y="3378200"/>
          <p14:tracePt t="22193" x="8032750" y="3371850"/>
          <p14:tracePt t="22210" x="8039100" y="3371850"/>
          <p14:tracePt t="22226" x="8045450" y="3371850"/>
          <p14:tracePt t="22261" x="8051800" y="3371850"/>
          <p14:tracePt t="22288" x="8058150" y="3378200"/>
          <p14:tracePt t="22314" x="8064500" y="3384550"/>
          <p14:tracePt t="22337" x="8070850" y="3384550"/>
          <p14:tracePt t="22365" x="8077200" y="3384550"/>
          <p14:tracePt t="22381" x="8083550" y="3384550"/>
          <p14:tracePt t="22388" x="8089900" y="3384550"/>
          <p14:tracePt t="22405" x="8096250" y="3378200"/>
          <p14:tracePt t="22410" x="8102600" y="3378200"/>
          <p14:tracePt t="22426" x="8115300" y="3378200"/>
          <p14:tracePt t="22441" x="8121650" y="3371850"/>
          <p14:tracePt t="22457" x="8128000" y="3378200"/>
          <p14:tracePt t="22597" x="8121650" y="3378200"/>
          <p14:tracePt t="22645" x="8115300" y="3384550"/>
          <p14:tracePt t="22717" x="8108950" y="3384550"/>
          <p14:tracePt t="22757" x="8102600" y="3384550"/>
          <p14:tracePt t="22785" x="8108950" y="3384550"/>
          <p14:tracePt t="22921" x="8115300" y="3384550"/>
          <p14:tracePt t="23041" x="8121650" y="3384550"/>
          <p14:tracePt t="23069" x="8115300" y="3384550"/>
          <p14:tracePt t="23153" x="8108950" y="3384550"/>
          <p14:tracePt t="23221" x="8115300" y="3384550"/>
          <p14:tracePt t="23257" x="8121650" y="3384550"/>
          <p14:tracePt t="23281" x="8128000" y="3384550"/>
          <p14:tracePt t="23297" x="8134350" y="3384550"/>
          <p14:tracePt t="23309" x="8140700" y="3384550"/>
          <p14:tracePt t="23333" x="8134350" y="3390900"/>
          <p14:tracePt t="23401" x="8128000" y="3390900"/>
          <p14:tracePt t="23417" x="8121650" y="3397250"/>
          <p14:tracePt t="23437" x="8115300" y="3397250"/>
          <p14:tracePt t="23453" x="8115300" y="3403600"/>
          <p14:tracePt t="23477" x="8115300" y="3397250"/>
          <p14:tracePt t="23557" x="8108950" y="3397250"/>
          <p14:tracePt t="23777" x="8102600" y="3403600"/>
          <p14:tracePt t="23805" x="8096250" y="3403600"/>
          <p14:tracePt t="23829" x="8089900" y="3409950"/>
          <p14:tracePt t="23873" x="8083550" y="3409950"/>
          <p14:tracePt t="23909" x="8089900" y="3409950"/>
          <p14:tracePt t="23965" x="8096250" y="3409950"/>
          <p14:tracePt t="24018" x="8096250" y="3403600"/>
          <p14:tracePt t="24053" x="8096250" y="3397250"/>
          <p14:tracePt t="24182" x="8096250" y="3403600"/>
          <p14:tracePt t="24265" x="8096250" y="3397250"/>
          <p14:tracePt t="24309" x="8089900" y="3390900"/>
          <p14:tracePt t="24465" x="8083550" y="3390900"/>
          <p14:tracePt t="24497" x="8077200" y="3384550"/>
          <p14:tracePt t="24525" x="8070850" y="3390900"/>
          <p14:tracePt t="24550" x="8064500" y="3390900"/>
          <p14:tracePt t="24601" x="8058150" y="3390900"/>
          <p14:tracePt t="24625" x="8051800" y="3390900"/>
          <p14:tracePt t="24645" x="8045450" y="3384550"/>
          <p14:tracePt t="24689" x="8045450" y="3390900"/>
          <p14:tracePt t="24810" x="8039100" y="3390900"/>
          <p14:tracePt t="24849" x="8032750" y="3390900"/>
          <p14:tracePt t="24909" x="8026400" y="3397250"/>
          <p14:tracePt t="24954" x="8020050" y="3397250"/>
          <p14:tracePt t="24997" x="8013700" y="3403600"/>
          <p14:tracePt t="25021" x="8007350" y="3403600"/>
          <p14:tracePt t="25045" x="8001000" y="3403600"/>
          <p14:tracePt t="25065" x="7994650" y="3403600"/>
          <p14:tracePt t="25089" x="7988300" y="3409950"/>
          <p14:tracePt t="25109" x="7981950" y="3409950"/>
          <p14:tracePt t="25150" x="7975600" y="3409950"/>
          <p14:tracePt t="25169" x="7969250" y="3409950"/>
          <p14:tracePt t="25194" x="7962900" y="3409950"/>
          <p14:tracePt t="25209" x="7956550" y="3409950"/>
          <p14:tracePt t="25230" x="7950200" y="3409950"/>
          <p14:tracePt t="25254" x="7943850" y="3409950"/>
          <p14:tracePt t="25278" x="7937500" y="3409950"/>
          <p14:tracePt t="25322" x="7931150" y="3409950"/>
          <p14:tracePt t="25337" x="7924800" y="3409950"/>
          <p14:tracePt t="25349" x="7918450" y="3409950"/>
          <p14:tracePt t="25365" x="7912100" y="3409950"/>
          <p14:tracePt t="25381" x="7905750" y="3403600"/>
          <p14:tracePt t="25449" x="7899400" y="3409950"/>
          <p14:tracePt t="25478" x="7893050" y="3403600"/>
          <p14:tracePt t="25494" x="7886700" y="3403600"/>
          <p14:tracePt t="25517" x="7880350" y="3403600"/>
          <p14:tracePt t="25554" x="7880350" y="3397250"/>
          <p14:tracePt t="25630" x="7874000" y="3390900"/>
          <p14:tracePt t="25649" x="7867650" y="3390900"/>
          <p14:tracePt t="25682" x="7874000" y="3384550"/>
          <p14:tracePt t="25770" x="7874000" y="3378200"/>
          <p14:tracePt t="25809" x="7867650" y="3378200"/>
          <p14:tracePt t="26006" x="7861300" y="3378200"/>
          <p14:tracePt t="26041" x="7867650" y="3378200"/>
          <p14:tracePt t="26118" x="7874000" y="3371850"/>
          <p14:tracePt t="26138" x="7874000" y="3365500"/>
          <p14:tracePt t="26206" x="7874000" y="3371850"/>
          <p14:tracePt t="26306" x="7867650" y="3378200"/>
          <p14:tracePt t="26326" x="7861300" y="3378200"/>
          <p14:tracePt t="26350" x="7854950" y="3378200"/>
          <p14:tracePt t="26369" x="7861300" y="3371850"/>
          <p14:tracePt t="26486" x="7867650" y="3371850"/>
          <p14:tracePt t="26513" x="7861300" y="3378200"/>
          <p14:tracePt t="26658" x="7854950" y="3378200"/>
          <p14:tracePt t="26686" x="7848600" y="3378200"/>
          <p14:tracePt t="26710" x="7854950" y="3378200"/>
          <p14:tracePt t="26806" x="7854950" y="3384550"/>
          <p14:tracePt t="26890" x="7848600" y="3390900"/>
          <p14:tracePt t="26950" x="7848600" y="3384550"/>
          <p14:tracePt t="27090" x="7854950" y="3384550"/>
          <p14:tracePt t="27122" x="7854950" y="3390900"/>
          <p14:tracePt t="27150" x="7842250" y="3397250"/>
          <p14:tracePt t="27190" x="7835900" y="3397250"/>
          <p14:tracePt t="27206" x="7829550" y="3397250"/>
          <p14:tracePt t="27218" x="7823200" y="3397250"/>
          <p14:tracePt t="27234" x="7816850" y="3390900"/>
          <p14:tracePt t="27258" x="7816850" y="3384550"/>
          <p14:tracePt t="27294" x="7816850" y="3378200"/>
          <p14:tracePt t="27310" x="7816850" y="3371850"/>
          <p14:tracePt t="27327" x="7816850" y="3365500"/>
          <p14:tracePt t="27331" x="7823200" y="3359150"/>
          <p14:tracePt t="27340" x="7823200" y="3352800"/>
          <p14:tracePt t="27357" x="7823200" y="3346450"/>
          <p14:tracePt t="27357" x="7823200" y="3340100"/>
          <p14:tracePt t="27375" x="7829550" y="3333750"/>
          <p14:tracePt t="27375" x="7829550" y="3321050"/>
          <p14:tracePt t="27392" x="7835900" y="3314700"/>
          <p14:tracePt t="27392" x="7835900" y="3308350"/>
          <p14:tracePt t="27409" x="7835900" y="3302000"/>
          <p14:tracePt t="27409" x="7842250" y="3295650"/>
          <p14:tracePt t="27426" x="7842250" y="3289300"/>
          <p14:tracePt t="27440" x="7848600" y="3289300"/>
          <p14:tracePt t="27457" x="7854950" y="3282950"/>
          <p14:tracePt t="27482" x="7854950" y="3276600"/>
          <p14:tracePt t="27498" x="7861300" y="3276600"/>
          <p14:tracePt t="27511" x="7867650" y="3276600"/>
          <p14:tracePt t="27542" x="7867650" y="3270250"/>
          <p14:tracePt t="27586" x="7867650" y="3263900"/>
          <p14:tracePt t="27602" x="7867650" y="3251200"/>
          <p14:tracePt t="27618" x="7874000" y="3244850"/>
          <p14:tracePt t="27630" x="7874000" y="3238500"/>
          <p14:tracePt t="27641" x="7874000" y="3232150"/>
          <p14:tracePt t="27641" x="7874000" y="3225800"/>
          <p14:tracePt t="27660" x="7880350" y="3219450"/>
          <p14:tracePt t="27660" x="7886700" y="3213100"/>
          <p14:tracePt t="27660" x="7893050" y="3206750"/>
          <p14:tracePt t="27679" x="7899400" y="3200400"/>
          <p14:tracePt t="27679" x="7912100" y="3194050"/>
          <p14:tracePt t="27693" x="7918450" y="3194050"/>
          <p14:tracePt t="27693" x="7931150" y="3187700"/>
          <p14:tracePt t="27710" x="7943850" y="3187700"/>
          <p14:tracePt t="27710" x="7956550" y="3181350"/>
          <p14:tracePt t="27726" x="7969250" y="3181350"/>
          <p14:tracePt t="27726" x="7988300" y="3181350"/>
          <p14:tracePt t="27743" x="8001000" y="3181350"/>
          <p14:tracePt t="27743" x="8026400" y="3181350"/>
          <p14:tracePt t="27760" x="8039100" y="3187700"/>
          <p14:tracePt t="27760" x="8051800" y="3187700"/>
          <p14:tracePt t="27777" x="8064500" y="3194050"/>
          <p14:tracePt t="27777" x="8077200" y="3200400"/>
          <p14:tracePt t="27794" x="8089900" y="3206750"/>
          <p14:tracePt t="27794" x="8115300" y="3219450"/>
          <p14:tracePt t="27812" x="8128000" y="3219450"/>
          <p14:tracePt t="27812" x="8134350" y="3225800"/>
          <p14:tracePt t="27829" x="8147050" y="3232150"/>
          <p14:tracePt t="27829" x="8159750" y="3238500"/>
          <p14:tracePt t="27844" x="8172450" y="3244850"/>
          <p14:tracePt t="27844" x="8185150" y="3244850"/>
          <p14:tracePt t="27860" x="8191500" y="3251200"/>
          <p14:tracePt t="27860" x="8204200" y="3251200"/>
          <p14:tracePt t="27860" x="8210550" y="3251200"/>
          <p14:tracePt t="27879" x="8223250" y="3257550"/>
          <p14:tracePt t="27892" x="8229600" y="3257550"/>
          <p14:tracePt t="27892" x="8248650" y="3263900"/>
          <p14:tracePt t="27911" x="8255000" y="3263900"/>
          <p14:tracePt t="27911" x="8267700" y="3263900"/>
          <p14:tracePt t="27928" x="8274050" y="3263900"/>
          <p14:tracePt t="27928" x="8280400" y="3263900"/>
          <p14:tracePt t="27944" x="8286750" y="3263900"/>
          <p14:tracePt t="27944" x="8293100" y="3270250"/>
          <p14:tracePt t="27960" x="8299450" y="3270250"/>
          <p14:tracePt t="27960" x="8305800" y="3270250"/>
          <p14:tracePt t="27960" x="8305800" y="3276600"/>
          <p14:tracePt t="27980" x="8312150" y="3276600"/>
          <p14:tracePt t="27992" x="8318500" y="3282950"/>
          <p14:tracePt t="28009" x="8324850" y="3282950"/>
          <p14:tracePt t="28026" x="8318500" y="3289300"/>
          <p14:tracePt t="28043" x="8312150" y="3289300"/>
          <p14:tracePt t="28043" x="8293100" y="3289300"/>
          <p14:tracePt t="28061" x="8274050" y="3295650"/>
          <p14:tracePt t="28061" x="8261350" y="3295650"/>
          <p14:tracePt t="28078" x="8242300" y="3295650"/>
          <p14:tracePt t="28078" x="8216900" y="3302000"/>
          <p14:tracePt t="28095" x="8185150" y="3302000"/>
          <p14:tracePt t="28095" x="8121650" y="3308350"/>
          <p14:tracePt t="28111" x="8083550" y="3308350"/>
          <p14:tracePt t="28111" x="8039100" y="3308350"/>
          <p14:tracePt t="28128" x="7988300" y="3314700"/>
          <p14:tracePt t="28128" x="7937500" y="3314700"/>
          <p14:tracePt t="28145" x="7880350" y="3314700"/>
          <p14:tracePt t="28145" x="7816850" y="3314700"/>
          <p14:tracePt t="28161" x="7747000" y="3314700"/>
          <p14:tracePt t="28161" x="7670800" y="3308350"/>
          <p14:tracePt t="28179" x="7512050" y="3302000"/>
          <p14:tracePt t="28179" x="7423150" y="3295650"/>
          <p14:tracePt t="28195" x="7327900" y="3289300"/>
          <p14:tracePt t="28195" x="7232650" y="3282950"/>
          <p14:tracePt t="28212" x="7137400" y="3270250"/>
          <p14:tracePt t="28212" x="7029450" y="3263900"/>
          <p14:tracePt t="28212" x="6921500" y="3251200"/>
          <p14:tracePt t="28230" x="6813550" y="3238500"/>
          <p14:tracePt t="28243" x="6699250" y="3225800"/>
          <p14:tracePt t="28243" x="6578600" y="3213100"/>
          <p14:tracePt t="28243" x="6457950" y="3200400"/>
          <p14:tracePt t="28265" x="6330950" y="3194050"/>
          <p14:tracePt t="28265" x="6203950" y="3187700"/>
          <p14:tracePt t="28280" x="6076950" y="3181350"/>
          <p14:tracePt t="28280" x="5943600" y="3181350"/>
          <p14:tracePt t="28295" x="5810250" y="3175000"/>
          <p14:tracePt t="28295" x="5676900" y="3175000"/>
          <p14:tracePt t="28312" x="5537200" y="3175000"/>
          <p14:tracePt t="28312" x="5403850" y="3181350"/>
          <p14:tracePt t="28312" x="5264150" y="3181350"/>
          <p14:tracePt t="28332" x="5130800" y="3181350"/>
          <p14:tracePt t="28343" x="4991100" y="3187700"/>
          <p14:tracePt t="28343" x="4724400" y="3187700"/>
          <p14:tracePt t="28362" x="4591050" y="3194050"/>
          <p14:tracePt t="28362" x="4464050" y="3200400"/>
          <p14:tracePt t="28379" x="4337050" y="3200400"/>
          <p14:tracePt t="28379" x="4210050" y="3206750"/>
          <p14:tracePt t="28396" x="4083050" y="3213100"/>
          <p14:tracePt t="28396" x="3835400" y="3225800"/>
          <p14:tracePt t="28412" x="3714750" y="3238500"/>
          <p14:tracePt t="28412" x="3594100" y="3244850"/>
          <p14:tracePt t="28429" x="3479800" y="3251200"/>
          <p14:tracePt t="28429" x="3371850" y="3257550"/>
          <p14:tracePt t="28446" x="3263900" y="3263900"/>
          <p14:tracePt t="28446" x="3162300" y="3263900"/>
          <p14:tracePt t="28462" x="3060700" y="3270250"/>
          <p14:tracePt t="28462" x="2857500" y="3276600"/>
          <p14:tracePt t="28479" x="2768600" y="3270250"/>
          <p14:tracePt t="28479" x="2673350" y="3270250"/>
          <p14:tracePt t="28496" x="2578100" y="3270250"/>
          <p14:tracePt t="28496" x="2489200" y="3270250"/>
          <p14:tracePt t="28513" x="2406650" y="3270250"/>
          <p14:tracePt t="28513" x="2324100" y="3263900"/>
          <p14:tracePt t="28513" x="2247900" y="3263900"/>
          <p14:tracePt t="28531" x="2178050" y="3263900"/>
          <p14:tracePt t="28544" x="2101850" y="3263900"/>
          <p14:tracePt t="28544" x="1974850" y="3270250"/>
          <p14:tracePt t="28564" x="1917700" y="3270250"/>
          <p14:tracePt t="28564" x="1860550" y="3263900"/>
          <p14:tracePt t="28580" x="1809750" y="3257550"/>
          <p14:tracePt t="28580" x="1765300" y="3257550"/>
          <p14:tracePt t="28596" x="1720850" y="3251200"/>
          <p14:tracePt t="28596" x="1676400" y="3244850"/>
          <p14:tracePt t="28596" x="1644650" y="3238500"/>
          <p14:tracePt t="28616" x="1612900" y="3232150"/>
          <p14:tracePt t="28628" x="1581150" y="3225800"/>
          <p14:tracePt t="28628" x="1549400" y="3219450"/>
          <p14:tracePt t="28647" x="1543050" y="3219450"/>
          <p14:tracePt t="28661" x="1549400" y="3213100"/>
          <p14:tracePt t="28661" x="1562100" y="3213100"/>
          <p14:tracePt t="28680" x="1581150" y="3206750"/>
          <p14:tracePt t="28680" x="1606550" y="3206750"/>
          <p14:tracePt t="28680" x="1644650" y="3200400"/>
          <p14:tracePt t="28699" x="1682750" y="3200400"/>
          <p14:tracePt t="28699" x="1720850" y="3194050"/>
          <p14:tracePt t="28714" x="1771650" y="3194050"/>
          <p14:tracePt t="28714" x="1822450" y="3187700"/>
          <p14:tracePt t="28730" x="1873250" y="3187700"/>
          <p14:tracePt t="28730" x="1936750" y="3187700"/>
          <p14:tracePt t="28747" x="2000250" y="3181350"/>
          <p14:tracePt t="28747" x="2070100" y="3181350"/>
          <p14:tracePt t="28764" x="2139950" y="3181350"/>
          <p14:tracePt t="28764" x="2298700" y="3181350"/>
          <p14:tracePt t="28780" x="2387600" y="3181350"/>
          <p14:tracePt t="28780" x="2476500" y="3175000"/>
          <p14:tracePt t="28797" x="2571750" y="3175000"/>
          <p14:tracePt t="28797" x="2673350" y="3175000"/>
          <p14:tracePt t="28814" x="2774950" y="3168650"/>
          <p14:tracePt t="28814" x="2990850" y="3168650"/>
          <p14:tracePt t="28832" x="3111500" y="3162300"/>
          <p14:tracePt t="28832" x="3225800" y="3162300"/>
          <p14:tracePt t="28848" x="3346450" y="3162300"/>
          <p14:tracePt t="28848" x="3467100" y="3162300"/>
          <p14:tracePt t="28865" x="3594100" y="3162300"/>
          <p14:tracePt t="28865" x="3721100" y="3162300"/>
          <p14:tracePt t="28881" x="3854450" y="3162300"/>
          <p14:tracePt t="28881" x="3987800" y="3162300"/>
          <p14:tracePt t="28881" x="4121150" y="3168650"/>
          <p14:tracePt t="28900" x="4254500" y="3168650"/>
          <p14:tracePt t="28912" x="4387850" y="3175000"/>
          <p14:tracePt t="28912" x="4660900" y="3181350"/>
          <p14:tracePt t="28931" x="4800600" y="3181350"/>
          <p14:tracePt t="28931" x="4940300" y="3187700"/>
          <p14:tracePt t="28947" x="5086350" y="3187700"/>
          <p14:tracePt t="28947" x="5226050" y="3187700"/>
          <p14:tracePt t="28947" x="5365750" y="3194050"/>
          <p14:tracePt t="28967" x="5511800" y="3194050"/>
          <p14:tracePt t="28979" x="5651500" y="3194050"/>
          <p14:tracePt t="28979" x="5791200" y="3200400"/>
          <p14:tracePt t="28979" x="5924550" y="3206750"/>
          <p14:tracePt t="29000" x="6057900" y="3213100"/>
          <p14:tracePt t="29000" x="6191250" y="3213100"/>
          <p14:tracePt t="29015" x="6324600" y="3219450"/>
          <p14:tracePt t="29015" x="6445250" y="3225800"/>
          <p14:tracePt t="29031" x="6572250" y="3232150"/>
          <p14:tracePt t="29031" x="6692900" y="3232150"/>
          <p14:tracePt t="29048" x="6813550" y="3238500"/>
          <p14:tracePt t="29048" x="6927850" y="3238500"/>
          <p14:tracePt t="29048" x="7042150" y="3238500"/>
          <p14:tracePt t="29067" x="7150100" y="3244850"/>
          <p14:tracePt t="29067" x="7258050" y="3244850"/>
          <p14:tracePt t="29081" x="7359650" y="3244850"/>
          <p14:tracePt t="29081" x="7461250" y="3244850"/>
          <p14:tracePt t="29098" x="7550150" y="3238500"/>
          <p14:tracePt t="29098" x="7639050" y="3244850"/>
          <p14:tracePt t="29115" x="7721600" y="3244850"/>
          <p14:tracePt t="29115" x="7867650" y="3244850"/>
          <p14:tracePt t="29131" x="7931150" y="3244850"/>
          <p14:tracePt t="29131" x="7988300" y="3244850"/>
          <p14:tracePt t="29148" x="8045450" y="3251200"/>
          <p14:tracePt t="29148" x="8096250" y="3251200"/>
          <p14:tracePt t="29164" x="8140700" y="3251200"/>
          <p14:tracePt t="29164" x="8178800" y="3251200"/>
          <p14:tracePt t="29182" x="8216900" y="3251200"/>
          <p14:tracePt t="29182" x="8248650" y="3251200"/>
          <p14:tracePt t="29200" x="8299450" y="3251200"/>
          <p14:tracePt t="29200" x="8312150" y="3251200"/>
          <p14:tracePt t="29216" x="8331200" y="3251200"/>
          <p14:tracePt t="29216" x="8337550" y="3251200"/>
          <p14:tracePt t="29232" x="8343900" y="3251200"/>
          <p14:tracePt t="29247" x="8337550" y="3251200"/>
          <p14:tracePt t="29275" x="8331200" y="3251200"/>
          <p14:tracePt t="29283" x="8318500" y="3251200"/>
          <p14:tracePt t="29283" x="8312150" y="3251200"/>
          <p14:tracePt t="29300" x="8305800" y="3257550"/>
          <p14:tracePt t="29300" x="8293100" y="3257550"/>
          <p14:tracePt t="29316" x="8286750" y="3263900"/>
          <p14:tracePt t="29316" x="8280400" y="3263900"/>
          <p14:tracePt t="29316" x="8274050" y="3270250"/>
          <p14:tracePt t="29335" x="8267700" y="3270250"/>
          <p14:tracePt t="29347" x="8261350" y="3276600"/>
          <p14:tracePt t="29347" x="8255000" y="3282950"/>
          <p14:tracePt t="29367" x="8248650" y="3289300"/>
          <p14:tracePt t="29367" x="8248650" y="3295650"/>
          <p14:tracePt t="29382" x="8248650" y="3302000"/>
          <p14:tracePt t="29397" x="8255000" y="3314700"/>
          <p14:tracePt t="29414" x="8255000" y="3321050"/>
          <p14:tracePt t="29431" x="8261350" y="3327400"/>
          <p14:tracePt t="29447" x="8267700" y="3327400"/>
          <p14:tracePt t="29464" x="8261350" y="3321050"/>
          <p14:tracePt t="29499" x="8255000" y="3321050"/>
          <p14:tracePt t="29514" x="8248650" y="3314700"/>
          <p14:tracePt t="29522" x="8242300" y="3314700"/>
          <p14:tracePt t="29531" x="8235950" y="3314700"/>
          <p14:tracePt t="29531" x="8229600" y="3314700"/>
          <p14:tracePt t="29531" x="8223250" y="3314700"/>
          <p14:tracePt t="29552" x="8216900" y="3314700"/>
          <p14:tracePt t="29564" x="8210550" y="3314700"/>
          <p14:tracePt t="29564" x="8191500" y="3321050"/>
          <p14:tracePt t="29584" x="8185150" y="3327400"/>
          <p14:tracePt t="29584" x="8178800" y="3327400"/>
          <p14:tracePt t="29600" x="8178800" y="3333750"/>
          <p14:tracePt t="29600" x="8172450" y="3333750"/>
          <p14:tracePt t="29616" x="8166100" y="3340100"/>
          <p14:tracePt t="29631" x="8166100" y="3346450"/>
          <p14:tracePt t="29648" x="8166100" y="3352800"/>
          <p14:tracePt t="29666" x="8172450" y="3359150"/>
          <p14:tracePt t="29682" x="8178800" y="3365500"/>
          <p14:tracePt t="29699" x="8185150" y="3371850"/>
          <p14:tracePt t="29715" x="8191500" y="3378200"/>
          <p14:tracePt t="29715" x="8197850" y="3384550"/>
          <p14:tracePt t="29733" x="8204200" y="3384550"/>
          <p14:tracePt t="29754" x="8210550" y="3390900"/>
          <p14:tracePt t="29839" x="8204200" y="3390900"/>
          <p14:tracePt t="29927" x="8197850" y="3397250"/>
          <p14:tracePt t="29959" x="8191500" y="3397250"/>
          <p14:tracePt t="29971" x="8185150" y="3403600"/>
          <p14:tracePt t="29995" x="8178800" y="3403600"/>
          <p14:tracePt t="30018" x="8178800" y="3409950"/>
          <p14:tracePt t="30091" x="8185150" y="3416300"/>
          <p14:tracePt t="30115" x="8191500" y="3422650"/>
          <p14:tracePt t="30167" x="8191500" y="3429000"/>
          <p14:tracePt t="30259" x="8185150" y="3435350"/>
          <p14:tracePt t="30279" x="8178800" y="3441700"/>
          <p14:tracePt t="30295" x="8166100" y="3448050"/>
          <p14:tracePt t="30311" x="8159750" y="3454400"/>
          <p14:tracePt t="30327" x="8153400" y="3467100"/>
          <p14:tracePt t="30339" x="8147050" y="3473450"/>
          <p14:tracePt t="30355" x="8140700" y="3479800"/>
          <p14:tracePt t="30372" x="8140700" y="3486150"/>
          <p14:tracePt t="30407" x="8140700" y="3492500"/>
          <p14:tracePt t="30439" x="8140700" y="3498850"/>
          <p14:tracePt t="30459" x="8134350" y="3505200"/>
          <p14:tracePt t="30482" x="8134350" y="3511550"/>
          <p14:tracePt t="30499" x="8128000" y="3517900"/>
          <p14:tracePt t="30511" x="8115300" y="3524250"/>
          <p14:tracePt t="30526" x="8108950" y="3530600"/>
          <p14:tracePt t="30543" x="8102600" y="3536950"/>
          <p14:tracePt t="30551" x="8096250" y="3536950"/>
          <p14:tracePt t="30551" x="8089900" y="3543300"/>
          <p14:tracePt t="30551" x="8077200" y="3549650"/>
          <p14:tracePt t="30572" x="8070850" y="3556000"/>
          <p14:tracePt t="30584" x="8064500" y="3556000"/>
          <p14:tracePt t="30584" x="8045450" y="3568700"/>
          <p14:tracePt t="30605" x="8039100" y="3575050"/>
          <p14:tracePt t="30605" x="8032750" y="3581400"/>
          <p14:tracePt t="30620" x="8020050" y="3587750"/>
          <p14:tracePt t="30620" x="8013700" y="3594100"/>
          <p14:tracePt t="30620" x="8007350" y="3600450"/>
          <p14:tracePt t="30639" x="8001000" y="3606800"/>
          <p14:tracePt t="30651" x="7994650" y="3613150"/>
          <p14:tracePt t="30651" x="7988300" y="3619500"/>
          <p14:tracePt t="30671" x="7975600" y="3632200"/>
          <p14:tracePt t="30688" x="7975600" y="3638550"/>
          <p14:tracePt t="30702" x="7975600" y="3644900"/>
          <p14:tracePt t="30718" x="7975600" y="3651250"/>
          <p14:tracePt t="30735" x="7981950" y="3657600"/>
          <p14:tracePt t="30752" x="7988300" y="3657600"/>
          <p14:tracePt t="30768" x="7994650" y="3657600"/>
          <p14:tracePt t="30785" x="7988300" y="3663950"/>
          <p14:tracePt t="30834" x="7981950" y="3663950"/>
          <p14:tracePt t="30851" x="7975600" y="3670300"/>
          <p14:tracePt t="30867" x="7969250" y="3676650"/>
          <p14:tracePt t="30879" x="7962900" y="3683000"/>
          <p14:tracePt t="30895" x="7956550" y="3689350"/>
          <p14:tracePt t="30911" x="7950200" y="3695700"/>
          <p14:tracePt t="30927" x="7943850" y="3702050"/>
          <p14:tracePt t="30940" x="7937500" y="3708400"/>
          <p14:tracePt t="30956" x="7937500" y="3714750"/>
          <p14:tracePt t="30972" x="7937500" y="3721100"/>
          <p14:tracePt t="30988" x="7937500" y="3727450"/>
          <p14:tracePt t="31003" x="7937500" y="3733800"/>
          <p14:tracePt t="31019" x="7937500" y="3740150"/>
          <p14:tracePt t="31040" x="7943850" y="3740150"/>
          <p14:tracePt t="31059" x="7950200" y="3733800"/>
          <p14:tracePt t="31091" x="7956550" y="3733800"/>
          <p14:tracePt t="31127" x="7962900" y="3733800"/>
          <p14:tracePt t="31159" x="7962900" y="3740150"/>
          <p14:tracePt t="31187" x="7969250" y="3746500"/>
          <p14:tracePt t="31219" x="7975600" y="3752850"/>
          <p14:tracePt t="31247" x="7975600" y="3746500"/>
          <p14:tracePt t="31324" x="7981950" y="3746500"/>
          <p14:tracePt t="31367" x="7988300" y="3740150"/>
          <p14:tracePt t="31407" x="7994650" y="3740150"/>
          <p14:tracePt t="31435" x="7994650" y="3733800"/>
          <p14:tracePt t="31479" x="8001000" y="3733800"/>
          <p14:tracePt t="31579" x="8007350" y="3733800"/>
          <p14:tracePt t="31599" x="8013700" y="3727450"/>
          <p14:tracePt t="31616" x="8020050" y="3721100"/>
          <p14:tracePt t="31631" x="8026400" y="3721100"/>
          <p14:tracePt t="31640" x="8032750" y="3714750"/>
          <p14:tracePt t="31640" x="8039100" y="3714750"/>
          <p14:tracePt t="31640" x="8051800" y="3708400"/>
          <p14:tracePt t="31659" x="8058150" y="3702050"/>
          <p14:tracePt t="31672" x="8064500" y="3702050"/>
          <p14:tracePt t="31672" x="8077200" y="3695700"/>
          <p14:tracePt t="31672" x="8083550" y="3695700"/>
          <p14:tracePt t="31692" x="8096250" y="3689350"/>
          <p14:tracePt t="31692" x="8102600" y="3683000"/>
          <p14:tracePt t="31708" x="8115300" y="3676650"/>
          <p14:tracePt t="31708" x="8121650" y="3670300"/>
          <p14:tracePt t="31724" x="8128000" y="3663950"/>
          <p14:tracePt t="31724" x="8134350" y="3657600"/>
          <p14:tracePt t="31741" x="8140700" y="3651250"/>
          <p14:tracePt t="31741" x="8147050" y="3651250"/>
          <p14:tracePt t="31757" x="8153400" y="3644900"/>
          <p14:tracePt t="31757" x="8159750" y="3632200"/>
          <p14:tracePt t="31774" x="8159750" y="3625850"/>
          <p14:tracePt t="31789" x="8166100" y="3619500"/>
          <p14:tracePt t="31789" x="8159750" y="3613150"/>
          <p14:tracePt t="31807" x="8159750" y="3606800"/>
          <p14:tracePt t="31823" x="8159750" y="3600450"/>
          <p14:tracePt t="31823" x="8153400" y="3587750"/>
          <p14:tracePt t="31841" x="8153400" y="3581400"/>
          <p14:tracePt t="31841" x="8147050" y="3575050"/>
          <p14:tracePt t="31857" x="8147050" y="3568700"/>
          <p14:tracePt t="31857" x="8147050" y="3562350"/>
          <p14:tracePt t="31874" x="8147050" y="3556000"/>
          <p14:tracePt t="31874" x="8147050" y="3543300"/>
          <p14:tracePt t="31892" x="8147050" y="3536950"/>
          <p14:tracePt t="31892" x="8147050" y="3530600"/>
          <p14:tracePt t="31908" x="8147050" y="3524250"/>
          <p14:tracePt t="31908" x="8147050" y="3517900"/>
          <p14:tracePt t="31924" x="8147050" y="3511550"/>
          <p14:tracePt t="31924" x="8147050" y="3505200"/>
          <p14:tracePt t="31941" x="8153400" y="3498850"/>
          <p14:tracePt t="31956" x="8153400" y="3492500"/>
          <p14:tracePt t="31956" x="8153400" y="3479800"/>
          <p14:tracePt t="31977" x="8153400" y="3473450"/>
          <p14:tracePt t="31992" x="8153400" y="3467100"/>
          <p14:tracePt t="31992" x="8147050" y="3460750"/>
          <p14:tracePt t="32008" x="8147050" y="3454400"/>
          <p14:tracePt t="32023" x="8140700" y="3448050"/>
          <p14:tracePt t="32023" x="8140700" y="3441700"/>
          <p14:tracePt t="32023" x="8140700" y="3435350"/>
          <p14:tracePt t="32044" x="8134350" y="3429000"/>
          <p14:tracePt t="32056" x="8134350" y="3422650"/>
          <p14:tracePt t="32073" x="8128000" y="3416300"/>
          <p14:tracePt t="32090" x="8128000" y="3409950"/>
          <p14:tracePt t="32106" x="8121650" y="3409950"/>
          <p14:tracePt t="32131" x="8121650" y="3416300"/>
          <p14:tracePt t="32207" x="8121650" y="3422650"/>
          <p14:tracePt t="32231" x="8121650" y="3429000"/>
          <p14:tracePt t="32247" x="8121650" y="3435350"/>
          <p14:tracePt t="32259" x="8121650" y="3441700"/>
          <p14:tracePt t="32268" x="8115300" y="3448050"/>
          <p14:tracePt t="32276" x="8108950" y="3454400"/>
          <p14:tracePt t="32276" x="8102600" y="3460750"/>
          <p14:tracePt t="32293" x="8096250" y="3467100"/>
          <p14:tracePt t="32293" x="8089900" y="3473450"/>
          <p14:tracePt t="32293" x="8083550" y="3479800"/>
          <p14:tracePt t="32312" x="8077200" y="3492500"/>
          <p14:tracePt t="32312" x="8070850" y="3498850"/>
          <p14:tracePt t="32328" x="8064500" y="3511550"/>
          <p14:tracePt t="32341" x="8064500" y="3524250"/>
          <p14:tracePt t="32341" x="8064500" y="3543300"/>
          <p14:tracePt t="32360" x="8064500" y="3549650"/>
          <p14:tracePt t="32360" x="8064500" y="3568700"/>
          <p14:tracePt t="32376" x="8064500" y="3575050"/>
          <p14:tracePt t="32376" x="8064500" y="3587750"/>
          <p14:tracePt t="32393" x="8064500" y="3594100"/>
          <p14:tracePt t="32393" x="8064500" y="3606800"/>
          <p14:tracePt t="32393" x="8058150" y="3613150"/>
          <p14:tracePt t="32412" x="8051800" y="3625850"/>
          <p14:tracePt t="32424" x="8045450" y="3632200"/>
          <p14:tracePt t="32424" x="8032750" y="3644900"/>
          <p14:tracePt t="32443" x="8026400" y="3657600"/>
          <p14:tracePt t="32443" x="8020050" y="3663950"/>
          <p14:tracePt t="32460" x="8013700" y="3676650"/>
          <p14:tracePt t="32460" x="8007350" y="3689350"/>
          <p14:tracePt t="32476" x="8001000" y="3702050"/>
          <p14:tracePt t="32476" x="7994650" y="3721100"/>
          <p14:tracePt t="32493" x="7988300" y="3733800"/>
          <p14:tracePt t="32493" x="7981950" y="3740150"/>
          <p14:tracePt t="32510" x="7975600" y="3746500"/>
          <p14:tracePt t="32510" x="7969250" y="3752850"/>
          <p14:tracePt t="32527" x="7969250" y="3759200"/>
          <p14:tracePt t="32527" x="7962900" y="3765550"/>
          <p14:tracePt t="32543" x="7956550" y="3771900"/>
          <p14:tracePt t="32543" x="7950200" y="3778250"/>
          <p14:tracePt t="32561" x="7943850" y="3784600"/>
          <p14:tracePt t="32575" x="7943850" y="3778250"/>
          <p14:tracePt t="32607" x="7943850" y="3771900"/>
          <p14:tracePt t="32613" x="7950200" y="3759200"/>
          <p14:tracePt t="32628" x="7950200" y="3752850"/>
          <p14:tracePt t="32642" x="7950200" y="3746500"/>
          <p14:tracePt t="32659" x="7956550" y="3740150"/>
          <p14:tracePt t="32675" x="7956550" y="3733800"/>
          <p14:tracePt t="32692" x="7956550" y="3727450"/>
          <p14:tracePt t="32709" x="7956550" y="3721100"/>
          <p14:tracePt t="32727" x="7962900" y="3708400"/>
          <p14:tracePt t="32727" x="7962900" y="3702050"/>
          <p14:tracePt t="32744" x="7962900" y="3695700"/>
          <p14:tracePt t="32759" x="7969250" y="3689350"/>
          <p14:tracePt t="32776" x="7969250" y="3683000"/>
          <p14:tracePt t="32776" x="7969250" y="3676650"/>
          <p14:tracePt t="32794" x="7975600" y="3670300"/>
          <p14:tracePt t="32809" x="7975600" y="3663950"/>
          <p14:tracePt t="32827" x="7969250" y="3657600"/>
          <p14:tracePt t="32843" x="7969250" y="3651250"/>
          <p14:tracePt t="32843" x="7969250" y="3644900"/>
          <p14:tracePt t="32861" x="7969250" y="3638550"/>
          <p14:tracePt t="32861" x="7975600" y="3632200"/>
          <p14:tracePt t="32877" x="7975600" y="3619500"/>
          <p14:tracePt t="32877" x="7975600" y="3613150"/>
          <p14:tracePt t="32895" x="7975600" y="3600450"/>
          <p14:tracePt t="32895" x="7975600" y="3594100"/>
          <p14:tracePt t="32912" x="7981950" y="3575050"/>
          <p14:tracePt t="32912" x="7981950" y="3562350"/>
          <p14:tracePt t="32928" x="7981950" y="3556000"/>
          <p14:tracePt t="32928" x="7988300" y="3549650"/>
          <p14:tracePt t="32945" x="7988300" y="3536950"/>
          <p14:tracePt t="32945" x="7988300" y="3530600"/>
          <p14:tracePt t="32961" x="7994650" y="3524250"/>
          <p14:tracePt t="32961" x="7994650" y="3517900"/>
          <p14:tracePt t="32961" x="7994650" y="3511550"/>
          <p14:tracePt t="32980" x="7994650" y="3505200"/>
          <p14:tracePt t="32993" x="7994650" y="3498850"/>
          <p14:tracePt t="32993" x="7994650" y="3486150"/>
          <p14:tracePt t="33013" x="7994650" y="3479800"/>
          <p14:tracePt t="33013" x="7994650" y="3473450"/>
          <p14:tracePt t="33029" x="7994650" y="3467100"/>
          <p14:tracePt t="33029" x="7994650" y="3460750"/>
          <p14:tracePt t="33045" x="7994650" y="3454400"/>
          <p14:tracePt t="33060" x="7994650" y="3448050"/>
          <p14:tracePt t="33077" x="8001000" y="3441700"/>
          <p14:tracePt t="33100" x="8007350" y="3448050"/>
          <p14:tracePt t="33131" x="8013700" y="3448050"/>
          <p14:tracePt t="33148" x="8020050" y="3441700"/>
          <p14:tracePt t="33159" x="8026400" y="3441700"/>
          <p14:tracePt t="33168" x="8039100" y="3435350"/>
          <p14:tracePt t="33183" x="8045450" y="3435350"/>
          <p14:tracePt t="33200" x="8051800" y="3429000"/>
          <p14:tracePt t="33212" x="8058150" y="3429000"/>
          <p14:tracePt t="33227" x="8064500" y="3422650"/>
          <p14:tracePt t="33244" x="8070850" y="3416300"/>
          <p14:tracePt t="33261" x="8077200" y="3409950"/>
          <p14:tracePt t="33261" x="8077200" y="3403600"/>
          <p14:tracePt t="33280" x="8083550" y="3397250"/>
          <p14:tracePt t="33296" x="8083550" y="3390900"/>
          <p14:tracePt t="33312" x="8089900" y="3384550"/>
          <p14:tracePt t="33348" x="8083550" y="3378200"/>
          <p14:tracePt t="33415" x="8089900" y="3378200"/>
          <p14:tracePt t="33439" x="8096250" y="3378200"/>
          <p14:tracePt t="33468" x="8096250" y="3371850"/>
          <p14:tracePt t="33527" x="8102600" y="3371850"/>
          <p14:tracePt t="33543" x="8102600" y="3359150"/>
          <p14:tracePt t="33560" x="8102600" y="3346450"/>
          <p14:tracePt t="33579" x="8102600" y="3340100"/>
          <p14:tracePt t="33588" x="8096250" y="3340100"/>
          <p14:tracePt t="33596" x="8096250" y="3327400"/>
          <p14:tracePt t="33612" x="8096250" y="3321050"/>
          <p14:tracePt t="33612" x="8096250" y="3314700"/>
          <p14:tracePt t="33612" x="8096250" y="3308350"/>
          <p14:tracePt t="33633" x="8096250" y="3302000"/>
          <p14:tracePt t="33645" x="8096250" y="3295650"/>
          <p14:tracePt t="33645" x="8102600" y="3289300"/>
          <p14:tracePt t="33665" x="8102600" y="3282950"/>
          <p14:tracePt t="33680" x="8108950" y="3282950"/>
          <p14:tracePt t="33695" x="8115300" y="3282950"/>
          <p14:tracePt t="33712" x="8121650" y="3289300"/>
          <p14:tracePt t="33712" x="8121650" y="3295650"/>
          <p14:tracePt t="33712" x="8128000" y="3302000"/>
          <p14:tracePt t="33733" x="8134350" y="3302000"/>
          <p14:tracePt t="33745" x="8140700" y="3308350"/>
          <p14:tracePt t="33745" x="8140700" y="3314700"/>
          <p14:tracePt t="33765" x="8153400" y="3321050"/>
          <p14:tracePt t="33765" x="8153400" y="3327400"/>
          <p14:tracePt t="33781" x="8159750" y="3327400"/>
          <p14:tracePt t="33796" x="8159750" y="3333750"/>
          <p14:tracePt t="33796" x="8166100" y="3340100"/>
          <p14:tracePt t="33814" x="8166100" y="3346450"/>
          <p14:tracePt t="33830" x="8159750" y="3352800"/>
          <p14:tracePt t="33846" x="8153400" y="3352800"/>
          <p14:tracePt t="33862" x="8147050" y="3359150"/>
          <p14:tracePt t="33862" x="8128000" y="3359150"/>
          <p14:tracePt t="33881" x="8121650" y="3359150"/>
          <p14:tracePt t="33881" x="8108950" y="3365500"/>
          <p14:tracePt t="33897" x="8096250" y="3365500"/>
          <p14:tracePt t="33897" x="8077200" y="3365500"/>
          <p14:tracePt t="33915" x="8058150" y="3371850"/>
          <p14:tracePt t="33915" x="8032750" y="3378200"/>
          <p14:tracePt t="33932" x="7962900" y="3390900"/>
          <p14:tracePt t="33932" x="7924800" y="3397250"/>
          <p14:tracePt t="33949" x="7874000" y="3409950"/>
          <p14:tracePt t="33949" x="7816850" y="3422650"/>
          <p14:tracePt t="34396" x="1085850" y="6356350"/>
          <p14:tracePt t="34412" x="1066800" y="6381750"/>
          <p14:tracePt t="34420" x="1041400" y="6407150"/>
          <p14:tracePt t="34431" x="1009650" y="6432550"/>
          <p14:tracePt t="34431" x="958850" y="64833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5"/>
          <p:cNvPicPr>
            <a:picLocks noChangeAspect="1" noChangeArrowheads="1"/>
          </p:cNvPicPr>
          <p:nvPr/>
        </p:nvPicPr>
        <p:blipFill>
          <a:blip r:embed="rId6" cstate="print"/>
          <a:srcRect l="6540" t="4780" r="19331" b="16433"/>
          <a:stretch>
            <a:fillRect/>
          </a:stretch>
        </p:blipFill>
        <p:spPr bwMode="auto">
          <a:xfrm rot="5400000">
            <a:off x="1027639" y="2526289"/>
            <a:ext cx="3052293" cy="1519708"/>
          </a:xfrm>
          <a:prstGeom prst="rect">
            <a:avLst/>
          </a:prstGeom>
          <a:noFill/>
          <a:ln w="38100" cap="flat" cmpd="sng">
            <a:noFill/>
            <a:prstDash val="solid"/>
            <a:miter lim="800000"/>
            <a:headEnd/>
            <a:tailEnd/>
          </a:ln>
          <a:effectLst/>
        </p:spPr>
      </p:pic>
      <p:pic>
        <p:nvPicPr>
          <p:cNvPr id="29" name="Picture 25"/>
          <p:cNvPicPr>
            <a:picLocks noChangeAspect="1" noChangeArrowheads="1"/>
          </p:cNvPicPr>
          <p:nvPr/>
        </p:nvPicPr>
        <p:blipFill>
          <a:blip r:embed="rId6" cstate="print"/>
          <a:srcRect l="6540" t="4780" r="19331" b="16433"/>
          <a:stretch>
            <a:fillRect/>
          </a:stretch>
        </p:blipFill>
        <p:spPr bwMode="auto">
          <a:xfrm rot="5400000">
            <a:off x="2673337" y="4034922"/>
            <a:ext cx="3052293" cy="1519708"/>
          </a:xfrm>
          <a:prstGeom prst="rect">
            <a:avLst/>
          </a:prstGeom>
          <a:noFill/>
          <a:ln w="38100" cap="flat" cmpd="sng">
            <a:noFill/>
            <a:prstDash val="solid"/>
            <a:miter lim="800000"/>
            <a:headEnd/>
            <a:tailEnd/>
          </a:ln>
          <a:effectLst/>
        </p:spPr>
      </p:pic>
      <p:pic>
        <p:nvPicPr>
          <p:cNvPr id="28" name="Picture 25"/>
          <p:cNvPicPr>
            <a:picLocks noChangeAspect="1" noChangeArrowheads="1"/>
          </p:cNvPicPr>
          <p:nvPr/>
        </p:nvPicPr>
        <p:blipFill>
          <a:blip r:embed="rId6" cstate="print"/>
          <a:srcRect l="6540" t="4780" r="19331" b="16433"/>
          <a:stretch>
            <a:fillRect/>
          </a:stretch>
        </p:blipFill>
        <p:spPr bwMode="auto">
          <a:xfrm rot="5400000">
            <a:off x="4399106" y="1523541"/>
            <a:ext cx="3052293" cy="1519708"/>
          </a:xfrm>
          <a:prstGeom prst="rect">
            <a:avLst/>
          </a:prstGeom>
          <a:noFill/>
          <a:ln w="38100" cap="flat" cmpd="sng">
            <a:noFill/>
            <a:prstDash val="solid"/>
            <a:miter lim="800000"/>
            <a:headEnd/>
            <a:tailEnd/>
          </a:ln>
          <a:effectLst/>
        </p:spPr>
      </p:pic>
      <p:pic>
        <p:nvPicPr>
          <p:cNvPr id="27" name="Picture 25"/>
          <p:cNvPicPr>
            <a:picLocks noChangeAspect="1" noChangeArrowheads="1"/>
          </p:cNvPicPr>
          <p:nvPr/>
        </p:nvPicPr>
        <p:blipFill>
          <a:blip r:embed="rId6" cstate="print"/>
          <a:srcRect l="6540" t="4780" r="19331" b="16433"/>
          <a:stretch>
            <a:fillRect/>
          </a:stretch>
        </p:blipFill>
        <p:spPr bwMode="auto">
          <a:xfrm rot="5400000">
            <a:off x="6060479" y="3378100"/>
            <a:ext cx="3052293" cy="1519708"/>
          </a:xfrm>
          <a:prstGeom prst="rect">
            <a:avLst/>
          </a:prstGeom>
          <a:noFill/>
          <a:ln w="38100" cap="flat" cmpd="sng">
            <a:noFill/>
            <a:prstDash val="solid"/>
            <a:miter lim="800000"/>
            <a:headEnd/>
            <a:tailEnd/>
          </a:ln>
          <a:effectLst/>
        </p:spPr>
      </p:pic>
      <p:sp>
        <p:nvSpPr>
          <p:cNvPr id="631810" name="Rectangle 2"/>
          <p:cNvSpPr>
            <a:spLocks noGrp="1" noChangeArrowheads="1"/>
          </p:cNvSpPr>
          <p:nvPr>
            <p:ph type="title"/>
          </p:nvPr>
        </p:nvSpPr>
        <p:spPr/>
        <p:txBody>
          <a:bodyPr/>
          <a:lstStyle/>
          <a:p>
            <a:r>
              <a:rPr lang="ja-JP" altLang="en-US"/>
              <a:t>分散分析の対立仮説</a:t>
            </a:r>
          </a:p>
        </p:txBody>
      </p:sp>
      <p:sp>
        <p:nvSpPr>
          <p:cNvPr id="631812" name="Text Box 4"/>
          <p:cNvSpPr txBox="1">
            <a:spLocks noChangeArrowheads="1"/>
          </p:cNvSpPr>
          <p:nvPr/>
        </p:nvSpPr>
        <p:spPr bwMode="auto">
          <a:xfrm>
            <a:off x="1187450" y="6092825"/>
            <a:ext cx="6616700" cy="457200"/>
          </a:xfrm>
          <a:prstGeom prst="rect">
            <a:avLst/>
          </a:prstGeom>
          <a:noFill/>
          <a:ln w="38100">
            <a:noFill/>
            <a:miter lim="800000"/>
            <a:headEnd/>
            <a:tailEnd/>
          </a:ln>
          <a:effectLst/>
        </p:spPr>
        <p:txBody>
          <a:bodyPr wrap="none">
            <a:spAutoFit/>
          </a:bodyPr>
          <a:lstStyle/>
          <a:p>
            <a:r>
              <a:rPr lang="ja-JP" altLang="en-US" dirty="0"/>
              <a:t>対立仮説：処理間の母平均のどれか一つは異なる</a:t>
            </a:r>
          </a:p>
        </p:txBody>
      </p:sp>
      <p:grpSp>
        <p:nvGrpSpPr>
          <p:cNvPr id="631825" name="Group 17"/>
          <p:cNvGrpSpPr>
            <a:grpSpLocks/>
          </p:cNvGrpSpPr>
          <p:nvPr/>
        </p:nvGrpSpPr>
        <p:grpSpPr bwMode="auto">
          <a:xfrm>
            <a:off x="1187450" y="1701801"/>
            <a:ext cx="6983413" cy="4032250"/>
            <a:chOff x="567" y="845"/>
            <a:chExt cx="4399" cy="2540"/>
          </a:xfrm>
        </p:grpSpPr>
        <p:sp>
          <p:nvSpPr>
            <p:cNvPr id="631828" name="Line 20"/>
            <p:cNvSpPr>
              <a:spLocks noChangeShapeType="1"/>
            </p:cNvSpPr>
            <p:nvPr/>
          </p:nvSpPr>
          <p:spPr bwMode="auto">
            <a:xfrm>
              <a:off x="567" y="845"/>
              <a:ext cx="0" cy="2540"/>
            </a:xfrm>
            <a:prstGeom prst="line">
              <a:avLst/>
            </a:prstGeom>
            <a:noFill/>
            <a:ln w="38100">
              <a:solidFill>
                <a:schemeClr val="tx1"/>
              </a:solidFill>
              <a:round/>
              <a:headEnd/>
              <a:tailEnd/>
            </a:ln>
            <a:effectLst/>
          </p:spPr>
          <p:txBody>
            <a:bodyPr/>
            <a:lstStyle/>
            <a:p>
              <a:endParaRPr lang="ja-JP" altLang="en-US"/>
            </a:p>
          </p:txBody>
        </p:sp>
        <p:sp>
          <p:nvSpPr>
            <p:cNvPr id="631829" name="Line 21"/>
            <p:cNvSpPr>
              <a:spLocks noChangeShapeType="1"/>
            </p:cNvSpPr>
            <p:nvPr/>
          </p:nvSpPr>
          <p:spPr bwMode="auto">
            <a:xfrm>
              <a:off x="567" y="3385"/>
              <a:ext cx="4173" cy="0"/>
            </a:xfrm>
            <a:prstGeom prst="line">
              <a:avLst/>
            </a:prstGeom>
            <a:noFill/>
            <a:ln w="38100">
              <a:solidFill>
                <a:schemeClr val="tx1"/>
              </a:solidFill>
              <a:round/>
              <a:headEnd/>
              <a:tailEnd/>
            </a:ln>
            <a:effectLst/>
          </p:spPr>
          <p:txBody>
            <a:bodyPr/>
            <a:lstStyle/>
            <a:p>
              <a:endParaRPr lang="ja-JP" altLang="en-US"/>
            </a:p>
          </p:txBody>
        </p:sp>
        <p:sp>
          <p:nvSpPr>
            <p:cNvPr id="631830" name="Line 22"/>
            <p:cNvSpPr>
              <a:spLocks noChangeShapeType="1"/>
            </p:cNvSpPr>
            <p:nvPr/>
          </p:nvSpPr>
          <p:spPr bwMode="auto">
            <a:xfrm>
              <a:off x="930" y="845"/>
              <a:ext cx="0" cy="2540"/>
            </a:xfrm>
            <a:prstGeom prst="line">
              <a:avLst/>
            </a:prstGeom>
            <a:noFill/>
            <a:ln w="38100">
              <a:solidFill>
                <a:schemeClr val="tx1"/>
              </a:solidFill>
              <a:round/>
              <a:headEnd/>
              <a:tailEnd/>
            </a:ln>
            <a:effectLst/>
          </p:spPr>
          <p:txBody>
            <a:bodyPr/>
            <a:lstStyle/>
            <a:p>
              <a:endParaRPr lang="ja-JP" altLang="en-US"/>
            </a:p>
          </p:txBody>
        </p:sp>
        <p:sp>
          <p:nvSpPr>
            <p:cNvPr id="631831" name="Line 23"/>
            <p:cNvSpPr>
              <a:spLocks noChangeShapeType="1"/>
            </p:cNvSpPr>
            <p:nvPr/>
          </p:nvSpPr>
          <p:spPr bwMode="auto">
            <a:xfrm>
              <a:off x="1973" y="845"/>
              <a:ext cx="0" cy="2540"/>
            </a:xfrm>
            <a:prstGeom prst="line">
              <a:avLst/>
            </a:prstGeom>
            <a:noFill/>
            <a:ln w="38100">
              <a:solidFill>
                <a:schemeClr val="tx1"/>
              </a:solidFill>
              <a:round/>
              <a:headEnd/>
              <a:tailEnd/>
            </a:ln>
            <a:effectLst/>
          </p:spPr>
          <p:txBody>
            <a:bodyPr/>
            <a:lstStyle/>
            <a:p>
              <a:endParaRPr lang="ja-JP" altLang="en-US"/>
            </a:p>
          </p:txBody>
        </p:sp>
        <p:sp>
          <p:nvSpPr>
            <p:cNvPr id="631833" name="Line 25"/>
            <p:cNvSpPr>
              <a:spLocks noChangeShapeType="1"/>
            </p:cNvSpPr>
            <p:nvPr/>
          </p:nvSpPr>
          <p:spPr bwMode="auto">
            <a:xfrm>
              <a:off x="3061" y="845"/>
              <a:ext cx="0" cy="2540"/>
            </a:xfrm>
            <a:prstGeom prst="line">
              <a:avLst/>
            </a:prstGeom>
            <a:noFill/>
            <a:ln w="38100">
              <a:solidFill>
                <a:schemeClr val="tx1"/>
              </a:solidFill>
              <a:round/>
              <a:headEnd/>
              <a:tailEnd/>
            </a:ln>
            <a:effectLst/>
          </p:spPr>
          <p:txBody>
            <a:bodyPr/>
            <a:lstStyle/>
            <a:p>
              <a:endParaRPr lang="ja-JP" altLang="en-US"/>
            </a:p>
          </p:txBody>
        </p:sp>
        <p:sp>
          <p:nvSpPr>
            <p:cNvPr id="631835" name="Line 27"/>
            <p:cNvSpPr>
              <a:spLocks noChangeShapeType="1"/>
            </p:cNvSpPr>
            <p:nvPr/>
          </p:nvSpPr>
          <p:spPr bwMode="auto">
            <a:xfrm>
              <a:off x="4105" y="845"/>
              <a:ext cx="0" cy="2540"/>
            </a:xfrm>
            <a:prstGeom prst="line">
              <a:avLst/>
            </a:prstGeom>
            <a:noFill/>
            <a:ln w="38100">
              <a:solidFill>
                <a:schemeClr val="tx1"/>
              </a:solidFill>
              <a:round/>
              <a:headEnd/>
              <a:tailEnd/>
            </a:ln>
            <a:effectLst/>
          </p:spPr>
          <p:txBody>
            <a:bodyPr/>
            <a:lstStyle/>
            <a:p>
              <a:endParaRPr lang="ja-JP" altLang="en-US"/>
            </a:p>
          </p:txBody>
        </p:sp>
        <p:sp>
          <p:nvSpPr>
            <p:cNvPr id="631836" name="Line 28"/>
            <p:cNvSpPr>
              <a:spLocks noChangeShapeType="1"/>
            </p:cNvSpPr>
            <p:nvPr/>
          </p:nvSpPr>
          <p:spPr bwMode="auto">
            <a:xfrm flipH="1">
              <a:off x="930" y="1842"/>
              <a:ext cx="861" cy="0"/>
            </a:xfrm>
            <a:prstGeom prst="line">
              <a:avLst/>
            </a:prstGeom>
            <a:noFill/>
            <a:ln w="38100">
              <a:solidFill>
                <a:schemeClr val="tx1"/>
              </a:solidFill>
              <a:prstDash val="sysDot"/>
              <a:round/>
              <a:headEnd/>
              <a:tailEnd/>
            </a:ln>
            <a:effectLst/>
          </p:spPr>
          <p:txBody>
            <a:bodyPr/>
            <a:lstStyle/>
            <a:p>
              <a:endParaRPr lang="ja-JP" altLang="en-US"/>
            </a:p>
          </p:txBody>
        </p:sp>
        <p:sp>
          <p:nvSpPr>
            <p:cNvPr id="631837" name="Line 29"/>
            <p:cNvSpPr>
              <a:spLocks noChangeShapeType="1"/>
            </p:cNvSpPr>
            <p:nvPr/>
          </p:nvSpPr>
          <p:spPr bwMode="auto">
            <a:xfrm flipH="1">
              <a:off x="1973" y="2795"/>
              <a:ext cx="861" cy="0"/>
            </a:xfrm>
            <a:prstGeom prst="line">
              <a:avLst/>
            </a:prstGeom>
            <a:noFill/>
            <a:ln w="38100">
              <a:solidFill>
                <a:schemeClr val="tx1"/>
              </a:solidFill>
              <a:prstDash val="sysDot"/>
              <a:round/>
              <a:headEnd/>
              <a:tailEnd/>
            </a:ln>
            <a:effectLst/>
          </p:spPr>
          <p:txBody>
            <a:bodyPr/>
            <a:lstStyle/>
            <a:p>
              <a:endParaRPr lang="ja-JP" altLang="en-US"/>
            </a:p>
          </p:txBody>
        </p:sp>
        <p:sp>
          <p:nvSpPr>
            <p:cNvPr id="631838" name="Line 30"/>
            <p:cNvSpPr>
              <a:spLocks noChangeShapeType="1"/>
            </p:cNvSpPr>
            <p:nvPr/>
          </p:nvSpPr>
          <p:spPr bwMode="auto">
            <a:xfrm flipH="1">
              <a:off x="3061" y="1207"/>
              <a:ext cx="861" cy="0"/>
            </a:xfrm>
            <a:prstGeom prst="line">
              <a:avLst/>
            </a:prstGeom>
            <a:noFill/>
            <a:ln w="38100">
              <a:solidFill>
                <a:schemeClr val="tx1"/>
              </a:solidFill>
              <a:prstDash val="sysDot"/>
              <a:round/>
              <a:headEnd/>
              <a:tailEnd/>
            </a:ln>
            <a:effectLst/>
          </p:spPr>
          <p:txBody>
            <a:bodyPr/>
            <a:lstStyle/>
            <a:p>
              <a:endParaRPr lang="ja-JP" altLang="en-US"/>
            </a:p>
          </p:txBody>
        </p:sp>
        <p:sp>
          <p:nvSpPr>
            <p:cNvPr id="631839" name="Line 31"/>
            <p:cNvSpPr>
              <a:spLocks noChangeShapeType="1"/>
            </p:cNvSpPr>
            <p:nvPr/>
          </p:nvSpPr>
          <p:spPr bwMode="auto">
            <a:xfrm flipH="1">
              <a:off x="4105" y="2387"/>
              <a:ext cx="861" cy="0"/>
            </a:xfrm>
            <a:prstGeom prst="line">
              <a:avLst/>
            </a:prstGeom>
            <a:noFill/>
            <a:ln w="38100">
              <a:solidFill>
                <a:schemeClr val="tx1"/>
              </a:solidFill>
              <a:prstDash val="sysDot"/>
              <a:round/>
              <a:headEnd/>
              <a:tailEnd/>
            </a:ln>
            <a:effectLst/>
          </p:spPr>
          <p:txBody>
            <a:bodyPr/>
            <a:lstStyle/>
            <a:p>
              <a:endParaRPr lang="ja-JP" altLang="en-US"/>
            </a:p>
          </p:txBody>
        </p:sp>
      </p:grpSp>
      <p:sp>
        <p:nvSpPr>
          <p:cNvPr id="631840" name="Text Box 32"/>
          <p:cNvSpPr txBox="1">
            <a:spLocks noChangeArrowheads="1"/>
          </p:cNvSpPr>
          <p:nvPr/>
        </p:nvSpPr>
        <p:spPr bwMode="auto">
          <a:xfrm>
            <a:off x="1187450" y="3068638"/>
            <a:ext cx="590550" cy="457200"/>
          </a:xfrm>
          <a:prstGeom prst="rect">
            <a:avLst/>
          </a:prstGeom>
          <a:noFill/>
          <a:ln w="38100" algn="ctr">
            <a:noFill/>
            <a:miter lim="800000"/>
            <a:headEnd/>
            <a:tailEnd/>
          </a:ln>
          <a:effectLst/>
        </p:spPr>
        <p:txBody>
          <a:bodyPr>
            <a:spAutoFit/>
          </a:bodyPr>
          <a:lstStyle/>
          <a:p>
            <a:r>
              <a:rPr lang="en-US" altLang="ja-JP"/>
              <a:t>μ</a:t>
            </a:r>
            <a:r>
              <a:rPr lang="en-US" altLang="ja-JP" baseline="-25000"/>
              <a:t>1</a:t>
            </a:r>
          </a:p>
        </p:txBody>
      </p:sp>
      <p:sp>
        <p:nvSpPr>
          <p:cNvPr id="631841" name="Text Box 33"/>
          <p:cNvSpPr txBox="1">
            <a:spLocks noChangeArrowheads="1"/>
          </p:cNvSpPr>
          <p:nvPr/>
        </p:nvSpPr>
        <p:spPr bwMode="auto">
          <a:xfrm>
            <a:off x="2843213" y="4581525"/>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2</a:t>
            </a:r>
          </a:p>
        </p:txBody>
      </p:sp>
      <p:sp>
        <p:nvSpPr>
          <p:cNvPr id="631842" name="Text Box 34"/>
          <p:cNvSpPr txBox="1">
            <a:spLocks noChangeArrowheads="1"/>
          </p:cNvSpPr>
          <p:nvPr/>
        </p:nvSpPr>
        <p:spPr bwMode="auto">
          <a:xfrm>
            <a:off x="4572000" y="2060575"/>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3</a:t>
            </a:r>
          </a:p>
        </p:txBody>
      </p:sp>
      <p:sp>
        <p:nvSpPr>
          <p:cNvPr id="631843" name="Text Box 35"/>
          <p:cNvSpPr txBox="1">
            <a:spLocks noChangeArrowheads="1"/>
          </p:cNvSpPr>
          <p:nvPr/>
        </p:nvSpPr>
        <p:spPr bwMode="auto">
          <a:xfrm>
            <a:off x="6227763" y="3933825"/>
            <a:ext cx="590550" cy="457200"/>
          </a:xfrm>
          <a:prstGeom prst="rect">
            <a:avLst/>
          </a:prstGeom>
          <a:noFill/>
          <a:ln w="38100" algn="ctr">
            <a:noFill/>
            <a:miter lim="800000"/>
            <a:headEnd/>
            <a:tailEnd/>
          </a:ln>
          <a:effectLst/>
        </p:spPr>
        <p:txBody>
          <a:bodyPr wrap="none">
            <a:spAutoFit/>
          </a:bodyPr>
          <a:lstStyle/>
          <a:p>
            <a:r>
              <a:rPr lang="en-US" altLang="ja-JP"/>
              <a:t>μ</a:t>
            </a:r>
            <a:r>
              <a:rPr lang="en-US" altLang="ja-JP" baseline="-25000"/>
              <a:t>4</a:t>
            </a:r>
          </a:p>
        </p:txBody>
      </p:sp>
      <p:sp>
        <p:nvSpPr>
          <p:cNvPr id="631844" name="Text Box 36"/>
          <p:cNvSpPr txBox="1">
            <a:spLocks noChangeArrowheads="1"/>
          </p:cNvSpPr>
          <p:nvPr/>
        </p:nvSpPr>
        <p:spPr bwMode="auto">
          <a:xfrm>
            <a:off x="1476375" y="5734050"/>
            <a:ext cx="506413"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1</a:t>
            </a:r>
          </a:p>
        </p:txBody>
      </p:sp>
      <p:sp>
        <p:nvSpPr>
          <p:cNvPr id="631845" name="Text Box 37"/>
          <p:cNvSpPr txBox="1">
            <a:spLocks noChangeArrowheads="1"/>
          </p:cNvSpPr>
          <p:nvPr/>
        </p:nvSpPr>
        <p:spPr bwMode="auto">
          <a:xfrm>
            <a:off x="3132138" y="5734050"/>
            <a:ext cx="506412"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2</a:t>
            </a:r>
          </a:p>
        </p:txBody>
      </p:sp>
      <p:sp>
        <p:nvSpPr>
          <p:cNvPr id="631846" name="Text Box 38"/>
          <p:cNvSpPr txBox="1">
            <a:spLocks noChangeArrowheads="1"/>
          </p:cNvSpPr>
          <p:nvPr/>
        </p:nvSpPr>
        <p:spPr bwMode="auto">
          <a:xfrm>
            <a:off x="4932363" y="5734050"/>
            <a:ext cx="506412"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3</a:t>
            </a:r>
          </a:p>
        </p:txBody>
      </p:sp>
      <p:sp>
        <p:nvSpPr>
          <p:cNvPr id="631847" name="Text Box 39"/>
          <p:cNvSpPr txBox="1">
            <a:spLocks noChangeArrowheads="1"/>
          </p:cNvSpPr>
          <p:nvPr/>
        </p:nvSpPr>
        <p:spPr bwMode="auto">
          <a:xfrm>
            <a:off x="6589713" y="5734050"/>
            <a:ext cx="506412" cy="457200"/>
          </a:xfrm>
          <a:prstGeom prst="rect">
            <a:avLst/>
          </a:prstGeom>
          <a:noFill/>
          <a:ln w="38100" algn="ctr">
            <a:noFill/>
            <a:miter lim="800000"/>
            <a:headEnd/>
            <a:tailEnd/>
          </a:ln>
          <a:effectLst/>
        </p:spPr>
        <p:txBody>
          <a:bodyPr wrap="none">
            <a:spAutoFit/>
          </a:bodyPr>
          <a:lstStyle/>
          <a:p>
            <a:r>
              <a:rPr lang="en-US" altLang="ja-JP"/>
              <a:t>A</a:t>
            </a:r>
            <a:r>
              <a:rPr lang="en-US" altLang="ja-JP" baseline="-25000"/>
              <a:t>4</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6152"/>
    </mc:Choice>
    <mc:Fallback>
      <p:transition spd="slow" advTm="46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631812" grpId="0" autoUpdateAnimBg="0"/>
    </p:bldLst>
  </p:timing>
  <p:extLst>
    <p:ext uri="{3A86A75C-4F4B-4683-9AE1-C65F6400EC91}">
      <p14:laserTraceLst xmlns:p14="http://schemas.microsoft.com/office/powerpoint/2010/main">
        <p14:tracePtLst>
          <p14:tracePt t="4580" x="3257550" y="5746750"/>
          <p14:tracePt t="4601" x="3251200" y="5740400"/>
          <p14:tracePt t="4608" x="3244850" y="5727700"/>
          <p14:tracePt t="4615" x="3238500" y="5721350"/>
          <p14:tracePt t="4626" x="3232150" y="5708650"/>
          <p14:tracePt t="4626" x="3213100" y="5695950"/>
          <p14:tracePt t="4644" x="3206750" y="5695950"/>
          <p14:tracePt t="4659" x="3200400" y="5702300"/>
          <p14:tracePt t="4659" x="3194050" y="5702300"/>
          <p14:tracePt t="4678" x="3181350" y="5702300"/>
          <p14:tracePt t="4678" x="3175000" y="5708650"/>
          <p14:tracePt t="4695" x="3168650" y="5715000"/>
          <p14:tracePt t="4695" x="3149600" y="5721350"/>
          <p14:tracePt t="4712" x="3136900" y="5721350"/>
          <p14:tracePt t="4712" x="3130550" y="5727700"/>
          <p14:tracePt t="4728" x="3124200" y="5734050"/>
          <p14:tracePt t="4728" x="3124200" y="5740400"/>
          <p14:tracePt t="4746" x="3117850" y="5746750"/>
          <p14:tracePt t="4760" x="3111500" y="5753100"/>
          <p14:tracePt t="4778" x="3111500" y="5759450"/>
          <p14:tracePt t="4778" x="3105150" y="5772150"/>
          <p14:tracePt t="4795" x="3105150" y="5778500"/>
          <p14:tracePt t="4795" x="3105150" y="5784850"/>
          <p14:tracePt t="4813" x="3105150" y="5797550"/>
          <p14:tracePt t="4813" x="3105150" y="5803900"/>
          <p14:tracePt t="4829" x="3105150" y="5816600"/>
          <p14:tracePt t="4829" x="3105150" y="5822950"/>
          <p14:tracePt t="4829" x="3105150" y="5835650"/>
          <p14:tracePt t="4848" x="3105150" y="5842000"/>
          <p14:tracePt t="4860" x="3105150" y="5854700"/>
          <p14:tracePt t="4860" x="3105150" y="5873750"/>
          <p14:tracePt t="4880" x="3105150" y="5880100"/>
          <p14:tracePt t="4894" x="3105150" y="5886450"/>
          <p14:tracePt t="4910" x="3111500" y="5892800"/>
          <p14:tracePt t="4943" x="3117850" y="5886450"/>
          <p14:tracePt t="4992" x="3124200" y="5892800"/>
          <p14:tracePt t="5012" x="3130550" y="5886450"/>
          <p14:tracePt t="5044" x="3136900" y="5880100"/>
          <p14:tracePt t="5060" x="3143250" y="5873750"/>
          <p14:tracePt t="5071" x="3143250" y="5867400"/>
          <p14:tracePt t="5111" x="3136900" y="5861050"/>
          <p14:tracePt t="5123" x="3136900" y="5854700"/>
          <p14:tracePt t="5140" x="3130550" y="5848350"/>
          <p14:tracePt t="5155" x="3130550" y="5842000"/>
          <p14:tracePt t="5171" x="3124200" y="5842000"/>
          <p14:tracePt t="5183" x="3124200" y="5835650"/>
          <p14:tracePt t="5194" x="3117850" y="5822950"/>
          <p14:tracePt t="5211" x="3117850" y="5816600"/>
          <p14:tracePt t="5228" x="3117850" y="5810250"/>
          <p14:tracePt t="5228" x="3111500" y="5803900"/>
          <p14:tracePt t="5247" x="3111500" y="5797550"/>
          <p14:tracePt t="5262" x="3111500" y="5791200"/>
          <p14:tracePt t="5279" x="3111500" y="5784850"/>
          <p14:tracePt t="5296" x="3111500" y="5778500"/>
          <p14:tracePt t="5296" x="3111500" y="5772150"/>
          <p14:tracePt t="5314" x="3105150" y="5765800"/>
          <p14:tracePt t="5372" x="3098800" y="5759450"/>
          <p14:tracePt t="5405" x="3092450" y="5753100"/>
          <p14:tracePt t="5420" x="3086100" y="5753100"/>
          <p14:tracePt t="5433" x="3079750" y="5746750"/>
          <p14:tracePt t="5447" x="3073400" y="5746750"/>
          <p14:tracePt t="5465" x="3067050" y="5740400"/>
          <p14:tracePt t="5484" x="3067050" y="5734050"/>
          <p14:tracePt t="5500" x="3060700" y="5727700"/>
          <p14:tracePt t="5516" x="3060700" y="5721350"/>
          <p14:tracePt t="5540" x="3054350" y="5721350"/>
          <p14:tracePt t="5560" x="3048000" y="5715000"/>
          <p14:tracePt t="5584" x="3041650" y="5715000"/>
          <p14:tracePt t="5603" x="3035300" y="5721350"/>
          <p14:tracePt t="5635" x="3028950" y="5721350"/>
          <p14:tracePt t="5661" x="3022600" y="5727700"/>
          <p14:tracePt t="5680" x="3016250" y="5727700"/>
          <p14:tracePt t="5712" x="3016250" y="5734050"/>
          <p14:tracePt t="5779" x="3016250" y="5740400"/>
          <p14:tracePt t="5800" x="3009900" y="5740400"/>
          <p14:tracePt t="5831" x="3003550" y="5740400"/>
          <p14:tracePt t="6079" x="2997200" y="5734050"/>
          <p14:tracePt t="6219" x="3003550" y="5734050"/>
          <p14:tracePt t="6263" x="3009900" y="5734050"/>
          <p14:tracePt t="6304" x="3009900" y="5727700"/>
          <p14:tracePt t="6320" x="3009900" y="5721350"/>
          <p14:tracePt t="6331" x="3009900" y="5715000"/>
          <p14:tracePt t="6363" x="3016250" y="5721350"/>
          <p14:tracePt t="6460" x="3022600" y="5715000"/>
          <p14:tracePt t="6476" x="3022600" y="5708650"/>
          <p14:tracePt t="6499" x="3028950" y="5702300"/>
          <p14:tracePt t="6505" x="3028950" y="5695950"/>
          <p14:tracePt t="6520" x="3028950" y="5689600"/>
          <p14:tracePt t="6544" x="3035300" y="5683250"/>
          <p14:tracePt t="6560" x="3041650" y="5689600"/>
          <p14:tracePt t="6587" x="3041650" y="5683250"/>
          <p14:tracePt t="6647" x="3041650" y="5676900"/>
          <p14:tracePt t="6663" x="3041650" y="5670550"/>
          <p14:tracePt t="6672" x="3048000" y="5664200"/>
          <p14:tracePt t="6699" x="3048000" y="5670550"/>
          <p14:tracePt t="6731" x="3048000" y="5664200"/>
          <p14:tracePt t="6803" x="3048000" y="5670550"/>
          <p14:tracePt t="6888" x="3041650" y="5670550"/>
          <p14:tracePt t="6956" x="3041650" y="5664200"/>
          <p14:tracePt t="7040" x="3035300" y="5670550"/>
          <p14:tracePt t="7092" x="3028950" y="5670550"/>
          <p14:tracePt t="7248" x="3022600" y="5670550"/>
          <p14:tracePt t="7367" x="3016250" y="5670550"/>
          <p14:tracePt t="7495" x="3016250" y="5664200"/>
          <p14:tracePt t="7676" x="3022600" y="5664200"/>
          <p14:tracePt t="7968" x="3022600" y="5657850"/>
          <p14:tracePt t="8036" x="3028950" y="5664200"/>
          <p14:tracePt t="8096" x="3028950" y="5657850"/>
          <p14:tracePt t="8120" x="3028950" y="5651500"/>
          <p14:tracePt t="8164" x="3035300" y="5651500"/>
          <p14:tracePt t="8240" x="3035300" y="5645150"/>
          <p14:tracePt t="8260" x="3028950" y="5645150"/>
          <p14:tracePt t="8372" x="3022600" y="5645150"/>
          <p14:tracePt t="8448" x="3022600" y="5651500"/>
          <p14:tracePt t="8484" x="3022600" y="5645150"/>
          <p14:tracePt t="8620" x="3028950" y="5638800"/>
          <p14:tracePt t="8644" x="3035300" y="5632450"/>
          <p14:tracePt t="8660" x="3041650" y="5632450"/>
          <p14:tracePt t="8672" x="3041650" y="5626100"/>
          <p14:tracePt t="8680" x="3048000" y="5626100"/>
          <p14:tracePt t="8690" x="3054350" y="5619750"/>
          <p14:tracePt t="8690" x="3060700" y="5613400"/>
          <p14:tracePt t="8709" x="3073400" y="5607050"/>
          <p14:tracePt t="8709" x="3098800" y="5588000"/>
          <p14:tracePt t="8726" x="3111500" y="5581650"/>
          <p14:tracePt t="8726" x="3124200" y="5568950"/>
          <p14:tracePt t="8743" x="3143250" y="5556250"/>
          <p14:tracePt t="8743" x="3162300" y="5543550"/>
          <p14:tracePt t="8759" x="3187700" y="5530850"/>
          <p14:tracePt t="8759" x="3213100" y="5518150"/>
          <p14:tracePt t="8775" x="3238500" y="5499100"/>
          <p14:tracePt t="8775" x="3295650" y="5467350"/>
          <p14:tracePt t="8794" x="3327400" y="5448300"/>
          <p14:tracePt t="8794" x="3352800" y="5429250"/>
          <p14:tracePt t="8809" x="3390900" y="5416550"/>
          <p14:tracePt t="8809" x="3422650" y="5397500"/>
          <p14:tracePt t="8826" x="3460750" y="5378450"/>
          <p14:tracePt t="8826" x="3498850" y="5365750"/>
          <p14:tracePt t="8826" x="3536950" y="5346700"/>
          <p14:tracePt t="8845" x="3575050" y="5327650"/>
          <p14:tracePt t="8857" x="3613150" y="5314950"/>
          <p14:tracePt t="8857" x="3657600" y="5302250"/>
          <p14:tracePt t="8877" x="3740150" y="5270500"/>
          <p14:tracePt t="8877" x="3784600" y="5257800"/>
          <p14:tracePt t="8893" x="3822700" y="5245100"/>
          <p14:tracePt t="8893" x="3867150" y="5232400"/>
          <p14:tracePt t="8909" x="3917950" y="5219700"/>
          <p14:tracePt t="8909" x="3962400" y="5207000"/>
          <p14:tracePt t="8909" x="4006850" y="5194300"/>
          <p14:tracePt t="8929" x="4057650" y="5175250"/>
          <p14:tracePt t="8941" x="4102100" y="5162550"/>
          <p14:tracePt t="8941" x="4146550" y="5149850"/>
          <p14:tracePt t="8941" x="4197350" y="5137150"/>
          <p14:tracePt t="8961" x="4241800" y="5118100"/>
          <p14:tracePt t="8961" x="4286250" y="5105400"/>
          <p14:tracePt t="8976" x="4324350" y="5086350"/>
          <p14:tracePt t="8976" x="4362450" y="5073650"/>
          <p14:tracePt t="8993" x="4406900" y="5054600"/>
          <p14:tracePt t="8993" x="4445000" y="5035550"/>
          <p14:tracePt t="9010" x="4476750" y="5016500"/>
          <p14:tracePt t="9010" x="4546600" y="4972050"/>
          <p14:tracePt t="9026" x="4578350" y="4953000"/>
          <p14:tracePt t="9026" x="4610100" y="4933950"/>
          <p14:tracePt t="9044" x="4641850" y="4914900"/>
          <p14:tracePt t="9044" x="4673600" y="4895850"/>
          <p14:tracePt t="9060" x="4699000" y="4876800"/>
          <p14:tracePt t="9060" x="4730750" y="4864100"/>
          <p14:tracePt t="9076" x="4756150" y="4845050"/>
          <p14:tracePt t="9076" x="4800600" y="4819650"/>
          <p14:tracePt t="9093" x="4819650" y="4806950"/>
          <p14:tracePt t="9093" x="4838700" y="4800600"/>
          <p14:tracePt t="9112" x="4851400" y="4787900"/>
          <p14:tracePt t="9112" x="4864100" y="4781550"/>
          <p14:tracePt t="9126" x="4870450" y="4775200"/>
          <p14:tracePt t="9126" x="4876800" y="4775200"/>
          <p14:tracePt t="9145" x="4876800" y="4768850"/>
          <p14:tracePt t="9145" x="4870450" y="4768850"/>
          <p14:tracePt t="9161" x="4864100" y="4775200"/>
          <p14:tracePt t="9161" x="4851400" y="4775200"/>
          <p14:tracePt t="9177" x="4838700" y="4781550"/>
          <p14:tracePt t="9177" x="4826000" y="4787900"/>
          <p14:tracePt t="9194" x="4806950" y="4794250"/>
          <p14:tracePt t="9194" x="4781550" y="4806950"/>
          <p14:tracePt t="9194" x="4762500" y="4819650"/>
          <p14:tracePt t="9213" x="4730750" y="4832350"/>
          <p14:tracePt t="9225" x="4705350" y="4845050"/>
          <p14:tracePt t="9225" x="4635500" y="4876800"/>
          <p14:tracePt t="9245" x="4597400" y="4895850"/>
          <p14:tracePt t="9245" x="4552950" y="4921250"/>
          <p14:tracePt t="9261" x="4508500" y="4946650"/>
          <p14:tracePt t="9261" x="4464050" y="4972050"/>
          <p14:tracePt t="9277" x="4413250" y="4997450"/>
          <p14:tracePt t="9277" x="4368800" y="5022850"/>
          <p14:tracePt t="9294" x="4311650" y="5048250"/>
          <p14:tracePt t="9294" x="4254500" y="5073650"/>
          <p14:tracePt t="9294" x="4197350" y="5105400"/>
          <p14:tracePt t="9313" x="4133850" y="5137150"/>
          <p14:tracePt t="9313" x="4070350" y="5168900"/>
          <p14:tracePt t="9327" x="4000500" y="5207000"/>
          <p14:tracePt t="9327" x="3930650" y="5238750"/>
          <p14:tracePt t="9344" x="3854450" y="5276850"/>
          <p14:tracePt t="9344" x="3778250" y="5314950"/>
          <p14:tracePt t="9361" x="3702050" y="5353050"/>
          <p14:tracePt t="9361" x="3625850" y="5391150"/>
          <p14:tracePt t="9378" x="3549650" y="5435600"/>
          <p14:tracePt t="9378" x="3390900" y="5518150"/>
          <p14:tracePt t="9394" x="3314700" y="5556250"/>
          <p14:tracePt t="9394" x="3238500" y="5600700"/>
          <p14:tracePt t="9411" x="3155950" y="5645150"/>
          <p14:tracePt t="9411" x="3073400" y="5683250"/>
          <p14:tracePt t="9428" x="2990850" y="5727700"/>
          <p14:tracePt t="9428" x="2819400" y="5810250"/>
          <p14:tracePt t="9445" x="2736850" y="5848350"/>
          <p14:tracePt t="9445" x="2654300" y="5892800"/>
          <p14:tracePt t="9461" x="2571750" y="5930900"/>
          <p14:tracePt t="9461" x="2501900" y="5962650"/>
          <p14:tracePt t="9478" x="2425700" y="6000750"/>
          <p14:tracePt t="9478" x="2362200" y="6032500"/>
          <p14:tracePt t="9495" x="2298700" y="6057900"/>
          <p14:tracePt t="9495" x="2235200" y="6089650"/>
          <p14:tracePt t="9495" x="2178050" y="6115050"/>
          <p14:tracePt t="9513" x="2120900" y="6134100"/>
          <p14:tracePt t="9513" x="2063750" y="6159500"/>
          <p14:tracePt t="9529" x="2012950" y="6178550"/>
          <p14:tracePt t="9529" x="1962150" y="6197600"/>
          <p14:tracePt t="9546" x="1911350" y="6216650"/>
          <p14:tracePt t="9546" x="1860550" y="6229350"/>
          <p14:tracePt t="9562" x="1816100" y="6242050"/>
          <p14:tracePt t="9562" x="1771650" y="6254750"/>
          <p14:tracePt t="9578" x="1727200" y="6261100"/>
          <p14:tracePt t="9578" x="1689100" y="6273800"/>
          <p14:tracePt t="9578" x="1644650" y="6286500"/>
          <p14:tracePt t="9597" x="1606550" y="6292850"/>
          <p14:tracePt t="9610" x="1562100" y="6299200"/>
          <p14:tracePt t="9610" x="1492250" y="6318250"/>
          <p14:tracePt t="9628" x="1454150" y="6330950"/>
          <p14:tracePt t="9628" x="1422400" y="6343650"/>
          <p14:tracePt t="9645" x="1390650" y="6350000"/>
          <p14:tracePt t="9645" x="1352550" y="6362700"/>
          <p14:tracePt t="9662" x="1320800" y="6375400"/>
          <p14:tracePt t="9662" x="1289050" y="6381750"/>
          <p14:tracePt t="9662" x="1257300" y="6394450"/>
          <p14:tracePt t="9681" x="1225550" y="6407150"/>
          <p14:tracePt t="9681" x="1187450" y="6419850"/>
          <p14:tracePt t="9696" x="1155700" y="6432550"/>
          <p14:tracePt t="9696" x="1123950" y="6445250"/>
          <p14:tracePt t="9712" x="1092200" y="6451600"/>
          <p14:tracePt t="9712" x="1066800" y="6464300"/>
          <p14:tracePt t="9729" x="1035050" y="6477000"/>
          <p14:tracePt t="9729" x="977900" y="6489700"/>
          <p14:tracePt t="15538" x="3854450" y="6546850"/>
          <p14:tracePt t="15597" x="3829050" y="6534150"/>
          <p14:tracePt t="15670" x="3803650" y="6515100"/>
          <p14:tracePt t="15710" x="3784600" y="6502400"/>
          <p14:tracePt t="15730" x="3759200" y="6496050"/>
          <p14:tracePt t="15754" x="3740150" y="6489700"/>
          <p14:tracePt t="15781" x="3714750" y="6489700"/>
          <p14:tracePt t="15858" x="3695700" y="6483350"/>
          <p14:tracePt t="15926" x="3670300" y="6477000"/>
          <p14:tracePt t="15970" x="3651250" y="6477000"/>
          <p14:tracePt t="16062" x="3644900" y="6457950"/>
          <p14:tracePt t="16190" x="3632200" y="6432550"/>
          <p14:tracePt t="16226" x="3613150" y="6413500"/>
          <p14:tracePt t="16262" x="3600450" y="6394450"/>
          <p14:tracePt t="16301" x="3587750" y="6369050"/>
          <p14:tracePt t="16338" x="3581400" y="6350000"/>
          <p14:tracePt t="16382" x="3594100" y="6330950"/>
          <p14:tracePt t="16482" x="3600450" y="6324600"/>
          <p14:tracePt t="16502" x="3606800" y="6324600"/>
          <p14:tracePt t="16518" x="3613150" y="6318250"/>
          <p14:tracePt t="16533" x="3625850" y="6318250"/>
          <p14:tracePt t="16549" x="3632200" y="6318250"/>
          <p14:tracePt t="16558" x="3638550" y="6318250"/>
          <p14:tracePt t="16567" x="3644900" y="6311900"/>
          <p14:tracePt t="16567" x="3663950" y="6305550"/>
          <p14:tracePt t="16587" x="3670300" y="6305550"/>
          <p14:tracePt t="16587" x="3676650" y="6299200"/>
          <p14:tracePt t="16604" x="3689350" y="6299200"/>
          <p14:tracePt t="16604" x="3695700" y="6299200"/>
          <p14:tracePt t="16619" x="3702050" y="6299200"/>
          <p14:tracePt t="16619" x="3714750" y="6292850"/>
          <p14:tracePt t="16619" x="3721100" y="6292850"/>
          <p14:tracePt t="16639" x="3727450" y="6292850"/>
          <p14:tracePt t="16651" x="3740150" y="6292850"/>
          <p14:tracePt t="16651" x="3746500" y="6292850"/>
          <p14:tracePt t="16671" x="3759200" y="6286500"/>
          <p14:tracePt t="16671" x="3765550" y="6286500"/>
          <p14:tracePt t="16686" x="3771900" y="6286500"/>
          <p14:tracePt t="16686" x="3784600" y="6286500"/>
          <p14:tracePt t="16703" x="3790950" y="6286500"/>
          <p14:tracePt t="16703" x="3797300" y="6280150"/>
          <p14:tracePt t="16703" x="3803650" y="6280150"/>
          <p14:tracePt t="16723" x="3810000" y="6273800"/>
          <p14:tracePt t="16735" x="3816350" y="6273800"/>
          <p14:tracePt t="16735" x="3835400" y="6273800"/>
          <p14:tracePt t="16753" x="3841750" y="6267450"/>
          <p14:tracePt t="16753" x="3848100" y="6267450"/>
          <p14:tracePt t="16770" x="3860800" y="6267450"/>
          <p14:tracePt t="16770" x="3867150" y="6267450"/>
          <p14:tracePt t="16787" x="3873500" y="6267450"/>
          <p14:tracePt t="16787" x="3886200" y="6267450"/>
          <p14:tracePt t="16803" x="3892550" y="6267450"/>
          <p14:tracePt t="16818" x="3905250" y="6267450"/>
          <p14:tracePt t="16835" x="3911600" y="6267450"/>
          <p14:tracePt t="16851" x="3917950" y="6267450"/>
          <p14:tracePt t="16869" x="3924300" y="6261100"/>
          <p14:tracePt t="16869" x="3930650" y="6261100"/>
          <p14:tracePt t="16887" x="3937000" y="6261100"/>
          <p14:tracePt t="16887" x="3943350" y="6261100"/>
          <p14:tracePt t="16904" x="3949700" y="6261100"/>
          <p14:tracePt t="16904" x="3956050" y="6254750"/>
          <p14:tracePt t="16904" x="3968750" y="6261100"/>
          <p14:tracePt t="16923" x="3981450" y="6261100"/>
          <p14:tracePt t="16935" x="3987800" y="6261100"/>
          <p14:tracePt t="16935" x="4013200" y="6254750"/>
          <p14:tracePt t="16955" x="4025900" y="6254750"/>
          <p14:tracePt t="16955" x="4038600" y="6254750"/>
          <p14:tracePt t="16971" x="4051300" y="6254750"/>
          <p14:tracePt t="16971" x="4070350" y="6254750"/>
          <p14:tracePt t="16988" x="4083050" y="6254750"/>
          <p14:tracePt t="16988" x="4095750" y="6254750"/>
          <p14:tracePt t="16988" x="4114800" y="6254750"/>
          <p14:tracePt t="17007" x="4127500" y="6261100"/>
          <p14:tracePt t="17019" x="4146550" y="6261100"/>
          <p14:tracePt t="17019" x="4171950" y="6261100"/>
          <p14:tracePt t="17039" x="4184650" y="6261100"/>
          <p14:tracePt t="17039" x="4197350" y="6267450"/>
          <p14:tracePt t="17054" x="4210050" y="6267450"/>
          <p14:tracePt t="17054" x="4216400" y="6267450"/>
          <p14:tracePt t="17071" x="4229100" y="6267450"/>
          <p14:tracePt t="17071" x="4235450" y="6267450"/>
          <p14:tracePt t="17088" x="4241800" y="6267450"/>
          <p14:tracePt t="17088" x="4248150" y="6267450"/>
          <p14:tracePt t="17106" x="4254500" y="6267450"/>
          <p14:tracePt t="17119" x="4260850" y="6267450"/>
          <p14:tracePt t="17142" x="4260850" y="6273800"/>
          <p14:tracePt t="17162" x="4260850" y="6280150"/>
          <p14:tracePt t="17178" x="4260850" y="6286500"/>
          <p14:tracePt t="17202" x="4260850" y="6292850"/>
          <p14:tracePt t="17218" x="4267200" y="6292850"/>
          <p14:tracePt t="17238" x="4267200" y="6299200"/>
          <p14:tracePt t="17246" x="4273550" y="6305550"/>
          <p14:tracePt t="17262" x="4279900" y="6324600"/>
          <p14:tracePt t="17298" x="4286250" y="6350000"/>
          <p14:tracePt t="17330" x="4298950" y="6369050"/>
          <p14:tracePt t="17374" x="4330700" y="6381750"/>
          <p14:tracePt t="17410" x="4349750" y="6381750"/>
          <p14:tracePt t="17434" x="4375150" y="6388100"/>
          <p14:tracePt t="17458" x="4400550" y="6388100"/>
          <p14:tracePt t="17470" x="4425950" y="6388100"/>
          <p14:tracePt t="17486" x="4457700" y="6388100"/>
          <p14:tracePt t="17502" x="4495800" y="6388100"/>
          <p14:tracePt t="17517" x="4521200" y="6388100"/>
          <p14:tracePt t="17523" x="4540250" y="6381750"/>
          <p14:tracePt t="17523" x="4565650" y="6381750"/>
          <p14:tracePt t="17540" x="4591050" y="6381750"/>
          <p14:tracePt t="17540" x="4622800" y="6375400"/>
          <p14:tracePt t="17556" x="4648200" y="6369050"/>
          <p14:tracePt t="17556" x="4679950" y="6362700"/>
          <p14:tracePt t="17573" x="4718050" y="6362700"/>
          <p14:tracePt t="17573" x="4749800" y="6356350"/>
          <p14:tracePt t="17573" x="4787900" y="6356350"/>
          <p14:tracePt t="17592" x="4819650" y="6350000"/>
          <p14:tracePt t="17592" x="4864100" y="6343650"/>
          <p14:tracePt t="17607" x="4902200" y="6343650"/>
          <p14:tracePt t="17607" x="4940300" y="6343650"/>
          <p14:tracePt t="17623" x="4978400" y="6337300"/>
          <p14:tracePt t="17623" x="5016500" y="6337300"/>
          <p14:tracePt t="17640" x="5060950" y="6337300"/>
          <p14:tracePt t="17640" x="5105400" y="6330950"/>
          <p14:tracePt t="17640" x="5143500" y="6330950"/>
          <p14:tracePt t="17659" x="5187950" y="6330950"/>
          <p14:tracePt t="17671" x="5238750" y="6330950"/>
          <p14:tracePt t="17671" x="5283200" y="6330950"/>
          <p14:tracePt t="17691" x="5378450" y="6330950"/>
          <p14:tracePt t="17691" x="5429250" y="6330950"/>
          <p14:tracePt t="17706" x="5486400" y="6330950"/>
          <p14:tracePt t="17706" x="5537200" y="6337300"/>
          <p14:tracePt t="17723" x="5588000" y="6337300"/>
          <p14:tracePt t="17723" x="5638800" y="6337300"/>
          <p14:tracePt t="17740" x="5689600" y="6337300"/>
          <p14:tracePt t="17740" x="5740400" y="6337300"/>
          <p14:tracePt t="17740" x="5791200" y="6337300"/>
          <p14:tracePt t="17759" x="5842000" y="6330950"/>
          <p14:tracePt t="17759" x="5892800" y="6330950"/>
          <p14:tracePt t="17773" x="5937250" y="6324600"/>
          <p14:tracePt t="17773" x="5981700" y="6324600"/>
          <p14:tracePt t="17790" x="6026150" y="6318250"/>
          <p14:tracePt t="17790" x="6064250" y="6318250"/>
          <p14:tracePt t="17807" x="6102350" y="6318250"/>
          <p14:tracePt t="17807" x="6172200" y="6318250"/>
          <p14:tracePt t="17824" x="6203950" y="6318250"/>
          <p14:tracePt t="17824" x="6235700" y="6318250"/>
          <p14:tracePt t="17840" x="6261100" y="6318250"/>
          <p14:tracePt t="17840" x="6280150" y="6318250"/>
          <p14:tracePt t="17857" x="6299200" y="6318250"/>
          <p14:tracePt t="17857" x="6311900" y="6318250"/>
          <p14:tracePt t="17874" x="6324600" y="6318250"/>
          <p14:tracePt t="17874" x="6343650" y="6311900"/>
          <p14:tracePt t="17891" x="6350000" y="6311900"/>
          <p14:tracePt t="17907" x="6343650" y="6305550"/>
          <p14:tracePt t="17938" x="6337300" y="6305550"/>
          <p14:tracePt t="17944" x="6330950" y="6305550"/>
          <p14:tracePt t="17955" x="6324600" y="6305550"/>
          <p14:tracePt t="17955" x="6311900" y="6305550"/>
          <p14:tracePt t="17975" x="6305550" y="6305550"/>
          <p14:tracePt t="17975" x="6299200" y="6305550"/>
          <p14:tracePt t="17991" x="6292850" y="6305550"/>
          <p14:tracePt t="18006" x="6286500" y="6299200"/>
          <p14:tracePt t="18022" x="6280150" y="6299200"/>
          <p14:tracePt t="18044" x="6280150" y="6292850"/>
          <p14:tracePt t="18062" x="6286500" y="6292850"/>
          <p14:tracePt t="18086" x="6292850" y="6292850"/>
          <p14:tracePt t="18103" x="6305550" y="6299200"/>
          <p14:tracePt t="18118" x="6311900" y="6299200"/>
          <p14:tracePt t="18130" x="6318250" y="6305550"/>
          <p14:tracePt t="18146" x="6324600" y="6305550"/>
          <p14:tracePt t="18162" x="6330950" y="6305550"/>
          <p14:tracePt t="18190" x="6337300" y="6305550"/>
          <p14:tracePt t="18206" x="6343650" y="6305550"/>
          <p14:tracePt t="18222" x="6350000" y="6311900"/>
          <p14:tracePt t="18238" x="6362700" y="6311900"/>
          <p14:tracePt t="18258" x="6362700" y="6318250"/>
          <p14:tracePt t="18282" x="6375400" y="6318250"/>
          <p14:tracePt t="18310" x="6381750" y="6318250"/>
          <p14:tracePt t="18402" x="6388100" y="6337300"/>
          <p14:tracePt t="18482" x="6400800" y="6324600"/>
          <p14:tracePt t="18670" x="6413500" y="6324600"/>
          <p14:tracePt t="18702" x="6432550" y="6324600"/>
          <p14:tracePt t="18730" x="6451600" y="6324600"/>
          <p14:tracePt t="18746" x="6470650" y="6324600"/>
          <p14:tracePt t="18762" x="6489700" y="6324600"/>
          <p14:tracePt t="18778" x="6496050" y="6324600"/>
          <p14:tracePt t="18783" x="6515100" y="6324600"/>
          <p14:tracePt t="18798" x="6534150" y="6324600"/>
          <p14:tracePt t="18814" x="6540500" y="6318250"/>
          <p14:tracePt t="18825" x="6553200" y="6318250"/>
          <p14:tracePt t="18825" x="6565900" y="6318250"/>
          <p14:tracePt t="18845" x="6572250" y="6311900"/>
          <p14:tracePt t="18845" x="6578600" y="6305550"/>
          <p14:tracePt t="18860" x="6584950" y="6305550"/>
          <p14:tracePt t="18860" x="6591300" y="6305550"/>
          <p14:tracePt t="18878" x="6597650" y="6299200"/>
          <p14:tracePt t="18878" x="6604000" y="6299200"/>
          <p14:tracePt t="18894" x="6610350" y="6299200"/>
          <p14:tracePt t="18894" x="6616700" y="6299200"/>
          <p14:tracePt t="18911" x="6623050" y="6299200"/>
          <p14:tracePt t="18926" x="6629400" y="6299200"/>
          <p14:tracePt t="18926" x="6635750" y="6305550"/>
          <p14:tracePt t="18945" x="6642100" y="6305550"/>
          <p14:tracePt t="18945" x="6648450" y="6305550"/>
          <p14:tracePt t="18945" x="6654800" y="6305550"/>
          <p14:tracePt t="18963" x="6661150" y="6305550"/>
          <p14:tracePt t="18976" x="6673850" y="6311900"/>
          <p14:tracePt t="18976" x="6692900" y="6305550"/>
          <p14:tracePt t="18996" x="6705600" y="6305550"/>
          <p14:tracePt t="18996" x="6718300" y="6305550"/>
          <p14:tracePt t="19012" x="6731000" y="6305550"/>
          <p14:tracePt t="19012" x="6750050" y="6305550"/>
          <p14:tracePt t="19028" x="6762750" y="6299200"/>
          <p14:tracePt t="19028" x="6775450" y="6299200"/>
          <p14:tracePt t="19028" x="6788150" y="6299200"/>
          <p14:tracePt t="19048" x="6800850" y="6305550"/>
          <p14:tracePt t="19059" x="6819900" y="6305550"/>
          <p14:tracePt t="19059" x="6838950" y="6305550"/>
          <p14:tracePt t="19080" x="6851650" y="6305550"/>
          <p14:tracePt t="19093" x="6870700" y="6311900"/>
          <p14:tracePt t="19112" x="6896100" y="6318250"/>
          <p14:tracePt t="19126" x="6921500" y="6324600"/>
          <p14:tracePt t="19151" x="6940550" y="6356350"/>
          <p14:tracePt t="19210" x="6953250" y="6381750"/>
          <p14:tracePt t="19258" x="6978650" y="6394450"/>
          <p14:tracePt t="19294" x="6997700" y="6375400"/>
          <p14:tracePt t="19346" x="7010400" y="6350000"/>
          <p14:tracePt t="19379" x="7010400" y="6343650"/>
          <p14:tracePt t="19383" x="7016750" y="6324600"/>
          <p14:tracePt t="19406" x="7023100" y="6318250"/>
          <p14:tracePt t="19423" x="7029450" y="6318250"/>
          <p14:tracePt t="19439" x="7035800" y="6318250"/>
          <p14:tracePt t="19451" x="7048500" y="6318250"/>
          <p14:tracePt t="19475" x="7067550" y="6318250"/>
          <p14:tracePt t="19490" x="7073900" y="6318250"/>
          <p14:tracePt t="19499" x="7080250" y="6318250"/>
          <p14:tracePt t="19499" x="7086600" y="6324600"/>
          <p14:tracePt t="19512" x="7092950" y="6324600"/>
          <p14:tracePt t="19528" x="7112000" y="6318250"/>
          <p14:tracePt t="19545" x="7118350" y="6318250"/>
          <p14:tracePt t="19545" x="7131050" y="6324600"/>
          <p14:tracePt t="19564" x="7150100" y="6324600"/>
          <p14:tracePt t="19623" x="7169150" y="6343650"/>
          <p14:tracePt t="19683" x="7188200" y="6362700"/>
          <p14:tracePt t="19739" x="7207250" y="6356350"/>
          <p14:tracePt t="19922" x="7213600" y="6343650"/>
          <p14:tracePt t="19962" x="7213600" y="6337300"/>
          <p14:tracePt t="19971" x="7213600" y="6324600"/>
          <p14:tracePt t="20007" x="7207250" y="6343650"/>
          <p14:tracePt t="20075" x="7200900" y="6330950"/>
          <p14:tracePt t="20099" x="7200900" y="6324600"/>
          <p14:tracePt t="20105" x="7200900" y="6311900"/>
          <p14:tracePt t="20119" x="7194550" y="6311900"/>
          <p14:tracePt t="20130" x="7194550" y="6299200"/>
          <p14:tracePt t="20130" x="7194550" y="6292850"/>
          <p14:tracePt t="20149" x="7194550" y="6286500"/>
          <p14:tracePt t="20149" x="7194550" y="6280150"/>
          <p14:tracePt t="20165" x="7194550" y="6273800"/>
          <p14:tracePt t="20165" x="7194550" y="6267450"/>
          <p14:tracePt t="20182" x="7194550" y="6261100"/>
          <p14:tracePt t="20197" x="7194550" y="6254750"/>
          <p14:tracePt t="20197" x="7194550" y="6248400"/>
          <p14:tracePt t="20215" x="7194550" y="6242050"/>
          <p14:tracePt t="20215" x="7194550" y="6229350"/>
          <p14:tracePt t="20232" x="7194550" y="6223000"/>
          <p14:tracePt t="20247" x="7194550" y="6216650"/>
          <p14:tracePt t="20264" x="7188200" y="6210300"/>
          <p14:tracePt t="20281" x="7181850" y="6203950"/>
          <p14:tracePt t="20281" x="7175500" y="6203950"/>
          <p14:tracePt t="20299" x="7169150" y="6197600"/>
          <p14:tracePt t="20315" x="7162800" y="6191250"/>
          <p14:tracePt t="20331" x="7156450" y="6191250"/>
          <p14:tracePt t="20347" x="7150100" y="6191250"/>
          <p14:tracePt t="20364" x="7143750" y="6191250"/>
          <p14:tracePt t="20391" x="7143750" y="6197600"/>
          <p14:tracePt t="20419" x="7143750" y="6203950"/>
          <p14:tracePt t="20443" x="7137400" y="6210300"/>
          <p14:tracePt t="20463" x="7131050" y="6216650"/>
          <p14:tracePt t="20510" x="7118350" y="6223000"/>
          <p14:tracePt t="20539" x="7112000" y="6229350"/>
          <p14:tracePt t="20555" x="7105650" y="6229350"/>
          <p14:tracePt t="20563" x="7099300" y="6229350"/>
          <p14:tracePt t="20571" x="7092950" y="6229350"/>
          <p14:tracePt t="20571" x="7092950" y="6235700"/>
          <p14:tracePt t="20584" x="7086600" y="6235700"/>
          <p14:tracePt t="20584" x="7080250" y="6235700"/>
          <p14:tracePt t="20600" x="7073900" y="6235700"/>
          <p14:tracePt t="20600" x="7067550" y="6235700"/>
          <p14:tracePt t="20617" x="7061200" y="6235700"/>
          <p14:tracePt t="20617" x="7054850" y="6235700"/>
          <p14:tracePt t="20633" x="7048500" y="6235700"/>
          <p14:tracePt t="20649" x="7042150" y="6235700"/>
          <p14:tracePt t="20649" x="7035800" y="6242050"/>
          <p14:tracePt t="20668" x="7035800" y="6248400"/>
          <p14:tracePt t="20691" x="7029450" y="6254750"/>
          <p14:tracePt t="20711" x="7035800" y="6254750"/>
          <p14:tracePt t="20751" x="7035800" y="6261100"/>
          <p14:tracePt t="20771" x="7035800" y="6267450"/>
          <p14:tracePt t="20796" x="7035800" y="6273800"/>
          <p14:tracePt t="20811" x="7042150" y="6273800"/>
          <p14:tracePt t="20839" x="7048500" y="6273800"/>
          <p14:tracePt t="20863" x="7042150" y="6267450"/>
          <p14:tracePt t="21019" x="7035800" y="6273800"/>
          <p14:tracePt t="21071" x="7029450" y="6273800"/>
          <p14:tracePt t="21119" x="7029450" y="6280150"/>
          <p14:tracePt t="21199" x="7029450" y="6286500"/>
          <p14:tracePt t="21223" x="7035800" y="6280150"/>
          <p14:tracePt t="21319" x="7042150" y="6273800"/>
          <p14:tracePt t="21363" x="7048500" y="6267450"/>
          <p14:tracePt t="21439" x="7054850" y="6261100"/>
          <p14:tracePt t="21463" x="7061200" y="6261100"/>
          <p14:tracePt t="21479" x="7067550" y="6261100"/>
          <p14:tracePt t="21499" x="7073900" y="6254750"/>
          <p14:tracePt t="21530" x="7080250" y="6254750"/>
          <p14:tracePt t="21583" x="7086600" y="6254750"/>
          <p14:tracePt t="21603" x="7086600" y="6261100"/>
          <p14:tracePt t="21651" x="7092950" y="6261100"/>
          <p14:tracePt t="21719" x="7099300" y="6261100"/>
          <p14:tracePt t="21747" x="7105650" y="6261100"/>
          <p14:tracePt t="21783" x="7105650" y="6254750"/>
          <p14:tracePt t="21823" x="7112000" y="6254750"/>
          <p14:tracePt t="21867" x="7118350" y="6254750"/>
          <p14:tracePt t="21918" x="7118350" y="6248400"/>
          <p14:tracePt t="21959" x="7124700" y="6248400"/>
          <p14:tracePt t="21987" x="7131050" y="6248400"/>
          <p14:tracePt t="22011" x="7137400" y="6248400"/>
          <p14:tracePt t="22039" x="7143750" y="6254750"/>
          <p14:tracePt t="22071" x="7143750" y="6261100"/>
          <p14:tracePt t="22159" x="7150100" y="6261100"/>
          <p14:tracePt t="22200" x="7156450" y="6261100"/>
          <p14:tracePt t="22219" x="7162800" y="6254750"/>
          <p14:tracePt t="22243" x="7169150" y="6254750"/>
          <p14:tracePt t="22259" x="7175500" y="6254750"/>
          <p14:tracePt t="22279" x="7181850" y="6254750"/>
          <p14:tracePt t="22311" x="7188200" y="6254750"/>
          <p14:tracePt t="22323" x="7194550" y="6254750"/>
          <p14:tracePt t="22339" x="7200900" y="6248400"/>
          <p14:tracePt t="22379" x="7207250" y="6242050"/>
          <p14:tracePt t="22443" x="7207250" y="6248400"/>
          <p14:tracePt t="22535" x="7200900" y="6254750"/>
          <p14:tracePt t="22563" x="7188200" y="6254750"/>
          <p14:tracePt t="22595" x="7181850" y="6254750"/>
          <p14:tracePt t="22611" x="7169150" y="6254750"/>
          <p14:tracePt t="22620" x="7162800" y="6254750"/>
          <p14:tracePt t="22624" x="7150100" y="6254750"/>
          <p14:tracePt t="22624" x="7137400" y="6248400"/>
          <p14:tracePt t="22641" x="7124700" y="6242050"/>
          <p14:tracePt t="22641" x="7112000" y="6242050"/>
          <p14:tracePt t="22657" x="7086600" y="6229350"/>
          <p14:tracePt t="22657" x="7061200" y="6223000"/>
          <p14:tracePt t="22674" x="7029450" y="6210300"/>
          <p14:tracePt t="22674" x="6985000" y="6197600"/>
          <p14:tracePt t="22674" x="6940550" y="6172200"/>
          <p14:tracePt t="22693" x="6889750" y="6153150"/>
          <p14:tracePt t="22693" x="6826250" y="6121400"/>
          <p14:tracePt t="22708" x="6762750" y="6089650"/>
          <p14:tracePt t="22708" x="6686550" y="6051550"/>
          <p14:tracePt t="22724" x="6610350" y="6013450"/>
          <p14:tracePt t="22724" x="6534150" y="5962650"/>
          <p14:tracePt t="22741" x="6445250" y="5911850"/>
          <p14:tracePt t="22741" x="6356350" y="5861050"/>
          <p14:tracePt t="22741" x="6254750" y="5797550"/>
          <p14:tracePt t="22760" x="6153150" y="5740400"/>
          <p14:tracePt t="22772" x="6038850" y="5670550"/>
          <p14:tracePt t="22772" x="5797550" y="5537200"/>
          <p14:tracePt t="22792" x="5676900" y="5467350"/>
          <p14:tracePt t="22792" x="5549900" y="5403850"/>
          <p14:tracePt t="22808" x="5416550" y="5340350"/>
          <p14:tracePt t="22808" x="5295900" y="5270500"/>
          <p14:tracePt t="22824" x="5168900" y="5207000"/>
          <p14:tracePt t="22824" x="5048250" y="5143500"/>
          <p14:tracePt t="22824" x="4927600" y="5080000"/>
          <p14:tracePt t="22844" x="4813300" y="5016500"/>
          <p14:tracePt t="22856" x="4699000" y="4959350"/>
          <p14:tracePt t="22856" x="4470400" y="4838700"/>
          <p14:tracePt t="22874" x="4362450" y="4781550"/>
          <p14:tracePt t="22874" x="4248150" y="4730750"/>
          <p14:tracePt t="22892" x="4140200" y="4686300"/>
          <p14:tracePt t="22892" x="4032250" y="4641850"/>
          <p14:tracePt t="22908" x="3924300" y="4597400"/>
          <p14:tracePt t="22908" x="3714750" y="4527550"/>
          <p14:tracePt t="22925" x="3625850" y="4495800"/>
          <p14:tracePt t="22925" x="3530600" y="4464050"/>
          <p14:tracePt t="22941" x="3448050" y="4438650"/>
          <p14:tracePt t="22941" x="3365500" y="4406900"/>
          <p14:tracePt t="22958" x="3295650" y="4381500"/>
          <p14:tracePt t="22958" x="3225800" y="4356100"/>
          <p14:tracePt t="22975" x="3162300" y="4324350"/>
          <p14:tracePt t="22975" x="3041650" y="4273550"/>
          <p14:tracePt t="22992" x="2990850" y="4254500"/>
          <p14:tracePt t="22992" x="2946400" y="4229100"/>
          <p14:tracePt t="23009" x="2901950" y="4210050"/>
          <p14:tracePt t="23009" x="2863850" y="4191000"/>
          <p14:tracePt t="23025" x="2838450" y="4171950"/>
          <p14:tracePt t="23025" x="2813050" y="4152900"/>
          <p14:tracePt t="23025" x="2800350" y="4140200"/>
          <p14:tracePt t="23045" x="2800350" y="4127500"/>
          <p14:tracePt t="23057" x="2800350" y="4121150"/>
          <p14:tracePt t="23057" x="2832100" y="4102100"/>
          <p14:tracePt t="23077" x="2857500" y="4095750"/>
          <p14:tracePt t="23077" x="2889250" y="4089400"/>
          <p14:tracePt t="23092" x="2927350" y="4089400"/>
          <p14:tracePt t="23092" x="2978150" y="4089400"/>
          <p14:tracePt t="23092" x="3022600" y="4089400"/>
          <p14:tracePt t="23113" x="3079750" y="4089400"/>
          <p14:tracePt t="23124" x="3143250" y="4095750"/>
          <p14:tracePt t="23124" x="3213100" y="4095750"/>
          <p14:tracePt t="23124" x="3282950" y="4102100"/>
          <p14:tracePt t="23145" x="3365500" y="4102100"/>
          <p14:tracePt t="23157" x="3454400" y="4108450"/>
          <p14:tracePt t="23157" x="3657600" y="4114800"/>
          <p14:tracePt t="23176" x="3765550" y="4121150"/>
          <p14:tracePt t="23176" x="3886200" y="4121150"/>
          <p14:tracePt t="23192" x="4013200" y="4121150"/>
          <p14:tracePt t="23192" x="4140200" y="4127500"/>
          <p14:tracePt t="23209" x="4273550" y="4127500"/>
          <p14:tracePt t="23209" x="4552950" y="4127500"/>
          <p14:tracePt t="23226" x="4692650" y="4127500"/>
          <p14:tracePt t="23226" x="4838700" y="4127500"/>
          <p14:tracePt t="23242" x="4984750" y="4127500"/>
          <p14:tracePt t="23242" x="5130800" y="4121150"/>
          <p14:tracePt t="23259" x="5276850" y="4121150"/>
          <p14:tracePt t="23259" x="5429250" y="4121150"/>
          <p14:tracePt t="23276" x="5575300" y="4114800"/>
          <p14:tracePt t="23276" x="5873750" y="4114800"/>
          <p14:tracePt t="23293" x="6013450" y="4108450"/>
          <p14:tracePt t="23293" x="6153150" y="4108450"/>
          <p14:tracePt t="23310" x="6286500" y="4108450"/>
          <p14:tracePt t="23310" x="6413500" y="4114800"/>
          <p14:tracePt t="23326" x="6540500" y="4114800"/>
          <p14:tracePt t="23326" x="6762750" y="4121150"/>
          <p14:tracePt t="23345" x="6864350" y="4121150"/>
          <p14:tracePt t="23345" x="6959600" y="4127500"/>
          <p14:tracePt t="23360" x="7048500" y="4133850"/>
          <p14:tracePt t="23360" x="7124700" y="4140200"/>
          <p14:tracePt t="23377" x="7200900" y="4140200"/>
          <p14:tracePt t="23377" x="7264400" y="4140200"/>
          <p14:tracePt t="23393" x="7321550" y="4140200"/>
          <p14:tracePt t="23393" x="7372350" y="4140200"/>
          <p14:tracePt t="23393" x="7423150" y="4140200"/>
          <p14:tracePt t="23412" x="7461250" y="4140200"/>
          <p14:tracePt t="23424" x="7493000" y="4133850"/>
          <p14:tracePt t="23424" x="7518400" y="4127500"/>
          <p14:tracePt t="23445" x="7556500" y="4121150"/>
          <p14:tracePt t="23445" x="7562850" y="4114800"/>
          <p14:tracePt t="23461" x="7569200" y="4114800"/>
          <p14:tracePt t="23476" x="7562850" y="4108450"/>
          <p14:tracePt t="23476" x="7556500" y="4108450"/>
          <p14:tracePt t="23476" x="7550150" y="4108450"/>
          <p14:tracePt t="23497" x="7543800" y="4108450"/>
          <p14:tracePt t="23508" x="7531100" y="4108450"/>
          <p14:tracePt t="23508" x="7512050" y="4121150"/>
          <p14:tracePt t="23527" x="7505700" y="4127500"/>
          <p14:tracePt t="23527" x="7493000" y="4133850"/>
          <p14:tracePt t="23545" x="7486650" y="4140200"/>
          <p14:tracePt t="23545" x="7480300" y="4146550"/>
          <p14:tracePt t="23561" x="7480300" y="4152900"/>
          <p14:tracePt t="23561" x="7480300" y="4165600"/>
          <p14:tracePt t="23577" x="7480300" y="4171950"/>
          <p14:tracePt t="23577" x="7480300" y="4191000"/>
          <p14:tracePt t="23595" x="7486650" y="4197350"/>
          <p14:tracePt t="23595" x="7486650" y="4203700"/>
          <p14:tracePt t="23611" x="7493000" y="4216400"/>
          <p14:tracePt t="23611" x="7493000" y="4229100"/>
          <p14:tracePt t="23627" x="7493000" y="4241800"/>
          <p14:tracePt t="23627" x="7493000" y="4279900"/>
          <p14:tracePt t="23644" x="7493000" y="4305300"/>
          <p14:tracePt t="23644" x="7486650" y="4337050"/>
          <p14:tracePt t="23661" x="7473950" y="4368800"/>
          <p14:tracePt t="23661" x="7461250" y="4406900"/>
          <p14:tracePt t="23677" x="7448550" y="4445000"/>
          <p14:tracePt t="23677" x="7423150" y="4489450"/>
          <p14:tracePt t="23677" x="7397750" y="4527550"/>
          <p14:tracePt t="23697" x="7366000" y="4578350"/>
          <p14:tracePt t="23709" x="7334250" y="4622800"/>
          <p14:tracePt t="23709" x="7251700" y="4705350"/>
          <p14:tracePt t="23728" x="7207250" y="4749800"/>
          <p14:tracePt t="23728" x="7162800" y="4794250"/>
          <p14:tracePt t="23746" x="7112000" y="4838700"/>
          <p14:tracePt t="23746" x="7061200" y="4883150"/>
          <p14:tracePt t="23761" x="7016750" y="4921250"/>
          <p14:tracePt t="23761" x="6965950" y="4965700"/>
          <p14:tracePt t="23778" x="6915150" y="5003800"/>
          <p14:tracePt t="23778" x="6877050" y="5048250"/>
          <p14:tracePt t="23778" x="6832600" y="5080000"/>
          <p14:tracePt t="23798" x="6788150" y="5118100"/>
          <p14:tracePt t="23809" x="6750050" y="5156200"/>
          <p14:tracePt t="23809" x="6686550" y="5219700"/>
          <p14:tracePt t="23828" x="6654800" y="5251450"/>
          <p14:tracePt t="23828" x="6629400" y="5276850"/>
          <p14:tracePt t="23828" x="6604000" y="5302250"/>
          <p14:tracePt t="23848" x="6584950" y="5321300"/>
          <p14:tracePt t="23859" x="6565900" y="5340350"/>
          <p14:tracePt t="23859" x="6553200" y="5359400"/>
          <p14:tracePt t="23859" x="6540500" y="5372100"/>
          <p14:tracePt t="23880" x="6527800" y="5384800"/>
          <p14:tracePt t="23880" x="6521450" y="5397500"/>
          <p14:tracePt t="23896" x="6515100" y="5410200"/>
          <p14:tracePt t="23896" x="6515100" y="5422900"/>
          <p14:tracePt t="23911" x="6508750" y="5429250"/>
          <p14:tracePt t="23911" x="6508750" y="5441950"/>
          <p14:tracePt t="23928" x="6508750" y="5448300"/>
          <p14:tracePt t="23928" x="6508750" y="5467350"/>
          <p14:tracePt t="23946" x="6502400" y="5480050"/>
          <p14:tracePt t="23946" x="6502400" y="5486400"/>
          <p14:tracePt t="23962" x="6502400" y="5492750"/>
          <p14:tracePt t="23962" x="6496050" y="5505450"/>
          <p14:tracePt t="23979" x="6496050" y="5511800"/>
          <p14:tracePt t="23979" x="6489700" y="5530850"/>
          <p14:tracePt t="23997" x="6483350" y="5543550"/>
          <p14:tracePt t="23997" x="6477000" y="5549900"/>
          <p14:tracePt t="24012" x="6470650" y="5562600"/>
          <p14:tracePt t="24012" x="6464300" y="5568950"/>
          <p14:tracePt t="24029" x="6457950" y="5581650"/>
          <p14:tracePt t="24029" x="6445250" y="5588000"/>
          <p14:tracePt t="24046" x="6438900" y="5600700"/>
          <p14:tracePt t="24046" x="6432550" y="5613400"/>
          <p14:tracePt t="24046" x="6426200" y="5619750"/>
          <p14:tracePt t="24064" x="6413500" y="5626100"/>
          <p14:tracePt t="24077" x="6407150" y="5632450"/>
          <p14:tracePt t="24077" x="6394450" y="5651500"/>
          <p14:tracePt t="24097" x="6394450" y="5657850"/>
          <p14:tracePt t="24097" x="6388100" y="5664200"/>
          <p14:tracePt t="24097" x="6381750" y="5676900"/>
          <p14:tracePt t="24116" x="6381750" y="5683250"/>
          <p14:tracePt t="24127" x="6381750" y="5689600"/>
          <p14:tracePt t="24127" x="6375400" y="5695950"/>
          <p14:tracePt t="24127" x="6375400" y="5702300"/>
          <p14:tracePt t="24149" x="6375400" y="5708650"/>
          <p14:tracePt t="24164" x="6381750" y="5721350"/>
          <p14:tracePt t="24177" x="6388100" y="5727700"/>
          <p14:tracePt t="24194" x="6394450" y="5727700"/>
          <p14:tracePt t="24194" x="6400800" y="5727700"/>
          <p14:tracePt t="24213" x="6407150" y="5734050"/>
          <p14:tracePt t="24213" x="6413500" y="5740400"/>
          <p14:tracePt t="24213" x="6419850" y="5740400"/>
          <p14:tracePt t="24232" x="6426200" y="5746750"/>
          <p14:tracePt t="24232" x="6432550" y="5753100"/>
          <p14:tracePt t="24247" x="6432550" y="5765800"/>
          <p14:tracePt t="24247" x="6438900" y="5772150"/>
          <p14:tracePt t="24263" x="6445250" y="5778500"/>
          <p14:tracePt t="24263" x="6445250" y="5784850"/>
          <p14:tracePt t="24280" x="6451600" y="5797550"/>
          <p14:tracePt t="24280" x="6451600" y="5810250"/>
          <p14:tracePt t="24297" x="6445250" y="5816600"/>
          <p14:tracePt t="24297" x="6445250" y="5822950"/>
          <p14:tracePt t="24313" x="6438900" y="5829300"/>
          <p14:tracePt t="24313" x="6438900" y="5835650"/>
          <p14:tracePt t="24330" x="6432550" y="5842000"/>
          <p14:tracePt t="24330" x="6426200" y="5848350"/>
          <p14:tracePt t="24347" x="6413500" y="5854700"/>
          <p14:tracePt t="24347" x="6400800" y="5873750"/>
          <p14:tracePt t="24365" x="6394450" y="5880100"/>
          <p14:tracePt t="24365" x="6381750" y="5886450"/>
          <p14:tracePt t="24381" x="6375400" y="5892800"/>
          <p14:tracePt t="24381" x="6369050" y="5899150"/>
          <p14:tracePt t="24398" x="6362700" y="5899150"/>
          <p14:tracePt t="24398" x="6356350" y="5905500"/>
          <p14:tracePt t="24413" x="6350000" y="5911850"/>
          <p14:tracePt t="24413" x="6343650" y="5911850"/>
          <p14:tracePt t="24413" x="6343650" y="5918200"/>
          <p14:tracePt t="24432" x="6330950" y="5918200"/>
          <p14:tracePt t="24448" x="6324600" y="5918200"/>
          <p14:tracePt t="24464" x="6318250" y="5918200"/>
          <p14:tracePt t="24478" x="6305550" y="5918200"/>
          <p14:tracePt t="24495" x="6299200" y="5918200"/>
          <p14:tracePt t="24523" x="6292850" y="5924550"/>
          <p14:tracePt t="24544" x="6286500" y="5924550"/>
          <p14:tracePt t="24620" x="6280150" y="5924550"/>
          <p14:tracePt t="24636" x="6267450" y="5930900"/>
          <p14:tracePt t="24652" x="6261100" y="5930900"/>
          <p14:tracePt t="24657" x="6254750" y="5930900"/>
          <p14:tracePt t="24664" x="6248400" y="5937250"/>
          <p14:tracePt t="24664" x="6235700" y="5937250"/>
          <p14:tracePt t="24681" x="6223000" y="5943600"/>
          <p14:tracePt t="24681" x="6210300" y="5949950"/>
          <p14:tracePt t="24697" x="6197600" y="5949950"/>
          <p14:tracePt t="24697" x="6178550" y="5956300"/>
          <p14:tracePt t="24697" x="6159500" y="5962650"/>
          <p14:tracePt t="24716" x="6140450" y="5969000"/>
          <p14:tracePt t="24729" x="6115050" y="5975350"/>
          <p14:tracePt t="24729" x="6070600" y="5994400"/>
          <p14:tracePt t="24748" x="6045200" y="6000750"/>
          <p14:tracePt t="24748" x="6019800" y="6013450"/>
          <p14:tracePt t="24764" x="5994400" y="6019800"/>
          <p14:tracePt t="24764" x="5969000" y="6026150"/>
          <p14:tracePt t="24781" x="5949950" y="6032500"/>
          <p14:tracePt t="24781" x="5930900" y="6038850"/>
          <p14:tracePt t="24781" x="5911850" y="6045200"/>
          <p14:tracePt t="24800" x="5899150" y="6045200"/>
          <p14:tracePt t="24813" x="5880100" y="6051550"/>
          <p14:tracePt t="24813" x="5867400" y="6064250"/>
          <p14:tracePt t="24833" x="5867400" y="6070600"/>
          <p14:tracePt t="24833" x="5861050" y="6076950"/>
          <p14:tracePt t="24848" x="5867400" y="6083300"/>
          <p14:tracePt t="24848" x="5867400" y="6096000"/>
          <p14:tracePt t="24865" x="5873750" y="6102350"/>
          <p14:tracePt t="24865" x="5880100" y="6108700"/>
          <p14:tracePt t="24881" x="5886450" y="6121400"/>
          <p14:tracePt t="24881" x="5899150" y="6127750"/>
          <p14:tracePt t="24881" x="5905500" y="6134100"/>
          <p14:tracePt t="24901" x="5911850" y="6140450"/>
          <p14:tracePt t="24901" x="5924550" y="6146800"/>
          <p14:tracePt t="24915" x="5930900" y="6153150"/>
          <p14:tracePt t="24915" x="5937250" y="6159500"/>
          <p14:tracePt t="24932" x="5943600" y="6165850"/>
          <p14:tracePt t="24932" x="5949950" y="6165850"/>
          <p14:tracePt t="24949" x="5956300" y="6172200"/>
          <p14:tracePt t="24949" x="5969000" y="6178550"/>
          <p14:tracePt t="24965" x="5975350" y="6184900"/>
          <p14:tracePt t="24981" x="5981700" y="6184900"/>
          <p14:tracePt t="24981" x="5988050" y="6191250"/>
          <p14:tracePt t="24999" x="5994400" y="6191250"/>
          <p14:tracePt t="25014" x="6000750" y="6191250"/>
          <p14:tracePt t="25014" x="6007100" y="6197600"/>
          <p14:tracePt t="25033" x="6013450" y="6197600"/>
          <p14:tracePt t="25033" x="6019800" y="6197600"/>
          <p14:tracePt t="25049" x="6026150" y="6197600"/>
          <p14:tracePt t="25049" x="6032500" y="6203950"/>
          <p14:tracePt t="25066" x="6038850" y="6203950"/>
          <p14:tracePt t="25066" x="6051550" y="6210300"/>
          <p14:tracePt t="25066" x="6057900" y="6210300"/>
          <p14:tracePt t="25084" x="6070600" y="6210300"/>
          <p14:tracePt t="25097" x="6083300" y="6216650"/>
          <p14:tracePt t="25097" x="6115050" y="6216650"/>
          <p14:tracePt t="25118" x="6127750" y="6216650"/>
          <p14:tracePt t="25118" x="6146800" y="6223000"/>
          <p14:tracePt t="25133" x="6165850" y="6223000"/>
          <p14:tracePt t="25133" x="6178550" y="6223000"/>
          <p14:tracePt t="25149" x="6197600" y="6223000"/>
          <p14:tracePt t="25149" x="6216650" y="6223000"/>
          <p14:tracePt t="25149" x="6229350" y="6223000"/>
          <p14:tracePt t="25168" x="6248400" y="6216650"/>
          <p14:tracePt t="25181" x="6261100" y="6216650"/>
          <p14:tracePt t="25181" x="6286500" y="6216650"/>
          <p14:tracePt t="25201" x="6299200" y="6216650"/>
          <p14:tracePt t="25201" x="6311900" y="6216650"/>
          <p14:tracePt t="25216" x="6324600" y="6216650"/>
          <p14:tracePt t="25216" x="6330950" y="6216650"/>
          <p14:tracePt t="25233" x="6337300" y="6216650"/>
          <p14:tracePt t="25233" x="6343650" y="6216650"/>
          <p14:tracePt t="25250" x="6350000" y="6216650"/>
          <p14:tracePt t="25250" x="6356350" y="6216650"/>
          <p14:tracePt t="25267" x="6362700" y="6210300"/>
          <p14:tracePt t="25281" x="6369050" y="6210300"/>
          <p14:tracePt t="25298" x="6375400" y="6197600"/>
          <p14:tracePt t="25315" x="6381750" y="6197600"/>
          <p14:tracePt t="25315" x="6388100" y="6191250"/>
          <p14:tracePt t="25333" x="6394450" y="6191250"/>
          <p14:tracePt t="25333" x="6407150" y="6191250"/>
          <p14:tracePt t="25350" x="6419850" y="6191250"/>
          <p14:tracePt t="25350" x="6432550" y="6184900"/>
          <p14:tracePt t="25367" x="6445250" y="6184900"/>
          <p14:tracePt t="25367" x="6464300" y="6184900"/>
          <p14:tracePt t="25367" x="6483350" y="6184900"/>
          <p14:tracePt t="25385" x="6502400" y="6184900"/>
          <p14:tracePt t="25385" x="6521450" y="6184900"/>
          <p14:tracePt t="25401" x="6546850" y="6178550"/>
          <p14:tracePt t="25401" x="6572250" y="6178550"/>
          <p14:tracePt t="25417" x="6604000" y="6178550"/>
          <p14:tracePt t="25417" x="6629400" y="6178550"/>
          <p14:tracePt t="25417" x="6661150" y="6178550"/>
          <p14:tracePt t="25436" x="6686550" y="6178550"/>
          <p14:tracePt t="25448" x="6718300" y="6184900"/>
          <p14:tracePt t="25448" x="6750050" y="6184900"/>
          <p14:tracePt t="25448" x="6781800" y="6191250"/>
          <p14:tracePt t="25470" x="6813550" y="6197600"/>
          <p14:tracePt t="25482" x="6838950" y="6203950"/>
          <p14:tracePt t="25482" x="6896100" y="6216650"/>
          <p14:tracePt t="25500" x="6915150" y="6229350"/>
          <p14:tracePt t="25500" x="6940550" y="6235700"/>
          <p14:tracePt t="25517" x="6959600" y="6242050"/>
          <p14:tracePt t="25517" x="6978650" y="6242050"/>
          <p14:tracePt t="25517" x="6991350" y="6248400"/>
          <p14:tracePt t="25536" x="7010400" y="6248400"/>
          <p14:tracePt t="25549" x="7023100" y="6248400"/>
          <p14:tracePt t="25549" x="7042150" y="6248400"/>
          <p14:tracePt t="25567" x="7048500" y="6242050"/>
          <p14:tracePt t="25567" x="7054850" y="6235700"/>
          <p14:tracePt t="25584" x="7061200" y="6229350"/>
          <p14:tracePt t="25584" x="7067550" y="6223000"/>
          <p14:tracePt t="25601" x="7073900" y="6210300"/>
          <p14:tracePt t="25616" x="7080250" y="6210300"/>
          <p14:tracePt t="25632" x="7086600" y="6210300"/>
          <p14:tracePt t="25649" x="7092950" y="6210300"/>
          <p14:tracePt t="25649" x="7099300" y="6210300"/>
          <p14:tracePt t="25668" x="7105650" y="6210300"/>
          <p14:tracePt t="25668" x="7124700" y="6210300"/>
          <p14:tracePt t="25685" x="7137400" y="6210300"/>
          <p14:tracePt t="25685" x="7150100" y="6210300"/>
          <p14:tracePt t="25701" x="7162800" y="6210300"/>
          <p14:tracePt t="25701" x="7175500" y="6203950"/>
          <p14:tracePt t="25718" x="7194550" y="6203950"/>
          <p14:tracePt t="25718" x="7207250" y="6197600"/>
          <p14:tracePt t="25718" x="7226300" y="6197600"/>
          <p14:tracePt t="25737" x="7251700" y="6191250"/>
          <p14:tracePt t="25749" x="7270750" y="6191250"/>
          <p14:tracePt t="25749" x="7315200" y="6184900"/>
          <p14:tracePt t="25769" x="7340600" y="6178550"/>
          <p14:tracePt t="25769" x="7359650" y="6178550"/>
          <p14:tracePt t="25785" x="7385050" y="6172200"/>
          <p14:tracePt t="25785" x="7404100" y="6172200"/>
          <p14:tracePt t="25801" x="7429500" y="6165850"/>
          <p14:tracePt t="25801" x="7448550" y="6165850"/>
          <p14:tracePt t="25818" x="7467600" y="6159500"/>
          <p14:tracePt t="25818" x="7480300" y="6159500"/>
          <p14:tracePt t="25818" x="7499350" y="6159500"/>
          <p14:tracePt t="25837" x="7512050" y="6159500"/>
          <p14:tracePt t="25850" x="7524750" y="6153150"/>
          <p14:tracePt t="25850" x="7550150" y="6153150"/>
          <p14:tracePt t="25868" x="7562850" y="6153150"/>
          <p14:tracePt t="25868" x="7569200" y="6153150"/>
          <p14:tracePt t="25885" x="7575550" y="6153150"/>
          <p14:tracePt t="25885" x="7581900" y="6146800"/>
          <p14:tracePt t="25902" x="7588250" y="6146800"/>
          <p14:tracePt t="25902" x="7594600" y="6146800"/>
          <p14:tracePt t="25919" x="7588250" y="6146800"/>
          <p14:tracePt t="25976" x="7581900" y="6153150"/>
          <p14:tracePt t="25992" x="7575550" y="6159500"/>
          <p14:tracePt t="26023" x="7575550" y="6165850"/>
          <p14:tracePt t="26043" x="7581900" y="6165850"/>
          <p14:tracePt t="26092" x="7588250" y="6165850"/>
          <p14:tracePt t="26104" x="7594600" y="6159500"/>
          <p14:tracePt t="26120" x="7600950" y="6159500"/>
          <p14:tracePt t="26136" x="7607300" y="6153150"/>
          <p14:tracePt t="26152" x="7607300" y="6159500"/>
          <p14:tracePt t="26164" x="7613650" y="6153150"/>
          <p14:tracePt t="26188" x="7620000" y="6153150"/>
          <p14:tracePt t="26212" x="7626350" y="6153150"/>
          <p14:tracePt t="26232" x="7632700" y="6153150"/>
          <p14:tracePt t="26256" x="7639050" y="6153150"/>
          <p14:tracePt t="26316" x="7645400" y="6153150"/>
          <p14:tracePt t="26344" x="7651750" y="6146800"/>
          <p14:tracePt t="26368" x="7658100" y="6140450"/>
          <p14:tracePt t="26392" x="7664450" y="6140450"/>
          <p14:tracePt t="26412" x="7664450" y="6134100"/>
          <p14:tracePt t="26444" x="7658100" y="6134100"/>
          <p14:tracePt t="26564" x="7645400" y="6140450"/>
          <p14:tracePt t="26608" x="7645400" y="6146800"/>
          <p14:tracePt t="26624" x="7645400" y="6153150"/>
          <p14:tracePt t="26668" x="7645400" y="6159500"/>
          <p14:tracePt t="26692" x="7651750" y="6165850"/>
          <p14:tracePt t="26704" x="7651750" y="6172200"/>
          <p14:tracePt t="26720" x="7651750" y="6178550"/>
          <p14:tracePt t="26736" x="7645400" y="6184900"/>
          <p14:tracePt t="26797" x="7639050" y="6191250"/>
          <p14:tracePt t="26812" x="7632700" y="6191250"/>
          <p14:tracePt t="26824" x="7626350" y="6191250"/>
          <p14:tracePt t="26841" x="7620000" y="6197600"/>
          <p14:tracePt t="26853" x="7613650" y="6197600"/>
          <p14:tracePt t="26853" x="7607300" y="6197600"/>
          <p14:tracePt t="26873" x="7594600" y="6197600"/>
          <p14:tracePt t="26887" x="7588250" y="6197600"/>
          <p14:tracePt t="26903" x="7581900" y="6191250"/>
          <p14:tracePt t="26920" x="7575550" y="6197600"/>
          <p14:tracePt t="26937" x="7569200" y="6197600"/>
          <p14:tracePt t="26954" x="7569200" y="6203950"/>
          <p14:tracePt t="26954" x="7569200" y="6210300"/>
          <p14:tracePt t="26972" x="7569200" y="6216650"/>
          <p14:tracePt t="26972" x="7575550" y="6223000"/>
          <p14:tracePt t="26990" x="7575550" y="6229350"/>
          <p14:tracePt t="26990" x="7588250" y="6235700"/>
          <p14:tracePt t="27006" x="7594600" y="6235700"/>
          <p14:tracePt t="27006" x="7594600" y="6242050"/>
          <p14:tracePt t="27022" x="7600950" y="6242050"/>
          <p14:tracePt t="27038" x="7613650" y="6242050"/>
          <p14:tracePt t="27038" x="7620000" y="6242050"/>
          <p14:tracePt t="27058" x="7626350" y="6235700"/>
          <p14:tracePt t="27148" x="7632700" y="6235700"/>
          <p14:tracePt t="27164" x="7639050" y="6235700"/>
          <p14:tracePt t="27176" x="7645400" y="6235700"/>
          <p14:tracePt t="27192" x="7651750" y="6235700"/>
          <p14:tracePt t="27209" x="7658100" y="6229350"/>
          <p14:tracePt t="27225" x="7664450" y="6229350"/>
          <p14:tracePt t="27253" x="7670800" y="6229350"/>
          <p14:tracePt t="27276" x="7677150" y="6229350"/>
          <p14:tracePt t="27304" x="7677150" y="6223000"/>
          <p14:tracePt t="27336" x="7677150" y="6216650"/>
          <p14:tracePt t="27364" x="7683500" y="6210300"/>
          <p14:tracePt t="27440" x="7696200" y="6203950"/>
          <p14:tracePt t="27456" x="7702550" y="6203950"/>
          <p14:tracePt t="27472" x="7708900" y="6197600"/>
          <p14:tracePt t="27485" x="7715250" y="6197600"/>
          <p14:tracePt t="27493" x="7721600" y="6197600"/>
          <p14:tracePt t="27505" x="7727950" y="6197600"/>
          <p14:tracePt t="27524" x="7740650" y="6191250"/>
          <p14:tracePt t="27540" x="7747000" y="6191250"/>
          <p14:tracePt t="27556" x="7753350" y="6191250"/>
          <p14:tracePt t="27584" x="7753350" y="6197600"/>
          <p14:tracePt t="27620" x="7753350" y="6203950"/>
          <p14:tracePt t="27644" x="7747000" y="6203950"/>
          <p14:tracePt t="27664" x="7740650" y="6210300"/>
          <p14:tracePt t="27688" x="7734300" y="6210300"/>
          <p14:tracePt t="27712" x="7740650" y="6210300"/>
          <p14:tracePt t="27776" x="7747000" y="6216650"/>
          <p14:tracePt t="27816" x="7753350" y="6216650"/>
          <p14:tracePt t="27853" x="7747000" y="6223000"/>
          <p14:tracePt t="27884" x="7740650" y="6223000"/>
          <p14:tracePt t="27904" x="7734300" y="6229350"/>
          <p14:tracePt t="27921" x="7727950" y="6229350"/>
          <p14:tracePt t="27936" x="7721600" y="6229350"/>
          <p14:tracePt t="27972" x="7727950" y="6223000"/>
          <p14:tracePt t="28056" x="7734300" y="6223000"/>
          <p14:tracePt t="28076" x="7734300" y="6216650"/>
          <p14:tracePt t="28101" x="7740650" y="6216650"/>
          <p14:tracePt t="28124" x="7734300" y="6210300"/>
          <p14:tracePt t="28212" x="7740650" y="6216650"/>
          <p14:tracePt t="28324" x="7740650" y="6223000"/>
          <p14:tracePt t="28497" x="7740650" y="6216650"/>
          <p14:tracePt t="28589" x="7747000" y="6216650"/>
          <p14:tracePt t="28605" x="7753350" y="6216650"/>
          <p14:tracePt t="28617" x="7759700" y="6210300"/>
          <p14:tracePt t="28641" x="7766050" y="6210300"/>
          <p14:tracePt t="28673" x="7759700" y="6216650"/>
          <p14:tracePt t="28733" x="7753350" y="6216650"/>
          <p14:tracePt t="28753" x="7747000" y="6216650"/>
          <p14:tracePt t="28784" x="7753350" y="6210300"/>
          <p14:tracePt t="28889" x="7747000" y="6210300"/>
          <p14:tracePt t="28957" x="7747000" y="6216650"/>
          <p14:tracePt t="29009" x="7753350" y="6223000"/>
          <p14:tracePt t="29085" x="7759700" y="6223000"/>
          <p14:tracePt t="29301" x="7766050" y="6223000"/>
          <p14:tracePt t="29377" x="7772400" y="6216650"/>
          <p14:tracePt t="29397" x="7778750" y="6216650"/>
          <p14:tracePt t="29444" x="7785100" y="6216650"/>
          <p14:tracePt t="29489" x="7791450" y="6210300"/>
          <p14:tracePt t="29577" x="7797800" y="6210300"/>
          <p14:tracePt t="29825" x="7797800" y="6203950"/>
          <p14:tracePt t="29901" x="7797800" y="6210300"/>
          <p14:tracePt t="30028" x="7804150" y="6210300"/>
          <p14:tracePt t="30201" x="7810500" y="6210300"/>
          <p14:tracePt t="30233" x="7816850" y="6210300"/>
          <p14:tracePt t="30269" x="7810500" y="6210300"/>
          <p14:tracePt t="30425" x="7804150" y="6210300"/>
          <p14:tracePt t="30621" x="7797800" y="6210300"/>
          <p14:tracePt t="30665" x="7791450" y="6210300"/>
          <p14:tracePt t="30689" x="7791450" y="6216650"/>
          <p14:tracePt t="30717" x="7791450" y="6210300"/>
          <p14:tracePt t="30785" x="7797800" y="6210300"/>
          <p14:tracePt t="30817" x="7804150" y="6203950"/>
          <p14:tracePt t="30965" x="7804150" y="6210300"/>
          <p14:tracePt t="31017" x="7810500" y="6210300"/>
          <p14:tracePt t="31073" x="7816850" y="6203950"/>
          <p14:tracePt t="31229" x="7823200" y="6203950"/>
          <p14:tracePt t="31257" x="7816850" y="6203950"/>
          <p14:tracePt t="31357" x="7816850" y="6197600"/>
          <p14:tracePt t="31693" x="7810500" y="6191250"/>
          <p14:tracePt t="31733" x="7816850" y="6191250"/>
          <p14:tracePt t="31778" x="7823200" y="6191250"/>
          <p14:tracePt t="31798" x="7823200" y="6184900"/>
          <p14:tracePt t="31821" x="7829550" y="6184900"/>
          <p14:tracePt t="31853" x="7835900" y="6178550"/>
          <p14:tracePt t="31873" x="7842250" y="6178550"/>
          <p14:tracePt t="31890" x="7848600" y="6172200"/>
          <p14:tracePt t="31913" x="7842250" y="6172200"/>
          <p14:tracePt t="31977" x="7835900" y="6172200"/>
          <p14:tracePt t="32009" x="7835900" y="6165850"/>
          <p14:tracePt t="32033" x="7842250" y="6159500"/>
          <p14:tracePt t="32069" x="7835900" y="6159500"/>
          <p14:tracePt t="32129" x="7829550" y="6165850"/>
          <p14:tracePt t="32181" x="7823200" y="6172200"/>
          <p14:tracePt t="32205" x="7823200" y="6178550"/>
          <p14:tracePt t="32226" x="7816850" y="6178550"/>
          <p14:tracePt t="32241" x="7810500" y="6178550"/>
          <p14:tracePt t="32258" x="7804150" y="6184900"/>
          <p14:tracePt t="32278" x="7797800" y="6184900"/>
          <p14:tracePt t="32310" x="7797800" y="6191250"/>
          <p14:tracePt t="32334" x="7791450" y="6197600"/>
          <p14:tracePt t="32346" x="7785100" y="6197600"/>
          <p14:tracePt t="32356" x="7778750" y="6203950"/>
          <p14:tracePt t="32356" x="7766050" y="6210300"/>
          <p14:tracePt t="32375" x="7753350" y="6223000"/>
          <p14:tracePt t="32375" x="7740650" y="6229350"/>
          <p14:tracePt t="32391" x="7721600" y="6248400"/>
          <p14:tracePt t="32391" x="7677150" y="6273800"/>
          <p14:tracePt t="32408" x="7645400" y="6286500"/>
          <p14:tracePt t="32408" x="7613650" y="6311900"/>
          <p14:tracePt t="32424" x="7575550" y="6330950"/>
          <p14:tracePt t="32424" x="7531100" y="6356350"/>
          <p14:tracePt t="32441" x="7486650" y="6375400"/>
          <p14:tracePt t="32441" x="7378700" y="6407150"/>
          <p14:tracePt t="32459" x="7321550" y="6426200"/>
          <p14:tracePt t="32459" x="7258050" y="6438900"/>
          <p14:tracePt t="32474" x="7194550" y="6451600"/>
          <p14:tracePt t="32474" x="7131050" y="6457950"/>
          <p14:tracePt t="32492" x="7067550" y="6464300"/>
          <p14:tracePt t="32492" x="7010400" y="6470650"/>
          <p14:tracePt t="32508" x="6953250" y="6470650"/>
          <p14:tracePt t="32508" x="6858000" y="6457950"/>
          <p14:tracePt t="32526" x="6813550" y="6451600"/>
          <p14:tracePt t="32526" x="6775450" y="6432550"/>
          <p14:tracePt t="32543" x="6743700" y="6413500"/>
          <p14:tracePt t="32543" x="6718300" y="6388100"/>
          <p14:tracePt t="32559" x="6692900" y="6362700"/>
          <p14:tracePt t="32559" x="6673850" y="6337300"/>
          <p14:tracePt t="32575" x="6661150" y="6305550"/>
          <p14:tracePt t="32575" x="6648450" y="6273800"/>
          <p14:tracePt t="32591" x="6642100" y="6242050"/>
          <p14:tracePt t="32591" x="6635750" y="6210300"/>
          <p14:tracePt t="32591" x="6635750" y="6178550"/>
          <p14:tracePt t="32611" x="6642100" y="6146800"/>
          <p14:tracePt t="32623" x="6654800" y="6115050"/>
          <p14:tracePt t="32623" x="6699250" y="6045200"/>
          <p14:tracePt t="32642" x="6724650" y="6019800"/>
          <p14:tracePt t="32642" x="6762750" y="5988050"/>
          <p14:tracePt t="32659" x="6800850" y="5962650"/>
          <p14:tracePt t="32659" x="6845300" y="5943600"/>
          <p14:tracePt t="32659" x="6896100" y="5930900"/>
          <p14:tracePt t="32678" x="6946900" y="5911850"/>
          <p14:tracePt t="32690" x="7004050" y="5905500"/>
          <p14:tracePt t="32690" x="7124700" y="5892800"/>
          <p14:tracePt t="32709" x="7188200" y="5899150"/>
          <p14:tracePt t="32709" x="7251700" y="5905500"/>
          <p14:tracePt t="32725" x="7315200" y="5911850"/>
          <p14:tracePt t="32725" x="7378700" y="5930900"/>
          <p14:tracePt t="32742" x="7442200" y="5949950"/>
          <p14:tracePt t="32742" x="7550150" y="5994400"/>
          <p14:tracePt t="32759" x="7594600" y="6019800"/>
          <p14:tracePt t="32759" x="7632700" y="6045200"/>
          <p14:tracePt t="32775" x="7664450" y="6070600"/>
          <p14:tracePt t="32775" x="7696200" y="6096000"/>
          <p14:tracePt t="32792" x="7715250" y="6121400"/>
          <p14:tracePt t="32792" x="7727950" y="6140450"/>
          <p14:tracePt t="32809" x="7734300" y="6159500"/>
          <p14:tracePt t="32809" x="7734300" y="6197600"/>
          <p14:tracePt t="32826" x="7721600" y="6216650"/>
          <p14:tracePt t="32826" x="7702550" y="6235700"/>
          <p14:tracePt t="32842" x="7683500" y="6248400"/>
          <p14:tracePt t="32842" x="7664450" y="6267450"/>
          <p14:tracePt t="32859" x="7639050" y="6286500"/>
          <p14:tracePt t="32859" x="7613650" y="6299200"/>
          <p14:tracePt t="32859" x="7588250" y="6318250"/>
          <p14:tracePt t="32879" x="7556500" y="6330950"/>
          <p14:tracePt t="32891" x="7531100" y="6343650"/>
          <p14:tracePt t="32891" x="7480300" y="6362700"/>
          <p14:tracePt t="32910" x="7461250" y="6369050"/>
          <p14:tracePt t="32925" x="7423150" y="6375400"/>
          <p14:tracePt t="32941" x="7397750" y="6369050"/>
          <p14:tracePt t="32958" x="7372350" y="6350000"/>
          <p14:tracePt t="32958" x="7366000" y="6343650"/>
          <p14:tracePt t="32958" x="7359650" y="6330950"/>
          <p14:tracePt t="32979" x="7359650" y="6318250"/>
          <p14:tracePt t="32991" x="7353300" y="6305550"/>
          <p14:tracePt t="32991" x="7353300" y="6273800"/>
          <p14:tracePt t="33009" x="7353300" y="6261100"/>
          <p14:tracePt t="33009" x="7353300" y="6248400"/>
          <p14:tracePt t="33027" x="7353300" y="6242050"/>
          <p14:tracePt t="33027" x="7353300" y="6229350"/>
          <p14:tracePt t="33043" x="7353300" y="6216650"/>
          <p14:tracePt t="33043" x="7353300" y="6197600"/>
          <p14:tracePt t="33060" x="7353300" y="6184900"/>
          <p14:tracePt t="33060" x="7346950" y="6172200"/>
          <p14:tracePt t="33077" x="7346950" y="6159500"/>
          <p14:tracePt t="33077" x="7346950" y="6140450"/>
          <p14:tracePt t="33093" x="7346950" y="6127750"/>
          <p14:tracePt t="33093" x="7346950" y="6115050"/>
          <p14:tracePt t="33093" x="7346950" y="6102350"/>
          <p14:tracePt t="33114" x="7353300" y="6089650"/>
          <p14:tracePt t="33114" x="7353300" y="6076950"/>
          <p14:tracePt t="33127" x="7359650" y="6070600"/>
          <p14:tracePt t="33127" x="7359650" y="6064250"/>
          <p14:tracePt t="33144" x="7366000" y="6057900"/>
          <p14:tracePt t="33158" x="7378700" y="6057900"/>
          <p14:tracePt t="33175" x="7385050" y="6057900"/>
          <p14:tracePt t="33193" x="7391400" y="6064250"/>
          <p14:tracePt t="33209" x="7397750" y="6064250"/>
          <p14:tracePt t="33226" x="7397750" y="6070600"/>
          <p14:tracePt t="33242" x="7404100" y="6083300"/>
          <p14:tracePt t="33259" x="7410450" y="6089650"/>
          <p14:tracePt t="33259" x="7410450" y="6096000"/>
          <p14:tracePt t="33279" x="7410450" y="6108700"/>
          <p14:tracePt t="33279" x="7404100" y="6115050"/>
          <p14:tracePt t="33294" x="7404100" y="6121400"/>
          <p14:tracePt t="33309" x="7397750" y="6127750"/>
          <p14:tracePt t="33326" x="7385050" y="6127750"/>
          <p14:tracePt t="33342" x="7378700" y="6134100"/>
          <p14:tracePt t="33359" x="7372350" y="6134100"/>
          <p14:tracePt t="33376" x="7359650" y="6134100"/>
          <p14:tracePt t="33393" x="7353300" y="6127750"/>
          <p14:tracePt t="33425" x="7359650" y="6121400"/>
          <p14:tracePt t="33442" x="7366000" y="6115050"/>
          <p14:tracePt t="33458" x="7372350" y="6108700"/>
          <p14:tracePt t="33474" x="7372350" y="6102350"/>
          <p14:tracePt t="33486" x="7378700" y="6089650"/>
          <p14:tracePt t="33502" x="7385050" y="6076950"/>
          <p14:tracePt t="33525" x="7391400" y="6070600"/>
          <p14:tracePt t="33537" x="7391400" y="6064250"/>
          <p14:tracePt t="33554" x="7397750" y="6057900"/>
          <p14:tracePt t="33570" x="7397750" y="6051550"/>
          <p14:tracePt t="33594" x="7404100" y="6045200"/>
          <p14:tracePt t="33614" x="7397750" y="6045200"/>
          <p14:tracePt t="33690" x="7391400" y="6051550"/>
          <p14:tracePt t="33706" x="7385050" y="6051550"/>
          <p14:tracePt t="33718" x="7378700" y="6051550"/>
          <p14:tracePt t="33727" x="7372350" y="6051550"/>
          <p14:tracePt t="33727" x="7366000" y="6057900"/>
          <p14:tracePt t="33746" x="7359650" y="6057900"/>
          <p14:tracePt t="33746" x="7353300" y="6057900"/>
          <p14:tracePt t="33762" x="7346950" y="6057900"/>
          <p14:tracePt t="33762" x="7340600" y="6057900"/>
          <p14:tracePt t="33780" x="7334250" y="6064250"/>
          <p14:tracePt t="33780" x="7327900" y="6064250"/>
          <p14:tracePt t="33795" x="7321550" y="6064250"/>
          <p14:tracePt t="33811" x="7315200" y="6064250"/>
          <p14:tracePt t="33811" x="7308850" y="6070600"/>
          <p14:tracePt t="33829" x="7302500" y="6070600"/>
          <p14:tracePt t="33829" x="7289800" y="6070600"/>
          <p14:tracePt t="33846" x="7283450" y="6070600"/>
          <p14:tracePt t="33846" x="7270750" y="6070600"/>
          <p14:tracePt t="33863" x="7264400" y="6070600"/>
          <p14:tracePt t="33863" x="7258050" y="6070600"/>
          <p14:tracePt t="33879" x="7245350" y="6064250"/>
          <p14:tracePt t="33879" x="7239000" y="6064250"/>
          <p14:tracePt t="33879" x="7232650" y="6064250"/>
          <p14:tracePt t="33899" x="7219950" y="6064250"/>
          <p14:tracePt t="33911" x="7207250" y="6064250"/>
          <p14:tracePt t="33911" x="7200900" y="6057900"/>
          <p14:tracePt t="33931" x="7169150" y="6051550"/>
          <p14:tracePt t="33931" x="7150100" y="6045200"/>
          <p14:tracePt t="33947" x="7131050" y="6038850"/>
          <p14:tracePt t="33947" x="7105650" y="6032500"/>
          <p14:tracePt t="33963" x="7080250" y="6019800"/>
          <p14:tracePt t="33963" x="7048500" y="6013450"/>
          <p14:tracePt t="33963" x="7016750" y="6000750"/>
          <p14:tracePt t="33982" x="6985000" y="5988050"/>
          <p14:tracePt t="33995" x="6953250" y="5975350"/>
          <p14:tracePt t="33995" x="6883400" y="5949950"/>
          <p14:tracePt t="34015" x="6851650" y="5930900"/>
          <p14:tracePt t="34015" x="6819900" y="5911850"/>
          <p14:tracePt t="34030" x="6781800" y="5892800"/>
          <p14:tracePt t="34030" x="6750050" y="5867400"/>
          <p14:tracePt t="34030" x="6711950" y="5848350"/>
          <p14:tracePt t="34050" x="6673850" y="5816600"/>
          <p14:tracePt t="34062" x="6635750" y="5791200"/>
          <p14:tracePt t="34062" x="6565900" y="5727700"/>
          <p14:tracePt t="34080" x="6534150" y="5695950"/>
          <p14:tracePt t="34080" x="6502400" y="5664200"/>
          <p14:tracePt t="34098" x="6470650" y="5626100"/>
          <p14:tracePt t="34098" x="6438900" y="5588000"/>
          <p14:tracePt t="34115" x="6413500" y="5556250"/>
          <p14:tracePt t="34115" x="6388100" y="5511800"/>
          <p14:tracePt t="34130" x="6362700" y="5473700"/>
          <p14:tracePt t="34130" x="6318250" y="5384800"/>
          <p14:tracePt t="34148" x="6299200" y="5340350"/>
          <p14:tracePt t="34148" x="6280150" y="5295900"/>
          <p14:tracePt t="34164" x="6261100" y="5251450"/>
          <p14:tracePt t="34164" x="6248400" y="5200650"/>
          <p14:tracePt t="34181" x="6235700" y="5156200"/>
          <p14:tracePt t="34181" x="6223000" y="5111750"/>
          <p14:tracePt t="34181" x="6216650" y="5067300"/>
          <p14:tracePt t="34200" x="6216650" y="5022850"/>
          <p14:tracePt t="34200" x="6216650" y="4978400"/>
          <p14:tracePt t="34215" x="6216650" y="4940300"/>
          <p14:tracePt t="34215" x="6223000" y="4895850"/>
          <p14:tracePt t="34231" x="6235700" y="4857750"/>
          <p14:tracePt t="34231" x="6248400" y="4813300"/>
          <p14:tracePt t="34248" x="6267450" y="4775200"/>
          <p14:tracePt t="34248" x="6280150" y="4743450"/>
          <p14:tracePt t="34248" x="6305550" y="4705350"/>
          <p14:tracePt t="34266" x="6324600" y="4673600"/>
          <p14:tracePt t="34279" x="6356350" y="4641850"/>
          <p14:tracePt t="34279" x="6419850" y="4578350"/>
          <p14:tracePt t="34299" x="6451600" y="4552950"/>
          <p14:tracePt t="34299" x="6489700" y="4527550"/>
          <p14:tracePt t="34315" x="6527800" y="4495800"/>
          <p14:tracePt t="34315" x="6565900" y="4470400"/>
          <p14:tracePt t="34331" x="6610350" y="4445000"/>
          <p14:tracePt t="34331" x="6648450" y="4425950"/>
          <p14:tracePt t="34331" x="6692900" y="4406900"/>
          <p14:tracePt t="34351" x="6731000" y="4387850"/>
          <p14:tracePt t="34363" x="6775450" y="4381500"/>
          <p14:tracePt t="34363" x="6864350" y="4375150"/>
          <p14:tracePt t="34382" x="6908800" y="4381500"/>
          <p14:tracePt t="34382" x="6959600" y="4394200"/>
          <p14:tracePt t="34399" x="7004050" y="4413250"/>
          <p14:tracePt t="34399" x="7054850" y="4432300"/>
          <p14:tracePt t="34415" x="7099300" y="4464050"/>
          <p14:tracePt t="34415" x="7143750" y="4489450"/>
          <p14:tracePt t="34432" x="7188200" y="4521200"/>
          <p14:tracePt t="34432" x="7277100" y="4572000"/>
          <p14:tracePt t="34449" x="7308850" y="4597400"/>
          <p14:tracePt t="34449" x="7346950" y="4629150"/>
          <p14:tracePt t="34465" x="7378700" y="4648200"/>
          <p14:tracePt t="34465" x="7410450" y="4673600"/>
          <p14:tracePt t="34482" x="7435850" y="4699000"/>
          <p14:tracePt t="34482" x="7480300" y="4756150"/>
          <p14:tracePt t="34499" x="7499350" y="4781550"/>
          <p14:tracePt t="34499" x="7518400" y="4813300"/>
          <p14:tracePt t="34515" x="7537450" y="4845050"/>
          <p14:tracePt t="34515" x="7550150" y="4876800"/>
          <p14:tracePt t="34532" x="7569200" y="4908550"/>
          <p14:tracePt t="34532" x="7581900" y="4940300"/>
          <p14:tracePt t="34549" x="7594600" y="4965700"/>
          <p14:tracePt t="34549" x="7600950" y="4997450"/>
          <p14:tracePt t="34549" x="7607300" y="5029200"/>
          <p14:tracePt t="34568" x="7613650" y="5054600"/>
          <p14:tracePt t="34568" x="7613650" y="5080000"/>
          <p14:tracePt t="34583" x="7607300" y="5105400"/>
          <p14:tracePt t="34583" x="7600950" y="5130800"/>
          <p14:tracePt t="34600" x="7594600" y="5156200"/>
          <p14:tracePt t="34600" x="7581900" y="5181600"/>
          <p14:tracePt t="34600" x="7562850" y="5207000"/>
          <p14:tracePt t="34619" x="7550150" y="5232400"/>
          <p14:tracePt t="34630" x="7531100" y="5257800"/>
          <p14:tracePt t="34630" x="7505700" y="5289550"/>
          <p14:tracePt t="34630" x="7480300" y="5314950"/>
          <p14:tracePt t="34652" x="7461250" y="5340350"/>
          <p14:tracePt t="34664" x="7429500" y="5372100"/>
          <p14:tracePt t="34664" x="7372350" y="5422900"/>
          <p14:tracePt t="34682" x="7340600" y="5441950"/>
          <p14:tracePt t="34682" x="7308850" y="5467350"/>
          <p14:tracePt t="34699" x="7277100" y="5486400"/>
          <p14:tracePt t="34699" x="7251700" y="5505450"/>
          <p14:tracePt t="34716" x="7219950" y="5524500"/>
          <p14:tracePt t="34716" x="7188200" y="5537200"/>
          <p14:tracePt t="34716" x="7162800" y="5556250"/>
          <p14:tracePt t="34735" x="7131050" y="5568950"/>
          <p14:tracePt t="34735" x="7105650" y="5581650"/>
          <p14:tracePt t="34749" x="7080250" y="5594350"/>
          <p14:tracePt t="34749" x="7061200" y="5600700"/>
          <p14:tracePt t="34766" x="7035800" y="5613400"/>
          <p14:tracePt t="34766" x="7016750" y="5619750"/>
          <p14:tracePt t="34783" x="6997700" y="5626100"/>
          <p14:tracePt t="34783" x="6965950" y="5638800"/>
          <p14:tracePt t="34800" x="6953250" y="5638800"/>
          <p14:tracePt t="34800" x="6940550" y="5638800"/>
          <p14:tracePt t="34816" x="6927850" y="5638800"/>
          <p14:tracePt t="34816" x="6921500" y="5638800"/>
          <p14:tracePt t="34832" x="6908800" y="5632450"/>
          <p14:tracePt t="34832" x="6902450" y="5632450"/>
          <p14:tracePt t="34850" x="6896100" y="5632450"/>
          <p14:tracePt t="34850" x="6883400" y="5626100"/>
          <p14:tracePt t="34867" x="6877050" y="5619750"/>
          <p14:tracePt t="34881" x="6864350" y="5619750"/>
          <p14:tracePt t="34898" x="6858000" y="5619750"/>
          <p14:tracePt t="34934" x="6851650" y="5619750"/>
          <p14:tracePt t="34966" x="6851650" y="5613400"/>
          <p14:tracePt t="34986" x="6858000" y="5607050"/>
          <p14:tracePt t="35002" x="6858000" y="5600700"/>
          <p14:tracePt t="35018" x="6864350" y="5600700"/>
          <p14:tracePt t="35034" x="6870700" y="5594350"/>
          <p14:tracePt t="35046" x="6877050" y="5594350"/>
          <p14:tracePt t="35062" x="6889750" y="5588000"/>
          <p14:tracePt t="35078" x="6896100" y="5581650"/>
          <p14:tracePt t="35094" x="6902450" y="5575300"/>
          <p14:tracePt t="35107" x="6908800" y="5575300"/>
          <p14:tracePt t="35122" x="6908800" y="5568950"/>
          <p14:tracePt t="35138" x="6915150" y="5562600"/>
          <p14:tracePt t="35154" x="6921500" y="5556250"/>
          <p14:tracePt t="35174" x="6927850" y="5549900"/>
          <p14:tracePt t="35218" x="6927850" y="5543550"/>
          <p14:tracePt t="35234" x="6927850" y="5537200"/>
          <p14:tracePt t="35250" x="6927850" y="5530850"/>
          <p14:tracePt t="35274" x="6934200" y="5524500"/>
          <p14:tracePt t="35326" x="6934200" y="5518150"/>
          <p14:tracePt t="35354" x="6940550" y="5511800"/>
          <p14:tracePt t="35378" x="6940550" y="5505450"/>
          <p14:tracePt t="35394" x="6946900" y="5499100"/>
          <p14:tracePt t="35406" x="6946900" y="5492750"/>
          <p14:tracePt t="35422" x="6953250" y="5486400"/>
          <p14:tracePt t="35438" x="6959600" y="5480050"/>
          <p14:tracePt t="35454" x="6959600" y="5473700"/>
          <p14:tracePt t="35474" x="6965950" y="5467350"/>
          <p14:tracePt t="35499" x="6965950" y="5461000"/>
          <p14:tracePt t="35514" x="6972300" y="5454650"/>
          <p14:tracePt t="35526" x="6972300" y="5448300"/>
          <p14:tracePt t="35542" x="6978650" y="5448300"/>
          <p14:tracePt t="35566" x="6985000" y="5448300"/>
          <p14:tracePt t="35586" x="6991350" y="5448300"/>
          <p14:tracePt t="35618" x="6991350" y="5441950"/>
          <p14:tracePt t="35662" x="6991350" y="5435600"/>
          <p14:tracePt t="35694" x="6997700" y="5429250"/>
          <p14:tracePt t="35766" x="7004050" y="5422900"/>
          <p14:tracePt t="35790" x="7010400" y="5416550"/>
          <p14:tracePt t="35815" x="7016750" y="5416550"/>
          <p14:tracePt t="35834" x="7016750" y="5410200"/>
          <p14:tracePt t="35866" x="7023100" y="5403850"/>
          <p14:tracePt t="35903" x="7029450" y="5397500"/>
          <p14:tracePt t="35927" x="7029450" y="5391150"/>
          <p14:tracePt t="35938" x="7035800" y="5384800"/>
          <p14:tracePt t="35987" x="7042150" y="5378450"/>
          <p14:tracePt t="36006" x="7048500" y="5372100"/>
          <p14:tracePt t="36022" x="7054850" y="5365750"/>
          <p14:tracePt t="36046" x="7061200" y="5365750"/>
          <p14:tracePt t="36058" x="7067550" y="5359400"/>
          <p14:tracePt t="36082" x="7067550" y="5353050"/>
          <p14:tracePt t="36158" x="7061200" y="5346700"/>
          <p14:tracePt t="36186" x="7067550" y="5346700"/>
          <p14:tracePt t="36238" x="7067550" y="5340350"/>
          <p14:tracePt t="36299" x="7067550" y="5334000"/>
          <p14:tracePt t="36331" x="7073900" y="5327650"/>
          <p14:tracePt t="36382" x="7080250" y="5321300"/>
          <p14:tracePt t="36459" x="7086600" y="5321300"/>
          <p14:tracePt t="36486" x="7092950" y="5321300"/>
          <p14:tracePt t="36518" x="7099300" y="5314950"/>
          <p14:tracePt t="36538" x="7105650" y="5314950"/>
          <p14:tracePt t="36563" x="7099300" y="5308600"/>
          <p14:tracePt t="36674" x="7105650" y="5308600"/>
          <p14:tracePt t="36706" x="7112000" y="5308600"/>
          <p14:tracePt t="36734" x="7112000" y="5314950"/>
          <p14:tracePt t="36779" x="7105650" y="5314950"/>
          <p14:tracePt t="36818" x="7099300" y="5321300"/>
          <p14:tracePt t="36839" x="7092950" y="5321300"/>
          <p14:tracePt t="36863" x="7086600" y="5327650"/>
          <p14:tracePt t="36886" x="7086600" y="5321300"/>
          <p14:tracePt t="36967" x="7092950" y="5314950"/>
          <p14:tracePt t="36983" x="7092950" y="5308600"/>
          <p14:tracePt t="36991" x="7092950" y="5302250"/>
          <p14:tracePt t="36991" x="7092950" y="5295900"/>
          <p14:tracePt t="37007" x="7099300" y="5289550"/>
          <p14:tracePt t="37007" x="7099300" y="5283200"/>
          <p14:tracePt t="37024" x="7099300" y="5276850"/>
          <p14:tracePt t="37024" x="7092950" y="5270500"/>
          <p14:tracePt t="37041" x="7092950" y="5264150"/>
          <p14:tracePt t="37041" x="7092950" y="5251450"/>
          <p14:tracePt t="37041" x="7086600" y="5245100"/>
          <p14:tracePt t="37060" x="7086600" y="5238750"/>
          <p14:tracePt t="37072" x="7080250" y="5226050"/>
          <p14:tracePt t="37072" x="7073900" y="5207000"/>
          <p14:tracePt t="37090" x="7067550" y="5200650"/>
          <p14:tracePt t="37090" x="7061200" y="5187950"/>
          <p14:tracePt t="37108" x="7054850" y="5175250"/>
          <p14:tracePt t="37108" x="7054850" y="5162550"/>
          <p14:tracePt t="37108" x="7048500" y="5149850"/>
          <p14:tracePt t="37128" x="7042150" y="5137150"/>
          <p14:tracePt t="37128" x="7042150" y="5130800"/>
          <p14:tracePt t="37141" x="7035800" y="5111750"/>
          <p14:tracePt t="37141" x="7035800" y="5099050"/>
          <p14:tracePt t="37158" x="7029450" y="5086350"/>
          <p14:tracePt t="37158" x="7029450" y="5073650"/>
          <p14:tracePt t="37174" x="7029450" y="5060950"/>
          <p14:tracePt t="37174" x="7029450" y="5048250"/>
          <p14:tracePt t="37191" x="7023100" y="5029200"/>
          <p14:tracePt t="37191" x="7023100" y="4997450"/>
          <p14:tracePt t="37208" x="7029450" y="4984750"/>
          <p14:tracePt t="37208" x="7029450" y="4972050"/>
          <p14:tracePt t="37225" x="7029450" y="4953000"/>
          <p14:tracePt t="37225" x="7035800" y="4940300"/>
          <p14:tracePt t="37241" x="7035800" y="4927600"/>
          <p14:tracePt t="37241" x="7042150" y="4914900"/>
          <p14:tracePt t="37241" x="7048500" y="4902200"/>
          <p14:tracePt t="37260" x="7061200" y="4883150"/>
          <p14:tracePt t="37260" x="7067550" y="4870450"/>
          <p14:tracePt t="37275" x="7073900" y="4857750"/>
          <p14:tracePt t="37275" x="7086600" y="4845050"/>
          <p14:tracePt t="37291" x="7092950" y="4832350"/>
          <p14:tracePt t="37291" x="7105650" y="4819650"/>
          <p14:tracePt t="37308" x="7118350" y="4806950"/>
          <p14:tracePt t="37308" x="7124700" y="4794250"/>
          <p14:tracePt t="37308" x="7137400" y="4781550"/>
          <p14:tracePt t="37327" x="7143750" y="4775200"/>
          <p14:tracePt t="37340" x="7156450" y="4762500"/>
          <p14:tracePt t="37340" x="7175500" y="4743450"/>
          <p14:tracePt t="37360" x="7181850" y="4737100"/>
          <p14:tracePt t="37360" x="7194550" y="4730750"/>
          <p14:tracePt t="37376" x="7200900" y="4724400"/>
          <p14:tracePt t="37376" x="7213600" y="4718050"/>
          <p14:tracePt t="37392" x="7219950" y="4711700"/>
          <p14:tracePt t="37392" x="7226300" y="4711700"/>
          <p14:tracePt t="37392" x="7232650" y="4705350"/>
          <p14:tracePt t="37411" x="7245350" y="4699000"/>
          <p14:tracePt t="37423" x="7251700" y="4692650"/>
          <p14:tracePt t="37423" x="7264400" y="4686300"/>
          <p14:tracePt t="37442" x="7270750" y="4686300"/>
          <p14:tracePt t="37442" x="7277100" y="4679950"/>
          <p14:tracePt t="37459" x="7283450" y="4679950"/>
          <p14:tracePt t="37459" x="7289800" y="4679950"/>
          <p14:tracePt t="37475" x="7296150" y="4679950"/>
          <p14:tracePt t="37475" x="7302500" y="4679950"/>
          <p14:tracePt t="37492" x="7308850" y="4679950"/>
          <p14:tracePt t="37507" x="7315200" y="4679950"/>
          <p14:tracePt t="37523" x="7321550" y="4679950"/>
          <p14:tracePt t="37540" x="7327900" y="4679950"/>
          <p14:tracePt t="37559" x="7334250" y="4673600"/>
          <p14:tracePt t="37583" x="7340600" y="4679950"/>
          <p14:tracePt t="37607" x="7346950" y="4686300"/>
          <p14:tracePt t="37643" x="7346950" y="4692650"/>
          <p14:tracePt t="37659" x="7353300" y="4699000"/>
          <p14:tracePt t="37674" x="7353300" y="4705350"/>
          <p14:tracePt t="37687" x="7353300" y="4711700"/>
          <p14:tracePt t="37703" x="7359650" y="4718050"/>
          <p14:tracePt t="37719" x="7359650" y="4724400"/>
          <p14:tracePt t="37727" x="7366000" y="4730750"/>
          <p14:tracePt t="37741" x="7366000" y="4737100"/>
          <p14:tracePt t="37758" x="7366000" y="4743450"/>
          <p14:tracePt t="37775" x="7372350" y="4749800"/>
          <p14:tracePt t="37792" x="7372350" y="4762500"/>
          <p14:tracePt t="37792" x="7378700" y="4768850"/>
          <p14:tracePt t="37810" x="7378700" y="4775200"/>
          <p14:tracePt t="37825" x="7378700" y="4781550"/>
          <p14:tracePt t="37825" x="7378700" y="4787900"/>
          <p14:tracePt t="37843" x="7385050" y="4794250"/>
          <p14:tracePt t="37858" x="7385050" y="4800600"/>
          <p14:tracePt t="37875" x="7385050" y="4806950"/>
          <p14:tracePt t="37892" x="7391400" y="4813300"/>
          <p14:tracePt t="37909" x="7391400" y="4819650"/>
          <p14:tracePt t="37909" x="7391400" y="4826000"/>
          <p14:tracePt t="37928" x="7397750" y="4832350"/>
          <p14:tracePt t="37967" x="7391400" y="4838700"/>
          <p14:tracePt t="37979" x="7391400" y="4845050"/>
          <p14:tracePt t="38003" x="7385050" y="4851400"/>
          <p14:tracePt t="38055" x="7385050" y="4857750"/>
          <p14:tracePt t="38087" x="7385050" y="4864100"/>
          <p14:tracePt t="38115" x="7385050" y="4870450"/>
          <p14:tracePt t="38139" x="7385050" y="4876800"/>
          <p14:tracePt t="38167" x="7391400" y="4876800"/>
          <p14:tracePt t="38258" x="7391400" y="4883150"/>
          <p14:tracePt t="38287" x="7385050" y="4889500"/>
          <p14:tracePt t="38311" x="7378700" y="4895850"/>
          <p14:tracePt t="38335" x="7372350" y="4902200"/>
          <p14:tracePt t="38347" x="7366000" y="4908550"/>
          <p14:tracePt t="38355" x="7359650" y="4908550"/>
          <p14:tracePt t="38364" x="7353300" y="4914900"/>
          <p14:tracePt t="38377" x="7346950" y="4921250"/>
          <p14:tracePt t="38377" x="7327900" y="4933950"/>
          <p14:tracePt t="38396" x="7321550" y="4940300"/>
          <p14:tracePt t="38396" x="7315200" y="4946650"/>
          <p14:tracePt t="38412" x="7308850" y="4953000"/>
          <p14:tracePt t="38412" x="7302500" y="4959350"/>
          <p14:tracePt t="38429" x="7296150" y="4965700"/>
          <p14:tracePt t="38429" x="7289800" y="4965700"/>
          <p14:tracePt t="38446" x="7283450" y="4972050"/>
          <p14:tracePt t="38460" x="7283450" y="4978400"/>
          <p14:tracePt t="38477" x="7289800" y="4978400"/>
          <p14:tracePt t="38507" x="7296150" y="4978400"/>
          <p14:tracePt t="38526" x="7296150" y="4984750"/>
          <p14:tracePt t="38587" x="7289800" y="4984750"/>
          <p14:tracePt t="38611" x="7289800" y="4991100"/>
          <p14:tracePt t="38859" x="7283450" y="4991100"/>
          <p14:tracePt t="38887" x="7277100" y="4997450"/>
          <p14:tracePt t="38919" x="7277100" y="5003800"/>
          <p14:tracePt t="38939" x="7283450" y="5003800"/>
          <p14:tracePt t="39099" x="7283450" y="5010150"/>
          <p14:tracePt t="39119" x="7277100" y="5010150"/>
          <p14:tracePt t="39195" x="7270750" y="5010150"/>
          <p14:tracePt t="39211" x="7264400" y="5010150"/>
          <p14:tracePt t="39227" x="7258050" y="5010150"/>
          <p14:tracePt t="39239" x="7251700" y="5003800"/>
          <p14:tracePt t="39271" x="7251700" y="5010150"/>
          <p14:tracePt t="39459" x="7258050" y="5010150"/>
          <p14:tracePt t="39518" x="7258050" y="5016500"/>
          <p14:tracePt t="39623" x="7251700" y="5016500"/>
          <p14:tracePt t="39655" x="7245350" y="5016500"/>
          <p14:tracePt t="39675" x="7239000" y="5022850"/>
          <p14:tracePt t="39700" x="7232650" y="5029200"/>
          <p14:tracePt t="39719" x="7226300" y="5029200"/>
          <p14:tracePt t="39735" x="7219950" y="5035550"/>
          <p14:tracePt t="39751" x="7219950" y="5041900"/>
          <p14:tracePt t="39767" x="7213600" y="5041900"/>
          <p14:tracePt t="39779" x="7207250" y="5041900"/>
          <p14:tracePt t="39795" x="7200900" y="5035550"/>
          <p14:tracePt t="39811" x="7194550" y="5035550"/>
          <p14:tracePt t="39835" x="7188200" y="5029200"/>
          <p14:tracePt t="39847" x="7181850" y="5022850"/>
          <p14:tracePt t="39879" x="7175500" y="5016500"/>
          <p14:tracePt t="39895" x="7169150" y="5003800"/>
          <p14:tracePt t="39907" x="7162800" y="4997450"/>
          <p14:tracePt t="39923" x="7156450" y="4991100"/>
          <p14:tracePt t="39932" x="7156450" y="4984750"/>
          <p14:tracePt t="39932" x="7150100" y="4978400"/>
          <p14:tracePt t="39951" x="7143750" y="4972050"/>
          <p14:tracePt t="39951" x="7131050" y="4953000"/>
          <p14:tracePt t="39967" x="7124700" y="4940300"/>
          <p14:tracePt t="39967" x="7112000" y="4927600"/>
          <p14:tracePt t="39985" x="7105650" y="4914900"/>
          <p14:tracePt t="39985" x="7092950" y="4902200"/>
          <p14:tracePt t="40001" x="7080250" y="4889500"/>
          <p14:tracePt t="40001" x="7067550" y="4876800"/>
          <p14:tracePt t="40017" x="7061200" y="4857750"/>
          <p14:tracePt t="40017" x="7042150" y="4826000"/>
          <p14:tracePt t="40036" x="7029450" y="4813300"/>
          <p14:tracePt t="40049" x="7023100" y="4794250"/>
          <p14:tracePt t="40049" x="7010400" y="4762500"/>
          <p14:tracePt t="40068" x="7010400" y="4743450"/>
          <p14:tracePt t="40068" x="7004050" y="4724400"/>
          <p14:tracePt t="40084" x="7004050" y="4705350"/>
          <p14:tracePt t="40084" x="7004050" y="4686300"/>
          <p14:tracePt t="40084" x="7010400" y="4667250"/>
          <p14:tracePt t="40104" x="7016750" y="4648200"/>
          <p14:tracePt t="40116" x="7023100" y="4635500"/>
          <p14:tracePt t="40116" x="7029450" y="4616450"/>
          <p14:tracePt t="40116" x="7035800" y="4603750"/>
          <p14:tracePt t="40137" x="7042150" y="4591050"/>
          <p14:tracePt t="40137" x="7054850" y="4578350"/>
          <p14:tracePt t="40152" x="7061200" y="4565650"/>
          <p14:tracePt t="40152" x="7067550" y="4552950"/>
          <p14:tracePt t="40168" x="7080250" y="4540250"/>
          <p14:tracePt t="40168" x="7086600" y="4527550"/>
          <p14:tracePt t="40185" x="7092950" y="4514850"/>
          <p14:tracePt t="40185" x="7112000" y="4495800"/>
          <p14:tracePt t="40202" x="7118350" y="4483100"/>
          <p14:tracePt t="40202" x="7131050" y="4476750"/>
          <p14:tracePt t="40218" x="7137400" y="4470400"/>
          <p14:tracePt t="40218" x="7143750" y="4457700"/>
          <p14:tracePt t="40235" x="7150100" y="4457700"/>
          <p14:tracePt t="40235" x="7156450" y="4451350"/>
          <p14:tracePt t="40252" x="7162800" y="4451350"/>
          <p14:tracePt t="40267" x="7175500" y="4451350"/>
          <p14:tracePt t="40283" x="7175500" y="4457700"/>
          <p14:tracePt t="40300" x="7181850" y="4457700"/>
          <p14:tracePt t="40317" x="7175500" y="4457700"/>
          <p14:tracePt t="40371" x="7175500" y="4464050"/>
          <p14:tracePt t="40431" x="7175500" y="4470400"/>
          <p14:tracePt t="40463" x="7181850" y="4470400"/>
          <p14:tracePt t="40479" x="7188200" y="4470400"/>
          <p14:tracePt t="40495" x="7194550" y="4470400"/>
          <p14:tracePt t="40508" x="7200900" y="4470400"/>
          <p14:tracePt t="40523" x="7207250" y="4470400"/>
          <p14:tracePt t="40539" x="7213600" y="4464050"/>
          <p14:tracePt t="40555" x="7219950" y="4464050"/>
          <p14:tracePt t="40568" x="7226300" y="4457700"/>
          <p14:tracePt t="40584" x="7239000" y="4457700"/>
          <p14:tracePt t="40601" x="7245350" y="4457700"/>
          <p14:tracePt t="40620" x="7251700" y="44640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ja-JP" altLang="en-US"/>
              <a:t>分散比（Ｆ値）とＰ値を計算する</a:t>
            </a:r>
          </a:p>
        </p:txBody>
      </p:sp>
      <p:sp>
        <p:nvSpPr>
          <p:cNvPr id="592968" name="Text Box 72"/>
          <p:cNvSpPr txBox="1">
            <a:spLocks noChangeArrowheads="1"/>
          </p:cNvSpPr>
          <p:nvPr/>
        </p:nvSpPr>
        <p:spPr bwMode="auto">
          <a:xfrm>
            <a:off x="827088" y="4508500"/>
            <a:ext cx="3270250" cy="457200"/>
          </a:xfrm>
          <a:prstGeom prst="rect">
            <a:avLst/>
          </a:prstGeom>
          <a:noFill/>
          <a:ln w="38100" algn="ctr">
            <a:noFill/>
            <a:miter lim="800000"/>
            <a:headEnd/>
            <a:tailEnd/>
          </a:ln>
          <a:effectLst/>
        </p:spPr>
        <p:txBody>
          <a:bodyPr wrap="none">
            <a:spAutoFit/>
          </a:bodyPr>
          <a:lstStyle/>
          <a:p>
            <a:r>
              <a:rPr lang="en-US" altLang="ja-JP">
                <a:latin typeface="ＭＳ ゴシック" pitchFamily="49" charset="-128"/>
                <a:ea typeface="ＭＳ ゴシック" pitchFamily="49" charset="-128"/>
              </a:rPr>
              <a:t>p-</a:t>
            </a:r>
            <a:r>
              <a:rPr lang="ja-JP" altLang="en-US"/>
              <a:t>値は</a:t>
            </a:r>
            <a:r>
              <a:rPr lang="en-US" altLang="ja-JP"/>
              <a:t>0.006229</a:t>
            </a:r>
            <a:r>
              <a:rPr lang="ja-JP" altLang="en-US"/>
              <a:t>である．</a:t>
            </a:r>
          </a:p>
        </p:txBody>
      </p:sp>
      <p:sp>
        <p:nvSpPr>
          <p:cNvPr id="592969" name="Text Box 73"/>
          <p:cNvSpPr txBox="1">
            <a:spLocks noChangeArrowheads="1"/>
          </p:cNvSpPr>
          <p:nvPr/>
        </p:nvSpPr>
        <p:spPr bwMode="auto">
          <a:xfrm>
            <a:off x="684213" y="5299075"/>
            <a:ext cx="6613525" cy="457200"/>
          </a:xfrm>
          <a:prstGeom prst="rect">
            <a:avLst/>
          </a:prstGeom>
          <a:noFill/>
          <a:ln w="38100" algn="ctr">
            <a:noFill/>
            <a:miter lim="800000"/>
            <a:headEnd/>
            <a:tailEnd/>
          </a:ln>
          <a:effectLst/>
        </p:spPr>
        <p:txBody>
          <a:bodyPr wrap="none">
            <a:spAutoFit/>
          </a:bodyPr>
          <a:lstStyle/>
          <a:p>
            <a:r>
              <a:rPr lang="ja-JP" altLang="en-US"/>
              <a:t>したがって，有意水準</a:t>
            </a:r>
            <a:r>
              <a:rPr lang="en-US" altLang="ja-JP"/>
              <a:t>1</a:t>
            </a:r>
            <a:r>
              <a:rPr lang="ja-JP" altLang="en-US"/>
              <a:t>％で帰無仮説は棄却される</a:t>
            </a:r>
          </a:p>
        </p:txBody>
      </p:sp>
      <p:sp>
        <p:nvSpPr>
          <p:cNvPr id="592970" name="Text Box 74"/>
          <p:cNvSpPr txBox="1">
            <a:spLocks noChangeArrowheads="1"/>
          </p:cNvSpPr>
          <p:nvPr/>
        </p:nvSpPr>
        <p:spPr bwMode="auto">
          <a:xfrm>
            <a:off x="684213" y="5927725"/>
            <a:ext cx="7192962" cy="457200"/>
          </a:xfrm>
          <a:prstGeom prst="rect">
            <a:avLst/>
          </a:prstGeom>
          <a:noFill/>
          <a:ln w="38100" algn="ctr">
            <a:noFill/>
            <a:miter lim="800000"/>
            <a:headEnd/>
            <a:tailEnd/>
          </a:ln>
          <a:effectLst/>
        </p:spPr>
        <p:txBody>
          <a:bodyPr wrap="none">
            <a:spAutoFit/>
          </a:bodyPr>
          <a:lstStyle/>
          <a:p>
            <a:r>
              <a:rPr lang="ja-JP" altLang="en-US"/>
              <a:t>ハムスターの成長は餌によって変化すると結論できる．</a:t>
            </a:r>
          </a:p>
        </p:txBody>
      </p:sp>
      <p:graphicFrame>
        <p:nvGraphicFramePr>
          <p:cNvPr id="592972" name="Object 76"/>
          <p:cNvGraphicFramePr>
            <a:graphicFrameLocks noChangeAspect="1"/>
          </p:cNvGraphicFramePr>
          <p:nvPr/>
        </p:nvGraphicFramePr>
        <p:xfrm>
          <a:off x="2571736" y="2857496"/>
          <a:ext cx="3760788" cy="1214437"/>
        </p:xfrm>
        <a:graphic>
          <a:graphicData uri="http://schemas.openxmlformats.org/presentationml/2006/ole">
            <mc:AlternateContent xmlns:mc="http://schemas.openxmlformats.org/markup-compatibility/2006">
              <mc:Choice xmlns:v="urn:schemas-microsoft-com:vml" Requires="v">
                <p:oleObj spid="_x0000_s592988" name="数式" r:id="rId6" imgW="1333440" imgH="431640" progId="Equation.3">
                  <p:embed/>
                </p:oleObj>
              </mc:Choice>
              <mc:Fallback>
                <p:oleObj name="数式" r:id="rId6" imgW="1333440" imgH="431640" progId="Equation.3">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36" y="2857496"/>
                        <a:ext cx="3760788"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2973" name="Object 77"/>
          <p:cNvGraphicFramePr>
            <a:graphicFrameLocks noChangeAspect="1"/>
          </p:cNvGraphicFramePr>
          <p:nvPr/>
        </p:nvGraphicFramePr>
        <p:xfrm>
          <a:off x="98529" y="1258957"/>
          <a:ext cx="8900284" cy="1214446"/>
        </p:xfrm>
        <a:graphic>
          <a:graphicData uri="http://schemas.openxmlformats.org/presentationml/2006/ole">
            <mc:AlternateContent xmlns:mc="http://schemas.openxmlformats.org/markup-compatibility/2006">
              <mc:Choice xmlns:v="urn:schemas-microsoft-com:vml" Requires="v">
                <p:oleObj spid="_x0000_s592989" name="数式" r:id="rId8" imgW="3251160" imgH="444240" progId="Equation.3">
                  <p:embed/>
                </p:oleObj>
              </mc:Choice>
              <mc:Fallback>
                <p:oleObj name="数式" r:id="rId8" imgW="3251160" imgH="444240" progId="Equation.3">
                  <p:embed/>
                  <p:pic>
                    <p:nvPicPr>
                      <p:cNvPr id="0" name="Picture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529" y="1258957"/>
                        <a:ext cx="8900284"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3226"/>
    </mc:Choice>
    <mc:Fallback>
      <p:transition spd="slow" advTm="73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7" x="6210300" y="5010150"/>
          <p14:tracePt t="1221" x="6216650" y="5010150"/>
          <p14:tracePt t="1236" x="6216650" y="5003800"/>
          <p14:tracePt t="1264" x="6216650" y="4997450"/>
          <p14:tracePt t="1272" x="6210300" y="4997450"/>
          <p14:tracePt t="1280" x="6203950" y="5003800"/>
          <p14:tracePt t="1296" x="6197600" y="5003800"/>
          <p14:tracePt t="1296" x="6191250" y="5003800"/>
          <p14:tracePt t="1296" x="6184900" y="5003800"/>
          <p14:tracePt t="1318" x="6184900" y="4997450"/>
          <p14:tracePt t="1340" x="6178550" y="4984750"/>
          <p14:tracePt t="1356" x="6172200" y="4972050"/>
          <p14:tracePt t="1385" x="6172200" y="4965700"/>
          <p14:tracePt t="1400" x="6172200" y="4959350"/>
          <p14:tracePt t="1408" x="6165850" y="4953000"/>
          <p14:tracePt t="1416" x="6165850" y="4946650"/>
          <p14:tracePt t="1416" x="6159500" y="4940300"/>
          <p14:tracePt t="1431" x="6159500" y="4927600"/>
          <p14:tracePt t="1446" x="6159500" y="4921250"/>
          <p14:tracePt t="1463" x="6153150" y="4914900"/>
          <p14:tracePt t="1487" x="6146800" y="4902200"/>
          <p14:tracePt t="1496" x="6146800" y="4895850"/>
          <p14:tracePt t="1513" x="6140450" y="4883150"/>
          <p14:tracePt t="1513" x="6134100" y="4870450"/>
          <p14:tracePt t="1532" x="6127750" y="4864100"/>
          <p14:tracePt t="1532" x="6121400" y="4851400"/>
          <p14:tracePt t="2924" x="1054100" y="2425700"/>
          <p14:tracePt t="2924" x="1003300" y="2419350"/>
          <p14:tracePt t="2937" x="952500" y="2406650"/>
          <p14:tracePt t="2937" x="895350" y="2400300"/>
          <p14:tracePt t="2953" x="838200" y="2387600"/>
          <p14:tracePt t="2953" x="781050" y="2374900"/>
          <p14:tracePt t="2970" x="755650" y="2362200"/>
          <p14:tracePt t="2970" x="736600" y="2355850"/>
          <p14:tracePt t="2987" x="717550" y="2349500"/>
          <p14:tracePt t="2987" x="698500" y="2343150"/>
          <p14:tracePt t="3005" x="660400" y="2336800"/>
          <p14:tracePt t="3005" x="641350" y="2336800"/>
          <p14:tracePt t="3021" x="622300" y="2336800"/>
          <p14:tracePt t="3021" x="596900" y="2343150"/>
          <p14:tracePt t="3037" x="577850" y="2349500"/>
          <p14:tracePt t="3037" x="552450" y="2355850"/>
          <p14:tracePt t="3054" x="527050" y="2362200"/>
          <p14:tracePt t="3054" x="501650" y="2368550"/>
          <p14:tracePt t="3054" x="476250" y="2368550"/>
          <p14:tracePt t="3073" x="450850" y="2374900"/>
          <p14:tracePt t="3085" x="425450" y="2374900"/>
          <p14:tracePt t="3085" x="368300" y="2374900"/>
          <p14:tracePt t="3106" x="336550" y="2368550"/>
          <p14:tracePt t="3106" x="311150" y="2362200"/>
          <p14:tracePt t="3121" x="279400" y="2349500"/>
          <p14:tracePt t="3121" x="254000" y="2336800"/>
          <p14:tracePt t="3137" x="222250" y="2317750"/>
          <p14:tracePt t="3137" x="196850" y="2298700"/>
          <p14:tracePt t="3137" x="171450" y="2273300"/>
          <p14:tracePt t="3157" x="152400" y="2247900"/>
          <p14:tracePt t="3169" x="133350" y="2209800"/>
          <p14:tracePt t="3169" x="101600" y="2133600"/>
          <p14:tracePt t="3188" x="88900" y="2089150"/>
          <p14:tracePt t="3188" x="82550" y="2038350"/>
          <p14:tracePt t="3204" x="82550" y="1987550"/>
          <p14:tracePt t="3204" x="82550" y="1936750"/>
          <p14:tracePt t="3221" x="88900" y="1879600"/>
          <p14:tracePt t="3221" x="114300" y="1771650"/>
          <p14:tracePt t="3238" x="133350" y="1720850"/>
          <p14:tracePt t="3238" x="152400" y="1670050"/>
          <p14:tracePt t="3254" x="177800" y="1625600"/>
          <p14:tracePt t="3254" x="209550" y="1581150"/>
          <p14:tracePt t="3271" x="241300" y="1543050"/>
          <p14:tracePt t="3271" x="285750" y="1504950"/>
          <p14:tracePt t="3288" x="323850" y="1479550"/>
          <p14:tracePt t="3288" x="425450" y="1435100"/>
          <p14:tracePt t="3305" x="476250" y="1416050"/>
          <p14:tracePt t="3305" x="527050" y="1409700"/>
          <p14:tracePt t="3321" x="577850" y="1403350"/>
          <p14:tracePt t="3321" x="628650" y="1403350"/>
          <p14:tracePt t="3338" x="673100" y="1409700"/>
          <p14:tracePt t="3338" x="717550" y="1422400"/>
          <p14:tracePt t="3338" x="762000" y="1435100"/>
          <p14:tracePt t="3357" x="800100" y="1454150"/>
          <p14:tracePt t="3369" x="838200" y="1473200"/>
          <p14:tracePt t="3369" x="901700" y="1530350"/>
          <p14:tracePt t="3389" x="927100" y="1555750"/>
          <p14:tracePt t="3389" x="952500" y="1587500"/>
          <p14:tracePt t="3405" x="971550" y="1625600"/>
          <p14:tracePt t="3405" x="990600" y="1657350"/>
          <p14:tracePt t="3422" x="1003300" y="1695450"/>
          <p14:tracePt t="3422" x="1009650" y="1733550"/>
          <p14:tracePt t="3422" x="1016000" y="1771650"/>
          <p14:tracePt t="3441" x="1016000" y="1809750"/>
          <p14:tracePt t="3454" x="1009650" y="1847850"/>
          <p14:tracePt t="3454" x="990600" y="1924050"/>
          <p14:tracePt t="3472" x="977900" y="1955800"/>
          <p14:tracePt t="3472" x="965200" y="1987550"/>
          <p14:tracePt t="3488" x="946150" y="2019300"/>
          <p14:tracePt t="3488" x="927100" y="2044700"/>
          <p14:tracePt t="3505" x="901700" y="2076450"/>
          <p14:tracePt t="3505" x="882650" y="2101850"/>
          <p14:tracePt t="3505" x="857250" y="2127250"/>
          <p14:tracePt t="3524" x="831850" y="2152650"/>
          <p14:tracePt t="3524" x="812800" y="2178050"/>
          <p14:tracePt t="3539" x="787400" y="2197100"/>
          <p14:tracePt t="3539" x="762000" y="2222500"/>
          <p14:tracePt t="3556" x="742950" y="2241550"/>
          <p14:tracePt t="3556" x="717550" y="2260600"/>
          <p14:tracePt t="3572" x="692150" y="2279650"/>
          <p14:tracePt t="3572" x="673100" y="2292350"/>
          <p14:tracePt t="3589" x="647700" y="2311400"/>
          <p14:tracePt t="3589" x="603250" y="2336800"/>
          <p14:tracePt t="3606" x="584200" y="2343150"/>
          <p14:tracePt t="3606" x="565150" y="2355850"/>
          <p14:tracePt t="3623" x="546100" y="2362200"/>
          <p14:tracePt t="3623" x="533400" y="2368550"/>
          <p14:tracePt t="3639" x="520700" y="2374900"/>
          <p14:tracePt t="3639" x="501650" y="2381250"/>
          <p14:tracePt t="3657" x="488950" y="2381250"/>
          <p14:tracePt t="3657" x="482600" y="2381250"/>
          <p14:tracePt t="3673" x="476250" y="2381250"/>
          <p14:tracePt t="3688" x="469900" y="2381250"/>
          <p14:tracePt t="3704" x="469900" y="2374900"/>
          <p14:tracePt t="3748" x="476250" y="2368550"/>
          <p14:tracePt t="3772" x="476250" y="2362200"/>
          <p14:tracePt t="3792" x="469900" y="2362200"/>
          <p14:tracePt t="3832" x="463550" y="2362200"/>
          <p14:tracePt t="3844" x="457200" y="2362200"/>
          <p14:tracePt t="3868" x="463550" y="2362200"/>
          <p14:tracePt t="4015" x="469900" y="2362200"/>
          <p14:tracePt t="4072" x="476250" y="2362200"/>
          <p14:tracePt t="4108" x="482600" y="2355850"/>
          <p14:tracePt t="4132" x="488950" y="2355850"/>
          <p14:tracePt t="4144" x="495300" y="2349500"/>
          <p14:tracePt t="4160" x="495300" y="2343150"/>
          <p14:tracePt t="4176" x="501650" y="2343150"/>
          <p14:tracePt t="4192" x="508000" y="2343150"/>
          <p14:tracePt t="4204" x="514350" y="2336800"/>
          <p14:tracePt t="4220" x="520700" y="2330450"/>
          <p14:tracePt t="4236" x="527050" y="2330450"/>
          <p14:tracePt t="4252" x="533400" y="2324100"/>
          <p14:tracePt t="4264" x="546100" y="2317750"/>
          <p14:tracePt t="4280" x="552450" y="2317750"/>
          <p14:tracePt t="4296" x="558800" y="2317750"/>
          <p14:tracePt t="4312" x="558800" y="2324100"/>
          <p14:tracePt t="4332" x="565150" y="2324100"/>
          <p14:tracePt t="4364" x="565150" y="2330450"/>
          <p14:tracePt t="4384" x="565150" y="2336800"/>
          <p14:tracePt t="4408" x="565150" y="2343150"/>
          <p14:tracePt t="4424" x="571500" y="2343150"/>
          <p14:tracePt t="4476" x="577850" y="2343150"/>
          <p14:tracePt t="4496" x="584200" y="2343150"/>
          <p14:tracePt t="4512" x="590550" y="2343150"/>
          <p14:tracePt t="4528" x="596900" y="2343150"/>
          <p14:tracePt t="4544" x="603250" y="2343150"/>
          <p14:tracePt t="4556" x="603250" y="2336800"/>
          <p14:tracePt t="4572" x="609600" y="2330450"/>
          <p14:tracePt t="4588" x="609600" y="2324100"/>
          <p14:tracePt t="4624" x="603250" y="2324100"/>
          <p14:tracePt t="4640" x="596900" y="2324100"/>
          <p14:tracePt t="4656" x="590550" y="2317750"/>
          <p14:tracePt t="4672" x="584200" y="2317750"/>
          <p14:tracePt t="4692" x="577850" y="2317750"/>
          <p14:tracePt t="4708" x="571500" y="2317750"/>
          <p14:tracePt t="4736" x="577850" y="2317750"/>
          <p14:tracePt t="4752" x="584200" y="2317750"/>
          <p14:tracePt t="4761" x="590550" y="2324100"/>
          <p14:tracePt t="4777" x="596900" y="2324100"/>
          <p14:tracePt t="4793" x="609600" y="2330450"/>
          <p14:tracePt t="4813" x="615950" y="2330450"/>
          <p14:tracePt t="4829" x="622300" y="2336800"/>
          <p14:tracePt t="4852" x="622300" y="2343150"/>
          <p14:tracePt t="4865" x="615950" y="2349500"/>
          <p14:tracePt t="4880" x="609600" y="2349500"/>
          <p14:tracePt t="4891" x="603250" y="2349500"/>
          <p14:tracePt t="4891" x="596900" y="2349500"/>
          <p14:tracePt t="4891" x="590550" y="2349500"/>
          <p14:tracePt t="4913" x="577850" y="2349500"/>
          <p14:tracePt t="4913" x="571500" y="2349500"/>
          <p14:tracePt t="4927" x="558800" y="2349500"/>
          <p14:tracePt t="4927" x="546100" y="2349500"/>
          <p14:tracePt t="4943" x="533400" y="2349500"/>
          <p14:tracePt t="4943" x="527050" y="2349500"/>
          <p14:tracePt t="4960" x="514350" y="2349500"/>
          <p14:tracePt t="4960" x="488950" y="2349500"/>
          <p14:tracePt t="4977" x="476250" y="2349500"/>
          <p14:tracePt t="4977" x="463550" y="2349500"/>
          <p14:tracePt t="4994" x="450850" y="2343150"/>
          <p14:tracePt t="4994" x="438150" y="2336800"/>
          <p14:tracePt t="5011" x="431800" y="2330450"/>
          <p14:tracePt t="5011" x="419100" y="2324100"/>
          <p14:tracePt t="5027" x="400050" y="2311400"/>
          <p14:tracePt t="5027" x="374650" y="2286000"/>
          <p14:tracePt t="5045" x="361950" y="2273300"/>
          <p14:tracePt t="5045" x="349250" y="2247900"/>
          <p14:tracePt t="5061" x="330200" y="2222500"/>
          <p14:tracePt t="5061" x="317500" y="2197100"/>
          <p14:tracePt t="5078" x="298450" y="2165350"/>
          <p14:tracePt t="5078" x="279400" y="2133600"/>
          <p14:tracePt t="5078" x="266700" y="2101850"/>
          <p14:tracePt t="5098" x="247650" y="2063750"/>
          <p14:tracePt t="5109" x="234950" y="2025650"/>
          <p14:tracePt t="5109" x="215900" y="1955800"/>
          <p14:tracePt t="5130" x="209550" y="1917700"/>
          <p14:tracePt t="5130" x="209550" y="1879600"/>
          <p14:tracePt t="5145" x="209550" y="1841500"/>
          <p14:tracePt t="5145" x="209550" y="1803400"/>
          <p14:tracePt t="5161" x="215900" y="1771650"/>
          <p14:tracePt t="5161" x="222250" y="1733550"/>
          <p14:tracePt t="5178" x="241300" y="1701800"/>
          <p14:tracePt t="5178" x="260350" y="1670050"/>
          <p14:tracePt t="5178" x="285750" y="1638300"/>
          <p14:tracePt t="5197" x="311150" y="1606550"/>
          <p14:tracePt t="5209" x="342900" y="1581150"/>
          <p14:tracePt t="5209" x="425450" y="1524000"/>
          <p14:tracePt t="5228" x="463550" y="1504950"/>
          <p14:tracePt t="5228" x="508000" y="1479550"/>
          <p14:tracePt t="5245" x="558800" y="1460500"/>
          <p14:tracePt t="5245" x="603250" y="1447800"/>
          <p14:tracePt t="5261" x="647700" y="1441450"/>
          <p14:tracePt t="5261" x="736600" y="1435100"/>
          <p14:tracePt t="5278" x="781050" y="1441450"/>
          <p14:tracePt t="5278" x="819150" y="1454150"/>
          <p14:tracePt t="5295" x="857250" y="1473200"/>
          <p14:tracePt t="5295" x="895350" y="1498600"/>
          <p14:tracePt t="5312" x="927100" y="1524000"/>
          <p14:tracePt t="5312" x="958850" y="1555750"/>
          <p14:tracePt t="5328" x="990600" y="1587500"/>
          <p14:tracePt t="5328" x="1035050" y="1663700"/>
          <p14:tracePt t="5346" x="1047750" y="1708150"/>
          <p14:tracePt t="5346" x="1060450" y="1752600"/>
          <p14:tracePt t="5362" x="1073150" y="1797050"/>
          <p14:tracePt t="5362" x="1073150" y="1847850"/>
          <p14:tracePt t="5378" x="1073150" y="1892300"/>
          <p14:tracePt t="5378" x="1073150" y="1943100"/>
          <p14:tracePt t="5378" x="1066800" y="1987550"/>
          <p14:tracePt t="5397" x="1054100" y="2032000"/>
          <p14:tracePt t="5410" x="1041400" y="2076450"/>
          <p14:tracePt t="5410" x="1009650" y="2152650"/>
          <p14:tracePt t="5429" x="990600" y="2190750"/>
          <p14:tracePt t="5429" x="965200" y="2222500"/>
          <p14:tracePt t="5446" x="939800" y="2260600"/>
          <p14:tracePt t="5446" x="908050" y="2286000"/>
          <p14:tracePt t="5446" x="882650" y="2317750"/>
          <p14:tracePt t="5464" x="850900" y="2343150"/>
          <p14:tracePt t="5477" x="819150" y="2368550"/>
          <p14:tracePt t="5477" x="762000" y="2413000"/>
          <p14:tracePt t="5497" x="736600" y="2432050"/>
          <p14:tracePt t="5497" x="711200" y="2444750"/>
          <p14:tracePt t="5513" x="679450" y="2457450"/>
          <p14:tracePt t="5513" x="654050" y="2470150"/>
          <p14:tracePt t="5529" x="635000" y="2476500"/>
          <p14:tracePt t="5529" x="615950" y="2482850"/>
          <p14:tracePt t="5546" x="596900" y="2489200"/>
          <p14:tracePt t="5546" x="577850" y="2495550"/>
          <p14:tracePt t="5546" x="565150" y="2501900"/>
          <p14:tracePt t="5565" x="552450" y="2501900"/>
          <p14:tracePt t="5565" x="539750" y="2501900"/>
          <p14:tracePt t="5580" x="533400" y="2501900"/>
          <p14:tracePt t="5596" x="527050" y="2501900"/>
          <p14:tracePt t="5611" x="520700" y="2495550"/>
          <p14:tracePt t="5628" x="527050" y="2489200"/>
          <p14:tracePt t="5628" x="533400" y="2482850"/>
          <p14:tracePt t="5646" x="533400" y="2476500"/>
          <p14:tracePt t="5661" x="539750" y="2463800"/>
          <p14:tracePt t="5677" x="546100" y="2457450"/>
          <p14:tracePt t="5694" x="552450" y="2457450"/>
          <p14:tracePt t="5712" x="552450" y="2451100"/>
          <p14:tracePt t="5729" x="546100" y="2451100"/>
          <p14:tracePt t="5804" x="546100" y="2457450"/>
          <p14:tracePt t="5824" x="539750" y="2457450"/>
          <p14:tracePt t="5849" x="546100" y="2463800"/>
          <p14:tracePt t="5916" x="552450" y="2463800"/>
          <p14:tracePt t="5936" x="558800" y="2463800"/>
          <p14:tracePt t="5952" x="565150" y="2463800"/>
          <p14:tracePt t="5960" x="571500" y="2463800"/>
          <p14:tracePt t="5969" x="577850" y="2463800"/>
          <p14:tracePt t="5978" x="584200" y="2463800"/>
          <p14:tracePt t="5978" x="590550" y="2463800"/>
          <p14:tracePt t="5998" x="603250" y="2457450"/>
          <p14:tracePt t="5998" x="603250" y="2463800"/>
          <p14:tracePt t="6014" x="609600" y="2463800"/>
          <p14:tracePt t="6014" x="615950" y="2463800"/>
          <p14:tracePt t="6031" x="622300" y="2457450"/>
          <p14:tracePt t="6031" x="628650" y="2457450"/>
          <p14:tracePt t="6048" x="635000" y="2457450"/>
          <p14:tracePt t="6065" x="641350" y="2457450"/>
          <p14:tracePt t="6065" x="647700" y="2457450"/>
          <p14:tracePt t="6082" x="654050" y="2451100"/>
          <p14:tracePt t="6097" x="654050" y="2444750"/>
          <p14:tracePt t="6113" x="654050" y="2438400"/>
          <p14:tracePt t="6129" x="654050" y="2432050"/>
          <p14:tracePt t="6164" x="647700" y="2425700"/>
          <p14:tracePt t="6185" x="647700" y="2419350"/>
          <p14:tracePt t="6209" x="647700" y="2413000"/>
          <p14:tracePt t="6233" x="654050" y="2406650"/>
          <p14:tracePt t="6253" x="654050" y="2400300"/>
          <p14:tracePt t="6268" x="660400" y="2400300"/>
          <p14:tracePt t="6284" x="666750" y="2393950"/>
          <p14:tracePt t="6304" x="673100" y="2393950"/>
          <p14:tracePt t="6328" x="679450" y="2393950"/>
          <p14:tracePt t="6357" x="685800" y="2400300"/>
          <p14:tracePt t="6389" x="692150" y="2406650"/>
          <p14:tracePt t="6405" x="692150" y="2413000"/>
          <p14:tracePt t="6417" x="704850" y="2413000"/>
          <p14:tracePt t="6432" x="711200" y="2419350"/>
          <p14:tracePt t="6449" x="711200" y="2425700"/>
          <p14:tracePt t="6457" x="717550" y="2425700"/>
          <p14:tracePt t="6465" x="723900" y="2432050"/>
          <p14:tracePt t="6465" x="730250" y="2432050"/>
          <p14:tracePt t="6483" x="736600" y="2432050"/>
          <p14:tracePt t="6483" x="749300" y="2438400"/>
          <p14:tracePt t="6483" x="755650" y="2438400"/>
          <p14:tracePt t="6501" x="762000" y="2438400"/>
          <p14:tracePt t="6514" x="774700" y="2438400"/>
          <p14:tracePt t="6514" x="793750" y="2444750"/>
          <p14:tracePt t="6533" x="800100" y="2444750"/>
          <p14:tracePt t="6533" x="812800" y="2444750"/>
          <p14:tracePt t="6550" x="819150" y="2444750"/>
          <p14:tracePt t="6550" x="831850" y="2444750"/>
          <p14:tracePt t="6566" x="838200" y="2444750"/>
          <p14:tracePt t="6566" x="850900" y="2444750"/>
          <p14:tracePt t="6566" x="857250" y="2444750"/>
          <p14:tracePt t="6585" x="863600" y="2444750"/>
          <p14:tracePt t="6585" x="869950" y="2438400"/>
          <p14:tracePt t="6599" x="882650" y="2438400"/>
          <p14:tracePt t="6599" x="889000" y="2438400"/>
          <p14:tracePt t="6617" x="895350" y="2432050"/>
          <p14:tracePt t="6617" x="908050" y="2432050"/>
          <p14:tracePt t="6633" x="914400" y="2425700"/>
          <p14:tracePt t="6633" x="920750" y="2425700"/>
          <p14:tracePt t="6649" x="927100" y="2425700"/>
          <p14:tracePt t="6649" x="939800" y="2419350"/>
          <p14:tracePt t="6666" x="952500" y="2419350"/>
          <p14:tracePt t="6666" x="958850" y="2419350"/>
          <p14:tracePt t="6683" x="971550" y="2413000"/>
          <p14:tracePt t="6683" x="977900" y="2413000"/>
          <p14:tracePt t="6700" x="990600" y="2406650"/>
          <p14:tracePt t="6700" x="1016000" y="2400300"/>
          <p14:tracePt t="6717" x="1028700" y="2393950"/>
          <p14:tracePt t="6717" x="1041400" y="2387600"/>
          <p14:tracePt t="6734" x="1060450" y="2381250"/>
          <p14:tracePt t="6734" x="1079500" y="2374900"/>
          <p14:tracePt t="6750" x="1098550" y="2368550"/>
          <p14:tracePt t="6750" x="1117600" y="2368550"/>
          <p14:tracePt t="6767" x="1143000" y="2362200"/>
          <p14:tracePt t="6767" x="1162050" y="2355850"/>
          <p14:tracePt t="6767" x="1187450" y="2355850"/>
          <p14:tracePt t="6786" x="1212850" y="2349500"/>
          <p14:tracePt t="6798" x="1238250" y="2343150"/>
          <p14:tracePt t="6798" x="1295400" y="2336800"/>
          <p14:tracePt t="6818" x="1320800" y="2330450"/>
          <p14:tracePt t="6818" x="1346200" y="2324100"/>
          <p14:tracePt t="6834" x="1377950" y="2317750"/>
          <p14:tracePt t="6834" x="1409700" y="2311400"/>
          <p14:tracePt t="6834" x="1435100" y="2311400"/>
          <p14:tracePt t="6853" x="1466850" y="2305050"/>
          <p14:tracePt t="6865" x="1498600" y="2298700"/>
          <p14:tracePt t="6865" x="1530350" y="2292350"/>
          <p14:tracePt t="6865" x="1562100" y="2292350"/>
          <p14:tracePt t="6886" x="1593850" y="2286000"/>
          <p14:tracePt t="6886" x="1619250" y="2286000"/>
          <p14:tracePt t="6900" x="1651000" y="2279650"/>
          <p14:tracePt t="6900" x="1682750" y="2279650"/>
          <p14:tracePt t="6917" x="1714500" y="2273300"/>
          <p14:tracePt t="6917" x="1746250" y="2273300"/>
          <p14:tracePt t="6934" x="1771650" y="2266950"/>
          <p14:tracePt t="6934" x="1803400" y="2266950"/>
          <p14:tracePt t="6934" x="1835150" y="2260600"/>
          <p14:tracePt t="6953" x="1860550" y="2260600"/>
          <p14:tracePt t="6953" x="1892300" y="2254250"/>
          <p14:tracePt t="6967" x="1924050" y="2254250"/>
          <p14:tracePt t="6967" x="1949450" y="2254250"/>
          <p14:tracePt t="6984" x="1981200" y="2247900"/>
          <p14:tracePt t="6984" x="2012950" y="2247900"/>
          <p14:tracePt t="7001" x="2044700" y="2247900"/>
          <p14:tracePt t="7001" x="2114550" y="2241550"/>
          <p14:tracePt t="7018" x="2146300" y="2241550"/>
          <p14:tracePt t="7018" x="2178050" y="2241550"/>
          <p14:tracePt t="7034" x="2209800" y="2241550"/>
          <p14:tracePt t="7034" x="2241550" y="2241550"/>
          <p14:tracePt t="7052" x="2273300" y="2247900"/>
          <p14:tracePt t="7052" x="2305050" y="2247900"/>
          <p14:tracePt t="7069" x="2336800" y="2247900"/>
          <p14:tracePt t="7069" x="2368550" y="2247900"/>
          <p14:tracePt t="7087" x="2438400" y="2247900"/>
          <p14:tracePt t="7087" x="2476500" y="2247900"/>
          <p14:tracePt t="7104" x="2514600" y="2247900"/>
          <p14:tracePt t="7104" x="2546350" y="2254250"/>
          <p14:tracePt t="7120" x="2584450" y="2254250"/>
          <p14:tracePt t="7120" x="2622550" y="2254250"/>
          <p14:tracePt t="7135" x="2654300" y="2254250"/>
          <p14:tracePt t="7135" x="2692400" y="2260600"/>
          <p14:tracePt t="7135" x="2730500" y="2260600"/>
          <p14:tracePt t="7154" x="2768600" y="2266950"/>
          <p14:tracePt t="7166" x="2800350" y="2266950"/>
          <p14:tracePt t="7166" x="2870200" y="2273300"/>
          <p14:tracePt t="7185" x="2901950" y="2273300"/>
          <p14:tracePt t="7185" x="2933700" y="2273300"/>
          <p14:tracePt t="7201" x="2965450" y="2279650"/>
          <p14:tracePt t="7201" x="2997200" y="2279650"/>
          <p14:tracePt t="7201" x="3022600" y="2279650"/>
          <p14:tracePt t="7221" x="3048000" y="2279650"/>
          <p14:tracePt t="7233" x="3067050" y="2279650"/>
          <p14:tracePt t="7233" x="3092450" y="2279650"/>
          <p14:tracePt t="7233" x="3105150" y="2279650"/>
          <p14:tracePt t="7254" x="3124200" y="2279650"/>
          <p14:tracePt t="7254" x="3136900" y="2279650"/>
          <p14:tracePt t="7268" x="3149600" y="2286000"/>
          <p14:tracePt t="7268" x="3162300" y="2286000"/>
          <p14:tracePt t="7285" x="3168650" y="2286000"/>
          <p14:tracePt t="7285" x="3175000" y="2286000"/>
          <p14:tracePt t="7302" x="3181350" y="2286000"/>
          <p14:tracePt t="7302" x="3187700" y="2292350"/>
          <p14:tracePt t="7319" x="3194050" y="2298700"/>
          <p14:tracePt t="7334" x="3194050" y="2305050"/>
          <p14:tracePt t="7351" x="3194050" y="2311400"/>
          <p14:tracePt t="7368" x="3194050" y="2317750"/>
          <p14:tracePt t="7368" x="3187700" y="2324100"/>
          <p14:tracePt t="7386" x="3187700" y="2330450"/>
          <p14:tracePt t="7402" x="3181350" y="2336800"/>
          <p14:tracePt t="7418" x="3181350" y="2343150"/>
          <p14:tracePt t="7446" x="3187700" y="2343150"/>
          <p14:tracePt t="7486" x="3187700" y="2336800"/>
          <p14:tracePt t="7497" x="3200400" y="2330450"/>
          <p14:tracePt t="7512" x="3206750" y="2324100"/>
          <p14:tracePt t="7521" x="3213100" y="2324100"/>
          <p14:tracePt t="7534" x="3219450" y="2317750"/>
          <p14:tracePt t="7534" x="3232150" y="2311400"/>
          <p14:tracePt t="7554" x="3244850" y="2305050"/>
          <p14:tracePt t="7554" x="3251200" y="2305050"/>
          <p14:tracePt t="7570" x="3257550" y="2298700"/>
          <p14:tracePt t="7570" x="3270250" y="2298700"/>
          <p14:tracePt t="7586" x="3276600" y="2292350"/>
          <p14:tracePt t="7586" x="3289300" y="2292350"/>
          <p14:tracePt t="7586" x="3295650" y="2286000"/>
          <p14:tracePt t="7606" x="3302000" y="2286000"/>
          <p14:tracePt t="7606" x="3308350" y="2286000"/>
          <p14:tracePt t="7620" x="3314700" y="2286000"/>
          <p14:tracePt t="7620" x="3321050" y="2279650"/>
          <p14:tracePt t="7636" x="3327400" y="2279650"/>
          <p14:tracePt t="7636" x="3333750" y="2279650"/>
          <p14:tracePt t="7653" x="3340100" y="2279650"/>
          <p14:tracePt t="7668" x="3346450" y="2273300"/>
          <p14:tracePt t="7668" x="3359150" y="2273300"/>
          <p14:tracePt t="7687" x="3365500" y="2273300"/>
          <p14:tracePt t="7701" x="3371850" y="2273300"/>
          <p14:tracePt t="7701" x="3378200" y="2273300"/>
          <p14:tracePt t="7720" x="3384550" y="2266950"/>
          <p14:tracePt t="7738" x="3397250" y="2260600"/>
          <p14:tracePt t="7738" x="3403600" y="2254250"/>
          <p14:tracePt t="7755" x="3409950" y="2247900"/>
          <p14:tracePt t="7771" x="3416300" y="2254250"/>
          <p14:tracePt t="7822" x="3416300" y="2247900"/>
          <p14:tracePt t="7838" x="3422650" y="2254250"/>
          <p14:tracePt t="7890" x="3422650" y="2260600"/>
          <p14:tracePt t="7914" x="3429000" y="2266950"/>
          <p14:tracePt t="7925" x="3435350" y="2266950"/>
          <p14:tracePt t="7941" x="3441700" y="2266950"/>
          <p14:tracePt t="7957" x="3448050" y="2266950"/>
          <p14:tracePt t="7969" x="3454400" y="2266950"/>
          <p14:tracePt t="7986" x="3460750" y="2266950"/>
          <p14:tracePt t="8004" x="3467100" y="2266950"/>
          <p14:tracePt t="8004" x="3473450" y="2266950"/>
          <p14:tracePt t="8022" x="3479800" y="2260600"/>
          <p14:tracePt t="8022" x="3486150" y="2260600"/>
          <p14:tracePt t="8040" x="3498850" y="2254250"/>
          <p14:tracePt t="8054" x="3505200" y="2247900"/>
          <p14:tracePt t="8070" x="3511550" y="2241550"/>
          <p14:tracePt t="8087" x="3517900" y="2241550"/>
          <p14:tracePt t="8087" x="3524250" y="2235200"/>
          <p14:tracePt t="8108" x="3530600" y="2235200"/>
          <p14:tracePt t="8108" x="3536950" y="2235200"/>
          <p14:tracePt t="8123" x="3543300" y="2235200"/>
          <p14:tracePt t="8137" x="3549650" y="2235200"/>
          <p14:tracePt t="8137" x="3556000" y="2235200"/>
          <p14:tracePt t="8137" x="3562350" y="2235200"/>
          <p14:tracePt t="8158" x="3568700" y="2235200"/>
          <p14:tracePt t="8171" x="3581400" y="2228850"/>
          <p14:tracePt t="8171" x="3594100" y="2228850"/>
          <p14:tracePt t="8191" x="3606800" y="2228850"/>
          <p14:tracePt t="8191" x="3613150" y="2228850"/>
          <p14:tracePt t="8207" x="3619500" y="2228850"/>
          <p14:tracePt t="8207" x="3625850" y="2228850"/>
          <p14:tracePt t="8223" x="3632200" y="2228850"/>
          <p14:tracePt t="8223" x="3644900" y="2228850"/>
          <p14:tracePt t="8239" x="3651250" y="2222500"/>
          <p14:tracePt t="8239" x="3657600" y="2228850"/>
          <p14:tracePt t="8239" x="3663950" y="2228850"/>
          <p14:tracePt t="8258" x="3670300" y="2228850"/>
          <p14:tracePt t="8271" x="3676650" y="2222500"/>
          <p14:tracePt t="8271" x="3689350" y="2228850"/>
          <p14:tracePt t="8290" x="3695700" y="2228850"/>
          <p14:tracePt t="8290" x="3702050" y="2228850"/>
          <p14:tracePt t="8306" x="3708400" y="2228850"/>
          <p14:tracePt t="8306" x="3714750" y="2228850"/>
          <p14:tracePt t="8323" x="3721100" y="2228850"/>
          <p14:tracePt t="8323" x="3740150" y="2228850"/>
          <p14:tracePt t="8340" x="3752850" y="2228850"/>
          <p14:tracePt t="8340" x="3759200" y="2228850"/>
          <p14:tracePt t="8357" x="3771900" y="2228850"/>
          <p14:tracePt t="8357" x="3784600" y="2222500"/>
          <p14:tracePt t="8373" x="3803650" y="2222500"/>
          <p14:tracePt t="8373" x="3816350" y="2222500"/>
          <p14:tracePt t="8389" x="3835400" y="2222500"/>
          <p14:tracePt t="8389" x="3879850" y="2222500"/>
          <p14:tracePt t="8406" x="3898900" y="2216150"/>
          <p14:tracePt t="8406" x="3924300" y="2216150"/>
          <p14:tracePt t="8422" x="3949700" y="2216150"/>
          <p14:tracePt t="8422" x="3975100" y="2216150"/>
          <p14:tracePt t="8439" x="4006850" y="2216150"/>
          <p14:tracePt t="8439" x="4032250" y="2209800"/>
          <p14:tracePt t="8439" x="4064000" y="2209800"/>
          <p14:tracePt t="8458" x="4095750" y="2203450"/>
          <p14:tracePt t="8471" x="4133850" y="2203450"/>
          <p14:tracePt t="8471" x="4203700" y="2203450"/>
          <p14:tracePt t="8490" x="4235450" y="2203450"/>
          <p14:tracePt t="8490" x="4273550" y="2203450"/>
          <p14:tracePt t="8506" x="4311650" y="2203450"/>
          <p14:tracePt t="8506" x="4349750" y="2203450"/>
          <p14:tracePt t="8523" x="4394200" y="2203450"/>
          <p14:tracePt t="8523" x="4432300" y="2203450"/>
          <p14:tracePt t="8523" x="4470400" y="2209800"/>
          <p14:tracePt t="8542" x="4514850" y="2209800"/>
          <p14:tracePt t="8554" x="4552950" y="2209800"/>
          <p14:tracePt t="8554" x="4635500" y="2216150"/>
          <p14:tracePt t="8573" x="4679950" y="2222500"/>
          <p14:tracePt t="8573" x="4724400" y="2222500"/>
          <p14:tracePt t="8590" x="4768850" y="2228850"/>
          <p14:tracePt t="8590" x="4813300" y="2235200"/>
          <p14:tracePt t="8590" x="4857750" y="2241550"/>
          <p14:tracePt t="8610" x="4908550" y="2247900"/>
          <p14:tracePt t="8621" x="4953000" y="2254250"/>
          <p14:tracePt t="8621" x="5048250" y="2266950"/>
          <p14:tracePt t="8639" x="5092700" y="2273300"/>
          <p14:tracePt t="8639" x="5137150" y="2279650"/>
          <p14:tracePt t="8657" x="5187950" y="2286000"/>
          <p14:tracePt t="8657" x="5232400" y="2286000"/>
          <p14:tracePt t="8673" x="5276850" y="2292350"/>
          <p14:tracePt t="8673" x="5365750" y="2298700"/>
          <p14:tracePt t="8690" x="5410200" y="2305050"/>
          <p14:tracePt t="8690" x="5448300" y="2305050"/>
          <p14:tracePt t="8707" x="5492750" y="2311400"/>
          <p14:tracePt t="8707" x="5530850" y="2317750"/>
          <p14:tracePt t="8723" x="5568950" y="2324100"/>
          <p14:tracePt t="8723" x="5600700" y="2324100"/>
          <p14:tracePt t="8741" x="5638800" y="2330450"/>
          <p14:tracePt t="8741" x="5702300" y="2336800"/>
          <p14:tracePt t="8758" x="5727700" y="2336800"/>
          <p14:tracePt t="8758" x="5759450" y="2343150"/>
          <p14:tracePt t="8774" x="5784850" y="2343150"/>
          <p14:tracePt t="8774" x="5803900" y="2343150"/>
          <p14:tracePt t="8791" x="5829300" y="2349500"/>
          <p14:tracePt t="8791" x="5848350" y="2349500"/>
          <p14:tracePt t="8807" x="5867400" y="2349500"/>
          <p14:tracePt t="8807" x="5880100" y="2349500"/>
          <p14:tracePt t="8807" x="5892800" y="2349500"/>
          <p14:tracePt t="8826" x="5905500" y="2349500"/>
          <p14:tracePt t="8838" x="5911850" y="2349500"/>
          <p14:tracePt t="8838" x="5924550" y="2349500"/>
          <p14:tracePt t="8857" x="5930900" y="2355850"/>
          <p14:tracePt t="8872" x="5937250" y="2349500"/>
          <p14:tracePt t="8889" x="5937250" y="2343150"/>
          <p14:tracePt t="8905" x="5937250" y="2336800"/>
          <p14:tracePt t="8926" x="5930900" y="2336800"/>
          <p14:tracePt t="8969" x="5937250" y="2330450"/>
          <p14:tracePt t="8993" x="5943600" y="2330450"/>
          <p14:tracePt t="9013" x="5949950" y="2330450"/>
          <p14:tracePt t="9029" x="5956300" y="2330450"/>
          <p14:tracePt t="9045" x="5962650" y="2324100"/>
          <p14:tracePt t="9057" x="5975350" y="2324100"/>
          <p14:tracePt t="9073" x="5981700" y="2324100"/>
          <p14:tracePt t="9089" x="5988050" y="2324100"/>
          <p14:tracePt t="9125" x="5994400" y="2317750"/>
          <p14:tracePt t="9149" x="6007100" y="2311400"/>
          <p14:tracePt t="9165" x="6013450" y="2311400"/>
          <p14:tracePt t="9173" x="6019800" y="2311400"/>
          <p14:tracePt t="9178" x="6026150" y="2305050"/>
          <p14:tracePt t="9190" x="6038850" y="2298700"/>
          <p14:tracePt t="9190" x="6045200" y="2292350"/>
          <p14:tracePt t="9190" x="6057900" y="2279650"/>
          <p14:tracePt t="9211" x="6076950" y="2273300"/>
          <p14:tracePt t="9211" x="6089650" y="2266950"/>
          <p14:tracePt t="9226" x="6108700" y="2254250"/>
          <p14:tracePt t="9226" x="6134100" y="2247900"/>
          <p14:tracePt t="9242" x="6153150" y="2241550"/>
          <p14:tracePt t="9242" x="6178550" y="2235200"/>
          <p14:tracePt t="9258" x="6203950" y="2228850"/>
          <p14:tracePt t="9258" x="6235700" y="2222500"/>
          <p14:tracePt t="9258" x="6261100" y="2216150"/>
          <p14:tracePt t="9278" x="6292850" y="2216150"/>
          <p14:tracePt t="9290" x="6324600" y="2209800"/>
          <p14:tracePt t="9290" x="6388100" y="2209800"/>
          <p14:tracePt t="9309" x="6426200" y="2209800"/>
          <p14:tracePt t="9309" x="6464300" y="2209800"/>
          <p14:tracePt t="9325" x="6496050" y="2216150"/>
          <p14:tracePt t="9325" x="6534150" y="2216150"/>
          <p14:tracePt t="9342" x="6578600" y="2222500"/>
          <p14:tracePt t="9342" x="6654800" y="2228850"/>
          <p14:tracePt t="9359" x="6692900" y="2241550"/>
          <p14:tracePt t="9359" x="6731000" y="2247900"/>
          <p14:tracePt t="9375" x="6769100" y="2254250"/>
          <p14:tracePt t="9375" x="6807200" y="2266950"/>
          <p14:tracePt t="9393" x="6845300" y="2273300"/>
          <p14:tracePt t="9393" x="6915150" y="2292350"/>
          <p14:tracePt t="9410" x="6946900" y="2298700"/>
          <p14:tracePt t="9410" x="6978650" y="2311400"/>
          <p14:tracePt t="9426" x="7010400" y="2317750"/>
          <p14:tracePt t="9426" x="7042150" y="2330450"/>
          <p14:tracePt t="9443" x="7067550" y="2343150"/>
          <p14:tracePt t="9443" x="7092950" y="2349500"/>
          <p14:tracePt t="9459" x="7118350" y="2362200"/>
          <p14:tracePt t="9459" x="7137400" y="2368550"/>
          <p14:tracePt t="9459" x="7156450" y="2374900"/>
          <p14:tracePt t="9479" x="7175500" y="2381250"/>
          <p14:tracePt t="9491" x="7194550" y="2381250"/>
          <p14:tracePt t="9491" x="7232650" y="2387600"/>
          <p14:tracePt t="9510" x="7251700" y="2393950"/>
          <p14:tracePt t="9510" x="7277100" y="2387600"/>
          <p14:tracePt t="9527" x="7302500" y="2387600"/>
          <p14:tracePt t="9527" x="7327900" y="2387600"/>
          <p14:tracePt t="9543" x="7359650" y="2381250"/>
          <p14:tracePt t="9543" x="7385050" y="2387600"/>
          <p14:tracePt t="9543" x="7416800" y="2387600"/>
          <p14:tracePt t="9562" x="7448550" y="2387600"/>
          <p14:tracePt t="9574" x="7480300" y="2387600"/>
          <p14:tracePt t="9574" x="7550150" y="2393950"/>
          <p14:tracePt t="9594" x="7581900" y="2400300"/>
          <p14:tracePt t="9594" x="7613650" y="2406650"/>
          <p14:tracePt t="9610" x="7651750" y="2413000"/>
          <p14:tracePt t="9610" x="7683500" y="2419350"/>
          <p14:tracePt t="9627" x="7715250" y="2425700"/>
          <p14:tracePt t="9627" x="7753350" y="2438400"/>
          <p14:tracePt t="9643" x="7785100" y="2444750"/>
          <p14:tracePt t="9643" x="7848600" y="2470150"/>
          <p14:tracePt t="9660" x="7886700" y="2482850"/>
          <p14:tracePt t="9660" x="7912100" y="2495550"/>
          <p14:tracePt t="9677" x="7943850" y="2508250"/>
          <p14:tracePt t="9677" x="7969250" y="2514600"/>
          <p14:tracePt t="9693" x="7988300" y="2527300"/>
          <p14:tracePt t="9693" x="8032750" y="2540000"/>
          <p14:tracePt t="9710" x="8045450" y="2546350"/>
          <p14:tracePt t="9710" x="8058150" y="2552700"/>
          <p14:tracePt t="9727" x="8070850" y="2559050"/>
          <p14:tracePt t="9727" x="8083550" y="2559050"/>
          <p14:tracePt t="9743" x="8089900" y="2559050"/>
          <p14:tracePt t="9743" x="8096250" y="2565400"/>
          <p14:tracePt t="9760" x="8102600" y="2565400"/>
          <p14:tracePt t="9778" x="8102600" y="2571750"/>
          <p14:tracePt t="9778" x="8102600" y="2578100"/>
          <p14:tracePt t="9795" x="8089900" y="2584450"/>
          <p14:tracePt t="9809" x="8083550" y="2590800"/>
          <p14:tracePt t="9809" x="8077200" y="2590800"/>
          <p14:tracePt t="9809" x="8070850" y="2590800"/>
          <p14:tracePt t="9830" x="8064500" y="2597150"/>
          <p14:tracePt t="9842" x="8058150" y="2597150"/>
          <p14:tracePt t="9842" x="8045450" y="2597150"/>
          <p14:tracePt t="9842" x="8039100" y="2603500"/>
          <p14:tracePt t="9863" x="8032750" y="2603500"/>
          <p14:tracePt t="9863" x="8026400" y="2603500"/>
          <p14:tracePt t="9878" x="8020050" y="2609850"/>
          <p14:tracePt t="9892" x="8013700" y="2609850"/>
          <p14:tracePt t="9909" x="8007350" y="2609850"/>
          <p14:tracePt t="9926" x="8013700" y="2603500"/>
          <p14:tracePt t="9981" x="8007350" y="2603500"/>
          <p14:tracePt t="10101" x="8001000" y="2603500"/>
          <p14:tracePt t="10133" x="7994650" y="2609850"/>
          <p14:tracePt t="10153" x="7988300" y="2603500"/>
          <p14:tracePt t="10185" x="7975600" y="2603500"/>
          <p14:tracePt t="10198" x="7969250" y="2603500"/>
          <p14:tracePt t="10213" x="7962900" y="2603500"/>
          <p14:tracePt t="10222" x="7956550" y="2603500"/>
          <p14:tracePt t="10230" x="7950200" y="2597150"/>
          <p14:tracePt t="10230" x="7943850" y="2597150"/>
          <p14:tracePt t="10246" x="7937500" y="2597150"/>
          <p14:tracePt t="10260" x="7924800" y="2597150"/>
          <p14:tracePt t="10277" x="7918450" y="2597150"/>
          <p14:tracePt t="10294" x="7912100" y="2603500"/>
          <p14:tracePt t="10311" x="7905750" y="2609850"/>
          <p14:tracePt t="10327" x="7905750" y="2616200"/>
          <p14:tracePt t="10357" x="7912100" y="2622550"/>
          <p14:tracePt t="10377" x="7912100" y="2628900"/>
          <p14:tracePt t="10401" x="7912100" y="2635250"/>
          <p14:tracePt t="10434" x="7905750" y="2635250"/>
          <p14:tracePt t="10461" x="7899400" y="2635250"/>
          <p14:tracePt t="10477" x="7893050" y="2635250"/>
          <p14:tracePt t="10489" x="7886700" y="2641600"/>
          <p14:tracePt t="10498" x="7880350" y="2641600"/>
          <p14:tracePt t="10511" x="7874000" y="2641600"/>
          <p14:tracePt t="10511" x="7861300" y="2641600"/>
          <p14:tracePt t="10530" x="7854950" y="2641600"/>
          <p14:tracePt t="10530" x="7848600" y="2641600"/>
          <p14:tracePt t="10547" x="7842250" y="2647950"/>
          <p14:tracePt t="10547" x="7835900" y="2647950"/>
          <p14:tracePt t="10547" x="7829550" y="2647950"/>
          <p14:tracePt t="10566" x="7823200" y="2647950"/>
          <p14:tracePt t="10578" x="7816850" y="2647950"/>
          <p14:tracePt t="10578" x="7810500" y="2654300"/>
          <p14:tracePt t="10599" x="7797800" y="2654300"/>
          <p14:tracePt t="10611" x="7791450" y="2660650"/>
          <p14:tracePt t="10628" x="7791450" y="2667000"/>
          <p14:tracePt t="10645" x="7785100" y="2667000"/>
          <p14:tracePt t="10666" x="7785100" y="2673350"/>
          <p14:tracePt t="10678" x="7778750" y="2679700"/>
          <p14:tracePt t="10701" x="7772400" y="2686050"/>
          <p14:tracePt t="10725" x="7766050" y="2686050"/>
          <p14:tracePt t="10745" x="7766050" y="2692400"/>
          <p14:tracePt t="10865" x="7766050" y="2698750"/>
          <p14:tracePt t="10918" x="7766050" y="2705100"/>
          <p14:tracePt t="11071" x="7772400" y="2705100"/>
          <p14:tracePt t="11145" x="7772400" y="2711450"/>
          <p14:tracePt t="11189" x="7772400" y="2705100"/>
          <p14:tracePt t="11266" x="7766050" y="2705100"/>
          <p14:tracePt t="11310" x="7759700" y="2705100"/>
          <p14:tracePt t="11326" x="7753350" y="2705100"/>
          <p14:tracePt t="11338" x="7747000" y="2705100"/>
          <p14:tracePt t="11354" x="7740650" y="2705100"/>
          <p14:tracePt t="11370" x="7734300" y="2705100"/>
          <p14:tracePt t="11386" x="7727950" y="2705100"/>
          <p14:tracePt t="11398" x="7721600" y="2698750"/>
          <p14:tracePt t="11414" x="7715250" y="2692400"/>
          <p14:tracePt t="11431" x="7708900" y="2686050"/>
          <p14:tracePt t="11448" x="7702550" y="2679700"/>
          <p14:tracePt t="11465" x="7696200" y="2679700"/>
          <p14:tracePt t="11482" x="7702550" y="2679700"/>
          <p14:tracePt t="11518" x="7708900" y="2686050"/>
          <p14:tracePt t="11534" x="7715250" y="2686050"/>
          <p14:tracePt t="11542" x="7727950" y="2686050"/>
          <p14:tracePt t="11558" x="7734300" y="2692400"/>
          <p14:tracePt t="11570" x="7747000" y="2692400"/>
          <p14:tracePt t="11586" x="7753350" y="2698750"/>
          <p14:tracePt t="11599" x="7753350" y="2705100"/>
          <p14:tracePt t="11599" x="7759700" y="2705100"/>
          <p14:tracePt t="11599" x="7766050" y="2711450"/>
          <p14:tracePt t="11620" x="7772400" y="2717800"/>
          <p14:tracePt t="11632" x="7778750" y="2724150"/>
          <p14:tracePt t="11632" x="7785100" y="2730500"/>
          <p14:tracePt t="11651" x="7791450" y="2736850"/>
          <p14:tracePt t="11651" x="7797800" y="2736850"/>
          <p14:tracePt t="11667" x="7804150" y="2743200"/>
          <p14:tracePt t="11682" x="7810500" y="2749550"/>
          <p14:tracePt t="11682" x="7816850" y="2749550"/>
          <p14:tracePt t="11700" x="7823200" y="2755900"/>
          <p14:tracePt t="11715" x="7835900" y="2762250"/>
          <p14:tracePt t="11732" x="7842250" y="2762250"/>
          <p14:tracePt t="11732" x="7861300" y="2755900"/>
          <p14:tracePt t="11751" x="7867650" y="2755900"/>
          <p14:tracePt t="11751" x="7874000" y="2755900"/>
          <p14:tracePt t="11768" x="7886700" y="2749550"/>
          <p14:tracePt t="11768" x="7893050" y="2749550"/>
          <p14:tracePt t="11784" x="7905750" y="2749550"/>
          <p14:tracePt t="11784" x="7912100" y="2749550"/>
          <p14:tracePt t="11800" x="7924800" y="2743200"/>
          <p14:tracePt t="11800" x="7937500" y="2743200"/>
          <p14:tracePt t="11819" x="7956550" y="2743200"/>
          <p14:tracePt t="11819" x="7962900" y="2743200"/>
          <p14:tracePt t="11834" x="7975600" y="2743200"/>
          <p14:tracePt t="11834" x="7988300" y="2743200"/>
          <p14:tracePt t="11851" x="8001000" y="2743200"/>
          <p14:tracePt t="11851" x="8007350" y="2749550"/>
          <p14:tracePt t="11868" x="8020050" y="2749550"/>
          <p14:tracePt t="11868" x="8026400" y="2749550"/>
          <p14:tracePt t="11868" x="8039100" y="2749550"/>
          <p14:tracePt t="11887" x="8045450" y="2749550"/>
          <p14:tracePt t="11899" x="8051800" y="2749550"/>
          <p14:tracePt t="11899" x="8064500" y="2749550"/>
          <p14:tracePt t="11919" x="8070850" y="2755900"/>
          <p14:tracePt t="11933" x="8077200" y="2762250"/>
          <p14:tracePt t="11950" x="8077200" y="2768600"/>
          <p14:tracePt t="11966" x="8083550" y="2774950"/>
          <p14:tracePt t="11966" x="8083550" y="2781300"/>
          <p14:tracePt t="11966" x="8077200" y="2787650"/>
          <p14:tracePt t="11987" x="8070850" y="2800350"/>
          <p14:tracePt t="12006" x="8064500" y="2806700"/>
          <p14:tracePt t="12037" x="8051800" y="2800350"/>
          <p14:tracePt t="12050" x="8058150" y="2794000"/>
          <p14:tracePt t="12098" x="8064500" y="2794000"/>
          <p14:tracePt t="12110" x="8077200" y="2787650"/>
          <p14:tracePt t="12126" x="8083550" y="2794000"/>
          <p14:tracePt t="12142" x="8096250" y="2794000"/>
          <p14:tracePt t="12158" x="8096250" y="2800350"/>
          <p14:tracePt t="12202" x="8089900" y="2800350"/>
          <p14:tracePt t="12218" x="8083550" y="2806700"/>
          <p14:tracePt t="12226" x="8077200" y="2806700"/>
          <p14:tracePt t="12234" x="8070850" y="2806700"/>
          <p14:tracePt t="12234" x="8064500" y="2813050"/>
          <p14:tracePt t="12234" x="8058150" y="2813050"/>
          <p14:tracePt t="12254" x="8045450" y="2813050"/>
          <p14:tracePt t="12267" x="8039100" y="2819400"/>
          <p14:tracePt t="12267" x="8020050" y="2819400"/>
          <p14:tracePt t="12287" x="8013700" y="2825750"/>
          <p14:tracePt t="12287" x="8007350" y="2825750"/>
          <p14:tracePt t="12303" x="8001000" y="2825750"/>
          <p14:tracePt t="12303" x="7988300" y="2825750"/>
          <p14:tracePt t="12320" x="7981950" y="2832100"/>
          <p14:tracePt t="12334" x="7975600" y="2832100"/>
          <p14:tracePt t="12334" x="7969250" y="2832100"/>
          <p14:tracePt t="12353" x="7956550" y="2832100"/>
          <p14:tracePt t="12368" x="7950200" y="2825750"/>
          <p14:tracePt t="12384" x="7943850" y="2825750"/>
          <p14:tracePt t="12401" x="7937500" y="2819400"/>
          <p14:tracePt t="12418" x="7931150" y="2813050"/>
          <p14:tracePt t="12450" x="7931150" y="2806700"/>
          <p14:tracePt t="12502" x="7924800" y="2806700"/>
          <p14:tracePt t="12570" x="7924800" y="2813050"/>
          <p14:tracePt t="12682" x="7924800" y="2819400"/>
          <p14:tracePt t="12801" x="7924800" y="2825750"/>
          <p14:tracePt t="12830" x="7918450" y="2825750"/>
          <p14:tracePt t="12885" x="7924800" y="2825750"/>
          <p14:tracePt t="12958" x="7931150" y="2825750"/>
          <p14:tracePt t="12990" x="7937500" y="2832100"/>
          <p14:tracePt t="13058" x="7931150" y="2832100"/>
          <p14:tracePt t="13094" x="7931150" y="2838450"/>
          <p14:tracePt t="13126" x="7924800" y="2838450"/>
          <p14:tracePt t="13138" x="7918450" y="2844800"/>
          <p14:tracePt t="13154" x="7912100" y="2844800"/>
          <p14:tracePt t="13178" x="7918450" y="2838450"/>
          <p14:tracePt t="13258" x="7924800" y="2844800"/>
          <p14:tracePt t="13298" x="7924800" y="2851150"/>
          <p14:tracePt t="13378" x="7931150" y="2844800"/>
          <p14:tracePt t="13478" x="7924800" y="2838450"/>
          <p14:tracePt t="13546" x="7924800" y="2844800"/>
          <p14:tracePt t="13658" x="7918450" y="2844800"/>
          <p14:tracePt t="13710" x="7912100" y="2844800"/>
          <p14:tracePt t="13978" x="7905750" y="2844800"/>
          <p14:tracePt t="14002" x="7899400" y="2838450"/>
          <p14:tracePt t="14026" x="7899400" y="2844800"/>
          <p14:tracePt t="14038" x="7893050" y="2844800"/>
          <p14:tracePt t="14054" x="7886700" y="2844800"/>
          <p14:tracePt t="14070" x="7880350" y="2838450"/>
          <p14:tracePt t="14086" x="7874000" y="2838450"/>
          <p14:tracePt t="14106" x="7880350" y="2832100"/>
          <p14:tracePt t="14146" x="7893050" y="2832100"/>
          <p14:tracePt t="14174" x="7899400" y="2825750"/>
          <p14:tracePt t="14190" x="7905750" y="2819400"/>
          <p14:tracePt t="14206" x="7912100" y="2819400"/>
          <p14:tracePt t="14211" x="7918450" y="2813050"/>
          <p14:tracePt t="14227" x="7924800" y="2806700"/>
          <p14:tracePt t="14243" x="7931150" y="2806700"/>
          <p14:tracePt t="14259" x="7937500" y="2806700"/>
          <p14:tracePt t="14274" x="7943850" y="2800350"/>
          <p14:tracePt t="14291" x="7950200" y="2794000"/>
          <p14:tracePt t="14308" x="7956550" y="2794000"/>
          <p14:tracePt t="14308" x="7962900" y="2787650"/>
          <p14:tracePt t="14327" x="7969250" y="2787650"/>
          <p14:tracePt t="14327" x="7975600" y="2787650"/>
          <p14:tracePt t="14343" x="7981950" y="2781300"/>
          <p14:tracePt t="14358" x="7988300" y="2781300"/>
          <p14:tracePt t="14358" x="7994650" y="2781300"/>
          <p14:tracePt t="14358" x="8001000" y="2781300"/>
          <p14:tracePt t="14379" x="8007350" y="2781300"/>
          <p14:tracePt t="14391" x="8013700" y="2781300"/>
          <p14:tracePt t="14391" x="8020050" y="2781300"/>
          <p14:tracePt t="14410" x="8026400" y="2781300"/>
          <p14:tracePt t="14425" x="8032750" y="2781300"/>
          <p14:tracePt t="14442" x="8045450" y="2781300"/>
          <p14:tracePt t="14442" x="8051800" y="2781300"/>
          <p14:tracePt t="14460" x="8058150" y="2781300"/>
          <p14:tracePt t="14475" x="8064500" y="2781300"/>
          <p14:tracePt t="14492" x="8070850" y="2787650"/>
          <p14:tracePt t="14508" x="8077200" y="2787650"/>
          <p14:tracePt t="14526" x="8083550" y="2794000"/>
          <p14:tracePt t="14542" x="8089900" y="2794000"/>
          <p14:tracePt t="14566" x="8096250" y="2800350"/>
          <p14:tracePt t="14587" x="8102600" y="2800350"/>
          <p14:tracePt t="14610" x="8108950" y="2800350"/>
          <p14:tracePt t="14630" x="8108950" y="2806700"/>
          <p14:tracePt t="14671" x="8108950" y="2813050"/>
          <p14:tracePt t="14690" x="8102600" y="2819400"/>
          <p14:tracePt t="14706" x="8102600" y="2825750"/>
          <p14:tracePt t="14722" x="8096250" y="2832100"/>
          <p14:tracePt t="14739" x="8089900" y="2838450"/>
          <p14:tracePt t="14758" x="8083550" y="2844800"/>
          <p14:tracePt t="14774" x="8077200" y="2851150"/>
          <p14:tracePt t="14790" x="8064500" y="2857500"/>
          <p14:tracePt t="14806" x="8058150" y="2857500"/>
          <p14:tracePt t="14811" x="8058150" y="2863850"/>
          <p14:tracePt t="14811" x="8051800" y="2863850"/>
          <p14:tracePt t="14828" x="8045450" y="2876550"/>
          <p14:tracePt t="14843" x="8032750" y="2882900"/>
          <p14:tracePt t="14859" x="8032750" y="2889250"/>
          <p14:tracePt t="14859" x="8026400" y="2895600"/>
          <p14:tracePt t="14879" x="8020050" y="2901950"/>
          <p14:tracePt t="14879" x="8013700" y="2908300"/>
          <p14:tracePt t="14895" x="8013700" y="2914650"/>
          <p14:tracePt t="14895" x="8007350" y="2921000"/>
          <p14:tracePt t="14912" x="8007350" y="2933700"/>
          <p14:tracePt t="14912" x="8001000" y="2940050"/>
          <p14:tracePt t="14928" x="7994650" y="2946400"/>
          <p14:tracePt t="14928" x="7994650" y="2952750"/>
          <p14:tracePt t="14928" x="7994650" y="2959100"/>
          <p14:tracePt t="14947" x="7988300" y="2965450"/>
          <p14:tracePt t="14960" x="7988300" y="2971800"/>
          <p14:tracePt t="14977" x="7981950" y="2978150"/>
          <p14:tracePt t="14994" x="7975600" y="2984500"/>
          <p14:tracePt t="15010" x="7969250" y="2990850"/>
          <p14:tracePt t="15027" x="7956550" y="2997200"/>
          <p14:tracePt t="15044" x="7950200" y="2997200"/>
          <p14:tracePt t="15044" x="7943850" y="3003550"/>
          <p14:tracePt t="15062" x="7937500" y="3009900"/>
          <p14:tracePt t="15077" x="7931150" y="3009900"/>
          <p14:tracePt t="15094" x="7924800" y="3016250"/>
          <p14:tracePt t="15111" x="7918450" y="3016250"/>
          <p14:tracePt t="15142" x="7918450" y="3009900"/>
          <p14:tracePt t="15187" x="7924800" y="3003550"/>
          <p14:tracePt t="15210" x="7924800" y="2997200"/>
          <p14:tracePt t="15226" x="7931150" y="2990850"/>
          <p14:tracePt t="15247" x="7924800" y="2990850"/>
          <p14:tracePt t="15291" x="7918450" y="2990850"/>
          <p14:tracePt t="15306" x="7912100" y="2990850"/>
          <p14:tracePt t="15323" x="7905750" y="2990850"/>
          <p14:tracePt t="15358" x="7899400" y="2984500"/>
          <p14:tracePt t="15410" x="7893050" y="2984500"/>
          <p14:tracePt t="15426" x="7886700" y="2984500"/>
          <p14:tracePt t="15443" x="7880350" y="2984500"/>
          <p14:tracePt t="15459" x="7874000" y="2984500"/>
          <p14:tracePt t="15471" x="7867650" y="2990850"/>
          <p14:tracePt t="15487" x="7861300" y="2990850"/>
          <p14:tracePt t="15503" x="7854950" y="2990850"/>
          <p14:tracePt t="15518" x="7848600" y="2984500"/>
          <p14:tracePt t="15532" x="7842250" y="2984500"/>
          <p14:tracePt t="15547" x="7835900" y="2984500"/>
          <p14:tracePt t="15563" x="7829550" y="2978150"/>
          <p14:tracePt t="15579" x="7829550" y="2971800"/>
          <p14:tracePt t="15599" x="7823200" y="2965450"/>
          <p14:tracePt t="15616" x="7816850" y="2959100"/>
          <p14:tracePt t="15631" x="7816850" y="2952750"/>
          <p14:tracePt t="15647" x="7816850" y="2946400"/>
          <p14:tracePt t="15662" x="7816850" y="2940050"/>
          <p14:tracePt t="15679" x="7823200" y="2940050"/>
          <p14:tracePt t="15700" x="7823200" y="2933700"/>
          <p14:tracePt t="15734" x="7829550" y="2933700"/>
          <p14:tracePt t="15767" x="7829550" y="2940050"/>
          <p14:tracePt t="15803" x="7829550" y="2946400"/>
          <p14:tracePt t="15819" x="7823200" y="2952750"/>
          <p14:tracePt t="15831" x="7816850" y="2959100"/>
          <p14:tracePt t="15838" x="7810500" y="2965450"/>
          <p14:tracePt t="15855" x="7804150" y="2965450"/>
          <p14:tracePt t="15871" x="7797800" y="2971800"/>
          <p14:tracePt t="15886" x="7791450" y="2971800"/>
          <p14:tracePt t="15899" x="7791450" y="2978150"/>
          <p14:tracePt t="15974" x="7797800" y="2978150"/>
          <p14:tracePt t="15990" x="7804150" y="2978150"/>
          <p14:tracePt t="16027" x="7797800" y="2978150"/>
          <p14:tracePt t="16051" x="7804150" y="2971800"/>
          <p14:tracePt t="16155" x="7810500" y="2971800"/>
          <p14:tracePt t="16179" x="7810500" y="2965450"/>
          <p14:tracePt t="16191" x="7816850" y="2965450"/>
          <p14:tracePt t="16207" x="7823200" y="2959100"/>
          <p14:tracePt t="16223" x="7829550" y="2952750"/>
          <p14:tracePt t="16239" x="7842250" y="2952750"/>
          <p14:tracePt t="16252" x="7848600" y="2946400"/>
          <p14:tracePt t="16268" x="7854950" y="2940050"/>
          <p14:tracePt t="16291" x="7854950" y="2933700"/>
          <p14:tracePt t="16307" x="7861300" y="2933700"/>
          <p14:tracePt t="16335" x="7861300" y="2940050"/>
          <p14:tracePt t="16371" x="7861300" y="2946400"/>
          <p14:tracePt t="16403" x="7854950" y="2946400"/>
          <p14:tracePt t="16419" x="7854950" y="2952750"/>
          <p14:tracePt t="16427" x="7848600" y="2959100"/>
          <p14:tracePt t="16447" x="7842250" y="2959100"/>
          <p14:tracePt t="16463" x="7835900" y="2959100"/>
          <p14:tracePt t="16479" x="7829550" y="2952750"/>
          <p14:tracePt t="16498" x="7829550" y="2946400"/>
          <p14:tracePt t="16522" x="7829550" y="2940050"/>
          <p14:tracePt t="16547" x="7829550" y="2933700"/>
          <p14:tracePt t="16567" x="7835900" y="2933700"/>
          <p14:tracePt t="16591" x="7842250" y="2933700"/>
          <p14:tracePt t="16607" x="7848600" y="2933700"/>
          <p14:tracePt t="16619" x="7854950" y="2940050"/>
          <p14:tracePt t="16635" x="7848600" y="2946400"/>
          <p14:tracePt t="16719" x="7842250" y="2952750"/>
          <p14:tracePt t="16763" x="7835900" y="2952750"/>
          <p14:tracePt t="16839" x="7829550" y="2952750"/>
          <p14:tracePt t="16867" x="7823200" y="2959100"/>
          <p14:tracePt t="16907" x="7823200" y="2965450"/>
          <p14:tracePt t="16943" x="7829550" y="2959100"/>
          <p14:tracePt t="16987" x="7829550" y="2965450"/>
          <p14:tracePt t="17026" x="7823200" y="2965450"/>
          <p14:tracePt t="17063" x="7816850" y="2965450"/>
          <p14:tracePt t="17091" x="7810500" y="2971800"/>
          <p14:tracePt t="17159" x="7804150" y="2971800"/>
          <p14:tracePt t="17235" x="7804150" y="2965450"/>
          <p14:tracePt t="17272" x="7797800" y="2965450"/>
          <p14:tracePt t="17327" x="7791450" y="2959100"/>
          <p14:tracePt t="17363" x="7785100" y="2952750"/>
          <p14:tracePt t="17387" x="7778750" y="2952750"/>
          <p14:tracePt t="17499" x="7766050" y="2952750"/>
          <p14:tracePt t="17511" x="7759700" y="2952750"/>
          <p14:tracePt t="17519" x="7753350" y="2952750"/>
          <p14:tracePt t="17519" x="7747000" y="2952750"/>
          <p14:tracePt t="17538" x="7734300" y="2952750"/>
          <p14:tracePt t="17538" x="7721600" y="2952750"/>
          <p14:tracePt t="17554" x="7708900" y="2952750"/>
          <p14:tracePt t="17554" x="7696200" y="2952750"/>
          <p14:tracePt t="17573" x="7658100" y="2959100"/>
          <p14:tracePt t="17573" x="7632700" y="2959100"/>
          <p14:tracePt t="17588" x="7607300" y="2959100"/>
          <p14:tracePt t="17588" x="7581900" y="2965450"/>
          <p14:tracePt t="17604" x="7550150" y="2965450"/>
          <p14:tracePt t="17604" x="7518400" y="2971800"/>
          <p14:tracePt t="17622" x="7480300" y="2978150"/>
          <p14:tracePt t="17622" x="7448550" y="2990850"/>
          <p14:tracePt t="17622" x="7410450" y="2997200"/>
          <p14:tracePt t="17640" x="7372350" y="3009900"/>
          <p14:tracePt t="17652" x="7334250" y="3022600"/>
          <p14:tracePt t="17652" x="7251700" y="3048000"/>
          <p14:tracePt t="17673" x="7213600" y="3067050"/>
          <p14:tracePt t="17673" x="7175500" y="3086100"/>
          <p14:tracePt t="17688" x="7137400" y="3098800"/>
          <p14:tracePt t="17688" x="7099300" y="3117850"/>
          <p14:tracePt t="17704" x="7061200" y="3130550"/>
          <p14:tracePt t="17704" x="7023100" y="3149600"/>
          <p14:tracePt t="17704" x="6978650" y="3162300"/>
          <p14:tracePt t="17725" x="6934200" y="3175000"/>
          <p14:tracePt t="17736" x="6883400" y="3187700"/>
          <p14:tracePt t="17736" x="6781800" y="3213100"/>
          <p14:tracePt t="17755" x="6718300" y="3225800"/>
          <p14:tracePt t="17755" x="6654800" y="3238500"/>
          <p14:tracePt t="17772" x="6591300" y="3244850"/>
          <p14:tracePt t="17772" x="6521450" y="3251200"/>
          <p14:tracePt t="17788" x="6438900" y="3251200"/>
          <p14:tracePt t="17788" x="6362700" y="3251200"/>
          <p14:tracePt t="17805" x="6273800" y="3251200"/>
          <p14:tracePt t="17805" x="6083300" y="3244850"/>
          <p14:tracePt t="17823" x="5981700" y="3238500"/>
          <p14:tracePt t="17823" x="5873750" y="3232150"/>
          <p14:tracePt t="17839" x="5759450" y="3225800"/>
          <p14:tracePt t="17839" x="5645150" y="3219450"/>
          <p14:tracePt t="17856" x="5530850" y="3213100"/>
          <p14:tracePt t="17856" x="5283200" y="3200400"/>
          <p14:tracePt t="17872" x="5156200" y="3200400"/>
          <p14:tracePt t="17872" x="5029200" y="3194050"/>
          <p14:tracePt t="17888" x="4895850" y="3194050"/>
          <p14:tracePt t="17888" x="4768850" y="3194050"/>
          <p14:tracePt t="17905" x="4629150" y="3187700"/>
          <p14:tracePt t="17905" x="4495800" y="3187700"/>
          <p14:tracePt t="17922" x="4362450" y="3187700"/>
          <p14:tracePt t="17922" x="4089400" y="3181350"/>
          <p14:tracePt t="17940" x="3956050" y="3175000"/>
          <p14:tracePt t="17940" x="3822700" y="3175000"/>
          <p14:tracePt t="17956" x="3689350" y="3168650"/>
          <p14:tracePt t="17956" x="3562350" y="3155950"/>
          <p14:tracePt t="17973" x="3441700" y="3143250"/>
          <p14:tracePt t="17973" x="3327400" y="3130550"/>
          <p14:tracePt t="17989" x="3219450" y="3105150"/>
          <p14:tracePt t="17989" x="3111500" y="3079750"/>
          <p14:tracePt t="17989" x="3022600" y="3041650"/>
          <p14:tracePt t="18008" x="2933700" y="2997200"/>
          <p14:tracePt t="18021" x="2851150" y="2952750"/>
          <p14:tracePt t="18021" x="2717800" y="2838450"/>
          <p14:tracePt t="18040" x="2667000" y="2768600"/>
          <p14:tracePt t="18040" x="2616200" y="2698750"/>
          <p14:tracePt t="18056" x="2578100" y="2622550"/>
          <p14:tracePt t="18056" x="2552700" y="2546350"/>
          <p14:tracePt t="18073" x="2533650" y="2463800"/>
          <p14:tracePt t="18073" x="2520950" y="2381250"/>
          <p14:tracePt t="18089" x="2520950" y="2305050"/>
          <p14:tracePt t="18089" x="2533650" y="2222500"/>
          <p14:tracePt t="18089" x="2552700" y="2146300"/>
          <p14:tracePt t="18089" x="2584450" y="2070100"/>
          <p14:tracePt t="18111" x="2628900" y="2000250"/>
          <p14:tracePt t="18121" x="2679700" y="1930400"/>
          <p14:tracePt t="18121" x="2743200" y="1866900"/>
          <p14:tracePt t="18139" x="2813050" y="1803400"/>
          <p14:tracePt t="18139" x="2895600" y="1739900"/>
          <p14:tracePt t="18156" x="2984500" y="1682750"/>
          <p14:tracePt t="18156" x="3181350" y="1574800"/>
          <p14:tracePt t="18173" x="3289300" y="1524000"/>
          <p14:tracePt t="18173" x="3403600" y="1479550"/>
          <p14:tracePt t="18189" x="3524250" y="1435100"/>
          <p14:tracePt t="18189" x="3670300" y="1397000"/>
          <p14:tracePt t="18206" x="3797300" y="1358900"/>
          <p14:tracePt t="18206" x="3949700" y="1327150"/>
          <p14:tracePt t="18223" x="4089400" y="1301750"/>
          <p14:tracePt t="18223" x="4387850" y="1263650"/>
          <p14:tracePt t="18241" x="4533900" y="1244600"/>
          <p14:tracePt t="18241" x="4679950" y="1238250"/>
          <p14:tracePt t="18257" x="4813300" y="1231900"/>
          <p14:tracePt t="18257" x="4959350" y="1231900"/>
          <p14:tracePt t="18273" x="5086350" y="1238250"/>
          <p14:tracePt t="18273" x="5226050" y="1244600"/>
          <p14:tracePt t="18273" x="5353050" y="1257300"/>
          <p14:tracePt t="18293" x="5492750" y="1276350"/>
          <p14:tracePt t="18305" x="5632450" y="1295400"/>
          <p14:tracePt t="18305" x="5905500" y="1346200"/>
          <p14:tracePt t="18324" x="6032500" y="1371600"/>
          <p14:tracePt t="18324" x="6159500" y="1403350"/>
          <p14:tracePt t="18340" x="6280150" y="1441450"/>
          <p14:tracePt t="18340" x="6400800" y="1473200"/>
          <p14:tracePt t="18357" x="6515100" y="1511300"/>
          <p14:tracePt t="18357" x="6623050" y="1555750"/>
          <p14:tracePt t="18357" x="6731000" y="1600200"/>
          <p14:tracePt t="18376" x="6832600" y="1644650"/>
          <p14:tracePt t="18388" x="6921500" y="1695450"/>
          <p14:tracePt t="18388" x="7010400" y="1746250"/>
          <p14:tracePt t="18409" x="7162800" y="1854200"/>
          <p14:tracePt t="18409" x="7232650" y="1911350"/>
          <p14:tracePt t="18424" x="7289800" y="1974850"/>
          <p14:tracePt t="18424" x="7340600" y="2038350"/>
          <p14:tracePt t="18441" x="7391400" y="2095500"/>
          <p14:tracePt t="18441" x="7429500" y="2165350"/>
          <p14:tracePt t="18441" x="7461250" y="2222500"/>
          <p14:tracePt t="18460" x="7493000" y="2286000"/>
          <p14:tracePt t="18460" x="7512050" y="2349500"/>
          <p14:tracePt t="18474" x="7518400" y="2413000"/>
          <p14:tracePt t="18474" x="7518400" y="2470150"/>
          <p14:tracePt t="18490" x="7518400" y="2527300"/>
          <p14:tracePt t="18490" x="7499350" y="2584450"/>
          <p14:tracePt t="18507" x="7480300" y="2641600"/>
          <p14:tracePt t="18507" x="7448550" y="2692400"/>
          <p14:tracePt t="18524" x="7410450" y="2736850"/>
          <p14:tracePt t="18524" x="7321550" y="2825750"/>
          <p14:tracePt t="18541" x="7264400" y="2863850"/>
          <p14:tracePt t="18541" x="7207250" y="2895600"/>
          <p14:tracePt t="18558" x="7143750" y="2927350"/>
          <p14:tracePt t="18558" x="7080250" y="2959100"/>
          <p14:tracePt t="18575" x="7010400" y="2990850"/>
          <p14:tracePt t="18575" x="6946900" y="3016250"/>
          <p14:tracePt t="18592" x="6807200" y="3060700"/>
          <p14:tracePt t="18592" x="6737350" y="3086100"/>
          <p14:tracePt t="18609" x="6667500" y="3105150"/>
          <p14:tracePt t="18609" x="6604000" y="3124200"/>
          <p14:tracePt t="18625" x="6540500" y="3143250"/>
          <p14:tracePt t="18625" x="6483350" y="3155950"/>
          <p14:tracePt t="18641" x="6426200" y="3175000"/>
          <p14:tracePt t="18641" x="6369050" y="3194050"/>
          <p14:tracePt t="18641" x="6318250" y="3206750"/>
          <p14:tracePt t="18661" x="6267450" y="3219450"/>
          <p14:tracePt t="18673" x="6223000" y="3232150"/>
          <p14:tracePt t="18673" x="6146800" y="3263900"/>
          <p14:tracePt t="18692" x="6108700" y="3276600"/>
          <p14:tracePt t="18692" x="6076950" y="3289300"/>
          <p14:tracePt t="18708" x="6051550" y="3302000"/>
          <p14:tracePt t="18708" x="6026150" y="3314700"/>
          <p14:tracePt t="18725" x="6007100" y="3321050"/>
          <p14:tracePt t="18725" x="5994400" y="3333750"/>
          <p14:tracePt t="18725" x="5981700" y="3346450"/>
          <p14:tracePt t="18744" x="5969000" y="3352800"/>
          <p14:tracePt t="18756" x="5962650" y="3365500"/>
          <p14:tracePt t="18756" x="5949950" y="3384550"/>
          <p14:tracePt t="18775" x="5943600" y="3390900"/>
          <p14:tracePt t="18775" x="5943600" y="3403600"/>
          <p14:tracePt t="18792" x="5937250" y="3409950"/>
          <p14:tracePt t="18792" x="5937250" y="3416300"/>
          <p14:tracePt t="18808" x="5930900" y="3422650"/>
          <p14:tracePt t="18808" x="5930900" y="3429000"/>
          <p14:tracePt t="18825" x="5930900" y="3435350"/>
          <p14:tracePt t="18825" x="5930900" y="3441700"/>
          <p14:tracePt t="18842" x="5924550" y="3448050"/>
          <p14:tracePt t="18857" x="5918200" y="3448050"/>
          <p14:tracePt t="18874" x="5911850" y="3454400"/>
          <p14:tracePt t="18874" x="5905500" y="3454400"/>
          <p14:tracePt t="18893" x="5899150" y="3454400"/>
          <p14:tracePt t="18907" x="5899150" y="3460750"/>
          <p14:tracePt t="18924" x="5892800" y="3467100"/>
          <p14:tracePt t="18940" x="5892800" y="3473450"/>
          <p14:tracePt t="18957" x="5899150" y="3473450"/>
          <p14:tracePt t="18976" x="5905500" y="3479800"/>
          <p14:tracePt t="18992" x="5911850" y="3479800"/>
          <p14:tracePt t="19008" x="5918200" y="3479800"/>
          <p14:tracePt t="19008" x="5924550" y="3479800"/>
          <p14:tracePt t="19027" x="5930900" y="3479800"/>
          <p14:tracePt t="19041" x="5937250" y="3479800"/>
          <p14:tracePt t="19041" x="5949950" y="3479800"/>
          <p14:tracePt t="19060" x="5956300" y="3479800"/>
          <p14:tracePt t="19079" x="5962650" y="3473450"/>
          <p14:tracePt t="19097" x="5969000" y="3479800"/>
          <p14:tracePt t="19112" x="5962650" y="3486150"/>
          <p14:tracePt t="19132" x="5962650" y="3492500"/>
          <p14:tracePt t="19147" x="5949950" y="3498850"/>
          <p14:tracePt t="19164" x="5943600" y="3505200"/>
          <p14:tracePt t="19174" x="5937250" y="3511550"/>
          <p14:tracePt t="19174" x="5924550" y="3511550"/>
          <p14:tracePt t="19193" x="5918200" y="3517900"/>
          <p14:tracePt t="19193" x="5911850" y="3517900"/>
          <p14:tracePt t="19210" x="5905500" y="3517900"/>
          <p14:tracePt t="19210" x="5905500" y="3524250"/>
          <p14:tracePt t="19226" x="5899150" y="3524250"/>
          <p14:tracePt t="19226" x="5892800" y="3524250"/>
          <p14:tracePt t="19243" x="5886450" y="3530600"/>
          <p14:tracePt t="19259" x="5880100" y="3536950"/>
          <p14:tracePt t="19275" x="5880100" y="3543300"/>
          <p14:tracePt t="19292" x="5873750" y="3543300"/>
          <p14:tracePt t="19328" x="5867400" y="3549650"/>
          <p14:tracePt t="19359" x="5867400" y="3556000"/>
          <p14:tracePt t="19372" x="5861050" y="3556000"/>
          <p14:tracePt t="19387" x="5854700" y="3556000"/>
          <p14:tracePt t="19403" x="5848350" y="3562350"/>
          <p14:tracePt t="19420" x="5842000" y="3562350"/>
          <p14:tracePt t="19432" x="5835650" y="3568700"/>
          <p14:tracePt t="19455" x="5829300" y="3568700"/>
          <p14:tracePt t="19491" x="5829300" y="3562350"/>
          <p14:tracePt t="19531" x="5822950" y="3556000"/>
          <p14:tracePt t="19559" x="5822950" y="3549650"/>
          <p14:tracePt t="19583" x="5816600" y="3549650"/>
          <p14:tracePt t="19612" x="5822950" y="3543300"/>
          <p14:tracePt t="19748" x="5822950" y="3536950"/>
          <p14:tracePt t="19779" x="5822950" y="3530600"/>
          <p14:tracePt t="19815" x="5822950" y="3517900"/>
          <p14:tracePt t="19900" x="5822950" y="3511550"/>
          <p14:tracePt t="19968" x="5822950" y="3505200"/>
          <p14:tracePt t="20080" x="5822950" y="3498850"/>
          <p14:tracePt t="20108" x="5816600" y="3498850"/>
          <p14:tracePt t="20192" x="5810250" y="3498850"/>
          <p14:tracePt t="20288" x="5810250" y="3492500"/>
          <p14:tracePt t="20311" x="5810250" y="3486150"/>
          <p14:tracePt t="20348" x="5810250" y="3479800"/>
          <p14:tracePt t="20363" x="5810250" y="3473450"/>
          <p14:tracePt t="20388" x="5810250" y="3467100"/>
          <p14:tracePt t="20400" x="5816600" y="3460750"/>
          <p14:tracePt t="20416" x="5822950" y="3454400"/>
          <p14:tracePt t="20440" x="5829300" y="3448050"/>
          <p14:tracePt t="20452" x="5835650" y="3448050"/>
          <p14:tracePt t="20476" x="5842000" y="3448050"/>
          <p14:tracePt t="20511" x="5835650" y="3454400"/>
          <p14:tracePt t="20560" x="5829300" y="3454400"/>
          <p14:tracePt t="20579" x="5829300" y="3460750"/>
          <p14:tracePt t="20640" x="5835650" y="3460750"/>
          <p14:tracePt t="20672" x="5835650" y="3454400"/>
          <p14:tracePt t="20692" x="5835650" y="3448050"/>
          <p14:tracePt t="20708" x="5829300" y="3441700"/>
          <p14:tracePt t="20740" x="5829300" y="3448050"/>
          <p14:tracePt t="20752" x="5822950" y="3441700"/>
          <p14:tracePt t="20768" x="5816600" y="3441700"/>
          <p14:tracePt t="20784" x="5810250" y="3441700"/>
          <p14:tracePt t="20820" x="5810250" y="3435350"/>
          <p14:tracePt t="20852" x="5810250" y="3429000"/>
          <p14:tracePt t="20888" x="5803900" y="3422650"/>
          <p14:tracePt t="20904" x="5803900" y="3416300"/>
          <p14:tracePt t="20920" x="5797550" y="3416300"/>
          <p14:tracePt t="20947" x="5797550" y="3422650"/>
          <p14:tracePt t="20963" x="5797550" y="3429000"/>
          <p14:tracePt t="20988" x="5797550" y="3435350"/>
          <p14:tracePt t="21000" x="5797550" y="3441700"/>
          <p14:tracePt t="21008" x="5797550" y="3448050"/>
          <p14:tracePt t="21023" x="5797550" y="3454400"/>
          <p14:tracePt t="21052" x="5797550" y="3460750"/>
          <p14:tracePt t="21076" x="5803900" y="3454400"/>
          <p14:tracePt t="21128" x="5803900" y="3448050"/>
          <p14:tracePt t="21143" x="5810250" y="3441700"/>
          <p14:tracePt t="21168" x="5810250" y="3435350"/>
          <p14:tracePt t="21180" x="5816600" y="3429000"/>
          <p14:tracePt t="21204" x="5816600" y="3422650"/>
          <p14:tracePt t="21220" x="5816600" y="3416300"/>
          <p14:tracePt t="21247" x="5816600" y="3409950"/>
          <p14:tracePt t="21256" x="5822950" y="3416300"/>
          <p14:tracePt t="21324" x="5829300" y="3416300"/>
          <p14:tracePt t="21340" x="5842000" y="3409950"/>
          <p14:tracePt t="21352" x="5848350" y="3409950"/>
          <p14:tracePt t="21360" x="5854700" y="3403600"/>
          <p14:tracePt t="21369" x="5861050" y="3403600"/>
          <p14:tracePt t="21384" x="5867400" y="3390900"/>
          <p14:tracePt t="21401" x="5873750" y="3384550"/>
          <p14:tracePt t="21401" x="5873750" y="3378200"/>
          <p14:tracePt t="21417" x="5873750" y="3371850"/>
          <p14:tracePt t="21417" x="5880100" y="3365500"/>
          <p14:tracePt t="21417" x="5873750" y="3352800"/>
          <p14:tracePt t="21437" x="5873750" y="3346450"/>
          <p14:tracePt t="21449" x="5873750" y="3340100"/>
          <p14:tracePt t="21449" x="5867400" y="3327400"/>
          <p14:tracePt t="21469" x="5854700" y="3308350"/>
          <p14:tracePt t="21469" x="5848350" y="3302000"/>
          <p14:tracePt t="21485" x="5835650" y="3289300"/>
          <p14:tracePt t="21485" x="5829300" y="3282950"/>
          <p14:tracePt t="21485" x="5810250" y="3276600"/>
          <p14:tracePt t="21505" x="5797550" y="3263900"/>
          <p14:tracePt t="21516" x="5784850" y="3257550"/>
          <p14:tracePt t="21516" x="5759450" y="3238500"/>
          <p14:tracePt t="21535" x="5740400" y="3232150"/>
          <p14:tracePt t="21535" x="5727700" y="3219450"/>
          <p14:tracePt t="21551" x="5721350" y="3213100"/>
          <p14:tracePt t="21551" x="5708650" y="3206750"/>
          <p14:tracePt t="21568" x="5695950" y="3194050"/>
          <p14:tracePt t="21568" x="5689600" y="3187700"/>
          <p14:tracePt t="21585" x="5683250" y="3181350"/>
          <p14:tracePt t="21585" x="5670550" y="3168650"/>
          <p14:tracePt t="21603" x="5664200" y="3162300"/>
          <p14:tracePt t="21603" x="5651500" y="3149600"/>
          <p14:tracePt t="21618" x="5645150" y="3136900"/>
          <p14:tracePt t="21618" x="5638800" y="3124200"/>
          <p14:tracePt t="21635" x="5626100" y="3111500"/>
          <p14:tracePt t="21635" x="5594350" y="3092450"/>
          <p14:tracePt t="21653" x="5575300" y="3092450"/>
          <p14:tracePt t="21653" x="5549900" y="3079750"/>
          <p14:tracePt t="21669" x="5518150" y="3073400"/>
          <p14:tracePt t="21669" x="5486400" y="3067050"/>
          <p14:tracePt t="21685" x="5448300" y="3067050"/>
          <p14:tracePt t="21685" x="5403850" y="3054350"/>
          <p14:tracePt t="21702" x="5353050" y="3048000"/>
          <p14:tracePt t="21702" x="5302250" y="3035300"/>
          <p14:tracePt t="21702" x="5245100" y="3022600"/>
          <p14:tracePt t="21721" x="5181600" y="3009900"/>
          <p14:tracePt t="21733" x="5118100" y="2990850"/>
          <p14:tracePt t="21733" x="4972050" y="2959100"/>
          <p14:tracePt t="21753" x="4895850" y="2940050"/>
          <p14:tracePt t="21753" x="4813300" y="2914650"/>
          <p14:tracePt t="21770" x="4730750" y="2895600"/>
          <p14:tracePt t="21770" x="4648200" y="2870200"/>
          <p14:tracePt t="21786" x="4572000" y="2844800"/>
          <p14:tracePt t="21786" x="4489450" y="2819400"/>
          <p14:tracePt t="21786" x="4406900" y="2794000"/>
          <p14:tracePt t="21805" x="4324350" y="2768600"/>
          <p14:tracePt t="21817" x="4241800" y="2749550"/>
          <p14:tracePt t="21817" x="4070350" y="2705100"/>
          <p14:tracePt t="21836" x="3987800" y="2686050"/>
          <p14:tracePt t="21836" x="3905250" y="2660650"/>
          <p14:tracePt t="21852" x="3816350" y="2641600"/>
          <p14:tracePt t="21852" x="3733800" y="2622550"/>
          <p14:tracePt t="21869" x="3644900" y="2609850"/>
          <p14:tracePt t="21869" x="3562350" y="2590800"/>
          <p14:tracePt t="21886" x="3479800" y="2578100"/>
          <p14:tracePt t="21886" x="3314700" y="2552700"/>
          <p14:tracePt t="21903" x="3232150" y="2552700"/>
          <p14:tracePt t="21903" x="3155950" y="2540000"/>
          <p14:tracePt t="21919" x="3079750" y="2540000"/>
          <p14:tracePt t="21919" x="3003550" y="2533650"/>
          <p14:tracePt t="21936" x="2927350" y="2533650"/>
          <p14:tracePt t="21936" x="2787650" y="2527300"/>
          <p14:tracePt t="21953" x="2717800" y="2527300"/>
          <p14:tracePt t="21953" x="2654300" y="2520950"/>
          <p14:tracePt t="21969" x="2597150" y="2520950"/>
          <p14:tracePt t="21969" x="2546350" y="2520950"/>
          <p14:tracePt t="21986" x="2489200" y="2520950"/>
          <p14:tracePt t="21986" x="2444750" y="2520950"/>
          <p14:tracePt t="22003" x="2400300" y="2520950"/>
          <p14:tracePt t="22003" x="2324100" y="2514600"/>
          <p14:tracePt t="22020" x="2292350" y="2508250"/>
          <p14:tracePt t="22020" x="2260600" y="2508250"/>
          <p14:tracePt t="22037" x="2228850" y="2501900"/>
          <p14:tracePt t="22037" x="2203450" y="2495550"/>
          <p14:tracePt t="22054" x="2184400" y="2489200"/>
          <p14:tracePt t="22054" x="2165350" y="2482850"/>
          <p14:tracePt t="22070" x="2146300" y="2476500"/>
          <p14:tracePt t="22070" x="2127250" y="2463800"/>
          <p14:tracePt t="22070" x="2114550" y="2457450"/>
          <p14:tracePt t="22089" x="2108200" y="2444750"/>
          <p14:tracePt t="22089" x="2095500" y="2432050"/>
          <p14:tracePt t="22106" x="2082800" y="2425700"/>
          <p14:tracePt t="22106" x="2076450" y="2413000"/>
          <p14:tracePt t="22122" x="2063750" y="2406650"/>
          <p14:tracePt t="22122" x="2057400" y="2393950"/>
          <p14:tracePt t="22137" x="2044700" y="2387600"/>
          <p14:tracePt t="22137" x="2032000" y="2381250"/>
          <p14:tracePt t="22153" x="2019300" y="2374900"/>
          <p14:tracePt t="22153" x="2006600" y="2374900"/>
          <p14:tracePt t="22153" x="1993900" y="2368550"/>
          <p14:tracePt t="22173" x="1981200" y="2368550"/>
          <p14:tracePt t="22185" x="1962150" y="2362200"/>
          <p14:tracePt t="22185" x="1930400" y="2362200"/>
          <p14:tracePt t="22204" x="1911350" y="2355850"/>
          <p14:tracePt t="22204" x="1892300" y="2355850"/>
          <p14:tracePt t="22221" x="1873250" y="2355850"/>
          <p14:tracePt t="22221" x="1854200" y="2355850"/>
          <p14:tracePt t="22237" x="1835150" y="2349500"/>
          <p14:tracePt t="22237" x="1797050" y="2349500"/>
          <p14:tracePt t="22254" x="1771650" y="2349500"/>
          <p14:tracePt t="22254" x="1752600" y="2355850"/>
          <p14:tracePt t="22271" x="1733550" y="2355850"/>
          <p14:tracePt t="22271" x="1714500" y="2355850"/>
          <p14:tracePt t="22287" x="1701800" y="2362200"/>
          <p14:tracePt t="22287" x="1682750" y="2362200"/>
          <p14:tracePt t="22304" x="1670050" y="2362200"/>
          <p14:tracePt t="22304" x="1644650" y="2368550"/>
          <p14:tracePt t="22322" x="1638300" y="2368550"/>
          <p14:tracePt t="22322" x="1625600" y="2368550"/>
          <p14:tracePt t="22338" x="1619250" y="2368550"/>
          <p14:tracePt t="22338" x="1612900" y="2368550"/>
          <p14:tracePt t="22354" x="1606550" y="2368550"/>
          <p14:tracePt t="22354" x="1600200" y="2368550"/>
          <p14:tracePt t="22354" x="1593850" y="2374900"/>
          <p14:tracePt t="22373" x="1587500" y="2374900"/>
          <p14:tracePt t="22386" x="1581150" y="2374900"/>
          <p14:tracePt t="22386" x="1568450" y="2381250"/>
          <p14:tracePt t="22405" x="1562100" y="2387600"/>
          <p14:tracePt t="22405" x="1555750" y="2387600"/>
          <p14:tracePt t="22422" x="1549400" y="2393950"/>
          <p14:tracePt t="22422" x="1536700" y="2393950"/>
          <p14:tracePt t="22438" x="1530350" y="2400300"/>
          <p14:tracePt t="22438" x="1517650" y="2406650"/>
          <p14:tracePt t="22438" x="1504950" y="2413000"/>
          <p14:tracePt t="22457" x="1498600" y="2419350"/>
          <p14:tracePt t="22469" x="1485900" y="2425700"/>
          <p14:tracePt t="22469" x="1460500" y="2438400"/>
          <p14:tracePt t="22489" x="1454150" y="2444750"/>
          <p14:tracePt t="22489" x="1441450" y="2451100"/>
          <p14:tracePt t="22505" x="1435100" y="2457450"/>
          <p14:tracePt t="22505" x="1428750" y="2463800"/>
          <p14:tracePt t="22522" x="1422400" y="2463800"/>
          <p14:tracePt t="22522" x="1416050" y="2470150"/>
          <p14:tracePt t="22538" x="1416050" y="2476500"/>
          <p14:tracePt t="22538" x="1409700" y="2482850"/>
          <p14:tracePt t="22555" x="1416050" y="2489200"/>
          <p14:tracePt t="22570" x="1422400" y="2495550"/>
          <p14:tracePt t="22586" x="1428750" y="2495550"/>
          <p14:tracePt t="22586" x="1435100" y="2495550"/>
          <p14:tracePt t="22606" x="1441450" y="2495550"/>
          <p14:tracePt t="22606" x="1454150" y="2495550"/>
          <p14:tracePt t="22623" x="1460500" y="2501900"/>
          <p14:tracePt t="22637" x="1460500" y="2508250"/>
          <p14:tracePt t="22660" x="1454150" y="2514600"/>
          <p14:tracePt t="22674" x="1447800" y="2514600"/>
          <p14:tracePt t="22674" x="1441450" y="2520950"/>
          <p14:tracePt t="22689" x="1435100" y="2520950"/>
          <p14:tracePt t="22689" x="1422400" y="2527300"/>
          <p14:tracePt t="22706" x="1416050" y="2533650"/>
          <p14:tracePt t="22706" x="1403350" y="2533650"/>
          <p14:tracePt t="22723" x="1390650" y="2540000"/>
          <p14:tracePt t="22723" x="1371600" y="2540000"/>
          <p14:tracePt t="22723" x="1358900" y="2546350"/>
          <p14:tracePt t="22741" x="1339850" y="2552700"/>
          <p14:tracePt t="22754" x="1320800" y="2552700"/>
          <p14:tracePt t="22754" x="1276350" y="2552700"/>
          <p14:tracePt t="22774" x="1257300" y="2552700"/>
          <p14:tracePt t="22774" x="1231900" y="2552700"/>
          <p14:tracePt t="22789" x="1200150" y="2552700"/>
          <p14:tracePt t="22789" x="1174750" y="2546350"/>
          <p14:tracePt t="22806" x="1143000" y="2540000"/>
          <p14:tracePt t="22806" x="1117600" y="2540000"/>
          <p14:tracePt t="22806" x="1085850" y="2533650"/>
          <p14:tracePt t="22825" x="1060450" y="2527300"/>
          <p14:tracePt t="22837" x="1028700" y="2520950"/>
          <p14:tracePt t="22837" x="965200" y="2501900"/>
          <p14:tracePt t="22856" x="933450" y="2489200"/>
          <p14:tracePt t="22856" x="901700" y="2476500"/>
          <p14:tracePt t="22873" x="876300" y="2457450"/>
          <p14:tracePt t="22873" x="844550" y="2438400"/>
          <p14:tracePt t="22889" x="819150" y="2413000"/>
          <p14:tracePt t="22889" x="800100" y="2393950"/>
          <p14:tracePt t="22906" x="781050" y="2368550"/>
          <p14:tracePt t="22906" x="749300" y="2317750"/>
          <p14:tracePt t="22923" x="736600" y="2292350"/>
          <p14:tracePt t="22923" x="730250" y="2266950"/>
          <p14:tracePt t="22940" x="723900" y="2235200"/>
          <p14:tracePt t="22940" x="723900" y="2209800"/>
          <p14:tracePt t="22956" x="730250" y="2184400"/>
          <p14:tracePt t="22956" x="749300" y="2133600"/>
          <p14:tracePt t="22974" x="762000" y="2108200"/>
          <p14:tracePt t="22974" x="781050" y="2082800"/>
          <p14:tracePt t="22990" x="806450" y="2057400"/>
          <p14:tracePt t="22990" x="831850" y="2038350"/>
          <p14:tracePt t="23006" x="869950" y="2019300"/>
          <p14:tracePt t="23006" x="901700" y="2006600"/>
          <p14:tracePt t="23023" x="939800" y="1987550"/>
          <p14:tracePt t="23023" x="1028700" y="1962150"/>
          <p14:tracePt t="23041" x="1079500" y="1949450"/>
          <p14:tracePt t="23041" x="1130300" y="1936750"/>
          <p14:tracePt t="23057" x="1187450" y="1924050"/>
          <p14:tracePt t="23057" x="1244600" y="1911350"/>
          <p14:tracePt t="23074" x="1308100" y="1905000"/>
          <p14:tracePt t="23074" x="1371600" y="1892300"/>
          <p14:tracePt t="23090" x="1441450" y="1885950"/>
          <p14:tracePt t="23090" x="1517650" y="1873250"/>
          <p14:tracePt t="23090" x="1593850" y="1866900"/>
          <p14:tracePt t="23110" x="1670050" y="1854200"/>
          <p14:tracePt t="23122" x="1746250" y="1847850"/>
          <p14:tracePt t="23122" x="1917700" y="1828800"/>
          <p14:tracePt t="23141" x="2000250" y="1822450"/>
          <p14:tracePt t="23141" x="2082800" y="1816100"/>
          <p14:tracePt t="23157" x="2171700" y="1809750"/>
          <p14:tracePt t="23157" x="2260600" y="1803400"/>
          <p14:tracePt t="23174" x="2349500" y="1797050"/>
          <p14:tracePt t="23174" x="2438400" y="1790700"/>
          <p14:tracePt t="23174" x="2527300" y="1784350"/>
          <p14:tracePt t="23193" x="2616200" y="1778000"/>
          <p14:tracePt t="23205" x="2705100" y="1771650"/>
          <p14:tracePt t="23205" x="2889250" y="1765300"/>
          <p14:tracePt t="23224" x="2984500" y="1765300"/>
          <p14:tracePt t="23224" x="3079750" y="1758950"/>
          <p14:tracePt t="23241" x="3168650" y="1758950"/>
          <p14:tracePt t="23241" x="3263900" y="1758950"/>
          <p14:tracePt t="23257" x="3359150" y="1758950"/>
          <p14:tracePt t="23257" x="3549650" y="1758950"/>
          <p14:tracePt t="23274" x="3644900" y="1758950"/>
          <p14:tracePt t="23274" x="3733800" y="1758950"/>
          <p14:tracePt t="23291" x="3829050" y="1758950"/>
          <p14:tracePt t="23291" x="3917950" y="1765300"/>
          <p14:tracePt t="23307" x="4006850" y="1765300"/>
          <p14:tracePt t="23307" x="4095750" y="1765300"/>
          <p14:tracePt t="23324" x="4184650" y="1765300"/>
          <p14:tracePt t="23324" x="4349750" y="1771650"/>
          <p14:tracePt t="23341" x="4432300" y="1771650"/>
          <p14:tracePt t="23341" x="4514850" y="1771650"/>
          <p14:tracePt t="23358" x="4597400" y="1771650"/>
          <p14:tracePt t="23358" x="4673600" y="1778000"/>
          <p14:tracePt t="23374" x="4749800" y="1784350"/>
          <p14:tracePt t="23374" x="4826000" y="1790700"/>
          <p14:tracePt t="23374" x="4895850" y="1790700"/>
          <p14:tracePt t="23393" x="4965700" y="1797050"/>
          <p14:tracePt t="23406" x="5035550" y="1809750"/>
          <p14:tracePt t="23406" x="5168900" y="1828800"/>
          <p14:tracePt t="23426" x="5232400" y="1835150"/>
          <p14:tracePt t="23426" x="5289550" y="1847850"/>
          <p14:tracePt t="23441" x="5346700" y="1854200"/>
          <p14:tracePt t="23441" x="5397500" y="1866900"/>
          <p14:tracePt t="23458" x="5448300" y="1879600"/>
          <p14:tracePt t="23458" x="5492750" y="1892300"/>
          <p14:tracePt t="23458" x="5537200" y="1905000"/>
          <p14:tracePt t="23477" x="5575300" y="1917700"/>
          <p14:tracePt t="23489" x="5613400" y="1936750"/>
          <p14:tracePt t="23489" x="5645150" y="1955800"/>
          <p14:tracePt t="23510" x="5695950" y="1987550"/>
          <p14:tracePt t="23510" x="5715000" y="2012950"/>
          <p14:tracePt t="23525" x="5727700" y="2032000"/>
          <p14:tracePt t="23525" x="5740400" y="2057400"/>
          <p14:tracePt t="23525" x="5746750" y="2076450"/>
          <p14:tracePt t="23545" x="5746750" y="2101850"/>
          <p14:tracePt t="23557" x="5746750" y="2120900"/>
          <p14:tracePt t="23557" x="5734050" y="2165350"/>
          <p14:tracePt t="23575" x="5721350" y="2190750"/>
          <p14:tracePt t="23575" x="5708650" y="2209800"/>
          <p14:tracePt t="23592" x="5689600" y="2228850"/>
          <p14:tracePt t="23592" x="5670550" y="2247900"/>
          <p14:tracePt t="23609" x="5645150" y="2266950"/>
          <p14:tracePt t="23609" x="5619750" y="2286000"/>
          <p14:tracePt t="23626" x="5594350" y="2305050"/>
          <p14:tracePt t="23626" x="5530850" y="2336800"/>
          <p14:tracePt t="23642" x="5499100" y="2355850"/>
          <p14:tracePt t="23642" x="5461000" y="2368550"/>
          <p14:tracePt t="23659" x="5422900" y="2387600"/>
          <p14:tracePt t="23659" x="5384800" y="2400300"/>
          <p14:tracePt t="23675" x="5340350" y="2413000"/>
          <p14:tracePt t="23675" x="5302250" y="2425700"/>
          <p14:tracePt t="23694" x="5207000" y="2444750"/>
          <p14:tracePt t="23694" x="5156200" y="2451100"/>
          <p14:tracePt t="23709" x="5105400" y="2457450"/>
          <p14:tracePt t="23709" x="5054600" y="2470150"/>
          <p14:tracePt t="23726" x="4997450" y="2476500"/>
          <p14:tracePt t="23726" x="4940300" y="2476500"/>
          <p14:tracePt t="23743" x="4883150" y="2482850"/>
          <p14:tracePt t="23743" x="4826000" y="2489200"/>
          <p14:tracePt t="23743" x="4762500" y="2489200"/>
          <p14:tracePt t="23762" x="4705350" y="2495550"/>
          <p14:tracePt t="23774" x="4641850" y="2495550"/>
          <p14:tracePt t="23774" x="4514850" y="2501900"/>
          <p14:tracePt t="23793" x="4451350" y="2501900"/>
          <p14:tracePt t="23793" x="4387850" y="2501900"/>
          <p14:tracePt t="23809" x="4318000" y="2508250"/>
          <p14:tracePt t="23809" x="4254500" y="2508250"/>
          <p14:tracePt t="23826" x="4184650" y="2508250"/>
          <p14:tracePt t="23826" x="4114800" y="2508250"/>
          <p14:tracePt t="23826" x="4038600" y="2508250"/>
          <p14:tracePt t="23846" x="3968750" y="2508250"/>
          <p14:tracePt t="23858" x="3892550" y="2508250"/>
          <p14:tracePt t="23858" x="3746500" y="2508250"/>
          <p14:tracePt t="23876" x="3670300" y="2508250"/>
          <p14:tracePt t="23876" x="3594100" y="2508250"/>
          <p14:tracePt t="23893" x="3517900" y="2508250"/>
          <p14:tracePt t="23893" x="3441700" y="2508250"/>
          <p14:tracePt t="23910" x="3365500" y="2508250"/>
          <p14:tracePt t="23910" x="3289300" y="2508250"/>
          <p14:tracePt t="23926" x="3219450" y="2508250"/>
          <p14:tracePt t="23926" x="3067050" y="2514600"/>
          <p14:tracePt t="23943" x="2990850" y="2514600"/>
          <p14:tracePt t="23943" x="2921000" y="2520950"/>
          <p14:tracePt t="23960" x="2844800" y="2527300"/>
          <p14:tracePt t="23960" x="2768600" y="2527300"/>
          <p14:tracePt t="23977" x="2698750" y="2533650"/>
          <p14:tracePt t="23977" x="2552700" y="2540000"/>
          <p14:tracePt t="23993" x="2482850" y="2546350"/>
          <p14:tracePt t="23993" x="2413000" y="2546350"/>
          <p14:tracePt t="24010" x="2343150" y="2552700"/>
          <p14:tracePt t="24010" x="2279650" y="2559050"/>
          <p14:tracePt t="24026" x="2216150" y="2559050"/>
          <p14:tracePt t="24026" x="2152650" y="2565400"/>
          <p14:tracePt t="24043" x="2089150" y="2565400"/>
          <p14:tracePt t="24043" x="1974850" y="2578100"/>
          <p14:tracePt t="24062" x="1917700" y="2578100"/>
          <p14:tracePt t="24062" x="1860550" y="2584450"/>
          <p14:tracePt t="24077" x="1809750" y="2584450"/>
          <p14:tracePt t="24077" x="1758950" y="2590800"/>
          <p14:tracePt t="24094" x="1708150" y="2590800"/>
          <p14:tracePt t="24094" x="1663700" y="2590800"/>
          <p14:tracePt t="24094" x="1619250" y="2597150"/>
          <p14:tracePt t="24113" x="1581150" y="2597150"/>
          <p14:tracePt t="24125" x="1543050" y="2597150"/>
          <p14:tracePt t="24125" x="1511300" y="2597150"/>
          <p14:tracePt t="24125" x="1479550" y="2603500"/>
          <p14:tracePt t="24146" x="1454150" y="2603500"/>
          <p14:tracePt t="24146" x="1428750" y="2603500"/>
          <p14:tracePt t="24161" x="1403350" y="2609850"/>
          <p14:tracePt t="24161" x="1384300" y="2609850"/>
          <p14:tracePt t="24177" x="1371600" y="2609850"/>
          <p14:tracePt t="24177" x="1358900" y="2609850"/>
          <p14:tracePt t="24194" x="1346200" y="2616200"/>
          <p14:tracePt t="24194" x="1339850" y="2616200"/>
          <p14:tracePt t="24210" x="1333500" y="2616200"/>
          <p14:tracePt t="24226" x="1333500" y="2609850"/>
          <p14:tracePt t="24256" x="1346200" y="2603500"/>
          <p14:tracePt t="24273" x="1352550" y="2603500"/>
          <p14:tracePt t="24284" x="1358900" y="2597150"/>
          <p14:tracePt t="24301" x="1365250" y="2590800"/>
          <p14:tracePt t="24317" x="1371600" y="2590800"/>
          <p14:tracePt t="24333" x="1377950" y="2584450"/>
          <p14:tracePt t="24345" x="1384300" y="2584450"/>
          <p14:tracePt t="24368" x="1384300" y="2578100"/>
          <p14:tracePt t="24413" x="1390650" y="2571750"/>
          <p14:tracePt t="24429" x="1390650" y="2565400"/>
          <p14:tracePt t="24445" x="1397000" y="2559050"/>
          <p14:tracePt t="24461" x="1397000" y="2552700"/>
          <p14:tracePt t="24473" x="1409700" y="2546350"/>
          <p14:tracePt t="24489" x="1416050" y="2540000"/>
          <p14:tracePt t="24505" x="1422400" y="2540000"/>
          <p14:tracePt t="24513" x="1428750" y="2533650"/>
          <p14:tracePt t="24513" x="1435100" y="2533650"/>
          <p14:tracePt t="24529" x="1441450" y="2533650"/>
          <p14:tracePt t="24529" x="1454150" y="2527300"/>
          <p14:tracePt t="24546" x="1460500" y="2533650"/>
          <p14:tracePt t="24546" x="1466850" y="2527300"/>
          <p14:tracePt t="24562" x="1479550" y="2533650"/>
          <p14:tracePt t="24562" x="1485900" y="2533650"/>
          <p14:tracePt t="24562" x="1492250" y="2533650"/>
          <p14:tracePt t="24581" x="1498600" y="2533650"/>
          <p14:tracePt t="24581" x="1504950" y="2533650"/>
          <p14:tracePt t="24596" x="1517650" y="2540000"/>
          <p14:tracePt t="24596" x="1524000" y="2540000"/>
          <p14:tracePt t="24612" x="1530350" y="2546350"/>
          <p14:tracePt t="24627" x="1536700" y="2546350"/>
          <p14:tracePt t="24627" x="1543050" y="2546350"/>
          <p14:tracePt t="24646" x="1549400" y="2546350"/>
          <p14:tracePt t="24646" x="1555750" y="2552700"/>
          <p14:tracePt t="24662" x="1562100" y="2552700"/>
          <p14:tracePt t="24677" x="1568450" y="2552700"/>
          <p14:tracePt t="24694" x="1574800" y="2552700"/>
          <p14:tracePt t="24710" x="1581150" y="2546350"/>
          <p14:tracePt t="24728" x="1587500" y="2540000"/>
          <p14:tracePt t="24744" x="1593850" y="2527300"/>
          <p14:tracePt t="24761" x="1593850" y="2520950"/>
          <p14:tracePt t="24778" x="1600200" y="2514600"/>
          <p14:tracePt t="24794" x="1600200" y="2508250"/>
          <p14:tracePt t="24794" x="1606550" y="2495550"/>
          <p14:tracePt t="24813" x="1606550" y="2489200"/>
          <p14:tracePt t="24829" x="1606550" y="2482850"/>
          <p14:tracePt t="24844" x="1606550" y="2476500"/>
          <p14:tracePt t="24861" x="1606550" y="2470150"/>
          <p14:tracePt t="24878" x="1606550" y="2463800"/>
          <p14:tracePt t="24894" x="1612900" y="2457450"/>
          <p14:tracePt t="24977" x="1619250" y="2457450"/>
          <p14:tracePt t="24993" x="1625600" y="2457450"/>
          <p14:tracePt t="25009" x="1631950" y="2457450"/>
          <p14:tracePt t="25021" x="1638300" y="2457450"/>
          <p14:tracePt t="25037" x="1644650" y="2451100"/>
          <p14:tracePt t="25053" x="1651000" y="2451100"/>
          <p14:tracePt t="25065" x="1657350" y="2451100"/>
          <p14:tracePt t="25098" x="1651000" y="2444750"/>
          <p14:tracePt t="25133" x="1644650" y="2438400"/>
          <p14:tracePt t="25149" x="1644650" y="2432050"/>
          <p14:tracePt t="25157" x="1638300" y="2425700"/>
          <p14:tracePt t="25166" x="1638300" y="2419350"/>
          <p14:tracePt t="25166" x="1638300" y="2413000"/>
          <p14:tracePt t="25182" x="1631950" y="2406650"/>
          <p14:tracePt t="25182" x="1631950" y="2393950"/>
          <p14:tracePt t="25197" x="1631950" y="2381250"/>
          <p14:tracePt t="25197" x="1625600" y="2362200"/>
          <p14:tracePt t="25214" x="1625600" y="2349500"/>
          <p14:tracePt t="25214" x="1625600" y="2324100"/>
          <p14:tracePt t="25231" x="1619250" y="2305050"/>
          <p14:tracePt t="25231" x="1612900" y="2260600"/>
          <p14:tracePt t="25248" x="1606550" y="2235200"/>
          <p14:tracePt t="25248" x="1600200" y="2203450"/>
          <p14:tracePt t="25265" x="1593850" y="2178050"/>
          <p14:tracePt t="25265" x="1587500" y="2152650"/>
          <p14:tracePt t="25281" x="1581150" y="2120900"/>
          <p14:tracePt t="25281" x="1574800" y="2095500"/>
          <p14:tracePt t="25298" x="1568450" y="2070100"/>
          <p14:tracePt t="25298" x="1549400" y="2019300"/>
          <p14:tracePt t="25314" x="1543050" y="1993900"/>
          <p14:tracePt t="25314" x="1536700" y="1974850"/>
          <p14:tracePt t="25331" x="1530350" y="1955800"/>
          <p14:tracePt t="25331" x="1524000" y="1936750"/>
          <p14:tracePt t="25348" x="1517650" y="1924050"/>
          <p14:tracePt t="25348" x="1511300" y="1911350"/>
          <p14:tracePt t="25365" x="1504950" y="1898650"/>
          <p14:tracePt t="25365" x="1492250" y="1879600"/>
          <p14:tracePt t="25382" x="1485900" y="1873250"/>
          <p14:tracePt t="25382" x="1479550" y="1866900"/>
          <p14:tracePt t="25398" x="1473200" y="1860550"/>
          <p14:tracePt t="25413" x="1466850" y="1860550"/>
          <p14:tracePt t="25430" x="1466850" y="1866900"/>
          <p14:tracePt t="25474" x="1473200" y="1866900"/>
          <p14:tracePt t="25493" x="1479550" y="1866900"/>
          <p14:tracePt t="25509" x="1485900" y="1866900"/>
          <p14:tracePt t="25532" x="1479550" y="1873250"/>
          <p14:tracePt t="25561" x="1473200" y="1873250"/>
          <p14:tracePt t="25569" x="1466850" y="1873250"/>
          <p14:tracePt t="25580" x="1460500" y="1873250"/>
          <p14:tracePt t="25580" x="1454150" y="1873250"/>
          <p14:tracePt t="25580" x="1441450" y="1873250"/>
          <p14:tracePt t="25601" x="1428750" y="1879600"/>
          <p14:tracePt t="25601" x="1416050" y="1879600"/>
          <p14:tracePt t="25615" x="1403350" y="1879600"/>
          <p14:tracePt t="25615" x="1384300" y="1879600"/>
          <p14:tracePt t="25632" x="1371600" y="1879600"/>
          <p14:tracePt t="25632" x="1352550" y="1873250"/>
          <p14:tracePt t="25649" x="1327150" y="1873250"/>
          <p14:tracePt t="25649" x="1308100" y="1866900"/>
          <p14:tracePt t="25666" x="1282700" y="1866900"/>
          <p14:tracePt t="25666" x="1231900" y="1854200"/>
          <p14:tracePt t="25682" x="1206500" y="1841500"/>
          <p14:tracePt t="25682" x="1174750" y="1835150"/>
          <p14:tracePt t="25699" x="1149350" y="1822450"/>
          <p14:tracePt t="25699" x="1123950" y="1803400"/>
          <p14:tracePt t="25716" x="1092200" y="1790700"/>
          <p14:tracePt t="25716" x="1041400" y="1758950"/>
          <p14:tracePt t="25734" x="1016000" y="1733550"/>
          <p14:tracePt t="25734" x="996950" y="1714500"/>
          <p14:tracePt t="25749" x="971550" y="1695450"/>
          <p14:tracePt t="25749" x="952500" y="1670050"/>
          <p14:tracePt t="25766" x="933450" y="1651000"/>
          <p14:tracePt t="25766" x="920750" y="1625600"/>
          <p14:tracePt t="25782" x="901700" y="1600200"/>
          <p14:tracePt t="25782" x="895350" y="1574800"/>
          <p14:tracePt t="25782" x="889000" y="1549400"/>
          <p14:tracePt t="25802" x="882650" y="1524000"/>
          <p14:tracePt t="25814" x="882650" y="1498600"/>
          <p14:tracePt t="25814" x="889000" y="1447800"/>
          <p14:tracePt t="25833" x="901700" y="1422400"/>
          <p14:tracePt t="25833" x="914400" y="1397000"/>
          <p14:tracePt t="25850" x="933450" y="1371600"/>
          <p14:tracePt t="25850" x="952500" y="1346200"/>
          <p14:tracePt t="25866" x="977900" y="1327150"/>
          <p14:tracePt t="25866" x="1003300" y="1301750"/>
          <p14:tracePt t="25866" x="1035050" y="1282700"/>
          <p14:tracePt t="25886" x="1066800" y="1263650"/>
          <p14:tracePt t="25898" x="1098550" y="1244600"/>
          <p14:tracePt t="25898" x="1174750" y="1212850"/>
          <p14:tracePt t="25916" x="1219200" y="1193800"/>
          <p14:tracePt t="25916" x="1257300" y="1181100"/>
          <p14:tracePt t="25933" x="1308100" y="1168400"/>
          <p14:tracePt t="25933" x="1352550" y="1155700"/>
          <p14:tracePt t="25950" x="1403350" y="1143000"/>
          <p14:tracePt t="25950" x="1511300" y="1117600"/>
          <p14:tracePt t="25967" x="1562100" y="1104900"/>
          <p14:tracePt t="25967" x="1619250" y="1092200"/>
          <p14:tracePt t="25984" x="1682750" y="1073150"/>
          <p14:tracePt t="25984" x="1746250" y="1060450"/>
          <p14:tracePt t="26000" x="1809750" y="1047750"/>
          <p14:tracePt t="26000" x="1879600" y="1035050"/>
          <p14:tracePt t="26017" x="1949450" y="1022350"/>
          <p14:tracePt t="26017" x="2089150" y="1003300"/>
          <p14:tracePt t="26034" x="2165350" y="990600"/>
          <p14:tracePt t="26034" x="2241550" y="977900"/>
          <p14:tracePt t="26051" x="2317750" y="965200"/>
          <p14:tracePt t="26051" x="2393950" y="958850"/>
          <p14:tracePt t="26067" x="2476500" y="946150"/>
          <p14:tracePt t="26067" x="2552700" y="939800"/>
          <p14:tracePt t="26067" x="2635250" y="933450"/>
          <p14:tracePt t="26086" x="2717800" y="933450"/>
          <p14:tracePt t="26086" x="2800350" y="927100"/>
          <p14:tracePt t="26103" x="2882900" y="920750"/>
          <p14:tracePt t="26103" x="2971800" y="920750"/>
          <p14:tracePt t="26117" x="3054350" y="920750"/>
          <p14:tracePt t="26117" x="3143250" y="920750"/>
          <p14:tracePt t="26134" x="3232150" y="920750"/>
          <p14:tracePt t="26134" x="3327400" y="920750"/>
          <p14:tracePt t="26134" x="3416300" y="920750"/>
          <p14:tracePt t="26153" x="3511550" y="920750"/>
          <p14:tracePt t="26166" x="3600450" y="927100"/>
          <p14:tracePt t="26166" x="3797300" y="933450"/>
          <p14:tracePt t="26186" x="3892550" y="933450"/>
          <p14:tracePt t="26186" x="3987800" y="933450"/>
          <p14:tracePt t="26202" x="4089400" y="933450"/>
          <p14:tracePt t="26202" x="4191000" y="939800"/>
          <p14:tracePt t="26218" x="4292600" y="939800"/>
          <p14:tracePt t="26218" x="4394200" y="939800"/>
          <p14:tracePt t="26234" x="4489450" y="933450"/>
          <p14:tracePt t="26234" x="4591050" y="939800"/>
          <p14:tracePt t="26234" x="4692650" y="939800"/>
          <p14:tracePt t="26254" x="4794250" y="939800"/>
          <p14:tracePt t="26254" x="4889500" y="946150"/>
          <p14:tracePt t="26268" x="4984750" y="952500"/>
          <p14:tracePt t="26268" x="5080000" y="965200"/>
          <p14:tracePt t="26284" x="5175250" y="977900"/>
          <p14:tracePt t="26284" x="5264150" y="990600"/>
          <p14:tracePt t="26301" x="5353050" y="1003300"/>
          <p14:tracePt t="26301" x="5435600" y="1022350"/>
          <p14:tracePt t="26318" x="5511800" y="1041400"/>
          <p14:tracePt t="26318" x="5664200" y="1085850"/>
          <p14:tracePt t="26335" x="5727700" y="1104900"/>
          <p14:tracePt t="26335" x="5791200" y="1130300"/>
          <p14:tracePt t="26351" x="5854700" y="1149350"/>
          <p14:tracePt t="26351" x="5905500" y="1181100"/>
          <p14:tracePt t="26368" x="5956300" y="1206500"/>
          <p14:tracePt t="26368" x="6038850" y="1257300"/>
          <p14:tracePt t="26386" x="6076950" y="1282700"/>
          <p14:tracePt t="26386" x="6102350" y="1308100"/>
          <p14:tracePt t="26402" x="6127750" y="1333500"/>
          <p14:tracePt t="26402" x="6146800" y="1358900"/>
          <p14:tracePt t="26418" x="6153150" y="1384300"/>
          <p14:tracePt t="26418" x="6159500" y="1409700"/>
          <p14:tracePt t="26435" x="6159500" y="1435100"/>
          <p14:tracePt t="26435" x="6153150" y="1460500"/>
          <p14:tracePt t="26435" x="6146800" y="1479550"/>
          <p14:tracePt t="26454" x="6127750" y="1504950"/>
          <p14:tracePt t="26467" x="6102350" y="1524000"/>
          <p14:tracePt t="26467" x="6045200" y="1562100"/>
          <p14:tracePt t="26486" x="6013450" y="1574800"/>
          <p14:tracePt t="26486" x="5969000" y="1593850"/>
          <p14:tracePt t="26502" x="5924550" y="1606550"/>
          <p14:tracePt t="26502" x="5873750" y="1612900"/>
          <p14:tracePt t="26519" x="5816600" y="1625600"/>
          <p14:tracePt t="26519" x="5759450" y="1638300"/>
          <p14:tracePt t="26519" x="5695950" y="1644650"/>
          <p14:tracePt t="26538" x="5632450" y="1651000"/>
          <p14:tracePt t="26550" x="5562600" y="1657350"/>
          <p14:tracePt t="26550" x="5492750" y="1663700"/>
          <p14:tracePt t="26570" x="5346700" y="1676400"/>
          <p14:tracePt t="26570" x="5270500" y="1682750"/>
          <p14:tracePt t="26586" x="5187950" y="1682750"/>
          <p14:tracePt t="26586" x="5105400" y="1689100"/>
          <p14:tracePt t="26603" x="5022850" y="1689100"/>
          <p14:tracePt t="26603" x="4940300" y="1695450"/>
          <p14:tracePt t="26619" x="4851400" y="1695450"/>
          <p14:tracePt t="26619" x="4679950" y="1701800"/>
          <p14:tracePt t="26636" x="4591050" y="1701800"/>
          <p14:tracePt t="26636" x="4502150" y="1701800"/>
          <p14:tracePt t="26653" x="4413250" y="1701800"/>
          <p14:tracePt t="26653" x="4318000" y="1708150"/>
          <p14:tracePt t="26669" x="4229100" y="1708150"/>
          <p14:tracePt t="26669" x="4044950" y="1708150"/>
          <p14:tracePt t="26687" x="3956050" y="1708150"/>
          <p14:tracePt t="26687" x="3867150" y="1714500"/>
          <p14:tracePt t="26702" x="3771900" y="1714500"/>
          <p14:tracePt t="26702" x="3683000" y="1714500"/>
          <p14:tracePt t="26719" x="3594100" y="1714500"/>
          <p14:tracePt t="26719" x="3505200" y="1714500"/>
          <p14:tracePt t="26736" x="3416300" y="1720850"/>
          <p14:tracePt t="26736" x="3244850" y="1720850"/>
          <p14:tracePt t="26754" x="3155950" y="1727200"/>
          <p14:tracePt t="26754" x="3073400" y="1727200"/>
          <p14:tracePt t="26770" x="2997200" y="1733550"/>
          <p14:tracePt t="26770" x="2914650" y="1733550"/>
          <p14:tracePt t="26787" x="2838450" y="1739900"/>
          <p14:tracePt t="26787" x="2762250" y="1746250"/>
          <p14:tracePt t="26787" x="2692400" y="1752600"/>
          <p14:tracePt t="26806" x="2622550" y="1752600"/>
          <p14:tracePt t="26818" x="2552700" y="1758950"/>
          <p14:tracePt t="26818" x="2489200" y="1758950"/>
          <p14:tracePt t="26818" x="2425700" y="1765300"/>
          <p14:tracePt t="26839" x="2368550" y="1771650"/>
          <p14:tracePt t="26839" x="2311400" y="1771650"/>
          <p14:tracePt t="26854" x="2260600" y="1778000"/>
          <p14:tracePt t="26854" x="2209800" y="1784350"/>
          <p14:tracePt t="26871" x="2159000" y="1784350"/>
          <p14:tracePt t="26871" x="2114550" y="1790700"/>
          <p14:tracePt t="26887" x="2076450" y="1790700"/>
          <p14:tracePt t="26887" x="2038350" y="1797050"/>
          <p14:tracePt t="26887" x="2000250" y="1797050"/>
          <p14:tracePt t="26906" x="1968500" y="1803400"/>
          <p14:tracePt t="26918" x="1936750" y="1809750"/>
          <p14:tracePt t="26918" x="1892300" y="1816100"/>
          <p14:tracePt t="26937" x="1873250" y="1822450"/>
          <p14:tracePt t="26937" x="1854200" y="1822450"/>
          <p14:tracePt t="26954" x="1835150" y="1828800"/>
          <p14:tracePt t="26954" x="1822450" y="1828800"/>
          <p14:tracePt t="26970" x="1816100" y="1835150"/>
          <p14:tracePt t="26970" x="1797050" y="1841500"/>
          <p14:tracePt t="26987" x="1803400" y="1841500"/>
          <p14:tracePt t="27041" x="1809750" y="1835150"/>
          <p14:tracePt t="27054" x="1816100" y="1835150"/>
          <p14:tracePt t="27061" x="1822450" y="1828800"/>
          <p14:tracePt t="27069" x="1835150" y="1828800"/>
          <p14:tracePt t="27094" x="1841500" y="1822450"/>
          <p14:tracePt t="27106" x="1835150" y="1822450"/>
          <p14:tracePt t="27181" x="1835150" y="1828800"/>
          <p14:tracePt t="27206" x="1835150" y="1822450"/>
          <p14:tracePt t="27281" x="1841500" y="1822450"/>
          <p14:tracePt t="27293" x="1847850" y="1816100"/>
          <p14:tracePt t="27309" x="1854200" y="1816100"/>
          <p14:tracePt t="27325" x="1860550" y="1809750"/>
          <p14:tracePt t="27341" x="1866900" y="1809750"/>
          <p14:tracePt t="27353" x="1873250" y="1803400"/>
          <p14:tracePt t="27370" x="1879600" y="1797050"/>
          <p14:tracePt t="27401" x="1879600" y="1790700"/>
          <p14:tracePt t="27430" x="1885950" y="1790700"/>
          <p14:tracePt t="27445" x="1892300" y="1784350"/>
          <p14:tracePt t="27465" x="1898650" y="1784350"/>
          <p14:tracePt t="27497" x="1911350" y="1790700"/>
          <p14:tracePt t="27513" x="1917700" y="1790700"/>
          <p14:tracePt t="27525" x="1924050" y="1790700"/>
          <p14:tracePt t="27537" x="1930400" y="1790700"/>
          <p14:tracePt t="27537" x="1936750" y="1790700"/>
          <p14:tracePt t="27537" x="1949450" y="1790700"/>
          <p14:tracePt t="27558" x="1955800" y="1790700"/>
          <p14:tracePt t="27570" x="1968500" y="1784350"/>
          <p14:tracePt t="27570" x="1987550" y="1784350"/>
          <p14:tracePt t="27589" x="2000250" y="1784350"/>
          <p14:tracePt t="27589" x="2012950" y="1784350"/>
          <p14:tracePt t="27607" x="2025650" y="1784350"/>
          <p14:tracePt t="27607" x="2038350" y="1784350"/>
          <p14:tracePt t="27623" x="2051050" y="1784350"/>
          <p14:tracePt t="27623" x="2063750" y="1784350"/>
          <p14:tracePt t="27639" x="2070100" y="1784350"/>
          <p14:tracePt t="27639" x="2089150" y="1784350"/>
          <p14:tracePt t="27656" x="2095500" y="1790700"/>
          <p14:tracePt t="27656" x="2101850" y="1790700"/>
          <p14:tracePt t="27673" x="2108200" y="1790700"/>
          <p14:tracePt t="27673" x="2114550" y="1790700"/>
          <p14:tracePt t="27689" x="2120900" y="1790700"/>
          <p14:tracePt t="27705" x="2127250" y="1784350"/>
          <p14:tracePt t="27722" x="2127250" y="1778000"/>
          <p14:tracePt t="27746" x="2120900" y="1778000"/>
          <p14:tracePt t="27789" x="2120900" y="1784350"/>
          <p14:tracePt t="27813" x="2127250" y="1790700"/>
          <p14:tracePt t="27829" x="2127250" y="1797050"/>
          <p14:tracePt t="27842" x="2133600" y="1803400"/>
          <p14:tracePt t="27850" x="2139950" y="1803400"/>
          <p14:tracePt t="27865" x="2146300" y="1803400"/>
          <p14:tracePt t="27875" x="2152650" y="1809750"/>
          <p14:tracePt t="27875" x="2159000" y="1809750"/>
          <p14:tracePt t="27890" x="2171700" y="1809750"/>
          <p14:tracePt t="27890" x="2178050" y="1809750"/>
          <p14:tracePt t="27907" x="2190750" y="1809750"/>
          <p14:tracePt t="27907" x="2203450" y="1809750"/>
          <p14:tracePt t="27907" x="2222500" y="1809750"/>
          <p14:tracePt t="27927" x="2241550" y="1809750"/>
          <p14:tracePt t="27938" x="2260600" y="1809750"/>
          <p14:tracePt t="27938" x="2311400" y="1809750"/>
          <p14:tracePt t="27957" x="2343150" y="1803400"/>
          <p14:tracePt t="27957" x="2368550" y="1797050"/>
          <p14:tracePt t="27974" x="2400300" y="1797050"/>
          <p14:tracePt t="27974" x="2438400" y="1784350"/>
          <p14:tracePt t="27990" x="2482850" y="1778000"/>
          <p14:tracePt t="27990" x="2565400" y="1765300"/>
          <p14:tracePt t="28007" x="2616200" y="1758950"/>
          <p14:tracePt t="28007" x="2667000" y="1752600"/>
          <p14:tracePt t="28025" x="2724150" y="1739900"/>
          <p14:tracePt t="28025" x="2787650" y="1733550"/>
          <p14:tracePt t="28041" x="2844800" y="1733550"/>
          <p14:tracePt t="28041" x="2908300" y="1720850"/>
          <p14:tracePt t="28057" x="2971800" y="1720850"/>
          <p14:tracePt t="28057" x="3111500" y="1708150"/>
          <p14:tracePt t="28075" x="3187700" y="1701800"/>
          <p14:tracePt t="28075" x="3257550" y="1701800"/>
          <p14:tracePt t="28091" x="3333750" y="1695450"/>
          <p14:tracePt t="28091" x="3409950" y="1695450"/>
          <p14:tracePt t="28109" x="3486150" y="1695450"/>
          <p14:tracePt t="28109" x="3632200" y="1689100"/>
          <p14:tracePt t="28127" x="3708400" y="1695450"/>
          <p14:tracePt t="28139" x="3784600" y="1695450"/>
          <p14:tracePt t="28139" x="3930650" y="1701800"/>
          <p14:tracePt t="28158" x="3994150" y="1708150"/>
          <p14:tracePt t="28158" x="4064000" y="1714500"/>
          <p14:tracePt t="28175" x="4127500" y="1720850"/>
          <p14:tracePt t="28175" x="4184650" y="1727200"/>
          <p14:tracePt t="28191" x="4241800" y="1727200"/>
          <p14:tracePt t="28191" x="4298950" y="1733550"/>
          <p14:tracePt t="28191" x="4343400" y="1739900"/>
          <p14:tracePt t="28210" x="4394200" y="1739900"/>
          <p14:tracePt t="28223" x="4432300" y="1739900"/>
          <p14:tracePt t="28223" x="4502150" y="1746250"/>
          <p14:tracePt t="28242" x="4527550" y="1746250"/>
          <p14:tracePt t="28242" x="4552950" y="1746250"/>
          <p14:tracePt t="28258" x="4572000" y="1746250"/>
          <p14:tracePt t="28258" x="4591050" y="1746250"/>
          <p14:tracePt t="28275" x="4603750" y="1746250"/>
          <p14:tracePt t="28275" x="4610100" y="1746250"/>
          <p14:tracePt t="28291" x="4616450" y="1746250"/>
          <p14:tracePt t="28291" x="4622800" y="1739900"/>
          <p14:tracePt t="28308" x="4629150" y="1733550"/>
          <p14:tracePt t="28323" x="4635500" y="1727200"/>
          <p14:tracePt t="28340" x="4641850" y="1727200"/>
          <p14:tracePt t="28340" x="4648200" y="1720850"/>
          <p14:tracePt t="28358" x="4654550" y="1720850"/>
          <p14:tracePt t="28358" x="4679950" y="1720850"/>
          <p14:tracePt t="28375" x="4692650" y="1720850"/>
          <p14:tracePt t="28375" x="4711700" y="1727200"/>
          <p14:tracePt t="28392" x="4730750" y="1727200"/>
          <p14:tracePt t="28392" x="4756150" y="1733550"/>
          <p14:tracePt t="28408" x="4787900" y="1739900"/>
          <p14:tracePt t="28408" x="4864100" y="1752600"/>
          <p14:tracePt t="28426" x="4908550" y="1758950"/>
          <p14:tracePt t="28426" x="4953000" y="1771650"/>
          <p14:tracePt t="28442" x="5010150" y="1784350"/>
          <p14:tracePt t="28442" x="5067300" y="1797050"/>
          <p14:tracePt t="28459" x="5130800" y="1816100"/>
          <p14:tracePt t="28459" x="5194300" y="1835150"/>
          <p14:tracePt t="28476" x="5264150" y="1860550"/>
          <p14:tracePt t="28476" x="5340350" y="1879600"/>
          <p14:tracePt t="28476" x="5416550" y="1911350"/>
          <p14:tracePt t="28495" x="5492750" y="1943100"/>
          <p14:tracePt t="28507" x="5568950" y="1981200"/>
          <p14:tracePt t="28507" x="5727700" y="2063750"/>
          <p14:tracePt t="28529" x="5803900" y="2114550"/>
          <p14:tracePt t="28529" x="5956300" y="2209800"/>
          <p14:tracePt t="28549" x="6026150" y="2254250"/>
          <p14:tracePt t="28557" x="6096000" y="2298700"/>
          <p14:tracePt t="28557" x="6159500" y="2343150"/>
          <p14:tracePt t="28557" x="6223000" y="2381250"/>
          <p14:tracePt t="28578" x="6280150" y="2419350"/>
          <p14:tracePt t="28591" x="6330950" y="2457450"/>
          <p14:tracePt t="28591" x="6432550" y="2514600"/>
          <p14:tracePt t="28610" x="6477000" y="2546350"/>
          <p14:tracePt t="28610" x="6521450" y="2565400"/>
          <p14:tracePt t="28626" x="6565900" y="2584450"/>
          <p14:tracePt t="28626" x="6604000" y="2597150"/>
          <p14:tracePt t="28642" x="6648450" y="2609850"/>
          <p14:tracePt t="28642" x="6686550" y="2616200"/>
          <p14:tracePt t="28659" x="6724650" y="2622550"/>
          <p14:tracePt t="28659" x="6807200" y="2628900"/>
          <p14:tracePt t="28676" x="6845300" y="2628900"/>
          <p14:tracePt t="28676" x="6889750" y="2622550"/>
          <p14:tracePt t="28693" x="6934200" y="2616200"/>
          <p14:tracePt t="28693" x="6978650" y="2609850"/>
          <p14:tracePt t="28710" x="7023100" y="2603500"/>
          <p14:tracePt t="28710" x="7131050" y="2584450"/>
          <p14:tracePt t="28727" x="7181850" y="2571750"/>
          <p14:tracePt t="28727" x="7245350" y="2565400"/>
          <p14:tracePt t="28743" x="7302500" y="2559050"/>
          <p14:tracePt t="28743" x="7366000" y="2552700"/>
          <p14:tracePt t="28760" x="7429500" y="2546350"/>
          <p14:tracePt t="28760" x="7486650" y="2546350"/>
          <p14:tracePt t="28776" x="7550150" y="2540000"/>
          <p14:tracePt t="28776" x="7664450" y="2540000"/>
          <p14:tracePt t="28795" x="7721600" y="2540000"/>
          <p14:tracePt t="28795" x="7772400" y="2540000"/>
          <p14:tracePt t="28810" x="7823200" y="2540000"/>
          <p14:tracePt t="28810" x="7867650" y="2540000"/>
          <p14:tracePt t="28827" x="7912100" y="2540000"/>
          <p14:tracePt t="28827" x="7950200" y="2540000"/>
          <p14:tracePt t="28843" x="7981950" y="2540000"/>
          <p14:tracePt t="28843" x="8013700" y="2546350"/>
          <p14:tracePt t="28843" x="8039100" y="2546350"/>
          <p14:tracePt t="28863" x="8064500" y="2546350"/>
          <p14:tracePt t="28875" x="8083550" y="2552700"/>
          <p14:tracePt t="28875" x="8108950" y="2559050"/>
          <p14:tracePt t="28895" x="8121650" y="2559050"/>
          <p14:tracePt t="28895" x="8128000" y="2559050"/>
          <p14:tracePt t="28910" x="8134350" y="2565400"/>
          <p14:tracePt t="28910" x="8134350" y="2571750"/>
          <p14:tracePt t="28927" x="8128000" y="2578100"/>
          <p14:tracePt t="28942" x="8128000" y="2584450"/>
          <p14:tracePt t="28942" x="8121650" y="2590800"/>
          <p14:tracePt t="28942" x="8115300" y="2597150"/>
          <p14:tracePt t="28963" x="8115300" y="2603500"/>
          <p14:tracePt t="28963" x="8108950" y="2609850"/>
          <p14:tracePt t="28977" x="8102600" y="2616200"/>
          <p14:tracePt t="28977" x="8096250" y="2622550"/>
          <p14:tracePt t="28994" x="8089900" y="2622550"/>
          <p14:tracePt t="28994" x="8083550" y="2628900"/>
          <p14:tracePt t="29010" x="8077200" y="2628900"/>
          <p14:tracePt t="29026" x="8083550" y="2635250"/>
          <p14:tracePt t="29050" x="8083550" y="2641600"/>
          <p14:tracePt t="29066" x="8096250" y="2647950"/>
          <p14:tracePt t="29082" x="8102600" y="2654300"/>
          <p14:tracePt t="29095" x="8108950" y="2660650"/>
          <p14:tracePt t="29110" x="8115300" y="2667000"/>
          <p14:tracePt t="29110" x="8121650" y="2673350"/>
          <p14:tracePt t="29128" x="8121650" y="2679700"/>
          <p14:tracePt t="29128" x="8121650" y="2686050"/>
          <p14:tracePt t="29144" x="8121650" y="2692400"/>
          <p14:tracePt t="29144" x="8121650" y="2705100"/>
          <p14:tracePt t="29163" x="8121650" y="2717800"/>
          <p14:tracePt t="29163" x="8121650" y="2724150"/>
          <p14:tracePt t="29179" x="8115300" y="2730500"/>
          <p14:tracePt t="29179" x="8115300" y="2743200"/>
          <p14:tracePt t="29195" x="8108950" y="2749550"/>
          <p14:tracePt t="29195" x="8102600" y="2762250"/>
          <p14:tracePt t="29211" x="8102600" y="2768600"/>
          <p14:tracePt t="29211" x="8096250" y="2781300"/>
          <p14:tracePt t="29211" x="8089900" y="2794000"/>
          <p14:tracePt t="29231" x="8083550" y="2800350"/>
          <p14:tracePt t="29243" x="8077200" y="2813050"/>
          <p14:tracePt t="29243" x="8070850" y="2819400"/>
          <p14:tracePt t="29262" x="8070850" y="2825750"/>
          <p14:tracePt t="29262" x="8058150" y="2832100"/>
          <p14:tracePt t="29278" x="8058150" y="2844800"/>
          <p14:tracePt t="29293" x="8058150" y="2851150"/>
          <p14:tracePt t="29310" x="8051800" y="2857500"/>
          <p14:tracePt t="29310" x="8058150" y="2863850"/>
          <p14:tracePt t="29328" x="8058150" y="2870200"/>
          <p14:tracePt t="29328" x="8058150" y="2876550"/>
          <p14:tracePt t="29345" x="8064500" y="2882900"/>
          <p14:tracePt t="29345" x="8064500" y="2889250"/>
          <p14:tracePt t="29362" x="8064500" y="2895600"/>
          <p14:tracePt t="29376" x="8064500" y="2908300"/>
          <p14:tracePt t="29376" x="8064500" y="2914650"/>
          <p14:tracePt t="29395" x="8058150" y="2921000"/>
          <p14:tracePt t="29395" x="8058150" y="2933700"/>
          <p14:tracePt t="29412" x="8051800" y="2946400"/>
          <p14:tracePt t="29412" x="8045450" y="2959100"/>
          <p14:tracePt t="29429" x="8045450" y="2978150"/>
          <p14:tracePt t="29429" x="8039100" y="2997200"/>
          <p14:tracePt t="29447" x="8026400" y="3028950"/>
          <p14:tracePt t="29447" x="8020050" y="3041650"/>
          <p14:tracePt t="29462" x="8013700" y="3060700"/>
          <p14:tracePt t="29462" x="8007350" y="3079750"/>
          <p14:tracePt t="29479" x="8001000" y="3092450"/>
          <p14:tracePt t="29479" x="7994650" y="3111500"/>
          <p14:tracePt t="29496" x="7988300" y="3124200"/>
          <p14:tracePt t="29496" x="7981950" y="3136900"/>
          <p14:tracePt t="29496" x="7981950" y="3143250"/>
          <p14:tracePt t="29514" x="7975600" y="3155950"/>
          <p14:tracePt t="29527" x="7969250" y="3162300"/>
          <p14:tracePt t="29527" x="7956550" y="3175000"/>
          <p14:tracePt t="29547" x="7950200" y="3181350"/>
          <p14:tracePt t="29563" x="7943850" y="3187700"/>
          <p14:tracePt t="29577" x="7943850" y="3194050"/>
          <p14:tracePt t="29594" x="7937500" y="3206750"/>
          <p14:tracePt t="29615" x="7937500" y="3213100"/>
          <p14:tracePt t="29642" x="7931150" y="3219450"/>
          <p14:tracePt t="29658" x="7924800" y="3225800"/>
          <p14:tracePt t="29674" x="7918450" y="3232150"/>
          <p14:tracePt t="29686" x="7905750" y="3238500"/>
          <p14:tracePt t="29702" x="7899400" y="3244850"/>
          <p14:tracePt t="29711" x="7893050" y="3251200"/>
          <p14:tracePt t="29728" x="7886700" y="3251200"/>
          <p14:tracePt t="29728" x="7874000" y="3257550"/>
          <p14:tracePt t="29747" x="7867650" y="3257550"/>
          <p14:tracePt t="29747" x="7861300" y="3257550"/>
          <p14:tracePt t="29763" x="7854950" y="3257550"/>
          <p14:tracePt t="29763" x="7854950" y="3263900"/>
          <p14:tracePt t="29780" x="7848600" y="3263900"/>
          <p14:tracePt t="29780" x="7842250" y="3263900"/>
          <p14:tracePt t="29797" x="7835900" y="3263900"/>
          <p14:tracePt t="29811" x="7823200" y="3270250"/>
          <p14:tracePt t="29829" x="7816850" y="3270250"/>
          <p14:tracePt t="29829" x="7810500" y="3270250"/>
          <p14:tracePt t="29847" x="7804150" y="3276600"/>
          <p14:tracePt t="29847" x="7797800" y="3276600"/>
          <p14:tracePt t="29864" x="7797800" y="3282950"/>
          <p14:tracePt t="29864" x="7791450" y="3289300"/>
          <p14:tracePt t="29864" x="7785100" y="3295650"/>
          <p14:tracePt t="29883" x="7778750" y="3308350"/>
          <p14:tracePt t="29895" x="7772400" y="3314700"/>
          <p14:tracePt t="29895" x="7759700" y="3333750"/>
          <p14:tracePt t="29915" x="7753350" y="3346450"/>
          <p14:tracePt t="29915" x="7747000" y="3359150"/>
          <p14:tracePt t="29930" x="7740650" y="3365500"/>
          <p14:tracePt t="29930" x="7734300" y="3378200"/>
          <p14:tracePt t="29947" x="7734300" y="3384550"/>
          <p14:tracePt t="29947" x="7727950" y="3397250"/>
          <p14:tracePt t="29947" x="7727950" y="3409950"/>
          <p14:tracePt t="29966" x="7721600" y="3416300"/>
          <p14:tracePt t="29979" x="7715250" y="3429000"/>
          <p14:tracePt t="29979" x="7708900" y="3441700"/>
          <p14:tracePt t="29997" x="7708900" y="3454400"/>
          <p14:tracePt t="29997" x="7702550" y="3460750"/>
          <p14:tracePt t="30014" x="7702550" y="3467100"/>
          <p14:tracePt t="30014" x="7702550" y="3473450"/>
          <p14:tracePt t="30031" x="7702550" y="3479800"/>
          <p14:tracePt t="30031" x="7696200" y="3486150"/>
          <p14:tracePt t="30048" x="7696200" y="3492500"/>
          <p14:tracePt t="30063" x="7689850" y="3498850"/>
          <p14:tracePt t="30079" x="7683500" y="3505200"/>
          <p14:tracePt t="30098" x="7677150" y="3511550"/>
          <p14:tracePt t="30098" x="7670800" y="3517900"/>
          <p14:tracePt t="30116" x="7664450" y="3524250"/>
          <p14:tracePt t="30130" x="7658100" y="3530600"/>
          <p14:tracePt t="30146" x="7651750" y="3536950"/>
          <p14:tracePt t="30146" x="7645400" y="3543300"/>
          <p14:tracePt t="30166" x="7639050" y="3549650"/>
          <p14:tracePt t="30179" x="7632700" y="3549650"/>
          <p14:tracePt t="30179" x="7620000" y="3562350"/>
          <p14:tracePt t="30199" x="7613650" y="3562350"/>
          <p14:tracePt t="30199" x="7607300" y="3568700"/>
          <p14:tracePt t="30215" x="7600950" y="3575050"/>
          <p14:tracePt t="30215" x="7594600" y="3575050"/>
          <p14:tracePt t="30232" x="7588250" y="3581400"/>
          <p14:tracePt t="30246" x="7581900" y="3587750"/>
          <p14:tracePt t="30263" x="7581900" y="3594100"/>
          <p14:tracePt t="30280" x="7588250" y="3600450"/>
          <p14:tracePt t="30302" x="7594600" y="3594100"/>
          <p14:tracePt t="30318" x="7600950" y="3594100"/>
          <p14:tracePt t="30342" x="7607300" y="3587750"/>
          <p14:tracePt t="30370" x="7613650" y="3581400"/>
          <p14:tracePt t="30394" x="7620000" y="3575050"/>
          <p14:tracePt t="30406" x="7626350" y="3568700"/>
          <p14:tracePt t="30422" x="7632700" y="3568700"/>
          <p14:tracePt t="30430" x="7639050" y="3562350"/>
          <p14:tracePt t="30430" x="7645400" y="3562350"/>
          <p14:tracePt t="30449" x="7651750" y="3556000"/>
          <p14:tracePt t="30467" x="7664450" y="3556000"/>
          <p14:tracePt t="30467" x="7670800" y="3556000"/>
          <p14:tracePt t="30483" x="7677150" y="3549650"/>
          <p14:tracePt t="30483" x="7683500" y="3549650"/>
          <p14:tracePt t="30499" x="7689850" y="3549650"/>
          <p14:tracePt t="30499" x="7696200" y="3549650"/>
          <p14:tracePt t="30516" x="7702550" y="3549650"/>
          <p14:tracePt t="30531" x="7708900" y="3543300"/>
          <p14:tracePt t="30548" x="7721600" y="3543300"/>
          <p14:tracePt t="30565" x="7734300" y="3536950"/>
          <p14:tracePt t="30565" x="7734300" y="3530600"/>
          <p14:tracePt t="30584" x="7740650" y="3530600"/>
          <p14:tracePt t="30599" x="7753350" y="3524250"/>
          <p14:tracePt t="30615" x="7759700" y="3517900"/>
          <p14:tracePt t="30631" x="7766050" y="3517900"/>
          <p14:tracePt t="30631" x="7772400" y="3511550"/>
          <p14:tracePt t="30650" x="7778750" y="3511550"/>
          <p14:tracePt t="30670" x="7778750" y="3505200"/>
          <p14:tracePt t="30730" x="7778750" y="3498850"/>
          <p14:tracePt t="30754" x="7778750" y="3492500"/>
          <p14:tracePt t="30775" x="7778750" y="3486150"/>
          <p14:tracePt t="30798" x="7772400" y="3486150"/>
          <p14:tracePt t="30814" x="7772400" y="3473450"/>
          <p14:tracePt t="30826" x="7766050" y="3467100"/>
          <p14:tracePt t="30842" x="7766050" y="3460750"/>
          <p14:tracePt t="30850" x="7766050" y="3454400"/>
          <p14:tracePt t="30850" x="7759700" y="3441700"/>
          <p14:tracePt t="30867" x="7753350" y="3435350"/>
          <p14:tracePt t="30867" x="7753350" y="3422650"/>
          <p14:tracePt t="30884" x="7747000" y="3409950"/>
          <p14:tracePt t="30884" x="7740650" y="3397250"/>
          <p14:tracePt t="30884" x="7734300" y="3384550"/>
          <p14:tracePt t="30903" x="7727950" y="3365500"/>
          <p14:tracePt t="30915" x="7721600" y="3346450"/>
          <p14:tracePt t="30915" x="7702550" y="3314700"/>
          <p14:tracePt t="30935" x="7696200" y="3295650"/>
          <p14:tracePt t="30935" x="7683500" y="3282950"/>
          <p14:tracePt t="30951" x="7670800" y="3263900"/>
          <p14:tracePt t="30951" x="7658100" y="3251200"/>
          <p14:tracePt t="30968" x="7645400" y="3232150"/>
          <p14:tracePt t="30968" x="7632700" y="3219450"/>
          <p14:tracePt t="30984" x="7620000" y="3200400"/>
          <p14:tracePt t="30984" x="7607300" y="3181350"/>
          <p14:tracePt t="30984" x="7594600" y="3162300"/>
          <p14:tracePt t="31003" x="7588250" y="3143250"/>
          <p14:tracePt t="31003" x="7575550" y="3124200"/>
          <p14:tracePt t="31018" x="7569200" y="3105150"/>
          <p14:tracePt t="31018" x="7556500" y="3079750"/>
          <p14:tracePt t="31035" x="7550150" y="3054350"/>
          <p14:tracePt t="31035" x="7537450" y="3022600"/>
          <p14:tracePt t="31051" x="7531100" y="2990850"/>
          <p14:tracePt t="31051" x="7512050" y="2933700"/>
          <p14:tracePt t="31068" x="7505700" y="2901950"/>
          <p14:tracePt t="31068" x="7499350" y="2870200"/>
          <p14:tracePt t="31084" x="7493000" y="2838450"/>
          <p14:tracePt t="31084" x="7486650" y="2813050"/>
          <p14:tracePt t="31103" x="7486650" y="2794000"/>
          <p14:tracePt t="31103" x="7480300" y="2774950"/>
          <p14:tracePt t="31118" x="7480300" y="2762250"/>
          <p14:tracePt t="31118" x="7473950" y="2743200"/>
          <p14:tracePt t="31135" x="7473950" y="2736850"/>
          <p14:tracePt t="31150" x="7467600" y="2730500"/>
          <p14:tracePt t="31150" x="7461250" y="2724150"/>
          <p14:tracePt t="31168" x="7454900" y="2724150"/>
          <p14:tracePt t="31168" x="7448550" y="2724150"/>
          <p14:tracePt t="31168" x="7435850" y="2730500"/>
          <p14:tracePt t="31187" x="7423150" y="2730500"/>
          <p14:tracePt t="31200" x="7410450" y="2736850"/>
          <p14:tracePt t="31200" x="7366000" y="2749550"/>
          <p14:tracePt t="31219" x="7340600" y="2762250"/>
          <p14:tracePt t="31219" x="7315200" y="2774950"/>
          <p14:tracePt t="31235" x="7283450" y="2787650"/>
          <p14:tracePt t="31235" x="7245350" y="2800350"/>
          <p14:tracePt t="31252" x="7207250" y="2813050"/>
          <p14:tracePt t="31252" x="7169150" y="2819400"/>
          <p14:tracePt t="31252" x="7124700" y="2832100"/>
          <p14:tracePt t="31271" x="7073900" y="2838450"/>
          <p14:tracePt t="31283" x="7023100" y="2844800"/>
          <p14:tracePt t="31283" x="6972300" y="2844800"/>
          <p14:tracePt t="31303" x="6851650" y="2838450"/>
          <p14:tracePt t="31303" x="6794500" y="2825750"/>
          <p14:tracePt t="31319" x="6731000" y="2819400"/>
          <p14:tracePt t="31319" x="6661150" y="2800350"/>
          <p14:tracePt t="31335" x="6597650" y="2787650"/>
          <p14:tracePt t="31335" x="6527800" y="2768600"/>
          <p14:tracePt t="31352" x="6457950" y="2743200"/>
          <p14:tracePt t="31352" x="6311900" y="2686050"/>
          <p14:tracePt t="31369" x="6242050" y="2654300"/>
          <p14:tracePt t="31369" x="6172200" y="2616200"/>
          <p14:tracePt t="31385" x="6108700" y="2571750"/>
          <p14:tracePt t="31385" x="6045200" y="2520950"/>
          <p14:tracePt t="31402" x="5981700" y="2463800"/>
          <p14:tracePt t="31402" x="5924550" y="2400300"/>
          <p14:tracePt t="31419" x="5880100" y="2336800"/>
          <p14:tracePt t="31419" x="5797550" y="2190750"/>
          <p14:tracePt t="31436" x="5765800" y="2108200"/>
          <p14:tracePt t="31436" x="5746750" y="2032000"/>
          <p14:tracePt t="31452" x="5734050" y="1962150"/>
          <p14:tracePt t="31452" x="5727700" y="1885950"/>
          <p14:tracePt t="31469" x="5727700" y="1816100"/>
          <p14:tracePt t="31469" x="5753100" y="1676400"/>
          <p14:tracePt t="31488" x="5778500" y="1612900"/>
          <p14:tracePt t="31488" x="5803900" y="1549400"/>
          <p14:tracePt t="31503" x="5848350" y="1485900"/>
          <p14:tracePt t="31503" x="5892800" y="1435100"/>
          <p14:tracePt t="31519" x="5949950" y="1377950"/>
          <p14:tracePt t="31519" x="6007100" y="1333500"/>
          <p14:tracePt t="31536" x="6076950" y="1289050"/>
          <p14:tracePt t="31536" x="6153150" y="1250950"/>
          <p14:tracePt t="31536" x="6235700" y="1219200"/>
          <p14:tracePt t="31555" x="6318250" y="1187450"/>
          <p14:tracePt t="31568" x="6407150" y="1168400"/>
          <p14:tracePt t="31568" x="6591300" y="1136650"/>
          <p14:tracePt t="31587" x="6686550" y="1123950"/>
          <p14:tracePt t="31587" x="6775450" y="1117600"/>
          <p14:tracePt t="31604" x="6870700" y="1111250"/>
          <p14:tracePt t="31604" x="6965950" y="1111250"/>
          <p14:tracePt t="31620" x="7054850" y="1117600"/>
          <p14:tracePt t="31620" x="7143750" y="1123950"/>
          <p14:tracePt t="31620" x="7226300" y="1130300"/>
          <p14:tracePt t="31639" x="7308850" y="1143000"/>
          <p14:tracePt t="31651" x="7385050" y="1162050"/>
          <p14:tracePt t="31651" x="7537450" y="1212850"/>
          <p14:tracePt t="31670" x="7607300" y="1244600"/>
          <p14:tracePt t="31670" x="7677150" y="1276350"/>
          <p14:tracePt t="31686" x="7747000" y="1314450"/>
          <p14:tracePt t="31686" x="7810500" y="1352550"/>
          <p14:tracePt t="31703" x="7867650" y="1397000"/>
          <p14:tracePt t="31703" x="7924800" y="1441450"/>
          <p14:tracePt t="31720" x="7975600" y="1485900"/>
          <p14:tracePt t="31720" x="8064500" y="1574800"/>
          <p14:tracePt t="31737" x="8096250" y="1619250"/>
          <p14:tracePt t="31737" x="8128000" y="1663700"/>
          <p14:tracePt t="31754" x="8147050" y="1714500"/>
          <p14:tracePt t="31754" x="8166100" y="1758950"/>
          <p14:tracePt t="31770" x="8178800" y="1809750"/>
          <p14:tracePt t="31770" x="8185150" y="1911350"/>
          <p14:tracePt t="31788" x="8178800" y="1962150"/>
          <p14:tracePt t="31788" x="8166100" y="2012950"/>
          <p14:tracePt t="31804" x="8153400" y="2057400"/>
          <p14:tracePt t="31804" x="8134350" y="2101850"/>
          <p14:tracePt t="31820" x="8115300" y="2146300"/>
          <p14:tracePt t="31820" x="8089900" y="2184400"/>
          <p14:tracePt t="31837" x="8058150" y="2228850"/>
          <p14:tracePt t="31837" x="7994650" y="2298700"/>
          <p14:tracePt t="31855" x="7956550" y="2336800"/>
          <p14:tracePt t="31855" x="7918450" y="2368550"/>
          <p14:tracePt t="31871" x="7874000" y="2400300"/>
          <p14:tracePt t="31871" x="7835900" y="2432050"/>
          <p14:tracePt t="31887" x="7791450" y="2463800"/>
          <p14:tracePt t="31887" x="7747000" y="2489200"/>
          <p14:tracePt t="31904" x="7702550" y="2514600"/>
          <p14:tracePt t="31904" x="7658100" y="2540000"/>
          <p14:tracePt t="31904" x="7613650" y="2565400"/>
          <p14:tracePt t="31923" x="7575550" y="2584450"/>
          <p14:tracePt t="31936" x="7537450" y="2603500"/>
          <p14:tracePt t="31936" x="7499350" y="2622550"/>
          <p14:tracePt t="31955" x="7423150" y="2647950"/>
          <p14:tracePt t="31955" x="7391400" y="2667000"/>
          <p14:tracePt t="31971" x="7359650" y="2679700"/>
          <p14:tracePt t="31971" x="7327900" y="2692400"/>
          <p14:tracePt t="31987" x="7296150" y="2705100"/>
          <p14:tracePt t="31987" x="7264400" y="2717800"/>
          <p14:tracePt t="31987" x="7232650" y="2730500"/>
          <p14:tracePt t="32007" x="7207250" y="2743200"/>
          <p14:tracePt t="32019" x="7181850" y="2755900"/>
          <p14:tracePt t="32019" x="7137400" y="2774950"/>
          <p14:tracePt t="32038" x="7112000" y="2781300"/>
          <p14:tracePt t="32038" x="7092950" y="2787650"/>
          <p14:tracePt t="32055" x="7080250" y="2800350"/>
          <p14:tracePt t="32055" x="7061200" y="2806700"/>
          <p14:tracePt t="32072" x="7048500" y="2813050"/>
          <p14:tracePt t="32072" x="7016750" y="2825750"/>
          <p14:tracePt t="32088" x="6997700" y="2832100"/>
          <p14:tracePt t="32088" x="6985000" y="2838450"/>
          <p14:tracePt t="32106" x="6972300" y="2844800"/>
          <p14:tracePt t="32106" x="6959600" y="2851150"/>
          <p14:tracePt t="32121" x="6946900" y="2857500"/>
          <p14:tracePt t="32121" x="6940550" y="2863850"/>
          <p14:tracePt t="32138" x="6927850" y="2863850"/>
          <p14:tracePt t="32138" x="6915150" y="2870200"/>
          <p14:tracePt t="32155" x="6902450" y="2876550"/>
          <p14:tracePt t="32155" x="6896100" y="2876550"/>
          <p14:tracePt t="32171" x="6889750" y="2882900"/>
          <p14:tracePt t="32171" x="6883400" y="2882900"/>
          <p14:tracePt t="32189" x="6877050" y="2889250"/>
          <p14:tracePt t="32207" x="6877050" y="2882900"/>
          <p14:tracePt t="32267" x="6877050" y="2876550"/>
          <p14:tracePt t="32291" x="6883400" y="2876550"/>
          <p14:tracePt t="32306" x="6889750" y="2863850"/>
          <p14:tracePt t="32326" x="6896100" y="2863850"/>
          <p14:tracePt t="32342" x="6902450" y="2851150"/>
          <p14:tracePt t="32359" x="6908800" y="2844800"/>
          <p14:tracePt t="32375" x="6915150" y="2838450"/>
          <p14:tracePt t="32386" x="6921500" y="2838450"/>
          <p14:tracePt t="32402" x="6927850" y="2825750"/>
          <p14:tracePt t="32418" x="6934200" y="2819400"/>
          <p14:tracePt t="32435" x="6940550" y="2813050"/>
          <p14:tracePt t="32446" x="6940550" y="2806700"/>
          <p14:tracePt t="32462" x="6946900" y="2800350"/>
          <p14:tracePt t="32479" x="6953250" y="2794000"/>
          <p14:tracePt t="32495" x="6959600" y="2787650"/>
          <p14:tracePt t="32508" x="6965950" y="2781300"/>
          <p14:tracePt t="32523" x="6972300" y="2774950"/>
          <p14:tracePt t="32539" x="6978650" y="2774950"/>
          <p14:tracePt t="32555" x="6985000" y="2774950"/>
          <p14:tracePt t="32571" x="6991350" y="2774950"/>
          <p14:tracePt t="32588" x="6997700" y="2774950"/>
          <p14:tracePt t="32588" x="7004050" y="2774950"/>
          <p14:tracePt t="32608" x="7010400" y="2781300"/>
          <p14:tracePt t="32623" x="7023100" y="2781300"/>
          <p14:tracePt t="32638" x="7029450" y="2774950"/>
          <p14:tracePt t="32682" x="7029450" y="2768600"/>
          <p14:tracePt t="32695" x="7023100" y="2762250"/>
          <p14:tracePt t="32711" x="7016750" y="2755900"/>
          <p14:tracePt t="32727" x="7016750" y="2749550"/>
          <p14:tracePt t="32747" x="7016750" y="2743200"/>
          <p14:tracePt t="32770" x="7029450" y="2743200"/>
          <p14:tracePt t="32807" x="7035800" y="2743200"/>
          <p14:tracePt t="32822" x="7042150" y="2743200"/>
          <p14:tracePt t="32830" x="7048500" y="2743200"/>
          <p14:tracePt t="32847" x="7054850" y="2743200"/>
          <p14:tracePt t="32862" x="7061200" y="2749550"/>
          <p14:tracePt t="32876" x="7067550" y="2755900"/>
          <p14:tracePt t="32899" x="7067550" y="2762250"/>
          <p14:tracePt t="32914" x="7061200" y="2768600"/>
          <p14:tracePt t="32927" x="7054850" y="2774950"/>
          <p14:tracePt t="32943" x="7042150" y="2781300"/>
          <p14:tracePt t="32959" x="7035800" y="2781300"/>
          <p14:tracePt t="32959" x="7035800" y="2787650"/>
          <p14:tracePt t="32975" x="7029450" y="2787650"/>
          <p14:tracePt t="32975" x="7023100" y="2794000"/>
          <p14:tracePt t="32991" x="7016750" y="2794000"/>
          <p14:tracePt t="32991" x="7010400" y="2800350"/>
          <p14:tracePt t="33008" x="7004050" y="2800350"/>
          <p14:tracePt t="33008" x="6997700" y="2806700"/>
          <p14:tracePt t="33008" x="6991350" y="2806700"/>
          <p14:tracePt t="33027" x="6985000" y="2813050"/>
          <p14:tracePt t="33040" x="6972300" y="2819400"/>
          <p14:tracePt t="33056" x="6965950" y="2825750"/>
          <p14:tracePt t="33073" x="6965950" y="2832100"/>
          <p14:tracePt t="33090" x="6972300" y="2832100"/>
          <p14:tracePt t="33131" x="6978650" y="2832100"/>
          <p14:tracePt t="33155" x="6985000" y="2838450"/>
          <p14:tracePt t="33175" x="6991350" y="2838450"/>
          <p14:tracePt t="33199" x="6997700" y="2844800"/>
          <p14:tracePt t="33259" x="6997700" y="2851150"/>
          <p14:tracePt t="33295" x="6991350" y="2851150"/>
          <p14:tracePt t="33327" x="6985000" y="2857500"/>
          <p14:tracePt t="33355" x="6978650" y="2857500"/>
          <p14:tracePt t="33403" x="6978650" y="2863850"/>
          <p14:tracePt t="33447" x="6972300" y="2863850"/>
          <p14:tracePt t="33483" x="6965950" y="2870200"/>
          <p14:tracePt t="33543" x="6965950" y="2876550"/>
          <p14:tracePt t="33595" x="6959600" y="2882900"/>
          <p14:tracePt t="33671" x="6953250" y="2889250"/>
          <p14:tracePt t="33715" x="6953250" y="2895600"/>
          <p14:tracePt t="33746" x="6940550" y="2901950"/>
          <p14:tracePt t="33767" x="6934200" y="2908300"/>
          <p14:tracePt t="33807" x="6927850" y="2908300"/>
          <p14:tracePt t="33823" x="6921500" y="2914650"/>
          <p14:tracePt t="33843" x="6915150" y="2921000"/>
          <p14:tracePt t="33867" x="6915150" y="2927350"/>
          <p14:tracePt t="33887" x="6908800" y="2927350"/>
          <p14:tracePt t="33919" x="6902450" y="2933700"/>
          <p14:tracePt t="33955" x="6896100" y="2940050"/>
          <p14:tracePt t="33987" x="6889750" y="2940050"/>
          <p14:tracePt t="34014" x="6883400" y="2946400"/>
          <p14:tracePt t="34038" x="6877050" y="2946400"/>
          <p14:tracePt t="34083" x="6870700" y="2952750"/>
          <p14:tracePt t="34107" x="6864350" y="2959100"/>
          <p14:tracePt t="34127" x="6858000" y="2959100"/>
          <p14:tracePt t="34151" x="6851650" y="2965450"/>
          <p14:tracePt t="34167" x="6845300" y="2965450"/>
          <p14:tracePt t="34183" x="6838950" y="2971800"/>
          <p14:tracePt t="34195" x="6832600" y="2978150"/>
          <p14:tracePt t="34211" x="6826250" y="2978150"/>
          <p14:tracePt t="34226" x="6819900" y="2984500"/>
          <p14:tracePt t="34243" x="6813550" y="2990850"/>
          <p14:tracePt t="34255" x="6807200" y="2990850"/>
          <p14:tracePt t="34264" x="6800850" y="2997200"/>
          <p14:tracePt t="34280" x="6788150" y="3003550"/>
          <p14:tracePt t="34296" x="6781800" y="3009900"/>
          <p14:tracePt t="34310" x="6775450" y="3016250"/>
          <p14:tracePt t="34327" x="6769100" y="3022600"/>
          <p14:tracePt t="34344" x="6769100" y="3028950"/>
          <p14:tracePt t="34344" x="6762750" y="3035300"/>
          <p14:tracePt t="34364" x="6762750" y="3041650"/>
          <p14:tracePt t="34378" x="6756400" y="3048000"/>
          <p14:tracePt t="34395" x="6756400" y="3054350"/>
          <p14:tracePt t="34411" x="6750050" y="3060700"/>
          <p14:tracePt t="34428" x="6743700" y="3067050"/>
          <p14:tracePt t="34459" x="6737350" y="3073400"/>
          <p14:tracePt t="34487" x="6737350" y="3079750"/>
          <p14:tracePt t="34503" x="6737350" y="3086100"/>
          <p14:tracePt t="34519" x="6731000" y="3092450"/>
          <p14:tracePt t="34534" x="6731000" y="3098800"/>
          <p14:tracePt t="34547" x="6724650" y="3105150"/>
          <p14:tracePt t="34563" x="6724650" y="3111500"/>
          <p14:tracePt t="34571" x="6718300" y="3117850"/>
          <p14:tracePt t="34579" x="6718300" y="3124200"/>
          <p14:tracePt t="34579" x="6718300" y="3130550"/>
          <p14:tracePt t="34598" x="6711950" y="3136900"/>
          <p14:tracePt t="34598" x="6711950" y="3143250"/>
          <p14:tracePt t="34598" x="6705600" y="3149600"/>
          <p14:tracePt t="34616" x="6699250" y="3155950"/>
          <p14:tracePt t="34628" x="6692900" y="3162300"/>
          <p14:tracePt t="34646" x="6686550" y="3168650"/>
          <p14:tracePt t="34662" x="6680200" y="3181350"/>
          <p14:tracePt t="34679" x="6673850" y="3187700"/>
          <p14:tracePt t="34696" x="6667500" y="3187700"/>
          <p14:tracePt t="34712" x="6654800" y="3194050"/>
          <p14:tracePt t="34712" x="6648450" y="3200400"/>
          <p14:tracePt t="34731" x="6642100" y="3206750"/>
          <p14:tracePt t="34731" x="6635750" y="3206750"/>
          <p14:tracePt t="34747" x="6629400" y="3213100"/>
          <p14:tracePt t="34747" x="6629400" y="3219450"/>
          <p14:tracePt t="34764" x="6623050" y="3219450"/>
          <p14:tracePt t="34764" x="6616700" y="3225800"/>
          <p14:tracePt t="34781" x="6604000" y="3232150"/>
          <p14:tracePt t="34781" x="6591300" y="3238500"/>
          <p14:tracePt t="34798" x="6584950" y="3244850"/>
          <p14:tracePt t="34798" x="6578600" y="3244850"/>
          <p14:tracePt t="34814" x="6572250" y="3251200"/>
          <p14:tracePt t="34814" x="6565900" y="3257550"/>
          <p14:tracePt t="34831" x="6559550" y="3257550"/>
          <p14:tracePt t="34831" x="6546850" y="3270250"/>
          <p14:tracePt t="34848" x="6540500" y="3270250"/>
          <p14:tracePt t="34848" x="6534150" y="3276600"/>
          <p14:tracePt t="34864" x="6527800" y="3282950"/>
          <p14:tracePt t="34879" x="6521450" y="3282950"/>
          <p14:tracePt t="34879" x="6515100" y="3289300"/>
          <p14:tracePt t="34897" x="6508750" y="3289300"/>
          <p14:tracePt t="34897" x="6496050" y="3295650"/>
          <p14:tracePt t="34916" x="6489700" y="3295650"/>
          <p14:tracePt t="34916" x="6483350" y="3302000"/>
          <p14:tracePt t="34932" x="6477000" y="3308350"/>
          <p14:tracePt t="34932" x="6470650" y="3308350"/>
          <p14:tracePt t="34948" x="6470650" y="3314700"/>
          <p14:tracePt t="34948" x="6464300" y="3321050"/>
          <p14:tracePt t="34965" x="6457950" y="3327400"/>
          <p14:tracePt t="34965" x="6457950" y="3333750"/>
          <p14:tracePt t="34983" x="6451600" y="3340100"/>
          <p14:tracePt t="34996" x="6445250" y="3340100"/>
          <p14:tracePt t="35016" x="6445250" y="3333750"/>
          <p14:tracePt t="35035" x="6451600" y="3327400"/>
          <p14:tracePt t="35051" x="6457950" y="3327400"/>
          <p14:tracePt t="35068" x="6464300" y="3321050"/>
          <p14:tracePt t="35084" x="6470650" y="3321050"/>
          <p14:tracePt t="35084" x="6477000" y="3314700"/>
          <p14:tracePt t="35100" x="6483350" y="3314700"/>
          <p14:tracePt t="35100" x="6489700" y="3314700"/>
          <p14:tracePt t="35115" x="6496050" y="3314700"/>
          <p14:tracePt t="35115" x="6502400" y="3314700"/>
          <p14:tracePt t="35133" x="6515100" y="3308350"/>
          <p14:tracePt t="35133" x="6527800" y="3314700"/>
          <p14:tracePt t="35149" x="6534150" y="3314700"/>
          <p14:tracePt t="35149" x="6540500" y="3314700"/>
          <p14:tracePt t="35165" x="6546850" y="3314700"/>
          <p14:tracePt t="35165" x="6546850" y="3321050"/>
          <p14:tracePt t="35182" x="6553200" y="3321050"/>
          <p14:tracePt t="35197" x="6559550" y="3327400"/>
          <p14:tracePt t="35214" x="6559550" y="3340100"/>
          <p14:tracePt t="35231" x="6565900" y="3346450"/>
          <p14:tracePt t="35231" x="6565900" y="3352800"/>
          <p14:tracePt t="35249" x="6572250" y="3359150"/>
          <p14:tracePt t="35249" x="6578600" y="3365500"/>
          <p14:tracePt t="35249" x="6584950" y="3371850"/>
          <p14:tracePt t="35268" x="6591300" y="3378200"/>
          <p14:tracePt t="35281" x="6597650" y="3384550"/>
          <p14:tracePt t="35281" x="6616700" y="3403600"/>
          <p14:tracePt t="35300" x="6623050" y="3403600"/>
          <p14:tracePt t="35300" x="6635750" y="3409950"/>
          <p14:tracePt t="35317" x="6642100" y="3416300"/>
          <p14:tracePt t="35317" x="6648450" y="3422650"/>
          <p14:tracePt t="35333" x="6661150" y="3429000"/>
          <p14:tracePt t="35333" x="6667500" y="3429000"/>
          <p14:tracePt t="35333" x="6680200" y="3435350"/>
          <p14:tracePt t="35351" x="6686550" y="3435350"/>
          <p14:tracePt t="35364" x="6692900" y="3441700"/>
          <p14:tracePt t="35364" x="6705600" y="3441700"/>
          <p14:tracePt t="35384" x="6718300" y="3441700"/>
          <p14:tracePt t="35384" x="6724650" y="3448050"/>
          <p14:tracePt t="35400" x="6731000" y="3448050"/>
          <p14:tracePt t="35400" x="6737350" y="3454400"/>
          <p14:tracePt t="35416" x="6743700" y="3454400"/>
          <p14:tracePt t="35416" x="6743700" y="3460750"/>
          <p14:tracePt t="35416" x="6750050" y="3467100"/>
          <p14:tracePt t="35435" x="6756400" y="3473450"/>
          <p14:tracePt t="35435" x="6762750" y="3479800"/>
          <p14:tracePt t="35449" x="6762750" y="3486150"/>
          <p14:tracePt t="35449" x="6762750" y="3492500"/>
          <p14:tracePt t="35467" x="6762750" y="3505200"/>
          <p14:tracePt t="35467" x="6762750" y="3511550"/>
          <p14:tracePt t="35483" x="6762750" y="3524250"/>
          <p14:tracePt t="35483" x="6756400" y="3530600"/>
          <p14:tracePt t="35500" x="6750050" y="3536950"/>
          <p14:tracePt t="35500" x="6737350" y="3556000"/>
          <p14:tracePt t="35517" x="6724650" y="3568700"/>
          <p14:tracePt t="35517" x="6711950" y="3575050"/>
          <p14:tracePt t="35533" x="6699250" y="3587750"/>
          <p14:tracePt t="35533" x="6686550" y="3600450"/>
          <p14:tracePt t="35550" x="6673850" y="3613150"/>
          <p14:tracePt t="35550" x="6642100" y="3632200"/>
          <p14:tracePt t="35569" x="6629400" y="3644900"/>
          <p14:tracePt t="35569" x="6616700" y="3651250"/>
          <p14:tracePt t="35584" x="6597650" y="3663950"/>
          <p14:tracePt t="35584" x="6578600" y="3670300"/>
          <p14:tracePt t="35600" x="6559550" y="3676650"/>
          <p14:tracePt t="35600" x="6540500" y="3689350"/>
          <p14:tracePt t="35617" x="6521450" y="3695700"/>
          <p14:tracePt t="35617" x="6502400" y="3702050"/>
          <p14:tracePt t="35617" x="6477000" y="3708400"/>
          <p14:tracePt t="35636" x="6457950" y="3714750"/>
          <p14:tracePt t="35648" x="6432550" y="3727450"/>
          <p14:tracePt t="35648" x="6388100" y="3740150"/>
          <p14:tracePt t="35668" x="6362700" y="3752850"/>
          <p14:tracePt t="35668" x="6337300" y="3759200"/>
          <p14:tracePt t="35684" x="6318250" y="3765550"/>
          <p14:tracePt t="35684" x="6299200" y="3778250"/>
          <p14:tracePt t="35701" x="6280150" y="3784600"/>
          <p14:tracePt t="35701" x="6261100" y="3797300"/>
          <p14:tracePt t="35701" x="6242050" y="3803650"/>
          <p14:tracePt t="35720" x="6223000" y="3816350"/>
          <p14:tracePt t="35732" x="6203950" y="3822700"/>
          <p14:tracePt t="35732" x="6165850" y="3841750"/>
          <p14:tracePt t="35751" x="6153150" y="3854450"/>
          <p14:tracePt t="35751" x="6134100" y="3860800"/>
          <p14:tracePt t="35768" x="6121400" y="3873500"/>
          <p14:tracePt t="35768" x="6102350" y="3879850"/>
          <p14:tracePt t="35784" x="6089650" y="3892550"/>
          <p14:tracePt t="35784" x="6083300" y="3898900"/>
          <p14:tracePt t="35801" x="6070600" y="3905250"/>
          <p14:tracePt t="35801" x="6057900" y="3911600"/>
          <p14:tracePt t="35818" x="6051550" y="3911600"/>
          <p14:tracePt t="35833" x="6045200" y="3917950"/>
          <p14:tracePt t="35849" x="6038850" y="3917950"/>
          <p14:tracePt t="35891" x="6038850" y="3911600"/>
          <p14:tracePt t="35915" x="6038850" y="3905250"/>
          <p14:tracePt t="35936" x="6038850" y="3911600"/>
          <p14:tracePt t="35995" x="6045200" y="3917950"/>
          <p14:tracePt t="36019" x="6051550" y="3924300"/>
          <p14:tracePt t="36043" x="6057900" y="3930650"/>
          <p14:tracePt t="36063" x="6057900" y="3937000"/>
          <p14:tracePt t="36079" x="6064250" y="3937000"/>
          <p14:tracePt t="36095" x="6064250" y="3943350"/>
          <p14:tracePt t="36107" x="6064250" y="3949700"/>
          <p14:tracePt t="36131" x="6057900" y="3956050"/>
          <p14:tracePt t="36163" x="6051550" y="3956050"/>
          <p14:tracePt t="36183" x="6045200" y="3956050"/>
          <p14:tracePt t="36199" x="6038850" y="3956050"/>
          <p14:tracePt t="36215" x="6032500" y="3956050"/>
          <p14:tracePt t="36243" x="6026150" y="3956050"/>
          <p14:tracePt t="36267" x="6026150" y="3949700"/>
          <p14:tracePt t="36287" x="6032500" y="3937000"/>
          <p14:tracePt t="36304" x="6038850" y="3937000"/>
          <p14:tracePt t="36311" x="6045200" y="3930650"/>
          <p14:tracePt t="36319" x="6051550" y="3924300"/>
          <p14:tracePt t="36319" x="6057900" y="3917950"/>
          <p14:tracePt t="36336" x="6070600" y="3905250"/>
          <p14:tracePt t="36336" x="6083300" y="3898900"/>
          <p14:tracePt t="36353" x="6096000" y="3892550"/>
          <p14:tracePt t="36353" x="6108700" y="3892550"/>
          <p14:tracePt t="36369" x="6121400" y="3886200"/>
          <p14:tracePt t="36369" x="6134100" y="3879850"/>
          <p14:tracePt t="36369" x="6153150" y="3873500"/>
          <p14:tracePt t="36389" x="6172200" y="3873500"/>
          <p14:tracePt t="36401" x="6184900" y="3873500"/>
          <p14:tracePt t="36401" x="6216650" y="3873500"/>
          <p14:tracePt t="36420" x="6235700" y="3873500"/>
          <p14:tracePt t="36420" x="6248400" y="3873500"/>
          <p14:tracePt t="36436" x="6254750" y="3879850"/>
          <p14:tracePt t="36436" x="6267450" y="3879850"/>
          <p14:tracePt t="36436" x="6273800" y="3879850"/>
          <p14:tracePt t="36455" x="6280150" y="3886200"/>
          <p14:tracePt t="36468" x="6286500" y="3892550"/>
          <p14:tracePt t="36485" x="6286500" y="3898900"/>
          <p14:tracePt t="36485" x="6286500" y="3905250"/>
          <p14:tracePt t="36503" x="6280150" y="3911600"/>
          <p14:tracePt t="36503" x="6273800" y="3917950"/>
          <p14:tracePt t="36520" x="6267450" y="3924300"/>
          <p14:tracePt t="36520" x="6254750" y="3937000"/>
          <p14:tracePt t="36537" x="6242050" y="3949700"/>
          <p14:tracePt t="36537" x="6229350" y="3956050"/>
          <p14:tracePt t="36554" x="6223000" y="3968750"/>
          <p14:tracePt t="36554" x="6210300" y="3981450"/>
          <p14:tracePt t="36570" x="6197600" y="4000500"/>
          <p14:tracePt t="36570" x="6178550" y="4038600"/>
          <p14:tracePt t="36588" x="6165850" y="4057650"/>
          <p14:tracePt t="36588" x="6159500" y="4083050"/>
          <p14:tracePt t="36605" x="6153150" y="4102100"/>
          <p14:tracePt t="36605" x="6146800" y="4127500"/>
          <p14:tracePt t="36620" x="6140450" y="4152900"/>
          <p14:tracePt t="36620" x="6140450" y="4178300"/>
          <p14:tracePt t="36638" x="6140450" y="4197350"/>
          <p14:tracePt t="36638" x="6140450" y="4216400"/>
          <p14:tracePt t="36638" x="6140450" y="4235450"/>
          <p14:tracePt t="36656" x="6140450" y="4254500"/>
          <p14:tracePt t="36669" x="6146800" y="4260850"/>
          <p14:tracePt t="36669" x="6153150" y="4279900"/>
          <p14:tracePt t="36688" x="6153150" y="4286250"/>
          <p14:tracePt t="36703" x="6165850" y="4292600"/>
          <p14:tracePt t="36719" x="6172200" y="4298950"/>
          <p14:tracePt t="36736" x="6178550" y="4292600"/>
          <p14:tracePt t="36736" x="6178550" y="4286250"/>
          <p14:tracePt t="36755" x="6184900" y="4279900"/>
          <p14:tracePt t="36755" x="6184900" y="4273550"/>
          <p14:tracePt t="36771" x="6184900" y="4267200"/>
          <p14:tracePt t="36786" x="6191250" y="4260850"/>
          <p14:tracePt t="36786" x="6191250" y="4254500"/>
          <p14:tracePt t="36805" x="6191250" y="4248150"/>
          <p14:tracePt t="36805" x="6197600" y="4241800"/>
          <p14:tracePt t="36821" x="6197600" y="4235450"/>
          <p14:tracePt t="36821" x="6203950" y="4222750"/>
          <p14:tracePt t="36838" x="6210300" y="4222750"/>
          <p14:tracePt t="36838" x="6216650" y="4216400"/>
          <p14:tracePt t="36855" x="6223000" y="4210050"/>
          <p14:tracePt t="36869" x="6229350" y="4210050"/>
          <p14:tracePt t="36869" x="6242050" y="4216400"/>
          <p14:tracePt t="36889" x="6248400" y="4216400"/>
          <p14:tracePt t="36889" x="6248400" y="4222750"/>
          <p14:tracePt t="36905" x="6254750" y="4229100"/>
          <p14:tracePt t="36905" x="6261100" y="4229100"/>
          <p14:tracePt t="36922" x="6267450" y="4235450"/>
          <p14:tracePt t="36937" x="6273800" y="4241800"/>
          <p14:tracePt t="36953" x="6273800" y="4248150"/>
          <p14:tracePt t="36970" x="6280150" y="4254500"/>
          <p14:tracePt t="36987" x="6273800" y="4254500"/>
          <p14:tracePt t="37031" x="6280150" y="4248150"/>
          <p14:tracePt t="37047" x="6280150" y="4241800"/>
          <p14:tracePt t="37064" x="6286500" y="4235450"/>
          <p14:tracePt t="37076" x="6292850" y="4222750"/>
          <p14:tracePt t="37092" x="6292850" y="4216400"/>
          <p14:tracePt t="37108" x="6299200" y="4210050"/>
          <p14:tracePt t="37120" x="6299200" y="4203700"/>
          <p14:tracePt t="37120" x="6311900" y="4191000"/>
          <p14:tracePt t="37139" x="6311900" y="4184650"/>
          <p14:tracePt t="37139" x="6318250" y="4178300"/>
          <p14:tracePt t="37156" x="6318250" y="4171950"/>
          <p14:tracePt t="37156" x="6324600" y="4165600"/>
          <p14:tracePt t="37172" x="6330950" y="4159250"/>
          <p14:tracePt t="37172" x="6337300" y="4146550"/>
          <p14:tracePt t="37189" x="6343650" y="4133850"/>
          <p14:tracePt t="37189" x="6343650" y="4127500"/>
          <p14:tracePt t="37206" x="6350000" y="4121150"/>
          <p14:tracePt t="37206" x="6356350" y="4114800"/>
          <p14:tracePt t="37222" x="6356350" y="4108450"/>
          <p14:tracePt t="37222" x="6362700" y="4108450"/>
          <p14:tracePt t="37239" x="6369050" y="4095750"/>
          <p14:tracePt t="37255" x="6375400" y="4095750"/>
          <p14:tracePt t="37271" x="6375400" y="4089400"/>
          <p14:tracePt t="37288" x="6381750" y="4083050"/>
          <p14:tracePt t="37304" x="6388100" y="4083050"/>
          <p14:tracePt t="37324" x="6394450" y="4089400"/>
          <p14:tracePt t="37364" x="6394450" y="4095750"/>
          <p14:tracePt t="37376" x="6394450" y="4102100"/>
          <p14:tracePt t="37392" x="6388100" y="4108450"/>
          <p14:tracePt t="37400" x="6388100" y="4114800"/>
          <p14:tracePt t="37416" x="6388100" y="4121150"/>
          <p14:tracePt t="37428" x="6394450" y="4127500"/>
          <p14:tracePt t="37459" x="6407150" y="4121150"/>
          <p14:tracePt t="37476" x="6413500" y="4114800"/>
          <p14:tracePt t="37487" x="6419850" y="4108450"/>
          <p14:tracePt t="37496" x="6426200" y="4102100"/>
          <p14:tracePt t="37505" x="6426200" y="4095750"/>
          <p14:tracePt t="37505" x="6432550" y="4089400"/>
          <p14:tracePt t="37524" x="6438900" y="4083050"/>
          <p14:tracePt t="37524" x="6438900" y="4076700"/>
          <p14:tracePt t="37540" x="6445250" y="4064000"/>
          <p14:tracePt t="37540" x="6451600" y="4038600"/>
          <p14:tracePt t="37557" x="6457950" y="4025900"/>
          <p14:tracePt t="37557" x="6457950" y="4006850"/>
          <p14:tracePt t="37574" x="6464300" y="3994150"/>
          <p14:tracePt t="37574" x="6464300" y="3968750"/>
          <p14:tracePt t="37591" x="6457950" y="3949700"/>
          <p14:tracePt t="37591" x="6451600" y="3898900"/>
          <p14:tracePt t="37609" x="6438900" y="3873500"/>
          <p14:tracePt t="37609" x="6432550" y="3848100"/>
          <p14:tracePt t="37624" x="6419850" y="3822700"/>
          <p14:tracePt t="37624" x="6407150" y="3797300"/>
          <p14:tracePt t="37641" x="6388100" y="3771900"/>
          <p14:tracePt t="37641" x="6375400" y="3752850"/>
          <p14:tracePt t="37657" x="6356350" y="3733800"/>
          <p14:tracePt t="37657" x="6343650" y="3721100"/>
          <p14:tracePt t="37657" x="6330950" y="3714750"/>
          <p14:tracePt t="37677" x="6311900" y="3708400"/>
          <p14:tracePt t="37689" x="6299200" y="3714750"/>
          <p14:tracePt t="37689" x="6273800" y="3727450"/>
          <p14:tracePt t="37708" x="6267450" y="3740150"/>
          <p14:tracePt t="37708" x="6254750" y="3759200"/>
          <p14:tracePt t="37726" x="6248400" y="3778250"/>
          <p14:tracePt t="37726" x="6242050" y="3797300"/>
          <p14:tracePt t="37741" x="6242050" y="3816350"/>
          <p14:tracePt t="37741" x="6242050" y="3835400"/>
          <p14:tracePt t="37741" x="6242050" y="3860800"/>
          <p14:tracePt t="37760" x="6242050" y="3879850"/>
          <p14:tracePt t="37772" x="6248400" y="3892550"/>
          <p14:tracePt t="37772" x="6261100" y="3924300"/>
          <p14:tracePt t="37791" x="6267450" y="3930650"/>
          <p14:tracePt t="37791" x="6280150" y="3937000"/>
          <p14:tracePt t="37808" x="6286500" y="3943350"/>
          <p14:tracePt t="37808" x="6299200" y="3943350"/>
          <p14:tracePt t="37825" x="6305550" y="3949700"/>
          <p14:tracePt t="37825" x="6318250" y="3943350"/>
          <p14:tracePt t="37825" x="6330950" y="3943350"/>
          <p14:tracePt t="37844" x="6337300" y="3943350"/>
          <p14:tracePt t="37844" x="6343650" y="3937000"/>
          <p14:tracePt t="37858" x="6356350" y="3930650"/>
          <p14:tracePt t="37858" x="6362700" y="3924300"/>
          <p14:tracePt t="37876" x="6369050" y="3924300"/>
          <p14:tracePt t="37876" x="6375400" y="3917950"/>
          <p14:tracePt t="37892" x="6381750" y="3911600"/>
          <p14:tracePt t="37892" x="6394450" y="3898900"/>
          <p14:tracePt t="37909" x="6394450" y="3892550"/>
          <p14:tracePt t="37909" x="6400800" y="3886200"/>
          <p14:tracePt t="37926" x="6407150" y="3879850"/>
          <p14:tracePt t="37926" x="6407150" y="3873500"/>
          <p14:tracePt t="37941" x="6413500" y="3867150"/>
          <p14:tracePt t="37941" x="6413500" y="3860800"/>
          <p14:tracePt t="37958" x="6419850" y="3854450"/>
          <p14:tracePt t="37973" x="6413500" y="3867150"/>
          <p14:tracePt t="38023" x="6413500" y="3873500"/>
          <p14:tracePt t="38029" x="6413500" y="3879850"/>
          <p14:tracePt t="38040" x="6407150" y="3886200"/>
          <p14:tracePt t="38040" x="6407150" y="3898900"/>
          <p14:tracePt t="38040" x="6407150" y="3911600"/>
          <p14:tracePt t="38061" x="6407150" y="3924300"/>
          <p14:tracePt t="38074" x="6407150" y="3937000"/>
          <p14:tracePt t="38074" x="6407150" y="3962400"/>
          <p14:tracePt t="38092" x="6407150" y="3975100"/>
          <p14:tracePt t="38092" x="6407150" y="3981450"/>
          <p14:tracePt t="38092" x="6413500" y="3994150"/>
          <p14:tracePt t="38112" x="6413500" y="4000500"/>
          <p14:tracePt t="38124" x="6413500" y="4013200"/>
          <p14:tracePt t="38124" x="6413500" y="4019550"/>
          <p14:tracePt t="38124" x="6419850" y="4025900"/>
          <p14:tracePt t="38146" x="6419850" y="4032250"/>
          <p14:tracePt t="38146" x="6419850" y="4038600"/>
          <p14:tracePt t="38159" x="6426200" y="4038600"/>
          <p14:tracePt t="38159" x="6426200" y="4044950"/>
          <p14:tracePt t="38177" x="6426200" y="4057650"/>
          <p14:tracePt t="38191" x="6432550" y="4064000"/>
          <p14:tracePt t="38208" x="6426200" y="4064000"/>
          <p14:tracePt t="38277" x="6419850" y="4070350"/>
          <p14:tracePt t="38307" x="6413500" y="4070350"/>
          <p14:tracePt t="38344" x="6407150" y="4070350"/>
          <p14:tracePt t="38496" x="6400800" y="4070350"/>
          <p14:tracePt t="38531" x="6400800" y="4064000"/>
          <p14:tracePt t="38577" x="6394450" y="4057650"/>
          <p14:tracePt t="38607" x="6388100" y="4057650"/>
          <p14:tracePt t="38628" x="6381750" y="4057650"/>
          <p14:tracePt t="38652" x="6375400" y="4051300"/>
          <p14:tracePt t="38676" x="6369050" y="4051300"/>
          <p14:tracePt t="38696" x="6362700" y="4044950"/>
          <p14:tracePt t="38712" x="6356350" y="4044950"/>
          <p14:tracePt t="38744" x="6350000" y="4044950"/>
          <p14:tracePt t="38756" x="6343650" y="4044950"/>
          <p14:tracePt t="38764" x="6337300" y="4044950"/>
          <p14:tracePt t="38776" x="6330950" y="4038600"/>
          <p14:tracePt t="38776" x="6324600" y="4038600"/>
          <p14:tracePt t="38776" x="6318250" y="4038600"/>
          <p14:tracePt t="38797" x="6311900" y="4038600"/>
          <p14:tracePt t="38797" x="6299200" y="4038600"/>
          <p14:tracePt t="38812" x="6292850" y="4038600"/>
          <p14:tracePt t="38812" x="6280150" y="4038600"/>
          <p14:tracePt t="38828" x="6267450" y="4038600"/>
          <p14:tracePt t="38828" x="6254750" y="4038600"/>
          <p14:tracePt t="38845" x="6235700" y="4038600"/>
          <p14:tracePt t="38845" x="6210300" y="4038600"/>
          <p14:tracePt t="38861" x="6191250" y="4038600"/>
          <p14:tracePt t="38861" x="6134100" y="4038600"/>
          <p14:tracePt t="38878" x="6096000" y="4044950"/>
          <p14:tracePt t="38878" x="6064250" y="4044950"/>
          <p14:tracePt t="38895" x="6026150" y="4051300"/>
          <p14:tracePt t="38895" x="5981700" y="4057650"/>
          <p14:tracePt t="38912" x="5943600" y="4064000"/>
          <p14:tracePt t="38912" x="5848350" y="4089400"/>
          <p14:tracePt t="38929" x="5791200" y="4102100"/>
          <p14:tracePt t="38929" x="5740400" y="4114800"/>
          <p14:tracePt t="38946" x="5683250" y="4133850"/>
          <p14:tracePt t="38946" x="5619750" y="4152900"/>
          <p14:tracePt t="38962" x="5562600" y="4178300"/>
          <p14:tracePt t="38962" x="5499100" y="4197350"/>
          <p14:tracePt t="38979" x="5435600" y="4222750"/>
          <p14:tracePt t="38979" x="5372100" y="4248150"/>
          <p14:tracePt t="38979" x="5308600" y="4273550"/>
          <p14:tracePt t="38998" x="5238750" y="4298950"/>
          <p14:tracePt t="38998" x="5168900" y="4318000"/>
          <p14:tracePt t="39013" x="5105400" y="4343400"/>
          <p14:tracePt t="39013" x="5035550" y="4375150"/>
          <p14:tracePt t="39029" x="4965700" y="4400550"/>
          <p14:tracePt t="39029" x="4902200" y="4432300"/>
          <p14:tracePt t="39046" x="4838700" y="4457700"/>
          <p14:tracePt t="39046" x="4775200" y="4489450"/>
          <p14:tracePt t="39046" x="4711700" y="4514850"/>
          <p14:tracePt t="39065" x="4654550" y="4546600"/>
          <p14:tracePt t="39077" x="4597400" y="4572000"/>
          <p14:tracePt t="39077" x="4540250" y="4597400"/>
          <p14:tracePt t="39097" x="4425950" y="4648200"/>
          <p14:tracePt t="39097" x="4375150" y="4667250"/>
          <p14:tracePt t="39113" x="4318000" y="4692650"/>
          <p14:tracePt t="39113" x="4267200" y="4718050"/>
          <p14:tracePt t="39129" x="4216400" y="4737100"/>
          <p14:tracePt t="39129" x="4159250" y="4756150"/>
          <p14:tracePt t="39129" x="4108450" y="4775200"/>
          <p14:tracePt t="39149" x="4057650" y="4794250"/>
          <p14:tracePt t="39161" x="4006850" y="4813300"/>
          <p14:tracePt t="39161" x="3911600" y="4851400"/>
          <p14:tracePt t="39180" x="3867150" y="4864100"/>
          <p14:tracePt t="39180" x="3816350" y="4883150"/>
          <p14:tracePt t="39196" x="3771900" y="4895850"/>
          <p14:tracePt t="39196" x="3733800" y="4908550"/>
          <p14:tracePt t="39213" x="3689350" y="4921250"/>
          <p14:tracePt t="39213" x="3613150" y="4946650"/>
          <p14:tracePt t="39230" x="3575050" y="4959350"/>
          <p14:tracePt t="39230" x="3543300" y="4972050"/>
          <p14:tracePt t="39246" x="3511550" y="4984750"/>
          <p14:tracePt t="39246" x="3479800" y="4997450"/>
          <p14:tracePt t="39263" x="3454400" y="5003800"/>
          <p14:tracePt t="39263" x="3429000" y="5016500"/>
          <p14:tracePt t="39280" x="3403600" y="5022850"/>
          <p14:tracePt t="39280" x="3365500" y="5041900"/>
          <p14:tracePt t="39297" x="3346450" y="5048250"/>
          <p14:tracePt t="39297" x="3327400" y="5054600"/>
          <p14:tracePt t="39313" x="3308350" y="5060950"/>
          <p14:tracePt t="39313" x="3289300" y="5067300"/>
          <p14:tracePt t="39330" x="3276600" y="5073650"/>
          <p14:tracePt t="39330" x="3257550" y="5080000"/>
          <p14:tracePt t="39330" x="3238500" y="5086350"/>
          <p14:tracePt t="39349" x="3219450" y="5086350"/>
          <p14:tracePt t="39361" x="3206750" y="5092700"/>
          <p14:tracePt t="39361" x="3168650" y="5092700"/>
          <p14:tracePt t="39381" x="3149600" y="5099050"/>
          <p14:tracePt t="39381" x="3130550" y="5099050"/>
          <p14:tracePt t="39397" x="3117850" y="5105400"/>
          <p14:tracePt t="39397" x="3098800" y="5105400"/>
          <p14:tracePt t="39414" x="3079750" y="5105400"/>
          <p14:tracePt t="39414" x="3060700" y="5111750"/>
          <p14:tracePt t="39414" x="3035300" y="5111750"/>
          <p14:tracePt t="39433" x="3016250" y="5111750"/>
          <p14:tracePt t="39445" x="2990850" y="5118100"/>
          <p14:tracePt t="39445" x="2946400" y="5118100"/>
          <p14:tracePt t="39465" x="2921000" y="5118100"/>
          <p14:tracePt t="39465" x="2889250" y="5118100"/>
          <p14:tracePt t="39480" x="2863850" y="5118100"/>
          <p14:tracePt t="39480" x="2838450" y="5118100"/>
          <p14:tracePt t="39498" x="2806700" y="5118100"/>
          <p14:tracePt t="39498" x="2774950" y="5118100"/>
          <p14:tracePt t="39514" x="2749550" y="5118100"/>
          <p14:tracePt t="39514" x="2686050" y="5118100"/>
          <p14:tracePt t="39531" x="2660650" y="5118100"/>
          <p14:tracePt t="39531" x="2628900" y="5124450"/>
          <p14:tracePt t="39547" x="2603500" y="5124450"/>
          <p14:tracePt t="39547" x="2578100" y="5124450"/>
          <p14:tracePt t="39564" x="2546350" y="5124450"/>
          <p14:tracePt t="39564" x="2520950" y="5124450"/>
          <p14:tracePt t="39580" x="2501900" y="5124450"/>
          <p14:tracePt t="39580" x="2451100" y="5124450"/>
          <p14:tracePt t="39597" x="2425700" y="5124450"/>
          <p14:tracePt t="39597" x="2406650" y="5118100"/>
          <p14:tracePt t="39614" x="2381250" y="5118100"/>
          <p14:tracePt t="39614" x="2362200" y="5118100"/>
          <p14:tracePt t="39631" x="2336800" y="5111750"/>
          <p14:tracePt t="39631" x="2298700" y="5105400"/>
          <p14:tracePt t="39650" x="2279650" y="5105400"/>
          <p14:tracePt t="39650" x="2254250" y="5105400"/>
          <p14:tracePt t="39665" x="2241550" y="5099050"/>
          <p14:tracePt t="39665" x="2222500" y="5099050"/>
          <p14:tracePt t="39681" x="2203450" y="5092700"/>
          <p14:tracePt t="39681" x="2190750" y="5086350"/>
          <p14:tracePt t="39698" x="2171700" y="5086350"/>
          <p14:tracePt t="39698" x="2159000" y="5086350"/>
          <p14:tracePt t="39698" x="2146300" y="5080000"/>
          <p14:tracePt t="39717" x="2127250" y="5080000"/>
          <p14:tracePt t="39729" x="2120900" y="5080000"/>
          <p14:tracePt t="39729" x="2095500" y="5080000"/>
          <p14:tracePt t="39749" x="2089150" y="5086350"/>
          <p14:tracePt t="39749" x="2082800" y="5086350"/>
          <p14:tracePt t="39765" x="2076450" y="5092700"/>
          <p14:tracePt t="39765" x="2070100" y="5092700"/>
          <p14:tracePt t="39782" x="2070100" y="5099050"/>
          <p14:tracePt t="39796" x="2063750" y="5105400"/>
          <p14:tracePt t="39813" x="2070100" y="5105400"/>
          <p14:tracePt t="39813" x="2076450" y="5105400"/>
          <p14:tracePt t="39832" x="2082800" y="5105400"/>
          <p14:tracePt t="39832" x="2095500" y="5105400"/>
          <p14:tracePt t="39849" x="2101850" y="5105400"/>
          <p14:tracePt t="39849" x="2114550" y="5105400"/>
          <p14:tracePt t="39865" x="2127250" y="5105400"/>
          <p14:tracePt t="39865" x="2146300" y="5105400"/>
          <p14:tracePt t="39882" x="2159000" y="5105400"/>
          <p14:tracePt t="39882" x="2190750" y="5105400"/>
          <p14:tracePt t="39898" x="2203450" y="5105400"/>
          <p14:tracePt t="39898" x="2216150" y="5105400"/>
          <p14:tracePt t="39915" x="2235200" y="5105400"/>
          <p14:tracePt t="39915" x="2247900" y="5105400"/>
          <p14:tracePt t="39932" x="2260600" y="5105400"/>
          <p14:tracePt t="39932" x="2292350" y="5105400"/>
          <p14:tracePt t="39949" x="2305050" y="5111750"/>
          <p14:tracePt t="39949" x="2317750" y="5111750"/>
          <p14:tracePt t="39966" x="2330450" y="5111750"/>
          <p14:tracePt t="39966" x="2343150" y="5111750"/>
          <p14:tracePt t="39982" x="2355850" y="5111750"/>
          <p14:tracePt t="39982" x="2368550" y="5111750"/>
          <p14:tracePt t="39982" x="2381250" y="5111750"/>
          <p14:tracePt t="40001" x="2387600" y="5111750"/>
          <p14:tracePt t="40014" x="2400300" y="5111750"/>
          <p14:tracePt t="40014" x="2419350" y="5111750"/>
          <p14:tracePt t="40033" x="2425700" y="5111750"/>
          <p14:tracePt t="40033" x="2432050" y="5111750"/>
          <p14:tracePt t="40050" x="2438400" y="5111750"/>
          <p14:tracePt t="40050" x="2444750" y="5118100"/>
          <p14:tracePt t="40050" x="2451100" y="5118100"/>
          <p14:tracePt t="40069" x="2457450" y="5118100"/>
          <p14:tracePt t="40085" x="2463800" y="5118100"/>
          <p14:tracePt t="40102" x="2470150" y="5118100"/>
          <p14:tracePt t="40117" x="2470150" y="5111750"/>
          <p14:tracePt t="40152" x="2470150" y="5105400"/>
          <p14:tracePt t="40196" x="2463800" y="5105400"/>
          <p14:tracePt t="40228" x="2457450" y="5111750"/>
          <p14:tracePt t="40248" x="2451100" y="5118100"/>
          <p14:tracePt t="40272" x="2444750" y="5124450"/>
          <p14:tracePt t="40296" x="2444750" y="5130800"/>
          <p14:tracePt t="40316" x="2451100" y="5130800"/>
          <p14:tracePt t="40348" x="2457450" y="5137150"/>
          <p14:tracePt t="40368" x="2463800" y="5137150"/>
          <p14:tracePt t="40393" x="2470150" y="5137150"/>
          <p14:tracePt t="40436" x="2476500" y="5143500"/>
          <p14:tracePt t="40484" x="2482850" y="5149850"/>
          <p14:tracePt t="40564" x="2489200" y="5143500"/>
          <p14:tracePt t="40596" x="2495550" y="5143500"/>
          <p14:tracePt t="40625" x="2508250" y="5137150"/>
          <p14:tracePt t="40640" x="2514600" y="5137150"/>
          <p14:tracePt t="40657" x="2520950" y="5137150"/>
          <p14:tracePt t="40664" x="2527300" y="5137150"/>
          <p14:tracePt t="40669" x="2533650" y="5137150"/>
          <p14:tracePt t="40685" x="2540000" y="5137150"/>
          <p14:tracePt t="40700" x="2546350" y="5137150"/>
          <p14:tracePt t="40716" x="2552700" y="5137150"/>
          <p14:tracePt t="40733" x="2559050" y="5137150"/>
          <p14:tracePt t="40750" x="2565400" y="5143500"/>
          <p14:tracePt t="40766" x="2565400" y="5149850"/>
          <p14:tracePt t="40788" x="2571750" y="5149850"/>
          <p14:tracePt t="40829" x="2578100" y="5156200"/>
          <p14:tracePt t="40848" x="2584450" y="5156200"/>
          <p14:tracePt t="40865" x="2590800" y="5156200"/>
          <p14:tracePt t="40880" x="2597150" y="5156200"/>
          <p14:tracePt t="40896" x="2603500" y="5162550"/>
          <p14:tracePt t="40908" x="2609850" y="5162550"/>
          <p14:tracePt t="40925" x="2616200" y="5162550"/>
          <p14:tracePt t="40941" x="2622550" y="5168900"/>
          <p14:tracePt t="40950" x="2628900" y="5168900"/>
          <p14:tracePt t="40950" x="2635250" y="5168900"/>
          <p14:tracePt t="40969" x="2641600" y="5168900"/>
          <p14:tracePt t="40984" x="2647950" y="5168900"/>
          <p14:tracePt t="41001" x="2654300" y="5168900"/>
          <p14:tracePt t="41017" x="2660650" y="5168900"/>
          <p14:tracePt t="41034" x="2660650" y="5175250"/>
          <p14:tracePt t="41096" x="2667000" y="5175250"/>
          <p14:tracePt t="41129" x="2673350" y="5181600"/>
          <p14:tracePt t="41145" x="2679700" y="5181600"/>
          <p14:tracePt t="41156" x="2686050" y="5181600"/>
          <p14:tracePt t="41173" x="2692400" y="5181600"/>
          <p14:tracePt t="41189" x="2705100" y="5187950"/>
          <p14:tracePt t="41205" x="2711450" y="5187950"/>
          <p14:tracePt t="41218" x="2717800" y="5187950"/>
          <p14:tracePt t="41248" x="2724150" y="5187950"/>
          <p14:tracePt t="41269" x="2730500" y="5187950"/>
          <p14:tracePt t="41293" x="2736850" y="5187950"/>
          <p14:tracePt t="41309" x="2743200" y="5187950"/>
          <p14:tracePt t="41325" x="2749550" y="5181600"/>
          <p14:tracePt t="41352" x="2755900" y="5181600"/>
          <p14:tracePt t="41368" x="2762250" y="5181600"/>
          <p14:tracePt t="41384" x="2768600" y="5181600"/>
          <p14:tracePt t="41404" x="2774950" y="5187950"/>
          <p14:tracePt t="41496" x="2781300" y="5187950"/>
          <p14:tracePt t="41524" x="2787650" y="5194300"/>
          <p14:tracePt t="41548" x="2794000" y="5194300"/>
          <p14:tracePt t="41565" x="2800350" y="5200650"/>
          <p14:tracePt t="41577" x="2806700" y="5200650"/>
          <p14:tracePt t="41586" x="2813050" y="5200650"/>
          <p14:tracePt t="41603" x="2825750" y="5200650"/>
          <p14:tracePt t="41603" x="2825750" y="5207000"/>
          <p14:tracePt t="41622" x="2832100" y="5207000"/>
          <p14:tracePt t="41622" x="2838450" y="5207000"/>
          <p14:tracePt t="41638" x="2844800" y="5207000"/>
          <p14:tracePt t="41638" x="2851150" y="5207000"/>
          <p14:tracePt t="41655" x="2857500" y="5213350"/>
          <p14:tracePt t="41655" x="2870200" y="5213350"/>
          <p14:tracePt t="41671" x="2876550" y="5213350"/>
          <p14:tracePt t="41671" x="2895600" y="5213350"/>
          <p14:tracePt t="41690" x="2908300" y="5213350"/>
          <p14:tracePt t="41690" x="2914650" y="5213350"/>
          <p14:tracePt t="41705" x="2927350" y="5213350"/>
          <p14:tracePt t="41705" x="2940050" y="5213350"/>
          <p14:tracePt t="41721" x="2952750" y="5213350"/>
          <p14:tracePt t="41721" x="2965450" y="5213350"/>
          <p14:tracePt t="41738" x="2978150" y="5213350"/>
          <p14:tracePt t="41738" x="2990850" y="5207000"/>
          <p14:tracePt t="41738" x="3003550" y="5207000"/>
          <p14:tracePt t="41757" x="3016250" y="5207000"/>
          <p14:tracePt t="41770" x="3028950" y="5207000"/>
          <p14:tracePt t="41770" x="3035300" y="5207000"/>
          <p14:tracePt t="41790" x="3054350" y="5207000"/>
          <p14:tracePt t="41790" x="3067050" y="5200650"/>
          <p14:tracePt t="41805" x="3073400" y="5200650"/>
          <p14:tracePt t="41805" x="3079750" y="5200650"/>
          <p14:tracePt t="41822" x="3092450" y="5200650"/>
          <p14:tracePt t="41822" x="3098800" y="5200650"/>
          <p14:tracePt t="41822" x="3105150" y="5200650"/>
          <p14:tracePt t="41841" x="3111500" y="5200650"/>
          <p14:tracePt t="41853" x="3117850" y="5194300"/>
          <p14:tracePt t="41870" x="3124200" y="5194300"/>
          <p14:tracePt t="41887" x="3130550" y="5194300"/>
          <p14:tracePt t="41904" x="3136900" y="5187950"/>
          <p14:tracePt t="41904" x="3143250" y="5187950"/>
          <p14:tracePt t="41922" x="3149600" y="5187950"/>
          <p14:tracePt t="41937" x="3155950" y="5181600"/>
          <p14:tracePt t="41954" x="3162300" y="5175250"/>
          <p14:tracePt t="41977" x="3168650" y="5175250"/>
          <p14:tracePt t="41989" x="3175000" y="5168900"/>
          <p14:tracePt t="42005" x="3181350" y="5168900"/>
          <p14:tracePt t="42036" x="3194050" y="5168900"/>
          <p14:tracePt t="42049" x="3200400" y="5162550"/>
          <p14:tracePt t="42065" x="3206750" y="5162550"/>
          <p14:tracePt t="42074" x="3206750" y="5156200"/>
          <p14:tracePt t="42074" x="3213100" y="5156200"/>
          <p14:tracePt t="42090" x="3219450" y="5156200"/>
          <p14:tracePt t="42090" x="3225800" y="5149850"/>
          <p14:tracePt t="42090" x="3232150" y="5149850"/>
          <p14:tracePt t="42110" x="3244850" y="5149850"/>
          <p14:tracePt t="42121" x="3251200" y="5143500"/>
          <p14:tracePt t="42121" x="3257550" y="5143500"/>
          <p14:tracePt t="42121" x="3270250" y="5143500"/>
          <p14:tracePt t="42142" x="3276600" y="5143500"/>
          <p14:tracePt t="42154" x="3289300" y="5143500"/>
          <p14:tracePt t="42154" x="3308350" y="5137150"/>
          <p14:tracePt t="42173" x="3321050" y="5137150"/>
          <p14:tracePt t="42173" x="3333750" y="5137150"/>
          <p14:tracePt t="42190" x="3340100" y="5137150"/>
          <p14:tracePt t="42190" x="3352800" y="5137150"/>
          <p14:tracePt t="42190" x="3359150" y="5137150"/>
          <p14:tracePt t="42209" x="3371850" y="5130800"/>
          <p14:tracePt t="42209" x="3384550" y="5130800"/>
          <p14:tracePt t="42223" x="3390900" y="5130800"/>
          <p14:tracePt t="42223" x="3397250" y="5130800"/>
          <p14:tracePt t="42240" x="3409950" y="5130800"/>
          <p14:tracePt t="42240" x="3416300" y="5130800"/>
          <p14:tracePt t="42257" x="3422650" y="5130800"/>
          <p14:tracePt t="42257" x="3429000" y="5130800"/>
          <p14:tracePt t="42274" x="3435350" y="5130800"/>
          <p14:tracePt t="42289" x="3448050" y="5124450"/>
          <p14:tracePt t="42305" x="3454400" y="5124450"/>
          <p14:tracePt t="42322" x="3460750" y="5118100"/>
          <p14:tracePt t="42322" x="3467100" y="5111750"/>
          <p14:tracePt t="42341" x="3479800" y="5111750"/>
          <p14:tracePt t="42358" x="3486150" y="5111750"/>
          <p14:tracePt t="42358" x="3486150" y="5105400"/>
          <p14:tracePt t="42374" x="3492500" y="5105400"/>
          <p14:tracePt t="42374" x="3498850" y="5105400"/>
          <p14:tracePt t="42391" x="3505200" y="5105400"/>
          <p14:tracePt t="42391" x="3511550" y="5105400"/>
          <p14:tracePt t="42391" x="3517900" y="5099050"/>
          <p14:tracePt t="42410" x="3524250" y="5099050"/>
          <p14:tracePt t="42422" x="3530600" y="5099050"/>
          <p14:tracePt t="42422" x="3549650" y="5092700"/>
          <p14:tracePt t="42441" x="3562350" y="5092700"/>
          <p14:tracePt t="42441" x="3575050" y="5092700"/>
          <p14:tracePt t="42458" x="3587750" y="5092700"/>
          <p14:tracePt t="42458" x="3600450" y="5099050"/>
          <p14:tracePt t="42474" x="3613150" y="5099050"/>
          <p14:tracePt t="42474" x="3625850" y="5099050"/>
          <p14:tracePt t="42474" x="3638550" y="5105400"/>
          <p14:tracePt t="42493" x="3651250" y="5105400"/>
          <p14:tracePt t="42506" x="3670300" y="5105400"/>
          <p14:tracePt t="42506" x="3689350" y="5111750"/>
          <p14:tracePt t="42525" x="3702050" y="5118100"/>
          <p14:tracePt t="42525" x="3714750" y="5118100"/>
          <p14:tracePt t="42541" x="3727450" y="5118100"/>
          <p14:tracePt t="42541" x="3733800" y="5124450"/>
          <p14:tracePt t="42558" x="3740150" y="5124450"/>
          <p14:tracePt t="42558" x="3746500" y="5124450"/>
          <p14:tracePt t="42574" x="3752850" y="5124450"/>
          <p14:tracePt t="42574" x="3759200" y="5124450"/>
          <p14:tracePt t="42592" x="3765550" y="5130800"/>
          <p14:tracePt t="42607" x="3771900" y="5130800"/>
          <p14:tracePt t="42623" x="3778250" y="5130800"/>
          <p14:tracePt t="42639" x="3784600" y="5124450"/>
          <p14:tracePt t="42672" x="3784600" y="5118100"/>
          <p14:tracePt t="42741" x="3784600" y="5124450"/>
          <p14:tracePt t="42801" x="3790950" y="5130800"/>
          <p14:tracePt t="42837" x="3797300" y="5130800"/>
          <p14:tracePt t="42853" x="3803650" y="5137150"/>
          <p14:tracePt t="42869" x="3816350" y="5137150"/>
          <p14:tracePt t="42885" x="3829050" y="5143500"/>
          <p14:tracePt t="42905" x="3835400" y="5143500"/>
          <p14:tracePt t="42913" x="3841750" y="5149850"/>
          <p14:tracePt t="42929" x="3848100" y="5149850"/>
          <p14:tracePt t="42941" x="3860800" y="5156200"/>
          <p14:tracePt t="42957" x="3867150" y="5156200"/>
          <p14:tracePt t="42974" x="3873500" y="5156200"/>
          <p14:tracePt t="42997" x="3879850" y="5149850"/>
          <p14:tracePt t="43101" x="3886200" y="5149850"/>
          <p14:tracePt t="43129" x="3892550" y="5149850"/>
          <p14:tracePt t="43153" x="3898900" y="5149850"/>
          <p14:tracePt t="43169" x="3905250" y="5143500"/>
          <p14:tracePt t="43205" x="3911600" y="5143500"/>
          <p14:tracePt t="43237" x="3917950" y="5143500"/>
          <p14:tracePt t="43273" x="3924300" y="5143500"/>
          <p14:tracePt t="43317" x="3930650" y="5137150"/>
          <p14:tracePt t="43477" x="3937000" y="5137150"/>
          <p14:tracePt t="43505" x="3943350" y="5137150"/>
          <p14:tracePt t="43537" x="3949700" y="5137150"/>
          <p14:tracePt t="43609" x="3956050" y="5143500"/>
          <p14:tracePt t="43649" x="3962400" y="5143500"/>
          <p14:tracePt t="43661" x="3968750" y="5143500"/>
          <p14:tracePt t="43678" x="3981450" y="5149850"/>
          <p14:tracePt t="43692" x="3987800" y="5156200"/>
          <p14:tracePt t="43709" x="3994150" y="5156200"/>
          <p14:tracePt t="43717" x="4000500" y="5156200"/>
          <p14:tracePt t="43727" x="4006850" y="5162550"/>
          <p14:tracePt t="43727" x="4013200" y="5162550"/>
          <p14:tracePt t="43746" x="4019550" y="5168900"/>
          <p14:tracePt t="43746" x="4025900" y="5168900"/>
          <p14:tracePt t="43762" x="4032250" y="5168900"/>
          <p14:tracePt t="43778" x="4038600" y="5175250"/>
          <p14:tracePt t="43793" x="4038600" y="5181600"/>
          <p14:tracePt t="43821" x="4038600" y="5187950"/>
          <p14:tracePt t="43837" x="4025900" y="5194300"/>
          <p14:tracePt t="43849" x="4019550" y="5200650"/>
          <p14:tracePt t="43860" x="4013200" y="5207000"/>
          <p14:tracePt t="43860" x="4000500" y="5219700"/>
          <p14:tracePt t="43860" x="3981450" y="5226050"/>
          <p14:tracePt t="43882" x="3968750" y="5238750"/>
          <p14:tracePt t="43894" x="3949700" y="5251450"/>
          <p14:tracePt t="43894" x="3898900" y="5276850"/>
          <p14:tracePt t="43912" x="3867150" y="5289550"/>
          <p14:tracePt t="43912" x="3841750" y="5302250"/>
          <p14:tracePt t="43929" x="3803650" y="5314950"/>
          <p14:tracePt t="43929" x="3771900" y="5327650"/>
          <p14:tracePt t="43946" x="3733800" y="5340350"/>
          <p14:tracePt t="43946" x="3689350" y="5353050"/>
          <p14:tracePt t="43963" x="3644900" y="5365750"/>
          <p14:tracePt t="43963" x="3556000" y="5397500"/>
          <p14:tracePt t="43979" x="3511550" y="5410200"/>
          <p14:tracePt t="43979" x="3467100" y="5429250"/>
          <p14:tracePt t="43996" x="3422650" y="5441950"/>
          <p14:tracePt t="43996" x="3378200" y="5461000"/>
          <p14:tracePt t="44012" x="3327400" y="5473700"/>
          <p14:tracePt t="44012" x="3238500" y="5511800"/>
          <p14:tracePt t="44031" x="3187700" y="5530850"/>
          <p14:tracePt t="44031" x="3143250" y="5549900"/>
          <p14:tracePt t="44046" x="3092450" y="5562600"/>
          <p14:tracePt t="44046" x="3041650" y="5575300"/>
          <p14:tracePt t="44064" x="2997200" y="5594350"/>
          <p14:tracePt t="44064" x="2952750" y="5607050"/>
          <p14:tracePt t="44080" x="2908300" y="5613400"/>
          <p14:tracePt t="44080" x="2863850" y="5626100"/>
          <p14:tracePt t="44080" x="2825750" y="5638800"/>
          <p14:tracePt t="44099" x="2787650" y="5645150"/>
          <p14:tracePt t="44099" x="2755900" y="5657850"/>
          <p14:tracePt t="44115" x="2724150" y="5664200"/>
          <p14:tracePt t="44115" x="2698750" y="5676900"/>
          <p14:tracePt t="44131" x="2679700" y="5683250"/>
          <p14:tracePt t="44131" x="2660650" y="5695950"/>
          <p14:tracePt t="44146" x="2654300" y="5708650"/>
          <p14:tracePt t="44146" x="2641600" y="5721350"/>
          <p14:tracePt t="44146" x="2641600" y="5727700"/>
          <p14:tracePt t="44166" x="2641600" y="5740400"/>
          <p14:tracePt t="44178" x="2647950" y="5746750"/>
          <p14:tracePt t="44178" x="2654300" y="5753100"/>
          <p14:tracePt t="44198" x="2692400" y="5772150"/>
          <p14:tracePt t="44198" x="2711450" y="5778500"/>
          <p14:tracePt t="44214" x="2743200" y="5784850"/>
          <p14:tracePt t="44214" x="2774950" y="5791200"/>
          <p14:tracePt t="44230" x="2813050" y="5803900"/>
          <p14:tracePt t="44230" x="2851150" y="5810250"/>
          <p14:tracePt t="44230" x="2895600" y="5822950"/>
          <p14:tracePt t="44250" x="2940050" y="5829300"/>
          <p14:tracePt t="44262" x="2984500" y="5835650"/>
          <p14:tracePt t="44262" x="3092450" y="5848350"/>
          <p14:tracePt t="44280" x="3143250" y="5854700"/>
          <p14:tracePt t="44280" x="3200400" y="5861050"/>
          <p14:tracePt t="44297" x="3257550" y="5867400"/>
          <p14:tracePt t="44297" x="3321050" y="5880100"/>
          <p14:tracePt t="44314" x="3384550" y="5886450"/>
          <p14:tracePt t="44314" x="3505200" y="5905500"/>
          <p14:tracePt t="44331" x="3568700" y="5918200"/>
          <p14:tracePt t="44331" x="3625850" y="5924550"/>
          <p14:tracePt t="44348" x="3689350" y="5930900"/>
          <p14:tracePt t="44348" x="3752850" y="5930900"/>
          <p14:tracePt t="44364" x="3810000" y="5930900"/>
          <p14:tracePt t="44364" x="3924300" y="5930900"/>
          <p14:tracePt t="44383" x="3981450" y="5924550"/>
          <p14:tracePt t="44383" x="4032250" y="5918200"/>
          <p14:tracePt t="44398" x="4083050" y="5918200"/>
          <p14:tracePt t="44398" x="4133850" y="5911850"/>
          <p14:tracePt t="44414" x="4178300" y="5905500"/>
          <p14:tracePt t="44414" x="4222750" y="5899150"/>
          <p14:tracePt t="44431" x="4260850" y="5886450"/>
          <p14:tracePt t="44431" x="4292600" y="5880100"/>
          <p14:tracePt t="44431" x="4324350" y="5873750"/>
          <p14:tracePt t="44450" x="4356100" y="5867400"/>
          <p14:tracePt t="44463" x="4381500" y="5854700"/>
          <p14:tracePt t="44463" x="4425950" y="5848350"/>
          <p14:tracePt t="44483" x="4451350" y="5842000"/>
          <p14:tracePt t="44483" x="4464050" y="5842000"/>
          <p14:tracePt t="44499" x="4483100" y="5842000"/>
          <p14:tracePt t="44499" x="4495800" y="5842000"/>
          <p14:tracePt t="44515" x="4508500" y="5848350"/>
          <p14:tracePt t="44515" x="4514850" y="5848350"/>
          <p14:tracePt t="44515" x="4521200" y="5854700"/>
          <p14:tracePt t="44534" x="4527550" y="5854700"/>
          <p14:tracePt t="44546" x="4533900" y="5867400"/>
          <p14:tracePt t="44546" x="4540250" y="5873750"/>
          <p14:tracePt t="44565" x="4540250" y="5880100"/>
          <p14:tracePt t="44580" x="4540250" y="5886450"/>
          <p14:tracePt t="44597" x="4546600" y="5892800"/>
          <p14:tracePt t="44615" x="4552950" y="5892800"/>
          <p14:tracePt t="44615" x="4559300" y="5892800"/>
          <p14:tracePt t="44632" x="4565650" y="5892800"/>
          <p14:tracePt t="44632" x="4572000" y="5892800"/>
          <p14:tracePt t="44649" x="4578350" y="5892800"/>
          <p14:tracePt t="44649" x="4591050" y="5886450"/>
          <p14:tracePt t="44665" x="4597400" y="5886450"/>
          <p14:tracePt t="44665" x="4616450" y="5873750"/>
          <p14:tracePt t="44683" x="4629150" y="5867400"/>
          <p14:tracePt t="44683" x="4641850" y="5867400"/>
          <p14:tracePt t="44699" x="4654550" y="5861050"/>
          <p14:tracePt t="44699" x="4673600" y="5854700"/>
          <p14:tracePt t="44715" x="4692650" y="5848350"/>
          <p14:tracePt t="44715" x="4711700" y="5842000"/>
          <p14:tracePt t="44732" x="4730750" y="5842000"/>
          <p14:tracePt t="44732" x="4775200" y="5835650"/>
          <p14:tracePt t="44751" x="4800600" y="5829300"/>
          <p14:tracePt t="44751" x="4826000" y="5822950"/>
          <p14:tracePt t="44766" x="4851400" y="5822950"/>
          <p14:tracePt t="44766" x="4876800" y="5822950"/>
          <p14:tracePt t="44783" x="4908550" y="5816600"/>
          <p14:tracePt t="44783" x="4940300" y="5816600"/>
          <p14:tracePt t="44799" x="4972050" y="5816600"/>
          <p14:tracePt t="44799" x="5003800" y="5816600"/>
          <p14:tracePt t="44799" x="5035550" y="5816600"/>
          <p14:tracePt t="44818" x="5067300" y="5816600"/>
          <p14:tracePt t="44830" x="5105400" y="5816600"/>
          <p14:tracePt t="44830" x="5137150" y="5822950"/>
          <p14:tracePt t="44850" x="5207000" y="5822950"/>
          <p14:tracePt t="44850" x="5245100" y="5829300"/>
          <p14:tracePt t="44866" x="5276850" y="5822950"/>
          <p14:tracePt t="44866" x="5314950" y="5829300"/>
          <p14:tracePt t="44883" x="5353050" y="5829300"/>
          <p14:tracePt t="44883" x="5391150" y="5829300"/>
          <p14:tracePt t="44899" x="5429250" y="5835650"/>
          <p14:tracePt t="44899" x="5467350" y="5835650"/>
          <p14:tracePt t="44899" x="5505450" y="5835650"/>
          <p14:tracePt t="44919" x="5543550" y="5835650"/>
          <p14:tracePt t="44919" x="5581650" y="5842000"/>
          <p14:tracePt t="44933" x="5619750" y="5842000"/>
          <p14:tracePt t="44933" x="5657850" y="5835650"/>
          <p14:tracePt t="44949" x="5695950" y="5835650"/>
          <p14:tracePt t="44949" x="5734050" y="5835650"/>
          <p14:tracePt t="44966" x="5772150" y="5835650"/>
          <p14:tracePt t="44966" x="5842000" y="5835650"/>
          <p14:tracePt t="44983" x="5873750" y="5835650"/>
          <p14:tracePt t="44983" x="5905500" y="5842000"/>
          <p14:tracePt t="44999" x="5937250" y="5848350"/>
          <p14:tracePt t="44999" x="5969000" y="5854700"/>
          <p14:tracePt t="45016" x="5994400" y="5861050"/>
          <p14:tracePt t="45016" x="6019800" y="5867400"/>
          <p14:tracePt t="45033" x="6045200" y="5873750"/>
          <p14:tracePt t="45033" x="6083300" y="5886450"/>
          <p14:tracePt t="45050" x="6102350" y="5892800"/>
          <p14:tracePt t="45050" x="6115050" y="5892800"/>
          <p14:tracePt t="45067" x="6134100" y="5899150"/>
          <p14:tracePt t="45067" x="6140450" y="5899150"/>
          <p14:tracePt t="45083" x="6153150" y="5899150"/>
          <p14:tracePt t="45083" x="6165850" y="5899150"/>
          <p14:tracePt t="45083" x="6172200" y="5905500"/>
          <p14:tracePt t="45103" x="6178550" y="5905500"/>
          <p14:tracePt t="45103" x="6184900" y="5905500"/>
          <p14:tracePt t="45118" x="6191250" y="5911850"/>
          <p14:tracePt t="45118" x="6197600" y="5911850"/>
          <p14:tracePt t="45134" x="6203950" y="5918200"/>
          <p14:tracePt t="45134" x="6210300" y="5918200"/>
          <p14:tracePt t="45151" x="6216650" y="5924550"/>
          <p14:tracePt t="45151" x="6223000" y="5924550"/>
          <p14:tracePt t="45167" x="6235700" y="5930900"/>
          <p14:tracePt t="45167" x="6242050" y="5937250"/>
          <p14:tracePt t="45167" x="6248400" y="5937250"/>
          <p14:tracePt t="45186" x="6261100" y="5943600"/>
          <p14:tracePt t="45198" x="6267450" y="5949950"/>
          <p14:tracePt t="45198" x="6292850" y="5962650"/>
          <p14:tracePt t="45218" x="6305550" y="5962650"/>
          <p14:tracePt t="45218" x="6318250" y="5969000"/>
          <p14:tracePt t="45234" x="6330950" y="5975350"/>
          <p14:tracePt t="45234" x="6343650" y="5981700"/>
          <p14:tracePt t="45250" x="6356350" y="5981700"/>
          <p14:tracePt t="45250" x="6369050" y="5981700"/>
          <p14:tracePt t="45267" x="6381750" y="5981700"/>
          <p14:tracePt t="45267" x="6407150" y="5981700"/>
          <p14:tracePt t="45284" x="6419850" y="5981700"/>
          <p14:tracePt t="45284" x="6432550" y="5975350"/>
          <p14:tracePt t="45301" x="6445250" y="5975350"/>
          <p14:tracePt t="45301" x="6457950" y="5969000"/>
          <p14:tracePt t="45317" x="6470650" y="5969000"/>
          <p14:tracePt t="45317" x="6483350" y="5969000"/>
          <p14:tracePt t="45334" x="6496050" y="5969000"/>
          <p14:tracePt t="45334" x="6527800" y="5969000"/>
          <p14:tracePt t="45351" x="6546850" y="5969000"/>
          <p14:tracePt t="45351" x="6565900" y="5969000"/>
          <p14:tracePt t="45367" x="6578600" y="5962650"/>
          <p14:tracePt t="45367" x="6597650" y="5962650"/>
          <p14:tracePt t="45385" x="6610350" y="5962650"/>
          <p14:tracePt t="45385" x="6629400" y="5962650"/>
          <p14:tracePt t="45401" x="6642100" y="5962650"/>
          <p14:tracePt t="45401" x="6673850" y="5962650"/>
          <p14:tracePt t="45418" x="6692900" y="5962650"/>
          <p14:tracePt t="45418" x="6705600" y="5962650"/>
          <p14:tracePt t="45435" x="6724650" y="5962650"/>
          <p14:tracePt t="45435" x="6737350" y="5962650"/>
          <p14:tracePt t="45451" x="6756400" y="5962650"/>
          <p14:tracePt t="45451" x="6775450" y="5962650"/>
          <p14:tracePt t="45451" x="6788150" y="5969000"/>
          <p14:tracePt t="45470" x="6800850" y="5969000"/>
          <p14:tracePt t="45483" x="6819900" y="5969000"/>
          <p14:tracePt t="45483" x="6845300" y="5975350"/>
          <p14:tracePt t="45502" x="6858000" y="5975350"/>
          <p14:tracePt t="45502" x="6870700" y="5975350"/>
          <p14:tracePt t="45518" x="6883400" y="5975350"/>
          <p14:tracePt t="45518" x="6896100" y="5975350"/>
          <p14:tracePt t="45535" x="6908800" y="5975350"/>
          <p14:tracePt t="45535" x="6921500" y="5975350"/>
          <p14:tracePt t="45535" x="6934200" y="5981700"/>
          <p14:tracePt t="45554" x="6940550" y="5981700"/>
          <p14:tracePt t="45566" x="6953250" y="5981700"/>
          <p14:tracePt t="45566" x="6972300" y="5981700"/>
          <p14:tracePt t="45585" x="6991350" y="5981700"/>
          <p14:tracePt t="45585" x="7004050" y="5981700"/>
          <p14:tracePt t="45603" x="7016750" y="5981700"/>
          <p14:tracePt t="45603" x="7029450" y="5981700"/>
          <p14:tracePt t="45619" x="7042150" y="5981700"/>
          <p14:tracePt t="45619" x="7054850" y="5981700"/>
          <p14:tracePt t="45635" x="7067550" y="5981700"/>
          <p14:tracePt t="45635" x="7092950" y="5981700"/>
          <p14:tracePt t="45652" x="7105650" y="5981700"/>
          <p14:tracePt t="45652" x="7118350" y="5981700"/>
          <p14:tracePt t="45669" x="7124700" y="5975350"/>
          <p14:tracePt t="45669" x="7137400" y="5975350"/>
          <p14:tracePt t="45686" x="7143750" y="5975350"/>
          <p14:tracePt t="45686" x="7162800" y="5975350"/>
          <p14:tracePt t="45702" x="7169150" y="5975350"/>
          <p14:tracePt t="45702" x="7175500" y="5975350"/>
          <p14:tracePt t="45719" x="7181850" y="5975350"/>
          <p14:tracePt t="45719" x="7188200" y="5975350"/>
          <p14:tracePt t="45735" x="7194550" y="5975350"/>
          <p14:tracePt t="45750" x="7200900" y="5975350"/>
          <p14:tracePt t="45767" x="7200900" y="5981700"/>
          <p14:tracePt t="45794" x="7200900" y="5975350"/>
          <p14:tracePt t="45942" x="7200900" y="5969000"/>
          <p14:tracePt t="45965" x="7207250" y="5969000"/>
          <p14:tracePt t="46010" x="7207250" y="5962650"/>
          <p14:tracePt t="46049" x="7200900" y="5956300"/>
          <p14:tracePt t="46086" x="7200900" y="5949950"/>
          <p14:tracePt t="46130" x="7207250" y="5943600"/>
          <p14:tracePt t="46154" x="7207250" y="5937250"/>
          <p14:tracePt t="46182" x="7213600" y="5937250"/>
          <p14:tracePt t="46222" x="7213600" y="5943600"/>
          <p14:tracePt t="46326" x="7207250" y="5949950"/>
          <p14:tracePt t="46362" x="7213600" y="5949950"/>
          <p14:tracePt t="46438" x="7219950" y="5949950"/>
          <p14:tracePt t="46469" x="7226300" y="5949950"/>
          <p14:tracePt t="46498" x="7226300" y="5956300"/>
          <p14:tracePt t="46537" x="7232650" y="5962650"/>
          <p14:tracePt t="46582" x="7239000" y="5962650"/>
          <p14:tracePt t="46602" x="7245350" y="5969000"/>
          <p14:tracePt t="46626" x="7251700" y="5975350"/>
          <p14:tracePt t="46642" x="7258050" y="5975350"/>
          <p14:tracePt t="46658" x="7264400" y="5981700"/>
          <p14:tracePt t="46663" x="7270750" y="5981700"/>
          <p14:tracePt t="46670" x="7277100" y="5981700"/>
          <p14:tracePt t="46670" x="7277100" y="5988050"/>
          <p14:tracePt t="46689" x="7283450" y="5988050"/>
          <p14:tracePt t="46689" x="7289800" y="5988050"/>
          <p14:tracePt t="46706" x="7296150" y="5994400"/>
          <p14:tracePt t="46721" x="7302500" y="6000750"/>
          <p14:tracePt t="46737" x="7308850" y="6000750"/>
          <p14:tracePt t="46754" x="7308850" y="6007100"/>
          <p14:tracePt t="46771" x="7315200" y="6007100"/>
          <p14:tracePt t="46787" x="7321550" y="6007100"/>
          <p14:tracePt t="46806" x="7315200" y="6013450"/>
          <p14:tracePt t="46898" x="7308850" y="6013450"/>
          <p14:tracePt t="46910" x="7302500" y="6013450"/>
          <p14:tracePt t="46950" x="7302500" y="6007100"/>
          <p14:tracePt t="47054" x="7308850" y="6007100"/>
          <p14:tracePt t="47090" x="7315200" y="6013450"/>
          <p14:tracePt t="47174" x="7308850" y="6019800"/>
          <p14:tracePt t="47198" x="7308850" y="6026150"/>
          <p14:tracePt t="47218" x="7302500" y="6032500"/>
          <p14:tracePt t="47234" x="7296150" y="6032500"/>
          <p14:tracePt t="47250" x="7289800" y="6032500"/>
          <p14:tracePt t="47270" x="7289800" y="6026150"/>
          <p14:tracePt t="47294" x="7289800" y="6019800"/>
          <p14:tracePt t="47318" x="7289800" y="6013450"/>
          <p14:tracePt t="47330" x="7289800" y="6007100"/>
          <p14:tracePt t="47346" x="7296150" y="6000750"/>
          <p14:tracePt t="47362" x="7296150" y="5994400"/>
          <p14:tracePt t="47379" x="7302500" y="5988050"/>
          <p14:tracePt t="47390" x="7302500" y="5981700"/>
          <p14:tracePt t="47406" x="7308850" y="5975350"/>
          <p14:tracePt t="47423" x="7308850" y="5969000"/>
          <p14:tracePt t="47439" x="7315200" y="5962650"/>
          <p14:tracePt t="47459" x="7321550" y="5962650"/>
          <p14:tracePt t="47482" x="7327900" y="5962650"/>
          <p14:tracePt t="47498" x="7334250" y="5956300"/>
          <p14:tracePt t="47510" x="7340600" y="5956300"/>
          <p14:tracePt t="47527" x="7346950" y="5949950"/>
          <p14:tracePt t="47558" x="7353300" y="5949950"/>
          <p14:tracePt t="47570" x="7359650" y="5956300"/>
          <p14:tracePt t="47594" x="7353300" y="5956300"/>
          <p14:tracePt t="47782" x="7346950" y="5956300"/>
          <p14:tracePt t="47802" x="7340600" y="5956300"/>
          <p14:tracePt t="47826" x="7334250" y="5956300"/>
          <p14:tracePt t="47850" x="7327900" y="5949950"/>
          <p14:tracePt t="47870" x="7327900" y="5943600"/>
          <p14:tracePt t="47894" x="7327900" y="5937250"/>
          <p14:tracePt t="47921" x="7327900" y="5930900"/>
          <p14:tracePt t="47937" x="7327900" y="5924550"/>
          <p14:tracePt t="47961" x="7321550" y="5924550"/>
          <p14:tracePt t="48021" x="7315200" y="5924550"/>
          <p14:tracePt t="48042" x="7308850" y="5924550"/>
          <p14:tracePt t="48066" x="7308850" y="5930900"/>
          <p14:tracePt t="48150" x="7315200" y="5930900"/>
          <p14:tracePt t="48170" x="7321550" y="5930900"/>
          <p14:tracePt t="48194" x="7327900" y="5937250"/>
          <p14:tracePt t="48217" x="7321550" y="5937250"/>
          <p14:tracePt t="48278" x="7315200" y="5943600"/>
          <p14:tracePt t="48306" x="7315200" y="5937250"/>
          <p14:tracePt t="48338" x="7315200" y="5930900"/>
          <p14:tracePt t="48350" x="7321550" y="5924550"/>
          <p14:tracePt t="48366" x="7327900" y="5918200"/>
          <p14:tracePt t="48382" x="7334250" y="5918200"/>
          <p14:tracePt t="48398" x="7340600" y="5918200"/>
          <p14:tracePt t="48410" x="7346950" y="5918200"/>
          <p14:tracePt t="48427" x="7353300" y="5918200"/>
          <p14:tracePt t="48443" x="7359650" y="5918200"/>
          <p14:tracePt t="48461" x="7366000" y="5918200"/>
          <p14:tracePt t="48478" x="7372350" y="5918200"/>
          <p14:tracePt t="48495" x="7378700" y="5918200"/>
          <p14:tracePt t="48682" x="7385050" y="5918200"/>
          <p14:tracePt t="48750" x="7378700" y="5918200"/>
          <p14:tracePt t="48822" x="7372350" y="5918200"/>
          <p14:tracePt t="48846" x="7366000" y="5924550"/>
          <p14:tracePt t="48870" x="7359650" y="5924550"/>
          <p14:tracePt t="48890" x="7359650" y="5930900"/>
          <p14:tracePt t="49051" x="7353300" y="5930900"/>
          <p14:tracePt t="49078" x="7353300" y="5924550"/>
          <p14:tracePt t="49139" x="7346950" y="5924550"/>
          <p14:tracePt t="49179" x="7346950" y="5930900"/>
          <p14:tracePt t="49342" x="7353300" y="5930900"/>
          <p14:tracePt t="49410" x="7359650" y="5930900"/>
          <p14:tracePt t="49446" x="7366000" y="5924550"/>
          <p14:tracePt t="49479" x="7372350" y="5924550"/>
          <p14:tracePt t="49507" x="7372350" y="5930900"/>
          <p14:tracePt t="49598" x="7378700" y="5937250"/>
          <p14:tracePt t="49703" x="7385050" y="5937250"/>
          <p14:tracePt t="49723" x="7391400" y="5937250"/>
          <p14:tracePt t="49746" x="7397750" y="5937250"/>
          <p14:tracePt t="49799" x="7404100" y="5943600"/>
          <p14:tracePt t="49842" x="7410450" y="5943600"/>
          <p14:tracePt t="50139" x="7416800" y="5943600"/>
          <p14:tracePt t="50191" x="7416800" y="5949950"/>
          <p14:tracePt t="50279" x="7416800" y="5943600"/>
          <p14:tracePt t="50407" x="7416800" y="5937250"/>
          <p14:tracePt t="50482" x="7410450" y="5930900"/>
          <p14:tracePt t="50511" x="7410450" y="5924550"/>
          <p14:tracePt t="50562" x="7416800" y="5918200"/>
          <p14:tracePt t="50595" x="7423150" y="5911850"/>
          <p14:tracePt t="50619" x="7429500" y="5905500"/>
          <p14:tracePt t="50639" x="7435850" y="5905500"/>
          <p14:tracePt t="50663" x="7435850" y="5899150"/>
          <p14:tracePt t="50707" x="7435850" y="5892800"/>
          <p14:tracePt t="50723" x="7435850" y="5886450"/>
          <p14:tracePt t="50739" x="7435850" y="5880100"/>
          <p14:tracePt t="50750" x="7442200" y="5880100"/>
          <p14:tracePt t="50766" x="7442200" y="5873750"/>
          <p14:tracePt t="50791" x="7448550" y="5867400"/>
          <p14:tracePt t="50811" x="7454900" y="5861050"/>
          <p14:tracePt t="50827" x="7454900" y="5854700"/>
          <p14:tracePt t="50850" x="7461250" y="5854700"/>
          <p14:tracePt t="50878" x="7467600" y="5854700"/>
          <p14:tracePt t="50903" x="7467600" y="5848350"/>
          <p14:tracePt t="50919" x="7473950" y="5848350"/>
          <p14:tracePt t="50931" x="7480300" y="5848350"/>
          <p14:tracePt t="50955" x="7480300" y="5854700"/>
          <p14:tracePt t="51015" x="7480300" y="5861050"/>
          <p14:tracePt t="51051" x="7480300" y="5867400"/>
          <p14:tracePt t="51091" x="7473950" y="5867400"/>
          <p14:tracePt t="51143" x="7467600" y="5867400"/>
          <p14:tracePt t="51179" x="7461250" y="5867400"/>
          <p14:tracePt t="51231" x="7454900" y="5861050"/>
          <p14:tracePt t="51255" x="7454900" y="5854700"/>
          <p14:tracePt t="51280" x="7448550" y="5848350"/>
          <p14:tracePt t="51291" x="7442200" y="5842000"/>
          <p14:tracePt t="51315" x="7435850" y="5842000"/>
          <p14:tracePt t="51331" x="7429500" y="5842000"/>
          <p14:tracePt t="51343" x="7423150" y="5842000"/>
          <p14:tracePt t="51367" x="7423150" y="5848350"/>
          <p14:tracePt t="51391" x="7416800" y="5854700"/>
          <p14:tracePt t="51411" x="7423150" y="5861050"/>
          <p14:tracePt t="51451" x="7429500" y="5867400"/>
          <p14:tracePt t="51502" x="7435850" y="5873750"/>
          <p14:tracePt t="51530" x="7442200" y="5867400"/>
          <p14:tracePt t="51579" x="7435850" y="5861050"/>
          <p14:tracePt t="51710" x="7442200" y="5861050"/>
          <p14:tracePt t="51762" x="7448550" y="5867400"/>
          <p14:tracePt t="51779" x="7448550" y="5873750"/>
          <p14:tracePt t="51794" x="7448550" y="5880100"/>
          <p14:tracePt t="51810" x="7448550" y="5886450"/>
          <p14:tracePt t="51823" x="7442200" y="5892800"/>
          <p14:tracePt t="51862" x="7435850" y="5892800"/>
          <p14:tracePt t="51883" x="7429500" y="5886450"/>
          <p14:tracePt t="51907" x="7429500" y="5880100"/>
          <p14:tracePt t="51931" x="7429500" y="5873750"/>
          <p14:tracePt t="51943" x="7429500" y="5867400"/>
          <p14:tracePt t="51967" x="7435850" y="5861050"/>
          <p14:tracePt t="52019" x="7442200" y="5861050"/>
          <p14:tracePt t="52043" x="7448550" y="5861050"/>
          <p14:tracePt t="52063" x="7454900" y="5861050"/>
          <p14:tracePt t="52087" x="7454900" y="5867400"/>
          <p14:tracePt t="52119" x="7448550" y="5867400"/>
          <p14:tracePt t="52139" x="7448550" y="5873750"/>
          <p14:tracePt t="52163" x="7442200" y="5880100"/>
          <p14:tracePt t="52179" x="7435850" y="5880100"/>
          <p14:tracePt t="52207" x="7435850" y="5873750"/>
          <p14:tracePt t="52239" x="7429500" y="5867400"/>
          <p14:tracePt t="52267" x="7429500" y="5861050"/>
          <p14:tracePt t="52291" x="7429500" y="5854700"/>
          <p14:tracePt t="52319" x="7435850" y="5854700"/>
          <p14:tracePt t="52351" x="7442200" y="5854700"/>
          <p14:tracePt t="52371" x="7448550" y="5854700"/>
          <p14:tracePt t="52387" x="7454900" y="5854700"/>
          <p14:tracePt t="52411" x="7454900" y="5848350"/>
          <p14:tracePt t="52463" x="7448550" y="5848350"/>
          <p14:tracePt t="52499" x="7442200" y="5854700"/>
          <p14:tracePt t="52583" x="7435850" y="5861050"/>
          <p14:tracePt t="52603" x="7429500" y="5861050"/>
          <p14:tracePt t="52619" x="7423150" y="5861050"/>
          <p14:tracePt t="52635" x="7416800" y="5867400"/>
          <p14:tracePt t="52651" x="7410450" y="5867400"/>
          <p14:tracePt t="52660" x="7404100" y="5867400"/>
          <p14:tracePt t="52660" x="7397750" y="5867400"/>
          <p14:tracePt t="52677" x="7391400" y="5867400"/>
          <p14:tracePt t="52677" x="7378700" y="5867400"/>
          <p14:tracePt t="52677" x="7372350" y="5867400"/>
          <p14:tracePt t="52696" x="7366000" y="5861050"/>
          <p14:tracePt t="52708" x="7353300" y="5861050"/>
          <p14:tracePt t="52708" x="7334250" y="5854700"/>
          <p14:tracePt t="52726" x="7321550" y="5854700"/>
          <p14:tracePt t="52726" x="7308850" y="5848350"/>
          <p14:tracePt t="52743" x="7302500" y="5848350"/>
          <p14:tracePt t="52743" x="7289800" y="5842000"/>
          <p14:tracePt t="52760" x="7283450" y="5842000"/>
          <p14:tracePt t="52760" x="7277100" y="5842000"/>
          <p14:tracePt t="52777" x="7270750" y="5835650"/>
          <p14:tracePt t="52777" x="7258050" y="5829300"/>
          <p14:tracePt t="52793" x="7251700" y="5822950"/>
          <p14:tracePt t="52808" x="7245350" y="5816600"/>
          <p14:tracePt t="52825" x="7245350" y="5810250"/>
          <p14:tracePt t="52844" x="7251700" y="5803900"/>
          <p14:tracePt t="52867" x="7258050" y="5803900"/>
          <p14:tracePt t="52911" x="7264400" y="5803900"/>
          <p14:tracePt t="52935" x="7270750" y="5803900"/>
          <p14:tracePt t="52959" x="7277100" y="5810250"/>
          <p14:tracePt t="52971" x="7283450" y="5810250"/>
          <p14:tracePt t="52987" x="7289800" y="5810250"/>
          <p14:tracePt t="53003" x="7296150" y="5816600"/>
          <p14:tracePt t="53019" x="7302500" y="5816600"/>
          <p14:tracePt t="53031" x="7308850" y="5822950"/>
          <p14:tracePt t="53048" x="7315200" y="5822950"/>
          <p14:tracePt t="53064" x="7321550" y="5829300"/>
          <p14:tracePt t="53080" x="7321550" y="5835650"/>
          <p14:tracePt t="53099" x="7315200" y="5842000"/>
          <p14:tracePt t="53159" x="7308850" y="5842000"/>
          <p14:tracePt t="53183" x="7302500" y="5842000"/>
          <p14:tracePt t="53203" x="7296150" y="5842000"/>
          <p14:tracePt t="53235" x="7289800" y="5842000"/>
          <p14:tracePt t="53252" x="7283450" y="5842000"/>
          <p14:tracePt t="53263" x="7277100" y="5842000"/>
          <p14:tracePt t="53271" x="7270750" y="5842000"/>
          <p14:tracePt t="53281" x="7264400" y="5842000"/>
          <p14:tracePt t="53281" x="7258050" y="5848350"/>
          <p14:tracePt t="53296" x="7251700" y="5848350"/>
          <p14:tracePt t="53296" x="7245350" y="5854700"/>
          <p14:tracePt t="53312" x="7232650" y="5854700"/>
          <p14:tracePt t="53312" x="7219950" y="5854700"/>
          <p14:tracePt t="53329" x="7213600" y="5861050"/>
          <p14:tracePt t="53329" x="7200900" y="5867400"/>
          <p14:tracePt t="53345" x="7188200" y="5867400"/>
          <p14:tracePt t="53345" x="7169150" y="5873750"/>
          <p14:tracePt t="53345" x="7156450" y="5873750"/>
          <p14:tracePt t="53365" x="7143750" y="5880100"/>
          <p14:tracePt t="53377" x="7131050" y="5880100"/>
          <p14:tracePt t="53377" x="7099300" y="5886450"/>
          <p14:tracePt t="53396" x="7086600" y="5886450"/>
          <p14:tracePt t="53396" x="7073900" y="5892800"/>
          <p14:tracePt t="53412" x="7061200" y="5892800"/>
          <p14:tracePt t="53412" x="7048500" y="5892800"/>
          <p14:tracePt t="53412" x="7035800" y="5892800"/>
          <p14:tracePt t="53432" x="7023100" y="5892800"/>
          <p14:tracePt t="53432" x="7010400" y="5892800"/>
          <p14:tracePt t="53445" x="6997700" y="5886450"/>
          <p14:tracePt t="53445" x="6991350" y="5886450"/>
          <p14:tracePt t="53463" x="6978650" y="5886450"/>
          <p14:tracePt t="53463" x="6965950" y="5886450"/>
          <p14:tracePt t="53479" x="6946900" y="5880100"/>
          <p14:tracePt t="53479" x="6934200" y="5880100"/>
          <p14:tracePt t="53495" x="6915150" y="5880100"/>
          <p14:tracePt t="53495" x="6870700" y="5880100"/>
          <p14:tracePt t="53513" x="6845300" y="5880100"/>
          <p14:tracePt t="53513" x="6813550" y="5873750"/>
          <p14:tracePt t="53530" x="6775450" y="5873750"/>
          <p14:tracePt t="53530" x="6737350" y="5873750"/>
          <p14:tracePt t="53546" x="6692900" y="5873750"/>
          <p14:tracePt t="53546" x="6654800" y="5880100"/>
          <p14:tracePt t="53546" x="6604000" y="5880100"/>
          <p14:tracePt t="53565" x="6553200" y="5886450"/>
          <p14:tracePt t="53565" x="6502400" y="5886450"/>
          <p14:tracePt t="53581" x="6445250" y="5892800"/>
          <p14:tracePt t="53581" x="6388100" y="5892800"/>
          <p14:tracePt t="53596" x="6324600" y="5899150"/>
          <p14:tracePt t="53596" x="6261100" y="5905500"/>
          <p14:tracePt t="53614" x="6191250" y="5911850"/>
          <p14:tracePt t="53614" x="6115050" y="5918200"/>
          <p14:tracePt t="53614" x="6038850" y="5918200"/>
          <p14:tracePt t="53633" x="5956300" y="5924550"/>
          <p14:tracePt t="53644" x="5873750" y="5924550"/>
          <p14:tracePt t="53644" x="5702300" y="5930900"/>
          <p14:tracePt t="53665" x="5613400" y="5930900"/>
          <p14:tracePt t="53665" x="5530850" y="5924550"/>
          <p14:tracePt t="53681" x="5448300" y="5924550"/>
          <p14:tracePt t="53681" x="5365750" y="5918200"/>
          <p14:tracePt t="53697" x="5289550" y="5911850"/>
          <p14:tracePt t="53697" x="5207000" y="5905500"/>
          <p14:tracePt t="53697" x="5130800" y="5899150"/>
          <p14:tracePt t="53716" x="5048250" y="5892800"/>
          <p14:tracePt t="53728" x="4972050" y="5886450"/>
          <p14:tracePt t="53728" x="4819650" y="5880100"/>
          <p14:tracePt t="53747" x="4749800" y="5873750"/>
          <p14:tracePt t="53747" x="4679950" y="5873750"/>
          <p14:tracePt t="53763" x="4616450" y="5873750"/>
          <p14:tracePt t="53763" x="4552950" y="5873750"/>
          <p14:tracePt t="53781" x="4489450" y="5880100"/>
          <p14:tracePt t="53781" x="4438650" y="5886450"/>
          <p14:tracePt t="53797" x="4381500" y="5892800"/>
          <p14:tracePt t="53797" x="4279900" y="5911850"/>
          <p14:tracePt t="53814" x="4229100" y="5924550"/>
          <p14:tracePt t="53814" x="4178300" y="5930900"/>
          <p14:tracePt t="53831" x="4133850" y="5943600"/>
          <p14:tracePt t="53831" x="4089400" y="5956300"/>
          <p14:tracePt t="53847" x="4044950" y="5969000"/>
          <p14:tracePt t="53847" x="3956050" y="5994400"/>
          <p14:tracePt t="53864" x="3917950" y="6013450"/>
          <p14:tracePt t="53864" x="3873500" y="6026150"/>
          <p14:tracePt t="53881" x="3835400" y="6045200"/>
          <p14:tracePt t="53881" x="3797300" y="6064250"/>
          <p14:tracePt t="53897" x="3759200" y="6076950"/>
          <p14:tracePt t="53897" x="3727450" y="6096000"/>
          <p14:tracePt t="53914" x="3689350" y="6108700"/>
          <p14:tracePt t="53914" x="3619500" y="6140450"/>
          <p14:tracePt t="53932" x="3587750" y="6153150"/>
          <p14:tracePt t="53932" x="3556000" y="6172200"/>
          <p14:tracePt t="53949" x="3530600" y="6184900"/>
          <p14:tracePt t="53949" x="3511550" y="6197600"/>
          <p14:tracePt t="53964" x="3498850" y="6210300"/>
          <p14:tracePt t="53964" x="3486150" y="6223000"/>
          <p14:tracePt t="53964" x="3486150" y="6235700"/>
          <p14:tracePt t="53984" x="3492500" y="6248400"/>
          <p14:tracePt t="53996" x="3524250" y="6280150"/>
          <p14:tracePt t="54012" x="3556000" y="6299200"/>
          <p14:tracePt t="54012" x="3625850" y="6337300"/>
          <p14:tracePt t="54032" x="3670300" y="6356350"/>
          <p14:tracePt t="54032" x="3721100" y="6369050"/>
          <p14:tracePt t="54048" x="3771900" y="6381750"/>
          <p14:tracePt t="54048" x="3829050" y="6394450"/>
          <p14:tracePt t="54065" x="3886200" y="6400800"/>
          <p14:tracePt t="54065" x="3949700" y="6407150"/>
          <p14:tracePt t="54065" x="4019550" y="6407150"/>
          <p14:tracePt t="54084" x="4089400" y="6407150"/>
          <p14:tracePt t="54096" x="4159250" y="6407150"/>
          <p14:tracePt t="54096" x="4311650" y="6400800"/>
          <p14:tracePt t="54116" x="4381500" y="6394450"/>
          <p14:tracePt t="54116" x="4457700" y="6388100"/>
          <p14:tracePt t="54132" x="4533900" y="6388100"/>
          <p14:tracePt t="54132" x="4610100" y="6375400"/>
          <p14:tracePt t="54148" x="4679950" y="6369050"/>
          <p14:tracePt t="54148" x="4813300" y="6356350"/>
          <p14:tracePt t="54165" x="4870450" y="6343650"/>
          <p14:tracePt t="54165" x="4927600" y="6337300"/>
          <p14:tracePt t="54181" x="4984750" y="6330950"/>
          <p14:tracePt t="54181" x="5029200" y="6324600"/>
          <p14:tracePt t="54199" x="5073650" y="6318250"/>
          <p14:tracePt t="54199" x="5118100" y="6311900"/>
          <p14:tracePt t="54215" x="5149850" y="6305550"/>
          <p14:tracePt t="54215" x="5213350" y="6292850"/>
          <p14:tracePt t="54233" x="5238750" y="6286500"/>
          <p14:tracePt t="54233" x="5264150" y="6286500"/>
          <p14:tracePt t="54249" x="5283200" y="6280150"/>
          <p14:tracePt t="54249" x="5308600" y="6273800"/>
          <p14:tracePt t="54265" x="5321300" y="6273800"/>
          <p14:tracePt t="54265" x="5334000" y="6267450"/>
          <p14:tracePt t="54265" x="5346700" y="6267450"/>
          <p14:tracePt t="54285" x="5359400" y="6267450"/>
          <p14:tracePt t="54297" x="5372100" y="6267450"/>
          <p14:tracePt t="54297" x="5391150" y="6267450"/>
          <p14:tracePt t="54316" x="5397500" y="6267450"/>
          <p14:tracePt t="54316" x="5410200" y="6267450"/>
          <p14:tracePt t="54332" x="5416550" y="6267450"/>
          <p14:tracePt t="54332" x="5429250" y="6267450"/>
          <p14:tracePt t="54349" x="5441950" y="6267450"/>
          <p14:tracePt t="54349" x="5454650" y="6267450"/>
          <p14:tracePt t="54365" x="5467350" y="6267450"/>
          <p14:tracePt t="54365" x="5473700" y="6267450"/>
          <p14:tracePt t="54365" x="5486400" y="6267450"/>
          <p14:tracePt t="54385" x="5499100" y="6267450"/>
          <p14:tracePt t="54397" x="5511800" y="6267450"/>
          <p14:tracePt t="54397" x="5543550" y="6267450"/>
          <p14:tracePt t="54416" x="5556250" y="6267450"/>
          <p14:tracePt t="54416" x="5568950" y="6267450"/>
          <p14:tracePt t="54433" x="5581650" y="6267450"/>
          <p14:tracePt t="54433" x="5594350" y="6267450"/>
          <p14:tracePt t="54449" x="5607050" y="6273800"/>
          <p14:tracePt t="54449" x="5626100" y="6273800"/>
          <p14:tracePt t="54466" x="5632450" y="6273800"/>
          <p14:tracePt t="54466" x="5638800" y="6273800"/>
          <p14:tracePt t="54483" x="5645150" y="6273800"/>
          <p14:tracePt t="54498" x="5651500" y="6273800"/>
          <p14:tracePt t="54514" x="5657850" y="6273800"/>
          <p14:tracePt t="54532" x="5664200" y="6280150"/>
          <p14:tracePt t="54572" x="5670550" y="6280150"/>
          <p14:tracePt t="54608" x="5670550" y="6273800"/>
          <p14:tracePt t="54643" x="5676900" y="6273800"/>
          <p14:tracePt t="54668" x="5689600" y="6267450"/>
          <p14:tracePt t="54683" x="5695950" y="6267450"/>
          <p14:tracePt t="54691" x="5702300" y="6267450"/>
          <p14:tracePt t="54700" x="5708650" y="6261100"/>
          <p14:tracePt t="54700" x="5721350" y="6261100"/>
          <p14:tracePt t="54717" x="5727700" y="6261100"/>
          <p14:tracePt t="54717" x="5740400" y="6261100"/>
          <p14:tracePt t="54733" x="5753100" y="6254750"/>
          <p14:tracePt t="54733" x="5765800" y="6254750"/>
          <p14:tracePt t="54733" x="5784850" y="6254750"/>
          <p14:tracePt t="54753" x="5797550" y="6254750"/>
          <p14:tracePt t="54753" x="5816600" y="6254750"/>
          <p14:tracePt t="54767" x="5835650" y="6254750"/>
          <p14:tracePt t="54767" x="5854700" y="6248400"/>
          <p14:tracePt t="54784" x="5873750" y="6248400"/>
          <p14:tracePt t="54784" x="5899150" y="6248400"/>
          <p14:tracePt t="54800" x="5924550" y="6242050"/>
          <p14:tracePt t="54800" x="5949950" y="6242050"/>
          <p14:tracePt t="54817" x="5981700" y="6242050"/>
          <p14:tracePt t="54817" x="6038850" y="6242050"/>
          <p14:tracePt t="54834" x="6070600" y="6242050"/>
          <p14:tracePt t="54834" x="6108700" y="6235700"/>
          <p14:tracePt t="54851" x="6140450" y="6235700"/>
          <p14:tracePt t="54851" x="6178550" y="6235700"/>
          <p14:tracePt t="54868" x="6216650" y="6235700"/>
          <p14:tracePt t="54868" x="6292850" y="6223000"/>
          <p14:tracePt t="54885" x="6330950" y="6223000"/>
          <p14:tracePt t="54885" x="6369050" y="6223000"/>
          <p14:tracePt t="54901" x="6407150" y="6216650"/>
          <p14:tracePt t="54901" x="6438900" y="6216650"/>
          <p14:tracePt t="54917" x="6477000" y="6216650"/>
          <p14:tracePt t="54917" x="6508750" y="6210300"/>
          <p14:tracePt t="54934" x="6540500" y="6210300"/>
          <p14:tracePt t="54934" x="6572250" y="6210300"/>
          <p14:tracePt t="54934" x="6597650" y="6203950"/>
          <p14:tracePt t="54953" x="6623050" y="6203950"/>
          <p14:tracePt t="54953" x="6648450" y="6197600"/>
          <p14:tracePt t="54968" x="6667500" y="6197600"/>
          <p14:tracePt t="54968" x="6686550" y="6197600"/>
          <p14:tracePt t="54985" x="6705600" y="6197600"/>
          <p14:tracePt t="54985" x="6718300" y="6197600"/>
          <p14:tracePt t="55001" x="6731000" y="6197600"/>
          <p14:tracePt t="55001" x="6737350" y="6197600"/>
          <p14:tracePt t="55001" x="6743700" y="6197600"/>
          <p14:tracePt t="55020" x="6750050" y="6191250"/>
          <p14:tracePt t="55036" x="6750050" y="6184900"/>
          <p14:tracePt t="55052" x="6737350" y="6184900"/>
          <p14:tracePt t="55066" x="6731000" y="6184900"/>
          <p14:tracePt t="55083" x="6724650" y="6178550"/>
          <p14:tracePt t="55083" x="6718300" y="6184900"/>
          <p14:tracePt t="55103" x="6705600" y="6184900"/>
          <p14:tracePt t="55120" x="6705600" y="6191250"/>
          <p14:tracePt t="55133" x="6705600" y="6197600"/>
          <p14:tracePt t="55150" x="6711950" y="6203950"/>
          <p14:tracePt t="55166" x="6718300" y="6203950"/>
          <p14:tracePt t="55166" x="6731000" y="6210300"/>
          <p14:tracePt t="55185" x="6737350" y="6210300"/>
          <p14:tracePt t="55185" x="6743700" y="6210300"/>
          <p14:tracePt t="55202" x="6750050" y="6210300"/>
          <p14:tracePt t="55202" x="6756400" y="6210300"/>
          <p14:tracePt t="55218" x="6769100" y="6210300"/>
          <p14:tracePt t="55218" x="6775450" y="6210300"/>
          <p14:tracePt t="55236" x="6781800" y="6210300"/>
          <p14:tracePt t="55236" x="6788150" y="6216650"/>
          <p14:tracePt t="55252" x="6794500" y="6216650"/>
          <p14:tracePt t="55268" x="6800850" y="6223000"/>
          <p14:tracePt t="55284" x="6800850" y="6229350"/>
          <p14:tracePt t="55300" x="6807200" y="6235700"/>
          <p14:tracePt t="55321" x="6807200" y="6242050"/>
          <p14:tracePt t="55388" x="6813550" y="6235700"/>
          <p14:tracePt t="55404" x="6819900" y="6235700"/>
          <p14:tracePt t="55420" x="6826250" y="6235700"/>
          <p14:tracePt t="55432" x="6838950" y="6235700"/>
          <p14:tracePt t="55448" x="6845300" y="6235700"/>
          <p14:tracePt t="55465" x="6851650" y="6235700"/>
          <p14:tracePt t="55480" x="6858000" y="6235700"/>
          <p14:tracePt t="55492" x="6858000" y="6242050"/>
          <p14:tracePt t="55543" x="6858000" y="6248400"/>
          <p14:tracePt t="55567" x="6864350" y="6254750"/>
          <p14:tracePt t="55628" x="6870700" y="6254750"/>
          <p14:tracePt t="55644" x="6877050" y="6254750"/>
          <p14:tracePt t="55660" x="6883400" y="6261100"/>
          <p14:tracePt t="55665" x="6889750" y="6261100"/>
          <p14:tracePt t="55673" x="6896100" y="6261100"/>
          <p14:tracePt t="55689" x="6902450" y="6267450"/>
          <p14:tracePt t="55702" x="6908800" y="6267450"/>
          <p14:tracePt t="55719" x="6915150" y="6273800"/>
          <p14:tracePt t="55735" x="6921500" y="6280150"/>
          <p14:tracePt t="55752" x="6921500" y="6286500"/>
          <p14:tracePt t="55781" x="6921500" y="6292850"/>
          <p14:tracePt t="55792" x="6921500" y="6299200"/>
          <p14:tracePt t="55816" x="6927850" y="6292850"/>
          <p14:tracePt t="55860" x="6934200" y="6292850"/>
          <p14:tracePt t="55884" x="6940550" y="6286500"/>
          <p14:tracePt t="55904" x="6946900" y="6286500"/>
          <p14:tracePt t="55951" x="6953250" y="6280150"/>
          <p14:tracePt t="55980" x="6953250" y="6273800"/>
          <p14:tracePt t="56004" x="6959600" y="6267450"/>
          <p14:tracePt t="56023" x="6959600" y="6261100"/>
          <p14:tracePt t="56072" x="6965950" y="6254750"/>
          <p14:tracePt t="56123" x="6965950" y="6248400"/>
          <p14:tracePt t="56151" x="6965950" y="6242050"/>
          <p14:tracePt t="56191" x="6959600" y="6235700"/>
          <p14:tracePt t="56236" x="6953250" y="6229350"/>
          <p14:tracePt t="56304" x="6959600" y="6229350"/>
          <p14:tracePt t="56364" x="6959600" y="6223000"/>
          <p14:tracePt t="56408" x="6953250" y="6229350"/>
          <p14:tracePt t="56528" x="6946900" y="6229350"/>
          <p14:tracePt t="56604" x="6946900" y="6223000"/>
          <p14:tracePt t="56708" x="6940550" y="6216650"/>
          <p14:tracePt t="56740" x="6934200" y="6210300"/>
          <p14:tracePt t="56768" x="6934200" y="6203950"/>
          <p14:tracePt t="56792" x="6927850" y="6197600"/>
          <p14:tracePt t="56820" x="6921500" y="6191250"/>
          <p14:tracePt t="56888" x="6915150" y="6191250"/>
          <p14:tracePt t="56924" x="6915150" y="6184900"/>
          <p14:tracePt t="57120" x="6921500" y="6184900"/>
          <p14:tracePt t="57160" x="6927850" y="6178550"/>
          <p14:tracePt t="57196" x="6934200" y="6178550"/>
          <p14:tracePt t="57224" x="6940550" y="6178550"/>
          <p14:tracePt t="57368" x="6946900" y="6184900"/>
          <p14:tracePt t="57640" x="6946900" y="6178550"/>
          <p14:tracePt t="57940" x="6953250" y="6178550"/>
          <p14:tracePt t="58096" x="6959600" y="6178550"/>
          <p14:tracePt t="58133" x="6965950" y="6178550"/>
          <p14:tracePt t="58181" x="6972300" y="6178550"/>
          <p14:tracePt t="58200" x="6978650" y="6184900"/>
          <p14:tracePt t="58240" x="6985000" y="6184900"/>
          <p14:tracePt t="58260" x="6991350" y="6191250"/>
          <p14:tracePt t="58292" x="6997700" y="6184900"/>
          <p14:tracePt t="58421" x="7004050" y="6178550"/>
          <p14:tracePt t="58457" x="7010400" y="6178550"/>
          <p14:tracePt t="58485" x="7016750" y="6178550"/>
          <p14:tracePt t="58524" x="7016750" y="6165850"/>
          <p14:tracePt t="58712" x="7023100" y="6165850"/>
          <p14:tracePt t="58725" x="7029450" y="6159500"/>
          <p14:tracePt t="58740" x="7029450" y="6153150"/>
          <p14:tracePt t="58765" x="7029450" y="6146800"/>
          <p14:tracePt t="58785" x="7029450" y="6140450"/>
          <p14:tracePt t="58817" x="7029450" y="6134100"/>
          <p14:tracePt t="58844" x="7029450" y="6127750"/>
          <p14:tracePt t="58928" x="7035800" y="6127750"/>
          <p14:tracePt t="58957" x="7035800" y="6121400"/>
          <p14:tracePt t="58981" x="7035800" y="6115050"/>
          <p14:tracePt t="59032" x="7042150" y="6121400"/>
          <p14:tracePt t="59073" x="7048500" y="6121400"/>
          <p14:tracePt t="59137" x="7048500" y="6127750"/>
          <p14:tracePt t="59193" x="7054850" y="6134100"/>
          <p14:tracePt t="59221" x="7061200" y="6127750"/>
          <p14:tracePt t="59296" x="7067550" y="6121400"/>
          <p14:tracePt t="59340" x="7067550" y="6115050"/>
          <p14:tracePt t="59385" x="7061200" y="6121400"/>
          <p14:tracePt t="59497" x="7054850" y="6115050"/>
          <p14:tracePt t="59521" x="7054850" y="6108700"/>
          <p14:tracePt t="59625" x="7061200" y="6108700"/>
          <p14:tracePt t="59793" x="7067550" y="6108700"/>
          <p14:tracePt t="59845" x="7073900" y="6108700"/>
          <p14:tracePt t="59905" x="7073900" y="6102350"/>
          <p14:tracePt t="59932" x="7080250" y="6102350"/>
          <p14:tracePt t="59957" x="7086600" y="6108700"/>
          <p14:tracePt t="59977" x="7092950" y="6108700"/>
          <p14:tracePt t="60017" x="7086600" y="6102350"/>
          <p14:tracePt t="60052" x="7080250" y="6102350"/>
          <p14:tracePt t="60077" x="7080250" y="6096000"/>
          <p14:tracePt t="60097" x="7073900" y="6089650"/>
          <p14:tracePt t="60129" x="7080250" y="6083300"/>
          <p14:tracePt t="60165" x="7086600" y="6083300"/>
          <p14:tracePt t="60369" x="7086600" y="6089650"/>
          <p14:tracePt t="60413" x="7080250" y="6089650"/>
          <p14:tracePt t="60461" x="7080250" y="6096000"/>
          <p14:tracePt t="60521" x="7086600" y="6102350"/>
          <p14:tracePt t="60609" x="7086600" y="6108700"/>
          <p14:tracePt t="60633" x="7086600" y="6115050"/>
          <p14:tracePt t="60653" x="7086600" y="6121400"/>
          <p14:tracePt t="60668" x="7086600" y="6127750"/>
          <p14:tracePt t="60677" x="7080250" y="6140450"/>
          <p14:tracePt t="60713" x="7073900" y="6140450"/>
          <p14:tracePt t="60782" x="7067550" y="6140450"/>
          <p14:tracePt t="60813" x="7067550" y="6134100"/>
          <p14:tracePt t="60833" x="7067550" y="6127750"/>
          <p14:tracePt t="60849" x="7073900" y="6127750"/>
          <p14:tracePt t="60885" x="7080250" y="6127750"/>
          <p14:tracePt t="60933" x="7086600" y="6134100"/>
          <p14:tracePt t="60961" x="7092950" y="6127750"/>
          <p14:tracePt t="60993" x="7092950" y="6140450"/>
          <p14:tracePt t="61021" x="7099300" y="6146800"/>
          <p14:tracePt t="61045" x="7099300" y="6153150"/>
          <p14:tracePt t="61057" x="7105650" y="6153150"/>
          <p14:tracePt t="61073" x="7112000" y="6146800"/>
          <p14:tracePt t="61097" x="7118350" y="6140450"/>
          <p14:tracePt t="61113" x="7124700" y="6140450"/>
          <p14:tracePt t="61125" x="7131050" y="6140450"/>
          <p14:tracePt t="61141" x="7137400" y="6146800"/>
          <p14:tracePt t="61157" x="7143750" y="6146800"/>
          <p14:tracePt t="61173" x="7143750" y="6153150"/>
          <p14:tracePt t="61178" x="7150100" y="6153150"/>
          <p14:tracePt t="61193" x="7156450" y="6159500"/>
          <p14:tracePt t="61217" x="7162800" y="6159500"/>
          <p14:tracePt t="61237" x="7169150" y="6159500"/>
          <p14:tracePt t="61261" x="7175500" y="6159500"/>
          <p14:tracePt t="61277" x="7181850" y="6159500"/>
          <p14:tracePt t="61293" x="7188200" y="6153150"/>
          <p14:tracePt t="61305" x="7194550" y="6153150"/>
          <p14:tracePt t="61321" x="7200900" y="6146800"/>
          <p14:tracePt t="61337" x="7207250" y="6140450"/>
          <p14:tracePt t="61357" x="7213600" y="6140450"/>
          <p14:tracePt t="61381" x="7219950" y="6146800"/>
          <p14:tracePt t="61405" x="7226300" y="6153150"/>
          <p14:tracePt t="61425" x="7232650" y="6159500"/>
          <p14:tracePt t="61441" x="7232650" y="6165850"/>
          <p14:tracePt t="61449" x="7239000" y="6172200"/>
          <p14:tracePt t="61466" x="7245350" y="6178550"/>
          <p14:tracePt t="61474" x="7251700" y="6184900"/>
          <p14:tracePt t="61493" x="7251700" y="6191250"/>
          <p14:tracePt t="61525" x="7245350" y="6191250"/>
          <p14:tracePt t="61569" x="7245350" y="6197600"/>
          <p14:tracePt t="61585" x="7239000" y="6203950"/>
          <p14:tracePt t="61605" x="7232650" y="6203950"/>
          <p14:tracePt t="61645" x="7232650" y="6197600"/>
          <p14:tracePt t="61665" x="7239000" y="6191250"/>
          <p14:tracePt t="61689" x="7245350" y="6184900"/>
          <p14:tracePt t="61741" x="7239000" y="6178550"/>
          <p14:tracePt t="61765" x="7232650" y="6172200"/>
          <p14:tracePt t="61782" x="7226300" y="6178550"/>
          <p14:tracePt t="61817" x="7219950" y="6184900"/>
          <p14:tracePt t="61845" x="7226300" y="6184900"/>
          <p14:tracePt t="61885" x="7232650" y="6184900"/>
          <p14:tracePt t="61898" x="7239000" y="6184900"/>
          <p14:tracePt t="61929" x="7245350" y="6184900"/>
          <p14:tracePt t="61954" x="7251700" y="6184900"/>
          <p14:tracePt t="61982" x="7251700" y="6178550"/>
          <p14:tracePt t="62033" x="7258050" y="6172200"/>
          <p14:tracePt t="62065" x="7264400" y="6165850"/>
          <p14:tracePt t="62086" x="7264400" y="6159500"/>
          <p14:tracePt t="62110" x="7264400" y="6165850"/>
          <p14:tracePt t="62161" x="7258050" y="6172200"/>
          <p14:tracePt t="62185" x="7251700" y="6172200"/>
          <p14:tracePt t="62246" x="7251700" y="6165850"/>
          <p14:tracePt t="62282" x="7245350" y="6159500"/>
          <p14:tracePt t="62297" x="7239000" y="6159500"/>
          <p14:tracePt t="62313" x="7232650" y="6159500"/>
          <p14:tracePt t="62326" x="7226300" y="6153150"/>
          <p14:tracePt t="62341" x="7226300" y="6159500"/>
          <p14:tracePt t="62357" x="7219950" y="6153150"/>
          <p14:tracePt t="62377" x="7213600" y="6153150"/>
          <p14:tracePt t="62401" x="7207250" y="6153150"/>
          <p14:tracePt t="62433" x="7207250" y="6146800"/>
          <p14:tracePt t="62469" x="7213600" y="6140450"/>
          <p14:tracePt t="62494" x="7219950" y="6146800"/>
          <p14:tracePt t="62505" x="7226300" y="6146800"/>
          <p14:tracePt t="62522" x="7232650" y="6153150"/>
          <p14:tracePt t="62537" x="7239000" y="6153150"/>
          <p14:tracePt t="62553" x="7245350" y="6153150"/>
          <p14:tracePt t="62566" x="7251700" y="6146800"/>
          <p14:tracePt t="62582" x="7258050" y="6146800"/>
          <p14:tracePt t="62597" x="7264400" y="6140450"/>
          <p14:tracePt t="62614" x="7270750" y="6134100"/>
          <p14:tracePt t="62626" x="7277100" y="6134100"/>
          <p14:tracePt t="62642" x="7283450" y="6127750"/>
          <p14:tracePt t="62659" x="7289800" y="6121400"/>
          <p14:tracePt t="62677" x="7296150" y="6115050"/>
          <p14:tracePt t="62693" x="7302500" y="6115050"/>
          <p14:tracePt t="62710" x="7308850" y="6108700"/>
          <p14:tracePt t="62726" x="7315200" y="6108700"/>
          <p14:tracePt t="62743" x="7321550" y="6102350"/>
          <p14:tracePt t="62760" x="7327900" y="6102350"/>
          <p14:tracePt t="62777" x="7321550" y="6102350"/>
          <p14:tracePt t="62882" x="7327900" y="6102350"/>
          <p14:tracePt t="62925" x="7334250" y="6096000"/>
          <p14:tracePt t="62966" x="7340600" y="6096000"/>
          <p14:tracePt t="63033" x="7346950" y="6096000"/>
          <p14:tracePt t="63062" x="7340600" y="6096000"/>
          <p14:tracePt t="63122" x="7334250" y="6102350"/>
          <p14:tracePt t="63154" x="7327900" y="6102350"/>
          <p14:tracePt t="63166" x="7321550" y="6108700"/>
          <p14:tracePt t="63182" x="7315200" y="6108700"/>
          <p14:tracePt t="63198" x="7308850" y="6115050"/>
          <p14:tracePt t="63213" x="7302500" y="6121400"/>
          <p14:tracePt t="63309" x="7308850" y="6127750"/>
          <p14:tracePt t="63334" x="7315200" y="6134100"/>
          <p14:tracePt t="63394" x="7315200" y="6127750"/>
          <p14:tracePt t="63506" x="7315200" y="6121400"/>
          <p14:tracePt t="63525" x="7321550" y="6115050"/>
          <p14:tracePt t="63541" x="7327900" y="6102350"/>
          <p14:tracePt t="63574" x="7334250" y="6096000"/>
          <p14:tracePt t="63586" x="7340600" y="6089650"/>
          <p14:tracePt t="63596" x="7346950" y="6083300"/>
          <p14:tracePt t="63596" x="7353300" y="6083300"/>
          <p14:tracePt t="63615" x="7353300" y="6076950"/>
          <p14:tracePt t="63615" x="7359650" y="6070600"/>
          <p14:tracePt t="63615" x="7366000" y="6070600"/>
          <p14:tracePt t="63634" x="7372350" y="6064250"/>
          <p14:tracePt t="63634" x="7378700" y="6057900"/>
          <p14:tracePt t="63648" x="7385050" y="6057900"/>
          <p14:tracePt t="63648" x="7391400" y="6051550"/>
          <p14:tracePt t="63665" x="7391400" y="6045200"/>
          <p14:tracePt t="63680" x="7404100" y="6038850"/>
          <p14:tracePt t="63680" x="7410450" y="6032500"/>
          <p14:tracePt t="63698" x="7416800" y="6032500"/>
          <p14:tracePt t="63714" x="7423150" y="6026150"/>
          <p14:tracePt t="63730" x="7429500" y="6019800"/>
          <p14:tracePt t="63746" x="7435850" y="6013450"/>
          <p14:tracePt t="63763" x="7435850" y="6007100"/>
          <p14:tracePt t="63780" x="7442200" y="6000750"/>
          <p14:tracePt t="63797" x="7442200" y="5994400"/>
          <p14:tracePt t="63818" x="7442200" y="5988050"/>
          <p14:tracePt t="63834" x="7448550" y="5981700"/>
          <p14:tracePt t="63858" x="7454900" y="5975350"/>
          <p14:tracePt t="63894" x="7454900" y="5969000"/>
          <p14:tracePt t="63926" x="7461250" y="5962650"/>
          <p14:tracePt t="63946" x="7467600" y="5956300"/>
          <p14:tracePt t="63970" x="7473950" y="5962650"/>
          <p14:tracePt t="63994" x="7473950" y="5969000"/>
          <p14:tracePt t="64021" x="7480300" y="5975350"/>
          <p14:tracePt t="64126" x="7486650" y="5981700"/>
          <p14:tracePt t="64150" x="7493000" y="5988050"/>
          <p14:tracePt t="64174" x="7499350" y="5994400"/>
          <p14:tracePt t="64202" x="7505700" y="5994400"/>
          <p14:tracePt t="64218" x="7512050" y="6000750"/>
          <p14:tracePt t="64234" x="7518400" y="6000750"/>
          <p14:tracePt t="64246" x="7524750" y="6007100"/>
          <p14:tracePt t="64261" x="7531100" y="6007100"/>
          <p14:tracePt t="64278" x="7531100" y="6000750"/>
          <p14:tracePt t="64294" x="7537450" y="6000750"/>
          <p14:tracePt t="64306" x="7543800" y="6000750"/>
          <p14:tracePt t="64330" x="7550150" y="6000750"/>
          <p14:tracePt t="64346" x="7556500" y="6000750"/>
          <p14:tracePt t="64358" x="7562850" y="6000750"/>
          <p14:tracePt t="64366" x="7569200" y="6000750"/>
          <p14:tracePt t="64366" x="7575550" y="6000750"/>
          <p14:tracePt t="64384" x="7581900" y="6000750"/>
          <p14:tracePt t="64384" x="7588250" y="6000750"/>
          <p14:tracePt t="64400" x="7594600" y="6000750"/>
          <p14:tracePt t="64400" x="7607300" y="6000750"/>
          <p14:tracePt t="64419" x="7613650" y="6000750"/>
          <p14:tracePt t="64419" x="7620000" y="6000750"/>
          <p14:tracePt t="64435" x="7626350" y="6000750"/>
          <p14:tracePt t="64449" x="7639050" y="6000750"/>
          <p14:tracePt t="64466" x="7645400" y="5994400"/>
          <p14:tracePt t="64482" x="7651750" y="5994400"/>
          <p14:tracePt t="64499" x="7658100" y="5994400"/>
          <p14:tracePt t="64516" x="7664450" y="5994400"/>
          <p14:tracePt t="64534" x="7670800" y="5988050"/>
          <p14:tracePt t="64561" x="7677150" y="5988050"/>
          <p14:tracePt t="64593" x="7683500" y="5988050"/>
          <p14:tracePt t="64605" x="7689850" y="5988050"/>
          <p14:tracePt t="64622" x="7696200" y="5994400"/>
          <p14:tracePt t="64638" x="7702550" y="5994400"/>
          <p14:tracePt t="64654" x="7708900" y="5994400"/>
          <p14:tracePt t="64667" x="7715250" y="6000750"/>
          <p14:tracePt t="64683" x="7721600" y="6000750"/>
          <p14:tracePt t="64700" x="7727950" y="6007100"/>
          <p14:tracePt t="64717" x="7734300" y="6007100"/>
          <p14:tracePt t="64733" x="7740650" y="6013450"/>
          <p14:tracePt t="64750" x="7747000" y="6013450"/>
          <p14:tracePt t="64767" x="7753350" y="6013450"/>
          <p14:tracePt t="64784" x="7759700" y="6019800"/>
          <p14:tracePt t="64802" x="7759700" y="6026150"/>
          <p14:tracePt t="64854" x="7766050" y="6032500"/>
          <p14:tracePt t="64894" x="7766050" y="6038850"/>
          <p14:tracePt t="64914" x="7772400" y="6045200"/>
          <p14:tracePt t="64930" x="7772400" y="6051550"/>
          <p14:tracePt t="64946" x="7772400" y="6057900"/>
          <p14:tracePt t="64958" x="7772400" y="6064250"/>
          <p14:tracePt t="64967" x="7772400" y="6070600"/>
          <p14:tracePt t="64984" x="7778750" y="6076950"/>
          <p14:tracePt t="65001" x="7778750" y="6083300"/>
          <p14:tracePt t="65018" x="7785100" y="6083300"/>
          <p14:tracePt t="65042" x="7785100" y="6076950"/>
          <p14:tracePt t="65126" x="7778750" y="6070600"/>
          <p14:tracePt t="65146" x="7778750" y="6064250"/>
          <p14:tracePt t="65162" x="7772400" y="6057900"/>
          <p14:tracePt t="65186" x="7766050" y="6057900"/>
          <p14:tracePt t="65214" x="7766050" y="6064250"/>
          <p14:tracePt t="65266" x="7766050" y="6070600"/>
          <p14:tracePt t="65282" x="7772400" y="6076950"/>
          <p14:tracePt t="65306" x="7778750" y="6083300"/>
          <p14:tracePt t="65318" x="7785100" y="6089650"/>
          <p14:tracePt t="65350" x="7791450" y="6102350"/>
          <p14:tracePt t="65366" x="7797800" y="6108700"/>
          <p14:tracePt t="65378" x="7804150" y="6108700"/>
          <p14:tracePt t="65386" x="7810500" y="6115050"/>
          <p14:tracePt t="65386" x="7810500" y="6121400"/>
          <p14:tracePt t="65404" x="7823200" y="6127750"/>
          <p14:tracePt t="65419" x="7829550" y="6134100"/>
          <p14:tracePt t="65435" x="7835900" y="6140450"/>
          <p14:tracePt t="65453" x="7842250" y="6146800"/>
          <p14:tracePt t="65470" x="7842250" y="6153150"/>
          <p14:tracePt t="65486" x="7835900" y="6153150"/>
          <p14:tracePt t="65539" x="7829550" y="6146800"/>
          <p14:tracePt t="65559" x="7823200" y="6153150"/>
          <p14:tracePt t="65619" x="7829550" y="6159500"/>
          <p14:tracePt t="65635" x="7829550" y="6165850"/>
          <p14:tracePt t="65651" x="7835900" y="6172200"/>
          <p14:tracePt t="65659" x="7842250" y="6178550"/>
          <p14:tracePt t="65671" x="7848600" y="6184900"/>
          <p14:tracePt t="65671" x="7861300" y="6203950"/>
          <p14:tracePt t="65689" x="7867650" y="6210300"/>
          <p14:tracePt t="65689" x="7880350" y="6216650"/>
          <p14:tracePt t="65706" x="7886700" y="6223000"/>
          <p14:tracePt t="65706" x="7893050" y="6223000"/>
          <p14:tracePt t="65723" x="7893050" y="6229350"/>
          <p14:tracePt t="65723" x="7905750" y="6235700"/>
          <p14:tracePt t="65740" x="7905750" y="6242050"/>
          <p14:tracePt t="65762" x="7899400" y="6242050"/>
          <p14:tracePt t="65794" x="7893050" y="6242050"/>
          <p14:tracePt t="65806" x="7886700" y="6242050"/>
          <p14:tracePt t="65814" x="7880350" y="6248400"/>
          <p14:tracePt t="65823" x="7874000" y="6248400"/>
          <p14:tracePt t="65823" x="7867650" y="6248400"/>
          <p14:tracePt t="65840" x="7861300" y="6248400"/>
          <p14:tracePt t="65840" x="7854950" y="6248400"/>
          <p14:tracePt t="65856" x="7848600" y="6248400"/>
          <p14:tracePt t="65871" x="7842250" y="6248400"/>
          <p14:tracePt t="65887" x="7835900" y="6248400"/>
          <p14:tracePt t="65904" x="7829550" y="6248400"/>
          <p14:tracePt t="65926" x="7829550" y="6254750"/>
          <p14:tracePt t="65951" x="7823200" y="6261100"/>
          <p14:tracePt t="65967" x="7816850" y="6267450"/>
          <p14:tracePt t="65979" x="7810500" y="6267450"/>
          <p14:tracePt t="65988" x="7804150" y="6273800"/>
          <p14:tracePt t="65988" x="7797800" y="6273800"/>
          <p14:tracePt t="66007" x="7791450" y="6280150"/>
          <p14:tracePt t="66007" x="7785100" y="6280150"/>
          <p14:tracePt t="66024" x="7772400" y="6286500"/>
          <p14:tracePt t="66024" x="7753350" y="6292850"/>
          <p14:tracePt t="66040" x="7747000" y="6292850"/>
          <p14:tracePt t="66056" x="7721600" y="6305550"/>
          <p14:tracePt t="66056" x="7715250" y="6305550"/>
          <p14:tracePt t="66074" x="7708900" y="6305550"/>
          <p14:tracePt t="66074" x="7702550" y="6311900"/>
          <p14:tracePt t="66091" x="7696200" y="6311900"/>
          <p14:tracePt t="66106" x="7721600" y="6324600"/>
          <p14:tracePt t="66167" x="7753350" y="6337300"/>
          <p14:tracePt t="66191" x="7778750" y="6343650"/>
          <p14:tracePt t="66207" x="7816850" y="6343650"/>
          <p14:tracePt t="66220" x="7848600" y="6350000"/>
          <p14:tracePt t="66235" x="7880350" y="6350000"/>
          <p14:tracePt t="66252" x="7918450" y="6356350"/>
          <p14:tracePt t="66268" x="7950200" y="6356350"/>
          <p14:tracePt t="66279" x="7975600" y="6362700"/>
          <p14:tracePt t="66295" x="8001000" y="6369050"/>
          <p14:tracePt t="66311" x="8026400" y="6369050"/>
          <p14:tracePt t="66339" x="8045450" y="6356350"/>
          <p14:tracePt t="66407" x="8026400" y="6343650"/>
          <p14:tracePt t="66755" x="8001000" y="6330950"/>
          <p14:tracePt t="66827" x="8001000" y="6324600"/>
          <p14:tracePt t="66859" x="7994650" y="6324600"/>
          <p14:tracePt t="66896" x="7981950" y="6343650"/>
          <p14:tracePt t="66995" x="7981950" y="6330950"/>
          <p14:tracePt t="67084" x="7981950" y="6324600"/>
          <p14:tracePt t="67091" x="7981950" y="6318250"/>
          <p14:tracePt t="67107" x="7988300" y="6318250"/>
          <p14:tracePt t="67119" x="7988300" y="6311900"/>
          <p14:tracePt t="67144" x="7994650" y="6305550"/>
          <p14:tracePt t="67167" x="8001000" y="6299200"/>
          <p14:tracePt t="67188" x="8001000" y="6292850"/>
          <p14:tracePt t="67219" x="7994650" y="6286500"/>
          <p14:tracePt t="67272" x="7988300" y="6280150"/>
          <p14:tracePt t="67296" x="7981950" y="6280150"/>
          <p14:tracePt t="67300" x="7975600" y="6280150"/>
          <p14:tracePt t="67310" x="7969250" y="6273800"/>
          <p14:tracePt t="67310" x="7962900" y="6280150"/>
          <p14:tracePt t="67328" x="7956550" y="6280150"/>
          <p14:tracePt t="67328" x="7943850" y="6280150"/>
          <p14:tracePt t="67345" x="7937500" y="6280150"/>
          <p14:tracePt t="67345" x="7924800" y="6273800"/>
          <p14:tracePt t="67361" x="7918450" y="6273800"/>
          <p14:tracePt t="67361" x="7912100" y="6273800"/>
          <p14:tracePt t="67379" x="7905750" y="6267450"/>
          <p14:tracePt t="67394" x="7899400" y="6261100"/>
          <p14:tracePt t="67410" x="7886700" y="6254750"/>
          <p14:tracePt t="67410" x="7886700" y="6248400"/>
          <p14:tracePt t="67429" x="7874000" y="6242050"/>
          <p14:tracePt t="67444" x="7867650" y="6235700"/>
          <p14:tracePt t="67444" x="7861300" y="6229350"/>
          <p14:tracePt t="67462" x="7854950" y="6229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r>
              <a:rPr lang="ja-JP" altLang="en-US"/>
              <a:t>分散分析の原理</a:t>
            </a:r>
          </a:p>
        </p:txBody>
      </p:sp>
      <p:pic>
        <p:nvPicPr>
          <p:cNvPr id="629763" name="Picture 3"/>
          <p:cNvPicPr>
            <a:picLocks noChangeAspect="1" noChangeArrowheads="1"/>
          </p:cNvPicPr>
          <p:nvPr/>
        </p:nvPicPr>
        <p:blipFill>
          <a:blip r:embed="rId5" cstate="print"/>
          <a:srcRect l="33148" t="28683" r="30489" b="39969"/>
          <a:stretch>
            <a:fillRect/>
          </a:stretch>
        </p:blipFill>
        <p:spPr bwMode="auto">
          <a:xfrm>
            <a:off x="2411413" y="1989138"/>
            <a:ext cx="3886200" cy="2370137"/>
          </a:xfrm>
          <a:prstGeom prst="rect">
            <a:avLst/>
          </a:prstGeom>
          <a:noFill/>
          <a:ln w="38100">
            <a:noFill/>
            <a:miter lim="800000"/>
            <a:headEnd/>
            <a:tailEnd/>
          </a:ln>
          <a:effectLst/>
        </p:spPr>
      </p:pic>
      <p:sp>
        <p:nvSpPr>
          <p:cNvPr id="629764" name="Line 4"/>
          <p:cNvSpPr>
            <a:spLocks noChangeShapeType="1"/>
          </p:cNvSpPr>
          <p:nvPr/>
        </p:nvSpPr>
        <p:spPr bwMode="auto">
          <a:xfrm flipV="1">
            <a:off x="2057400" y="3352800"/>
            <a:ext cx="1066800" cy="1524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29765" name="Text Box 5"/>
          <p:cNvSpPr txBox="1">
            <a:spLocks noChangeArrowheads="1"/>
          </p:cNvSpPr>
          <p:nvPr/>
        </p:nvSpPr>
        <p:spPr bwMode="auto">
          <a:xfrm>
            <a:off x="762000" y="3124200"/>
            <a:ext cx="1692275" cy="822325"/>
          </a:xfrm>
          <a:prstGeom prst="rect">
            <a:avLst/>
          </a:prstGeom>
          <a:noFill/>
          <a:ln w="38100">
            <a:noFill/>
            <a:miter lim="800000"/>
            <a:headEnd/>
            <a:tailEnd/>
          </a:ln>
          <a:effectLst/>
        </p:spPr>
        <p:txBody>
          <a:bodyPr>
            <a:spAutoFit/>
          </a:bodyPr>
          <a:lstStyle/>
          <a:p>
            <a:r>
              <a:rPr lang="ja-JP" altLang="en-US"/>
              <a:t>処理Ａによる変動</a:t>
            </a:r>
          </a:p>
        </p:txBody>
      </p:sp>
      <p:sp>
        <p:nvSpPr>
          <p:cNvPr id="629766" name="Line 6"/>
          <p:cNvSpPr>
            <a:spLocks noChangeShapeType="1"/>
          </p:cNvSpPr>
          <p:nvPr/>
        </p:nvSpPr>
        <p:spPr bwMode="auto">
          <a:xfrm flipH="1">
            <a:off x="5410200" y="2743200"/>
            <a:ext cx="1371600" cy="457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29767" name="Text Box 7"/>
          <p:cNvSpPr txBox="1">
            <a:spLocks noChangeArrowheads="1"/>
          </p:cNvSpPr>
          <p:nvPr/>
        </p:nvSpPr>
        <p:spPr bwMode="auto">
          <a:xfrm>
            <a:off x="6842125" y="2306638"/>
            <a:ext cx="1768475" cy="822325"/>
          </a:xfrm>
          <a:prstGeom prst="rect">
            <a:avLst/>
          </a:prstGeom>
          <a:noFill/>
          <a:ln w="38100">
            <a:noFill/>
            <a:miter lim="800000"/>
            <a:headEnd/>
            <a:tailEnd/>
          </a:ln>
          <a:effectLst/>
        </p:spPr>
        <p:txBody>
          <a:bodyPr>
            <a:spAutoFit/>
          </a:bodyPr>
          <a:lstStyle/>
          <a:p>
            <a:r>
              <a:rPr lang="ja-JP" altLang="en-US"/>
              <a:t>処理Ｂによる変動</a:t>
            </a:r>
          </a:p>
        </p:txBody>
      </p:sp>
      <p:sp>
        <p:nvSpPr>
          <p:cNvPr id="629768" name="Line 8"/>
          <p:cNvSpPr>
            <a:spLocks noChangeShapeType="1"/>
          </p:cNvSpPr>
          <p:nvPr/>
        </p:nvSpPr>
        <p:spPr bwMode="auto">
          <a:xfrm flipV="1">
            <a:off x="3708400" y="3789363"/>
            <a:ext cx="457200" cy="762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29769" name="Text Box 9"/>
          <p:cNvSpPr txBox="1">
            <a:spLocks noChangeArrowheads="1"/>
          </p:cNvSpPr>
          <p:nvPr/>
        </p:nvSpPr>
        <p:spPr bwMode="auto">
          <a:xfrm>
            <a:off x="3059113" y="4508500"/>
            <a:ext cx="5038725" cy="457200"/>
          </a:xfrm>
          <a:prstGeom prst="rect">
            <a:avLst/>
          </a:prstGeom>
          <a:noFill/>
          <a:ln w="38100">
            <a:noFill/>
            <a:miter lim="800000"/>
            <a:headEnd/>
            <a:tailEnd/>
          </a:ln>
          <a:effectLst/>
        </p:spPr>
        <p:txBody>
          <a:bodyPr wrap="none">
            <a:spAutoFit/>
          </a:bodyPr>
          <a:lstStyle/>
          <a:p>
            <a:r>
              <a:rPr lang="ja-JP" altLang="en-US"/>
              <a:t>処理Ａと処理Ｂの交互作用による変動</a:t>
            </a:r>
          </a:p>
        </p:txBody>
      </p:sp>
      <p:sp>
        <p:nvSpPr>
          <p:cNvPr id="629770" name="Line 10"/>
          <p:cNvSpPr>
            <a:spLocks noChangeShapeType="1"/>
          </p:cNvSpPr>
          <p:nvPr/>
        </p:nvSpPr>
        <p:spPr bwMode="auto">
          <a:xfrm flipH="1">
            <a:off x="4800600" y="1828800"/>
            <a:ext cx="838200" cy="7620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29771" name="Text Box 11"/>
          <p:cNvSpPr txBox="1">
            <a:spLocks noChangeArrowheads="1"/>
          </p:cNvSpPr>
          <p:nvPr/>
        </p:nvSpPr>
        <p:spPr bwMode="auto">
          <a:xfrm>
            <a:off x="5029200" y="1371600"/>
            <a:ext cx="2217738" cy="457200"/>
          </a:xfrm>
          <a:prstGeom prst="rect">
            <a:avLst/>
          </a:prstGeom>
          <a:noFill/>
          <a:ln w="38100">
            <a:noFill/>
            <a:miter lim="800000"/>
            <a:headEnd/>
            <a:tailEnd/>
          </a:ln>
          <a:effectLst/>
        </p:spPr>
        <p:txBody>
          <a:bodyPr wrap="none">
            <a:spAutoFit/>
          </a:bodyPr>
          <a:lstStyle/>
          <a:p>
            <a:r>
              <a:rPr lang="ja-JP" altLang="en-US"/>
              <a:t>誤差による変動</a:t>
            </a:r>
          </a:p>
        </p:txBody>
      </p:sp>
      <p:sp>
        <p:nvSpPr>
          <p:cNvPr id="629773" name="Text Box 13"/>
          <p:cNvSpPr txBox="1">
            <a:spLocks noChangeArrowheads="1"/>
          </p:cNvSpPr>
          <p:nvPr/>
        </p:nvSpPr>
        <p:spPr bwMode="auto">
          <a:xfrm>
            <a:off x="179388" y="5084763"/>
            <a:ext cx="6086475" cy="457200"/>
          </a:xfrm>
          <a:prstGeom prst="rect">
            <a:avLst/>
          </a:prstGeom>
          <a:noFill/>
          <a:ln w="38100" algn="ctr">
            <a:noFill/>
            <a:miter lim="800000"/>
            <a:headEnd/>
            <a:tailEnd/>
          </a:ln>
          <a:effectLst/>
        </p:spPr>
        <p:txBody>
          <a:bodyPr wrap="none">
            <a:spAutoFit/>
          </a:bodyPr>
          <a:lstStyle/>
          <a:p>
            <a:r>
              <a:rPr lang="ja-JP" altLang="en-US" dirty="0"/>
              <a:t>データの総変動＝処理による変動＋誤差変動</a:t>
            </a:r>
          </a:p>
        </p:txBody>
      </p:sp>
      <p:sp>
        <p:nvSpPr>
          <p:cNvPr id="629774" name="Text Box 14"/>
          <p:cNvSpPr txBox="1">
            <a:spLocks noChangeArrowheads="1"/>
          </p:cNvSpPr>
          <p:nvPr/>
        </p:nvSpPr>
        <p:spPr bwMode="auto">
          <a:xfrm>
            <a:off x="2247900" y="5516563"/>
            <a:ext cx="6645275" cy="822325"/>
          </a:xfrm>
          <a:prstGeom prst="rect">
            <a:avLst/>
          </a:prstGeom>
          <a:noFill/>
          <a:ln w="38100" algn="ctr">
            <a:noFill/>
            <a:miter lim="800000"/>
            <a:headEnd/>
            <a:tailEnd/>
          </a:ln>
          <a:effectLst/>
        </p:spPr>
        <p:txBody>
          <a:bodyPr>
            <a:spAutoFit/>
          </a:bodyPr>
          <a:lstStyle/>
          <a:p>
            <a:r>
              <a:rPr lang="ja-JP" altLang="en-US"/>
              <a:t>＝個々の処理による変動（主効果）＋交互作用に</a:t>
            </a:r>
          </a:p>
          <a:p>
            <a:r>
              <a:rPr lang="ja-JP" altLang="en-US"/>
              <a:t>　よる変動＋誤差変動</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6674"/>
    </mc:Choice>
    <mc:Fallback>
      <p:transition spd="slow" advTm="96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57" x="3149600" y="5880100"/>
          <p14:tracePt t="980" x="3155950" y="5880100"/>
          <p14:tracePt t="1016" x="3162300" y="5880100"/>
          <p14:tracePt t="1032" x="3162300" y="5873750"/>
          <p14:tracePt t="1048" x="3162300" y="5867400"/>
          <p14:tracePt t="1060" x="3162300" y="5880100"/>
          <p14:tracePt t="1100" x="3162300" y="5886450"/>
          <p14:tracePt t="1108" x="3155950" y="5899150"/>
          <p14:tracePt t="1113" x="3155950" y="5905500"/>
          <p14:tracePt t="1113" x="3149600" y="5918200"/>
          <p14:tracePt t="1131" x="3143250" y="5924550"/>
          <p14:tracePt t="1131" x="3143250" y="5930900"/>
          <p14:tracePt t="1149" x="3136900" y="5937250"/>
          <p14:tracePt t="1163" x="3130550" y="5943600"/>
          <p14:tracePt t="1180" x="3136900" y="5943600"/>
          <p14:tracePt t="1228" x="3143250" y="5943600"/>
          <p14:tracePt t="1240" x="3143250" y="5930900"/>
          <p14:tracePt t="1256" x="3143250" y="5924550"/>
          <p14:tracePt t="1279" x="3143250" y="5918200"/>
          <p14:tracePt t="1291" x="3136900" y="5924550"/>
          <p14:tracePt t="1331" x="3130550" y="5924550"/>
          <p14:tracePt t="1376" x="3124200" y="5924550"/>
          <p14:tracePt t="1408" x="3117850" y="5924550"/>
          <p14:tracePt t="1436" x="3111500" y="5924550"/>
          <p14:tracePt t="1468" x="3105150" y="5924550"/>
          <p14:tracePt t="1520" x="3098800" y="5924550"/>
          <p14:tracePt t="1563" x="3092450" y="5918200"/>
          <p14:tracePt t="1587" x="3086100" y="5924550"/>
          <p14:tracePt t="1615" x="3079750" y="5930900"/>
          <p14:tracePt t="1630" x="3079750" y="5937250"/>
          <p14:tracePt t="1651" x="3073400" y="5937250"/>
          <p14:tracePt t="2129" x="3054350" y="5905500"/>
          <p14:tracePt t="2152" x="3048000" y="5899150"/>
          <p14:tracePt t="2168" x="3048000" y="5892800"/>
          <p14:tracePt t="2176" x="3086100" y="5886450"/>
          <p14:tracePt t="2188" x="3086100" y="5880100"/>
          <p14:tracePt t="2204" x="3086100" y="5873750"/>
          <p14:tracePt t="2228" x="3086100" y="5880100"/>
          <p14:tracePt t="2280" x="3086100" y="5867400"/>
          <p14:tracePt t="2299" x="3086100" y="5861050"/>
          <p14:tracePt t="2316" x="3086100" y="5854700"/>
          <p14:tracePt t="2332" x="3092450" y="5848350"/>
          <p14:tracePt t="2349" x="3092450" y="5842000"/>
          <p14:tracePt t="2357" x="3098800" y="5835650"/>
          <p14:tracePt t="2369" x="3098800" y="5829300"/>
          <p14:tracePt t="2384" x="3105150" y="5822950"/>
          <p14:tracePt t="2384" x="3105150" y="5816600"/>
          <p14:tracePt t="2403" x="3111500" y="5810250"/>
          <p14:tracePt t="2417" x="3117850" y="5803900"/>
          <p14:tracePt t="2435" x="3124200" y="5803900"/>
          <p14:tracePt t="2451" x="3130550" y="5803900"/>
          <p14:tracePt t="2468" x="3143250" y="5797550"/>
          <p14:tracePt t="2485" x="3149600" y="5797550"/>
          <p14:tracePt t="2501" x="3155950" y="5797550"/>
          <p14:tracePt t="2501" x="3162300" y="5797550"/>
          <p14:tracePt t="2521" x="3168650" y="5797550"/>
          <p14:tracePt t="2536" x="3175000" y="5791200"/>
          <p14:tracePt t="2551" x="3187700" y="5784850"/>
          <p14:tracePt t="2568" x="3194050" y="5784850"/>
          <p14:tracePt t="2585" x="3200400" y="5778500"/>
          <p14:tracePt t="2585" x="3213100" y="5772150"/>
          <p14:tracePt t="2602" x="3219450" y="5772150"/>
          <p14:tracePt t="2602" x="3232150" y="5765800"/>
          <p14:tracePt t="2619" x="3238500" y="5765800"/>
          <p14:tracePt t="2619" x="3244850" y="5765800"/>
          <p14:tracePt t="2636" x="3257550" y="5759450"/>
          <p14:tracePt t="2636" x="3263900" y="5759450"/>
          <p14:tracePt t="2652" x="3276600" y="5759450"/>
          <p14:tracePt t="2652" x="3302000" y="5759450"/>
          <p14:tracePt t="2669" x="3314700" y="5759450"/>
          <p14:tracePt t="2669" x="3327400" y="5759450"/>
          <p14:tracePt t="2686" x="3340100" y="5765800"/>
          <p14:tracePt t="2686" x="3359150" y="5765800"/>
          <p14:tracePt t="2703" x="3371850" y="5772150"/>
          <p14:tracePt t="2703" x="3409950" y="5778500"/>
          <p14:tracePt t="2720" x="3435350" y="5778500"/>
          <p14:tracePt t="2720" x="3454400" y="5784850"/>
          <p14:tracePt t="2736" x="3479800" y="5784850"/>
          <p14:tracePt t="2736" x="3498850" y="5784850"/>
          <p14:tracePt t="2753" x="3524250" y="5784850"/>
          <p14:tracePt t="2753" x="3549650" y="5778500"/>
          <p14:tracePt t="2770" x="3568700" y="5778500"/>
          <p14:tracePt t="2770" x="3587750" y="5772150"/>
          <p14:tracePt t="2770" x="3613150" y="5772150"/>
          <p14:tracePt t="2789" x="3632200" y="5765800"/>
          <p14:tracePt t="2789" x="3651250" y="5759450"/>
          <p14:tracePt t="2804" x="3670300" y="5759450"/>
          <p14:tracePt t="2804" x="3689350" y="5753100"/>
          <p14:tracePt t="2821" x="3708400" y="5746750"/>
          <p14:tracePt t="2821" x="3727450" y="5746750"/>
          <p14:tracePt t="2837" x="3746500" y="5740400"/>
          <p14:tracePt t="2837" x="3759200" y="5734050"/>
          <p14:tracePt t="2837" x="3778250" y="5734050"/>
          <p14:tracePt t="2856" x="3790950" y="5727700"/>
          <p14:tracePt t="2868" x="3810000" y="5721350"/>
          <p14:tracePt t="2868" x="3829050" y="5715000"/>
          <p14:tracePt t="2888" x="3841750" y="5708650"/>
          <p14:tracePt t="2888" x="3848100" y="5708650"/>
          <p14:tracePt t="2903" x="3854450" y="5702300"/>
          <p14:tracePt t="2919" x="3854450" y="5695950"/>
          <p14:tracePt t="2935" x="3848100" y="5689600"/>
          <p14:tracePt t="2935" x="3841750" y="5683250"/>
          <p14:tracePt t="2935" x="3835400" y="5676900"/>
          <p14:tracePt t="2956" x="3822700" y="5670550"/>
          <p14:tracePt t="2956" x="3803650" y="5664200"/>
          <p14:tracePt t="2970" x="3790950" y="5657850"/>
          <p14:tracePt t="2970" x="3771900" y="5651500"/>
          <p14:tracePt t="2987" x="3746500" y="5645150"/>
          <p14:tracePt t="2987" x="3721100" y="5638800"/>
          <p14:tracePt t="3004" x="3695700" y="5632450"/>
          <p14:tracePt t="3004" x="3638550" y="5619750"/>
          <p14:tracePt t="3021" x="3606800" y="5619750"/>
          <p14:tracePt t="3021" x="3575050" y="5613400"/>
          <p14:tracePt t="3038" x="3543300" y="5613400"/>
          <p14:tracePt t="3038" x="3517900" y="5613400"/>
          <p14:tracePt t="3054" x="3486150" y="5613400"/>
          <p14:tracePt t="3054" x="3460750" y="5607050"/>
          <p14:tracePt t="3071" x="3435350" y="5607050"/>
          <p14:tracePt t="3071" x="3390900" y="5607050"/>
          <p14:tracePt t="3088" x="3371850" y="5607050"/>
          <p14:tracePt t="3088" x="3352800" y="5607050"/>
          <p14:tracePt t="3104" x="3333750" y="5607050"/>
          <p14:tracePt t="3104" x="3321050" y="5607050"/>
          <p14:tracePt t="3121" x="3302000" y="5607050"/>
          <p14:tracePt t="3121" x="3289300" y="5607050"/>
          <p14:tracePt t="3138" x="3270250" y="5607050"/>
          <p14:tracePt t="3138" x="3257550" y="5607050"/>
          <p14:tracePt t="3138" x="3244850" y="5607050"/>
          <p14:tracePt t="3157" x="3225800" y="5613400"/>
          <p14:tracePt t="3169" x="3213100" y="5613400"/>
          <p14:tracePt t="3169" x="3194050" y="5607050"/>
          <p14:tracePt t="3188" x="3181350" y="5607050"/>
          <p14:tracePt t="3188" x="3168650" y="5613400"/>
          <p14:tracePt t="3205" x="3162300" y="5613400"/>
          <p14:tracePt t="3205" x="3149600" y="5613400"/>
          <p14:tracePt t="3221" x="3136900" y="5613400"/>
          <p14:tracePt t="3221" x="3130550" y="5607050"/>
          <p14:tracePt t="3221" x="3111500" y="5607050"/>
          <p14:tracePt t="3240" x="3098800" y="5607050"/>
          <p14:tracePt t="3253" x="3086100" y="5607050"/>
          <p14:tracePt t="3253" x="3054350" y="5607050"/>
          <p14:tracePt t="3272" x="3035300" y="5607050"/>
          <p14:tracePt t="3272" x="3009900" y="5607050"/>
          <p14:tracePt t="3288" x="2990850" y="5607050"/>
          <p14:tracePt t="3288" x="2971800" y="5607050"/>
          <p14:tracePt t="3305" x="2952750" y="5607050"/>
          <p14:tracePt t="3305" x="2908300" y="5607050"/>
          <p14:tracePt t="3322" x="2889250" y="5607050"/>
          <p14:tracePt t="3322" x="2876550" y="5607050"/>
          <p14:tracePt t="3338" x="2857500" y="5607050"/>
          <p14:tracePt t="3338" x="2844800" y="5607050"/>
          <p14:tracePt t="3355" x="2832100" y="5600700"/>
          <p14:tracePt t="3355" x="2819400" y="5600700"/>
          <p14:tracePt t="3372" x="2806700" y="5594350"/>
          <p14:tracePt t="3372" x="2787650" y="5594350"/>
          <p14:tracePt t="3389" x="2774950" y="5594350"/>
          <p14:tracePt t="3389" x="2768600" y="5588000"/>
          <p14:tracePt t="3405" x="2762250" y="5588000"/>
          <p14:tracePt t="3405" x="2755900" y="5588000"/>
          <p14:tracePt t="3422" x="2749550" y="5588000"/>
          <p14:tracePt t="3437" x="2755900" y="5588000"/>
          <p14:tracePt t="3472" x="2768600" y="5581650"/>
          <p14:tracePt t="3487" x="2774950" y="5575300"/>
          <p14:tracePt t="3499" x="2781300" y="5575300"/>
          <p14:tracePt t="3508" x="2787650" y="5568950"/>
          <p14:tracePt t="3520" x="2794000" y="5568950"/>
          <p14:tracePt t="3520" x="2806700" y="5562600"/>
          <p14:tracePt t="3541" x="2813050" y="5562600"/>
          <p14:tracePt t="3541" x="2819400" y="5562600"/>
          <p14:tracePt t="3556" x="2825750" y="5562600"/>
          <p14:tracePt t="3556" x="2832100" y="5562600"/>
          <p14:tracePt t="3572" x="2838450" y="5562600"/>
          <p14:tracePt t="3587" x="2844800" y="5562600"/>
          <p14:tracePt t="3604" x="2851150" y="5562600"/>
          <p14:tracePt t="3604" x="2863850" y="5562600"/>
          <p14:tracePt t="3623" x="2870200" y="5562600"/>
          <p14:tracePt t="3623" x="2882900" y="5568950"/>
          <p14:tracePt t="3639" x="2889250" y="5568950"/>
          <p14:tracePt t="3639" x="2901950" y="5568950"/>
          <p14:tracePt t="3656" x="2914650" y="5568950"/>
          <p14:tracePt t="3656" x="2933700" y="5568950"/>
          <p14:tracePt t="3673" x="2946400" y="5568950"/>
          <p14:tracePt t="3673" x="2990850" y="5568950"/>
          <p14:tracePt t="3689" x="3009900" y="5568950"/>
          <p14:tracePt t="3689" x="3035300" y="5575300"/>
          <p14:tracePt t="3706" x="3060700" y="5575300"/>
          <p14:tracePt t="3706" x="3092450" y="5575300"/>
          <p14:tracePt t="3723" x="3124200" y="5575300"/>
          <p14:tracePt t="3723" x="3187700" y="5581650"/>
          <p14:tracePt t="3740" x="3219450" y="5588000"/>
          <p14:tracePt t="3740" x="3257550" y="5588000"/>
          <p14:tracePt t="3757" x="3295650" y="5588000"/>
          <p14:tracePt t="3757" x="3327400" y="5594350"/>
          <p14:tracePt t="3773" x="3365500" y="5594350"/>
          <p14:tracePt t="3773" x="3403600" y="5600700"/>
          <p14:tracePt t="3790" x="3441700" y="5600700"/>
          <p14:tracePt t="3790" x="3486150" y="5607050"/>
          <p14:tracePt t="3790" x="3524250" y="5607050"/>
          <p14:tracePt t="3809" x="3562350" y="5613400"/>
          <p14:tracePt t="3809" x="3606800" y="5619750"/>
          <p14:tracePt t="3824" x="3644900" y="5626100"/>
          <p14:tracePt t="3824" x="3689350" y="5632450"/>
          <p14:tracePt t="3841" x="3733800" y="5638800"/>
          <p14:tracePt t="3841" x="3778250" y="5645150"/>
          <p14:tracePt t="3841" x="3822700" y="5645150"/>
          <p14:tracePt t="3861" x="3867150" y="5651500"/>
          <p14:tracePt t="3872" x="3917950" y="5651500"/>
          <p14:tracePt t="3872" x="3962400" y="5657850"/>
          <p14:tracePt t="3872" x="4013200" y="5657850"/>
          <p14:tracePt t="3893" x="4057650" y="5657850"/>
          <p14:tracePt t="3905" x="4108450" y="5657850"/>
          <p14:tracePt t="3905" x="4197350" y="5664200"/>
          <p14:tracePt t="3924" x="4248150" y="5664200"/>
          <p14:tracePt t="3924" x="4292600" y="5670550"/>
          <p14:tracePt t="3940" x="4337050" y="5670550"/>
          <p14:tracePt t="3940" x="4375150" y="5670550"/>
          <p14:tracePt t="3957" x="4419600" y="5670550"/>
          <p14:tracePt t="3957" x="4457700" y="5670550"/>
          <p14:tracePt t="3957" x="4502150" y="5676900"/>
          <p14:tracePt t="3976" x="4540250" y="5676900"/>
          <p14:tracePt t="3976" x="4578350" y="5676900"/>
          <p14:tracePt t="3990" x="4616450" y="5676900"/>
          <p14:tracePt t="3990" x="4654550" y="5676900"/>
          <p14:tracePt t="4007" x="4686300" y="5683250"/>
          <p14:tracePt t="4007" x="4718050" y="5683250"/>
          <p14:tracePt t="4024" x="4749800" y="5683250"/>
          <p14:tracePt t="4024" x="4800600" y="5689600"/>
          <p14:tracePt t="4041" x="4826000" y="5689600"/>
          <p14:tracePt t="4041" x="4838700" y="5689600"/>
          <p14:tracePt t="4057" x="4857750" y="5689600"/>
          <p14:tracePt t="4057" x="4870450" y="5689600"/>
          <p14:tracePt t="4074" x="4883150" y="5695950"/>
          <p14:tracePt t="4074" x="4889500" y="5689600"/>
          <p14:tracePt t="4091" x="4895850" y="5689600"/>
          <p14:tracePt t="4091" x="4902200" y="5689600"/>
          <p14:tracePt t="4109" x="4908550" y="5689600"/>
          <p14:tracePt t="4124" x="4914900" y="5683250"/>
          <p14:tracePt t="4167" x="4921250" y="5683250"/>
          <p14:tracePt t="4193" x="4927600" y="5676900"/>
          <p14:tracePt t="4199" x="4933950" y="5676900"/>
          <p14:tracePt t="4209" x="4940300" y="5670550"/>
          <p14:tracePt t="4209" x="4953000" y="5670550"/>
          <p14:tracePt t="4224" x="4972050" y="5664200"/>
          <p14:tracePt t="4224" x="4984750" y="5657850"/>
          <p14:tracePt t="4224" x="5003800" y="5651500"/>
          <p14:tracePt t="4244" x="5029200" y="5651500"/>
          <p14:tracePt t="4256" x="5054600" y="5645150"/>
          <p14:tracePt t="4256" x="5086350" y="5638800"/>
          <p14:tracePt t="4256" x="5111750" y="5638800"/>
          <p14:tracePt t="4256" x="5143500" y="5632450"/>
          <p14:tracePt t="4280" x="5181600" y="5632450"/>
          <p14:tracePt t="4290" x="5219700" y="5626100"/>
          <p14:tracePt t="4290" x="5251450" y="5626100"/>
          <p14:tracePt t="4308" x="5295900" y="5619750"/>
          <p14:tracePt t="4308" x="5334000" y="5619750"/>
          <p14:tracePt t="4325" x="5372100" y="5613400"/>
          <p14:tracePt t="4325" x="5454650" y="5607050"/>
          <p14:tracePt t="4342" x="5499100" y="5600700"/>
          <p14:tracePt t="4342" x="5537200" y="5600700"/>
          <p14:tracePt t="4359" x="5575300" y="5594350"/>
          <p14:tracePt t="4359" x="5613400" y="5594350"/>
          <p14:tracePt t="4375" x="5651500" y="5588000"/>
          <p14:tracePt t="4375" x="5689600" y="5588000"/>
          <p14:tracePt t="4392" x="5721350" y="5581650"/>
          <p14:tracePt t="4392" x="5778500" y="5581650"/>
          <p14:tracePt t="4409" x="5803900" y="5575300"/>
          <p14:tracePt t="4409" x="5829300" y="5575300"/>
          <p14:tracePt t="4425" x="5848350" y="5575300"/>
          <p14:tracePt t="4425" x="5867400" y="5575300"/>
          <p14:tracePt t="4443" x="5886450" y="5575300"/>
          <p14:tracePt t="4443" x="5899150" y="5568950"/>
          <p14:tracePt t="4460" x="5911850" y="5568950"/>
          <p14:tracePt t="4460" x="5924550" y="5568950"/>
          <p14:tracePt t="4477" x="5918200" y="5568950"/>
          <p14:tracePt t="4508" x="5911850" y="5568950"/>
          <p14:tracePt t="4516" x="5905500" y="5568950"/>
          <p14:tracePt t="4525" x="5892800" y="5568950"/>
          <p14:tracePt t="4525" x="5886450" y="5575300"/>
          <p14:tracePt t="4525" x="5873750" y="5575300"/>
          <p14:tracePt t="4546" x="5861050" y="5581650"/>
          <p14:tracePt t="4558" x="5854700" y="5581650"/>
          <p14:tracePt t="4558" x="5829300" y="5594350"/>
          <p14:tracePt t="4577" x="5822950" y="5594350"/>
          <p14:tracePt t="4577" x="5810250" y="5600700"/>
          <p14:tracePt t="4594" x="5803900" y="5607050"/>
          <p14:tracePt t="4594" x="5797550" y="5607050"/>
          <p14:tracePt t="4610" x="5791200" y="5613400"/>
          <p14:tracePt t="4610" x="5784850" y="5619750"/>
          <p14:tracePt t="4610" x="5778500" y="5619750"/>
          <p14:tracePt t="4630" x="5772150" y="5632450"/>
          <p14:tracePt t="4641" x="5765800" y="5638800"/>
          <p14:tracePt t="4659" x="5765800" y="5645150"/>
          <p14:tracePt t="4675" x="5765800" y="5651500"/>
          <p14:tracePt t="4692" x="5765800" y="5657850"/>
          <p14:tracePt t="4709" x="5772150" y="5664200"/>
          <p14:tracePt t="4725" x="5778500" y="5664200"/>
          <p14:tracePt t="4757" x="5784850" y="5664200"/>
          <p14:tracePt t="4792" x="5791200" y="5664200"/>
          <p14:tracePt t="4808" x="5797550" y="5664200"/>
          <p14:tracePt t="4824" x="5797550" y="5657850"/>
          <p14:tracePt t="4844" x="5803900" y="5651500"/>
          <p14:tracePt t="4862" x="5803900" y="5645150"/>
          <p14:tracePt t="4877" x="5810250" y="5638800"/>
          <p14:tracePt t="4888" x="5810250" y="5632450"/>
          <p14:tracePt t="4904" x="5816600" y="5632450"/>
          <p14:tracePt t="4928" x="5822950" y="5626100"/>
          <p14:tracePt t="4955" x="5822950" y="5619750"/>
          <p14:tracePt t="5000" x="5822950" y="5613400"/>
          <p14:tracePt t="5023" x="5822950" y="5607050"/>
          <p14:tracePt t="5056" x="5822950" y="5600700"/>
          <p14:tracePt t="5084" x="5822950" y="5594350"/>
          <p14:tracePt t="5108" x="5816600" y="5588000"/>
          <p14:tracePt t="5136" x="5816600" y="5581650"/>
          <p14:tracePt t="5168" x="5816600" y="5575300"/>
          <p14:tracePt t="5180" x="5816600" y="5568950"/>
          <p14:tracePt t="5196" x="5822950" y="5562600"/>
          <p14:tracePt t="5212" x="5822950" y="5556250"/>
          <p14:tracePt t="5228" x="5829300" y="5549900"/>
          <p14:tracePt t="5240" x="5829300" y="5543550"/>
          <p14:tracePt t="5255" x="5829300" y="5537200"/>
          <p14:tracePt t="5272" x="5835650" y="5530850"/>
          <p14:tracePt t="5296" x="5835650" y="5524500"/>
          <p14:tracePt t="5324" x="5835650" y="5518150"/>
          <p14:tracePt t="5355" x="5842000" y="5518150"/>
          <p14:tracePt t="5400" x="5842000" y="5511800"/>
          <p14:tracePt t="5428" x="5842000" y="5505450"/>
          <p14:tracePt t="5452" x="5848350" y="5499100"/>
          <p14:tracePt t="5476" x="5848350" y="5492750"/>
          <p14:tracePt t="5496" x="5848350" y="5486400"/>
          <p14:tracePt t="5535" x="5854700" y="5486400"/>
          <p14:tracePt t="5580" x="5848350" y="5480050"/>
          <p14:tracePt t="5624" x="5848350" y="5473700"/>
          <p14:tracePt t="5668" x="5848350" y="5467350"/>
          <p14:tracePt t="5708" x="5848350" y="5461000"/>
          <p14:tracePt t="5776" x="5848350" y="5454650"/>
          <p14:tracePt t="5796" x="5848350" y="5448300"/>
          <p14:tracePt t="5827" x="5848350" y="5441950"/>
          <p14:tracePt t="5848" x="5854700" y="5435600"/>
          <p14:tracePt t="5880" x="5854700" y="5429250"/>
          <p14:tracePt t="5900" x="5854700" y="5422900"/>
          <p14:tracePt t="5916" x="5854700" y="5416550"/>
          <p14:tracePt t="5940" x="5848350" y="5416550"/>
          <p14:tracePt t="5956" x="5848350" y="5410200"/>
          <p14:tracePt t="5976" x="5842000" y="5403850"/>
          <p14:tracePt t="6000" x="5835650" y="5403850"/>
          <p14:tracePt t="6020" x="5829300" y="5397500"/>
          <p14:tracePt t="6044" x="5829300" y="5391150"/>
          <p14:tracePt t="6060" x="5829300" y="5384800"/>
          <p14:tracePt t="6076" x="5829300" y="5378450"/>
          <p14:tracePt t="6088" x="5829300" y="5372100"/>
          <p14:tracePt t="6104" x="5835650" y="5365750"/>
          <p14:tracePt t="6120" x="5835650" y="5359400"/>
          <p14:tracePt t="6136" x="5835650" y="5353050"/>
          <p14:tracePt t="6148" x="5842000" y="5346700"/>
          <p14:tracePt t="6171" x="5842000" y="5340350"/>
          <p14:tracePt t="6199" x="5842000" y="5334000"/>
          <p14:tracePt t="6232" x="5842000" y="5327650"/>
          <p14:tracePt t="6248" x="5848350" y="5321300"/>
          <p14:tracePt t="6284" x="5848350" y="5314950"/>
          <p14:tracePt t="6300" x="5842000" y="5308600"/>
          <p14:tracePt t="6320" x="5835650" y="5308600"/>
          <p14:tracePt t="6344" x="5829300" y="5302250"/>
          <p14:tracePt t="6368" x="5829300" y="5295900"/>
          <p14:tracePt t="6379" x="5822950" y="5295900"/>
          <p14:tracePt t="6396" x="5816600" y="5289550"/>
          <p14:tracePt t="6412" x="5816600" y="5283200"/>
          <p14:tracePt t="6428" x="5810250" y="5276850"/>
          <p14:tracePt t="6448" x="5803900" y="5276850"/>
          <p14:tracePt t="6472" x="5797550" y="5276850"/>
          <p14:tracePt t="6500" x="5797550" y="5270500"/>
          <p14:tracePt t="6523" x="5791200" y="5270500"/>
          <p14:tracePt t="6549" x="5784850" y="5264150"/>
          <p14:tracePt t="6568" x="5778500" y="5264150"/>
          <p14:tracePt t="6584" x="5772150" y="5264150"/>
          <p14:tracePt t="6600" x="5765800" y="5270500"/>
          <p14:tracePt t="6616" x="5759450" y="5270500"/>
          <p14:tracePt t="6628" x="5753100" y="5264150"/>
          <p14:tracePt t="6644" x="5746750" y="5264150"/>
          <p14:tracePt t="6660" x="5740400" y="5264150"/>
          <p14:tracePt t="6676" x="5740400" y="5257800"/>
          <p14:tracePt t="6688" x="5734050" y="5257800"/>
          <p14:tracePt t="6704" x="5727700" y="5257800"/>
          <p14:tracePt t="6720" x="5721350" y="5257800"/>
          <p14:tracePt t="6736" x="5715000" y="5264150"/>
          <p14:tracePt t="6749" x="5721350" y="5270500"/>
          <p14:tracePt t="6788" x="5727700" y="5276850"/>
          <p14:tracePt t="6800" x="5727700" y="5283200"/>
          <p14:tracePt t="6824" x="5727700" y="5289550"/>
          <p14:tracePt t="6848" x="5727700" y="5295900"/>
          <p14:tracePt t="6876" x="5721350" y="5295900"/>
          <p14:tracePt t="6908" x="5715000" y="5302250"/>
          <p14:tracePt t="6936" x="5721350" y="5295900"/>
          <p14:tracePt t="6980" x="5727700" y="5289550"/>
          <p14:tracePt t="6996" x="5740400" y="5283200"/>
          <p14:tracePt t="7012" x="5746750" y="5276850"/>
          <p14:tracePt t="7028" x="5753100" y="5276850"/>
          <p14:tracePt t="7037" x="5759450" y="5270500"/>
          <p14:tracePt t="7037" x="5765800" y="5270500"/>
          <p14:tracePt t="7051" x="5772150" y="5264150"/>
          <p14:tracePt t="7066" x="5778500" y="5264150"/>
          <p14:tracePt t="7066" x="5784850" y="5257800"/>
          <p14:tracePt t="7085" x="5791200" y="5251450"/>
          <p14:tracePt t="7085" x="5797550" y="5245100"/>
          <p14:tracePt t="7101" x="5810250" y="5238750"/>
          <p14:tracePt t="7116" x="5816600" y="5232400"/>
          <p14:tracePt t="7133" x="5822950" y="5232400"/>
          <p14:tracePt t="7150" x="5835650" y="5226050"/>
          <p14:tracePt t="7167" x="5842000" y="5226050"/>
          <p14:tracePt t="7183" x="5848350" y="5219700"/>
          <p14:tracePt t="7200" x="5854700" y="5219700"/>
          <p14:tracePt t="7217" x="5861050" y="5213350"/>
          <p14:tracePt t="7233" x="5867400" y="5213350"/>
          <p14:tracePt t="7252" x="5873750" y="5213350"/>
          <p14:tracePt t="7252" x="5873750" y="5207000"/>
          <p14:tracePt t="7269" x="5880100" y="5207000"/>
          <p14:tracePt t="7288" x="5873750" y="5213350"/>
          <p14:tracePt t="7336" x="5867400" y="5219700"/>
          <p14:tracePt t="7372" x="5861050" y="5213350"/>
          <p14:tracePt t="7468" x="5867400" y="5207000"/>
          <p14:tracePt t="7500" x="5867400" y="5200650"/>
          <p14:tracePt t="7544" x="5873750" y="5194300"/>
          <p14:tracePt t="7568" x="5880100" y="5194300"/>
          <p14:tracePt t="7588" x="5886450" y="5187950"/>
          <p14:tracePt t="7620" x="5892800" y="5181600"/>
          <p14:tracePt t="7688" x="5899150" y="5181600"/>
          <p14:tracePt t="7717" x="5905500" y="5181600"/>
          <p14:tracePt t="7756" x="5911850" y="5181600"/>
          <p14:tracePt t="7800" x="5918200" y="5187950"/>
          <p14:tracePt t="7877" x="5924550" y="5194300"/>
          <p14:tracePt t="7949" x="5930900" y="5187950"/>
          <p14:tracePt t="8177" x="5930900" y="5181600"/>
          <p14:tracePt t="8197" x="5930900" y="5175250"/>
          <p14:tracePt t="8228" x="5930900" y="5168900"/>
          <p14:tracePt t="8249" x="5924550" y="5168900"/>
          <p14:tracePt t="8281" x="5918200" y="5162550"/>
          <p14:tracePt t="8317" x="5918200" y="5156200"/>
          <p14:tracePt t="8333" x="5918200" y="5149850"/>
          <p14:tracePt t="8349" x="5918200" y="5143500"/>
          <p14:tracePt t="8393" x="5924550" y="5143500"/>
          <p14:tracePt t="8444" x="5930900" y="5137150"/>
          <p14:tracePt t="8476" x="5937250" y="5130800"/>
          <p14:tracePt t="8497" x="5943600" y="5130800"/>
          <p14:tracePt t="8520" x="5949950" y="5124450"/>
          <p14:tracePt t="8540" x="5956300" y="5124450"/>
          <p14:tracePt t="8564" x="5962650" y="5124450"/>
          <p14:tracePt t="8588" x="5969000" y="5124450"/>
          <p14:tracePt t="8625" x="5969000" y="5118100"/>
          <p14:tracePt t="8700" x="5975350" y="5118100"/>
          <p14:tracePt t="8781" x="5981700" y="5118100"/>
          <p14:tracePt t="8813" x="5988050" y="5111750"/>
          <p14:tracePt t="8849" x="5994400" y="5105400"/>
          <p14:tracePt t="8949" x="5988050" y="5099050"/>
          <p14:tracePt t="9076" x="5988050" y="5092700"/>
          <p14:tracePt t="9105" x="5988050" y="5086350"/>
          <p14:tracePt t="9224" x="5988050" y="5080000"/>
          <p14:tracePt t="9276" x="5981700" y="5080000"/>
          <p14:tracePt t="9321" x="5975350" y="5080000"/>
          <p14:tracePt t="9389" x="5969000" y="5080000"/>
          <p14:tracePt t="9413" x="5962650" y="5086350"/>
          <p14:tracePt t="9437" x="5956300" y="5086350"/>
          <p14:tracePt t="9456" x="5949950" y="5092700"/>
          <p14:tracePt t="9481" x="5943600" y="5086350"/>
          <p14:tracePt t="9569" x="5937250" y="5086350"/>
          <p14:tracePt t="9637" x="5930900" y="5086350"/>
          <p14:tracePt t="9669" x="5930900" y="5080000"/>
          <p14:tracePt t="9689" x="5924550" y="5080000"/>
          <p14:tracePt t="9705" x="5918200" y="5086350"/>
          <p14:tracePt t="9721" x="5911850" y="5086350"/>
          <p14:tracePt t="9730" x="5905500" y="5086350"/>
          <p14:tracePt t="9742" x="5899150" y="5092700"/>
          <p14:tracePt t="9759" x="5892800" y="5092700"/>
          <p14:tracePt t="9775" x="5886450" y="5092700"/>
          <p14:tracePt t="9801" x="5886450" y="5086350"/>
          <p14:tracePt t="9841" x="5886450" y="5080000"/>
          <p14:tracePt t="9861" x="5886450" y="5073650"/>
          <p14:tracePt t="9885" x="5880100" y="5073650"/>
          <p14:tracePt t="9928" x="5880100" y="5067300"/>
          <p14:tracePt t="9953" x="5886450" y="5067300"/>
          <p14:tracePt t="10057" x="5892800" y="5067300"/>
          <p14:tracePt t="10089" x="5899150" y="5067300"/>
          <p14:tracePt t="10101" x="5905500" y="5067300"/>
          <p14:tracePt t="10125" x="5911850" y="5073650"/>
          <p14:tracePt t="10149" x="5918200" y="5073650"/>
          <p14:tracePt t="10176" x="5918200" y="5080000"/>
          <p14:tracePt t="10229" x="5924550" y="5080000"/>
          <p14:tracePt t="10260" x="5930900" y="5080000"/>
          <p14:tracePt t="10276" x="5937250" y="5080000"/>
          <p14:tracePt t="10289" x="5943600" y="5080000"/>
          <p14:tracePt t="10305" x="5949950" y="5086350"/>
          <p14:tracePt t="10341" x="5956300" y="5086350"/>
          <p14:tracePt t="10365" x="5962650" y="5086350"/>
          <p14:tracePt t="10397" x="5969000" y="5092700"/>
          <p14:tracePt t="10433" x="5975350" y="5092700"/>
          <p14:tracePt t="10469" x="5975350" y="5086350"/>
          <p14:tracePt t="10521" x="5969000" y="5086350"/>
          <p14:tracePt t="10544" x="5962650" y="5086350"/>
          <p14:tracePt t="10561" x="5956300" y="5092700"/>
          <p14:tracePt t="10577" x="5949950" y="5092700"/>
          <p14:tracePt t="10589" x="5943600" y="5099050"/>
          <p14:tracePt t="10598" x="5937250" y="5099050"/>
          <p14:tracePt t="10614" x="5930900" y="5105400"/>
          <p14:tracePt t="10629" x="5924550" y="5105400"/>
          <p14:tracePt t="10645" x="5918200" y="5105400"/>
          <p14:tracePt t="10662" x="5911850" y="5099050"/>
          <p14:tracePt t="10689" x="5905500" y="5092700"/>
          <p14:tracePt t="10785" x="5905500" y="5099050"/>
          <p14:tracePt t="10821" x="5911850" y="5111750"/>
          <p14:tracePt t="10837" x="5911850" y="5118100"/>
          <p14:tracePt t="10845" x="5918200" y="5130800"/>
          <p14:tracePt t="10853" x="5918200" y="5143500"/>
          <p14:tracePt t="10863" x="5924550" y="5162550"/>
          <p14:tracePt t="10863" x="5937250" y="5194300"/>
          <p14:tracePt t="10881" x="5949950" y="5213350"/>
          <p14:tracePt t="10881" x="5956300" y="5226050"/>
          <p14:tracePt t="10898" x="5962650" y="5245100"/>
          <p14:tracePt t="10898" x="5969000" y="5257800"/>
          <p14:tracePt t="10914" x="5975350" y="5276850"/>
          <p14:tracePt t="10914" x="5981700" y="5283200"/>
          <p14:tracePt t="10931" x="5988050" y="5295900"/>
          <p14:tracePt t="10931" x="5988050" y="5302250"/>
          <p14:tracePt t="10931" x="5994400" y="5308600"/>
          <p14:tracePt t="10951" x="5994400" y="5314950"/>
          <p14:tracePt t="10963" x="6000750" y="5314950"/>
          <p14:tracePt t="10989" x="6000750" y="5308600"/>
          <p14:tracePt t="11024" x="6000750" y="5302250"/>
          <p14:tracePt t="11041" x="6000750" y="5295900"/>
          <p14:tracePt t="11057" x="6000750" y="5289550"/>
          <p14:tracePt t="11063" x="6000750" y="5283200"/>
          <p14:tracePt t="11063" x="6000750" y="5276850"/>
          <p14:tracePt t="11082" x="6000750" y="5270500"/>
          <p14:tracePt t="11082" x="5994400" y="5257800"/>
          <p14:tracePt t="11082" x="5994400" y="5251450"/>
          <p14:tracePt t="11101" x="5994400" y="5245100"/>
          <p14:tracePt t="11113" x="5994400" y="5232400"/>
          <p14:tracePt t="11113" x="5994400" y="5213350"/>
          <p14:tracePt t="11132" x="5994400" y="5200650"/>
          <p14:tracePt t="11132" x="5988050" y="5194300"/>
          <p14:tracePt t="11150" x="5988050" y="5181600"/>
          <p14:tracePt t="11150" x="5981700" y="5162550"/>
          <p14:tracePt t="11165" x="5975350" y="5149850"/>
          <p14:tracePt t="11165" x="5962650" y="5118100"/>
          <p14:tracePt t="11182" x="5949950" y="5099050"/>
          <p14:tracePt t="11182" x="5943600" y="5080000"/>
          <p14:tracePt t="11200" x="5937250" y="5060950"/>
          <p14:tracePt t="11200" x="5930900" y="5041900"/>
          <p14:tracePt t="11216" x="5918200" y="5022850"/>
          <p14:tracePt t="11216" x="5911850" y="5003800"/>
          <p14:tracePt t="11233" x="5905500" y="4984750"/>
          <p14:tracePt t="11233" x="5886450" y="4959350"/>
          <p14:tracePt t="11251" x="5880100" y="4940300"/>
          <p14:tracePt t="11251" x="5873750" y="4927600"/>
          <p14:tracePt t="11267" x="5861050" y="4921250"/>
          <p14:tracePt t="11267" x="5861050" y="4908550"/>
          <p14:tracePt t="11283" x="5854700" y="4895850"/>
          <p14:tracePt t="11283" x="5848350" y="4889500"/>
          <p14:tracePt t="11283" x="5842000" y="4876800"/>
          <p14:tracePt t="11302" x="5835650" y="4870450"/>
          <p14:tracePt t="11314" x="5829300" y="4857750"/>
          <p14:tracePt t="11314" x="5822950" y="4845050"/>
          <p14:tracePt t="11334" x="5816600" y="4826000"/>
          <p14:tracePt t="11334" x="5810250" y="4819650"/>
          <p14:tracePt t="11351" x="5810250" y="4806950"/>
          <p14:tracePt t="11351" x="5810250" y="4794250"/>
          <p14:tracePt t="11351" x="5803900" y="4787900"/>
          <p14:tracePt t="11370" x="5803900" y="4781550"/>
          <p14:tracePt t="11381" x="5803900" y="4768850"/>
          <p14:tracePt t="11398" x="5803900" y="4756150"/>
          <p14:tracePt t="11415" x="5803900" y="4749800"/>
          <p14:tracePt t="11415" x="5810250" y="4743450"/>
          <p14:tracePt t="11433" x="5810250" y="4737100"/>
          <p14:tracePt t="11448" x="5816600" y="4737100"/>
          <p14:tracePt t="11465" x="5822950" y="4724400"/>
          <p14:tracePt t="11465" x="5835650" y="4711700"/>
          <p14:tracePt t="11483" x="5842000" y="4705350"/>
          <p14:tracePt t="11483" x="5854700" y="4705350"/>
          <p14:tracePt t="11501" x="5861050" y="4692650"/>
          <p14:tracePt t="11501" x="5873750" y="4692650"/>
          <p14:tracePt t="11517" x="5886450" y="4686300"/>
          <p14:tracePt t="11517" x="5899150" y="4679950"/>
          <p14:tracePt t="12519" x="5651500" y="5099050"/>
          <p14:tracePt t="12519" x="5657850" y="5118100"/>
          <p14:tracePt t="12537" x="5664200" y="5143500"/>
          <p14:tracePt t="12537" x="5670550" y="5175250"/>
          <p14:tracePt t="12554" x="5676900" y="5213350"/>
          <p14:tracePt t="12554" x="5689600" y="5276850"/>
          <p14:tracePt t="12570" x="5702300" y="5308600"/>
          <p14:tracePt t="12570" x="5708650" y="5334000"/>
          <p14:tracePt t="12587" x="5715000" y="5359400"/>
          <p14:tracePt t="12587" x="5721350" y="5378450"/>
          <p14:tracePt t="12604" x="5721350" y="5397500"/>
          <p14:tracePt t="12604" x="5727700" y="5410200"/>
          <p14:tracePt t="12604" x="5727700" y="5422900"/>
          <p14:tracePt t="12623" x="5727700" y="5429250"/>
          <p14:tracePt t="12623" x="5727700" y="5441950"/>
          <p14:tracePt t="12638" x="5727700" y="5448300"/>
          <p14:tracePt t="12638" x="5727700" y="5454650"/>
          <p14:tracePt t="12654" x="5727700" y="5461000"/>
          <p14:tracePt t="12669" x="5721350" y="5461000"/>
          <p14:tracePt t="12690" x="5715000" y="5454650"/>
          <p14:tracePt t="12714" x="5715000" y="5448300"/>
          <p14:tracePt t="12730" x="5702300" y="5441950"/>
          <p14:tracePt t="12742" x="5702300" y="5435600"/>
          <p14:tracePt t="12752" x="5695950" y="5422900"/>
          <p14:tracePt t="12752" x="5689600" y="5410200"/>
          <p14:tracePt t="12771" x="5676900" y="5391150"/>
          <p14:tracePt t="12771" x="5664200" y="5372100"/>
          <p14:tracePt t="12771" x="5651500" y="5359400"/>
          <p14:tracePt t="12790" x="5638800" y="5334000"/>
          <p14:tracePt t="12790" x="5619750" y="5308600"/>
          <p14:tracePt t="12804" x="5607050" y="5276850"/>
          <p14:tracePt t="12804" x="5588000" y="5251450"/>
          <p14:tracePt t="12821" x="5568950" y="5219700"/>
          <p14:tracePt t="12821" x="5549900" y="5194300"/>
          <p14:tracePt t="12838" x="5537200" y="5162550"/>
          <p14:tracePt t="12838" x="5524500" y="5137150"/>
          <p14:tracePt t="12855" x="5505450" y="5111750"/>
          <p14:tracePt t="12855" x="5480050" y="5067300"/>
          <p14:tracePt t="12873" x="5467350" y="5048250"/>
          <p14:tracePt t="12873" x="5454650" y="5029200"/>
          <p14:tracePt t="12888" x="5448300" y="5010150"/>
          <p14:tracePt t="12888" x="5435600" y="4997450"/>
          <p14:tracePt t="12905" x="5422900" y="4984750"/>
          <p14:tracePt t="12905" x="5403850" y="4953000"/>
          <p14:tracePt t="12922" x="5397500" y="4946650"/>
          <p14:tracePt t="12937" x="5384800" y="4933950"/>
          <p14:tracePt t="12969" x="5372100" y="4927600"/>
          <p14:tracePt t="12978" x="5365750" y="4927600"/>
          <p14:tracePt t="12987" x="5359400" y="4921250"/>
          <p14:tracePt t="12987" x="5353050" y="4927600"/>
          <p14:tracePt t="13007" x="5340350" y="4940300"/>
          <p14:tracePt t="13007" x="5340350" y="4959350"/>
          <p14:tracePt t="13023" x="5340350" y="4978400"/>
          <p14:tracePt t="13023" x="5340350" y="4997450"/>
          <p14:tracePt t="13039" x="5346700" y="5022850"/>
          <p14:tracePt t="13039" x="5346700" y="5054600"/>
          <p14:tracePt t="13055" x="5353050" y="5080000"/>
          <p14:tracePt t="13055" x="5359400" y="5105400"/>
          <p14:tracePt t="13055" x="5359400" y="5130800"/>
          <p14:tracePt t="13075" x="5365750" y="5149850"/>
          <p14:tracePt t="13087" x="5372100" y="5168900"/>
          <p14:tracePt t="13087" x="5372100" y="5207000"/>
          <p14:tracePt t="13105" x="5378450" y="5219700"/>
          <p14:tracePt t="13105" x="5378450" y="5232400"/>
          <p14:tracePt t="13122" x="5378450" y="5238750"/>
          <p14:tracePt t="13122" x="5384800" y="5251450"/>
          <p14:tracePt t="13139" x="5384800" y="5257800"/>
          <p14:tracePt t="13139" x="5384800" y="5264150"/>
          <p14:tracePt t="13139" x="5384800" y="5270500"/>
          <p14:tracePt t="13158" x="5384800" y="5276850"/>
          <p14:tracePt t="13171" x="5384800" y="5283200"/>
          <p14:tracePt t="13187" x="5378450" y="5276850"/>
          <p14:tracePt t="13217" x="5378450" y="5264150"/>
          <p14:tracePt t="13245" x="5372100" y="5257800"/>
          <p14:tracePt t="13262" x="5372100" y="5251450"/>
          <p14:tracePt t="13269" x="5372100" y="5245100"/>
          <p14:tracePt t="13277" x="5372100" y="5238750"/>
          <p14:tracePt t="13288" x="5372100" y="5232400"/>
          <p14:tracePt t="13288" x="5372100" y="5226050"/>
          <p14:tracePt t="13306" x="5372100" y="5219700"/>
          <p14:tracePt t="13306" x="5378450" y="5213350"/>
          <p14:tracePt t="13323" x="5378450" y="5207000"/>
          <p14:tracePt t="13338" x="5384800" y="5200650"/>
          <p14:tracePt t="13338" x="5391150" y="5187950"/>
          <p14:tracePt t="13338" x="5391150" y="5181600"/>
          <p14:tracePt t="13359" x="5397500" y="5175250"/>
          <p14:tracePt t="13359" x="5403850" y="5162550"/>
          <p14:tracePt t="13375" x="5410200" y="5156200"/>
          <p14:tracePt t="13375" x="5410200" y="5149850"/>
          <p14:tracePt t="13390" x="5416550" y="5143500"/>
          <p14:tracePt t="13390" x="5422900" y="5137150"/>
          <p14:tracePt t="13407" x="5429250" y="5124450"/>
          <p14:tracePt t="13407" x="5435600" y="5118100"/>
          <p14:tracePt t="13423" x="5441950" y="5105400"/>
          <p14:tracePt t="13423" x="5441950" y="5092700"/>
          <p14:tracePt t="13423" x="5448300" y="5086350"/>
          <p14:tracePt t="13442" x="5454650" y="5073650"/>
          <p14:tracePt t="13455" x="5454650" y="5067300"/>
          <p14:tracePt t="13455" x="5461000" y="5041900"/>
          <p14:tracePt t="13474" x="5461000" y="5035550"/>
          <p14:tracePt t="13474" x="5467350" y="5022850"/>
          <p14:tracePt t="13491" x="5467350" y="5016500"/>
          <p14:tracePt t="13491" x="5467350" y="5010150"/>
          <p14:tracePt t="13507" x="5461000" y="5003800"/>
          <p14:tracePt t="13507" x="5461000" y="4984750"/>
          <p14:tracePt t="13523" x="5454650" y="4978400"/>
          <p14:tracePt t="13523" x="5454650" y="4972050"/>
          <p14:tracePt t="13540" x="5448300" y="4965700"/>
          <p14:tracePt t="13556" x="5441950" y="4965700"/>
          <p14:tracePt t="13556" x="5435600" y="4965700"/>
          <p14:tracePt t="13574" x="5429250" y="4972050"/>
          <p14:tracePt t="13574" x="5422900" y="4978400"/>
          <p14:tracePt t="13591" x="5416550" y="4984750"/>
          <p14:tracePt t="13591" x="5410200" y="4997450"/>
          <p14:tracePt t="13608" x="5403850" y="5003800"/>
          <p14:tracePt t="13608" x="5397500" y="5022850"/>
          <p14:tracePt t="13624" x="5384800" y="5035550"/>
          <p14:tracePt t="13624" x="5372100" y="5048250"/>
          <p14:tracePt t="13624" x="5359400" y="5060950"/>
          <p14:tracePt t="13643" x="5346700" y="5073650"/>
          <p14:tracePt t="13643" x="5334000" y="5092700"/>
          <p14:tracePt t="13659" x="5308600" y="5105400"/>
          <p14:tracePt t="13659" x="5283200" y="5118100"/>
          <p14:tracePt t="13675" x="5257800" y="5130800"/>
          <p14:tracePt t="13675" x="5232400" y="5137150"/>
          <p14:tracePt t="13691" x="5200650" y="5143500"/>
          <p14:tracePt t="13691" x="5162550" y="5156200"/>
          <p14:tracePt t="13691" x="5124450" y="5162550"/>
          <p14:tracePt t="13710" x="5086350" y="5168900"/>
          <p14:tracePt t="13722" x="5041900" y="5175250"/>
          <p14:tracePt t="13722" x="4940300" y="5187950"/>
          <p14:tracePt t="13743" x="4883150" y="5194300"/>
          <p14:tracePt t="13743" x="4819650" y="5200650"/>
          <p14:tracePt t="13758" x="4762500" y="5207000"/>
          <p14:tracePt t="13758" x="4699000" y="5219700"/>
          <p14:tracePt t="13775" x="4629150" y="5219700"/>
          <p14:tracePt t="13775" x="4559300" y="5232400"/>
          <p14:tracePt t="13791" x="4489450" y="5238750"/>
          <p14:tracePt t="13791" x="4413250" y="5245100"/>
          <p14:tracePt t="13791" x="4337050" y="5251450"/>
          <p14:tracePt t="13811" x="4254500" y="5264150"/>
          <p14:tracePt t="13811" x="4171950" y="5270500"/>
          <p14:tracePt t="13825" x="4083050" y="5283200"/>
          <p14:tracePt t="13825" x="3987800" y="5289550"/>
          <p14:tracePt t="13841" x="3898900" y="5295900"/>
          <p14:tracePt t="13841" x="3803650" y="5308600"/>
          <p14:tracePt t="13841" x="3714750" y="5314950"/>
          <p14:tracePt t="13862" x="3619500" y="5327650"/>
          <p14:tracePt t="13873" x="3530600" y="5334000"/>
          <p14:tracePt t="13873" x="3352800" y="5353050"/>
          <p14:tracePt t="13892" x="3270250" y="5365750"/>
          <p14:tracePt t="13892" x="3181350" y="5372100"/>
          <p14:tracePt t="13908" x="3098800" y="5384800"/>
          <p14:tracePt t="13908" x="3009900" y="5391150"/>
          <p14:tracePt t="13925" x="2927350" y="5403850"/>
          <p14:tracePt t="13925" x="2755900" y="5422900"/>
          <p14:tracePt t="13942" x="2679700" y="5429250"/>
          <p14:tracePt t="13942" x="2603500" y="5441950"/>
          <p14:tracePt t="13959" x="2527300" y="5448300"/>
          <p14:tracePt t="13959" x="2463800" y="5454650"/>
          <p14:tracePt t="13975" x="2406650" y="5461000"/>
          <p14:tracePt t="13975" x="2349500" y="5461000"/>
          <p14:tracePt t="13992" x="2298700" y="5467350"/>
          <p14:tracePt t="13992" x="2254250" y="5467350"/>
          <p14:tracePt t="13992" x="2209800" y="5467350"/>
          <p14:tracePt t="14011" x="2171700" y="5467350"/>
          <p14:tracePt t="14011" x="2133600" y="5467350"/>
          <p14:tracePt t="14026" x="2101850" y="5467350"/>
          <p14:tracePt t="14026" x="2070100" y="5467350"/>
          <p14:tracePt t="14043" x="2044700" y="5467350"/>
          <p14:tracePt t="14043" x="2012950" y="5467350"/>
          <p14:tracePt t="14060" x="1993900" y="5467350"/>
          <p14:tracePt t="14060" x="1968500" y="5467350"/>
          <p14:tracePt t="14076" x="1949450" y="5467350"/>
          <p14:tracePt t="14076" x="1936750" y="5467350"/>
          <p14:tracePt t="14076" x="1924050" y="5473700"/>
          <p14:tracePt t="14095" x="1917700" y="5473700"/>
          <p14:tracePt t="14095" x="1905000" y="5473700"/>
          <p14:tracePt t="14111" x="1898650" y="5473700"/>
          <p14:tracePt t="14111" x="1892300" y="5480050"/>
          <p14:tracePt t="14126" x="1892300" y="5486400"/>
          <p14:tracePt t="14126" x="1885950" y="5486400"/>
          <p14:tracePt t="14143" x="1879600" y="5492750"/>
          <p14:tracePt t="14143" x="1879600" y="5499100"/>
          <p14:tracePt t="14159" x="1873250" y="5505450"/>
          <p14:tracePt t="14159" x="1866900" y="5511800"/>
          <p14:tracePt t="14159" x="1860550" y="5518150"/>
          <p14:tracePt t="14178" x="1860550" y="5524500"/>
          <p14:tracePt t="14178" x="1854200" y="5537200"/>
          <p14:tracePt t="14193" x="1847850" y="5543550"/>
          <p14:tracePt t="14193" x="1841500" y="5556250"/>
          <p14:tracePt t="14210" x="1835150" y="5562600"/>
          <p14:tracePt t="14210" x="1828800" y="5568950"/>
          <p14:tracePt t="14226" x="1822450" y="5581650"/>
          <p14:tracePt t="14226" x="1809750" y="5594350"/>
          <p14:tracePt t="14243" x="1803400" y="5600700"/>
          <p14:tracePt t="14243" x="1803400" y="5607050"/>
          <p14:tracePt t="14260" x="1797050" y="5613400"/>
          <p14:tracePt t="14260" x="1797050" y="5619750"/>
          <p14:tracePt t="14276" x="1790700" y="5626100"/>
          <p14:tracePt t="14276" x="1790700" y="5632450"/>
          <p14:tracePt t="14293" x="1784350" y="5632450"/>
          <p14:tracePt t="14293" x="1778000" y="5645150"/>
          <p14:tracePt t="14311" x="1778000" y="5651500"/>
          <p14:tracePt t="14325" x="1771650" y="5657850"/>
          <p14:tracePt t="14342" x="1765300" y="5657850"/>
          <p14:tracePt t="14342" x="1758950" y="5657850"/>
          <p14:tracePt t="14363" x="1752600" y="5657850"/>
          <p14:tracePt t="14379" x="1746250" y="5657850"/>
          <p14:tracePt t="14395" x="1739900" y="5657850"/>
          <p14:tracePt t="14395" x="1733550" y="5657850"/>
          <p14:tracePt t="14410" x="1727200" y="5657850"/>
          <p14:tracePt t="14425" x="1720850" y="5657850"/>
          <p14:tracePt t="14425" x="1714500" y="5657850"/>
          <p14:tracePt t="14425" x="1708150" y="5657850"/>
          <p14:tracePt t="14446" x="1701800" y="5657850"/>
          <p14:tracePt t="14458" x="1695450" y="5664200"/>
          <p14:tracePt t="14458" x="1689100" y="5664200"/>
          <p14:tracePt t="14458" x="1689100" y="5670550"/>
          <p14:tracePt t="14479" x="1682750" y="5670550"/>
          <p14:tracePt t="14492" x="1676400" y="5676900"/>
          <p14:tracePt t="14509" x="1670050" y="5683250"/>
          <p14:tracePt t="14509" x="1663700" y="5689600"/>
          <p14:tracePt t="14527" x="1663700" y="5695950"/>
          <p14:tracePt t="14527" x="1663700" y="5702300"/>
          <p14:tracePt t="14544" x="1663700" y="5708650"/>
          <p14:tracePt t="14559" x="1670050" y="5708650"/>
          <p14:tracePt t="14589" x="1676400" y="5708650"/>
          <p14:tracePt t="14601" x="1682750" y="5708650"/>
          <p14:tracePt t="14617" x="1689100" y="5708650"/>
          <p14:tracePt t="14633" x="1689100" y="5715000"/>
          <p14:tracePt t="14657" x="1695450" y="5721350"/>
          <p14:tracePt t="14669" x="1689100" y="5727700"/>
          <p14:tracePt t="14710" x="1689100" y="5721350"/>
          <p14:tracePt t="14738" x="1682750" y="5715000"/>
          <p14:tracePt t="14770" x="1676400" y="5721350"/>
          <p14:tracePt t="14830" x="1670050" y="5715000"/>
          <p14:tracePt t="14841" x="1663700" y="5715000"/>
          <p14:tracePt t="14866" x="1657350" y="5708650"/>
          <p14:tracePt t="14958" x="1651000" y="5708650"/>
          <p14:tracePt t="14986" x="1651000" y="5715000"/>
          <p14:tracePt t="15022" x="1644650" y="5715000"/>
          <p14:tracePt t="15062" x="1638300" y="5715000"/>
          <p14:tracePt t="15098" x="1638300" y="5708650"/>
          <p14:tracePt t="15158" x="1631950" y="5708650"/>
          <p14:tracePt t="15251" x="1638300" y="5708650"/>
          <p14:tracePt t="15406" x="1638300" y="5702300"/>
          <p14:tracePt t="15466" x="1638300" y="5708650"/>
          <p14:tracePt t="15525" x="1638300" y="5702300"/>
          <p14:tracePt t="15570" x="1638300" y="5695950"/>
          <p14:tracePt t="15594" x="1631950" y="5689600"/>
          <p14:tracePt t="15618" x="1638300" y="5683250"/>
          <p14:tracePt t="15638" x="1638300" y="5676900"/>
          <p14:tracePt t="15662" x="1644650" y="5676900"/>
          <p14:tracePt t="15678" x="1651000" y="5670550"/>
          <p14:tracePt t="15698" x="1657350" y="5664200"/>
          <p14:tracePt t="15714" x="1663700" y="5657850"/>
          <p14:tracePt t="15730" x="1676400" y="5651500"/>
          <p14:tracePt t="15743" x="1682750" y="5645150"/>
          <p14:tracePt t="15751" x="1689100" y="5645150"/>
          <p14:tracePt t="15763" x="1695450" y="5638800"/>
          <p14:tracePt t="15780" x="1701800" y="5638800"/>
          <p14:tracePt t="15780" x="1714500" y="5632450"/>
          <p14:tracePt t="15799" x="1720850" y="5626100"/>
          <p14:tracePt t="15813" x="1727200" y="5619750"/>
          <p14:tracePt t="15830" x="1733550" y="5619750"/>
          <p14:tracePt t="15846" x="1727200" y="5626100"/>
          <p14:tracePt t="15902" x="1720850" y="5626100"/>
          <p14:tracePt t="15930" x="1714500" y="5626100"/>
          <p14:tracePt t="15954" x="1708150" y="5626100"/>
          <p14:tracePt t="15978" x="1708150" y="5619750"/>
          <p14:tracePt t="15990" x="1701800" y="5619750"/>
          <p14:tracePt t="16006" x="1695450" y="5619750"/>
          <p14:tracePt t="16022" x="1689100" y="5619750"/>
          <p14:tracePt t="16038" x="1682750" y="5626100"/>
          <p14:tracePt t="16051" x="1676400" y="5626100"/>
          <p14:tracePt t="16067" x="1670050" y="5626100"/>
          <p14:tracePt t="16083" x="1663700" y="5632450"/>
          <p14:tracePt t="16100" x="1657350" y="5638800"/>
          <p14:tracePt t="16114" x="1651000" y="5638800"/>
          <p14:tracePt t="16131" x="1644650" y="5645150"/>
          <p14:tracePt t="16148" x="1638300" y="5645150"/>
          <p14:tracePt t="16165" x="1631950" y="5651500"/>
          <p14:tracePt t="16181" x="1625600" y="5651500"/>
          <p14:tracePt t="16198" x="1612900" y="5651500"/>
          <p14:tracePt t="16198" x="1606550" y="5645150"/>
          <p14:tracePt t="16218" x="1600200" y="5645150"/>
          <p14:tracePt t="16218" x="1587500" y="5645150"/>
          <p14:tracePt t="16233" x="1581150" y="5645150"/>
          <p14:tracePt t="16233" x="1574800" y="5645150"/>
          <p14:tracePt t="16250" x="1562100" y="5645150"/>
          <p14:tracePt t="16250" x="1555750" y="5645150"/>
          <p14:tracePt t="16267" x="1543050" y="5645150"/>
          <p14:tracePt t="16267" x="1511300" y="5645150"/>
          <p14:tracePt t="16283" x="1498600" y="5645150"/>
          <p14:tracePt t="16283" x="1485900" y="5645150"/>
          <p14:tracePt t="16301" x="1466850" y="5645150"/>
          <p14:tracePt t="16301" x="1447800" y="5645150"/>
          <p14:tracePt t="16317" x="1428750" y="5645150"/>
          <p14:tracePt t="16317" x="1409700" y="5645150"/>
          <p14:tracePt t="16334" x="1390650" y="5645150"/>
          <p14:tracePt t="16334" x="1346200" y="5638800"/>
          <p14:tracePt t="16352" x="1327150" y="5632450"/>
          <p14:tracePt t="16352" x="1301750" y="5632450"/>
          <p14:tracePt t="16368" x="1276350" y="5626100"/>
          <p14:tracePt t="16368" x="1250950" y="5619750"/>
          <p14:tracePt t="16384" x="1225550" y="5619750"/>
          <p14:tracePt t="16384" x="1200150" y="5613400"/>
          <p14:tracePt t="16384" x="1181100" y="5613400"/>
          <p14:tracePt t="16404" x="1162050" y="5613400"/>
          <p14:tracePt t="16415" x="1143000" y="5613400"/>
          <p14:tracePt t="16415" x="1111250" y="5613400"/>
          <p14:tracePt t="16435" x="1098550" y="5613400"/>
          <p14:tracePt t="16435" x="1085850" y="5613400"/>
          <p14:tracePt t="16452" x="1073150" y="5613400"/>
          <p14:tracePt t="16452" x="1066800" y="5619750"/>
          <p14:tracePt t="16467" x="1054100" y="5626100"/>
          <p14:tracePt t="16467" x="1047750" y="5626100"/>
          <p14:tracePt t="16484" x="1041400" y="5632450"/>
          <p14:tracePt t="16500" x="1035050" y="5638800"/>
          <p14:tracePt t="16516" x="1028700" y="5645150"/>
          <p14:tracePt t="16533" x="1035050" y="5645150"/>
          <p14:tracePt t="16582" x="1035050" y="5651500"/>
          <p14:tracePt t="16614" x="1041400" y="5657850"/>
          <p14:tracePt t="16638" x="1047750" y="5664200"/>
          <p14:tracePt t="16658" x="1054100" y="5664200"/>
          <p14:tracePt t="16674" x="1060450" y="5664200"/>
          <p14:tracePt t="16690" x="1066800" y="5664200"/>
          <p14:tracePt t="16702" x="1079500" y="5657850"/>
          <p14:tracePt t="16719" x="1085850" y="5657850"/>
          <p14:tracePt t="16735" x="1092200" y="5657850"/>
          <p14:tracePt t="16778" x="1098550" y="5657850"/>
          <p14:tracePt t="16846" x="1104900" y="5657850"/>
          <p14:tracePt t="16966" x="1104900" y="5664200"/>
          <p14:tracePt t="17050" x="1098550" y="5664200"/>
          <p14:tracePt t="17087" x="1092200" y="5664200"/>
          <p14:tracePt t="17103" x="1079500" y="5664200"/>
          <p14:tracePt t="17118" x="1073150" y="5657850"/>
          <p14:tracePt t="17131" x="1066800" y="5657850"/>
          <p14:tracePt t="17139" x="1060450" y="5657850"/>
          <p14:tracePt t="17151" x="1054100" y="5657850"/>
          <p14:tracePt t="17151" x="1047750" y="5657850"/>
          <p14:tracePt t="17151" x="1041400" y="5651500"/>
          <p14:tracePt t="17172" x="1035050" y="5651500"/>
          <p14:tracePt t="17172" x="1028700" y="5651500"/>
          <p14:tracePt t="17187" x="1022350" y="5651500"/>
          <p14:tracePt t="17187" x="1016000" y="5645150"/>
          <p14:tracePt t="17203" x="1009650" y="5645150"/>
          <p14:tracePt t="17203" x="1003300" y="5645150"/>
          <p14:tracePt t="17220" x="996950" y="5645150"/>
          <p14:tracePt t="17220" x="984250" y="5645150"/>
          <p14:tracePt t="17220" x="977900" y="5645150"/>
          <p14:tracePt t="17239" x="971550" y="5638800"/>
          <p14:tracePt t="17239" x="958850" y="5638800"/>
          <p14:tracePt t="17253" x="952500" y="5632450"/>
          <p14:tracePt t="17253" x="939800" y="5632450"/>
          <p14:tracePt t="17270" x="933450" y="5626100"/>
          <p14:tracePt t="17270" x="920750" y="5626100"/>
          <p14:tracePt t="17287" x="908050" y="5619750"/>
          <p14:tracePt t="17287" x="889000" y="5619750"/>
          <p14:tracePt t="17303" x="876300" y="5613400"/>
          <p14:tracePt t="17303" x="869950" y="5613400"/>
          <p14:tracePt t="17320" x="857250" y="5613400"/>
          <p14:tracePt t="17320" x="850900" y="5613400"/>
          <p14:tracePt t="17337" x="838200" y="5607050"/>
          <p14:tracePt t="17337" x="831850" y="5607050"/>
          <p14:tracePt t="17354" x="819150" y="5600700"/>
          <p14:tracePt t="17354" x="800100" y="5594350"/>
          <p14:tracePt t="17372" x="793750" y="5588000"/>
          <p14:tracePt t="17372" x="781050" y="5581650"/>
          <p14:tracePt t="17388" x="768350" y="5581650"/>
          <p14:tracePt t="17388" x="755650" y="5575300"/>
          <p14:tracePt t="17404" x="742950" y="5575300"/>
          <p14:tracePt t="17404" x="730250" y="5568950"/>
          <p14:tracePt t="17420" x="717550" y="5568950"/>
          <p14:tracePt t="17420" x="698500" y="5575300"/>
          <p14:tracePt t="17420" x="685800" y="5575300"/>
          <p14:tracePt t="17440" x="673100" y="5575300"/>
          <p14:tracePt t="17452" x="654050" y="5581650"/>
          <p14:tracePt t="17452" x="628650" y="5588000"/>
          <p14:tracePt t="17471" x="615950" y="5594350"/>
          <p14:tracePt t="17471" x="596900" y="5600700"/>
          <p14:tracePt t="17487" x="590550" y="5600700"/>
          <p14:tracePt t="17487" x="577850" y="5607050"/>
          <p14:tracePt t="17504" x="565150" y="5613400"/>
          <p14:tracePt t="17504" x="558800" y="5613400"/>
          <p14:tracePt t="17504" x="552450" y="5619750"/>
          <p14:tracePt t="17524" x="552450" y="5626100"/>
          <p14:tracePt t="17539" x="558800" y="5632450"/>
          <p14:tracePt t="17559" x="565150" y="5632450"/>
          <p14:tracePt t="17574" x="571500" y="5632450"/>
          <p14:tracePt t="17586" x="584200" y="5632450"/>
          <p14:tracePt t="17586" x="603250" y="5626100"/>
          <p14:tracePt t="17604" x="609600" y="5626100"/>
          <p14:tracePt t="17604" x="622300" y="5626100"/>
          <p14:tracePt t="17621" x="628650" y="5619750"/>
          <p14:tracePt t="17621" x="635000" y="5619750"/>
          <p14:tracePt t="17638" x="647700" y="5619750"/>
          <p14:tracePt t="17638" x="654050" y="5619750"/>
          <p14:tracePt t="17655" x="660400" y="5619750"/>
          <p14:tracePt t="17655" x="679450" y="5619750"/>
          <p14:tracePt t="17671" x="685800" y="5619750"/>
          <p14:tracePt t="17687" x="692150" y="5619750"/>
          <p14:tracePt t="17703" x="698500" y="5619750"/>
          <p14:tracePt t="17720" x="704850" y="5626100"/>
          <p14:tracePt t="17736" x="704850" y="5632450"/>
          <p14:tracePt t="17763" x="704850" y="5638800"/>
          <p14:tracePt t="17782" x="698500" y="5638800"/>
          <p14:tracePt t="17860" x="692150" y="5638800"/>
          <p14:tracePt t="17883" x="685800" y="5638800"/>
          <p14:tracePt t="17911" x="679450" y="5638800"/>
          <p14:tracePt t="17927" x="673100" y="5645150"/>
          <p14:tracePt t="17943" x="666750" y="5645150"/>
          <p14:tracePt t="17958" x="660400" y="5645150"/>
          <p14:tracePt t="17970" x="654050" y="5651500"/>
          <p14:tracePt t="17986" x="647700" y="5651500"/>
          <p14:tracePt t="18003" x="647700" y="5657850"/>
          <p14:tracePt t="18018" x="641350" y="5664200"/>
          <p14:tracePt t="18030" x="641350" y="5670550"/>
          <p14:tracePt t="18047" x="635000" y="5683250"/>
          <p14:tracePt t="18063" x="635000" y="5689600"/>
          <p14:tracePt t="18079" x="628650" y="5695950"/>
          <p14:tracePt t="18091" x="628650" y="5702300"/>
          <p14:tracePt t="18107" x="622300" y="5708650"/>
          <p14:tracePt t="18123" x="622300" y="5715000"/>
          <p14:tracePt t="18143" x="628650" y="5708650"/>
          <p14:tracePt t="18259" x="628650" y="5702300"/>
          <p14:tracePt t="18295" x="628650" y="5695950"/>
          <p14:tracePt t="18319" x="635000" y="5695950"/>
          <p14:tracePt t="18331" x="641350" y="5689600"/>
          <p14:tracePt t="18347" x="647700" y="5683250"/>
          <p14:tracePt t="18363" x="654050" y="5683250"/>
          <p14:tracePt t="18379" x="660400" y="5676900"/>
          <p14:tracePt t="18391" x="666750" y="5670550"/>
          <p14:tracePt t="18408" x="673100" y="5670550"/>
          <p14:tracePt t="18423" x="679450" y="5664200"/>
          <p14:tracePt t="18439" x="685800" y="5664200"/>
          <p14:tracePt t="18456" x="685800" y="5657850"/>
          <p14:tracePt t="18476" x="692150" y="5651500"/>
          <p14:tracePt t="18503" x="698500" y="5651500"/>
          <p14:tracePt t="18526" x="704850" y="5645150"/>
          <p14:tracePt t="18543" x="711200" y="5645150"/>
          <p14:tracePt t="18559" x="717550" y="5638800"/>
          <p14:tracePt t="18571" x="723900" y="5638800"/>
          <p14:tracePt t="18587" x="730250" y="5632450"/>
          <p14:tracePt t="18603" x="742950" y="5626100"/>
          <p14:tracePt t="18619" x="749300" y="5626100"/>
          <p14:tracePt t="18623" x="755650" y="5619750"/>
          <p14:tracePt t="18623" x="762000" y="5619750"/>
          <p14:tracePt t="18641" x="768350" y="5613400"/>
          <p14:tracePt t="18641" x="774700" y="5613400"/>
          <p14:tracePt t="18658" x="787400" y="5607050"/>
          <p14:tracePt t="18658" x="793750" y="5607050"/>
          <p14:tracePt t="18675" x="806450" y="5600700"/>
          <p14:tracePt t="18675" x="831850" y="5600700"/>
          <p14:tracePt t="18692" x="844550" y="5594350"/>
          <p14:tracePt t="18692" x="857250" y="5594350"/>
          <p14:tracePt t="18709" x="876300" y="5588000"/>
          <p14:tracePt t="18709" x="895350" y="5588000"/>
          <p14:tracePt t="18725" x="908050" y="5581650"/>
          <p14:tracePt t="18725" x="927100" y="5581650"/>
          <p14:tracePt t="18725" x="952500" y="5575300"/>
          <p14:tracePt t="18744" x="971550" y="5575300"/>
          <p14:tracePt t="18757" x="990600" y="5575300"/>
          <p14:tracePt t="18757" x="1028700" y="5568950"/>
          <p14:tracePt t="18776" x="1054100" y="5568950"/>
          <p14:tracePt t="18776" x="1073150" y="5568950"/>
          <p14:tracePt t="18793" x="1098550" y="5568950"/>
          <p14:tracePt t="18793" x="1117600" y="5568950"/>
          <p14:tracePt t="18793" x="1143000" y="5568950"/>
          <p14:tracePt t="18811" x="1168400" y="5568950"/>
          <p14:tracePt t="18824" x="1193800" y="5562600"/>
          <p14:tracePt t="18824" x="1212850" y="5562600"/>
          <p14:tracePt t="18824" x="1238250" y="5562600"/>
          <p14:tracePt t="18844" x="1257300" y="5556250"/>
          <p14:tracePt t="18844" x="1282700" y="5556250"/>
          <p14:tracePt t="18859" x="1301750" y="5549900"/>
          <p14:tracePt t="18859" x="1320800" y="5549900"/>
          <p14:tracePt t="18876" x="1339850" y="5549900"/>
          <p14:tracePt t="18876" x="1352550" y="5549900"/>
          <p14:tracePt t="18892" x="1365250" y="5549900"/>
          <p14:tracePt t="18892" x="1384300" y="5549900"/>
          <p14:tracePt t="18909" x="1397000" y="5549900"/>
          <p14:tracePt t="18909" x="1422400" y="5549900"/>
          <p14:tracePt t="18926" x="1428750" y="5549900"/>
          <p14:tracePt t="18926" x="1441450" y="5549900"/>
          <p14:tracePt t="18942" x="1447800" y="5549900"/>
          <p14:tracePt t="18942" x="1460500" y="5549900"/>
          <p14:tracePt t="18959" x="1466850" y="5549900"/>
          <p14:tracePt t="18974" x="1479550" y="5549900"/>
          <p14:tracePt t="18991" x="1479550" y="5556250"/>
          <p14:tracePt t="19008" x="1485900" y="5562600"/>
          <p14:tracePt t="19024" x="1492250" y="5562600"/>
          <p14:tracePt t="19044" x="1498600" y="5562600"/>
          <p14:tracePt t="19060" x="1504950" y="5556250"/>
          <p14:tracePt t="19060" x="1511300" y="5556250"/>
          <p14:tracePt t="19076" x="1524000" y="5556250"/>
          <p14:tracePt t="19076" x="1530350" y="5556250"/>
          <p14:tracePt t="19093" x="1536700" y="5556250"/>
          <p14:tracePt t="19093" x="1549400" y="5549900"/>
          <p14:tracePt t="19093" x="1555750" y="5549900"/>
          <p14:tracePt t="19113" x="1568450" y="5549900"/>
          <p14:tracePt t="19125" x="1581150" y="5549900"/>
          <p14:tracePt t="19125" x="1600200" y="5549900"/>
          <p14:tracePt t="19143" x="1612900" y="5549900"/>
          <p14:tracePt t="19143" x="1625600" y="5543550"/>
          <p14:tracePt t="19160" x="1631950" y="5543550"/>
          <p14:tracePt t="19160" x="1644650" y="5543550"/>
          <p14:tracePt t="19177" x="1651000" y="5543550"/>
          <p14:tracePt t="19177" x="1657350" y="5543550"/>
          <p14:tracePt t="19177" x="1663700" y="5543550"/>
          <p14:tracePt t="19196" x="1670050" y="5543550"/>
          <p14:tracePt t="19212" x="1663700" y="5549900"/>
          <p14:tracePt t="19255" x="1657350" y="5549900"/>
          <p14:tracePt t="19271" x="1651000" y="5549900"/>
          <p14:tracePt t="19279" x="1644650" y="5549900"/>
          <p14:tracePt t="19279" x="1638300" y="5549900"/>
          <p14:tracePt t="19294" x="1631950" y="5549900"/>
          <p14:tracePt t="19294" x="1625600" y="5549900"/>
          <p14:tracePt t="19311" x="1619250" y="5549900"/>
          <p14:tracePt t="19311" x="1612900" y="5549900"/>
          <p14:tracePt t="19328" x="1606550" y="5549900"/>
          <p14:tracePt t="19342" x="1612900" y="5549900"/>
          <p14:tracePt t="19391" x="1619250" y="5549900"/>
          <p14:tracePt t="19399" x="1631950" y="5556250"/>
          <p14:tracePt t="19399" x="1638300" y="5562600"/>
          <p14:tracePt t="19412" x="1657350" y="5568950"/>
          <p14:tracePt t="19412" x="1670050" y="5581650"/>
          <p14:tracePt t="19428" x="1695450" y="5594350"/>
          <p14:tracePt t="19428" x="1714500" y="5607050"/>
          <p14:tracePt t="19444" x="1746250" y="5619750"/>
          <p14:tracePt t="19444" x="1771650" y="5632450"/>
          <p14:tracePt t="19461" x="1803400" y="5645150"/>
          <p14:tracePt t="19461" x="1828800" y="5651500"/>
          <p14:tracePt t="19461" x="1860550" y="5657850"/>
          <p14:tracePt t="19480" x="1885950" y="5664200"/>
          <p14:tracePt t="19493" x="1911350" y="5664200"/>
          <p14:tracePt t="19493" x="1962150" y="5657850"/>
          <p14:tracePt t="19511" x="1981200" y="5657850"/>
          <p14:tracePt t="19511" x="2000250" y="5651500"/>
          <p14:tracePt t="19528" x="2019300" y="5645150"/>
          <p14:tracePt t="19528" x="2038350" y="5638800"/>
          <p14:tracePt t="19528" x="2057400" y="5626100"/>
          <p14:tracePt t="19548" x="2070100" y="5619750"/>
          <p14:tracePt t="19559" x="2082800" y="5613400"/>
          <p14:tracePt t="19559" x="2095500" y="5607050"/>
          <p14:tracePt t="19559" x="2101850" y="5600700"/>
          <p14:tracePt t="19580" x="2108200" y="5600700"/>
          <p14:tracePt t="19580" x="2114550" y="5594350"/>
          <p14:tracePt t="19595" x="2120900" y="5594350"/>
          <p14:tracePt t="19610" x="2127250" y="5594350"/>
          <p14:tracePt t="19627" x="2120900" y="5594350"/>
          <p14:tracePt t="19759" x="2114550" y="5594350"/>
          <p14:tracePt t="19795" x="2108200" y="5594350"/>
          <p14:tracePt t="19819" x="2101850" y="5594350"/>
          <p14:tracePt t="19891" x="2095500" y="5594350"/>
          <p14:tracePt t="19931" x="2089150" y="5594350"/>
          <p14:tracePt t="19952" x="2082800" y="5600700"/>
          <p14:tracePt t="19967" x="2076450" y="5600700"/>
          <p14:tracePt t="19975" x="2070100" y="5600700"/>
          <p14:tracePt t="19983" x="2063750" y="5600700"/>
          <p14:tracePt t="19994" x="2057400" y="5607050"/>
          <p14:tracePt t="19994" x="2038350" y="5607050"/>
          <p14:tracePt t="20013" x="2032000" y="5613400"/>
          <p14:tracePt t="20013" x="2019300" y="5613400"/>
          <p14:tracePt t="20030" x="2006600" y="5613400"/>
          <p14:tracePt t="20030" x="2000250" y="5619750"/>
          <p14:tracePt t="20047" x="1987550" y="5619750"/>
          <p14:tracePt t="20047" x="1962150" y="5626100"/>
          <p14:tracePt t="20063" x="1949450" y="5626100"/>
          <p14:tracePt t="20063" x="1936750" y="5626100"/>
          <p14:tracePt t="20080" x="1924050" y="5626100"/>
          <p14:tracePt t="20080" x="1911350" y="5626100"/>
          <p14:tracePt t="20096" x="1905000" y="5626100"/>
          <p14:tracePt t="20096" x="1892300" y="5632450"/>
          <p14:tracePt t="20113" x="1885950" y="5632450"/>
          <p14:tracePt t="20113" x="1879600" y="5632450"/>
          <p14:tracePt t="20113" x="1873250" y="5632450"/>
          <p14:tracePt t="20133" x="1866900" y="5632450"/>
          <p14:tracePt t="20148" x="1860550" y="5632450"/>
          <p14:tracePt t="20164" x="1854200" y="5632450"/>
          <p14:tracePt t="20183" x="1847850" y="5632450"/>
          <p14:tracePt t="20223" x="1841500" y="5638800"/>
          <p14:tracePt t="20283" x="1835150" y="5638800"/>
          <p14:tracePt t="20303" x="1828800" y="5638800"/>
          <p14:tracePt t="20327" x="1822450" y="5638800"/>
          <p14:tracePt t="20352" x="1816100" y="5638800"/>
          <p14:tracePt t="20371" x="1809750" y="5638800"/>
          <p14:tracePt t="20395" x="1803400" y="5638800"/>
          <p14:tracePt t="20420" x="1797050" y="5638800"/>
          <p14:tracePt t="20448" x="1784350" y="5638800"/>
          <p14:tracePt t="20463" x="1778000" y="5638800"/>
          <p14:tracePt t="20479" x="1771650" y="5638800"/>
          <p14:tracePt t="20491" x="1765300" y="5638800"/>
          <p14:tracePt t="20507" x="1758950" y="5638800"/>
          <p14:tracePt t="20523" x="1752600" y="5645150"/>
          <p14:tracePt t="20539" x="1746250" y="5651500"/>
          <p14:tracePt t="20552" x="1739900" y="5651500"/>
          <p14:tracePt t="20568" x="1739900" y="5657850"/>
          <p14:tracePt t="20591" x="1739900" y="5664200"/>
          <p14:tracePt t="20627" x="1746250" y="5664200"/>
          <p14:tracePt t="20652" x="1752600" y="5670550"/>
          <p14:tracePt t="20671" x="1758950" y="5670550"/>
          <p14:tracePt t="20711" x="1758950" y="5664200"/>
          <p14:tracePt t="20783" x="1752600" y="5657850"/>
          <p14:tracePt t="20831" x="1752600" y="5651500"/>
          <p14:tracePt t="20876" x="1746250" y="5651500"/>
          <p14:tracePt t="20935" x="1739900" y="5657850"/>
          <p14:tracePt t="21003" x="1739900" y="5664200"/>
          <p14:tracePt t="21071" x="1733550" y="5670550"/>
          <p14:tracePt t="21099" x="1727200" y="5670550"/>
          <p14:tracePt t="21123" x="1720850" y="5676900"/>
          <p14:tracePt t="21143" x="1714500" y="5683250"/>
          <p14:tracePt t="21159" x="1708150" y="5683250"/>
          <p14:tracePt t="21176" x="1701800" y="5689600"/>
          <p14:tracePt t="21192" x="1695450" y="5695950"/>
          <p14:tracePt t="21204" x="1689100" y="5695950"/>
          <p14:tracePt t="21215" x="1682750" y="5695950"/>
          <p14:tracePt t="21232" x="1676400" y="5702300"/>
          <p14:tracePt t="21249" x="1670050" y="5702300"/>
          <p14:tracePt t="21249" x="1663700" y="5702300"/>
          <p14:tracePt t="21268" x="1657350" y="5702300"/>
          <p14:tracePt t="21282" x="1644650" y="5702300"/>
          <p14:tracePt t="21299" x="1638300" y="5708650"/>
          <p14:tracePt t="21316" x="1631950" y="5708650"/>
          <p14:tracePt t="21316" x="1625600" y="5708650"/>
          <p14:tracePt t="21334" x="1619250" y="5715000"/>
          <p14:tracePt t="21364" x="1612900" y="5715000"/>
          <p14:tracePt t="21380" x="1606550" y="5721350"/>
          <p14:tracePt t="21392" x="1600200" y="5727700"/>
          <p14:tracePt t="21407" x="1593850" y="5727700"/>
          <p14:tracePt t="21416" x="1587500" y="5734050"/>
          <p14:tracePt t="21433" x="1581150" y="5740400"/>
          <p14:tracePt t="21433" x="1568450" y="5740400"/>
          <p14:tracePt t="21453" x="1562100" y="5746750"/>
          <p14:tracePt t="21453" x="1555750" y="5746750"/>
          <p14:tracePt t="21469" x="1549400" y="5753100"/>
          <p14:tracePt t="21484" x="1543050" y="5753100"/>
          <p14:tracePt t="21484" x="1536700" y="5753100"/>
          <p14:tracePt t="21484" x="1530350" y="5759450"/>
          <p14:tracePt t="21504" x="1524000" y="5759450"/>
          <p14:tracePt t="21516" x="1511300" y="5759450"/>
          <p14:tracePt t="21516" x="1504950" y="5759450"/>
          <p14:tracePt t="21537" x="1498600" y="5759450"/>
          <p14:tracePt t="21537" x="1492250" y="5759450"/>
          <p14:tracePt t="21553" x="1485900" y="5753100"/>
          <p14:tracePt t="21566" x="1479550" y="5753100"/>
          <p14:tracePt t="21583" x="1473200" y="5753100"/>
          <p14:tracePt t="21600" x="1466850" y="5746750"/>
          <p14:tracePt t="21617" x="1460500" y="5746750"/>
          <p14:tracePt t="21634" x="1454150" y="5740400"/>
          <p14:tracePt t="21634" x="1447800" y="5740400"/>
          <p14:tracePt t="21652" x="1441450" y="5740400"/>
          <p14:tracePt t="21652" x="1435100" y="5734050"/>
          <p14:tracePt t="21669" x="1428750" y="5734050"/>
          <p14:tracePt t="21669" x="1416050" y="5727700"/>
          <p14:tracePt t="21686" x="1409700" y="5721350"/>
          <p14:tracePt t="21686" x="1397000" y="5715000"/>
          <p14:tracePt t="21702" x="1390650" y="5708650"/>
          <p14:tracePt t="21702" x="1377950" y="5695950"/>
          <p14:tracePt t="21719" x="1365250" y="5683250"/>
          <p14:tracePt t="21719" x="1352550" y="5670550"/>
          <p14:tracePt t="21735" x="1339850" y="5651500"/>
          <p14:tracePt t="21735" x="1308100" y="5613400"/>
          <p14:tracePt t="21752" x="1295400" y="5594350"/>
          <p14:tracePt t="21752" x="1289050" y="5575300"/>
          <p14:tracePt t="21769" x="1276350" y="5549900"/>
          <p14:tracePt t="21769" x="1270000" y="5530850"/>
          <p14:tracePt t="21785" x="1257300" y="5505450"/>
          <p14:tracePt t="21785" x="1250950" y="5486400"/>
          <p14:tracePt t="21785" x="1244600" y="5454650"/>
          <p14:tracePt t="21805" x="1238250" y="5429250"/>
          <p14:tracePt t="21817" x="1231900" y="5397500"/>
          <p14:tracePt t="21817" x="1219200" y="5334000"/>
          <p14:tracePt t="21836" x="1219200" y="5308600"/>
          <p14:tracePt t="21836" x="1212850" y="5276850"/>
          <p14:tracePt t="21854" x="1212850" y="5245100"/>
          <p14:tracePt t="21854" x="1212850" y="5219700"/>
          <p14:tracePt t="21854" x="1219200" y="5194300"/>
          <p14:tracePt t="21873" x="1225550" y="5175250"/>
          <p14:tracePt t="21884" x="1238250" y="5156200"/>
          <p14:tracePt t="21884" x="1257300" y="5118100"/>
          <p14:tracePt t="21905" x="1276350" y="5099050"/>
          <p14:tracePt t="21905" x="1295400" y="5080000"/>
          <p14:tracePt t="21920" x="1314450" y="5054600"/>
          <p14:tracePt t="21920" x="1333500" y="5035550"/>
          <p14:tracePt t="21936" x="1358900" y="5016500"/>
          <p14:tracePt t="21936" x="1384300" y="4997450"/>
          <p14:tracePt t="21953" x="1409700" y="4978400"/>
          <p14:tracePt t="21953" x="1441450" y="4965700"/>
          <p14:tracePt t="21969" x="1479550" y="4953000"/>
          <p14:tracePt t="21969" x="1549400" y="4927600"/>
          <p14:tracePt t="21986" x="1587500" y="4921250"/>
          <p14:tracePt t="21986" x="1625600" y="4908550"/>
          <p14:tracePt t="22003" x="1670050" y="4902200"/>
          <p14:tracePt t="22003" x="1708150" y="4895850"/>
          <p14:tracePt t="22020" x="1752600" y="4895850"/>
          <p14:tracePt t="22020" x="1790700" y="4889500"/>
          <p14:tracePt t="22037" x="1828800" y="4889500"/>
          <p14:tracePt t="22037" x="1898650" y="4895850"/>
          <p14:tracePt t="22054" x="1930400" y="4902200"/>
          <p14:tracePt t="22054" x="1962150" y="4908550"/>
          <p14:tracePt t="22070" x="1993900" y="4914900"/>
          <p14:tracePt t="22070" x="2019300" y="4927600"/>
          <p14:tracePt t="22087" x="2044700" y="4940300"/>
          <p14:tracePt t="22087" x="2089150" y="4978400"/>
          <p14:tracePt t="22104" x="2108200" y="5003800"/>
          <p14:tracePt t="22104" x="2127250" y="5022850"/>
          <p14:tracePt t="22121" x="2139950" y="5054600"/>
          <p14:tracePt t="22121" x="2152650" y="5080000"/>
          <p14:tracePt t="22137" x="2159000" y="5111750"/>
          <p14:tracePt t="22137" x="2171700" y="5143500"/>
          <p14:tracePt t="22153" x="2178050" y="5175250"/>
          <p14:tracePt t="22153" x="2178050" y="5207000"/>
          <p14:tracePt t="22153" x="2184400" y="5238750"/>
          <p14:tracePt t="22173" x="2184400" y="5270500"/>
          <p14:tracePt t="22185" x="2184400" y="5302250"/>
          <p14:tracePt t="22185" x="2171700" y="5365750"/>
          <p14:tracePt t="22204" x="2165350" y="5391150"/>
          <p14:tracePt t="22204" x="2152650" y="5422900"/>
          <p14:tracePt t="22221" x="2139950" y="5454650"/>
          <p14:tracePt t="22221" x="2127250" y="5480050"/>
          <p14:tracePt t="22237" x="2108200" y="5511800"/>
          <p14:tracePt t="22237" x="2089150" y="5537200"/>
          <p14:tracePt t="22237" x="2070100" y="5568950"/>
          <p14:tracePt t="22256" x="2051050" y="5594350"/>
          <p14:tracePt t="22269" x="2025650" y="5613400"/>
          <p14:tracePt t="22269" x="1981200" y="5657850"/>
          <p14:tracePt t="22287" x="1962150" y="5670550"/>
          <p14:tracePt t="22287" x="1943100" y="5683250"/>
          <p14:tracePt t="22304" x="1924050" y="5695950"/>
          <p14:tracePt t="22304" x="1905000" y="5702300"/>
          <p14:tracePt t="22321" x="1892300" y="5708650"/>
          <p14:tracePt t="22321" x="1879600" y="5715000"/>
          <p14:tracePt t="22321" x="1866900" y="5721350"/>
          <p14:tracePt t="22340" x="1860550" y="5727700"/>
          <p14:tracePt t="22360" x="1866900" y="5727700"/>
          <p14:tracePt t="22384" x="1873250" y="5734050"/>
          <p14:tracePt t="22392" x="1879600" y="5734050"/>
          <p14:tracePt t="22404" x="1885950" y="5734050"/>
          <p14:tracePt t="22404" x="1892300" y="5734050"/>
          <p14:tracePt t="22422" x="1898650" y="5734050"/>
          <p14:tracePt t="22422" x="1905000" y="5734050"/>
          <p14:tracePt t="22438" x="1911350" y="5734050"/>
          <p14:tracePt t="22453" x="1917700" y="5734050"/>
          <p14:tracePt t="22453" x="1924050" y="5734050"/>
          <p14:tracePt t="22472" x="1930400" y="5727700"/>
          <p14:tracePt t="22496" x="1930400" y="5721350"/>
          <p14:tracePt t="22511" x="1924050" y="5715000"/>
          <p14:tracePt t="22524" x="1924050" y="5708650"/>
          <p14:tracePt t="22540" x="1924050" y="5702300"/>
          <p14:tracePt t="22556" x="1924050" y="5695950"/>
          <p14:tracePt t="22572" x="1924050" y="5689600"/>
          <p14:tracePt t="22587" x="1936750" y="5683250"/>
          <p14:tracePt t="22603" x="1943100" y="5676900"/>
          <p14:tracePt t="22603" x="1949450" y="5670550"/>
          <p14:tracePt t="22603" x="1955800" y="5664200"/>
          <p14:tracePt t="22625" x="1968500" y="5664200"/>
          <p14:tracePt t="22637" x="1981200" y="5657850"/>
          <p14:tracePt t="22637" x="2012950" y="5645150"/>
          <p14:tracePt t="22656" x="2038350" y="5638800"/>
          <p14:tracePt t="22656" x="2057400" y="5632450"/>
          <p14:tracePt t="22672" x="2082800" y="5626100"/>
          <p14:tracePt t="22672" x="2114550" y="5619750"/>
          <p14:tracePt t="22689" x="2139950" y="5613400"/>
          <p14:tracePt t="22689" x="2203450" y="5607050"/>
          <p14:tracePt t="22705" x="2241550" y="5600700"/>
          <p14:tracePt t="22705" x="2273300" y="5594350"/>
          <p14:tracePt t="22723" x="2311400" y="5594350"/>
          <p14:tracePt t="22723" x="2349500" y="5588000"/>
          <p14:tracePt t="22739" x="2381250" y="5581650"/>
          <p14:tracePt t="22739" x="2419350" y="5581650"/>
          <p14:tracePt t="22756" x="2457450" y="5581650"/>
          <p14:tracePt t="22756" x="2533650" y="5575300"/>
          <p14:tracePt t="22773" x="2571750" y="5575300"/>
          <p14:tracePt t="22773" x="2603500" y="5568950"/>
          <p14:tracePt t="22789" x="2641600" y="5568950"/>
          <p14:tracePt t="22789" x="2673350" y="5568950"/>
          <p14:tracePt t="22806" x="2711450" y="5568950"/>
          <p14:tracePt t="22806" x="2736850" y="5568950"/>
          <p14:tracePt t="22806" x="2768600" y="5568950"/>
          <p14:tracePt t="22825" x="2800350" y="5568950"/>
          <p14:tracePt t="22837" x="2825750" y="5575300"/>
          <p14:tracePt t="22837" x="2870200" y="5568950"/>
          <p14:tracePt t="22857" x="2889250" y="5575300"/>
          <p14:tracePt t="22857" x="2908300" y="5575300"/>
          <p14:tracePt t="22873" x="2927350" y="5575300"/>
          <p14:tracePt t="22873" x="2940050" y="5575300"/>
          <p14:tracePt t="22890" x="2952750" y="5575300"/>
          <p14:tracePt t="22890" x="2959100" y="5575300"/>
          <p14:tracePt t="22890" x="2971800" y="5575300"/>
          <p14:tracePt t="22909" x="2978150" y="5575300"/>
          <p14:tracePt t="22921" x="2984500" y="5575300"/>
          <p14:tracePt t="22921" x="2990850" y="5575300"/>
          <p14:tracePt t="22940" x="2984500" y="5581650"/>
          <p14:tracePt t="23000" x="2978150" y="5581650"/>
          <p14:tracePt t="23192" x="2971800" y="5575300"/>
          <p14:tracePt t="23224" x="2971800" y="5568950"/>
          <p14:tracePt t="23244" x="2965450" y="5562600"/>
          <p14:tracePt t="23320" x="2959100" y="5562600"/>
          <p14:tracePt t="23352" x="2959100" y="5556250"/>
          <p14:tracePt t="23604" x="2959100" y="5549900"/>
          <p14:tracePt t="23636" x="2952750" y="5543550"/>
          <p14:tracePt t="23653" x="2952750" y="5537200"/>
          <p14:tracePt t="23664" x="2946400" y="5530850"/>
          <p14:tracePt t="23674" x="2940050" y="5524500"/>
          <p14:tracePt t="23674" x="2933700" y="5511800"/>
          <p14:tracePt t="23692" x="2927350" y="5505450"/>
          <p14:tracePt t="23692" x="2921000" y="5499100"/>
          <p14:tracePt t="23709" x="2914650" y="5486400"/>
          <p14:tracePt t="23709" x="2901950" y="5467350"/>
          <p14:tracePt t="23726" x="2895600" y="5461000"/>
          <p14:tracePt t="23726" x="2889250" y="5454650"/>
          <p14:tracePt t="23742" x="2882900" y="5448300"/>
          <p14:tracePt t="23758" x="2876550" y="5448300"/>
          <p14:tracePt t="23774" x="2882900" y="5454650"/>
          <p14:tracePt t="23774" x="2889250" y="5461000"/>
          <p14:tracePt t="23793" x="2889250" y="5467350"/>
          <p14:tracePt t="23808" x="2895600" y="5473700"/>
          <p14:tracePt t="23824" x="2901950" y="5473700"/>
          <p14:tracePt t="23824" x="2908300" y="5473700"/>
          <p14:tracePt t="23824" x="2914650" y="5473700"/>
          <p14:tracePt t="23845" x="2921000" y="5467350"/>
          <p14:tracePt t="23858" x="2933700" y="5467350"/>
          <p14:tracePt t="23858" x="2952750" y="5461000"/>
          <p14:tracePt t="23878" x="2965450" y="5461000"/>
          <p14:tracePt t="23878" x="2984500" y="5454650"/>
          <p14:tracePt t="23893" x="2997200" y="5454650"/>
          <p14:tracePt t="23893" x="3016250" y="5454650"/>
          <p14:tracePt t="23893" x="3035300" y="5454650"/>
          <p14:tracePt t="23912" x="3060700" y="5454650"/>
          <p14:tracePt t="23925" x="3086100" y="5454650"/>
          <p14:tracePt t="23925" x="3111500" y="5454650"/>
          <p14:tracePt t="23925" x="3136900" y="5461000"/>
          <p14:tracePt t="23946" x="3168650" y="5461000"/>
          <p14:tracePt t="23946" x="3200400" y="5467350"/>
          <p14:tracePt t="23961" x="3238500" y="5473700"/>
          <p14:tracePt t="23961" x="3276600" y="5480050"/>
          <p14:tracePt t="23977" x="3321050" y="5486400"/>
          <p14:tracePt t="23977" x="3365500" y="5486400"/>
          <p14:tracePt t="23993" x="3416300" y="5492750"/>
          <p14:tracePt t="23993" x="3467100" y="5492750"/>
          <p14:tracePt t="23993" x="3524250" y="5492750"/>
          <p14:tracePt t="24012" x="3581400" y="5492750"/>
          <p14:tracePt t="24012" x="3651250" y="5499100"/>
          <p14:tracePt t="24027" x="3714750" y="5499100"/>
          <p14:tracePt t="24027" x="3784600" y="5499100"/>
          <p14:tracePt t="24044" x="3860800" y="5505450"/>
          <p14:tracePt t="24044" x="3937000" y="5505450"/>
          <p14:tracePt t="24060" x="4013200" y="5505450"/>
          <p14:tracePt t="24060" x="4089400" y="5511800"/>
          <p14:tracePt t="24077" x="4165600" y="5511800"/>
          <p14:tracePt t="24077" x="4324350" y="5518150"/>
          <p14:tracePt t="24094" x="4400550" y="5524500"/>
          <p14:tracePt t="24094" x="4470400" y="5524500"/>
          <p14:tracePt t="24110" x="4546600" y="5530850"/>
          <p14:tracePt t="24110" x="4616450" y="5530850"/>
          <p14:tracePt t="24128" x="4686300" y="5537200"/>
          <p14:tracePt t="24128" x="4813300" y="5543550"/>
          <p14:tracePt t="24145" x="4870450" y="5549900"/>
          <p14:tracePt t="24145" x="4927600" y="5549900"/>
          <p14:tracePt t="24162" x="4978400" y="5556250"/>
          <p14:tracePt t="24162" x="5022850" y="5556250"/>
          <p14:tracePt t="24178" x="5067300" y="5562600"/>
          <p14:tracePt t="24178" x="5105400" y="5562600"/>
          <p14:tracePt t="24194" x="5137150" y="5562600"/>
          <p14:tracePt t="24194" x="5162550" y="5562600"/>
          <p14:tracePt t="24194" x="5181600" y="5562600"/>
          <p14:tracePt t="24213" x="5200650" y="5562600"/>
          <p14:tracePt t="24226" x="5213350" y="5562600"/>
          <p14:tracePt t="24226" x="5226050" y="5562600"/>
          <p14:tracePt t="24245" x="5232400" y="5556250"/>
          <p14:tracePt t="24261" x="5232400" y="5549900"/>
          <p14:tracePt t="24276" x="5219700" y="5543550"/>
          <p14:tracePt t="24293" x="5213350" y="5543550"/>
          <p14:tracePt t="24310" x="5207000" y="5549900"/>
          <p14:tracePt t="24310" x="5194300" y="5549900"/>
          <p14:tracePt t="24328" x="5187950" y="5556250"/>
          <p14:tracePt t="24343" x="5194300" y="5556250"/>
          <p14:tracePt t="24400" x="5200650" y="5549900"/>
          <p14:tracePt t="24416" x="5194300" y="5549900"/>
          <p14:tracePt t="24520" x="5187950" y="5549900"/>
          <p14:tracePt t="24536" x="5181600" y="5543550"/>
          <p14:tracePt t="24553" x="5175250" y="5543550"/>
          <p14:tracePt t="24560" x="5162550" y="5543550"/>
          <p14:tracePt t="24565" x="5149850" y="5543550"/>
          <p14:tracePt t="24577" x="5137150" y="5537200"/>
          <p14:tracePt t="24577" x="5086350" y="5537200"/>
          <p14:tracePt t="24598" x="5054600" y="5537200"/>
          <p14:tracePt t="24598" x="5010150" y="5537200"/>
          <p14:tracePt t="24613" x="4965700" y="5537200"/>
          <p14:tracePt t="24613" x="4908550" y="5530850"/>
          <p14:tracePt t="24629" x="4851400" y="5530850"/>
          <p14:tracePt t="24629" x="4781550" y="5530850"/>
          <p14:tracePt t="24646" x="4711700" y="5530850"/>
          <p14:tracePt t="24646" x="4635500" y="5524500"/>
          <p14:tracePt t="24646" x="4552950" y="5524500"/>
          <p14:tracePt t="24665" x="4464050" y="5524500"/>
          <p14:tracePt t="24665" x="4375150" y="5518150"/>
          <p14:tracePt t="24679" x="4286250" y="5518150"/>
          <p14:tracePt t="24679" x="4191000" y="5511800"/>
          <p14:tracePt t="24696" x="4089400" y="5511800"/>
          <p14:tracePt t="24696" x="3994150" y="5511800"/>
          <p14:tracePt t="24713" x="3905250" y="5505450"/>
          <p14:tracePt t="24713" x="3810000" y="5505450"/>
          <p14:tracePt t="24729" x="3727450" y="5505450"/>
          <p14:tracePt t="24729" x="3568700" y="5505450"/>
          <p14:tracePt t="24746" x="3505200" y="5511800"/>
          <p14:tracePt t="24746" x="3441700" y="5511800"/>
          <p14:tracePt t="24763" x="3390900" y="5511800"/>
          <p14:tracePt t="24763" x="3346450" y="5511800"/>
          <p14:tracePt t="24779" x="3302000" y="5511800"/>
          <p14:tracePt t="24779" x="3238500" y="5518150"/>
          <p14:tracePt t="24797" x="3219450" y="5518150"/>
          <p14:tracePt t="24797" x="3194050" y="5524500"/>
          <p14:tracePt t="24813" x="3181350" y="5524500"/>
          <p14:tracePt t="24813" x="3168650" y="5530850"/>
          <p14:tracePt t="24830" x="3162300" y="5530850"/>
          <p14:tracePt t="24845" x="3168650" y="5530850"/>
          <p14:tracePt t="24872" x="3175000" y="5530850"/>
          <p14:tracePt t="24881" x="3181350" y="5530850"/>
          <p14:tracePt t="24881" x="3187700" y="5530850"/>
          <p14:tracePt t="24898" x="3194050" y="5530850"/>
          <p14:tracePt t="24912" x="3200400" y="5530850"/>
          <p14:tracePt t="24928" x="3187700" y="5537200"/>
          <p14:tracePt t="24945" x="3175000" y="5537200"/>
          <p14:tracePt t="24945" x="3168650" y="5537200"/>
          <p14:tracePt t="24945" x="3149600" y="5537200"/>
          <p14:tracePt t="24966" x="3130550" y="5530850"/>
          <p14:tracePt t="24980" x="2870200" y="5486400"/>
          <p14:tracePt t="25047" x="2844800" y="5473700"/>
          <p14:tracePt t="25054" x="2819400" y="5461000"/>
          <p14:tracePt t="25062" x="2768600" y="5422900"/>
          <p14:tracePt t="25080" x="2711450" y="5346700"/>
          <p14:tracePt t="25097" x="2698750" y="5289550"/>
          <p14:tracePt t="25113" x="2705100" y="5232400"/>
          <p14:tracePt t="25129" x="2730500" y="5187950"/>
          <p14:tracePt t="25146" x="2781300" y="5143500"/>
          <p14:tracePt t="25146" x="2813050" y="5124450"/>
          <p14:tracePt t="25166" x="2895600" y="5080000"/>
          <p14:tracePt t="25181" x="2990850" y="5041900"/>
          <p14:tracePt t="25196" x="3092450" y="5010150"/>
          <p14:tracePt t="25213" x="3206750" y="4984750"/>
          <p14:tracePt t="25230" x="3333750" y="4965700"/>
          <p14:tracePt t="25230" x="3397250" y="4959350"/>
          <p14:tracePt t="25250" x="3530600" y="4953000"/>
          <p14:tracePt t="25265" x="3676650" y="4953000"/>
          <p14:tracePt t="25280" x="3816350" y="4953000"/>
          <p14:tracePt t="25297" x="3962400" y="4953000"/>
          <p14:tracePt t="25313" x="4095750" y="4959350"/>
          <p14:tracePt t="25330" x="4279900" y="4978400"/>
          <p14:tracePt t="25347" x="4387850" y="4997450"/>
          <p14:tracePt t="25364" x="4483100" y="5022850"/>
          <p14:tracePt t="25380" x="4603750" y="5067300"/>
          <p14:tracePt t="25397" x="4673600" y="5099050"/>
          <p14:tracePt t="25414" x="4724400" y="5130800"/>
          <p14:tracePt t="25431" x="4768850" y="5162550"/>
          <p14:tracePt t="25447" x="4806950" y="5219700"/>
          <p14:tracePt t="25465" x="4806950" y="5257800"/>
          <p14:tracePt t="25481" x="4800600" y="5295900"/>
          <p14:tracePt t="25497" x="4775200" y="5334000"/>
          <p14:tracePt t="25514" x="4730750" y="5365750"/>
          <p14:tracePt t="25514" x="4705350" y="5378450"/>
          <p14:tracePt t="25534" x="4641850" y="5403850"/>
          <p14:tracePt t="25549" x="4565650" y="5429250"/>
          <p14:tracePt t="25565" x="4483100" y="5448300"/>
          <p14:tracePt t="25581" x="4381500" y="5473700"/>
          <p14:tracePt t="25598" x="4267200" y="5492750"/>
          <p14:tracePt t="25598" x="4203700" y="5505450"/>
          <p14:tracePt t="25618" x="4076700" y="5524500"/>
          <p14:tracePt t="25633" x="3937000" y="5543550"/>
          <p14:tracePt t="25648" x="3790950" y="5556250"/>
          <p14:tracePt t="25665" x="3651250" y="5568950"/>
          <p14:tracePt t="25681" x="3517900" y="5581650"/>
          <p14:tracePt t="25698" x="3352800" y="5588000"/>
          <p14:tracePt t="25715" x="3263900" y="5594350"/>
          <p14:tracePt t="25732" x="3194050" y="5600700"/>
          <p14:tracePt t="25748" x="3130550" y="5594350"/>
          <p14:tracePt t="25765" x="3105150" y="5594350"/>
          <p14:tracePt t="25782" x="3092450" y="5588000"/>
          <p14:tracePt t="25798" x="3086100" y="5581650"/>
          <p14:tracePt t="25816" x="3092450" y="5575300"/>
          <p14:tracePt t="25834" x="3098800" y="5575300"/>
          <p14:tracePt t="25849" x="3111500" y="5575300"/>
          <p14:tracePt t="25866" x="3117850" y="5575300"/>
          <p14:tracePt t="25881" x="3124200" y="5575300"/>
          <p14:tracePt t="25898" x="3124200" y="5588000"/>
          <p14:tracePt t="25924" x="3130550" y="5594350"/>
          <p14:tracePt t="25940" x="3143250" y="5600700"/>
          <p14:tracePt t="25969" x="3155950" y="5588000"/>
          <p14:tracePt t="25984" x="3162300" y="5588000"/>
          <p14:tracePt t="25992" x="3175000" y="5581650"/>
          <p14:tracePt t="26002" x="3194050" y="5575300"/>
          <p14:tracePt t="26002" x="3213100" y="5568950"/>
          <p14:tracePt t="26017" x="3238500" y="5562600"/>
          <p14:tracePt t="26017" x="3270250" y="5556250"/>
          <p14:tracePt t="26034" x="3302000" y="5549900"/>
          <p14:tracePt t="26034" x="3340100" y="5543550"/>
          <p14:tracePt t="26034" x="3384550" y="5530850"/>
          <p14:tracePt t="26034" x="3435350" y="5524500"/>
          <p14:tracePt t="26056" x="3486150" y="5518150"/>
          <p14:tracePt t="26066" x="3549650" y="5511800"/>
          <p14:tracePt t="26066" x="3613150" y="5505450"/>
          <p14:tracePt t="26085" x="3689350" y="5499100"/>
          <p14:tracePt t="26085" x="3759200" y="5492750"/>
          <p14:tracePt t="26101" x="3841750" y="5486400"/>
          <p14:tracePt t="26101" x="4006850" y="5480050"/>
          <p14:tracePt t="26118" x="4089400" y="5480050"/>
          <p14:tracePt t="26118" x="4165600" y="5473700"/>
          <p14:tracePt t="26134" x="4248150" y="5473700"/>
          <p14:tracePt t="26134" x="4324350" y="5480050"/>
          <p14:tracePt t="26151" x="4400550" y="5480050"/>
          <p14:tracePt t="26151" x="4476750" y="5480050"/>
          <p14:tracePt t="26168" x="4546600" y="5480050"/>
          <p14:tracePt t="26168" x="4673600" y="5486400"/>
          <p14:tracePt t="26186" x="4730750" y="5486400"/>
          <p14:tracePt t="26186" x="4787900" y="5486400"/>
          <p14:tracePt t="26202" x="4838700" y="5486400"/>
          <p14:tracePt t="26202" x="4889500" y="5486400"/>
          <p14:tracePt t="26218" x="4933950" y="5492750"/>
          <p14:tracePt t="26218" x="4972050" y="5492750"/>
          <p14:tracePt t="26218" x="5010150" y="5492750"/>
          <p14:tracePt t="26237" x="5035550" y="5492750"/>
          <p14:tracePt t="26249" x="5067300" y="5499100"/>
          <p14:tracePt t="26249" x="5105400" y="5505450"/>
          <p14:tracePt t="26270" x="5118100" y="5505450"/>
          <p14:tracePt t="26270" x="5130800" y="5511800"/>
          <p14:tracePt t="26286" x="5137150" y="5511800"/>
          <p14:tracePt t="26300" x="5143500" y="5524500"/>
          <p14:tracePt t="26317" x="5137150" y="5530850"/>
          <p14:tracePt t="26333" x="5130800" y="5530850"/>
          <p14:tracePt t="26350" x="5124450" y="5537200"/>
          <p14:tracePt t="26350" x="5118100" y="5543550"/>
          <p14:tracePt t="26369" x="5111750" y="5537200"/>
          <p14:tracePt t="26383" x="5105400" y="5530850"/>
          <p14:tracePt t="26402" x="4972050" y="5410200"/>
          <p14:tracePt t="26480" x="4965700" y="5397500"/>
          <p14:tracePt t="26485" x="4946650" y="5365750"/>
          <p14:tracePt t="26502" x="4933950" y="5334000"/>
          <p14:tracePt t="26518" x="4933950" y="5295900"/>
          <p14:tracePt t="26518" x="4933950" y="5276850"/>
          <p14:tracePt t="26537" x="4940300" y="5251450"/>
          <p14:tracePt t="26537" x="4953000" y="5232400"/>
          <p14:tracePt t="26554" x="4991100" y="5181600"/>
          <p14:tracePt t="26569" x="5048250" y="5143500"/>
          <p14:tracePt t="26585" x="5124450" y="5105400"/>
          <p14:tracePt t="26601" x="5219700" y="5073650"/>
          <p14:tracePt t="26618" x="5314950" y="5048250"/>
          <p14:tracePt t="26618" x="5372100" y="5041900"/>
          <p14:tracePt t="26638" x="5480050" y="5035550"/>
          <p14:tracePt t="26654" x="5594350" y="5035550"/>
          <p14:tracePt t="26668" x="5715000" y="5041900"/>
          <p14:tracePt t="26685" x="5835650" y="5054600"/>
          <p14:tracePt t="26702" x="6000750" y="5086350"/>
          <p14:tracePt t="26719" x="6108700" y="5111750"/>
          <p14:tracePt t="26735" x="6197600" y="5143500"/>
          <p14:tracePt t="26752" x="6273800" y="5175250"/>
          <p14:tracePt t="26769" x="6356350" y="5238750"/>
          <p14:tracePt t="26785" x="6394450" y="5289550"/>
          <p14:tracePt t="26802" x="6413500" y="5340350"/>
          <p14:tracePt t="26819" x="6413500" y="5391150"/>
          <p14:tracePt t="26836" x="6388100" y="5461000"/>
          <p14:tracePt t="26854" x="6350000" y="5499100"/>
          <p14:tracePt t="26871" x="6292850" y="5530850"/>
          <p14:tracePt t="26886" x="6216650" y="5562600"/>
          <p14:tracePt t="26886" x="6178550" y="5575300"/>
          <p14:tracePt t="26905" x="6134100" y="5588000"/>
          <p14:tracePt t="26918" x="5988050" y="5619750"/>
          <p14:tracePt t="26937" x="5880100" y="5638800"/>
          <p14:tracePt t="26953" x="5765800" y="5657850"/>
          <p14:tracePt t="26969" x="5651500" y="5670550"/>
          <p14:tracePt t="26986" x="5537200" y="5676900"/>
          <p14:tracePt t="26986" x="5486400" y="5683250"/>
          <p14:tracePt t="27006" x="5391150" y="5683250"/>
          <p14:tracePt t="27020" x="5302250" y="5683250"/>
          <p14:tracePt t="27036" x="5232400" y="5676900"/>
          <p14:tracePt t="27053" x="5175250" y="5670550"/>
          <p14:tracePt t="27070" x="5124450" y="5657850"/>
          <p14:tracePt t="27086" x="5099050" y="5651500"/>
          <p14:tracePt t="27103" x="5092700" y="5651500"/>
          <p14:tracePt t="27119" x="5086350" y="5645150"/>
          <p14:tracePt t="27136" x="5086350" y="5638800"/>
          <p14:tracePt t="27153" x="5092700" y="5645150"/>
          <p14:tracePt t="27184" x="5086350" y="5651500"/>
          <p14:tracePt t="27197" x="5080000" y="5657850"/>
          <p14:tracePt t="27213" x="5067300" y="5664200"/>
          <p14:tracePt t="27222" x="5060950" y="5664200"/>
          <p14:tracePt t="27222" x="5048250" y="5664200"/>
          <p14:tracePt t="27238" x="5035550" y="5664200"/>
          <p14:tracePt t="27238" x="5022850" y="5657850"/>
          <p14:tracePt t="27255" x="5010150" y="5657850"/>
          <p14:tracePt t="27255" x="4997450" y="5657850"/>
          <p14:tracePt t="27255" x="4984750" y="5657850"/>
          <p14:tracePt t="27274" x="4972050" y="5664200"/>
          <p14:tracePt t="27286" x="4959350" y="5664200"/>
          <p14:tracePt t="27286" x="4946650" y="5670550"/>
          <p14:tracePt t="27305" x="4933950" y="5676900"/>
          <p14:tracePt t="27305" x="4927600" y="5676900"/>
          <p14:tracePt t="27322" x="4921250" y="5683250"/>
          <p14:tracePt t="27341" x="4921250" y="5676900"/>
          <p14:tracePt t="27365" x="4927600" y="5670550"/>
          <p14:tracePt t="27377" x="4933950" y="5664200"/>
          <p14:tracePt t="27393" x="4946650" y="5664200"/>
          <p14:tracePt t="27409" x="4953000" y="5664200"/>
          <p14:tracePt t="27425" x="4959350" y="5664200"/>
          <p14:tracePt t="27437" x="4965700" y="5664200"/>
          <p14:tracePt t="27454" x="4972050" y="5664200"/>
          <p14:tracePt t="27477" x="4978400" y="5664200"/>
          <p14:tracePt t="27497" x="4978400" y="5657850"/>
          <p14:tracePt t="27529" x="4978400" y="5651500"/>
          <p14:tracePt t="27565" x="4965700" y="5645150"/>
          <p14:tracePt t="27581" x="4959350" y="5645150"/>
          <p14:tracePt t="27597" x="4946650" y="5638800"/>
          <p14:tracePt t="27606" x="4940300" y="5638800"/>
          <p14:tracePt t="27606" x="4927600" y="5632450"/>
          <p14:tracePt t="27623" x="4908550" y="5632450"/>
          <p14:tracePt t="27623" x="4889500" y="5626100"/>
          <p14:tracePt t="27623" x="4870450" y="5619750"/>
          <p14:tracePt t="27642" x="4845050" y="5619750"/>
          <p14:tracePt t="27654" x="4813300" y="5613400"/>
          <p14:tracePt t="27654" x="4737100" y="5607050"/>
          <p14:tracePt t="27673" x="4692650" y="5600700"/>
          <p14:tracePt t="27673" x="4648200" y="5594350"/>
          <p14:tracePt t="27690" x="4597400" y="5588000"/>
          <p14:tracePt t="27690" x="4540250" y="5581650"/>
          <p14:tracePt t="27706" x="4489450" y="5575300"/>
          <p14:tracePt t="27706" x="4432300" y="5568950"/>
          <p14:tracePt t="27706" x="4368800" y="5562600"/>
          <p14:tracePt t="27725" x="4305300" y="5556250"/>
          <p14:tracePt t="27725" x="4241800" y="5549900"/>
          <p14:tracePt t="27740" x="4171950" y="5543550"/>
          <p14:tracePt t="27740" x="4108450" y="5537200"/>
          <p14:tracePt t="27756" x="4038600" y="5530850"/>
          <p14:tracePt t="27756" x="3968750" y="5524500"/>
          <p14:tracePt t="27773" x="3898900" y="5524500"/>
          <p14:tracePt t="27773" x="3822700" y="5518150"/>
          <p14:tracePt t="27790" x="3752850" y="5511800"/>
          <p14:tracePt t="27790" x="3613150" y="5499100"/>
          <p14:tracePt t="27807" x="3543300" y="5492750"/>
          <p14:tracePt t="27807" x="3473450" y="5486400"/>
          <p14:tracePt t="27824" x="3403600" y="5486400"/>
          <p14:tracePt t="27824" x="3333750" y="5480050"/>
          <p14:tracePt t="27840" x="3263900" y="5473700"/>
          <p14:tracePt t="27840" x="3124200" y="5467350"/>
          <p14:tracePt t="27857" x="3054350" y="5467350"/>
          <p14:tracePt t="27857" x="2978150" y="5467350"/>
          <p14:tracePt t="27875" x="2901950" y="5461000"/>
          <p14:tracePt t="27875" x="2825750" y="5461000"/>
          <p14:tracePt t="27891" x="2749550" y="5461000"/>
          <p14:tracePt t="27891" x="2673350" y="5461000"/>
          <p14:tracePt t="27907" x="2603500" y="5461000"/>
          <p14:tracePt t="27907" x="2533650" y="5461000"/>
          <p14:tracePt t="27907" x="2463800" y="5467350"/>
          <p14:tracePt t="27927" x="2400300" y="5467350"/>
          <p14:tracePt t="27939" x="2336800" y="5473700"/>
          <p14:tracePt t="27939" x="2216150" y="5480050"/>
          <p14:tracePt t="27958" x="2152650" y="5480050"/>
          <p14:tracePt t="27958" x="2095500" y="5480050"/>
          <p14:tracePt t="27974" x="2038350" y="5486400"/>
          <p14:tracePt t="27974" x="1981200" y="5486400"/>
          <p14:tracePt t="27991" x="1924050" y="5492750"/>
          <p14:tracePt t="27991" x="1866900" y="5492750"/>
          <p14:tracePt t="27991" x="1816100" y="5499100"/>
          <p14:tracePt t="28010" x="1765300" y="5505450"/>
          <p14:tracePt t="28023" x="1720850" y="5511800"/>
          <p14:tracePt t="28023" x="1638300" y="5518150"/>
          <p14:tracePt t="28041" x="1600200" y="5524500"/>
          <p14:tracePt t="28041" x="1568450" y="5530850"/>
          <p14:tracePt t="28058" x="1530350" y="5530850"/>
          <p14:tracePt t="28058" x="1498600" y="5537200"/>
          <p14:tracePt t="28074" x="1473200" y="5543550"/>
          <p14:tracePt t="28074" x="1441450" y="5543550"/>
          <p14:tracePt t="28091" x="1416050" y="5549900"/>
          <p14:tracePt t="28091" x="1371600" y="5556250"/>
          <p14:tracePt t="28108" x="1352550" y="5562600"/>
          <p14:tracePt t="28108" x="1333500" y="5568950"/>
          <p14:tracePt t="28124" x="1314450" y="5575300"/>
          <p14:tracePt t="28124" x="1301750" y="5575300"/>
          <p14:tracePt t="28141" x="1289050" y="5581650"/>
          <p14:tracePt t="28141" x="1263650" y="5588000"/>
          <p14:tracePt t="28158" x="1257300" y="5594350"/>
          <p14:tracePt t="28158" x="1244600" y="5594350"/>
          <p14:tracePt t="28175" x="1238250" y="5594350"/>
          <p14:tracePt t="28175" x="1231900" y="5594350"/>
          <p14:tracePt t="28192" x="1219200" y="5594350"/>
          <p14:tracePt t="28213" x="1212850" y="5588000"/>
          <p14:tracePt t="28226" x="1206500" y="5588000"/>
          <p14:tracePt t="28265" x="1200150" y="5588000"/>
          <p14:tracePt t="28281" x="1193800" y="5588000"/>
          <p14:tracePt t="28286" x="1187450" y="5588000"/>
          <p14:tracePt t="28294" x="1181100" y="5588000"/>
          <p14:tracePt t="28307" x="1174750" y="5588000"/>
          <p14:tracePt t="28307" x="1155700" y="5581650"/>
          <p14:tracePt t="28326" x="1143000" y="5581650"/>
          <p14:tracePt t="28326" x="1136650" y="5581650"/>
          <p14:tracePt t="28342" x="1123950" y="5581650"/>
          <p14:tracePt t="28342" x="1111250" y="5581650"/>
          <p14:tracePt t="28358" x="1104900" y="5581650"/>
          <p14:tracePt t="28358" x="1092200" y="5581650"/>
          <p14:tracePt t="28358" x="1085850" y="5588000"/>
          <p14:tracePt t="28378" x="1079500" y="5588000"/>
          <p14:tracePt t="28390" x="1073150" y="5588000"/>
          <p14:tracePt t="28390" x="1060450" y="5588000"/>
          <p14:tracePt t="28409" x="1054100" y="5588000"/>
          <p14:tracePt t="28424" x="1060450" y="5588000"/>
          <p14:tracePt t="28440" x="1066800" y="5581650"/>
          <p14:tracePt t="28440" x="1085850" y="5575300"/>
          <p14:tracePt t="28459" x="1098550" y="5575300"/>
          <p14:tracePt t="28459" x="1117600" y="5575300"/>
          <p14:tracePt t="28476" x="1136650" y="5575300"/>
          <p14:tracePt t="28476" x="1155700" y="5575300"/>
          <p14:tracePt t="28493" x="1181100" y="5581650"/>
          <p14:tracePt t="28493" x="1206500" y="5588000"/>
          <p14:tracePt t="28509" x="1231900" y="5594350"/>
          <p14:tracePt t="28509" x="1289050" y="5607050"/>
          <p14:tracePt t="28526" x="1320800" y="5619750"/>
          <p14:tracePt t="28526" x="1352550" y="5626100"/>
          <p14:tracePt t="28543" x="1384300" y="5632450"/>
          <p14:tracePt t="28543" x="1409700" y="5645150"/>
          <p14:tracePt t="28560" x="1441450" y="5651500"/>
          <p14:tracePt t="28560" x="1466850" y="5657850"/>
          <p14:tracePt t="28560" x="1492250" y="5657850"/>
          <p14:tracePt t="28579" x="1517650" y="5664200"/>
          <p14:tracePt t="28591" x="1536700" y="5664200"/>
          <p14:tracePt t="28591" x="1581150" y="5664200"/>
          <p14:tracePt t="28610" x="1593850" y="5657850"/>
          <p14:tracePt t="28610" x="1612900" y="5657850"/>
          <p14:tracePt t="28626" x="1625600" y="5651500"/>
          <p14:tracePt t="28626" x="1631950" y="5651500"/>
          <p14:tracePt t="28643" x="1644650" y="5645150"/>
          <p14:tracePt t="28643" x="1651000" y="5645150"/>
          <p14:tracePt t="28643" x="1657350" y="5645150"/>
          <p14:tracePt t="28662" x="1663700" y="5638800"/>
          <p14:tracePt t="28675" x="1670050" y="5638800"/>
          <p14:tracePt t="28692" x="1670050" y="5632450"/>
          <p14:tracePt t="28721" x="1663700" y="5632450"/>
          <p14:tracePt t="28754" x="1657350" y="5638800"/>
          <p14:tracePt t="28773" x="1657350" y="5632450"/>
          <p14:tracePt t="28817" x="1657350" y="5626100"/>
          <p14:tracePt t="28833" x="1663700" y="5619750"/>
          <p14:tracePt t="28849" x="1663700" y="5613400"/>
          <p14:tracePt t="28866" x="1670050" y="5613400"/>
          <p14:tracePt t="28877" x="1676400" y="5607050"/>
          <p14:tracePt t="28893" x="1682750" y="5600700"/>
          <p14:tracePt t="28917" x="1689100" y="5594350"/>
          <p14:tracePt t="28945" x="1695450" y="5588000"/>
          <p14:tracePt t="28961" x="1695450" y="5581650"/>
          <p14:tracePt t="28977" x="1695450" y="5575300"/>
          <p14:tracePt t="28993" x="1695450" y="5568950"/>
          <p14:tracePt t="29006" x="1695450" y="5562600"/>
          <p14:tracePt t="29021" x="1689100" y="5562600"/>
          <p14:tracePt t="29045" x="1682750" y="5562600"/>
          <p14:tracePt t="29081" x="1682750" y="5556250"/>
          <p14:tracePt t="29117" x="1689100" y="5549900"/>
          <p14:tracePt t="29150" x="1695450" y="5549900"/>
          <p14:tracePt t="29173" x="1695450" y="5556250"/>
          <p14:tracePt t="29193" x="1701800" y="5562600"/>
          <p14:tracePt t="29209" x="1701800" y="5568950"/>
          <p14:tracePt t="29217" x="1701800" y="5575300"/>
          <p14:tracePt t="29233" x="1701800" y="5581650"/>
          <p14:tracePt t="29246" x="1695450" y="5588000"/>
          <p14:tracePt t="29262" x="1689100" y="5588000"/>
          <p14:tracePt t="29285" x="1695450" y="5594350"/>
          <p14:tracePt t="29417" x="1701800" y="5594350"/>
          <p14:tracePt t="29441" x="1708150" y="5588000"/>
          <p14:tracePt t="29465" x="1714500" y="5588000"/>
          <p14:tracePt t="29493" x="1708150" y="5581650"/>
          <p14:tracePt t="29654" x="1714500" y="5581650"/>
          <p14:tracePt t="29698" x="1720850" y="5581650"/>
          <p14:tracePt t="29921" x="1727200" y="5575300"/>
          <p14:tracePt t="30005" x="1739900" y="5568950"/>
          <p14:tracePt t="30033" x="1746250" y="5562600"/>
          <p14:tracePt t="30050" x="1758950" y="5562600"/>
          <p14:tracePt t="30058" x="1765300" y="5556250"/>
          <p14:tracePt t="30066" x="1778000" y="5549900"/>
          <p14:tracePt t="30066" x="1797050" y="5543550"/>
          <p14:tracePt t="30081" x="1809750" y="5537200"/>
          <p14:tracePt t="30081" x="1828800" y="5530850"/>
          <p14:tracePt t="30098" x="1847850" y="5518150"/>
          <p14:tracePt t="30098" x="1873250" y="5505450"/>
          <p14:tracePt t="30115" x="1892300" y="5492750"/>
          <p14:tracePt t="30115" x="1917700" y="5486400"/>
          <p14:tracePt t="30115" x="1949450" y="5473700"/>
          <p14:tracePt t="30134" x="1981200" y="5461000"/>
          <p14:tracePt t="30134" x="2012950" y="5448300"/>
          <p14:tracePt t="30148" x="2044700" y="5435600"/>
          <p14:tracePt t="30148" x="2082800" y="5422900"/>
          <p14:tracePt t="30165" x="2120900" y="5410200"/>
          <p14:tracePt t="30165" x="2159000" y="5397500"/>
          <p14:tracePt t="30181" x="2190750" y="5378450"/>
          <p14:tracePt t="30181" x="2273300" y="5353050"/>
          <p14:tracePt t="30198" x="2311400" y="5334000"/>
          <p14:tracePt t="30198" x="2355850" y="5321300"/>
          <p14:tracePt t="30215" x="2400300" y="5302250"/>
          <p14:tracePt t="30215" x="2444750" y="5289550"/>
          <p14:tracePt t="30232" x="2489200" y="5276850"/>
          <p14:tracePt t="30232" x="2540000" y="5257800"/>
          <p14:tracePt t="30249" x="2597150" y="5245100"/>
          <p14:tracePt t="30249" x="2647950" y="5226050"/>
          <p14:tracePt t="30267" x="2762250" y="5200650"/>
          <p14:tracePt t="30267" x="2819400" y="5181600"/>
          <p14:tracePt t="30282" x="2870200" y="5162550"/>
          <p14:tracePt t="30282" x="2927350" y="5149850"/>
          <p14:tracePt t="30299" x="2978150" y="5137150"/>
          <p14:tracePt t="30299" x="3028950" y="5124450"/>
          <p14:tracePt t="30299" x="3073400" y="5111750"/>
          <p14:tracePt t="30318" x="3117850" y="5099050"/>
          <p14:tracePt t="30330" x="3155950" y="5086350"/>
          <p14:tracePt t="30330" x="3232150" y="5073650"/>
          <p14:tracePt t="30351" x="3263900" y="5067300"/>
          <p14:tracePt t="30351" x="3295650" y="5054600"/>
          <p14:tracePt t="30367" x="3327400" y="5054600"/>
          <p14:tracePt t="30367" x="3352800" y="5048250"/>
          <p14:tracePt t="30383" x="3378200" y="5048250"/>
          <p14:tracePt t="30383" x="3397250" y="5048250"/>
          <p14:tracePt t="30399" x="3416300" y="5054600"/>
          <p14:tracePt t="30399" x="3435350" y="5054600"/>
          <p14:tracePt t="30399" x="3454400" y="5060950"/>
          <p14:tracePt t="30418" x="3473450" y="5067300"/>
          <p14:tracePt t="30431" x="3492500" y="5073650"/>
          <p14:tracePt t="30431" x="3524250" y="5086350"/>
          <p14:tracePt t="30449" x="3543300" y="5092700"/>
          <p14:tracePt t="30449" x="3556000" y="5105400"/>
          <p14:tracePt t="30466" x="3575050" y="5111750"/>
          <p14:tracePt t="30466" x="3587750" y="5124450"/>
          <p14:tracePt t="30482" x="3600450" y="5137150"/>
          <p14:tracePt t="30482" x="3625850" y="5156200"/>
          <p14:tracePt t="30499" x="3638550" y="5168900"/>
          <p14:tracePt t="30499" x="3651250" y="5181600"/>
          <p14:tracePt t="30516" x="3657600" y="5194300"/>
          <p14:tracePt t="30516" x="3663950" y="5207000"/>
          <p14:tracePt t="30533" x="3670300" y="5213350"/>
          <p14:tracePt t="30533" x="3676650" y="5226050"/>
          <p14:tracePt t="30550" x="3683000" y="5232400"/>
          <p14:tracePt t="30550" x="3683000" y="5251450"/>
          <p14:tracePt t="30567" x="3683000" y="5257800"/>
          <p14:tracePt t="30567" x="3683000" y="5264150"/>
          <p14:tracePt t="30584" x="3683000" y="5270500"/>
          <p14:tracePt t="30598" x="3670300" y="5276850"/>
          <p14:tracePt t="30598" x="3663950" y="5283200"/>
          <p14:tracePt t="30598" x="3657600" y="5283200"/>
          <p14:tracePt t="30619" x="3651250" y="5289550"/>
          <p14:tracePt t="30619" x="3644900" y="5289550"/>
          <p14:tracePt t="30634" x="3638550" y="5295900"/>
          <p14:tracePt t="30634" x="3625850" y="5295900"/>
          <p14:tracePt t="30651" x="3619500" y="5302250"/>
          <p14:tracePt t="30651" x="3606800" y="5314950"/>
          <p14:tracePt t="30667" x="3600450" y="5321300"/>
          <p14:tracePt t="30667" x="3587750" y="5334000"/>
          <p14:tracePt t="30683" x="3575050" y="5340350"/>
          <p14:tracePt t="30683" x="3568700" y="5353050"/>
          <p14:tracePt t="30683" x="3556000" y="5365750"/>
          <p14:tracePt t="30703" x="3543300" y="5384800"/>
          <p14:tracePt t="30715" x="3530600" y="5397500"/>
          <p14:tracePt t="30715" x="3505200" y="5422900"/>
          <p14:tracePt t="30734" x="3492500" y="5441950"/>
          <p14:tracePt t="30734" x="3479800" y="5454650"/>
          <p14:tracePt t="30751" x="3467100" y="5467350"/>
          <p14:tracePt t="30751" x="3454400" y="5480050"/>
          <p14:tracePt t="30767" x="3441700" y="5492750"/>
          <p14:tracePt t="30767" x="3429000" y="5505450"/>
          <p14:tracePt t="30767" x="3416300" y="5518150"/>
          <p14:tracePt t="30786" x="3403600" y="5530850"/>
          <p14:tracePt t="30786" x="3390900" y="5537200"/>
          <p14:tracePt t="30801" x="3378200" y="5549900"/>
          <p14:tracePt t="30801" x="3365500" y="5556250"/>
          <p14:tracePt t="30817" x="3346450" y="5568950"/>
          <p14:tracePt t="30817" x="3333750" y="5575300"/>
          <p14:tracePt t="30834" x="3314700" y="5581650"/>
          <p14:tracePt t="30834" x="3302000" y="5588000"/>
          <p14:tracePt t="30851" x="3282950" y="5600700"/>
          <p14:tracePt t="30851" x="3251200" y="5607050"/>
          <p14:tracePt t="30869" x="3232150" y="5613400"/>
          <p14:tracePt t="30869" x="3219450" y="5613400"/>
          <p14:tracePt t="30884" x="3206750" y="5619750"/>
          <p14:tracePt t="30884" x="3187700" y="5619750"/>
          <p14:tracePt t="30901" x="3181350" y="5619750"/>
          <p14:tracePt t="30901" x="3155950" y="5626100"/>
          <p14:tracePt t="30918" x="3149600" y="5626100"/>
          <p14:tracePt t="30918" x="3136900" y="5626100"/>
          <p14:tracePt t="30935" x="3130550" y="5626100"/>
          <p14:tracePt t="30935" x="3124200" y="5619750"/>
          <p14:tracePt t="30951" x="3111500" y="5619750"/>
          <p14:tracePt t="30951" x="3105150" y="5619750"/>
          <p14:tracePt t="30968" x="3105150" y="5613400"/>
          <p14:tracePt t="30968" x="3098800" y="5613400"/>
          <p14:tracePt t="30986" x="3092450" y="5607050"/>
          <p14:tracePt t="30999" x="3086100" y="5594350"/>
          <p14:tracePt t="31017" x="3086100" y="5588000"/>
          <p14:tracePt t="31033" x="3086100" y="5581650"/>
          <p14:tracePt t="31050" x="3092450" y="5575300"/>
          <p14:tracePt t="31067" x="3092450" y="5568950"/>
          <p14:tracePt t="31083" x="3092450" y="5562600"/>
          <p14:tracePt t="31100" x="3086100" y="5562600"/>
          <p14:tracePt t="31174" x="3079750" y="5562600"/>
          <p14:tracePt t="31191" x="3073400" y="5568950"/>
          <p14:tracePt t="31206" x="3060700" y="5568950"/>
          <p14:tracePt t="31218" x="3060700" y="5575300"/>
          <p14:tracePt t="31226" x="3054350" y="5575300"/>
          <p14:tracePt t="31234" x="3048000" y="5575300"/>
          <p14:tracePt t="31234" x="3041650" y="5575300"/>
          <p14:tracePt t="31252" x="3035300" y="5581650"/>
          <p14:tracePt t="31267" x="3028950" y="5581650"/>
          <p14:tracePt t="31267" x="3016250" y="5581650"/>
          <p14:tracePt t="31287" x="3009900" y="5581650"/>
          <p14:tracePt t="31302" x="3003550" y="5581650"/>
          <p14:tracePt t="31318" x="3003550" y="5575300"/>
          <p14:tracePt t="31346" x="3009900" y="5568950"/>
          <p14:tracePt t="31378" x="3016250" y="5562600"/>
          <p14:tracePt t="31406" x="3028950" y="5562600"/>
          <p14:tracePt t="31422" x="3035300" y="5562600"/>
          <p14:tracePt t="31438" x="3041650" y="5556250"/>
          <p14:tracePt t="31445" x="3048000" y="5549900"/>
          <p14:tracePt t="31458" x="3054350" y="5549900"/>
          <p14:tracePt t="31467" x="3060700" y="5549900"/>
          <p14:tracePt t="31485" x="3067050" y="5543550"/>
          <p14:tracePt t="31501" x="3073400" y="5543550"/>
          <p14:tracePt t="31501" x="3079750" y="5537200"/>
          <p14:tracePt t="31521" x="3086100" y="5543550"/>
          <p14:tracePt t="31557" x="3086100" y="5549900"/>
          <p14:tracePt t="31577" x="3086100" y="5556250"/>
          <p14:tracePt t="31601" x="3086100" y="5562600"/>
          <p14:tracePt t="31646" x="3079750" y="5562600"/>
          <p14:tracePt t="31714" x="3073400" y="5568950"/>
          <p14:tracePt t="31738" x="3067050" y="5562600"/>
          <p14:tracePt t="31798" x="3060700" y="5568950"/>
          <p14:tracePt t="31842" x="3060700" y="5575300"/>
          <p14:tracePt t="31874" x="3054350" y="5575300"/>
          <p14:tracePt t="31938" x="3048000" y="5568950"/>
          <p14:tracePt t="31955" x="3041650" y="5568950"/>
          <p14:tracePt t="31970" x="2895600" y="5530850"/>
          <p14:tracePt t="32068" x="2876550" y="5524500"/>
          <p14:tracePt t="32075" x="2857500" y="5511800"/>
          <p14:tracePt t="32086" x="2819400" y="5492750"/>
          <p14:tracePt t="32086" x="2800350" y="5480050"/>
          <p14:tracePt t="32107" x="2762250" y="5454650"/>
          <p14:tracePt t="32121" x="2724150" y="5429250"/>
          <p14:tracePt t="32137" x="2698750" y="5397500"/>
          <p14:tracePt t="32154" x="2679700" y="5359400"/>
          <p14:tracePt t="32171" x="2673350" y="5302250"/>
          <p14:tracePt t="32187" x="2686050" y="5264150"/>
          <p14:tracePt t="32205" x="2711450" y="5226050"/>
          <p14:tracePt t="32221" x="2768600" y="5168900"/>
          <p14:tracePt t="32238" x="2819400" y="5130800"/>
          <p14:tracePt t="32254" x="2876550" y="5086350"/>
          <p14:tracePt t="32271" x="2940050" y="5048250"/>
          <p14:tracePt t="32288" x="3009900" y="5016500"/>
          <p14:tracePt t="32288" x="3041650" y="4997450"/>
          <p14:tracePt t="32307" x="3117850" y="4978400"/>
          <p14:tracePt t="32323" x="3187700" y="4965700"/>
          <p14:tracePt t="32338" x="3263900" y="4972050"/>
          <p14:tracePt t="32355" x="3333750" y="4984750"/>
          <p14:tracePt t="32355" x="3365500" y="4997450"/>
          <p14:tracePt t="32375" x="3397250" y="5010150"/>
          <p14:tracePt t="32387" x="3473450" y="5060950"/>
          <p14:tracePt t="32407" x="3517900" y="5099050"/>
          <p14:tracePt t="32422" x="3556000" y="5137150"/>
          <p14:tracePt t="32438" x="3581400" y="5175250"/>
          <p14:tracePt t="32455" x="3600450" y="5219700"/>
          <p14:tracePt t="32472" x="3613150" y="5283200"/>
          <p14:tracePt t="32489" x="3606800" y="5327650"/>
          <p14:tracePt t="32505" x="3587750" y="5365750"/>
          <p14:tracePt t="32522" x="3536950" y="5416550"/>
          <p14:tracePt t="32539" x="3492500" y="5441950"/>
          <p14:tracePt t="32556" x="3448050" y="5454650"/>
          <p14:tracePt t="32572" x="3403600" y="5473700"/>
          <p14:tracePt t="32589" x="3314700" y="5486400"/>
          <p14:tracePt t="32606" x="3251200" y="5492750"/>
          <p14:tracePt t="32622" x="3187700" y="5505450"/>
          <p14:tracePt t="32639" x="3124200" y="5511800"/>
          <p14:tracePt t="32656" x="3067050" y="5518150"/>
          <p14:tracePt t="32656" x="3035300" y="5518150"/>
          <p14:tracePt t="32675" x="2984500" y="5524500"/>
          <p14:tracePt t="32690" x="2946400" y="5524500"/>
          <p14:tracePt t="32706" x="2921000" y="5518150"/>
          <p14:tracePt t="32723" x="2901950" y="5511800"/>
          <p14:tracePt t="32739" x="2895600" y="5505450"/>
          <p14:tracePt t="32755" x="2908300" y="5499100"/>
          <p14:tracePt t="32775" x="2927350" y="5492750"/>
          <p14:tracePt t="32790" x="2952750" y="5480050"/>
          <p14:tracePt t="32806" x="2990850" y="5473700"/>
          <p14:tracePt t="32823" x="3060700" y="5467350"/>
          <p14:tracePt t="32840" x="3117850" y="5461000"/>
          <p14:tracePt t="32856" x="3175000" y="5461000"/>
          <p14:tracePt t="32875" x="3244850" y="5467350"/>
          <p14:tracePt t="32890" x="3365500" y="5467350"/>
          <p14:tracePt t="32907" x="3448050" y="5467350"/>
          <p14:tracePt t="32923" x="3543300" y="5461000"/>
          <p14:tracePt t="32940" x="3638550" y="5461000"/>
          <p14:tracePt t="32940" x="3689350" y="5461000"/>
          <p14:tracePt t="32959" x="3797300" y="5454650"/>
          <p14:tracePt t="32975" x="3898900" y="5454650"/>
          <p14:tracePt t="32990" x="4000500" y="5454650"/>
          <p14:tracePt t="33007" x="4102100" y="5454650"/>
          <p14:tracePt t="33007" x="4152900" y="5454650"/>
          <p14:tracePt t="33027" x="4197350" y="5461000"/>
          <p14:tracePt t="33040" x="4318000" y="5461000"/>
          <p14:tracePt t="33059" x="4387850" y="5461000"/>
          <p14:tracePt t="33074" x="4445000" y="5467350"/>
          <p14:tracePt t="33091" x="4483100" y="5473700"/>
          <p14:tracePt t="33107" x="4514850" y="5473700"/>
          <p14:tracePt t="33107" x="4521200" y="5473700"/>
          <p14:tracePt t="33127" x="4533900" y="5473700"/>
          <p14:tracePt t="33141" x="4527550" y="5473700"/>
          <p14:tracePt t="33178" x="4521200" y="5467350"/>
          <p14:tracePt t="33194" x="4514850" y="5461000"/>
          <p14:tracePt t="33206" x="4508500" y="5461000"/>
          <p14:tracePt t="33222" x="4514850" y="5454650"/>
          <p14:tracePt t="33266" x="4521200" y="5454650"/>
          <p14:tracePt t="33274" x="4527550" y="5454650"/>
          <p14:tracePt t="33282" x="4540250" y="5454650"/>
          <p14:tracePt t="33298" x="4546600" y="5448300"/>
          <p14:tracePt t="33307" x="4552950" y="5448300"/>
          <p14:tracePt t="33307" x="4559300" y="5441950"/>
          <p14:tracePt t="33327" x="4572000" y="5435600"/>
          <p14:tracePt t="33327" x="4578350" y="5429250"/>
          <p14:tracePt t="33343" x="4584700" y="5429250"/>
          <p14:tracePt t="33343" x="4591050" y="5422900"/>
          <p14:tracePt t="33360" x="4603750" y="5416550"/>
          <p14:tracePt t="33360" x="4616450" y="5416550"/>
          <p14:tracePt t="33360" x="4629150" y="5410200"/>
          <p14:tracePt t="33379" x="4648200" y="5403850"/>
          <p14:tracePt t="33391" x="4667250" y="5403850"/>
          <p14:tracePt t="33391" x="4711700" y="5391150"/>
          <p14:tracePt t="33412" x="4737100" y="5391150"/>
          <p14:tracePt t="33412" x="4762500" y="5391150"/>
          <p14:tracePt t="33427" x="4787900" y="5384800"/>
          <p14:tracePt t="33427" x="4819650" y="5384800"/>
          <p14:tracePt t="33443" x="4851400" y="5384800"/>
          <p14:tracePt t="33443" x="4883150" y="5391150"/>
          <p14:tracePt t="33460" x="4914900" y="5391150"/>
          <p14:tracePt t="33460" x="4946650" y="5391150"/>
          <p14:tracePt t="33460" x="4978400" y="5397500"/>
          <p14:tracePt t="33479" x="5016500" y="5397500"/>
          <p14:tracePt t="33491" x="5048250" y="5403850"/>
          <p14:tracePt t="33491" x="5111750" y="5416550"/>
          <p14:tracePt t="33510" x="5143500" y="5416550"/>
          <p14:tracePt t="33510" x="5175250" y="5422900"/>
          <p14:tracePt t="33526" x="5200650" y="5429250"/>
          <p14:tracePt t="33526" x="5226050" y="5435600"/>
          <p14:tracePt t="33543" x="5251450" y="5441950"/>
          <p14:tracePt t="33543" x="5295900" y="5454650"/>
          <p14:tracePt t="33560" x="5314950" y="5461000"/>
          <p14:tracePt t="33560" x="5334000" y="5461000"/>
          <p14:tracePt t="33577" x="5346700" y="5467350"/>
          <p14:tracePt t="33577" x="5359400" y="5473700"/>
          <p14:tracePt t="33594" x="5372100" y="5473700"/>
          <p14:tracePt t="33594" x="5378450" y="5480050"/>
          <p14:tracePt t="33610" x="5384800" y="5480050"/>
          <p14:tracePt t="33610" x="5391150" y="5486400"/>
          <p14:tracePt t="33627" x="5391150" y="5492750"/>
          <p14:tracePt t="33642" x="5384800" y="5499100"/>
          <p14:tracePt t="33666" x="5378450" y="5499100"/>
          <p14:tracePt t="33679" x="5372100" y="5505450"/>
          <p14:tracePt t="33695" x="5365750" y="5505450"/>
          <p14:tracePt t="33711" x="5372100" y="5505450"/>
          <p14:tracePt t="33798" x="5365750" y="5511800"/>
          <p14:tracePt t="33874" x="5353050" y="5518150"/>
          <p14:tracePt t="33890" x="5346700" y="5524500"/>
          <p14:tracePt t="33906" x="5340350" y="5530850"/>
          <p14:tracePt t="33915" x="5334000" y="5530850"/>
          <p14:tracePt t="33915" x="5334000" y="5537200"/>
          <p14:tracePt t="33928" x="5327650" y="5537200"/>
          <p14:tracePt t="33928" x="5321300" y="5543550"/>
          <p14:tracePt t="33945" x="5314950" y="5543550"/>
          <p14:tracePt t="33945" x="5308600" y="5549900"/>
          <p14:tracePt t="33961" x="5302250" y="5549900"/>
          <p14:tracePt t="33976" x="5295900" y="5556250"/>
          <p14:tracePt t="33994" x="5289550" y="5556250"/>
          <p14:tracePt t="34010" x="5283200" y="5556250"/>
          <p14:tracePt t="34070" x="5276850" y="5556250"/>
          <p14:tracePt t="34098" x="5270500" y="5549900"/>
          <p14:tracePt t="34114" x="5105400" y="5511800"/>
          <p14:tracePt t="34219" x="5086350" y="5505450"/>
          <p14:tracePt t="34226" x="5060950" y="5499100"/>
          <p14:tracePt t="34234" x="5035550" y="5492750"/>
          <p14:tracePt t="34244" x="4978400" y="5473700"/>
          <p14:tracePt t="34261" x="4902200" y="5448300"/>
          <p14:tracePt t="34279" x="4864100" y="5422900"/>
          <p14:tracePt t="34295" x="4838700" y="5391150"/>
          <p14:tracePt t="34311" x="4826000" y="5346700"/>
          <p14:tracePt t="34328" x="4826000" y="5295900"/>
          <p14:tracePt t="34328" x="4832350" y="5264150"/>
          <p14:tracePt t="34348" x="4857750" y="5207000"/>
          <p14:tracePt t="34364" x="4895850" y="5156200"/>
          <p14:tracePt t="34378" x="4953000" y="5111750"/>
          <p14:tracePt t="34395" x="5022850" y="5067300"/>
          <p14:tracePt t="34412" x="5105400" y="5029200"/>
          <p14:tracePt t="34412" x="5156200" y="5010150"/>
          <p14:tracePt t="34432" x="5257800" y="4978400"/>
          <p14:tracePt t="34447" x="5365750" y="4953000"/>
          <p14:tracePt t="34462" x="5480050" y="4940300"/>
          <p14:tracePt t="34479" x="5600700" y="4933950"/>
          <p14:tracePt t="34495" x="5727700" y="4933950"/>
          <p14:tracePt t="34512" x="5905500" y="4946650"/>
          <p14:tracePt t="34530" x="6019800" y="4965700"/>
          <p14:tracePt t="34546" x="6127750" y="4991100"/>
          <p14:tracePt t="34562" x="6267450" y="5041900"/>
          <p14:tracePt t="34579" x="6343650" y="5080000"/>
          <p14:tracePt t="34596" x="6400800" y="5130800"/>
          <p14:tracePt t="34613" x="6445250" y="5175250"/>
          <p14:tracePt t="34629" x="6464300" y="5251450"/>
          <p14:tracePt t="34647" x="6451600" y="5295900"/>
          <p14:tracePt t="34663" x="6419850" y="5340350"/>
          <p14:tracePt t="34679" x="6356350" y="5384800"/>
          <p14:tracePt t="34696" x="6280150" y="5422900"/>
          <p14:tracePt t="34696" x="6235700" y="5441950"/>
          <p14:tracePt t="34716" x="6134100" y="5473700"/>
          <p14:tracePt t="34731" x="6013450" y="5492750"/>
          <p14:tracePt t="34747" x="5892800" y="5511800"/>
          <p14:tracePt t="34763" x="5772150" y="5518150"/>
          <p14:tracePt t="34780" x="5651500" y="5518150"/>
          <p14:tracePt t="34780" x="5600700" y="5518150"/>
          <p14:tracePt t="34800" x="5549900" y="5511800"/>
          <p14:tracePt t="34800" x="5505450" y="5511800"/>
          <p14:tracePt t="34816" x="5422900" y="5505450"/>
          <p14:tracePt t="34830" x="5359400" y="5492750"/>
          <p14:tracePt t="34847" x="5308600" y="5473700"/>
          <p14:tracePt t="34847" x="5289550" y="5467350"/>
          <p14:tracePt t="34868" x="5276850" y="5448300"/>
          <p14:tracePt t="34868" x="5264150" y="5435600"/>
          <p14:tracePt t="34881" x="5251450" y="5422900"/>
          <p14:tracePt t="34881" x="5251450" y="5403850"/>
          <p14:tracePt t="34898" x="5245100" y="5391150"/>
          <p14:tracePt t="34898" x="5245100" y="5378450"/>
          <p14:tracePt t="34915" x="5245100" y="5372100"/>
          <p14:tracePt t="34915" x="5251450" y="5359400"/>
          <p14:tracePt t="34931" x="5257800" y="5353050"/>
          <p14:tracePt t="34931" x="5264150" y="5346700"/>
          <p14:tracePt t="34949" x="5270500" y="5346700"/>
          <p14:tracePt t="34949" x="5276850" y="5346700"/>
          <p14:tracePt t="34965" x="5283200" y="5346700"/>
          <p14:tracePt t="34980" x="5289550" y="5346700"/>
          <p14:tracePt t="34997" x="5276850" y="5346700"/>
          <p14:tracePt t="35030" x="5270500" y="5346700"/>
          <p14:tracePt t="35046" x="5264150" y="5340350"/>
          <p14:tracePt t="35055" x="5257800" y="5340350"/>
          <p14:tracePt t="35063" x="5251450" y="5340350"/>
          <p14:tracePt t="35063" x="5238750" y="5334000"/>
          <p14:tracePt t="35084" x="5232400" y="5334000"/>
          <p14:tracePt t="35084" x="5226050" y="5334000"/>
          <p14:tracePt t="35099" x="5219700" y="5334000"/>
          <p14:tracePt t="35099" x="5213350" y="5340350"/>
          <p14:tracePt t="35116" x="5207000" y="5340350"/>
          <p14:tracePt t="35116" x="5200650" y="5340350"/>
          <p14:tracePt t="35132" x="5187950" y="5346700"/>
          <p14:tracePt t="35151" x="5181600" y="5346700"/>
          <p14:tracePt t="35167" x="5175250" y="5353050"/>
          <p14:tracePt t="35180" x="5175250" y="5359400"/>
          <p14:tracePt t="35203" x="5175250" y="5365750"/>
          <p14:tracePt t="35219" x="5175250" y="5372100"/>
          <p14:tracePt t="35235" x="5181600" y="5378450"/>
          <p14:tracePt t="35262" x="5181600" y="5384800"/>
          <p14:tracePt t="35279" x="5187950" y="5391150"/>
          <p14:tracePt t="35295" x="5187950" y="5403850"/>
          <p14:tracePt t="35307" x="5194300" y="5403850"/>
          <p14:tracePt t="35314" x="5194300" y="5410200"/>
          <p14:tracePt t="35314" x="5200650" y="5416550"/>
          <p14:tracePt t="35333" x="5207000" y="5422900"/>
          <p14:tracePt t="35333" x="5213350" y="5429250"/>
          <p14:tracePt t="35350" x="5219700" y="5435600"/>
          <p14:tracePt t="35350" x="5226050" y="5448300"/>
          <p14:tracePt t="35368" x="5232400" y="5454650"/>
          <p14:tracePt t="35368" x="5238750" y="5454650"/>
          <p14:tracePt t="35383" x="5245100" y="5461000"/>
          <p14:tracePt t="35399" x="5251450" y="5467350"/>
          <p14:tracePt t="35415" x="5257800" y="5473700"/>
          <p14:tracePt t="35431" x="5257800" y="5480050"/>
          <p14:tracePt t="35448" x="5264150" y="5486400"/>
          <p14:tracePt t="35466" x="5270500" y="5492750"/>
          <p14:tracePt t="35466" x="5270500" y="5499100"/>
          <p14:tracePt t="35483" x="5276850" y="5505450"/>
          <p14:tracePt t="35498" x="5283200" y="5511800"/>
          <p14:tracePt t="35515" x="5289550" y="5518150"/>
          <p14:tracePt t="35532" x="5295900" y="5524500"/>
          <p14:tracePt t="35549" x="5308600" y="5530850"/>
          <p14:tracePt t="35566" x="5314950" y="5530850"/>
          <p14:tracePt t="35582" x="5321300" y="5537200"/>
          <p14:tracePt t="35582" x="5327650" y="5537200"/>
          <p14:tracePt t="35600" x="5334000" y="5543550"/>
          <p14:tracePt t="35615" x="5340350" y="5549900"/>
          <p14:tracePt t="35654" x="5346700" y="5556250"/>
          <p14:tracePt t="35666" x="5353050" y="5562600"/>
          <p14:tracePt t="35691" x="5353050" y="5568950"/>
          <p14:tracePt t="35707" x="5359400" y="5568950"/>
          <p14:tracePt t="35719" x="5359400" y="5575300"/>
          <p14:tracePt t="35735" x="5365750" y="5581650"/>
          <p14:tracePt t="35751" x="5372100" y="5588000"/>
          <p14:tracePt t="35766" x="5378450" y="5594350"/>
          <p14:tracePt t="35787" x="5384800" y="5594350"/>
          <p14:tracePt t="35811" x="5391150" y="5594350"/>
          <p14:tracePt t="35879" x="5397500" y="5594350"/>
          <p14:tracePt t="35907" x="5403850" y="5594350"/>
          <p14:tracePt t="35947" x="5403850" y="5588000"/>
          <p14:tracePt t="35991" x="5410200" y="5581650"/>
          <p14:tracePt t="36018" x="5410200" y="5575300"/>
          <p14:tracePt t="36075" x="5410200" y="5568950"/>
          <p14:tracePt t="36103" x="5416550" y="5562600"/>
          <p14:tracePt t="36127" x="5416550" y="5556250"/>
          <p14:tracePt t="36139" x="5416550" y="5549900"/>
          <p14:tracePt t="36155" x="5422900" y="5549900"/>
          <p14:tracePt t="36171" x="5422900" y="5543550"/>
          <p14:tracePt t="36199" x="5422900" y="5537200"/>
          <p14:tracePt t="36223" x="5422900" y="5530850"/>
          <p14:tracePt t="36259" x="5422900" y="5524500"/>
          <p14:tracePt t="36283" x="5422900" y="5518150"/>
          <p14:tracePt t="36299" x="5429250" y="5511800"/>
          <p14:tracePt t="36335" x="5435600" y="5505450"/>
          <p14:tracePt t="36375" x="5435600" y="5499100"/>
          <p14:tracePt t="36403" x="5441950" y="5492750"/>
          <p14:tracePt t="36471" x="5448300" y="5486400"/>
          <p14:tracePt t="36499" x="5454650" y="5486400"/>
          <p14:tracePt t="36531" x="5454650" y="5480050"/>
          <p14:tracePt t="36555" x="5461000" y="5480050"/>
          <p14:tracePt t="36567" x="5467350" y="5480050"/>
          <p14:tracePt t="36583" x="5473700" y="5473700"/>
          <p14:tracePt t="36607" x="5480050" y="5473700"/>
          <p14:tracePt t="36627" x="5480050" y="5480050"/>
          <p14:tracePt t="36659" x="5486400" y="5480050"/>
          <p14:tracePt t="36687" x="5486400" y="5486400"/>
          <p14:tracePt t="36711" x="5486400" y="5492750"/>
          <p14:tracePt t="36735" x="5486400" y="5486400"/>
          <p14:tracePt t="36855" x="5492750" y="5486400"/>
          <p14:tracePt t="37039" x="5492750" y="5480050"/>
          <p14:tracePt t="37079" x="5499100" y="5480050"/>
          <p14:tracePt t="37107" x="5505450" y="5486400"/>
          <p14:tracePt t="37147" x="5511800" y="5486400"/>
          <p14:tracePt t="37227" x="5518150" y="5486400"/>
          <p14:tracePt t="37267" x="5518150" y="5480050"/>
          <p14:tracePt t="37355" x="5511800" y="5480050"/>
          <p14:tracePt t="37379" x="5505450" y="5480050"/>
          <p14:tracePt t="37395" x="5499100" y="5480050"/>
          <p14:tracePt t="37407" x="5492750" y="5480050"/>
          <p14:tracePt t="37423" x="5486400" y="5480050"/>
          <p14:tracePt t="37431" x="5480050" y="5486400"/>
          <p14:tracePt t="37439" x="5473700" y="5486400"/>
          <p14:tracePt t="37455" x="5467350" y="5486400"/>
          <p14:tracePt t="37455" x="5461000" y="5486400"/>
          <p14:tracePt t="37455" x="5454650" y="5486400"/>
          <p14:tracePt t="37476" x="5441950" y="5486400"/>
          <p14:tracePt t="37488" x="5435600" y="5486400"/>
          <p14:tracePt t="37488" x="5416550" y="5480050"/>
          <p14:tracePt t="37508" x="5410200" y="5480050"/>
          <p14:tracePt t="37508" x="5397500" y="5480050"/>
          <p14:tracePt t="37524" x="5384800" y="5473700"/>
          <p14:tracePt t="37524" x="5378450" y="5473700"/>
          <p14:tracePt t="37541" x="5365750" y="5473700"/>
          <p14:tracePt t="37541" x="5353050" y="5473700"/>
          <p14:tracePt t="37541" x="5340350" y="5480050"/>
          <p14:tracePt t="37560" x="5327650" y="5480050"/>
          <p14:tracePt t="37572" x="5314950" y="5480050"/>
          <p14:tracePt t="37572" x="5289550" y="5486400"/>
          <p14:tracePt t="37591" x="5276850" y="5492750"/>
          <p14:tracePt t="37591" x="5264150" y="5492750"/>
          <p14:tracePt t="37607" x="5251450" y="5499100"/>
          <p14:tracePt t="37607" x="5245100" y="5499100"/>
          <p14:tracePt t="37624" x="5232400" y="5505450"/>
          <p14:tracePt t="37624" x="5219700" y="5518150"/>
          <p14:tracePt t="37641" x="5207000" y="5518150"/>
          <p14:tracePt t="37641" x="5200650" y="5524500"/>
          <p14:tracePt t="37658" x="5194300" y="5530850"/>
          <p14:tracePt t="37658" x="5187950" y="5537200"/>
          <p14:tracePt t="37674" x="5175250" y="5549900"/>
          <p14:tracePt t="37674" x="5162550" y="5556250"/>
          <p14:tracePt t="37691" x="5149850" y="5568950"/>
          <p14:tracePt t="37691" x="5111750" y="5588000"/>
          <p14:tracePt t="37708" x="5086350" y="5607050"/>
          <p14:tracePt t="37708" x="5060950" y="5619750"/>
          <p14:tracePt t="37725" x="5029200" y="5632450"/>
          <p14:tracePt t="37725" x="4997450" y="5651500"/>
          <p14:tracePt t="37741" x="4959350" y="5664200"/>
          <p14:tracePt t="37741" x="4921250" y="5683250"/>
          <p14:tracePt t="37741" x="4876800" y="5702300"/>
          <p14:tracePt t="37760" x="4832350" y="5721350"/>
          <p14:tracePt t="37773" x="4781550" y="5740400"/>
          <p14:tracePt t="37773" x="4679950" y="5772150"/>
          <p14:tracePt t="37792" x="4629150" y="5791200"/>
          <p14:tracePt t="37792" x="4578350" y="5803900"/>
          <p14:tracePt t="37808" x="4521200" y="5822950"/>
          <p14:tracePt t="37808" x="4470400" y="5829300"/>
          <p14:tracePt t="37825" x="4413250" y="5842000"/>
          <p14:tracePt t="37825" x="4362450" y="5854700"/>
          <p14:tracePt t="37825" x="4311650" y="5867400"/>
          <p14:tracePt t="37844" x="4254500" y="5873750"/>
          <p14:tracePt t="37856" x="4203700" y="5880100"/>
          <p14:tracePt t="37856" x="4108450" y="5886450"/>
          <p14:tracePt t="37856" x="4064000" y="5886450"/>
          <p14:tracePt t="37880" x="4025900" y="5880100"/>
          <p14:tracePt t="37890" x="3981450" y="5873750"/>
          <p14:tracePt t="37890" x="3937000" y="5867400"/>
          <p14:tracePt t="37909" x="3898900" y="5854700"/>
          <p14:tracePt t="37909" x="3860800" y="5842000"/>
          <p14:tracePt t="37909" x="3822700" y="5829300"/>
          <p14:tracePt t="37928" x="3778250" y="5816600"/>
          <p14:tracePt t="37928" x="3740150" y="5803900"/>
          <p14:tracePt t="37942" x="3695700" y="5791200"/>
          <p14:tracePt t="37942" x="3657600" y="5772150"/>
          <p14:tracePt t="37958" x="3613150" y="5759450"/>
          <p14:tracePt t="37958" x="3575050" y="5746750"/>
          <p14:tracePt t="37975" x="3536950" y="5727700"/>
          <p14:tracePt t="37975" x="3498850" y="5715000"/>
          <p14:tracePt t="37993" x="3467100" y="5702300"/>
          <p14:tracePt t="37993" x="3403600" y="5676900"/>
          <p14:tracePt t="38010" x="3371850" y="5664200"/>
          <p14:tracePt t="38010" x="3346450" y="5651500"/>
          <p14:tracePt t="38026" x="3321050" y="5638800"/>
          <p14:tracePt t="38026" x="3295650" y="5632450"/>
          <p14:tracePt t="38044" x="3270250" y="5619750"/>
          <p14:tracePt t="38044" x="3225800" y="5600700"/>
          <p14:tracePt t="38060" x="3206750" y="5594350"/>
          <p14:tracePt t="38060" x="3187700" y="5588000"/>
          <p14:tracePt t="38076" x="3175000" y="5581650"/>
          <p14:tracePt t="38076" x="3162300" y="5575300"/>
          <p14:tracePt t="38093" x="3149600" y="5575300"/>
          <p14:tracePt t="38093" x="3136900" y="5568950"/>
          <p14:tracePt t="38110" x="3130550" y="5562600"/>
          <p14:tracePt t="38110" x="3117850" y="5562600"/>
          <p14:tracePt t="38110" x="3111500" y="5562600"/>
          <p14:tracePt t="38128" x="3098800" y="5562600"/>
          <p14:tracePt t="38141" x="3092450" y="5562600"/>
          <p14:tracePt t="38141" x="3073400" y="5562600"/>
          <p14:tracePt t="38160" x="3060700" y="5562600"/>
          <p14:tracePt t="38160" x="3054350" y="5562600"/>
          <p14:tracePt t="38176" x="3048000" y="5568950"/>
          <p14:tracePt t="38176" x="3041650" y="5568950"/>
          <p14:tracePt t="38176" x="3028950" y="5575300"/>
          <p14:tracePt t="38196" x="3022600" y="5575300"/>
          <p14:tracePt t="38208" x="3016250" y="5575300"/>
          <p14:tracePt t="38208" x="3009900" y="5581650"/>
          <p14:tracePt t="38208" x="2997200" y="5588000"/>
          <p14:tracePt t="38229" x="2990850" y="5588000"/>
          <p14:tracePt t="38229" x="2984500" y="5594350"/>
          <p14:tracePt t="38243" x="2971800" y="5594350"/>
          <p14:tracePt t="38243" x="2959100" y="5594350"/>
          <p14:tracePt t="38260" x="2952750" y="5594350"/>
          <p14:tracePt t="38260" x="2940050" y="5588000"/>
          <p14:tracePt t="38277" x="2927350" y="5581650"/>
          <p14:tracePt t="38295" x="2711450" y="5416550"/>
          <p14:tracePt t="38362" x="2692400" y="5391150"/>
          <p14:tracePt t="38368" x="2673350" y="5372100"/>
          <p14:tracePt t="38376" x="2647950" y="5327650"/>
          <p14:tracePt t="38392" x="2635250" y="5276850"/>
          <p14:tracePt t="38409" x="2654300" y="5219700"/>
          <p14:tracePt t="38409" x="2673350" y="5200650"/>
          <p14:tracePt t="38429" x="2730500" y="5156200"/>
          <p14:tracePt t="38444" x="2806700" y="5118100"/>
          <p14:tracePt t="38459" x="2901950" y="5092700"/>
          <p14:tracePt t="38476" x="3009900" y="5067300"/>
          <p14:tracePt t="38493" x="3130550" y="5041900"/>
          <p14:tracePt t="38493" x="3194050" y="5035550"/>
          <p14:tracePt t="38512" x="3327400" y="5022850"/>
          <p14:tracePt t="38528" x="3467100" y="5022850"/>
          <p14:tracePt t="38543" x="3613150" y="5022850"/>
          <p14:tracePt t="38560" x="3765550" y="5022850"/>
          <p14:tracePt t="38576" x="3911600" y="5022850"/>
          <p14:tracePt t="38593" x="4114800" y="5022850"/>
          <p14:tracePt t="38610" x="4241800" y="5035550"/>
          <p14:tracePt t="38626" x="4356100" y="5054600"/>
          <p14:tracePt t="38643" x="4502150" y="5105400"/>
          <p14:tracePt t="38660" x="4578350" y="5143500"/>
          <p14:tracePt t="38677" x="4635500" y="5181600"/>
          <p14:tracePt t="38694" x="4679950" y="5219700"/>
          <p14:tracePt t="38710" x="4711700" y="5270500"/>
          <p14:tracePt t="38728" x="4711700" y="5302250"/>
          <p14:tracePt t="38744" x="4692650" y="5334000"/>
          <p14:tracePt t="38760" x="4660900" y="5365750"/>
          <p14:tracePt t="38777" x="4610100" y="5391150"/>
          <p14:tracePt t="38777" x="4578350" y="5403850"/>
          <p14:tracePt t="38797" x="4502150" y="5422900"/>
          <p14:tracePt t="38812" x="4406900" y="5441950"/>
          <p14:tracePt t="38828" x="4292600" y="5461000"/>
          <p14:tracePt t="38844" x="4165600" y="5486400"/>
          <p14:tracePt t="38861" x="4025900" y="5511800"/>
          <p14:tracePt t="38861" x="3949700" y="5524500"/>
          <p14:tracePt t="38882" x="3797300" y="5549900"/>
          <p14:tracePt t="38896" x="3644900" y="5575300"/>
          <p14:tracePt t="38911" x="3492500" y="5588000"/>
          <p14:tracePt t="38928" x="3352800" y="5594350"/>
          <p14:tracePt t="38944" x="3175000" y="5594350"/>
          <p14:tracePt t="38961" x="3073400" y="5600700"/>
          <p14:tracePt t="38978" x="2990850" y="5619750"/>
          <p14:tracePt t="38994" x="2908300" y="5645150"/>
          <p14:tracePt t="39012" x="2889250" y="5657850"/>
          <p14:tracePt t="39012" x="2870200" y="5664200"/>
          <p14:tracePt t="39029" x="2863850" y="5670550"/>
          <p14:tracePt t="39045" x="2863850" y="5676900"/>
          <p14:tracePt t="39045" x="2870200" y="5676900"/>
          <p14:tracePt t="39063" x="2882900" y="5683250"/>
          <p14:tracePt t="39063" x="2914650" y="5695950"/>
          <p14:tracePt t="39080" x="2933700" y="5702300"/>
          <p14:tracePt t="39080" x="2959100" y="5708650"/>
          <p14:tracePt t="39096" x="2990850" y="5721350"/>
          <p14:tracePt t="39096" x="3016250" y="5727700"/>
          <p14:tracePt t="39113" x="3048000" y="5734050"/>
          <p14:tracePt t="39113" x="3079750" y="5746750"/>
          <p14:tracePt t="39129" x="3111500" y="5753100"/>
          <p14:tracePt t="39129" x="3149600" y="5759450"/>
          <p14:tracePt t="39129" x="3181350" y="5765800"/>
          <p14:tracePt t="39149" x="3219450" y="5778500"/>
          <p14:tracePt t="39161" x="3251200" y="5784850"/>
          <p14:tracePt t="39161" x="3321050" y="5803900"/>
          <p14:tracePt t="39180" x="3352800" y="5816600"/>
          <p14:tracePt t="39180" x="3384550" y="5829300"/>
          <p14:tracePt t="39197" x="3409950" y="5842000"/>
          <p14:tracePt t="39197" x="3435350" y="5854700"/>
          <p14:tracePt t="39213" x="3460750" y="5867400"/>
          <p14:tracePt t="39213" x="3486150" y="5880100"/>
          <p14:tracePt t="39213" x="3505200" y="5899150"/>
          <p14:tracePt t="39232" x="3524250" y="5911850"/>
          <p14:tracePt t="39245" x="3536950" y="5924550"/>
          <p14:tracePt t="39245" x="3562350" y="5943600"/>
          <p14:tracePt t="39263" x="3568700" y="5949950"/>
          <p14:tracePt t="39263" x="3575050" y="5956300"/>
          <p14:tracePt t="39280" x="3575050" y="5962650"/>
          <p14:tracePt t="39280" x="3575050" y="5969000"/>
          <p14:tracePt t="39297" x="3562350" y="5975350"/>
          <p14:tracePt t="39312" x="3556000" y="5981700"/>
          <p14:tracePt t="39312" x="3530600" y="5988050"/>
          <p14:tracePt t="39331" x="3511550" y="5988050"/>
          <p14:tracePt t="39331" x="3498850" y="5988050"/>
          <p14:tracePt t="39347" x="3479800" y="5994400"/>
          <p14:tracePt t="39347" x="3467100" y="5994400"/>
          <p14:tracePt t="39364" x="3448050" y="6000750"/>
          <p14:tracePt t="39364" x="3416300" y="6000750"/>
          <p14:tracePt t="39381" x="3397250" y="6000750"/>
          <p14:tracePt t="39381" x="3384550" y="6007100"/>
          <p14:tracePt t="39397" x="3365500" y="6007100"/>
          <p14:tracePt t="39397" x="3346450" y="6007100"/>
          <p14:tracePt t="39414" x="3333750" y="6007100"/>
          <p14:tracePt t="39414" x="3314700" y="6000750"/>
          <p14:tracePt t="39430" x="3302000" y="6000750"/>
          <p14:tracePt t="39430" x="3282950" y="5994400"/>
          <p14:tracePt t="39449" x="3251200" y="5988050"/>
          <p14:tracePt t="39449" x="3238500" y="5988050"/>
          <p14:tracePt t="39464" x="3225800" y="5981700"/>
          <p14:tracePt t="39464" x="3213100" y="5975350"/>
          <p14:tracePt t="39481" x="3200400" y="5975350"/>
          <p14:tracePt t="39481" x="3194050" y="5969000"/>
          <p14:tracePt t="39497" x="3187700" y="5969000"/>
          <p14:tracePt t="39512" x="3187700" y="5962650"/>
          <p14:tracePt t="39529" x="3187700" y="5956300"/>
          <p14:tracePt t="39529" x="3206750" y="5956300"/>
          <p14:tracePt t="39549" x="3219450" y="5956300"/>
          <p14:tracePt t="39549" x="3232150" y="5949950"/>
          <p14:tracePt t="39564" x="3251200" y="5949950"/>
          <p14:tracePt t="39564" x="3263900" y="5943600"/>
          <p14:tracePt t="39581" x="3282950" y="5943600"/>
          <p14:tracePt t="39581" x="3308350" y="5943600"/>
          <p14:tracePt t="39581" x="3327400" y="5937250"/>
          <p14:tracePt t="39600" x="3352800" y="5937250"/>
          <p14:tracePt t="39613" x="3378200" y="5930900"/>
          <p14:tracePt t="39613" x="3441700" y="5930900"/>
          <p14:tracePt t="39631" x="3473450" y="5930900"/>
          <p14:tracePt t="39631" x="3511550" y="5924550"/>
          <p14:tracePt t="39648" x="3549650" y="5924550"/>
          <p14:tracePt t="39648" x="3594100" y="5918200"/>
          <p14:tracePt t="39665" x="3632200" y="5918200"/>
          <p14:tracePt t="39665" x="3727450" y="5918200"/>
          <p14:tracePt t="39681" x="3778250" y="5918200"/>
          <p14:tracePt t="39681" x="3829050" y="5918200"/>
          <p14:tracePt t="39698" x="3879850" y="5918200"/>
          <p14:tracePt t="39698" x="3937000" y="5924550"/>
          <p14:tracePt t="39715" x="3987800" y="5924550"/>
          <p14:tracePt t="39715" x="4044950" y="5924550"/>
          <p14:tracePt t="39732" x="4102100" y="5930900"/>
          <p14:tracePt t="39732" x="4222750" y="5930900"/>
          <p14:tracePt t="39748" x="4286250" y="5930900"/>
          <p14:tracePt t="39748" x="4349750" y="5930900"/>
          <p14:tracePt t="39765" x="4413250" y="5930900"/>
          <p14:tracePt t="39765" x="4476750" y="5930900"/>
          <p14:tracePt t="39781" x="4540250" y="5930900"/>
          <p14:tracePt t="39781" x="4610100" y="5930900"/>
          <p14:tracePt t="39781" x="4679950" y="5930900"/>
          <p14:tracePt t="39801" x="4749800" y="5930900"/>
          <p14:tracePt t="39813" x="4819650" y="5930900"/>
          <p14:tracePt t="39813" x="4965700" y="5937250"/>
          <p14:tracePt t="39832" x="5035550" y="5937250"/>
          <p14:tracePt t="39832" x="5111750" y="5930900"/>
          <p14:tracePt t="39849" x="5181600" y="5930900"/>
          <p14:tracePt t="39849" x="5257800" y="5930900"/>
          <p14:tracePt t="39849" x="5334000" y="5924550"/>
          <p14:tracePt t="39869" x="5403850" y="5924550"/>
          <p14:tracePt t="39880" x="5480050" y="5924550"/>
          <p14:tracePt t="39880" x="5556250" y="5918200"/>
          <p14:tracePt t="39880" x="5632450" y="5918200"/>
          <p14:tracePt t="39901" x="5708650" y="5911850"/>
          <p14:tracePt t="39901" x="5784850" y="5911850"/>
          <p14:tracePt t="39916" x="5861050" y="5911850"/>
          <p14:tracePt t="39916" x="5937250" y="5911850"/>
          <p14:tracePt t="39932" x="6013450" y="5911850"/>
          <p14:tracePt t="39932" x="6089650" y="5911850"/>
          <p14:tracePt t="39949" x="6165850" y="5911850"/>
          <p14:tracePt t="39949" x="6242050" y="5911850"/>
          <p14:tracePt t="39949" x="6318250" y="5918200"/>
          <p14:tracePt t="39969" x="6388100" y="5918200"/>
          <p14:tracePt t="39969" x="6464300" y="5918200"/>
          <p14:tracePt t="39982" x="6534150" y="5918200"/>
          <p14:tracePt t="39982" x="6610350" y="5924550"/>
          <p14:tracePt t="39999" x="6686550" y="5924550"/>
          <p14:tracePt t="39999" x="6756400" y="5924550"/>
          <p14:tracePt t="40016" x="6832600" y="5924550"/>
          <p14:tracePt t="40016" x="6902450" y="5924550"/>
          <p14:tracePt t="40034" x="6972300" y="5924550"/>
          <p14:tracePt t="40034" x="7112000" y="5924550"/>
          <p14:tracePt t="40050" x="7181850" y="5918200"/>
          <p14:tracePt t="40050" x="7245350" y="5918200"/>
          <p14:tracePt t="40066" x="7315200" y="5918200"/>
          <p14:tracePt t="40066" x="7378700" y="5911850"/>
          <p14:tracePt t="40083" x="7435850" y="5911850"/>
          <p14:tracePt t="40083" x="7556500" y="5905500"/>
          <p14:tracePt t="40101" x="7607300" y="5905500"/>
          <p14:tracePt t="40101" x="7664450" y="5905500"/>
          <p14:tracePt t="40117" x="7715250" y="5905500"/>
          <p14:tracePt t="40117" x="7759700" y="5899150"/>
          <p14:tracePt t="40133" x="7810500" y="5899150"/>
          <p14:tracePt t="40133" x="7854950" y="5892800"/>
          <p14:tracePt t="40150" x="7899400" y="5892800"/>
          <p14:tracePt t="40150" x="7937500" y="5886450"/>
          <p14:tracePt t="40150" x="7975600" y="5886450"/>
          <p14:tracePt t="40169" x="8013700" y="5880100"/>
          <p14:tracePt t="40181" x="8045450" y="5873750"/>
          <p14:tracePt t="40181" x="8102600" y="5861050"/>
          <p14:tracePt t="40200" x="8128000" y="5861050"/>
          <p14:tracePt t="40200" x="8147050" y="5854700"/>
          <p14:tracePt t="40217" x="8166100" y="5848350"/>
          <p14:tracePt t="40217" x="8185150" y="5842000"/>
          <p14:tracePt t="40234" x="8197850" y="5842000"/>
          <p14:tracePt t="40234" x="8204200" y="5835650"/>
          <p14:tracePt t="40234" x="8210550" y="5835650"/>
          <p14:tracePt t="40252" x="8204200" y="5829300"/>
          <p14:tracePt t="40280" x="8191500" y="5835650"/>
          <p14:tracePt t="40288" x="8178800" y="5835650"/>
          <p14:tracePt t="40298" x="8166100" y="5835650"/>
          <p14:tracePt t="40298" x="8147050" y="5842000"/>
          <p14:tracePt t="40317" x="8128000" y="5842000"/>
          <p14:tracePt t="40317" x="8108950" y="5848350"/>
          <p14:tracePt t="40334" x="8083550" y="5848350"/>
          <p14:tracePt t="40334" x="8032750" y="5861050"/>
          <p14:tracePt t="40350" x="8001000" y="5867400"/>
          <p14:tracePt t="40350" x="7969250" y="5873750"/>
          <p14:tracePt t="40368" x="7937500" y="5880100"/>
          <p14:tracePt t="40368" x="7899400" y="5886450"/>
          <p14:tracePt t="40384" x="7861300" y="5886450"/>
          <p14:tracePt t="40384" x="7778750" y="5899150"/>
          <p14:tracePt t="40401" x="7727950" y="5905500"/>
          <p14:tracePt t="40401" x="7677150" y="5911850"/>
          <p14:tracePt t="40417" x="7626350" y="5918200"/>
          <p14:tracePt t="40417" x="7569200" y="5924550"/>
          <p14:tracePt t="40434" x="7505700" y="5924550"/>
          <p14:tracePt t="40434" x="7435850" y="5930900"/>
          <p14:tracePt t="40451" x="7372350" y="5937250"/>
          <p14:tracePt t="40451" x="7226300" y="5956300"/>
          <p14:tracePt t="40469" x="7143750" y="5962650"/>
          <p14:tracePt t="40469" x="7067550" y="5969000"/>
          <p14:tracePt t="40484" x="6985000" y="5975350"/>
          <p14:tracePt t="40484" x="6908800" y="5981700"/>
          <p14:tracePt t="40501" x="6826250" y="5988050"/>
          <p14:tracePt t="40501" x="6743700" y="6000750"/>
          <p14:tracePt t="40501" x="6661150" y="6007100"/>
          <p14:tracePt t="40521" x="6578600" y="6013450"/>
          <p14:tracePt t="40532" x="6496050" y="6019800"/>
          <p14:tracePt t="40532" x="6413500" y="6032500"/>
          <p14:tracePt t="40532" x="6330950" y="6038850"/>
          <p14:tracePt t="40553" x="6248400" y="6045200"/>
          <p14:tracePt t="40553" x="6165850" y="6057900"/>
          <p14:tracePt t="40569" x="6083300" y="6064250"/>
          <p14:tracePt t="40569" x="5994400" y="6064250"/>
          <p14:tracePt t="40584" x="5911850" y="6070600"/>
          <p14:tracePt t="40584" x="5829300" y="6076950"/>
          <p14:tracePt t="40601" x="5740400" y="6083300"/>
          <p14:tracePt t="40601" x="5657850" y="6083300"/>
          <p14:tracePt t="40601" x="5575300" y="6083300"/>
          <p14:tracePt t="40621" x="5492750" y="6083300"/>
          <p14:tracePt t="40621" x="5410200" y="6089650"/>
          <p14:tracePt t="40635" x="5334000" y="6083300"/>
          <p14:tracePt t="40635" x="5251450" y="6083300"/>
          <p14:tracePt t="40651" x="5175250" y="6083300"/>
          <p14:tracePt t="40651" x="5099050" y="6076950"/>
          <p14:tracePt t="40668" x="5022850" y="6076950"/>
          <p14:tracePt t="40668" x="4946650" y="6070600"/>
          <p14:tracePt t="40685" x="4870450" y="6070600"/>
          <p14:tracePt t="40685" x="4724400" y="6057900"/>
          <p14:tracePt t="40702" x="4660900" y="6057900"/>
          <p14:tracePt t="40702" x="4591050" y="6051550"/>
          <p14:tracePt t="40719" x="4527550" y="6045200"/>
          <p14:tracePt t="40719" x="4470400" y="6045200"/>
          <p14:tracePt t="40735" x="4406900" y="6038850"/>
          <p14:tracePt t="40735" x="4349750" y="6032500"/>
          <p14:tracePt t="40752" x="4298950" y="6026150"/>
          <p14:tracePt t="40752" x="4184650" y="6013450"/>
          <p14:tracePt t="40769" x="4133850" y="6007100"/>
          <p14:tracePt t="40769" x="4083050" y="6000750"/>
          <p14:tracePt t="40785" x="4038600" y="5994400"/>
          <p14:tracePt t="40785" x="3987800" y="5988050"/>
          <p14:tracePt t="40802" x="3943350" y="5988050"/>
          <p14:tracePt t="40802" x="3892550" y="5981700"/>
          <p14:tracePt t="40802" x="3854450" y="5981700"/>
          <p14:tracePt t="40821" x="3810000" y="5975350"/>
          <p14:tracePt t="40834" x="3771900" y="5975350"/>
          <p14:tracePt t="40834" x="3695700" y="5969000"/>
          <p14:tracePt t="40853" x="3657600" y="5962650"/>
          <p14:tracePt t="40853" x="3619500" y="5962650"/>
          <p14:tracePt t="40853" x="3587750" y="5956300"/>
          <p14:tracePt t="40873" x="3549650" y="5956300"/>
          <p14:tracePt t="40884" x="3517900" y="5956300"/>
          <p14:tracePt t="40884" x="3486150" y="5949950"/>
          <p14:tracePt t="40884" x="3460750" y="5949950"/>
          <p14:tracePt t="40905" x="3435350" y="5949950"/>
          <p14:tracePt t="40917" x="3409950" y="5949950"/>
          <p14:tracePt t="40917" x="3365500" y="5943600"/>
          <p14:tracePt t="40936" x="3352800" y="5943600"/>
          <p14:tracePt t="40936" x="3333750" y="5943600"/>
          <p14:tracePt t="40952" x="3327400" y="5943600"/>
          <p14:tracePt t="40952" x="3314700" y="5937250"/>
          <p14:tracePt t="40969" x="3308350" y="5937250"/>
          <p14:tracePt t="40969" x="3302000" y="5937250"/>
          <p14:tracePt t="40987" x="3302000" y="5930900"/>
          <p14:tracePt t="41001" x="3308350" y="5924550"/>
          <p14:tracePt t="41018" x="3314700" y="5924550"/>
          <p14:tracePt t="41018" x="3327400" y="5924550"/>
          <p14:tracePt t="41036" x="3340100" y="5924550"/>
          <p14:tracePt t="41036" x="3371850" y="5918200"/>
          <p14:tracePt t="41053" x="3390900" y="5918200"/>
          <p14:tracePt t="41053" x="3409950" y="5918200"/>
          <p14:tracePt t="41070" x="3435350" y="5918200"/>
          <p14:tracePt t="41070" x="3454400" y="5911850"/>
          <p14:tracePt t="41086" x="3479800" y="5911850"/>
          <p14:tracePt t="41086" x="3511550" y="5911850"/>
          <p14:tracePt t="41103" x="3536950" y="5905500"/>
          <p14:tracePt t="41103" x="3562350" y="5905500"/>
          <p14:tracePt t="41121" x="3613150" y="5899150"/>
          <p14:tracePt t="41121" x="3632200" y="5899150"/>
          <p14:tracePt t="41137" x="3657600" y="5899150"/>
          <p14:tracePt t="41137" x="3670300" y="5899150"/>
          <p14:tracePt t="41154" x="3689350" y="5899150"/>
          <p14:tracePt t="41154" x="3702050" y="5899150"/>
          <p14:tracePt t="41170" x="3708400" y="5899150"/>
          <p14:tracePt t="41170" x="3721100" y="5899150"/>
          <p14:tracePt t="41188" x="3714750" y="5905500"/>
          <p14:tracePt t="41220" x="3702050" y="5911850"/>
          <p14:tracePt t="41228" x="3695700" y="5911850"/>
          <p14:tracePt t="41235" x="3683000" y="5918200"/>
          <p14:tracePt t="41235" x="3670300" y="5918200"/>
          <p14:tracePt t="41254" x="3651250" y="5918200"/>
          <p14:tracePt t="41254" x="3638550" y="5924550"/>
          <p14:tracePt t="41254" x="3625850" y="5924550"/>
          <p14:tracePt t="41273" x="3606800" y="5924550"/>
          <p14:tracePt t="41285" x="3594100" y="5924550"/>
          <p14:tracePt t="41285" x="3568700" y="5924550"/>
          <p14:tracePt t="41303" x="3549650" y="5924550"/>
          <p14:tracePt t="41303" x="3536950" y="5924550"/>
          <p14:tracePt t="41321" x="3530600" y="5924550"/>
          <p14:tracePt t="41321" x="3517900" y="5924550"/>
          <p14:tracePt t="41337" x="3505200" y="5918200"/>
          <p14:tracePt t="41337" x="3492500" y="5911850"/>
          <p14:tracePt t="41354" x="3479800" y="5911850"/>
          <p14:tracePt t="41354" x="3473450" y="5905500"/>
          <p14:tracePt t="41371" x="3467100" y="5899150"/>
          <p14:tracePt t="41392" x="3467100" y="5892800"/>
          <p14:tracePt t="41408" x="3473450" y="5886450"/>
          <p14:tracePt t="41408" x="3479800" y="5886450"/>
          <p14:tracePt t="41421" x="3492500" y="5886450"/>
          <p14:tracePt t="41421" x="3505200" y="5886450"/>
          <p14:tracePt t="41438" x="3524250" y="5886450"/>
          <p14:tracePt t="41438" x="3543300" y="5886450"/>
          <p14:tracePt t="41454" x="3568700" y="5886450"/>
          <p14:tracePt t="41454" x="3594100" y="5886450"/>
          <p14:tracePt t="41454" x="3625850" y="5892800"/>
          <p14:tracePt t="41473" x="3657600" y="5892800"/>
          <p14:tracePt t="41486" x="3702050" y="5899150"/>
          <p14:tracePt t="41486" x="3790950" y="5905500"/>
          <p14:tracePt t="41505" x="3841750" y="5911850"/>
          <p14:tracePt t="41505" x="3892550" y="5911850"/>
          <p14:tracePt t="41521" x="3956050" y="5918200"/>
          <p14:tracePt t="41521" x="4019550" y="5924550"/>
          <p14:tracePt t="41538" x="4089400" y="5924550"/>
          <p14:tracePt t="41538" x="4159250" y="5924550"/>
          <p14:tracePt t="41538" x="4235450" y="5930900"/>
          <p14:tracePt t="41558" x="4311650" y="5930900"/>
          <p14:tracePt t="41569" x="4394200" y="5930900"/>
          <p14:tracePt t="41569" x="4559300" y="5930900"/>
          <p14:tracePt t="41589" x="4641850" y="5930900"/>
          <p14:tracePt t="41589" x="4724400" y="5930900"/>
          <p14:tracePt t="41606" x="4806950" y="5930900"/>
          <p14:tracePt t="41606" x="4889500" y="5930900"/>
          <p14:tracePt t="41622" x="4965700" y="5930900"/>
          <p14:tracePt t="41622" x="5041900" y="5930900"/>
          <p14:tracePt t="41622" x="5118100" y="5930900"/>
          <p14:tracePt t="41640" x="5187950" y="5930900"/>
          <p14:tracePt t="41640" x="5251450" y="5930900"/>
          <p14:tracePt t="41655" x="5314950" y="5930900"/>
          <p14:tracePt t="41655" x="5372100" y="5930900"/>
          <p14:tracePt t="41672" x="5422900" y="5937250"/>
          <p14:tracePt t="41672" x="5473700" y="5937250"/>
          <p14:tracePt t="41688" x="5524500" y="5937250"/>
          <p14:tracePt t="41688" x="5568950" y="5937250"/>
          <p14:tracePt t="41706" x="5607050" y="5937250"/>
          <p14:tracePt t="41706" x="5676900" y="5943600"/>
          <p14:tracePt t="41722" x="5702300" y="5943600"/>
          <p14:tracePt t="41722" x="5727700" y="5943600"/>
          <p14:tracePt t="41738" x="5753100" y="5949950"/>
          <p14:tracePt t="41738" x="5772150" y="5949950"/>
          <p14:tracePt t="41756" x="5784850" y="5949950"/>
          <p14:tracePt t="41756" x="5803900" y="5949950"/>
          <p14:tracePt t="41772" x="5816600" y="5949950"/>
          <p14:tracePt t="41772" x="5829300" y="5956300"/>
          <p14:tracePt t="41789" x="5835650" y="5956300"/>
          <p14:tracePt t="41804" x="5829300" y="5949950"/>
          <p14:tracePt t="41836" x="5822950" y="5949950"/>
          <p14:tracePt t="41841" x="5816600" y="5949950"/>
          <p14:tracePt t="41854" x="5810250" y="5949950"/>
          <p14:tracePt t="41854" x="5797550" y="5956300"/>
          <p14:tracePt t="41874" x="5791200" y="5956300"/>
          <p14:tracePt t="41874" x="5784850" y="5962650"/>
          <p14:tracePt t="41889" x="5778500" y="5969000"/>
          <p14:tracePt t="41908" x="5778500" y="5975350"/>
          <p14:tracePt t="42020" x="5772150" y="5975350"/>
          <p14:tracePt t="42036" x="5765800" y="5981700"/>
          <p14:tracePt t="42052" x="5759450" y="5981700"/>
          <p14:tracePt t="42060" x="5753100" y="5981700"/>
          <p14:tracePt t="42071" x="5746750" y="5981700"/>
          <p14:tracePt t="42071" x="5734050" y="5988050"/>
          <p14:tracePt t="42090" x="5727700" y="5988050"/>
          <p14:tracePt t="42090" x="5721350" y="5988050"/>
          <p14:tracePt t="42107" x="5715000" y="5988050"/>
          <p14:tracePt t="42107" x="5702300" y="5994400"/>
          <p14:tracePt t="42123" x="5695950" y="5994400"/>
          <p14:tracePt t="42123" x="5683250" y="5994400"/>
          <p14:tracePt t="42141" x="5664200" y="6000750"/>
          <p14:tracePt t="42141" x="5651500" y="6000750"/>
          <p14:tracePt t="42158" x="5638800" y="6000750"/>
          <p14:tracePt t="42158" x="5619750" y="6000750"/>
          <p14:tracePt t="42174" x="5607050" y="6000750"/>
          <p14:tracePt t="42174" x="5588000" y="5994400"/>
          <p14:tracePt t="42190" x="5568950" y="5994400"/>
          <p14:tracePt t="42190" x="5549900" y="5994400"/>
          <p14:tracePt t="42190" x="5530850" y="5988050"/>
          <p14:tracePt t="42210" x="5505450" y="5981700"/>
          <p14:tracePt t="42222" x="5480050" y="5981700"/>
          <p14:tracePt t="42222" x="5416550" y="5969000"/>
          <p14:tracePt t="42241" x="5372100" y="5962650"/>
          <p14:tracePt t="42241" x="5334000" y="5956300"/>
          <p14:tracePt t="42241" x="5283200" y="5949950"/>
          <p14:tracePt t="42260" x="5226050" y="5943600"/>
          <p14:tracePt t="42272" x="5168900" y="5943600"/>
          <p14:tracePt t="42272" x="5105400" y="5937250"/>
          <p14:tracePt t="42272" x="5035550" y="5930900"/>
          <p14:tracePt t="42293" x="4965700" y="5930900"/>
          <p14:tracePt t="42305" x="4889500" y="5924550"/>
          <p14:tracePt t="42305" x="4730750" y="5924550"/>
          <p14:tracePt t="42324" x="4648200" y="5918200"/>
          <p14:tracePt t="42324" x="4565650" y="5918200"/>
          <p14:tracePt t="42341" x="4483100" y="5918200"/>
          <p14:tracePt t="42341" x="4400550" y="5924550"/>
          <p14:tracePt t="42358" x="4318000" y="5924550"/>
          <p14:tracePt t="42358" x="4146550" y="5924550"/>
          <p14:tracePt t="42375" x="4057650" y="5930900"/>
          <p14:tracePt t="42375" x="3975100" y="5930900"/>
          <p14:tracePt t="42391" x="3898900" y="5930900"/>
          <p14:tracePt t="42391" x="3816350" y="5930900"/>
          <p14:tracePt t="42408" x="3740150" y="5930900"/>
          <p14:tracePt t="42408" x="3670300" y="5930900"/>
          <p14:tracePt t="42424" x="3600450" y="5930900"/>
          <p14:tracePt t="42424" x="3473450" y="5924550"/>
          <p14:tracePt t="42441" x="3416300" y="5918200"/>
          <p14:tracePt t="42441" x="3359150" y="5911850"/>
          <p14:tracePt t="42458" x="3314700" y="5899150"/>
          <p14:tracePt t="42458" x="3263900" y="5892800"/>
          <p14:tracePt t="42475" x="3225800" y="5886450"/>
          <p14:tracePt t="42475" x="3187700" y="5873750"/>
          <p14:tracePt t="42475" x="3149600" y="5861050"/>
          <p14:tracePt t="42494" x="3117850" y="5854700"/>
          <p14:tracePt t="42494" x="3092450" y="5842000"/>
          <p14:tracePt t="42509" x="3067050" y="5835650"/>
          <p14:tracePt t="42509" x="3048000" y="5822950"/>
          <p14:tracePt t="42525" x="3028950" y="5816600"/>
          <p14:tracePt t="42525" x="3016250" y="5810250"/>
          <p14:tracePt t="42542" x="3009900" y="5803900"/>
          <p14:tracePt t="42542" x="2997200" y="5797550"/>
          <p14:tracePt t="42560" x="3003550" y="5803900"/>
          <p14:tracePt t="42592" x="3016250" y="5810250"/>
          <p14:tracePt t="42600" x="3022600" y="5810250"/>
          <p14:tracePt t="42609" x="3041650" y="5816600"/>
          <p14:tracePt t="42609" x="3054350" y="5822950"/>
          <p14:tracePt t="42625" x="3073400" y="5822950"/>
          <p14:tracePt t="42625" x="3092450" y="5822950"/>
          <p14:tracePt t="42642" x="3111500" y="5829300"/>
          <p14:tracePt t="42642" x="3130550" y="5822950"/>
          <p14:tracePt t="42642" x="3155950" y="5822950"/>
          <p14:tracePt t="42661" x="3175000" y="5816600"/>
          <p14:tracePt t="42661" x="3206750" y="5816600"/>
          <p14:tracePt t="42675" x="3232150" y="5810250"/>
          <p14:tracePt t="42675" x="3263900" y="5803900"/>
          <p14:tracePt t="42692" x="3295650" y="5797550"/>
          <p14:tracePt t="42709" x="3695700" y="5778500"/>
          <p14:tracePt t="42767" x="3746500" y="5778500"/>
          <p14:tracePt t="42773" x="3860800" y="5778500"/>
          <p14:tracePt t="42773" x="3924300" y="5778500"/>
          <p14:tracePt t="42793" x="4051300" y="5772150"/>
          <p14:tracePt t="42809" x="4171950" y="5772150"/>
          <p14:tracePt t="42825" x="4298950" y="5772150"/>
          <p14:tracePt t="42841" x="4425950" y="5778500"/>
          <p14:tracePt t="42858" x="4552950" y="5778500"/>
          <p14:tracePt t="42858" x="4616450" y="5778500"/>
          <p14:tracePt t="42879" x="4749800" y="5784850"/>
          <p14:tracePt t="42893" x="4876800" y="5784850"/>
          <p14:tracePt t="42909" x="5003800" y="5784850"/>
          <p14:tracePt t="42925" x="5118100" y="5784850"/>
          <p14:tracePt t="42941" x="5232400" y="5784850"/>
          <p14:tracePt t="42958" x="5378450" y="5791200"/>
          <p14:tracePt t="42975" x="5467350" y="5791200"/>
          <p14:tracePt t="42992" x="5543550" y="5797550"/>
          <p14:tracePt t="43008" x="5607050" y="5797550"/>
          <p14:tracePt t="43026" x="5689600" y="5797550"/>
          <p14:tracePt t="43042" x="5727700" y="5791200"/>
          <p14:tracePt t="43059" x="5753100" y="5791200"/>
          <p14:tracePt t="43075" x="5778500" y="5791200"/>
          <p14:tracePt t="43093" x="5784850" y="5791200"/>
          <p14:tracePt t="43108" x="5784850" y="5797550"/>
          <p14:tracePt t="43125" x="5778500" y="5803900"/>
          <p14:tracePt t="43141" x="5765800" y="5803900"/>
          <p14:tracePt t="43162" x="5759450" y="5810250"/>
          <p14:tracePt t="43176" x="5746750" y="5810250"/>
          <p14:tracePt t="43192" x="5740400" y="5810250"/>
          <p14:tracePt t="43209" x="5746750" y="5816600"/>
          <p14:tracePt t="43229" x="5753100" y="5816600"/>
          <p14:tracePt t="43242" x="5759450" y="5822950"/>
          <p14:tracePt t="43242" x="5772150" y="5829300"/>
          <p14:tracePt t="43262" x="5784850" y="5829300"/>
          <p14:tracePt t="43262" x="5797550" y="5835650"/>
          <p14:tracePt t="43277" x="5810250" y="5835650"/>
          <p14:tracePt t="43277" x="5822950" y="5842000"/>
          <p14:tracePt t="43294" x="5842000" y="5848350"/>
          <p14:tracePt t="43294" x="5854700" y="5848350"/>
          <p14:tracePt t="43310" x="5873750" y="5854700"/>
          <p14:tracePt t="43310" x="5892800" y="5861050"/>
          <p14:tracePt t="43310" x="5905500" y="5867400"/>
          <p14:tracePt t="43330" x="5924550" y="5867400"/>
          <p14:tracePt t="43330" x="5937250" y="5873750"/>
          <p14:tracePt t="43344" x="5949950" y="5880100"/>
          <p14:tracePt t="43344" x="5962650" y="5886450"/>
          <p14:tracePt t="43361" x="5975350" y="5892800"/>
          <p14:tracePt t="43361" x="5981700" y="5899150"/>
          <p14:tracePt t="43378" x="5994400" y="5911850"/>
          <p14:tracePt t="43378" x="6007100" y="5924550"/>
          <p14:tracePt t="43394" x="6013450" y="5930900"/>
          <p14:tracePt t="43394" x="6013450" y="5937250"/>
          <p14:tracePt t="43411" x="6019800" y="5943600"/>
          <p14:tracePt t="43411" x="6026150" y="5949950"/>
          <p14:tracePt t="43428" x="6026150" y="5956300"/>
          <p14:tracePt t="43443" x="6026150" y="5962650"/>
          <p14:tracePt t="43443" x="6026150" y="5969000"/>
          <p14:tracePt t="43461" x="6026150" y="5975350"/>
          <p14:tracePt t="43476" x="6019800" y="5981700"/>
          <p14:tracePt t="43493" x="6013450" y="5981700"/>
          <p14:tracePt t="43513" x="6013450" y="5988050"/>
          <p14:tracePt t="43596" x="6007100" y="5994400"/>
          <p14:tracePt t="43664" x="6000750" y="5994400"/>
          <p14:tracePt t="43688" x="5994400" y="5994400"/>
          <p14:tracePt t="43741" x="6000750" y="6000750"/>
          <p14:tracePt t="44009" x="5994400" y="6007100"/>
          <p14:tracePt t="44169" x="5994400" y="6013450"/>
          <p14:tracePt t="44181" x="6000750" y="6019800"/>
          <p14:tracePt t="44197" x="6000750" y="6026150"/>
          <p14:tracePt t="44205" x="5994400" y="6032500"/>
          <p14:tracePt t="44221" x="5988050" y="6026150"/>
          <p14:tracePt t="44229" x="5791200" y="5969000"/>
          <p14:tracePt t="44312" x="5765800" y="5962650"/>
          <p14:tracePt t="44317" x="5746750" y="5943600"/>
          <p14:tracePt t="44329" x="5702300" y="5905500"/>
          <p14:tracePt t="44347" x="5645150" y="5829300"/>
          <p14:tracePt t="44363" x="5626100" y="5772150"/>
          <p14:tracePt t="44380" x="5626100" y="5715000"/>
          <p14:tracePt t="44397" x="5657850" y="5645150"/>
          <p14:tracePt t="44413" x="5702300" y="5600700"/>
          <p14:tracePt t="44430" x="5765800" y="5562600"/>
          <p14:tracePt t="44447" x="5835650" y="5530850"/>
          <p14:tracePt t="44463" x="5949950" y="5499100"/>
          <p14:tracePt t="44481" x="6038850" y="5492750"/>
          <p14:tracePt t="44497" x="6127750" y="5499100"/>
          <p14:tracePt t="44514" x="6216650" y="5511800"/>
          <p14:tracePt t="44530" x="6305550" y="5530850"/>
          <p14:tracePt t="44530" x="6350000" y="5543550"/>
          <p14:tracePt t="44550" x="6426200" y="5568950"/>
          <p14:tracePt t="44565" x="6502400" y="5600700"/>
          <p14:tracePt t="44581" x="6565900" y="5632450"/>
          <p14:tracePt t="44597" x="6610350" y="5670550"/>
          <p14:tracePt t="44614" x="6648450" y="5708650"/>
          <p14:tracePt t="44614" x="6661150" y="5727700"/>
          <p14:tracePt t="44634" x="6673850" y="5746750"/>
          <p14:tracePt t="44634" x="6680200" y="5765800"/>
          <p14:tracePt t="44650" x="6680200" y="5803900"/>
          <p14:tracePt t="44664" x="6673850" y="5848350"/>
          <p14:tracePt t="44681" x="6648450" y="5892800"/>
          <p14:tracePt t="44698" x="6591300" y="5956300"/>
          <p14:tracePt t="44714" x="6534150" y="5988050"/>
          <p14:tracePt t="44731" x="6470650" y="6013450"/>
          <p14:tracePt t="44748" x="6400800" y="6038850"/>
          <p14:tracePt t="44765" x="6286500" y="6070600"/>
          <p14:tracePt t="44781" x="6210300" y="6083300"/>
          <p14:tracePt t="44798" x="6127750" y="6096000"/>
          <p14:tracePt t="44815" x="6051550" y="6102350"/>
          <p14:tracePt t="44832" x="5949950" y="6102350"/>
          <p14:tracePt t="44849" x="5899150" y="6102350"/>
          <p14:tracePt t="44865" x="5854700" y="6102350"/>
          <p14:tracePt t="44883" x="5829300" y="6102350"/>
          <p14:tracePt t="44898" x="5810250" y="6102350"/>
          <p14:tracePt t="44898" x="5803900" y="6102350"/>
          <p14:tracePt t="44918" x="5816600" y="6102350"/>
          <p14:tracePt t="44969" x="5822950" y="6102350"/>
          <p14:tracePt t="44985" x="5822950" y="6096000"/>
          <p14:tracePt t="45045" x="5816600" y="6096000"/>
          <p14:tracePt t="45061" x="5816600" y="6089650"/>
          <p14:tracePt t="45073" x="5810250" y="6089650"/>
          <p14:tracePt t="45097" x="5810250" y="6096000"/>
          <p14:tracePt t="45148" x="5816600" y="6096000"/>
          <p14:tracePt t="45173" x="5816600" y="6089650"/>
          <p14:tracePt t="45193" x="5810250" y="6076950"/>
          <p14:tracePt t="45209" x="5810250" y="6070600"/>
          <p14:tracePt t="45217" x="5810250" y="6064250"/>
          <p14:tracePt t="45217" x="5810250" y="6051550"/>
          <p14:tracePt t="45234" x="5803900" y="6045200"/>
          <p14:tracePt t="45234" x="5803900" y="6038850"/>
          <p14:tracePt t="45251" x="5797550" y="6032500"/>
          <p14:tracePt t="45266" x="5803900" y="6038850"/>
          <p14:tracePt t="45329" x="5803900" y="6032500"/>
          <p14:tracePt t="45361" x="5803900" y="6038850"/>
          <p14:tracePt t="45421" x="5810250" y="6032500"/>
          <p14:tracePt t="45561" x="5810250" y="6026150"/>
          <p14:tracePt t="45577" x="5816600" y="6019800"/>
          <p14:tracePt t="45593" x="5816600" y="6013450"/>
          <p14:tracePt t="45609" x="5822950" y="6007100"/>
          <p14:tracePt t="45621" x="5829300" y="6000750"/>
          <p14:tracePt t="45638" x="5835650" y="5994400"/>
          <p14:tracePt t="45654" x="5835650" y="5988050"/>
          <p14:tracePt t="45654" x="5842000" y="5981700"/>
          <p14:tracePt t="45670" x="5842000" y="5975350"/>
          <p14:tracePt t="45670" x="5848350" y="5969000"/>
          <p14:tracePt t="45685" x="5848350" y="5962650"/>
          <p14:tracePt t="45685" x="5854700" y="5956300"/>
          <p14:tracePt t="45702" x="5854700" y="5949950"/>
          <p14:tracePt t="45717" x="5854700" y="5943600"/>
          <p14:tracePt t="45717" x="5861050" y="5930900"/>
          <p14:tracePt t="45736" x="5861050" y="5924550"/>
          <p14:tracePt t="45751" x="5867400" y="5924550"/>
          <p14:tracePt t="45833" x="5873750" y="5930900"/>
          <p14:tracePt t="45849" x="5880100" y="5930900"/>
          <p14:tracePt t="45861" x="5886450" y="5930900"/>
          <p14:tracePt t="45877" x="5892800" y="5930900"/>
          <p14:tracePt t="45893" x="5899150" y="5930900"/>
          <p14:tracePt t="45913" x="5899150" y="5937250"/>
          <p14:tracePt t="45961" x="5892800" y="5943600"/>
          <p14:tracePt t="45989" x="5886450" y="5937250"/>
          <p14:tracePt t="46033" x="5886450" y="5930900"/>
          <p14:tracePt t="46133" x="5880100" y="5937250"/>
          <p14:tracePt t="46193" x="5873750" y="5937250"/>
          <p14:tracePt t="46213" x="5867400" y="5943600"/>
          <p14:tracePt t="46245" x="5867400" y="5949950"/>
          <p14:tracePt t="46281" x="5867400" y="5956300"/>
          <p14:tracePt t="46305" x="5861050" y="5962650"/>
          <p14:tracePt t="46333" x="5854700" y="5969000"/>
          <p14:tracePt t="46358" x="5854700" y="5975350"/>
          <p14:tracePt t="46373" x="5854700" y="5981700"/>
          <p14:tracePt t="46389" x="5854700" y="5988050"/>
          <p14:tracePt t="46401" x="5861050" y="5994400"/>
          <p14:tracePt t="46417" x="5867400" y="5994400"/>
          <p14:tracePt t="46441" x="5873750" y="6000750"/>
          <p14:tracePt t="46453" x="5880100" y="5994400"/>
          <p14:tracePt t="46469" x="5886450" y="5994400"/>
          <p14:tracePt t="46485" x="5892800" y="5994400"/>
          <p14:tracePt t="46501" x="5899150" y="5988050"/>
          <p14:tracePt t="46521" x="5892800" y="5981700"/>
          <p14:tracePt t="46545" x="5886450" y="5981700"/>
          <p14:tracePt t="46569" x="5886450" y="5975350"/>
          <p14:tracePt t="46597" x="5880100" y="5975350"/>
          <p14:tracePt t="46665" x="5880100" y="5981700"/>
          <p14:tracePt t="46693" x="5873750" y="5981700"/>
          <p14:tracePt t="46725" x="5880100" y="5988050"/>
          <p14:tracePt t="46753" x="5880100" y="5994400"/>
          <p14:tracePt t="46777" x="5880100" y="6007100"/>
          <p14:tracePt t="46793" x="5886450" y="6013450"/>
          <p14:tracePt t="46809" x="5886450" y="6019800"/>
          <p14:tracePt t="46814" x="5886450" y="6026150"/>
          <p14:tracePt t="46821" x="5886450" y="6032500"/>
          <p14:tracePt t="46838" x="5880100" y="6038850"/>
          <p14:tracePt t="46854" x="5873750" y="6045200"/>
          <p14:tracePt t="46906" x="5880100" y="6051550"/>
          <p14:tracePt t="46965" x="5886450" y="6051550"/>
          <p14:tracePt t="46981" x="5892800" y="6051550"/>
          <p14:tracePt t="46993" x="5899150" y="6051550"/>
          <p14:tracePt t="47009" x="5905500" y="6051550"/>
          <p14:tracePt t="47025" x="5911850" y="6051550"/>
          <p14:tracePt t="47085" x="5918200" y="6057900"/>
          <p14:tracePt t="47110" x="5924550" y="6057900"/>
          <p14:tracePt t="47161" x="5930900" y="6064250"/>
          <p14:tracePt t="47189" x="5937250" y="6070600"/>
          <p14:tracePt t="47221" x="5937250" y="6076950"/>
          <p14:tracePt t="47249" x="5943600" y="6083300"/>
          <p14:tracePt t="47266" x="5943600" y="6096000"/>
          <p14:tracePt t="47281" x="5943600" y="6102350"/>
          <p14:tracePt t="47301" x="5937250" y="6102350"/>
          <p14:tracePt t="47326" x="5797550" y="5924550"/>
          <p14:tracePt t="47326" x="5784850" y="5899150"/>
          <p14:tracePt t="47414" x="5772150" y="5873750"/>
          <p14:tracePt t="47421" x="5765800" y="5848350"/>
          <p14:tracePt t="47430" x="5759450" y="5829300"/>
          <p14:tracePt t="47440" x="5753100" y="5772150"/>
          <p14:tracePt t="47458" x="5772150" y="5689600"/>
          <p14:tracePt t="47474" x="5797550" y="5632450"/>
          <p14:tracePt t="47491" x="5842000" y="5581650"/>
          <p14:tracePt t="47508" x="5905500" y="5537200"/>
          <p14:tracePt t="47524" x="6013450" y="5499100"/>
          <p14:tracePt t="47542" x="6096000" y="5492750"/>
          <p14:tracePt t="47558" x="6178550" y="5486400"/>
          <p14:tracePt t="47574" x="6267450" y="5492750"/>
          <p14:tracePt t="47591" x="6362700" y="5505450"/>
          <p14:tracePt t="47591" x="6407150" y="5511800"/>
          <p14:tracePt t="47611" x="6489700" y="5530850"/>
          <p14:tracePt t="47626" x="6559550" y="5556250"/>
          <p14:tracePt t="47642" x="6623050" y="5581650"/>
          <p14:tracePt t="47659" x="6673850" y="5619750"/>
          <p14:tracePt t="47675" x="6718300" y="5664200"/>
          <p14:tracePt t="47691" x="6750050" y="5734050"/>
          <p14:tracePt t="47711" x="6750050" y="5784850"/>
          <p14:tracePt t="47725" x="6743700" y="5829300"/>
          <p14:tracePt t="47742" x="6718300" y="5880100"/>
          <p14:tracePt t="47759" x="6654800" y="5943600"/>
          <p14:tracePt t="47775" x="6597650" y="5981700"/>
          <p14:tracePt t="47792" x="6534150" y="6013450"/>
          <p14:tracePt t="47809" x="6470650" y="6038850"/>
          <p14:tracePt t="47825" x="6388100" y="6076950"/>
          <p14:tracePt t="47842" x="6330950" y="6096000"/>
          <p14:tracePt t="47859" x="6286500" y="6108700"/>
          <p14:tracePt t="47877" x="6254750" y="6121400"/>
          <p14:tracePt t="47877" x="6235700" y="6127750"/>
          <p14:tracePt t="47894" x="6216650" y="6134100"/>
          <p14:tracePt t="47910" x="6197600" y="6134100"/>
          <p14:tracePt t="47926" x="6191250" y="6134100"/>
          <p14:tracePt t="47942" x="6184900" y="6134100"/>
          <p14:tracePt t="47958" x="6184900" y="6127750"/>
          <p14:tracePt t="47975" x="6184900" y="6121400"/>
          <p14:tracePt t="47995" x="6178550" y="6121400"/>
          <p14:tracePt t="48021" x="6178550" y="6115050"/>
          <p14:tracePt t="48054" x="6172200" y="6115050"/>
          <p14:tracePt t="48074" x="6165850" y="6115050"/>
          <p14:tracePt t="48114" x="6165850" y="6121400"/>
          <p14:tracePt t="48130" x="6165850" y="6127750"/>
          <p14:tracePt t="48141" x="6159500" y="6127750"/>
          <p14:tracePt t="48173" x="6153150" y="6115050"/>
          <p14:tracePt t="48182" x="6140450" y="6102350"/>
          <p14:tracePt t="48182" x="6127750" y="6096000"/>
          <p14:tracePt t="48195" x="6121400" y="6083300"/>
          <p14:tracePt t="48195" x="6108700" y="6070600"/>
          <p14:tracePt t="48211" x="6096000" y="6057900"/>
          <p14:tracePt t="48211" x="6083300" y="6045200"/>
          <p14:tracePt t="48227" x="6076950" y="6038850"/>
          <p14:tracePt t="48227" x="6064250" y="6032500"/>
          <p14:tracePt t="48245" x="6057900" y="6026150"/>
          <p14:tracePt t="48245" x="6051550" y="6013450"/>
          <p14:tracePt t="48262" x="6045200" y="6007100"/>
          <p14:tracePt t="48277" x="6038850" y="6000750"/>
          <p14:tracePt t="48293" x="6038850" y="5994400"/>
          <p14:tracePt t="48310" x="6038850" y="5981700"/>
          <p14:tracePt t="48310" x="6032500" y="5981700"/>
          <p14:tracePt t="48310" x="6032500" y="5975350"/>
          <p14:tracePt t="48330" x="6026150" y="5969000"/>
          <p14:tracePt t="48343" x="6019800" y="5962650"/>
          <p14:tracePt t="48343" x="6007100" y="5949950"/>
          <p14:tracePt t="48362" x="6000750" y="5949950"/>
          <p14:tracePt t="48362" x="5994400" y="5943600"/>
          <p14:tracePt t="48379" x="5988050" y="5937250"/>
          <p14:tracePt t="48379" x="5981700" y="5937250"/>
          <p14:tracePt t="48395" x="5975350" y="5937250"/>
          <p14:tracePt t="48395" x="5969000" y="5930900"/>
          <p14:tracePt t="48395" x="5962650" y="5930900"/>
          <p14:tracePt t="48414" x="5956300" y="5937250"/>
          <p14:tracePt t="48427" x="5949950" y="5943600"/>
          <p14:tracePt t="48443" x="5943600" y="5949950"/>
          <p14:tracePt t="48460" x="5937250" y="5956300"/>
          <p14:tracePt t="48477" x="5937250" y="5962650"/>
          <p14:tracePt t="48494" x="5937250" y="5969000"/>
          <p14:tracePt t="48511" x="5937250" y="5975350"/>
          <p14:tracePt t="48554" x="5930900" y="5981700"/>
          <p14:tracePt t="48614" x="5930900" y="5988050"/>
          <p14:tracePt t="48802" x="5937250" y="5994400"/>
          <p14:tracePt t="48970" x="5943600" y="5994400"/>
          <p14:tracePt t="48989" x="5949950" y="6000750"/>
          <p14:tracePt t="49006" x="5956300" y="6007100"/>
          <p14:tracePt t="49021" x="5962650" y="6007100"/>
          <p14:tracePt t="49031" x="5969000" y="6013450"/>
          <p14:tracePt t="49031" x="5975350" y="6019800"/>
          <p14:tracePt t="49047" x="5981700" y="6026150"/>
          <p14:tracePt t="49047" x="5988050" y="6026150"/>
          <p14:tracePt t="49047" x="5994400" y="6032500"/>
          <p14:tracePt t="49066" x="6000750" y="6038850"/>
          <p14:tracePt t="49079" x="6007100" y="6045200"/>
          <p14:tracePt t="49079" x="6013450" y="6045200"/>
          <p14:tracePt t="49097" x="6019800" y="6057900"/>
          <p14:tracePt t="49112" x="6019800" y="6064250"/>
          <p14:tracePt t="49129" x="6019800" y="6070600"/>
          <p14:tracePt t="49146" x="6013450" y="6070600"/>
          <p14:tracePt t="49163" x="6013450" y="6076950"/>
          <p14:tracePt t="49179" x="6007100" y="6076950"/>
          <p14:tracePt t="49196" x="6000750" y="6083300"/>
          <p14:tracePt t="49213" x="6000750" y="6089650"/>
          <p14:tracePt t="49282" x="6000750" y="6096000"/>
          <p14:tracePt t="49314" x="5994400" y="6102350"/>
          <p14:tracePt t="49350" x="5988050" y="6108700"/>
          <p14:tracePt t="49382" x="5988050" y="6115050"/>
          <p14:tracePt t="49394" x="5981700" y="6121400"/>
          <p14:tracePt t="49434" x="5975350" y="6121400"/>
          <p14:tracePt t="49450" x="5969000" y="6115050"/>
          <p14:tracePt t="49462" x="5835650" y="6007100"/>
          <p14:tracePt t="49557" x="5816600" y="5994400"/>
          <p14:tracePt t="49562" x="5797550" y="5981700"/>
          <p14:tracePt t="49571" x="5765800" y="5943600"/>
          <p14:tracePt t="49583" x="5740400" y="5905500"/>
          <p14:tracePt t="49598" x="5721350" y="5861050"/>
          <p14:tracePt t="49615" x="5708650" y="5810250"/>
          <p14:tracePt t="49631" x="5715000" y="5759450"/>
          <p14:tracePt t="49631" x="5715000" y="5734050"/>
          <p14:tracePt t="49651" x="5740400" y="5683250"/>
          <p14:tracePt t="49667" x="5765800" y="5626100"/>
          <p14:tracePt t="49682" x="5816600" y="5581650"/>
          <p14:tracePt t="49698" x="5873750" y="5537200"/>
          <p14:tracePt t="49715" x="5943600" y="5499100"/>
          <p14:tracePt t="49733" x="6026150" y="5473700"/>
          <p14:tracePt t="49733" x="6064250" y="5461000"/>
          <p14:tracePt t="49751" x="6153150" y="5441950"/>
          <p14:tracePt t="49766" x="6235700" y="5435600"/>
          <p14:tracePt t="49783" x="6330950" y="5429250"/>
          <p14:tracePt t="49800" x="6470650" y="5448300"/>
          <p14:tracePt t="49816" x="6559550" y="5467350"/>
          <p14:tracePt t="49833" x="6635750" y="5492750"/>
          <p14:tracePt t="49850" x="6705600" y="5524500"/>
          <p14:tracePt t="49868" x="6775450" y="5588000"/>
          <p14:tracePt t="49884" x="6807200" y="5638800"/>
          <p14:tracePt t="49900" x="6826250" y="5689600"/>
          <p14:tracePt t="49917" x="6826250" y="5740400"/>
          <p14:tracePt t="49917" x="6819900" y="5765800"/>
          <p14:tracePt t="49936" x="6800850" y="5816600"/>
          <p14:tracePt t="49951" x="6762750" y="5867400"/>
          <p14:tracePt t="49967" x="6718300" y="5918200"/>
          <p14:tracePt t="49984" x="6667500" y="5962650"/>
          <p14:tracePt t="50000" x="6604000" y="6000750"/>
          <p14:tracePt t="50000" x="6572250" y="6019800"/>
          <p14:tracePt t="50021" x="6508750" y="6051550"/>
          <p14:tracePt t="50035" x="6438900" y="6083300"/>
          <p14:tracePt t="50051" x="6369050" y="6108700"/>
          <p14:tracePt t="50067" x="6305550" y="6127750"/>
          <p14:tracePt t="50084" x="6242050" y="6140450"/>
          <p14:tracePt t="50101" x="6165850" y="6153150"/>
          <p14:tracePt t="50118" x="6121400" y="6153150"/>
          <p14:tracePt t="50134" x="6083300" y="6159500"/>
          <p14:tracePt t="50151" x="6057900" y="6159500"/>
          <p14:tracePt t="50168" x="6032500" y="6153150"/>
          <p14:tracePt t="50184" x="6026150" y="6153150"/>
          <p14:tracePt t="50200" x="6032500" y="6146800"/>
          <p14:tracePt t="50267" x="6026150" y="6153150"/>
          <p14:tracePt t="50355" x="6026150" y="6159500"/>
          <p14:tracePt t="50371" x="6019800" y="6165850"/>
          <p14:tracePt t="50387" x="6019800" y="6172200"/>
          <p14:tracePt t="50395" x="6013450" y="6172200"/>
          <p14:tracePt t="50411" x="6000750" y="6165850"/>
          <p14:tracePt t="50431" x="5994400" y="6165850"/>
          <p14:tracePt t="50440" x="5988050" y="6153150"/>
          <p14:tracePt t="50451" x="5975350" y="6146800"/>
          <p14:tracePt t="50451" x="5969000" y="6140450"/>
          <p14:tracePt t="50451" x="5962650" y="6134100"/>
          <p14:tracePt t="50472" x="5956300" y="6127750"/>
          <p14:tracePt t="50472" x="5949950" y="6121400"/>
          <p14:tracePt t="50487" x="5943600" y="6115050"/>
          <p14:tracePt t="50487" x="5937250" y="6108700"/>
          <p14:tracePt t="50503" x="5930900" y="6102350"/>
          <p14:tracePt t="50503" x="5924550" y="6096000"/>
          <p14:tracePt t="50520" x="5918200" y="6089650"/>
          <p14:tracePt t="50520" x="5905500" y="6076950"/>
          <p14:tracePt t="50537" x="5899150" y="6070600"/>
          <p14:tracePt t="50537" x="5899150" y="6064250"/>
          <p14:tracePt t="50554" x="5892800" y="6057900"/>
          <p14:tracePt t="50569" x="5886450" y="6051550"/>
          <p14:tracePt t="50585" x="5880100" y="6045200"/>
          <p14:tracePt t="50585" x="5873750" y="6045200"/>
          <p14:tracePt t="50605" x="5867400" y="6051550"/>
          <p14:tracePt t="50635" x="5867400" y="6057900"/>
          <p14:tracePt t="50663" x="5867400" y="6064250"/>
          <p14:tracePt t="50680" x="5867400" y="6070600"/>
          <p14:tracePt t="50703" x="5873750" y="6070600"/>
          <p14:tracePt t="50755" x="5880100" y="6064250"/>
          <p14:tracePt t="50772" x="5886450" y="6064250"/>
          <p14:tracePt t="50783" x="5892800" y="6057900"/>
          <p14:tracePt t="50799" x="5899150" y="6057900"/>
          <p14:tracePt t="50816" x="5905500" y="6057900"/>
          <p14:tracePt t="50831" x="5905500" y="6064250"/>
          <p14:tracePt t="50843" x="5911850" y="6064250"/>
          <p14:tracePt t="50875" x="5918200" y="6064250"/>
          <p14:tracePt t="50943" x="5924550" y="6064250"/>
          <p14:tracePt t="50955" x="5924550" y="6057900"/>
          <p14:tracePt t="50971" x="5930900" y="6051550"/>
          <p14:tracePt t="50987" x="5937250" y="6051550"/>
          <p14:tracePt t="51003" x="5937250" y="6057900"/>
          <p14:tracePt t="51183" x="5943600" y="6064250"/>
          <p14:tracePt t="51211" x="5943600" y="6057900"/>
          <p14:tracePt t="51287" x="5943600" y="6051550"/>
          <p14:tracePt t="51311" x="5943600" y="6045200"/>
          <p14:tracePt t="51331" x="5943600" y="6038850"/>
          <p14:tracePt t="51347" x="5943600" y="6032500"/>
          <p14:tracePt t="51363" x="5943600" y="6019800"/>
          <p14:tracePt t="51376" x="5937250" y="6013450"/>
          <p14:tracePt t="51391" x="5943600" y="6007100"/>
          <p14:tracePt t="51407" x="5949950" y="6000750"/>
          <p14:tracePt t="51435" x="5956300" y="5994400"/>
          <p14:tracePt t="51460" x="5962650" y="5994400"/>
          <p14:tracePt t="51491" x="5969000" y="5994400"/>
          <p14:tracePt t="51503" x="5981700" y="6000750"/>
          <p14:tracePt t="51520" x="5988050" y="6000750"/>
          <p14:tracePt t="51535" x="5994400" y="6000750"/>
          <p14:tracePt t="51543" x="6000750" y="6007100"/>
          <p14:tracePt t="51543" x="6013450" y="6007100"/>
          <p14:tracePt t="51558" x="6019800" y="6007100"/>
          <p14:tracePt t="51558" x="6026150" y="6007100"/>
          <p14:tracePt t="51574" x="6038850" y="6007100"/>
          <p14:tracePt t="51574" x="6051550" y="6007100"/>
          <p14:tracePt t="51590" x="6064250" y="6007100"/>
          <p14:tracePt t="51590" x="6083300" y="6007100"/>
          <p14:tracePt t="51607" x="6102350" y="6007100"/>
          <p14:tracePt t="51607" x="6153150" y="6000750"/>
          <p14:tracePt t="51625" x="6184900" y="5994400"/>
          <p14:tracePt t="51625" x="6216650" y="5988050"/>
          <p14:tracePt t="51641" x="6248400" y="5988050"/>
          <p14:tracePt t="51641" x="6286500" y="5981700"/>
          <p14:tracePt t="51658" x="6330950" y="5981700"/>
          <p14:tracePt t="51658" x="6375400" y="5975350"/>
          <p14:tracePt t="51658" x="6419850" y="5975350"/>
          <p14:tracePt t="51677" x="6470650" y="5969000"/>
          <p14:tracePt t="51689" x="6521450" y="5969000"/>
          <p14:tracePt t="51689" x="6629400" y="5956300"/>
          <p14:tracePt t="51708" x="6680200" y="5956300"/>
          <p14:tracePt t="51708" x="6737350" y="5949950"/>
          <p14:tracePt t="51724" x="6788150" y="5943600"/>
          <p14:tracePt t="51724" x="6845300" y="5937250"/>
          <p14:tracePt t="51741" x="6896100" y="5930900"/>
          <p14:tracePt t="51741" x="6946900" y="5930900"/>
          <p14:tracePt t="51741" x="6997700" y="5924550"/>
          <p14:tracePt t="51761" x="7048500" y="5918200"/>
          <p14:tracePt t="51773" x="7092950" y="5911850"/>
          <p14:tracePt t="51773" x="7137400" y="5905500"/>
          <p14:tracePt t="51792" x="7219950" y="5892800"/>
          <p14:tracePt t="51792" x="7258050" y="5892800"/>
          <p14:tracePt t="51808" x="7289800" y="5886450"/>
          <p14:tracePt t="51808" x="7315200" y="5886450"/>
          <p14:tracePt t="51825" x="7340600" y="5880100"/>
          <p14:tracePt t="51825" x="7366000" y="5886450"/>
          <p14:tracePt t="51825" x="7385050" y="5886450"/>
          <p14:tracePt t="51844" x="7397750" y="5886450"/>
          <p14:tracePt t="51844" x="7404100" y="5886450"/>
          <p14:tracePt t="51858" x="7410450" y="5892800"/>
          <p14:tracePt t="51876" x="7416800" y="5899150"/>
          <p14:tracePt t="51890" x="7410450" y="5899150"/>
          <p14:tracePt t="51906" x="7404100" y="5905500"/>
          <p14:tracePt t="51906" x="7397750" y="5905500"/>
          <p14:tracePt t="51925" x="7391400" y="5905500"/>
          <p14:tracePt t="51925" x="7385050" y="5911850"/>
          <p14:tracePt t="51942" x="7378700" y="5911850"/>
          <p14:tracePt t="51942" x="7372350" y="5911850"/>
          <p14:tracePt t="51959" x="7366000" y="5911850"/>
          <p14:tracePt t="51959" x="7353300" y="5918200"/>
          <p14:tracePt t="51976" x="7346950" y="5918200"/>
          <p14:tracePt t="51976" x="7340600" y="5924550"/>
          <p14:tracePt t="51993" x="7334250" y="5924550"/>
          <p14:tracePt t="52008" x="7327900" y="5924550"/>
          <p14:tracePt t="52024" x="7321550" y="5930900"/>
          <p14:tracePt t="52041" x="7315200" y="5930900"/>
          <p14:tracePt t="52057" x="7308850" y="5930900"/>
          <p14:tracePt t="52074" x="7308850" y="5937250"/>
          <p14:tracePt t="52096" x="7321550" y="5937250"/>
          <p14:tracePt t="52127" x="7486650" y="5918200"/>
          <p14:tracePt t="52227" x="7512050" y="5918200"/>
          <p14:tracePt t="52232" x="7543800" y="5918200"/>
          <p14:tracePt t="52241" x="7600950" y="5918200"/>
          <p14:tracePt t="52258" x="7702550" y="5905500"/>
          <p14:tracePt t="52276" x="7778750" y="5905500"/>
          <p14:tracePt t="52292" x="7854950" y="5905500"/>
          <p14:tracePt t="52308" x="7931150" y="5911850"/>
          <p14:tracePt t="52325" x="8007350" y="5918200"/>
          <p14:tracePt t="52325" x="8045450" y="5924550"/>
          <p14:tracePt t="52345" x="8108950" y="5930900"/>
          <p14:tracePt t="52361" x="8166100" y="5943600"/>
          <p14:tracePt t="52376" x="8216900" y="5949950"/>
          <p14:tracePt t="52392" x="8261350" y="5956300"/>
          <p14:tracePt t="52409" x="8293100" y="5956300"/>
          <p14:tracePt t="52409" x="8305800" y="5956300"/>
          <p14:tracePt t="52429" x="8318500" y="5956300"/>
          <p14:tracePt t="52429" x="8331200" y="5956300"/>
          <p14:tracePt t="52444" x="8350250" y="5962650"/>
          <p14:tracePt t="52459" x="8362950" y="5962650"/>
          <p14:tracePt t="52476" x="8369300" y="5962650"/>
          <p14:tracePt t="52492" x="8375650" y="5962650"/>
          <p14:tracePt t="52509" x="8382000" y="5956300"/>
          <p14:tracePt t="52525" x="8375650" y="5949950"/>
          <p14:tracePt t="52584" x="8369300" y="5949950"/>
          <p14:tracePt t="52624" x="8369300" y="5943600"/>
          <p14:tracePt t="52660" x="8369300" y="5949950"/>
          <p14:tracePt t="52691" x="8362950" y="5949950"/>
          <p14:tracePt t="52727" x="8350250" y="5943600"/>
          <p14:tracePt t="52744" x="8343900" y="5937250"/>
          <p14:tracePt t="52752" x="8337550" y="5930900"/>
          <p14:tracePt t="52759" x="8331200" y="5930900"/>
          <p14:tracePt t="52759" x="8318500" y="5924550"/>
          <p14:tracePt t="52759" x="8312150" y="5918200"/>
          <p14:tracePt t="52780" x="8299450" y="5918200"/>
          <p14:tracePt t="52793" x="8286750" y="5911850"/>
          <p14:tracePt t="52793" x="8274050" y="5905500"/>
          <p14:tracePt t="52812" x="8261350" y="5899150"/>
          <p14:tracePt t="52812" x="8255000" y="5899150"/>
          <p14:tracePt t="52828" x="8248650" y="5892800"/>
          <p14:tracePt t="52828" x="8242300" y="5892800"/>
          <p14:tracePt t="52845" x="8235950" y="5886450"/>
          <p14:tracePt t="52845" x="8229600" y="5880100"/>
          <p14:tracePt t="52845" x="8223250" y="5873750"/>
          <p14:tracePt t="52864" x="8216900" y="5867400"/>
          <p14:tracePt t="52864" x="8204200" y="5861050"/>
          <p14:tracePt t="52879" x="8197850" y="5854700"/>
          <p14:tracePt t="52879" x="8191500" y="5848350"/>
          <p14:tracePt t="52895" x="8185150" y="5842000"/>
          <p14:tracePt t="52895" x="8172450" y="5829300"/>
          <p14:tracePt t="52912" x="8166100" y="5822950"/>
          <p14:tracePt t="52912" x="8159750" y="5810250"/>
          <p14:tracePt t="52929" x="8147050" y="5797550"/>
          <p14:tracePt t="52929" x="8134350" y="5778500"/>
          <p14:tracePt t="52945" x="8121650" y="5765800"/>
          <p14:tracePt t="52945" x="8115300" y="5753100"/>
          <p14:tracePt t="52962" x="8102600" y="5734050"/>
          <p14:tracePt t="52962" x="8096250" y="5721350"/>
          <p14:tracePt t="52979" x="8083550" y="5702300"/>
          <p14:tracePt t="52979" x="8077200" y="5689600"/>
          <p14:tracePt t="52997" x="8051800" y="5657850"/>
          <p14:tracePt t="52997" x="8039100" y="5638800"/>
          <p14:tracePt t="53013" x="8026400" y="5626100"/>
          <p14:tracePt t="53013" x="8013700" y="5613400"/>
          <p14:tracePt t="53029" x="8001000" y="5600700"/>
          <p14:tracePt t="53288" x="7893050" y="5759450"/>
          <p14:tracePt t="53297" x="7893050" y="5765800"/>
          <p14:tracePt t="53297" x="7893050" y="5778500"/>
          <p14:tracePt t="53313" x="7893050" y="5791200"/>
          <p14:tracePt t="53313" x="7893050" y="5797550"/>
          <p14:tracePt t="53313" x="7893050" y="5803900"/>
          <p14:tracePt t="53332" x="7886700" y="5810250"/>
          <p14:tracePt t="53345" x="7880350" y="5810250"/>
          <p14:tracePt t="53361" x="7874000" y="5797550"/>
          <p14:tracePt t="53361" x="7874000" y="5791200"/>
          <p14:tracePt t="53381" x="7874000" y="5784850"/>
          <p14:tracePt t="53381" x="7874000" y="5778500"/>
          <p14:tracePt t="53396" x="7874000" y="5772150"/>
          <p14:tracePt t="53411" x="7880350" y="5772150"/>
          <p14:tracePt t="53429" x="7886700" y="5778500"/>
          <p14:tracePt t="53445" x="7893050" y="5784850"/>
          <p14:tracePt t="53462" x="7899400" y="5784850"/>
          <p14:tracePt t="53479" x="7905750" y="5784850"/>
          <p14:tracePt t="53496" x="7905750" y="5778500"/>
          <p14:tracePt t="53512" x="7905750" y="5772150"/>
          <p14:tracePt t="53529" x="7905750" y="5765800"/>
          <p14:tracePt t="53549" x="7912100" y="5765800"/>
          <p14:tracePt t="53580" x="7918450" y="5759450"/>
          <p14:tracePt t="53595" x="7924800" y="5759450"/>
          <p14:tracePt t="53604" x="7931150" y="5759450"/>
          <p14:tracePt t="53612" x="7937500" y="5759450"/>
          <p14:tracePt t="53612" x="7943850" y="5753100"/>
          <p14:tracePt t="53612" x="7950200" y="5753100"/>
          <p14:tracePt t="53634" x="7956550" y="5753100"/>
          <p14:tracePt t="53646" x="7962900" y="5746750"/>
          <p14:tracePt t="53646" x="7988300" y="5746750"/>
          <p14:tracePt t="53664" x="7994650" y="5740400"/>
          <p14:tracePt t="53664" x="8007350" y="5740400"/>
          <p14:tracePt t="53681" x="8020050" y="5740400"/>
          <p14:tracePt t="53681" x="8039100" y="5734050"/>
          <p14:tracePt t="53681" x="8058150" y="5734050"/>
          <p14:tracePt t="53701" x="8077200" y="5727700"/>
          <p14:tracePt t="53713" x="8096250" y="5727700"/>
          <p14:tracePt t="53713" x="8147050" y="5715000"/>
          <p14:tracePt t="53732" x="8172450" y="5715000"/>
          <p14:tracePt t="53732" x="8197850" y="5708650"/>
          <p14:tracePt t="53748" x="8223250" y="5702300"/>
          <p14:tracePt t="53748" x="8255000" y="5695950"/>
          <p14:tracePt t="53765" x="8286750" y="5689600"/>
          <p14:tracePt t="53765" x="8312150" y="5689600"/>
          <p14:tracePt t="53782" x="8343900" y="5683250"/>
          <p14:tracePt t="53782" x="8401050" y="5676900"/>
          <p14:tracePt t="53798" x="8432800" y="5676900"/>
          <p14:tracePt t="53798" x="8458200" y="5676900"/>
          <p14:tracePt t="53815" x="8483600" y="5670550"/>
          <p14:tracePt t="53815" x="8509000" y="5676900"/>
          <p14:tracePt t="53832" x="8534400" y="5676900"/>
          <p14:tracePt t="53832" x="8572500" y="5683250"/>
          <p14:tracePt t="53849" x="8591550" y="5689600"/>
          <p14:tracePt t="53849" x="8604250" y="5695950"/>
          <p14:tracePt t="53865" x="8616950" y="5702300"/>
          <p14:tracePt t="53865" x="8623300" y="5715000"/>
          <p14:tracePt t="53882" x="8629650" y="5721350"/>
          <p14:tracePt t="53882" x="8636000" y="5727700"/>
          <p14:tracePt t="53882" x="8642350" y="5740400"/>
          <p14:tracePt t="53901" x="8642350" y="5753100"/>
          <p14:tracePt t="53913" x="8642350" y="5765800"/>
          <p14:tracePt t="53913" x="8636000" y="5791200"/>
          <p14:tracePt t="53932" x="8636000" y="5797550"/>
          <p14:tracePt t="53932" x="8629650" y="5803900"/>
          <p14:tracePt t="53949" x="8623300" y="5810250"/>
          <p14:tracePt t="53949" x="8610600" y="5816600"/>
          <p14:tracePt t="53965" x="8604250" y="5816600"/>
          <p14:tracePt t="53965" x="8597900" y="5816600"/>
          <p14:tracePt t="53965" x="8585200" y="5810250"/>
          <p14:tracePt t="53985" x="8578850" y="5803900"/>
          <p14:tracePt t="53997" x="8566150" y="5797550"/>
          <p14:tracePt t="54017" x="8566150" y="5803900"/>
          <p14:tracePt t="54052" x="8572500" y="5803900"/>
          <p14:tracePt t="54076" x="8572500" y="5797550"/>
          <p14:tracePt t="54120" x="8566150" y="5803900"/>
          <p14:tracePt t="54140" x="8559800" y="5810250"/>
          <p14:tracePt t="54164" x="8553450" y="5810250"/>
          <p14:tracePt t="54224" x="8547100" y="5816600"/>
          <p14:tracePt t="54276" x="8540750" y="5816600"/>
          <p14:tracePt t="54308" x="8540750" y="5822950"/>
          <p14:tracePt t="54328" x="8534400" y="5822950"/>
          <p14:tracePt t="54344" x="8528050" y="5829300"/>
          <p14:tracePt t="54361" x="8521700" y="5829300"/>
          <p14:tracePt t="54369" x="8515350" y="5835650"/>
          <p14:tracePt t="54369" x="8509000" y="5835650"/>
          <p14:tracePt t="54384" x="8502650" y="5835650"/>
          <p14:tracePt t="54384" x="8496300" y="5842000"/>
          <p14:tracePt t="54400" x="8483600" y="5842000"/>
          <p14:tracePt t="54400" x="8477250" y="5842000"/>
          <p14:tracePt t="54417" x="8464550" y="5842000"/>
          <p14:tracePt t="54417" x="8451850" y="5842000"/>
          <p14:tracePt t="54417" x="8432800" y="5848350"/>
          <p14:tracePt t="54437" x="8420100" y="5848350"/>
          <p14:tracePt t="54437" x="8394700" y="5848350"/>
          <p14:tracePt t="54451" x="8375650" y="5854700"/>
          <p14:tracePt t="54451" x="8350250" y="5854700"/>
          <p14:tracePt t="54467" x="8318500" y="5861050"/>
          <p14:tracePt t="54467" x="8286750" y="5861050"/>
          <p14:tracePt t="54484" x="8255000" y="5867400"/>
          <p14:tracePt t="54484" x="8172450" y="5873750"/>
          <p14:tracePt t="54501" x="8128000" y="5873750"/>
          <p14:tracePt t="54501" x="8083550" y="5880100"/>
          <p14:tracePt t="54517" x="8039100" y="5880100"/>
          <p14:tracePt t="54517" x="7994650" y="5886450"/>
          <p14:tracePt t="54535" x="7950200" y="5886450"/>
          <p14:tracePt t="54535" x="7899400" y="5892800"/>
          <p14:tracePt t="54551" x="7854950" y="5892800"/>
          <p14:tracePt t="54551" x="7766050" y="5892800"/>
          <p14:tracePt t="54570" x="7721600" y="5899150"/>
          <p14:tracePt t="54570" x="7683500" y="5899150"/>
          <p14:tracePt t="54585" x="7645400" y="5899150"/>
          <p14:tracePt t="54585" x="7607300" y="5899150"/>
          <p14:tracePt t="54601" x="7575550" y="5899150"/>
          <p14:tracePt t="54601" x="7543800" y="5899150"/>
          <p14:tracePt t="54618" x="7512050" y="5899150"/>
          <p14:tracePt t="54618" x="7486650" y="5899150"/>
          <p14:tracePt t="54618" x="7467600" y="5899150"/>
          <p14:tracePt t="54637" x="7448550" y="5892800"/>
          <p14:tracePt t="54649" x="7429500" y="5892800"/>
          <p14:tracePt t="54649" x="7416800" y="5892800"/>
          <p14:tracePt t="54669" x="7391400" y="5892800"/>
          <p14:tracePt t="54669" x="7385050" y="5899150"/>
          <p14:tracePt t="54685" x="7372350" y="5899150"/>
          <p14:tracePt t="54685" x="7366000" y="5899150"/>
          <p14:tracePt t="54701" x="7366000" y="5905500"/>
          <p14:tracePt t="54716" x="7359650" y="5911850"/>
          <p14:tracePt t="54733" x="7353300" y="5924550"/>
          <p14:tracePt t="54750" x="7353300" y="5930900"/>
          <p14:tracePt t="54767" x="7353300" y="5937250"/>
          <p14:tracePt t="54783" x="7359650" y="5937250"/>
          <p14:tracePt t="54800" x="7359650" y="5943600"/>
          <p14:tracePt t="54817" x="7366000" y="5943600"/>
          <p14:tracePt t="54833" x="7372350" y="5949950"/>
          <p14:tracePt t="54850" x="7378700" y="5949950"/>
          <p14:tracePt t="54868" x="7378700" y="5956300"/>
          <p14:tracePt t="54900" x="7372350" y="5962650"/>
          <p14:tracePt t="54924" x="7366000" y="5969000"/>
          <p14:tracePt t="54936" x="7359650" y="5969000"/>
          <p14:tracePt t="54952" x="7353300" y="5975350"/>
          <p14:tracePt t="54968" x="7346950" y="5975350"/>
          <p14:tracePt t="54984" x="7340600" y="5975350"/>
          <p14:tracePt t="55004" x="7340600" y="5969000"/>
          <p14:tracePt t="55027" x="7346950" y="5962650"/>
          <p14:tracePt t="55048" x="7353300" y="5962650"/>
          <p14:tracePt t="55064" x="7359650" y="5956300"/>
          <p14:tracePt t="55080" x="7366000" y="5956300"/>
          <p14:tracePt t="55096" x="7372350" y="5956300"/>
          <p14:tracePt t="55108" x="7378700" y="5949950"/>
          <p14:tracePt t="55124" x="7385050" y="5949950"/>
          <p14:tracePt t="55140" x="7391400" y="5949950"/>
          <p14:tracePt t="55156" x="7397750" y="5943600"/>
          <p14:tracePt t="55156" x="7404100" y="5943600"/>
          <p14:tracePt t="55169" x="7410450" y="5943600"/>
          <p14:tracePt t="55169" x="7416800" y="5937250"/>
          <p14:tracePt t="55186" x="7423150" y="5937250"/>
          <p14:tracePt t="55186" x="7429500" y="5937250"/>
          <p14:tracePt t="55203" x="7442200" y="5930900"/>
          <p14:tracePt t="55203" x="7467600" y="5930900"/>
          <p14:tracePt t="55222" x="7480300" y="5924550"/>
          <p14:tracePt t="55222" x="7493000" y="5924550"/>
          <p14:tracePt t="55237" x="7512050" y="5924550"/>
          <p14:tracePt t="55237" x="7537450" y="5918200"/>
          <p14:tracePt t="55253" x="7562850" y="5918200"/>
          <p14:tracePt t="55253" x="7588250" y="5918200"/>
          <p14:tracePt t="55271" x="7613650" y="5924550"/>
          <p14:tracePt t="55271" x="7645400" y="5924550"/>
          <p14:tracePt t="55271" x="7677150" y="5924550"/>
          <p14:tracePt t="55289" x="7708900" y="5924550"/>
          <p14:tracePt t="55301" x="7747000" y="5924550"/>
          <p14:tracePt t="55301" x="7823200" y="5924550"/>
          <p14:tracePt t="55321" x="7854950" y="5924550"/>
          <p14:tracePt t="55321" x="7893050" y="5924550"/>
          <p14:tracePt t="55338" x="7931150" y="5930900"/>
          <p14:tracePt t="55338" x="7969250" y="5930900"/>
          <p14:tracePt t="55354" x="8007350" y="5937250"/>
          <p14:tracePt t="55354" x="8045450" y="5937250"/>
          <p14:tracePt t="55354" x="8083550" y="5937250"/>
          <p14:tracePt t="55373" x="8115300" y="5943600"/>
          <p14:tracePt t="55385" x="8147050" y="5949950"/>
          <p14:tracePt t="55385" x="8210550" y="5956300"/>
          <p14:tracePt t="55404" x="8235950" y="5956300"/>
          <p14:tracePt t="55404" x="8261350" y="5956300"/>
          <p14:tracePt t="55420" x="8286750" y="5962650"/>
          <p14:tracePt t="55420" x="8305800" y="5962650"/>
          <p14:tracePt t="55437" x="8324850" y="5962650"/>
          <p14:tracePt t="55437" x="8343900" y="5962650"/>
          <p14:tracePt t="55454" x="8356600" y="5969000"/>
          <p14:tracePt t="55454" x="8382000" y="5969000"/>
          <p14:tracePt t="55471" x="8388350" y="5969000"/>
          <p14:tracePt t="55471" x="8394700" y="5969000"/>
          <p14:tracePt t="55487" x="8401050" y="5969000"/>
          <p14:tracePt t="55503" x="8407400" y="5969000"/>
          <p14:tracePt t="55520" x="8401050" y="5969000"/>
          <p14:tracePt t="55576" x="8394700" y="5969000"/>
          <p14:tracePt t="55596" x="8401050" y="5962650"/>
          <p14:tracePt t="55636" x="8407400" y="5962650"/>
          <p14:tracePt t="55648" x="8413750" y="5962650"/>
          <p14:tracePt t="55664" x="8426450" y="5956300"/>
          <p14:tracePt t="55680" x="8432800" y="5956300"/>
          <p14:tracePt t="55696" x="8439150" y="5956300"/>
          <p14:tracePt t="55708" x="8445500" y="5956300"/>
          <p14:tracePt t="55724" x="8451850" y="5956300"/>
          <p14:tracePt t="55741" x="8458200" y="5956300"/>
          <p14:tracePt t="55760" x="8464550" y="5956300"/>
          <p14:tracePt t="55784" x="8470900" y="5956300"/>
          <p14:tracePt t="55820" x="8477250" y="5956300"/>
          <p14:tracePt t="55836" x="8483600" y="5956300"/>
          <p14:tracePt t="55861" x="8477250" y="5956300"/>
          <p14:tracePt t="55888" x="8464550" y="5956300"/>
          <p14:tracePt t="55904" x="8451850" y="5962650"/>
          <p14:tracePt t="55920" x="8445500" y="5962650"/>
          <p14:tracePt t="55928" x="8432800" y="5962650"/>
          <p14:tracePt t="55937" x="8420100" y="5962650"/>
          <p14:tracePt t="55937" x="8407400" y="5962650"/>
          <p14:tracePt t="55937" x="8388350" y="5962650"/>
          <p14:tracePt t="55958" x="8369300" y="5969000"/>
          <p14:tracePt t="55958" x="8343900" y="5969000"/>
          <p14:tracePt t="55973" x="8318500" y="5969000"/>
          <p14:tracePt t="55973" x="8293100" y="5969000"/>
          <p14:tracePt t="55990" x="8261350" y="5969000"/>
          <p14:tracePt t="55990" x="8223250" y="5975350"/>
          <p14:tracePt t="56006" x="8185150" y="5975350"/>
          <p14:tracePt t="56006" x="8147050" y="5975350"/>
          <p14:tracePt t="56006" x="8096250" y="5975350"/>
          <p14:tracePt t="56024" x="8051800" y="5981700"/>
          <p14:tracePt t="56038" x="8001000" y="5981700"/>
          <p14:tracePt t="56038" x="7943850" y="5988050"/>
          <p14:tracePt t="56058" x="7816850" y="5994400"/>
          <p14:tracePt t="56058" x="7747000" y="5994400"/>
          <p14:tracePt t="56073" x="7664450" y="6000750"/>
          <p14:tracePt t="56073" x="7575550" y="6000750"/>
          <p14:tracePt t="56090" x="7480300" y="6007100"/>
          <p14:tracePt t="56090" x="7378700" y="6013450"/>
          <p14:tracePt t="56106" x="7270750" y="6019800"/>
          <p14:tracePt t="56106" x="7150100" y="6026150"/>
          <p14:tracePt t="56106" x="7023100" y="6032500"/>
          <p14:tracePt t="56125" x="6889750" y="6038850"/>
          <p14:tracePt t="56125" x="6756400" y="6045200"/>
          <p14:tracePt t="56140" x="6616700" y="6051550"/>
          <p14:tracePt t="56140" x="6477000" y="6057900"/>
          <p14:tracePt t="56156" x="6330950" y="6064250"/>
          <p14:tracePt t="56156" x="6178550" y="6070600"/>
          <p14:tracePt t="56173" x="6032500" y="6076950"/>
          <p14:tracePt t="56173" x="5727700" y="6096000"/>
          <p14:tracePt t="56190" x="5581650" y="6108700"/>
          <p14:tracePt t="56190" x="5429250" y="6121400"/>
          <p14:tracePt t="56207" x="5276850" y="6140450"/>
          <p14:tracePt t="56207" x="5130800" y="6146800"/>
          <p14:tracePt t="56223" x="4984750" y="6165850"/>
          <p14:tracePt t="56223" x="4838700" y="6178550"/>
          <p14:tracePt t="56240" x="4699000" y="6191250"/>
          <p14:tracePt t="56240" x="4432300" y="6210300"/>
          <p14:tracePt t="56257" x="4311650" y="6223000"/>
          <p14:tracePt t="56257" x="4191000" y="6235700"/>
          <p14:tracePt t="56273" x="4083050" y="6248400"/>
          <p14:tracePt t="56273" x="3975100" y="6254750"/>
          <p14:tracePt t="56291" x="3879850" y="6267450"/>
          <p14:tracePt t="56291" x="3790950" y="6280150"/>
          <p14:tracePt t="56291" x="3708400" y="6292850"/>
          <p14:tracePt t="56310" x="3638550" y="6299200"/>
          <p14:tracePt t="56322" x="3568700" y="6305550"/>
          <p14:tracePt t="56322" x="3454400" y="6318250"/>
          <p14:tracePt t="56341" x="3409950" y="6324600"/>
          <p14:tracePt t="56341" x="3359150" y="6324600"/>
          <p14:tracePt t="56358" x="3321050" y="6324600"/>
          <p14:tracePt t="56358" x="3282950" y="6324600"/>
          <p14:tracePt t="56358" x="3251200" y="6324600"/>
          <p14:tracePt t="56377" x="3219450" y="6324600"/>
          <p14:tracePt t="56389" x="3194050" y="6324600"/>
          <p14:tracePt t="56389" x="3175000" y="6318250"/>
          <p14:tracePt t="56389" x="3155950" y="6318250"/>
          <p14:tracePt t="56410" x="3136900" y="6318250"/>
          <p14:tracePt t="56410" x="3130550" y="6311900"/>
          <p14:tracePt t="56424" x="3117850" y="6311900"/>
          <p14:tracePt t="56424" x="3111500" y="6305550"/>
          <p14:tracePt t="56441" x="3105150" y="6305550"/>
          <p14:tracePt t="56456" x="3098800" y="6305550"/>
          <p14:tracePt t="56472" x="3098800" y="6299200"/>
          <p14:tracePt t="56489" x="3105150" y="6292850"/>
          <p14:tracePt t="56506" x="3111500" y="6292850"/>
          <p14:tracePt t="56522" x="3124200" y="6292850"/>
          <p14:tracePt t="56522" x="3149600" y="6292850"/>
          <p14:tracePt t="56542" x="3168650" y="6299200"/>
          <p14:tracePt t="56542" x="3187700" y="6299200"/>
          <p14:tracePt t="56558" x="3213100" y="6305550"/>
          <p14:tracePt t="56558" x="3244850" y="6305550"/>
          <p14:tracePt t="56574" x="3276600" y="6311900"/>
          <p14:tracePt t="56574" x="3308350" y="6318250"/>
          <p14:tracePt t="56592" x="3340100" y="6324600"/>
          <p14:tracePt t="56592" x="3416300" y="6337300"/>
          <p14:tracePt t="56610" x="3448050" y="6343650"/>
          <p14:tracePt t="56610" x="3479800" y="6350000"/>
          <p14:tracePt t="56626" x="3511550" y="6356350"/>
          <p14:tracePt t="56626" x="3543300" y="6356350"/>
          <p14:tracePt t="56641" x="3568700" y="6356350"/>
          <p14:tracePt t="56641" x="3587750" y="6356350"/>
          <p14:tracePt t="56658" x="3619500" y="6350000"/>
          <p14:tracePt t="56673" x="3638550" y="6337300"/>
          <p14:tracePt t="56693" x="3638550" y="6330950"/>
          <p14:tracePt t="56716" x="3625850" y="6324600"/>
          <p14:tracePt t="56737" x="3613150" y="6337300"/>
          <p14:tracePt t="56812" x="3613150" y="6330950"/>
          <p14:tracePt t="56828" x="3638550" y="6330950"/>
          <p14:tracePt t="56873" x="3638550" y="6350000"/>
          <p14:tracePt t="56908" x="3638550" y="6375400"/>
          <p14:tracePt t="56956" x="3638550" y="6356350"/>
          <p14:tracePt t="57061" x="3638550" y="6337300"/>
          <p14:tracePt t="57081" x="3638550" y="6324600"/>
          <p14:tracePt t="57113" x="3632200" y="6324600"/>
          <p14:tracePt t="57165" x="3625850" y="6343650"/>
          <p14:tracePt t="57269" x="3606800" y="6330950"/>
          <p14:tracePt t="57421" x="3606800" y="6324600"/>
          <p14:tracePt t="57437" x="3606800" y="6318250"/>
          <p14:tracePt t="57457" x="3606800" y="6311900"/>
          <p14:tracePt t="57481" x="3606800" y="6305550"/>
          <p14:tracePt t="57505" x="3600450" y="6311900"/>
          <p14:tracePt t="57569" x="3594100" y="6311900"/>
          <p14:tracePt t="57600" x="3587750" y="6318250"/>
          <p14:tracePt t="57621" x="3581400" y="6318250"/>
          <p14:tracePt t="57645" x="3556000" y="6337300"/>
          <p14:tracePt t="57713" x="3536950" y="6343650"/>
          <p14:tracePt t="57789" x="3549650" y="6324600"/>
          <p14:tracePt t="58065" x="3543300" y="6324600"/>
          <p14:tracePt t="58125" x="3549650" y="6318250"/>
          <p14:tracePt t="58169" x="3549650" y="6311900"/>
          <p14:tracePt t="58193" x="3549650" y="6305550"/>
          <p14:tracePt t="58217" x="3549650" y="6299200"/>
          <p14:tracePt t="58237" x="3549650" y="6292850"/>
          <p14:tracePt t="58261" x="3543300" y="6292850"/>
          <p14:tracePt t="58281" x="3543300" y="6286500"/>
          <p14:tracePt t="58305" x="3543300" y="6280150"/>
          <p14:tracePt t="58328" x="3543300" y="6273800"/>
          <p14:tracePt t="58341" x="3543300" y="6267450"/>
          <p14:tracePt t="58357" x="3543300" y="6261100"/>
          <p14:tracePt t="58381" x="3543300" y="6267450"/>
          <p14:tracePt t="58417" x="3536950" y="6273800"/>
          <p14:tracePt t="58441" x="3530600" y="6273800"/>
          <p14:tracePt t="58461" x="3524250" y="6280150"/>
          <p14:tracePt t="58476" x="3517900" y="6280150"/>
          <p14:tracePt t="58501" x="3511550" y="6280150"/>
          <p14:tracePt t="58544" x="3505200" y="6280150"/>
          <p14:tracePt t="58561" x="3498850" y="6286500"/>
          <p14:tracePt t="58577" x="3486150" y="6286500"/>
          <p14:tracePt t="58589" x="3479800" y="6292850"/>
          <p14:tracePt t="58605" x="3473450" y="6292850"/>
          <p14:tracePt t="58613" x="3467100" y="6292850"/>
          <p14:tracePt t="58630" x="3460750" y="6299200"/>
          <p14:tracePt t="58646" x="3454400" y="6305550"/>
          <p14:tracePt t="58664" x="3448050" y="6311900"/>
          <p14:tracePt t="58680" x="3441700" y="6311900"/>
          <p14:tracePt t="58697" x="3435350" y="6318250"/>
          <p14:tracePt t="58714" x="3422650" y="6324600"/>
          <p14:tracePt t="58765" x="3416300" y="6324600"/>
          <p14:tracePt t="58785" x="3409950" y="6318250"/>
          <p14:tracePt t="58817" x="3403600" y="6318250"/>
          <p14:tracePt t="58845" x="3397250" y="6318250"/>
          <p14:tracePt t="58870" x="3397250" y="6324600"/>
          <p14:tracePt t="58889" x="3390900" y="6318250"/>
          <p14:tracePt t="58913" x="3384550" y="6318250"/>
          <p14:tracePt t="58957" x="3384550" y="6311900"/>
          <p14:tracePt t="59041" x="3390900" y="6311900"/>
          <p14:tracePt t="59101" x="3390900" y="6305550"/>
          <p14:tracePt t="59121" x="3397250" y="6299200"/>
          <p14:tracePt t="59145" x="3397250" y="6292850"/>
          <p14:tracePt t="59161" x="3403600" y="6292850"/>
          <p14:tracePt t="59181" x="3403600" y="6280150"/>
          <p14:tracePt t="59197" x="3409950" y="6280150"/>
          <p14:tracePt t="59221" x="3409950" y="6273800"/>
          <p14:tracePt t="59237" x="3416300" y="6267450"/>
          <p14:tracePt t="59265" x="3422650" y="6261100"/>
          <p14:tracePt t="59289" x="3429000" y="6254750"/>
          <p14:tracePt t="59317" x="3435350" y="6254750"/>
          <p14:tracePt t="59481" x="3441700" y="6248400"/>
          <p14:tracePt t="59549" x="3441700" y="6242050"/>
          <p14:tracePt t="59597" x="3448050" y="6242050"/>
          <p14:tracePt t="59641" x="3454400" y="6235700"/>
          <p14:tracePt t="59669" x="3448050" y="6229350"/>
          <p14:tracePt t="59709" x="3448050" y="6235700"/>
          <p14:tracePt t="59745" x="3441700" y="6235700"/>
          <p14:tracePt t="59777" x="3435350" y="6229350"/>
          <p14:tracePt t="59829" x="3435350" y="6223000"/>
          <p14:tracePt t="59849" x="3441700" y="6216650"/>
          <p14:tracePt t="59866" x="3441700" y="6210300"/>
          <p14:tracePt t="59881" x="3448050" y="6210300"/>
          <p14:tracePt t="59897" x="3460750" y="6203950"/>
          <p14:tracePt t="59909" x="3467100" y="6197600"/>
          <p14:tracePt t="59925" x="3473450" y="6197600"/>
          <p14:tracePt t="59934" x="3479800" y="6197600"/>
          <p14:tracePt t="59934" x="3479800" y="6191250"/>
          <p14:tracePt t="59953" x="3486150" y="6191250"/>
          <p14:tracePt t="59953" x="3498850" y="6184900"/>
          <p14:tracePt t="59970" x="3505200" y="6184900"/>
          <p14:tracePt t="59986" x="3511550" y="6178550"/>
          <p14:tracePt t="59986" x="3517900" y="6178550"/>
          <p14:tracePt t="60003" x="3530600" y="6172200"/>
          <p14:tracePt t="60003" x="3536950" y="6165850"/>
          <p14:tracePt t="60003" x="3549650" y="6159500"/>
          <p14:tracePt t="60023" x="3556000" y="6153150"/>
          <p14:tracePt t="60035" x="3568700" y="6146800"/>
          <p14:tracePt t="60035" x="3594100" y="6134100"/>
          <p14:tracePt t="60054" x="3613150" y="6134100"/>
          <p14:tracePt t="60054" x="3632200" y="6140450"/>
          <p14:tracePt t="60070" x="3651250" y="6146800"/>
          <p14:tracePt t="60070" x="3670300" y="6153150"/>
          <p14:tracePt t="60087" x="3695700" y="6159500"/>
          <p14:tracePt t="60087" x="3721100" y="6165850"/>
          <p14:tracePt t="60087" x="3746500" y="6172200"/>
          <p14:tracePt t="60106" x="3778250" y="6178550"/>
          <p14:tracePt t="60118" x="3803650" y="6184900"/>
          <p14:tracePt t="60118" x="3860800" y="6197600"/>
          <p14:tracePt t="60139" x="3892550" y="6197600"/>
          <p14:tracePt t="60139" x="3917950" y="6210300"/>
          <p14:tracePt t="60154" x="3943350" y="6216650"/>
          <p14:tracePt t="60154" x="3968750" y="6223000"/>
          <p14:tracePt t="60170" x="3994150" y="6229350"/>
          <p14:tracePt t="60170" x="4019550" y="6235700"/>
          <p14:tracePt t="60187" x="4044950" y="6242050"/>
          <p14:tracePt t="60187" x="4095750" y="6242050"/>
          <p14:tracePt t="60204" x="4114800" y="6248400"/>
          <p14:tracePt t="60204" x="4140200" y="6248400"/>
          <p14:tracePt t="60220" x="4159250" y="6248400"/>
          <p14:tracePt t="60220" x="4178300" y="6242050"/>
          <p14:tracePt t="60237" x="4197350" y="6242050"/>
          <p14:tracePt t="60237" x="4216400" y="6242050"/>
          <p14:tracePt t="60254" x="4235450" y="6248400"/>
          <p14:tracePt t="60254" x="4273550" y="6254750"/>
          <p14:tracePt t="60271" x="4286250" y="6254750"/>
          <p14:tracePt t="60271" x="4305300" y="6261100"/>
          <p14:tracePt t="60287" x="4318000" y="6267450"/>
          <p14:tracePt t="60287" x="4330700" y="6273800"/>
          <p14:tracePt t="60304" x="4343400" y="6280150"/>
          <p14:tracePt t="60304" x="4368800" y="6292850"/>
          <p14:tracePt t="60323" x="4375150" y="6299200"/>
          <p14:tracePt t="60323" x="4387850" y="6305550"/>
          <p14:tracePt t="60339" x="4413250" y="6324600"/>
          <p14:tracePt t="60362" x="4425950" y="6356350"/>
          <p14:tracePt t="60381" x="4432300" y="6375400"/>
          <p14:tracePt t="60397" x="4432300" y="6407150"/>
          <p14:tracePt t="60421" x="4425950" y="6432550"/>
          <p14:tracePt t="60442" x="4406900" y="6457950"/>
          <p14:tracePt t="60482" x="4400550" y="6432550"/>
          <p14:tracePt t="60562" x="4406900" y="6407150"/>
          <p14:tracePt t="60585" x="4406900" y="6388100"/>
          <p14:tracePt t="60609" x="4394200" y="6362700"/>
          <p14:tracePt t="60637" x="4368800" y="6350000"/>
          <p14:tracePt t="60677" x="4343400" y="6343650"/>
          <p14:tracePt t="60706" x="4324350" y="6330950"/>
          <p14:tracePt t="60737" x="4311650" y="6324600"/>
          <p14:tracePt t="60750" x="4305300" y="6318250"/>
          <p14:tracePt t="60766" x="4305300" y="6311900"/>
          <p14:tracePt t="60789" x="4298950" y="6305550"/>
          <p14:tracePt t="60810" x="4292600" y="6305550"/>
          <p14:tracePt t="60834" x="4292600" y="6299200"/>
          <p14:tracePt t="60850" x="4279900" y="6299200"/>
          <p14:tracePt t="60862" x="4273550" y="6299200"/>
          <p14:tracePt t="60872" x="4267200" y="6299200"/>
          <p14:tracePt t="60888" x="4260850" y="6299200"/>
          <p14:tracePt t="60888" x="4254500" y="6299200"/>
          <p14:tracePt t="60906" x="4248150" y="6299200"/>
          <p14:tracePt t="60906" x="4241800" y="6305550"/>
          <p14:tracePt t="60923" x="4235450" y="6305550"/>
          <p14:tracePt t="60938" x="4229100" y="6305550"/>
          <p14:tracePt t="60954" x="4222750" y="6311900"/>
          <p14:tracePt t="60971" x="4216400" y="6318250"/>
          <p14:tracePt t="60998" x="4216400" y="6324600"/>
          <p14:tracePt t="61029" x="4229100" y="6343650"/>
          <p14:tracePt t="61102" x="4229100" y="6369050"/>
          <p14:tracePt t="61178" x="4229100" y="6388100"/>
          <p14:tracePt t="61289" x="4241800" y="6407150"/>
          <p14:tracePt t="61433" x="4241800" y="6432550"/>
          <p14:tracePt t="61478" x="4229100" y="6457950"/>
          <p14:tracePt t="61518" x="4070350" y="6248400"/>
          <p14:tracePt t="61625" x="4057650" y="6229350"/>
          <p14:tracePt t="61630" x="4032250" y="6191250"/>
          <p14:tracePt t="61642" x="4019550" y="6159500"/>
          <p14:tracePt t="61658" x="4013200" y="6127750"/>
          <p14:tracePt t="61674" x="4025900" y="6096000"/>
          <p14:tracePt t="61691" x="4051300" y="6070600"/>
          <p14:tracePt t="61691" x="4070350" y="6057900"/>
          <p14:tracePt t="61711" x="4114800" y="6032500"/>
          <p14:tracePt t="61727" x="4165600" y="6007100"/>
          <p14:tracePt t="61742" x="4229100" y="5981700"/>
          <p14:tracePt t="61758" x="4298950" y="5969000"/>
          <p14:tracePt t="61775" x="4375150" y="5956300"/>
          <p14:tracePt t="61791" x="4470400" y="5943600"/>
          <p14:tracePt t="61791" x="4514850" y="5943600"/>
          <p14:tracePt t="61812" x="4622800" y="5937250"/>
          <p14:tracePt t="61825" x="4724400" y="5930900"/>
          <p14:tracePt t="61842" x="4832350" y="5930900"/>
          <p14:tracePt t="61859" x="4940300" y="5937250"/>
          <p14:tracePt t="61859" x="4991100" y="5943600"/>
          <p14:tracePt t="61879" x="5080000" y="5962650"/>
          <p14:tracePt t="61892" x="5168900" y="5988050"/>
          <p14:tracePt t="61909" x="5245100" y="6013450"/>
          <p14:tracePt t="61925" x="5334000" y="6045200"/>
          <p14:tracePt t="61942" x="5372100" y="6076950"/>
          <p14:tracePt t="61959" x="5391150" y="6115050"/>
          <p14:tracePt t="61975" x="5397500" y="6146800"/>
          <p14:tracePt t="61992" x="5384800" y="6197600"/>
          <p14:tracePt t="62011" x="5359400" y="6223000"/>
          <p14:tracePt t="62026" x="5321300" y="6242050"/>
          <p14:tracePt t="62043" x="5276850" y="6261100"/>
          <p14:tracePt t="62059" x="5219700" y="6280150"/>
          <p14:tracePt t="62059" x="5187950" y="6286500"/>
          <p14:tracePt t="62078" x="5156200" y="6299200"/>
          <p14:tracePt t="62078" x="5124450" y="6305550"/>
          <p14:tracePt t="62095" x="5060950" y="6330950"/>
          <p14:tracePt t="62111" x="4991100" y="6350000"/>
          <p14:tracePt t="62126" x="4914900" y="6362700"/>
          <p14:tracePt t="62143" x="4838700" y="6369050"/>
          <p14:tracePt t="62159" x="4762500" y="6369050"/>
          <p14:tracePt t="62159" x="4724400" y="6362700"/>
          <p14:tracePt t="62179" x="4654550" y="6356350"/>
          <p14:tracePt t="62193" x="4597400" y="6356350"/>
          <p14:tracePt t="62210" x="4552950" y="6356350"/>
          <p14:tracePt t="62226" x="4521200" y="6362700"/>
          <p14:tracePt t="62242" x="4489450" y="6369050"/>
          <p14:tracePt t="62259" x="4464050" y="6369050"/>
          <p14:tracePt t="62276" x="4445000" y="6375400"/>
          <p14:tracePt t="62293" x="4419600" y="6375400"/>
          <p14:tracePt t="62310" x="4394200" y="6388100"/>
          <p14:tracePt t="62334" x="4375150" y="6400800"/>
          <p14:tracePt t="62369" x="4356100" y="6426200"/>
          <p14:tracePt t="62418" x="4349750" y="6445250"/>
          <p14:tracePt t="62506" x="4375150" y="6451600"/>
          <p14:tracePt t="62598" x="4381500" y="6426200"/>
          <p14:tracePt t="62634" x="4375150" y="6400800"/>
          <p14:tracePt t="62650" x="4375150" y="6375400"/>
          <p14:tracePt t="62663" x="4368800" y="6356350"/>
          <p14:tracePt t="62670" x="4368800" y="6350000"/>
          <p14:tracePt t="62679" x="4368800" y="6337300"/>
          <p14:tracePt t="62679" x="4368800" y="6330950"/>
          <p14:tracePt t="62695" x="4375150" y="6318250"/>
          <p14:tracePt t="62695" x="4375150" y="6311900"/>
          <p14:tracePt t="62713" x="4381500" y="6305550"/>
          <p14:tracePt t="62727" x="4387850" y="6299200"/>
          <p14:tracePt t="62745" x="4394200" y="6299200"/>
          <p14:tracePt t="62761" x="4400550" y="6299200"/>
          <p14:tracePt t="62778" x="4406900" y="6292850"/>
          <p14:tracePt t="62794" x="4413250" y="6292850"/>
          <p14:tracePt t="62811" x="4419600" y="6292850"/>
          <p14:tracePt t="62831" x="4425950" y="6292850"/>
          <p14:tracePt t="62850" x="4432300" y="6292850"/>
          <p14:tracePt t="62866" x="4438650" y="6292850"/>
          <p14:tracePt t="62890" x="4445000" y="6286500"/>
          <p14:tracePt t="62910" x="4451350" y="6280150"/>
          <p14:tracePt t="62934" x="4451350" y="6273800"/>
          <p14:tracePt t="62958" x="4457700" y="6273800"/>
          <p14:tracePt t="62970" x="4464050" y="6273800"/>
          <p14:tracePt t="62986" x="4470400" y="6280150"/>
          <p14:tracePt t="63002" x="4470400" y="6286500"/>
          <p14:tracePt t="63022" x="4476750" y="6292850"/>
          <p14:tracePt t="63037" x="4483100" y="6292850"/>
          <p14:tracePt t="63062" x="4489450" y="6292850"/>
          <p14:tracePt t="63082" x="4495800" y="6286500"/>
          <p14:tracePt t="63130" x="4502150" y="6280150"/>
          <p14:tracePt t="63150" x="4508500" y="6273800"/>
          <p14:tracePt t="63202" x="4508500" y="6280150"/>
          <p14:tracePt t="63218" x="4514850" y="6280150"/>
          <p14:tracePt t="63286" x="4514850" y="6286500"/>
          <p14:tracePt t="63310" x="4521200" y="6292850"/>
          <p14:tracePt t="63338" x="4521200" y="6299200"/>
          <p14:tracePt t="63370" x="4521200" y="6292850"/>
          <p14:tracePt t="63414" x="4527550" y="6299200"/>
          <p14:tracePt t="63490" x="4521200" y="6305550"/>
          <p14:tracePt t="63578" x="4514850" y="6305550"/>
          <p14:tracePt t="63622" x="4514850" y="6299200"/>
          <p14:tracePt t="63742" x="4514850" y="6292850"/>
          <p14:tracePt t="63758" x="4514850" y="6286500"/>
          <p14:tracePt t="63774" x="4508500" y="6280150"/>
          <p14:tracePt t="63810" x="4508500" y="6286500"/>
          <p14:tracePt t="63878" x="4514850" y="6292850"/>
          <p14:tracePt t="63903" x="4514850" y="6299200"/>
          <p14:tracePt t="63938" x="4514850" y="6311900"/>
          <p14:tracePt t="63998" x="4521200" y="6318250"/>
          <p14:tracePt t="64030" x="4521200" y="6311900"/>
          <p14:tracePt t="64194" x="4521200" y="6305550"/>
          <p14:tracePt t="64255" x="4521200" y="6299200"/>
          <p14:tracePt t="64307" x="4514850" y="6292850"/>
          <p14:tracePt t="64342" x="4508500" y="6286500"/>
          <p14:tracePt t="64390" x="4514850" y="6292850"/>
          <p14:tracePt t="64459" x="4514850" y="6299200"/>
          <p14:tracePt t="64578" x="4508500" y="6299200"/>
          <p14:tracePt t="64630" x="4502150" y="6305550"/>
          <p14:tracePt t="64675" x="4495800" y="6305550"/>
          <p14:tracePt t="64699" x="4489450" y="6305550"/>
          <p14:tracePt t="64718" x="4483100" y="6299200"/>
          <p14:tracePt t="64750" x="4476750" y="6299200"/>
          <p14:tracePt t="64763" x="4470400" y="6292850"/>
          <p14:tracePt t="64778" x="4464050" y="6286500"/>
          <p14:tracePt t="64795" x="4457700" y="6286500"/>
          <p14:tracePt t="64810" x="4457700" y="6280150"/>
          <p14:tracePt t="64823" x="4451350" y="6280150"/>
          <p14:tracePt t="64839" x="4445000" y="6273800"/>
          <p14:tracePt t="64855" x="4438650" y="6267450"/>
          <p14:tracePt t="64872" x="4445000" y="6261100"/>
          <p14:tracePt t="64890" x="4445000" y="6254750"/>
          <p14:tracePt t="64907" x="4451350" y="6254750"/>
          <p14:tracePt t="64923" x="4457700" y="6248400"/>
          <p14:tracePt t="64939" x="4464050" y="6242050"/>
          <p14:tracePt t="64952" x="4470400" y="6242050"/>
          <p14:tracePt t="64968" x="4476750" y="6235700"/>
          <p14:tracePt t="64985" x="4483100" y="6235700"/>
          <p14:tracePt t="65003" x="4476750" y="6235700"/>
          <p14:tracePt t="65050" x="4470400" y="6242050"/>
          <p14:tracePt t="65071" x="4464050" y="6248400"/>
          <p14:tracePt t="65086" x="4457700" y="6254750"/>
          <p14:tracePt t="65102" x="4451350" y="6261100"/>
          <p14:tracePt t="65118" x="4451350" y="6267450"/>
          <p14:tracePt t="65130" x="4445000" y="6273800"/>
          <p14:tracePt t="65155" x="4445000" y="6267450"/>
          <p14:tracePt t="65191" x="4438650" y="6273800"/>
          <p14:tracePt t="65242" x="4432300" y="6273800"/>
          <p14:tracePt t="65258" x="4425950" y="6280150"/>
          <p14:tracePt t="65266" x="4419600" y="6286500"/>
          <p14:tracePt t="65274" x="4413250" y="6286500"/>
          <p14:tracePt t="65287" x="4400550" y="6292850"/>
          <p14:tracePt t="65287" x="4375150" y="6292850"/>
          <p14:tracePt t="65305" x="4362450" y="6292850"/>
          <p14:tracePt t="65305" x="4349750" y="6292850"/>
          <p14:tracePt t="65322" x="4330700" y="6292850"/>
          <p14:tracePt t="65322" x="4311650" y="6292850"/>
          <p14:tracePt t="65338" x="4298950" y="6292850"/>
          <p14:tracePt t="65338" x="4279900" y="6286500"/>
          <p14:tracePt t="65355" x="4260850" y="6286500"/>
          <p14:tracePt t="65355" x="4229100" y="6273800"/>
          <p14:tracePt t="65374" x="4210050" y="6267450"/>
          <p14:tracePt t="65374" x="4191000" y="6261100"/>
          <p14:tracePt t="65389" x="4171950" y="6254750"/>
          <p14:tracePt t="65389" x="4152900" y="6242050"/>
          <p14:tracePt t="65405" x="4133850" y="6235700"/>
          <p14:tracePt t="65405" x="4121150" y="6229350"/>
          <p14:tracePt t="65405" x="4102100" y="6223000"/>
          <p14:tracePt t="65424" x="4089400" y="6210300"/>
          <p14:tracePt t="65424" x="4083050" y="6203950"/>
          <p14:tracePt t="65439" x="4076700" y="6191250"/>
          <p14:tracePt t="65439" x="4076700" y="6178550"/>
          <p14:tracePt t="65456" x="4076700" y="6165850"/>
          <p14:tracePt t="65456" x="4076700" y="6153150"/>
          <p14:tracePt t="65472" x="4083050" y="6134100"/>
          <p14:tracePt t="65472" x="4095750" y="6121400"/>
          <p14:tracePt t="65472" x="4108450" y="6102350"/>
          <p14:tracePt t="65491" x="4127500" y="6083300"/>
          <p14:tracePt t="65504" x="4146550" y="6064250"/>
          <p14:tracePt t="65504" x="4197350" y="6032500"/>
          <p14:tracePt t="65523" x="4229100" y="6013450"/>
          <p14:tracePt t="65523" x="4260850" y="6000750"/>
          <p14:tracePt t="65540" x="4292600" y="5981700"/>
          <p14:tracePt t="65540" x="4337050" y="5975350"/>
          <p14:tracePt t="65556" x="4375150" y="5962650"/>
          <p14:tracePt t="65556" x="4419600" y="5956300"/>
          <p14:tracePt t="65556" x="4470400" y="5956300"/>
          <p14:tracePt t="65575" x="4521200" y="5956300"/>
          <p14:tracePt t="65587" x="4572000" y="5962650"/>
          <p14:tracePt t="65587" x="4679950" y="5975350"/>
          <p14:tracePt t="65606" x="4724400" y="5981700"/>
          <p14:tracePt t="65606" x="4775200" y="5994400"/>
          <p14:tracePt t="65623" x="4819650" y="6007100"/>
          <p14:tracePt t="65623" x="4864100" y="6013450"/>
          <p14:tracePt t="65639" x="4895850" y="6026150"/>
          <p14:tracePt t="65639" x="4927600" y="6038850"/>
          <p14:tracePt t="65656" x="4953000" y="6057900"/>
          <p14:tracePt t="65656" x="4991100" y="6083300"/>
          <p14:tracePt t="65673" x="4997450" y="6102350"/>
          <p14:tracePt t="65673" x="5003800" y="6115050"/>
          <p14:tracePt t="65689" x="4997450" y="6127750"/>
          <p14:tracePt t="65689" x="4991100" y="6146800"/>
          <p14:tracePt t="65707" x="4984750" y="6159500"/>
          <p14:tracePt t="65707" x="4946650" y="6191250"/>
          <p14:tracePt t="65723" x="4927600" y="6203950"/>
          <p14:tracePt t="65723" x="4902200" y="6216650"/>
          <p14:tracePt t="65740" x="4876800" y="6229350"/>
          <p14:tracePt t="65740" x="4851400" y="6242050"/>
          <p14:tracePt t="65757" x="4819650" y="6254750"/>
          <p14:tracePt t="65757" x="4794250" y="6267450"/>
          <p14:tracePt t="65773" x="4762500" y="6273800"/>
          <p14:tracePt t="65773" x="4737100" y="6286500"/>
          <p14:tracePt t="65773" x="4705350" y="6292850"/>
          <p14:tracePt t="65792" x="4679950" y="6299200"/>
          <p14:tracePt t="65792" x="4654550" y="6299200"/>
          <p14:tracePt t="65807" x="4635500" y="6305550"/>
          <p14:tracePt t="65807" x="4610100" y="6305550"/>
          <p14:tracePt t="65826" x="4591050" y="6305550"/>
          <p14:tracePt t="65826" x="4565650" y="6299200"/>
          <p14:tracePt t="65847" x="4552950" y="6292850"/>
          <p14:tracePt t="65847" x="4546600" y="6286500"/>
          <p14:tracePt t="65862" x="4540250" y="6280150"/>
          <p14:tracePt t="65862" x="4533900" y="6273800"/>
          <p14:tracePt t="65879" x="4533900" y="6267450"/>
          <p14:tracePt t="65892" x="4540250" y="6254750"/>
          <p14:tracePt t="65905" x="4546600" y="6254750"/>
          <p14:tracePt t="65922" x="4552950" y="6254750"/>
          <p14:tracePt t="65939" x="4559300" y="6248400"/>
          <p14:tracePt t="65939" x="4565650" y="6248400"/>
          <p14:tracePt t="65958" x="4572000" y="6248400"/>
          <p14:tracePt t="65972" x="4578350" y="6248400"/>
          <p14:tracePt t="65989" x="4584700" y="6248400"/>
          <p14:tracePt t="66006" x="4591050" y="6242050"/>
          <p14:tracePt t="66022" x="4597400" y="6235700"/>
          <p14:tracePt t="66040" x="4603750" y="6229350"/>
          <p14:tracePt t="66040" x="4610100" y="6223000"/>
          <p14:tracePt t="66058" x="4610100" y="6216650"/>
          <p14:tracePt t="66058" x="4616450" y="6210300"/>
          <p14:tracePt t="66074" x="4622800" y="6203950"/>
          <p14:tracePt t="66074" x="4629150" y="6184900"/>
          <p14:tracePt t="66091" x="4635500" y="6172200"/>
          <p14:tracePt t="66091" x="4635500" y="6153150"/>
          <p14:tracePt t="66108" x="4641850" y="6140450"/>
          <p14:tracePt t="66108" x="4641850" y="6121400"/>
          <p14:tracePt t="66125" x="4641850" y="6108700"/>
          <p14:tracePt t="66125" x="4641850" y="6096000"/>
          <p14:tracePt t="66125" x="4641850" y="6076950"/>
          <p14:tracePt t="66143" x="4648200" y="6064250"/>
          <p14:tracePt t="66156" x="4654550" y="6045200"/>
          <p14:tracePt t="66156" x="4654550" y="6032500"/>
          <p14:tracePt t="66176" x="4673600" y="6007100"/>
          <p14:tracePt t="66176" x="4686300" y="5994400"/>
          <p14:tracePt t="66192" x="4699000" y="5981700"/>
          <p14:tracePt t="66192" x="4718050" y="5969000"/>
          <p14:tracePt t="66208" x="4737100" y="5962650"/>
          <p14:tracePt t="66208" x="4756150" y="5949950"/>
          <p14:tracePt t="66224" x="4775200" y="5943600"/>
          <p14:tracePt t="66224" x="4794250" y="5937250"/>
          <p14:tracePt t="66224" x="4819650" y="5924550"/>
          <p14:tracePt t="66244" x="4845050" y="5918200"/>
          <p14:tracePt t="66256" x="4876800" y="5911850"/>
          <p14:tracePt t="66256" x="4933950" y="5892800"/>
          <p14:tracePt t="66275" x="4965700" y="5880100"/>
          <p14:tracePt t="66275" x="5003800" y="5873750"/>
          <p14:tracePt t="66292" x="5041900" y="5867400"/>
          <p14:tracePt t="66292" x="5080000" y="5861050"/>
          <p14:tracePt t="66308" x="5118100" y="5854700"/>
          <p14:tracePt t="66308" x="5200650" y="5848350"/>
          <p14:tracePt t="66325" x="5238750" y="5848350"/>
          <p14:tracePt t="66325" x="5283200" y="5842000"/>
          <p14:tracePt t="66342" x="5327650" y="5842000"/>
          <p14:tracePt t="66342" x="5365750" y="5842000"/>
          <p14:tracePt t="66358" x="5410200" y="5842000"/>
          <p14:tracePt t="66358" x="5454650" y="5842000"/>
          <p14:tracePt t="66377" x="5492750" y="5842000"/>
          <p14:tracePt t="66377" x="5575300" y="5842000"/>
          <p14:tracePt t="66392" x="5613400" y="5842000"/>
          <p14:tracePt t="66392" x="5645150" y="5842000"/>
          <p14:tracePt t="66408" x="5683250" y="5842000"/>
          <p14:tracePt t="66408" x="5715000" y="5848350"/>
          <p14:tracePt t="66426" x="5740400" y="5848350"/>
          <p14:tracePt t="66426" x="5772150" y="5854700"/>
          <p14:tracePt t="66426" x="5791200" y="5854700"/>
          <p14:tracePt t="66444" x="5816600" y="5861050"/>
          <p14:tracePt t="66444" x="5835650" y="5867400"/>
          <p14:tracePt t="66460" x="5854700" y="5867400"/>
          <p14:tracePt t="66460" x="5867400" y="5873750"/>
          <p14:tracePt t="66476" x="5880100" y="5873750"/>
          <p14:tracePt t="66476" x="5892800" y="5880100"/>
          <p14:tracePt t="66492" x="5899150" y="5886450"/>
          <p14:tracePt t="66507" x="5905500" y="5886450"/>
          <p14:tracePt t="66524" x="5899150" y="5892800"/>
          <p14:tracePt t="66524" x="5892800" y="5899150"/>
          <p14:tracePt t="66543" x="5886450" y="5899150"/>
          <p14:tracePt t="66543" x="5880100" y="5899150"/>
          <p14:tracePt t="66560" x="5873750" y="5899150"/>
          <p14:tracePt t="66560" x="5867400" y="5899150"/>
          <p14:tracePt t="66576" x="5861050" y="5899150"/>
          <p14:tracePt t="66576" x="5854700" y="5899150"/>
          <p14:tracePt t="66576" x="5848350" y="5899150"/>
          <p14:tracePt t="66595" x="5842000" y="5899150"/>
          <p14:tracePt t="66612" x="5835650" y="5899150"/>
          <p14:tracePt t="66624" x="5829300" y="5892800"/>
          <p14:tracePt t="66641" x="5822950" y="5892800"/>
          <p14:tracePt t="66658" x="5816600" y="5886450"/>
          <p14:tracePt t="66674" x="5810250" y="5880100"/>
          <p14:tracePt t="66674" x="5803900" y="5880100"/>
          <p14:tracePt t="66693" x="5797550" y="5880100"/>
          <p14:tracePt t="66693" x="5791200" y="5873750"/>
          <p14:tracePt t="66710" x="5784850" y="5873750"/>
          <p14:tracePt t="66710" x="5778500" y="5880100"/>
          <p14:tracePt t="66727" x="5772150" y="5880100"/>
          <p14:tracePt t="66727" x="5765800" y="5880100"/>
          <p14:tracePt t="66744" x="5753100" y="5886450"/>
          <p14:tracePt t="66759" x="5753100" y="5880100"/>
          <p14:tracePt t="66843" x="5759450" y="5880100"/>
          <p14:tracePt t="66863" x="5765800" y="5873750"/>
          <p14:tracePt t="66879" x="5772150" y="5873750"/>
          <p14:tracePt t="66895" x="5778500" y="5873750"/>
          <p14:tracePt t="66911" x="5784850" y="5867400"/>
          <p14:tracePt t="66923" x="5797550" y="5867400"/>
          <p14:tracePt t="66939" x="5803900" y="5867400"/>
          <p14:tracePt t="66955" x="5810250" y="5861050"/>
          <p14:tracePt t="66964" x="5816600" y="5861050"/>
          <p14:tracePt t="66975" x="5822950" y="5861050"/>
          <p14:tracePt t="66975" x="5829300" y="5854700"/>
          <p14:tracePt t="66994" x="5835650" y="5854700"/>
          <p14:tracePt t="67009" x="5835650" y="5861050"/>
          <p14:tracePt t="67058" x="5829300" y="5861050"/>
          <p14:tracePt t="67075" x="5822950" y="5867400"/>
          <p14:tracePt t="67091" x="5816600" y="5867400"/>
          <p14:tracePt t="67099" x="5810250" y="5867400"/>
          <p14:tracePt t="67113" x="5803900" y="5867400"/>
          <p14:tracePt t="67127" x="5803900" y="5861050"/>
          <p14:tracePt t="67151" x="5803900" y="5854700"/>
          <p14:tracePt t="67164" x="5816600" y="5848350"/>
          <p14:tracePt t="67180" x="5822950" y="5842000"/>
          <p14:tracePt t="67193" x="5829300" y="5842000"/>
          <p14:tracePt t="67193" x="5842000" y="5829300"/>
          <p14:tracePt t="67212" x="5854700" y="5822950"/>
          <p14:tracePt t="67212" x="5861050" y="5822950"/>
          <p14:tracePt t="67229" x="5867400" y="5816600"/>
          <p14:tracePt t="67229" x="5880100" y="5816600"/>
          <p14:tracePt t="67229" x="5886450" y="5816600"/>
          <p14:tracePt t="67247" x="5892800" y="5810250"/>
          <p14:tracePt t="67260" x="5905500" y="5810250"/>
          <p14:tracePt t="67260" x="5918200" y="5810250"/>
          <p14:tracePt t="67281" x="5924550" y="5810250"/>
          <p14:tracePt t="67294" x="5930900" y="5816600"/>
          <p14:tracePt t="67310" x="5937250" y="5822950"/>
          <p14:tracePt t="67331" x="5943600" y="5829300"/>
          <p14:tracePt t="67351" x="5943600" y="5835650"/>
          <p14:tracePt t="67367" x="5943600" y="5842000"/>
          <p14:tracePt t="67391" x="5949950" y="5835650"/>
          <p14:tracePt t="67459" x="5956300" y="5829300"/>
          <p14:tracePt t="67471" x="5962650" y="5829300"/>
          <p14:tracePt t="67487" x="5969000" y="5829300"/>
          <p14:tracePt t="67503" x="5975350" y="5829300"/>
          <p14:tracePt t="67530" x="5981700" y="5829300"/>
          <p14:tracePt t="67555" x="5981700" y="5842000"/>
          <p14:tracePt t="67579" x="5975350" y="5848350"/>
          <p14:tracePt t="67615" x="5969000" y="5848350"/>
          <p14:tracePt t="67631" x="5962650" y="5848350"/>
          <p14:tracePt t="67643" x="5956300" y="5848350"/>
          <p14:tracePt t="67667" x="5956300" y="5842000"/>
          <p14:tracePt t="67699" x="5949950" y="5842000"/>
          <p14:tracePt t="67727" x="5943600" y="5835650"/>
          <p14:tracePt t="67759" x="5937250" y="5835650"/>
          <p14:tracePt t="67779" x="5930900" y="5835650"/>
          <p14:tracePt t="67794" x="5924550" y="5842000"/>
          <p14:tracePt t="67819" x="5930900" y="5842000"/>
          <p14:tracePt t="67879" x="5937250" y="5842000"/>
          <p14:tracePt t="67891" x="5943600" y="5848350"/>
          <p14:tracePt t="67940" x="5943600" y="5854700"/>
          <p14:tracePt t="67951" x="5943600" y="5861050"/>
          <p14:tracePt t="67967" x="5937250" y="5867400"/>
          <p14:tracePt t="67984" x="5930900" y="5873750"/>
          <p14:tracePt t="68000" x="5930900" y="5880100"/>
          <p14:tracePt t="68012" x="5930900" y="5886450"/>
          <p14:tracePt t="68029" x="5930900" y="5892800"/>
          <p14:tracePt t="68046" x="5930900" y="5899150"/>
          <p14:tracePt t="68063" x="5937250" y="5905500"/>
          <p14:tracePt t="68063" x="5937250" y="5911850"/>
          <p14:tracePt t="68081" x="5937250" y="5918200"/>
          <p14:tracePt t="68081" x="5943600" y="5924550"/>
          <p14:tracePt t="68098" x="5943600" y="5930900"/>
          <p14:tracePt t="68098" x="5949950" y="5937250"/>
          <p14:tracePt t="68115" x="5949950" y="5943600"/>
          <p14:tracePt t="68115" x="5956300" y="5956300"/>
          <p14:tracePt t="68131" x="5949950" y="5956300"/>
          <p14:tracePt t="68163" x="5797550" y="5873750"/>
          <p14:tracePt t="68262" x="5784850" y="5854700"/>
          <p14:tracePt t="68267" x="5778500" y="5842000"/>
          <p14:tracePt t="68280" x="5765800" y="5803900"/>
          <p14:tracePt t="68280" x="5759450" y="5778500"/>
          <p14:tracePt t="68301" x="5765800" y="5727700"/>
          <p14:tracePt t="68315" x="5784850" y="5676900"/>
          <p14:tracePt t="68331" x="5810250" y="5626100"/>
          <p14:tracePt t="68348" x="5880100" y="5568950"/>
          <p14:tracePt t="68365" x="5943600" y="5537200"/>
          <p14:tracePt t="68382" x="6019800" y="5518150"/>
          <p14:tracePt t="68398" x="6096000" y="5505450"/>
          <p14:tracePt t="68414" x="6216650" y="5499100"/>
          <p14:tracePt t="68431" x="6299200" y="5511800"/>
          <p14:tracePt t="68448" x="6381750" y="5530850"/>
          <p14:tracePt t="68465" x="6464300" y="5556250"/>
          <p14:tracePt t="68465" x="6496050" y="5568950"/>
          <p14:tracePt t="68484" x="6565900" y="5607050"/>
          <p14:tracePt t="68500" x="6616700" y="5638800"/>
          <p14:tracePt t="68516" x="6661150" y="5670550"/>
          <p14:tracePt t="68532" x="6686550" y="5702300"/>
          <p14:tracePt t="68549" x="6699250" y="5740400"/>
          <p14:tracePt t="68565" x="6692900" y="5784850"/>
          <p14:tracePt t="68565" x="6686550" y="5810250"/>
          <p14:tracePt t="68584" x="6661150" y="5854700"/>
          <p14:tracePt t="68600" x="6623050" y="5892800"/>
          <p14:tracePt t="68615" x="6572250" y="5930900"/>
          <p14:tracePt t="68632" x="6515100" y="5956300"/>
          <p14:tracePt t="68649" x="6432550" y="5988050"/>
          <p14:tracePt t="68665" x="6375400" y="6000750"/>
          <p14:tracePt t="68682" x="6330950" y="6007100"/>
          <p14:tracePt t="68699" x="6305550" y="6007100"/>
          <p14:tracePt t="68716" x="6286500" y="6007100"/>
          <p14:tracePt t="68732" x="6286500" y="6013450"/>
          <p14:tracePt t="68748" x="6305550" y="6013450"/>
          <p14:tracePt t="68766" x="6362700" y="6013450"/>
          <p14:tracePt t="68785" x="6381750" y="6007100"/>
          <p14:tracePt t="68785" x="6407150" y="6000750"/>
          <p14:tracePt t="68800" x="6438900" y="5994400"/>
          <p14:tracePt t="68800" x="6464300" y="5988050"/>
          <p14:tracePt t="68817" x="6502400" y="5981700"/>
          <p14:tracePt t="68817" x="6534150" y="5975350"/>
          <p14:tracePt t="68834" x="6572250" y="5975350"/>
          <p14:tracePt t="68834" x="6648450" y="5969000"/>
          <p14:tracePt t="68853" x="6692900" y="5962650"/>
          <p14:tracePt t="68865" x="6737350" y="5962650"/>
          <p14:tracePt t="68865" x="6826250" y="5956300"/>
          <p14:tracePt t="68886" x="6877050" y="5956300"/>
          <p14:tracePt t="68886" x="6927850" y="5956300"/>
          <p14:tracePt t="68901" x="6972300" y="5956300"/>
          <p14:tracePt t="68901" x="7023100" y="5956300"/>
          <p14:tracePt t="68917" x="7067550" y="5949950"/>
          <p14:tracePt t="68917" x="7112000" y="5949950"/>
          <p14:tracePt t="68917" x="7156450" y="5949950"/>
          <p14:tracePt t="68936" x="7200900" y="5949950"/>
          <p14:tracePt t="68949" x="7245350" y="5949950"/>
          <p14:tracePt t="68949" x="7315200" y="5943600"/>
          <p14:tracePt t="68967" x="7353300" y="5943600"/>
          <p14:tracePt t="68967" x="7385050" y="5943600"/>
          <p14:tracePt t="68984" x="7410450" y="5943600"/>
          <p14:tracePt t="68984" x="7442200" y="5937250"/>
          <p14:tracePt t="69001" x="7461250" y="5937250"/>
          <p14:tracePt t="69001" x="7486650" y="5937250"/>
          <p14:tracePt t="69001" x="7505700" y="5937250"/>
          <p14:tracePt t="69020" x="7518400" y="5930900"/>
          <p14:tracePt t="69020" x="7537450" y="5930900"/>
          <p14:tracePt t="69035" x="7550150" y="5930900"/>
          <p14:tracePt t="69035" x="7556500" y="5930900"/>
          <p14:tracePt t="69052" x="7562850" y="5930900"/>
          <p14:tracePt t="69052" x="7569200" y="5930900"/>
          <p14:tracePt t="69068" x="7562850" y="5937250"/>
          <p14:tracePt t="69099" x="7556500" y="5937250"/>
          <p14:tracePt t="69107" x="7550150" y="5937250"/>
          <p14:tracePt t="69116" x="7537450" y="5937250"/>
          <p14:tracePt t="69116" x="7531100" y="5943600"/>
          <p14:tracePt t="69135" x="7518400" y="5943600"/>
          <p14:tracePt t="69135" x="7499350" y="5943600"/>
          <p14:tracePt t="69152" x="7486650" y="5943600"/>
          <p14:tracePt t="69152" x="7473950" y="5943600"/>
          <p14:tracePt t="69169" x="7461250" y="5943600"/>
          <p14:tracePt t="69169" x="7448550" y="5943600"/>
          <p14:tracePt t="69185" x="7435850" y="5943600"/>
          <p14:tracePt t="69185" x="7429500" y="5943600"/>
          <p14:tracePt t="69185" x="7416800" y="5943600"/>
          <p14:tracePt t="69205" x="7410450" y="5937250"/>
          <p14:tracePt t="69217" x="7404100" y="5937250"/>
          <p14:tracePt t="69217" x="7391400" y="5930900"/>
          <p14:tracePt t="69237" x="7385050" y="5918200"/>
          <p14:tracePt t="69237" x="7378700" y="5911850"/>
          <p14:tracePt t="69253" x="7372350" y="5905500"/>
          <p14:tracePt t="69253" x="7372350" y="5892800"/>
          <p14:tracePt t="69269" x="7372350" y="5886450"/>
          <p14:tracePt t="69269" x="7372350" y="5873750"/>
          <p14:tracePt t="69269" x="7372350" y="5867400"/>
          <p14:tracePt t="69288" x="7372350" y="5854700"/>
          <p14:tracePt t="69300" x="7372350" y="5848350"/>
          <p14:tracePt t="69300" x="7378700" y="5835650"/>
          <p14:tracePt t="69300" x="7378700" y="5822950"/>
          <p14:tracePt t="69321" x="7385050" y="5816600"/>
          <p14:tracePt t="69321" x="7391400" y="5803900"/>
          <p14:tracePt t="69335" x="7397750" y="5791200"/>
          <p14:tracePt t="69335" x="7404100" y="5778500"/>
          <p14:tracePt t="69353" x="7416800" y="5765800"/>
          <p14:tracePt t="69353" x="7423150" y="5746750"/>
          <p14:tracePt t="69369" x="7435850" y="5734050"/>
          <p14:tracePt t="69369" x="7467600" y="5708650"/>
          <p14:tracePt t="69386" x="7480300" y="5695950"/>
          <p14:tracePt t="69386" x="7499350" y="5683250"/>
          <p14:tracePt t="69402" x="7518400" y="5664200"/>
          <p14:tracePt t="69402" x="7537450" y="5651500"/>
          <p14:tracePt t="69419" x="7556500" y="5638800"/>
          <p14:tracePt t="69419" x="7575550" y="5626100"/>
          <p14:tracePt t="69436" x="7600950" y="5613400"/>
          <p14:tracePt t="69436" x="7645400" y="5581650"/>
          <p14:tracePt t="69453" x="7664450" y="5568950"/>
          <p14:tracePt t="69453" x="7689850" y="5556250"/>
          <p14:tracePt t="69469" x="7708900" y="5543550"/>
          <p14:tracePt t="69469" x="7734300" y="5537200"/>
          <p14:tracePt t="69486" x="7753350" y="5524500"/>
          <p14:tracePt t="69486" x="7772400" y="5518150"/>
          <p14:tracePt t="69486" x="7791450" y="5511800"/>
          <p14:tracePt t="69505" x="7810500" y="5505450"/>
          <p14:tracePt t="69505" x="7829550" y="5505450"/>
          <p14:tracePt t="69521" x="7842250" y="5505450"/>
          <p14:tracePt t="69521" x="7861300" y="5511800"/>
          <p14:tracePt t="69537" x="7874000" y="5511800"/>
          <p14:tracePt t="69537" x="7886700" y="5524500"/>
          <p14:tracePt t="69553" x="7905750" y="5530850"/>
          <p14:tracePt t="69553" x="7918450" y="5543550"/>
          <p14:tracePt t="69553" x="7931150" y="5549900"/>
          <p14:tracePt t="69572" x="7943850" y="5562600"/>
          <p14:tracePt t="69584" x="7956550" y="5575300"/>
          <p14:tracePt t="69584" x="7981950" y="5607050"/>
          <p14:tracePt t="69604" x="7988300" y="5619750"/>
          <p14:tracePt t="69604" x="7994650" y="5632450"/>
          <p14:tracePt t="69620" x="8001000" y="5651500"/>
          <p14:tracePt t="69620" x="8007350" y="5664200"/>
          <p14:tracePt t="69637" x="8007350" y="5676900"/>
          <p14:tracePt t="69637" x="8007350" y="5695950"/>
          <p14:tracePt t="69653" x="8007350" y="5708650"/>
          <p14:tracePt t="69653" x="8001000" y="5721350"/>
          <p14:tracePt t="69653" x="8001000" y="5734050"/>
          <p14:tracePt t="69673" x="7994650" y="5746750"/>
          <p14:tracePt t="69673" x="7988300" y="5759450"/>
          <p14:tracePt t="69687" x="7975600" y="5765800"/>
          <p14:tracePt t="69687" x="7962900" y="5778500"/>
          <p14:tracePt t="69703" x="7956550" y="5784850"/>
          <p14:tracePt t="69703" x="7943850" y="5797550"/>
          <p14:tracePt t="69720" x="7924800" y="5803900"/>
          <p14:tracePt t="69720" x="7912100" y="5810250"/>
          <p14:tracePt t="69737" x="7899400" y="5816600"/>
          <p14:tracePt t="69737" x="7867650" y="5829300"/>
          <p14:tracePt t="69754" x="7854950" y="5829300"/>
          <p14:tracePt t="69754" x="7842250" y="5835650"/>
          <p14:tracePt t="69770" x="7829550" y="5835650"/>
          <p14:tracePt t="69770" x="7823200" y="5835650"/>
          <p14:tracePt t="69787" x="7810500" y="5835650"/>
          <p14:tracePt t="69787" x="7797800" y="5835650"/>
          <p14:tracePt t="69805" x="7791450" y="5835650"/>
          <p14:tracePt t="69805" x="7791450" y="5829300"/>
          <p14:tracePt t="69820" x="7785100" y="5829300"/>
          <p14:tracePt t="69820" x="7778750" y="5829300"/>
          <p14:tracePt t="69837" x="7772400" y="5822950"/>
          <p14:tracePt t="69837" x="7766050" y="5822950"/>
          <p14:tracePt t="69854" x="7759700" y="5816600"/>
          <p14:tracePt t="69854" x="7753350" y="5816600"/>
          <p14:tracePt t="69854" x="7747000" y="5816600"/>
          <p14:tracePt t="69873" x="7740650" y="5816600"/>
          <p14:tracePt t="69873" x="7734300" y="5810250"/>
          <p14:tracePt t="69888" x="7727950" y="5810250"/>
          <p14:tracePt t="69888" x="7721600" y="5810250"/>
          <p14:tracePt t="69905" x="7715250" y="5810250"/>
          <p14:tracePt t="69905" x="7708900" y="5810250"/>
          <p14:tracePt t="69921" x="7702550" y="5810250"/>
          <p14:tracePt t="69921" x="7696200" y="5810250"/>
          <p14:tracePt t="69937" x="7689850" y="5816600"/>
          <p14:tracePt t="69937" x="7683500" y="5816600"/>
          <p14:tracePt t="69937" x="7677150" y="5816600"/>
          <p14:tracePt t="69957" x="7670800" y="5816600"/>
          <p14:tracePt t="69969" x="7664450" y="5816600"/>
          <p14:tracePt t="69969" x="7651750" y="5810250"/>
          <p14:tracePt t="69988" x="7645400" y="5810250"/>
          <p14:tracePt t="70003" x="7639050" y="5810250"/>
          <p14:tracePt t="70019" x="7632700" y="5803900"/>
          <p14:tracePt t="70036" x="7626350" y="5803900"/>
          <p14:tracePt t="70053" x="7620000" y="5797550"/>
          <p14:tracePt t="70070" x="7620000" y="5784850"/>
          <p14:tracePt t="70087" x="7620000" y="5778500"/>
          <p14:tracePt t="70103" x="7620000" y="5772150"/>
          <p14:tracePt t="70120" x="7613650" y="5765800"/>
          <p14:tracePt t="70144" x="7613650" y="5759450"/>
          <p14:tracePt t="70164" x="7613650" y="5753100"/>
          <p14:tracePt t="70188" x="7607300" y="5746750"/>
          <p14:tracePt t="70212" x="7607300" y="5740400"/>
          <p14:tracePt t="70232" x="7607300" y="5734050"/>
          <p14:tracePt t="70332" x="7613650" y="5734050"/>
          <p14:tracePt t="70368" x="7607300" y="5734050"/>
          <p14:tracePt t="70444" x="7607300" y="5727700"/>
          <p14:tracePt t="70464" x="7607300" y="5721350"/>
          <p14:tracePt t="70480" x="7613650" y="5715000"/>
          <p14:tracePt t="70496" x="7613650" y="5708650"/>
          <p14:tracePt t="70512" x="7620000" y="5702300"/>
          <p14:tracePt t="70556" x="7613650" y="5708650"/>
          <p14:tracePt t="70600" x="7607300" y="5708650"/>
          <p14:tracePt t="70632" x="7600950" y="5708650"/>
          <p14:tracePt t="70652" x="7594600" y="5715000"/>
          <p14:tracePt t="70676" x="7588250" y="5708650"/>
          <p14:tracePt t="70696" x="7588250" y="5702300"/>
          <p14:tracePt t="70960" x="7588250" y="5695950"/>
          <p14:tracePt t="71156" x="7581900" y="5695950"/>
          <p14:tracePt t="71244" x="7581900" y="5689600"/>
          <p14:tracePt t="71284" x="7588250" y="5683250"/>
          <p14:tracePt t="71328" x="7594600" y="5683250"/>
          <p14:tracePt t="71372" x="7594600" y="5676900"/>
          <p14:tracePt t="71396" x="7600950" y="5676900"/>
          <p14:tracePt t="71420" x="7607300" y="5676900"/>
          <p14:tracePt t="71432" x="7613650" y="5676900"/>
          <p14:tracePt t="71456" x="7620000" y="5676900"/>
          <p14:tracePt t="71484" x="7613650" y="5670550"/>
          <p14:tracePt t="71560" x="7620000" y="5664200"/>
          <p14:tracePt t="71765" x="7626350" y="5657850"/>
          <p14:tracePt t="71791" x="7620000" y="5664200"/>
          <p14:tracePt t="71852" x="7626350" y="5670550"/>
          <p14:tracePt t="71904" x="7632700" y="5670550"/>
          <p14:tracePt t="71920" x="7639050" y="5664200"/>
          <p14:tracePt t="71936" x="7645400" y="5664200"/>
          <p14:tracePt t="71952" x="7651750" y="5664200"/>
          <p14:tracePt t="71965" x="7658100" y="5657850"/>
          <p14:tracePt t="71988" x="7664450" y="5664200"/>
          <p14:tracePt t="72092" x="7664450" y="5657850"/>
          <p14:tracePt t="72136" x="7670800" y="5651500"/>
          <p14:tracePt t="72312" x="7677150" y="5651500"/>
          <p14:tracePt t="72348" x="7677150" y="5657850"/>
          <p14:tracePt t="72504" x="7670800" y="5657850"/>
          <p14:tracePt t="72556" x="7664450" y="5664200"/>
          <p14:tracePt t="72684" x="7658100" y="5664200"/>
          <p14:tracePt t="72708" x="7651750" y="5664200"/>
          <p14:tracePt t="72732" x="7645400" y="5664200"/>
          <p14:tracePt t="72784" x="7645400" y="5670550"/>
          <p14:tracePt t="72828" x="7645400" y="5676900"/>
          <p14:tracePt t="72896" x="7639050" y="5683250"/>
          <p14:tracePt t="72956" x="7632700" y="5683250"/>
          <p14:tracePt t="72972" x="7626350" y="5683250"/>
          <p14:tracePt t="72984" x="7620000" y="5689600"/>
          <p14:tracePt t="73008" x="7613650" y="5695950"/>
          <p14:tracePt t="73024" x="7607300" y="5695950"/>
          <p14:tracePt t="73036" x="7600950" y="5702300"/>
          <p14:tracePt t="73052" x="7594600" y="5708650"/>
          <p14:tracePt t="73068" x="7588250" y="5708650"/>
          <p14:tracePt t="73085" x="7581900" y="5715000"/>
          <p14:tracePt t="73104" x="7575550" y="5715000"/>
          <p14:tracePt t="73216" x="7569200" y="5727700"/>
          <p14:tracePt t="73265" x="7569200" y="5734050"/>
          <p14:tracePt t="73300" x="7562850" y="5740400"/>
          <p14:tracePt t="73324" x="7562850" y="5746750"/>
          <p14:tracePt t="73341" x="7562850" y="5753100"/>
          <p14:tracePt t="73353" x="7562850" y="5765800"/>
          <p14:tracePt t="73368" x="7562850" y="5772150"/>
          <p14:tracePt t="73385" x="7562850" y="5784850"/>
          <p14:tracePt t="73396" x="7562850" y="5791200"/>
          <p14:tracePt t="73413" x="7569200" y="5797550"/>
          <p14:tracePt t="73428" x="7569200" y="5803900"/>
          <p14:tracePt t="73436" x="7569200" y="5810250"/>
          <p14:tracePt t="73453" x="7575550" y="5816600"/>
          <p14:tracePt t="73453" x="7575550" y="5822950"/>
          <p14:tracePt t="73467" x="7575550" y="5829300"/>
          <p14:tracePt t="73482" x="7581900" y="5835650"/>
          <p14:tracePt t="73498" x="7581900" y="5842000"/>
          <p14:tracePt t="73498" x="7588250" y="5848350"/>
          <p14:tracePt t="73517" x="7588250" y="5854700"/>
          <p14:tracePt t="73533" x="7594600" y="5861050"/>
          <p14:tracePt t="73549" x="7594600" y="5867400"/>
          <p14:tracePt t="73572" x="7600950" y="5867400"/>
          <p14:tracePt t="73608" x="7594600" y="5873750"/>
          <p14:tracePt t="73644" x="7594600" y="5880100"/>
          <p14:tracePt t="73676" x="7588250" y="5880100"/>
          <p14:tracePt t="73704" x="7581900" y="5886450"/>
          <p14:tracePt t="73736" x="7581900" y="5880100"/>
          <p14:tracePt t="73816" x="7588250" y="5880100"/>
          <p14:tracePt t="73832" x="7594600" y="5886450"/>
          <p14:tracePt t="73848" x="7600950" y="5886450"/>
          <p14:tracePt t="73865" x="7607300" y="5886450"/>
          <p14:tracePt t="73909" x="7613650" y="5880100"/>
          <p14:tracePt t="73993" x="7620000" y="5873750"/>
          <p14:tracePt t="74012" x="7620000" y="5867400"/>
          <p14:tracePt t="74028" x="7626350" y="5861050"/>
          <p14:tracePt t="74044" x="7626350" y="5854700"/>
          <p14:tracePt t="74057" x="7632700" y="5848350"/>
          <p14:tracePt t="74112" x="7632700" y="5842000"/>
          <p14:tracePt t="74141" x="7639050" y="5835650"/>
          <p14:tracePt t="74165" x="7639050" y="5829300"/>
          <p14:tracePt t="74200" x="7645400" y="5822950"/>
          <p14:tracePt t="74261" x="7645400" y="5816600"/>
          <p14:tracePt t="74284" x="7645400" y="5810250"/>
          <p14:tracePt t="74305" x="7651750" y="5810250"/>
          <p14:tracePt t="74321" x="7651750" y="5803900"/>
          <p14:tracePt t="74337" x="7651750" y="5797550"/>
          <p14:tracePt t="74353" x="7658100" y="5791200"/>
          <p14:tracePt t="74381" x="7658100" y="5784850"/>
          <p14:tracePt t="74417" x="7658100" y="5778500"/>
          <p14:tracePt t="74457" x="7658100" y="5772150"/>
          <p14:tracePt t="74477" x="7658100" y="5765800"/>
          <p14:tracePt t="74500" x="7658100" y="5759450"/>
          <p14:tracePt t="74524" x="7658100" y="5753100"/>
          <p14:tracePt t="74545" x="7651750" y="5746750"/>
          <p14:tracePt t="74569" x="7651750" y="5740400"/>
          <p14:tracePt t="74593" x="7658100" y="5734050"/>
          <p14:tracePt t="74604" x="7658100" y="5727700"/>
          <p14:tracePt t="74629" x="7658100" y="5721350"/>
          <p14:tracePt t="74657" x="7658100" y="5715000"/>
          <p14:tracePt t="74673" x="7658100" y="5708650"/>
          <p14:tracePt t="74689" x="7658100" y="5702300"/>
          <p14:tracePt t="74705" x="7658100" y="5695950"/>
          <p14:tracePt t="74717" x="7658100" y="5689600"/>
          <p14:tracePt t="74741" x="7664450" y="5683250"/>
          <p14:tracePt t="74773" x="7658100" y="5683250"/>
          <p14:tracePt t="74897" x="7658100" y="5689600"/>
          <p14:tracePt t="74989" x="7658100" y="5695950"/>
          <p14:tracePt t="75185" x="7651750" y="5695950"/>
          <p14:tracePt t="75325" x="7651750" y="5702300"/>
          <p14:tracePt t="75373" x="7645400" y="5708650"/>
          <p14:tracePt t="75557" x="7639050" y="5708650"/>
          <p14:tracePt t="75597" x="7632700" y="5708650"/>
          <p14:tracePt t="75617" x="7632700" y="5715000"/>
          <p14:tracePt t="75641" x="7626350" y="5715000"/>
          <p14:tracePt t="75665" x="7620000" y="5721350"/>
          <p14:tracePt t="75685" x="7613650" y="5721350"/>
          <p14:tracePt t="75701" x="7607300" y="5727700"/>
          <p14:tracePt t="75717" x="7600950" y="5727700"/>
          <p14:tracePt t="75733" x="7600950" y="5734050"/>
          <p14:tracePt t="75769" x="7607300" y="5734050"/>
          <p14:tracePt t="75793" x="7607300" y="5740400"/>
          <p14:tracePt t="75865" x="7594600" y="5746750"/>
          <p14:tracePt t="75880" x="7588250" y="5753100"/>
          <p14:tracePt t="75897" x="7581900" y="5753100"/>
          <p14:tracePt t="75905" x="7575550" y="5753100"/>
          <p14:tracePt t="75913" x="7569200" y="5759450"/>
          <p14:tracePt t="75913" x="7562850" y="5759450"/>
          <p14:tracePt t="75926" x="7556500" y="5759450"/>
          <p14:tracePt t="75941" x="7556500" y="5765800"/>
          <p14:tracePt t="75966" x="7562850" y="5765800"/>
          <p14:tracePt t="76001" x="7569200" y="5759450"/>
          <p14:tracePt t="76017" x="7569200" y="5765800"/>
          <p14:tracePt t="76069" x="7569200" y="5772150"/>
          <p14:tracePt t="76093" x="7562850" y="5778500"/>
          <p14:tracePt t="76105" x="7562850" y="5784850"/>
          <p14:tracePt t="76121" x="7562850" y="5791200"/>
          <p14:tracePt t="76129" x="7556500" y="5797550"/>
          <p14:tracePt t="76141" x="7556500" y="5803900"/>
          <p14:tracePt t="76141" x="7550150" y="5810250"/>
          <p14:tracePt t="76159" x="7550150" y="5816600"/>
          <p14:tracePt t="76159" x="7543800" y="5822950"/>
          <p14:tracePt t="76176" x="7543800" y="5829300"/>
          <p14:tracePt t="76176" x="7537450" y="5835650"/>
          <p14:tracePt t="76193" x="7531100" y="5842000"/>
          <p14:tracePt t="76208" x="7531100" y="5848350"/>
          <p14:tracePt t="76208" x="7531100" y="5854700"/>
          <p14:tracePt t="76226" x="7524750" y="5861050"/>
          <p14:tracePt t="76226" x="7524750" y="5867400"/>
          <p14:tracePt t="76243" x="7518400" y="5873750"/>
          <p14:tracePt t="76258" x="7518400" y="5880100"/>
          <p14:tracePt t="76275" x="7518400" y="5886450"/>
          <p14:tracePt t="76275" x="7512050" y="5899150"/>
          <p14:tracePt t="76294" x="7512050" y="5905500"/>
          <p14:tracePt t="76310" x="7518400" y="5911850"/>
          <p14:tracePt t="76325" x="7518400" y="5918200"/>
          <p14:tracePt t="76341" x="7518400" y="5924550"/>
          <p14:tracePt t="76362" x="7524750" y="5930900"/>
          <p14:tracePt t="76393" x="7531100" y="5937250"/>
          <p14:tracePt t="76453" x="7531100" y="5943600"/>
          <p14:tracePt t="76489" x="7524750" y="5943600"/>
          <p14:tracePt t="76577" x="7518400" y="5949950"/>
          <p14:tracePt t="76609" x="7512050" y="5949950"/>
          <p14:tracePt t="76625" x="7505700" y="5949950"/>
          <p14:tracePt t="76637" x="7499350" y="5956300"/>
          <p14:tracePt t="76669" x="7493000" y="5956300"/>
          <p14:tracePt t="76693" x="7493000" y="5949950"/>
          <p14:tracePt t="76745" x="7493000" y="5943600"/>
          <p14:tracePt t="76757" x="7499350" y="5937250"/>
          <p14:tracePt t="76773" x="7499350" y="5924550"/>
          <p14:tracePt t="76789" x="7505700" y="5918200"/>
          <p14:tracePt t="76806" x="7505700" y="5911850"/>
          <p14:tracePt t="76817" x="7505700" y="5905500"/>
          <p14:tracePt t="76833" x="7499350" y="5899150"/>
          <p14:tracePt t="76843" x="7499350" y="5886450"/>
          <p14:tracePt t="76860" x="7499350" y="5880100"/>
          <p14:tracePt t="76860" x="7499350" y="5861050"/>
          <p14:tracePt t="76880" x="7499350" y="5848350"/>
          <p14:tracePt t="76880" x="7493000" y="5835650"/>
          <p14:tracePt t="76895" x="7493000" y="5822950"/>
          <p14:tracePt t="76895" x="7493000" y="5810250"/>
          <p14:tracePt t="76912" x="7493000" y="5797550"/>
          <p14:tracePt t="76912" x="7499350" y="5778500"/>
          <p14:tracePt t="76928" x="7499350" y="5765800"/>
          <p14:tracePt t="76928" x="7505700" y="5734050"/>
          <p14:tracePt t="76946" x="7505700" y="5715000"/>
          <p14:tracePt t="76946" x="7512050" y="5702300"/>
          <p14:tracePt t="76962" x="7518400" y="5689600"/>
          <p14:tracePt t="76962" x="7524750" y="5676900"/>
          <p14:tracePt t="76979" x="7531100" y="5664200"/>
          <p14:tracePt t="76979" x="7537450" y="5651500"/>
          <p14:tracePt t="76979" x="7543800" y="5645150"/>
          <p14:tracePt t="76998" x="7550150" y="5632450"/>
          <p14:tracePt t="77010" x="7562850" y="5626100"/>
          <p14:tracePt t="77010" x="7569200" y="5613400"/>
          <p14:tracePt t="77030" x="7594600" y="5600700"/>
          <p14:tracePt t="77030" x="7607300" y="5588000"/>
          <p14:tracePt t="77046" x="7620000" y="5581650"/>
          <p14:tracePt t="77046" x="7639050" y="5568950"/>
          <p14:tracePt t="77063" x="7651750" y="5562600"/>
          <p14:tracePt t="77063" x="7670800" y="5556250"/>
          <p14:tracePt t="77079" x="7689850" y="5549900"/>
          <p14:tracePt t="77079" x="7702550" y="5543550"/>
          <p14:tracePt t="77079" x="7721600" y="5537200"/>
          <p14:tracePt t="77099" x="7734300" y="5537200"/>
          <p14:tracePt t="77111" x="7747000" y="5537200"/>
          <p14:tracePt t="77111" x="7778750" y="5543550"/>
          <p14:tracePt t="77130" x="7791450" y="5549900"/>
          <p14:tracePt t="77130" x="7804150" y="5556250"/>
          <p14:tracePt t="77146" x="7816850" y="5562600"/>
          <p14:tracePt t="77146" x="7829550" y="5568950"/>
          <p14:tracePt t="77163" x="7842250" y="5575300"/>
          <p14:tracePt t="77163" x="7861300" y="5588000"/>
          <p14:tracePt t="77179" x="7874000" y="5594350"/>
          <p14:tracePt t="77179" x="7880350" y="5600700"/>
          <p14:tracePt t="77196" x="7893050" y="5607050"/>
          <p14:tracePt t="77196" x="7899400" y="5613400"/>
          <p14:tracePt t="77213" x="7905750" y="5619750"/>
          <p14:tracePt t="77213" x="7912100" y="5626100"/>
          <p14:tracePt t="77230" x="7918450" y="5632450"/>
          <p14:tracePt t="77230" x="7924800" y="5651500"/>
          <p14:tracePt t="77246" x="7924800" y="5657850"/>
          <p14:tracePt t="77246" x="7924800" y="5664200"/>
          <p14:tracePt t="77263" x="7924800" y="5670550"/>
          <p14:tracePt t="77263" x="7924800" y="5676900"/>
          <p14:tracePt t="77280" x="7924800" y="5683250"/>
          <p14:tracePt t="77280" x="7918450" y="5702300"/>
          <p14:tracePt t="77298" x="7918450" y="5715000"/>
          <p14:tracePt t="77298" x="7918450" y="5721350"/>
          <p14:tracePt t="77315" x="7912100" y="5734050"/>
          <p14:tracePt t="77315" x="7912100" y="5746750"/>
          <p14:tracePt t="77331" x="7905750" y="5753100"/>
          <p14:tracePt t="77331" x="7899400" y="5765800"/>
          <p14:tracePt t="77347" x="7899400" y="5772150"/>
          <p14:tracePt t="77347" x="7893050" y="5784850"/>
          <p14:tracePt t="77347" x="7886700" y="5791200"/>
          <p14:tracePt t="77367" x="7880350" y="5797550"/>
          <p14:tracePt t="77379" x="7874000" y="5803900"/>
          <p14:tracePt t="77379" x="7854950" y="5816600"/>
          <p14:tracePt t="77398" x="7842250" y="5829300"/>
          <p14:tracePt t="77398" x="7829550" y="5835650"/>
          <p14:tracePt t="77414" x="7816850" y="5842000"/>
          <p14:tracePt t="77414" x="7804150" y="5848350"/>
          <p14:tracePt t="77431" x="7791450" y="5854700"/>
          <p14:tracePt t="77431" x="7778750" y="5867400"/>
          <p14:tracePt t="77447" x="7759700" y="5873750"/>
          <p14:tracePt t="77447" x="7747000" y="5880100"/>
          <p14:tracePt t="77447" x="7727950" y="5892800"/>
          <p14:tracePt t="77467" x="7715250" y="5899150"/>
          <p14:tracePt t="77467" x="7696200" y="5911850"/>
          <p14:tracePt t="77481" x="7677150" y="5918200"/>
          <p14:tracePt t="77481" x="7664450" y="5924550"/>
          <p14:tracePt t="77497" x="7645400" y="5937250"/>
          <p14:tracePt t="77497" x="7626350" y="5943600"/>
          <p14:tracePt t="77515" x="7607300" y="5949950"/>
          <p14:tracePt t="77515" x="7594600" y="5956300"/>
          <p14:tracePt t="77531" x="7575550" y="5956300"/>
          <p14:tracePt t="77531" x="7550150" y="5969000"/>
          <p14:tracePt t="77548" x="7537450" y="5969000"/>
          <p14:tracePt t="77548" x="7524750" y="5975350"/>
          <p14:tracePt t="77564" x="7518400" y="5975350"/>
          <p14:tracePt t="77564" x="7505700" y="5975350"/>
          <p14:tracePt t="77581" x="7499350" y="5975350"/>
          <p14:tracePt t="77581" x="7480300" y="5975350"/>
          <p14:tracePt t="77598" x="7473950" y="5975350"/>
          <p14:tracePt t="77598" x="7467600" y="5975350"/>
          <p14:tracePt t="77615" x="7461250" y="5969000"/>
          <p14:tracePt t="77615" x="7454900" y="5969000"/>
          <p14:tracePt t="77631" x="7448550" y="5969000"/>
          <p14:tracePt t="77631" x="7442200" y="5969000"/>
          <p14:tracePt t="77648" x="7435850" y="5969000"/>
          <p14:tracePt t="77648" x="7429500" y="5962650"/>
          <p14:tracePt t="77648" x="7423150" y="5962650"/>
          <p14:tracePt t="77667" x="7416800" y="5962650"/>
          <p14:tracePt t="77682" x="7410450" y="5956300"/>
          <p14:tracePt t="77698" x="7404100" y="5956300"/>
          <p14:tracePt t="77713" x="7397750" y="5949950"/>
          <p14:tracePt t="77734" x="7397750" y="5943600"/>
          <p14:tracePt t="77750" x="7397750" y="5937250"/>
          <p14:tracePt t="77767" x="7404100" y="5937250"/>
          <p14:tracePt t="77793" x="7404100" y="5930900"/>
          <p14:tracePt t="77838" x="7410450" y="5924550"/>
          <p14:tracePt t="77861" x="7416800" y="5918200"/>
          <p14:tracePt t="77893" x="7423150" y="5918200"/>
          <p14:tracePt t="77937" x="7423150" y="5924550"/>
          <p14:tracePt t="77981" x="7423150" y="5930900"/>
          <p14:tracePt t="78013" x="7423150" y="5937250"/>
          <p14:tracePt t="78033" x="7429500" y="5943600"/>
          <p14:tracePt t="78049" x="7429500" y="5949950"/>
          <p14:tracePt t="78078" x="7435850" y="5956300"/>
          <p14:tracePt t="78094" x="7435850" y="5962650"/>
          <p14:tracePt t="78110" x="7442200" y="5969000"/>
          <p14:tracePt t="78126" x="7442200" y="5975350"/>
          <p14:tracePt t="78138" x="7448550" y="5981700"/>
          <p14:tracePt t="78161" x="7454900" y="5988050"/>
          <p14:tracePt t="78206" x="7454900" y="5994400"/>
          <p14:tracePt t="78238" x="7461250" y="5994400"/>
          <p14:tracePt t="78401" x="7467600" y="5988050"/>
          <p14:tracePt t="78417" x="7473950" y="5988050"/>
          <p14:tracePt t="78434" x="7480300" y="5981700"/>
          <p14:tracePt t="78446" x="7486650" y="5981700"/>
          <p14:tracePt t="78462" x="7493000" y="5975350"/>
          <p14:tracePt t="78486" x="7499350" y="5969000"/>
          <p14:tracePt t="78545" x="7505700" y="5962650"/>
          <p14:tracePt t="78581" x="7512050" y="5962650"/>
          <p14:tracePt t="78618" x="7518400" y="5962650"/>
          <p14:tracePt t="78702" x="7524750" y="5956300"/>
          <p14:tracePt t="78738" x="7531100" y="5956300"/>
          <p14:tracePt t="78785" x="7531100" y="5962650"/>
          <p14:tracePt t="78882" x="7524750" y="5962650"/>
          <p14:tracePt t="78978" x="7518400" y="5962650"/>
          <p14:tracePt t="79025" x="7518400" y="5956300"/>
          <p14:tracePt t="79062" x="7518400" y="5949950"/>
          <p14:tracePt t="79077" x="7512050" y="5943600"/>
          <p14:tracePt t="79094" x="7512050" y="5937250"/>
          <p14:tracePt t="79106" x="7512050" y="5930900"/>
          <p14:tracePt t="79122" x="7512050" y="5924550"/>
          <p14:tracePt t="79139" x="7512050" y="5918200"/>
          <p14:tracePt t="79158" x="7512050" y="5911850"/>
          <p14:tracePt t="79182" x="7512050" y="5905500"/>
          <p14:tracePt t="79214" x="7518400" y="5905500"/>
          <p14:tracePt t="79274" x="7524750" y="5911850"/>
          <p14:tracePt t="79310" x="7531100" y="5911850"/>
          <p14:tracePt t="79346" x="7524750" y="5918200"/>
          <p14:tracePt t="79446" x="7518400" y="5918200"/>
          <p14:tracePt t="79458" x="7512050" y="5918200"/>
          <p14:tracePt t="79474" x="7505700" y="5918200"/>
          <p14:tracePt t="79491" x="7499350" y="5918200"/>
          <p14:tracePt t="79506" x="7499350" y="5911850"/>
          <p14:tracePt t="79525" x="7505700" y="5911850"/>
          <p14:tracePt t="79566" x="7512050" y="5911850"/>
          <p14:tracePt t="79585" x="7518400" y="5911850"/>
          <p14:tracePt t="79618" x="7518400" y="5905500"/>
          <p14:tracePt t="79638" x="7524750" y="5905500"/>
          <p14:tracePt t="79654" x="7531100" y="5905500"/>
          <p14:tracePt t="79669" x="7537450" y="5899150"/>
          <p14:tracePt t="79685" x="7543800" y="5899150"/>
          <p14:tracePt t="79698" x="7550150" y="5899150"/>
          <p14:tracePt t="79714" x="7556500" y="5899150"/>
          <p14:tracePt t="79730" x="7562850" y="5899150"/>
          <p14:tracePt t="79746" x="7562850" y="5905500"/>
          <p14:tracePt t="79774" x="7556500" y="5905500"/>
          <p14:tracePt t="79798" x="7550150" y="5911850"/>
          <p14:tracePt t="79814" x="7543800" y="5918200"/>
          <p14:tracePt t="79826" x="7537450" y="5924550"/>
          <p14:tracePt t="79842" x="7531100" y="5930900"/>
          <p14:tracePt t="79867" x="7524750" y="5930900"/>
          <p14:tracePt t="79910" x="7518400" y="5930900"/>
          <p14:tracePt t="79970" x="7512050" y="5937250"/>
          <p14:tracePt t="79998" x="7505700" y="5943600"/>
          <p14:tracePt t="80038" x="7512050" y="5943600"/>
          <p14:tracePt t="80098" x="7518400" y="5949950"/>
          <p14:tracePt t="80126" x="7524750" y="5949950"/>
          <p14:tracePt t="80174" x="7531100" y="5949950"/>
          <p14:tracePt t="80194" x="7537450" y="5956300"/>
          <p14:tracePt t="80218" x="7543800" y="5962650"/>
          <p14:tracePt t="80234" x="7543800" y="5969000"/>
          <p14:tracePt t="80246" x="7550150" y="5981700"/>
          <p14:tracePt t="80262" x="7556500" y="5988050"/>
          <p14:tracePt t="80278" x="7562850" y="5994400"/>
          <p14:tracePt t="80294" x="7562850" y="6000750"/>
          <p14:tracePt t="80306" x="7569200" y="6007100"/>
          <p14:tracePt t="80322" x="7575550" y="6013450"/>
          <p14:tracePt t="80322" x="7575550" y="6019800"/>
          <p14:tracePt t="80341" x="7575550" y="6026150"/>
          <p14:tracePt t="80356" x="7575550" y="6032500"/>
          <p14:tracePt t="80356" x="7575550" y="6038850"/>
          <p14:tracePt t="80375" x="7581900" y="6045200"/>
          <p14:tracePt t="80389" x="7588250" y="6051550"/>
          <p14:tracePt t="80406" x="7581900" y="6045200"/>
          <p14:tracePt t="80494" x="7575550" y="6045200"/>
          <p14:tracePt t="80518" x="7569200" y="6038850"/>
          <p14:tracePt t="80546" x="7562850" y="6032500"/>
          <p14:tracePt t="80586" x="7556500" y="6032500"/>
          <p14:tracePt t="80654" x="7550150" y="6038850"/>
          <p14:tracePt t="80674" x="7550150" y="6045200"/>
          <p14:tracePt t="80689" x="7543800" y="6045200"/>
          <p14:tracePt t="80714" x="7537450" y="6045200"/>
          <p14:tracePt t="80726" x="7531100" y="6038850"/>
          <p14:tracePt t="80766" x="7524750" y="6032500"/>
          <p14:tracePt t="80778" x="7518400" y="6026150"/>
          <p14:tracePt t="80794" x="7518400" y="6013450"/>
          <p14:tracePt t="80810" x="7512050" y="6013450"/>
          <p14:tracePt t="80818" x="7505700" y="6000750"/>
          <p14:tracePt t="80827" x="7505700" y="5994400"/>
          <p14:tracePt t="80827" x="7499350" y="5988050"/>
          <p14:tracePt t="80842" x="7499350" y="5975350"/>
          <p14:tracePt t="80842" x="7493000" y="5962650"/>
          <p14:tracePt t="80859" x="7486650" y="5943600"/>
          <p14:tracePt t="80859" x="7480300" y="5924550"/>
          <p14:tracePt t="80859" x="7473950" y="5905500"/>
          <p14:tracePt t="80880" x="7467600" y="5886450"/>
          <p14:tracePt t="80891" x="7461250" y="5861050"/>
          <p14:tracePt t="80891" x="7454900" y="5816600"/>
          <p14:tracePt t="80909" x="7454900" y="5791200"/>
          <p14:tracePt t="80909" x="7448550" y="5765800"/>
          <p14:tracePt t="80926" x="7448550" y="5740400"/>
          <p14:tracePt t="80926" x="7448550" y="5721350"/>
          <p14:tracePt t="80943" x="7454900" y="5695950"/>
          <p14:tracePt t="80943" x="7467600" y="5651500"/>
          <p14:tracePt t="80960" x="7473950" y="5632450"/>
          <p14:tracePt t="80960" x="7480300" y="5613400"/>
          <p14:tracePt t="80976" x="7493000" y="5600700"/>
          <p14:tracePt t="80976" x="7505700" y="5581650"/>
          <p14:tracePt t="80993" x="7518400" y="5568950"/>
          <p14:tracePt t="80993" x="7531100" y="5556250"/>
          <p14:tracePt t="81010" x="7550150" y="5543550"/>
          <p14:tracePt t="81010" x="7581900" y="5518150"/>
          <p14:tracePt t="81027" x="7607300" y="5511800"/>
          <p14:tracePt t="81027" x="7626350" y="5505450"/>
          <p14:tracePt t="81043" x="7645400" y="5499100"/>
          <p14:tracePt t="81043" x="7670800" y="5492750"/>
          <p14:tracePt t="81060" x="7696200" y="5492750"/>
          <p14:tracePt t="81060" x="7715250" y="5499100"/>
          <p14:tracePt t="81060" x="7740650" y="5505450"/>
          <p14:tracePt t="81079" x="7759700" y="5511800"/>
          <p14:tracePt t="81091" x="7778750" y="5524500"/>
          <p14:tracePt t="81091" x="7797800" y="5530850"/>
          <p14:tracePt t="81111" x="7842250" y="5562600"/>
          <p14:tracePt t="81111" x="7854950" y="5575300"/>
          <p14:tracePt t="81127" x="7874000" y="5594350"/>
          <p14:tracePt t="81127" x="7893050" y="5607050"/>
          <p14:tracePt t="81144" x="7905750" y="5626100"/>
          <p14:tracePt t="81144" x="7918450" y="5638800"/>
          <p14:tracePt t="81144" x="7931150" y="5651500"/>
          <p14:tracePt t="81163" x="7943850" y="5670550"/>
          <p14:tracePt t="81175" x="7950200" y="5683250"/>
          <p14:tracePt t="81175" x="7962900" y="5702300"/>
          <p14:tracePt t="81175" x="7969250" y="5715000"/>
          <p14:tracePt t="81196" x="7975600" y="5727700"/>
          <p14:tracePt t="81196" x="7975600" y="5740400"/>
          <p14:tracePt t="81210" x="7981950" y="5753100"/>
          <p14:tracePt t="81210" x="7988300" y="5765800"/>
          <p14:tracePt t="81227" x="7988300" y="5778500"/>
          <p14:tracePt t="81227" x="7988300" y="5791200"/>
          <p14:tracePt t="81244" x="7988300" y="5803900"/>
          <p14:tracePt t="81244" x="7988300" y="5822950"/>
          <p14:tracePt t="81260" x="7981950" y="5835650"/>
          <p14:tracePt t="81260" x="7981950" y="5848350"/>
          <p14:tracePt t="81277" x="7969250" y="5861050"/>
          <p14:tracePt t="81277" x="7962900" y="5873750"/>
          <p14:tracePt t="81294" x="7956550" y="5886450"/>
          <p14:tracePt t="81294" x="7943850" y="5899150"/>
          <p14:tracePt t="81310" x="7931150" y="5911850"/>
          <p14:tracePt t="81310" x="7899400" y="5930900"/>
          <p14:tracePt t="81327" x="7886700" y="5943600"/>
          <p14:tracePt t="81327" x="7867650" y="5956300"/>
          <p14:tracePt t="81344" x="7848600" y="5962650"/>
          <p14:tracePt t="81344" x="7835900" y="5975350"/>
          <p14:tracePt t="81361" x="7816850" y="5981700"/>
          <p14:tracePt t="81361" x="7785100" y="6000750"/>
          <p14:tracePt t="81380" x="7766050" y="6007100"/>
          <p14:tracePt t="81380" x="7753350" y="6019800"/>
          <p14:tracePt t="81395" x="7734300" y="6026150"/>
          <p14:tracePt t="81395" x="7721600" y="6032500"/>
          <p14:tracePt t="81412" x="7702550" y="6038850"/>
          <p14:tracePt t="81412" x="7689850" y="6045200"/>
          <p14:tracePt t="81428" x="7677150" y="6045200"/>
          <p14:tracePt t="81428" x="7664450" y="6045200"/>
          <p14:tracePt t="81428" x="7651750" y="6051550"/>
          <p14:tracePt t="81447" x="7639050" y="6051550"/>
          <p14:tracePt t="81459" x="7632700" y="6051550"/>
          <p14:tracePt t="81459" x="7613650" y="6057900"/>
          <p14:tracePt t="81480" x="7607300" y="6057900"/>
          <p14:tracePt t="81480" x="7594600" y="6057900"/>
          <p14:tracePt t="81494" x="7588250" y="6057900"/>
          <p14:tracePt t="81509" x="7581900" y="6057900"/>
          <p14:tracePt t="81526" x="7569200" y="6057900"/>
          <p14:tracePt t="81543" x="7562850" y="6057900"/>
          <p14:tracePt t="81567" x="7562850" y="6051550"/>
          <p14:tracePt t="81607" x="7556500" y="6045200"/>
          <p14:tracePt t="81658" x="7556500" y="6038850"/>
          <p14:tracePt t="81694" x="7556500" y="6032500"/>
          <p14:tracePt t="81710" x="7556500" y="6026150"/>
          <p14:tracePt t="81770" x="7550150" y="6019800"/>
          <p14:tracePt t="81794" x="7550150" y="6013450"/>
          <p14:tracePt t="81814" x="7550150" y="6007100"/>
          <p14:tracePt t="81830" x="7550150" y="6000750"/>
          <p14:tracePt t="81847" x="7550150" y="5994400"/>
          <p14:tracePt t="81858" x="7550150" y="5988050"/>
          <p14:tracePt t="81898" x="7550150" y="5981700"/>
          <p14:tracePt t="81926" x="7550150" y="5975350"/>
          <p14:tracePt t="81986" x="7556500" y="5975350"/>
          <p14:tracePt t="82094" x="7562850" y="5969000"/>
          <p14:tracePt t="82123" x="7569200" y="5969000"/>
          <p14:tracePt t="82146" x="7575550" y="5962650"/>
          <p14:tracePt t="82166" x="7581900" y="5962650"/>
          <p14:tracePt t="82190" x="7588250" y="5956300"/>
          <p14:tracePt t="82214" x="7594600" y="5956300"/>
          <p14:tracePt t="82234" x="7594600" y="5949950"/>
          <p14:tracePt t="82398" x="7594600" y="5956300"/>
          <p14:tracePt t="82527" x="7600950" y="5956300"/>
          <p14:tracePt t="82567" x="7607300" y="5949950"/>
          <p14:tracePt t="82707" x="7613650" y="5949950"/>
          <p14:tracePt t="82819" x="7607300" y="5943600"/>
          <p14:tracePt t="83007" x="7607300" y="5937250"/>
          <p14:tracePt t="83046" x="7607300" y="5930900"/>
          <p14:tracePt t="83067" x="7613650" y="5924550"/>
          <p14:tracePt t="83107" x="7613650" y="5918200"/>
          <p14:tracePt t="83179" x="7613650" y="5911850"/>
          <p14:tracePt t="83227" x="7613650" y="5905500"/>
          <p14:tracePt t="83271" x="7620000" y="5905500"/>
          <p14:tracePt t="83298" x="7620000" y="5899150"/>
          <p14:tracePt t="83355" x="7620000" y="5892800"/>
          <p14:tracePt t="83443" x="7620000" y="5886450"/>
          <p14:tracePt t="83615" x="7620000" y="5880100"/>
          <p14:tracePt t="83647" x="7613650" y="5880100"/>
          <p14:tracePt t="83735" x="7620000" y="5873750"/>
          <p14:tracePt t="83759" x="7620000" y="5880100"/>
          <p14:tracePt t="84087" x="7613650" y="5880100"/>
          <p14:tracePt t="84379" x="7613650" y="5886450"/>
          <p14:tracePt t="84635" x="7607300" y="5886450"/>
          <p14:tracePt t="84747" x="7613650" y="5880100"/>
          <p14:tracePt t="84919" x="7613650" y="5886450"/>
          <p14:tracePt t="84975" x="7607300" y="5886450"/>
          <p14:tracePt t="85019" x="7600950" y="5892800"/>
          <p14:tracePt t="85055" x="7594600" y="5886450"/>
          <p14:tracePt t="85095" x="7600950" y="5880100"/>
          <p14:tracePt t="85155" x="7600950" y="5886450"/>
          <p14:tracePt t="85287" x="7600950" y="5880100"/>
          <p14:tracePt t="85407" x="7607300" y="5880100"/>
          <p14:tracePt t="85439" x="7613650" y="5886450"/>
          <p14:tracePt t="85468" x="7607300" y="5886450"/>
          <p14:tracePt t="85527" x="7600950" y="5886450"/>
          <p14:tracePt t="85579" x="7600950" y="5892800"/>
          <p14:tracePt t="85639" x="7594600" y="5892800"/>
          <p14:tracePt t="85707" x="7594600" y="5886450"/>
          <p14:tracePt t="85911" x="7594600" y="5892800"/>
          <p14:tracePt t="86168" x="7588250" y="5892800"/>
          <p14:tracePt t="86227" x="7594600" y="5892800"/>
          <p14:tracePt t="86359" x="7588250" y="5899150"/>
          <p14:tracePt t="86548" x="7581900" y="5899150"/>
          <p14:tracePt t="87188" x="7569200" y="5899150"/>
          <p14:tracePt t="87276" x="7569200" y="5892800"/>
          <p14:tracePt t="87292" x="7562850" y="5892800"/>
          <p14:tracePt t="87308" x="7556500" y="5892800"/>
          <p14:tracePt t="87327" x="7562850" y="5886450"/>
          <p14:tracePt t="87368" x="7569200" y="5880100"/>
          <p14:tracePt t="87379" x="7575550" y="5873750"/>
          <p14:tracePt t="87395" x="7581900" y="5867400"/>
          <p14:tracePt t="87404" x="7588250" y="5861050"/>
          <p14:tracePt t="87413" x="7594600" y="5861050"/>
          <p14:tracePt t="87413" x="7600950" y="5848350"/>
          <p14:tracePt t="87432" x="7607300" y="5848350"/>
          <p14:tracePt t="87447" x="7613650" y="5842000"/>
          <p14:tracePt t="87464" x="7613650" y="5835650"/>
          <p14:tracePt t="87480" x="7613650" y="5829300"/>
          <p14:tracePt t="87497" x="7607300" y="5829300"/>
          <p14:tracePt t="87516" x="7600950" y="5829300"/>
          <p14:tracePt t="87532" x="7594600" y="5835650"/>
          <p14:tracePt t="87532" x="7588250" y="5835650"/>
          <p14:tracePt t="87549" x="7581900" y="5835650"/>
          <p14:tracePt t="87549" x="7575550" y="5835650"/>
          <p14:tracePt t="87549" x="7575550" y="5842000"/>
          <p14:tracePt t="87569" x="7569200" y="5842000"/>
          <p14:tracePt t="87581" x="7562850" y="5848350"/>
          <p14:tracePt t="87581" x="7556500" y="5854700"/>
          <p14:tracePt t="87601" x="7543800" y="5861050"/>
          <p14:tracePt t="87614" x="7537450" y="5867400"/>
          <p14:tracePt t="87631" x="7531100" y="5867400"/>
          <p14:tracePt t="87647" x="7524750" y="5873750"/>
          <p14:tracePt t="87669" x="7518400" y="5880100"/>
          <p14:tracePt t="87728" x="7518400" y="5886450"/>
          <p14:tracePt t="87735" x="7518400" y="5892800"/>
          <p14:tracePt t="87735" x="7512050" y="5892800"/>
          <p14:tracePt t="87750" x="7505700" y="5905500"/>
          <p14:tracePt t="87764" x="7505700" y="5911850"/>
          <p14:tracePt t="87781" x="7493000" y="5918200"/>
          <p14:tracePt t="87799" x="7486650" y="5924550"/>
          <p14:tracePt t="87799" x="7480300" y="5924550"/>
          <p14:tracePt t="87816" x="7473950" y="5930900"/>
          <p14:tracePt t="87832" x="7467600" y="5930900"/>
          <p14:tracePt t="87832" x="7461250" y="5930900"/>
          <p14:tracePt t="87851" x="7454900" y="5937250"/>
          <p14:tracePt t="87865" x="7448550" y="5943600"/>
          <p14:tracePt t="87884" x="7454900" y="5943600"/>
          <p14:tracePt t="87936" x="7461250" y="5937250"/>
          <p14:tracePt t="87952" x="7467600" y="5937250"/>
          <p14:tracePt t="87968" x="7473950" y="5937250"/>
          <p14:tracePt t="87979" x="7480300" y="5930900"/>
          <p14:tracePt t="87996" x="7480300" y="5937250"/>
          <p14:tracePt t="88039" x="7480300" y="5943600"/>
          <p14:tracePt t="88064" x="7473950" y="5943600"/>
          <p14:tracePt t="88088" x="7467600" y="5943600"/>
          <p14:tracePt t="88100" x="7461250" y="5937250"/>
          <p14:tracePt t="88132" x="7454900" y="5937250"/>
          <p14:tracePt t="88160" x="7448550" y="5930900"/>
          <p14:tracePt t="88184" x="7442200" y="5937250"/>
          <p14:tracePt t="88200" x="7435850" y="5937250"/>
          <p14:tracePt t="88215" x="7429500" y="5943600"/>
          <p14:tracePt t="88228" x="7423150" y="5943600"/>
          <p14:tracePt t="88244" x="7416800" y="5949950"/>
          <p14:tracePt t="88260" x="7410450" y="5949950"/>
          <p14:tracePt t="88272" x="7404100" y="5956300"/>
          <p14:tracePt t="88296" x="7410450" y="5962650"/>
          <p14:tracePt t="88380" x="7416800" y="5962650"/>
          <p14:tracePt t="88392" x="7423150" y="5962650"/>
          <p14:tracePt t="88408" x="7423150" y="5956300"/>
          <p14:tracePt t="88424" x="7429500" y="5956300"/>
          <p14:tracePt t="88440" x="7435850" y="5956300"/>
          <p14:tracePt t="88452" x="7442200" y="5949950"/>
          <p14:tracePt t="88476" x="7435850" y="5949950"/>
          <p14:tracePt t="88536" x="7429500" y="5949950"/>
          <p14:tracePt t="88560" x="7423150" y="5949950"/>
          <p14:tracePt t="88580" x="7416800" y="5949950"/>
          <p14:tracePt t="88604" x="7410450" y="5949950"/>
          <p14:tracePt t="88664" x="7416800" y="5949950"/>
          <p14:tracePt t="88748" x="7416800" y="5956300"/>
          <p14:tracePt t="88860" x="7410450" y="5956300"/>
          <p14:tracePt t="88881" x="7404100" y="5956300"/>
          <p14:tracePt t="88912" x="7397750" y="5949950"/>
          <p14:tracePt t="88941" x="7391400" y="5949950"/>
          <p14:tracePt t="88972" x="7385050" y="5949950"/>
          <p14:tracePt t="89024" x="7378700" y="5943600"/>
          <p14:tracePt t="89100" x="7372350" y="5943600"/>
          <p14:tracePt t="89180" x="7366000" y="5949950"/>
          <p14:tracePt t="89212" x="7359650" y="5949950"/>
          <p14:tracePt t="89232" x="7353300" y="5956300"/>
          <p14:tracePt t="89248" x="7346950" y="5962650"/>
          <p14:tracePt t="89264" x="7340600" y="5969000"/>
          <p14:tracePt t="89280" x="7334250" y="5969000"/>
          <p14:tracePt t="89289" x="7327900" y="5969000"/>
          <p14:tracePt t="89289" x="7321550" y="5975350"/>
          <p14:tracePt t="89305" x="7315200" y="5975350"/>
          <p14:tracePt t="89305" x="7308850" y="5975350"/>
          <p14:tracePt t="89322" x="7302500" y="5981700"/>
          <p14:tracePt t="89322" x="7296150" y="5981700"/>
          <p14:tracePt t="89322" x="7283450" y="5981700"/>
          <p14:tracePt t="89341" x="7270750" y="5981700"/>
          <p14:tracePt t="89353" x="7258050" y="5988050"/>
          <p14:tracePt t="89353" x="7232650" y="5988050"/>
          <p14:tracePt t="89372" x="7219950" y="5988050"/>
          <p14:tracePt t="89372" x="7200900" y="5988050"/>
          <p14:tracePt t="89389" x="7188200" y="5988050"/>
          <p14:tracePt t="89389" x="7169150" y="5994400"/>
          <p14:tracePt t="89406" x="7150100" y="5994400"/>
          <p14:tracePt t="89406" x="7112000" y="6000750"/>
          <p14:tracePt t="89422" x="7086600" y="6000750"/>
          <p14:tracePt t="89422" x="7067550" y="6007100"/>
          <p14:tracePt t="89439" x="7042150" y="6007100"/>
          <p14:tracePt t="89439" x="7016750" y="6013450"/>
          <p14:tracePt t="89455" x="6997700" y="6013450"/>
          <p14:tracePt t="89455" x="6940550" y="6026150"/>
          <p14:tracePt t="89473" x="6915150" y="6032500"/>
          <p14:tracePt t="89473" x="6889750" y="6038850"/>
          <p14:tracePt t="89489" x="6864350" y="6045200"/>
          <p14:tracePt t="89489" x="6832600" y="6051550"/>
          <p14:tracePt t="89506" x="6800850" y="6064250"/>
          <p14:tracePt t="89506" x="6769100" y="6070600"/>
          <p14:tracePt t="89522" x="6737350" y="6083300"/>
          <p14:tracePt t="89522" x="6705600" y="6089650"/>
          <p14:tracePt t="89522" x="6680200" y="6102350"/>
          <p14:tracePt t="89541" x="6648450" y="6115050"/>
          <p14:tracePt t="89541" x="6616700" y="6121400"/>
          <p14:tracePt t="89557" x="6591300" y="6127750"/>
          <p14:tracePt t="89557" x="6565900" y="6140450"/>
          <p14:tracePt t="89573" x="6540500" y="6146800"/>
          <p14:tracePt t="89573" x="6521450" y="6153150"/>
          <p14:tracePt t="89589" x="6496050" y="6159500"/>
          <p14:tracePt t="89589" x="6477000" y="6165850"/>
          <p14:tracePt t="89589" x="6457950" y="6172200"/>
          <p14:tracePt t="89609" x="6438900" y="6178550"/>
          <p14:tracePt t="89621" x="6419850" y="6178550"/>
          <p14:tracePt t="89621" x="6400800" y="6184900"/>
          <p14:tracePt t="89621" x="6388100" y="6184900"/>
          <p14:tracePt t="89642" x="6375400" y="6191250"/>
          <p14:tracePt t="89642" x="6362700" y="6197600"/>
          <p14:tracePt t="89656" x="6350000" y="6203950"/>
          <p14:tracePt t="89656" x="6337300" y="6210300"/>
          <p14:tracePt t="89673" x="6324600" y="6216650"/>
          <p14:tracePt t="89673" x="6318250" y="6229350"/>
          <p14:tracePt t="89690" x="6305550" y="6235700"/>
          <p14:tracePt t="89690" x="6292850" y="6242050"/>
          <p14:tracePt t="89690" x="6280150" y="6254750"/>
          <p14:tracePt t="89709" x="6267450" y="6261100"/>
          <p14:tracePt t="89709" x="6248400" y="6267450"/>
          <p14:tracePt t="89723" x="6235700" y="6273800"/>
          <p14:tracePt t="89723" x="6216650" y="6280150"/>
          <p14:tracePt t="89740" x="6197600" y="6286500"/>
          <p14:tracePt t="89740" x="6172200" y="6292850"/>
          <p14:tracePt t="89757" x="6153150" y="6299200"/>
          <p14:tracePt t="89757" x="6108700" y="6318250"/>
          <p14:tracePt t="89774" x="6083300" y="6324600"/>
          <p14:tracePt t="89774" x="6057900" y="6330950"/>
          <p14:tracePt t="89790" x="6038850" y="6337300"/>
          <p14:tracePt t="89790" x="6013450" y="6350000"/>
          <p14:tracePt t="89807" x="5988050" y="6356350"/>
          <p14:tracePt t="89807" x="5962650" y="6362700"/>
          <p14:tracePt t="89824" x="5937250" y="6369050"/>
          <p14:tracePt t="89824" x="5886450" y="6388100"/>
          <p14:tracePt t="89841" x="5861050" y="6394450"/>
          <p14:tracePt t="89841" x="5835650" y="6400800"/>
          <p14:tracePt t="89857" x="5810250" y="6413500"/>
          <p14:tracePt t="89857" x="5784850" y="6419850"/>
          <p14:tracePt t="89874" x="5759450" y="6426200"/>
          <p14:tracePt t="89874" x="5734050" y="6432550"/>
          <p14:tracePt t="89874" x="5708650" y="6438900"/>
          <p14:tracePt t="89894" x="5683250" y="6438900"/>
          <p14:tracePt t="89905" x="5657850" y="6445250"/>
          <p14:tracePt t="89905" x="5607050" y="6457950"/>
          <p14:tracePt t="89925" x="5581650" y="6457950"/>
          <p14:tracePt t="89925" x="5556250" y="6464300"/>
          <p14:tracePt t="89942" x="5530850" y="6464300"/>
          <p14:tracePt t="89942" x="5505450" y="6470650"/>
          <p14:tracePt t="89957" x="5473700" y="6470650"/>
          <p14:tracePt t="89957" x="5448300" y="6477000"/>
          <p14:tracePt t="89974" x="5422900" y="6483350"/>
          <p14:tracePt t="89974" x="5397500" y="6483350"/>
          <p14:tracePt t="89974" x="5365750" y="6489700"/>
          <p14:tracePt t="89993" x="5340350" y="6489700"/>
          <p14:tracePt t="90006" x="5308600" y="6496050"/>
          <p14:tracePt t="90006" x="5251450" y="6502400"/>
          <p14:tracePt t="90024" x="5226050" y="6502400"/>
          <p14:tracePt t="90024" x="5194300" y="6502400"/>
          <p14:tracePt t="90041" x="5168900" y="6502400"/>
          <p14:tracePt t="90041" x="5143500" y="6502400"/>
          <p14:tracePt t="90058" x="5111750" y="6502400"/>
          <p14:tracePt t="90058" x="5054600" y="6496050"/>
          <p14:tracePt t="90074" x="5029200" y="6496050"/>
          <p14:tracePt t="90074" x="4997450" y="6496050"/>
          <p14:tracePt t="90091" x="4972050" y="6496050"/>
          <p14:tracePt t="90091" x="4940300" y="6502400"/>
          <p14:tracePt t="90108" x="4908550" y="6502400"/>
          <p14:tracePt t="90108" x="4876800" y="6502400"/>
          <p14:tracePt t="90125" x="4845050" y="6502400"/>
          <p14:tracePt t="90125" x="4781550" y="6502400"/>
          <p14:tracePt t="90141" x="4743450" y="6502400"/>
          <p14:tracePt t="90141" x="4705350" y="6502400"/>
          <p14:tracePt t="90158" x="4667250" y="6502400"/>
          <p14:tracePt t="90158" x="4629150" y="6502400"/>
          <p14:tracePt t="90175" x="4591050" y="6508750"/>
          <p14:tracePt t="90175" x="4546600" y="6515100"/>
          <p14:tracePt t="90175" x="4502150" y="6515100"/>
          <p14:tracePt t="90194" x="4457700" y="6521450"/>
          <p14:tracePt t="90194" x="4413250" y="6527800"/>
          <p14:tracePt t="90209" x="4362450" y="6534150"/>
          <p14:tracePt t="90209" x="4311650" y="6540500"/>
          <p14:tracePt t="90226" x="4260850" y="6546850"/>
          <p14:tracePt t="90226" x="4210050" y="6553200"/>
          <p14:tracePt t="90242" x="4159250" y="6559550"/>
          <p14:tracePt t="90242" x="4108450" y="6559550"/>
          <p14:tracePt t="90242" x="4057650" y="6565900"/>
          <p14:tracePt t="90261" x="4000500" y="6565900"/>
          <p14:tracePt t="90273" x="3949700" y="6565900"/>
          <p14:tracePt t="90273" x="3841750" y="6559550"/>
          <p14:tracePt t="90294" x="3784600" y="6553200"/>
          <p14:tracePt t="90294" x="3727450" y="6546850"/>
          <p14:tracePt t="90310" x="3670300" y="6540500"/>
          <p14:tracePt t="90310" x="3619500" y="6534150"/>
          <p14:tracePt t="90325" x="3562350" y="6527800"/>
          <p14:tracePt t="90325" x="3505200" y="6521450"/>
          <p14:tracePt t="90342" x="3448050" y="6515100"/>
          <p14:tracePt t="90342" x="3390900" y="6502400"/>
          <p14:tracePt t="90342" x="3333750" y="6496050"/>
          <p14:tracePt t="90361" x="3276600" y="6489700"/>
          <p14:tracePt t="90361" x="3213100" y="6483350"/>
          <p14:tracePt t="90376" x="3149600" y="6477000"/>
          <p14:tracePt t="90376" x="3086100" y="6470650"/>
          <p14:tracePt t="90392" x="3016250" y="6464300"/>
          <p14:tracePt t="90392" x="2946400" y="6457950"/>
          <p14:tracePt t="90409" x="2882900" y="6451600"/>
          <p14:tracePt t="90409" x="2813050" y="6438900"/>
          <p14:tracePt t="90426" x="2749550" y="6432550"/>
          <p14:tracePt t="90426" x="2635250" y="6407150"/>
          <p14:tracePt t="90442" x="2578100" y="6394450"/>
          <p14:tracePt t="90442" x="2527300" y="6375400"/>
          <p14:tracePt t="90459" x="2482850" y="6362700"/>
          <p14:tracePt t="90459" x="2438400" y="6343650"/>
          <p14:tracePt t="90476" x="2400300" y="6330950"/>
          <p14:tracePt t="90476" x="2330450" y="6299200"/>
          <p14:tracePt t="90493" x="2298700" y="6280150"/>
          <p14:tracePt t="90493" x="2273300" y="6267450"/>
          <p14:tracePt t="90509" x="2254250" y="6254750"/>
          <p14:tracePt t="90509" x="2235200" y="6235700"/>
          <p14:tracePt t="90526" x="2222500" y="6223000"/>
          <p14:tracePt t="90526" x="2209800" y="6210300"/>
          <p14:tracePt t="90543" x="2203450" y="6191250"/>
          <p14:tracePt t="90543" x="2197100" y="6159500"/>
          <p14:tracePt t="90562" x="2197100" y="6146800"/>
          <p14:tracePt t="90574" x="2197100" y="6140450"/>
          <p14:tracePt t="90574" x="2216150" y="6115050"/>
          <p14:tracePt t="90593" x="2222500" y="6102350"/>
          <p14:tracePt t="90593" x="2235200" y="6096000"/>
          <p14:tracePt t="90609" x="2247900" y="6089650"/>
          <p14:tracePt t="90609" x="2260600" y="6083300"/>
          <p14:tracePt t="90609" x="2273300" y="6076950"/>
          <p14:tracePt t="90629" x="2286000" y="6070600"/>
          <p14:tracePt t="90641" x="2305050" y="6070600"/>
          <p14:tracePt t="90641" x="2343150" y="6057900"/>
          <p14:tracePt t="90661" x="2362200" y="6051550"/>
          <p14:tracePt t="90661" x="2387600" y="6045200"/>
          <p14:tracePt t="90676" x="2406650" y="6038850"/>
          <p14:tracePt t="90676" x="2432050" y="6038850"/>
          <p14:tracePt t="90693" x="2457450" y="6026150"/>
          <p14:tracePt t="90693" x="2482850" y="6019800"/>
          <p14:tracePt t="90693" x="2501900" y="6013450"/>
          <p14:tracePt t="90713" x="2527300" y="6007100"/>
          <p14:tracePt t="90725" x="2546350" y="5994400"/>
          <p14:tracePt t="90725" x="2590800" y="5975350"/>
          <p14:tracePt t="90743" x="2616200" y="5969000"/>
          <p14:tracePt t="90743" x="2635250" y="5956300"/>
          <p14:tracePt t="90760" x="2660650" y="5943600"/>
          <p14:tracePt t="90760" x="2679700" y="5930900"/>
          <p14:tracePt t="90777" x="2705100" y="5918200"/>
          <p14:tracePt t="90777" x="2755900" y="5886450"/>
          <p14:tracePt t="90794" x="2781300" y="5867400"/>
          <p14:tracePt t="90794" x="2800350" y="5854700"/>
          <p14:tracePt t="90810" x="2825750" y="5835650"/>
          <p14:tracePt t="90810" x="2857500" y="5816600"/>
          <p14:tracePt t="90827" x="2882900" y="5803900"/>
          <p14:tracePt t="90827" x="2908300" y="5791200"/>
          <p14:tracePt t="90844" x="2940050" y="5784850"/>
          <p14:tracePt t="90844" x="2997200" y="5778500"/>
          <p14:tracePt t="90861" x="3028950" y="5778500"/>
          <p14:tracePt t="90861" x="3060700" y="5778500"/>
          <p14:tracePt t="90878" x="3086100" y="5784850"/>
          <p14:tracePt t="90878" x="3117850" y="5791200"/>
          <p14:tracePt t="90894" x="3143250" y="5803900"/>
          <p14:tracePt t="90894" x="3175000" y="5810250"/>
          <p14:tracePt t="90894" x="3200400" y="5816600"/>
          <p14:tracePt t="90913" x="3225800" y="5829300"/>
          <p14:tracePt t="90925" x="3257550" y="5829300"/>
          <p14:tracePt t="90925" x="3282950" y="5835650"/>
          <p14:tracePt t="90945" x="3340100" y="5835650"/>
          <p14:tracePt t="90945" x="3365500" y="5835650"/>
          <p14:tracePt t="90962" x="3390900" y="5822950"/>
          <p14:tracePt t="90962" x="3416300" y="5816600"/>
          <p14:tracePt t="90978" x="3435350" y="5803900"/>
          <p14:tracePt t="90978" x="3460750" y="5784850"/>
          <p14:tracePt t="90978" x="3486150" y="5772150"/>
          <p14:tracePt t="90997" x="3505200" y="5759450"/>
          <p14:tracePt t="91009" x="3530600" y="5740400"/>
          <p14:tracePt t="91009" x="3549650" y="57213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1026"/>
          <p:cNvSpPr>
            <a:spLocks noGrp="1" noChangeArrowheads="1"/>
          </p:cNvSpPr>
          <p:nvPr>
            <p:ph type="title"/>
          </p:nvPr>
        </p:nvSpPr>
        <p:spPr/>
        <p:txBody>
          <a:bodyPr/>
          <a:lstStyle/>
          <a:p>
            <a:r>
              <a:rPr lang="ja-JP" altLang="en-US"/>
              <a:t>分散分析とはどんなものか？</a:t>
            </a:r>
          </a:p>
        </p:txBody>
      </p:sp>
      <p:sp>
        <p:nvSpPr>
          <p:cNvPr id="601091" name="Text Box 1027"/>
          <p:cNvSpPr txBox="1">
            <a:spLocks noChangeArrowheads="1"/>
          </p:cNvSpPr>
          <p:nvPr/>
        </p:nvSpPr>
        <p:spPr bwMode="auto">
          <a:xfrm>
            <a:off x="571472" y="1357298"/>
            <a:ext cx="8093075" cy="822325"/>
          </a:xfrm>
          <a:prstGeom prst="rect">
            <a:avLst/>
          </a:prstGeom>
          <a:noFill/>
          <a:ln w="38100">
            <a:noFill/>
            <a:miter lim="800000"/>
            <a:headEnd/>
            <a:tailEnd/>
          </a:ln>
          <a:effectLst/>
        </p:spPr>
        <p:txBody>
          <a:bodyPr>
            <a:spAutoFit/>
          </a:bodyPr>
          <a:lstStyle/>
          <a:p>
            <a:r>
              <a:rPr lang="ja-JP" altLang="en-US" dirty="0"/>
              <a:t>データの値は，それぞれ偶然誤差による変動と処理の効果による変動とが重なってできている．</a:t>
            </a:r>
          </a:p>
        </p:txBody>
      </p:sp>
      <p:sp>
        <p:nvSpPr>
          <p:cNvPr id="601092" name="Text Box 1028"/>
          <p:cNvSpPr txBox="1">
            <a:spLocks noChangeArrowheads="1"/>
          </p:cNvSpPr>
          <p:nvPr/>
        </p:nvSpPr>
        <p:spPr bwMode="auto">
          <a:xfrm>
            <a:off x="571472" y="2500298"/>
            <a:ext cx="7378700" cy="457200"/>
          </a:xfrm>
          <a:prstGeom prst="rect">
            <a:avLst/>
          </a:prstGeom>
          <a:noFill/>
          <a:ln w="38100">
            <a:noFill/>
            <a:miter lim="800000"/>
            <a:headEnd/>
            <a:tailEnd/>
          </a:ln>
          <a:effectLst/>
        </p:spPr>
        <p:txBody>
          <a:bodyPr wrap="none">
            <a:spAutoFit/>
          </a:bodyPr>
          <a:lstStyle/>
          <a:p>
            <a:r>
              <a:rPr lang="ja-JP" altLang="en-US"/>
              <a:t>データの変動から誤差と処理の効果による変動を分ける</a:t>
            </a:r>
          </a:p>
        </p:txBody>
      </p:sp>
      <p:sp>
        <p:nvSpPr>
          <p:cNvPr id="601093" name="Line 1029"/>
          <p:cNvSpPr>
            <a:spLocks noChangeShapeType="1"/>
          </p:cNvSpPr>
          <p:nvPr/>
        </p:nvSpPr>
        <p:spPr bwMode="auto">
          <a:xfrm>
            <a:off x="3254347" y="2936860"/>
            <a:ext cx="0" cy="457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01094" name="Text Box 1030"/>
          <p:cNvSpPr txBox="1">
            <a:spLocks noChangeArrowheads="1"/>
          </p:cNvSpPr>
          <p:nvPr/>
        </p:nvSpPr>
        <p:spPr bwMode="auto">
          <a:xfrm>
            <a:off x="571472" y="3490898"/>
            <a:ext cx="7864475" cy="822325"/>
          </a:xfrm>
          <a:prstGeom prst="rect">
            <a:avLst/>
          </a:prstGeom>
          <a:noFill/>
          <a:ln w="38100">
            <a:noFill/>
            <a:miter lim="800000"/>
            <a:headEnd/>
            <a:tailEnd/>
          </a:ln>
          <a:effectLst/>
        </p:spPr>
        <p:txBody>
          <a:bodyPr>
            <a:spAutoFit/>
          </a:bodyPr>
          <a:lstStyle/>
          <a:p>
            <a:r>
              <a:rPr lang="ja-JP" altLang="en-US" dirty="0"/>
              <a:t>そのまえに誤差がわかっていたら，データはどうなるのかを考えてみよう　逆から考えてみる</a:t>
            </a:r>
          </a:p>
        </p:txBody>
      </p:sp>
      <p:sp>
        <p:nvSpPr>
          <p:cNvPr id="601095" name="Line 1031"/>
          <p:cNvSpPr>
            <a:spLocks noChangeShapeType="1"/>
          </p:cNvSpPr>
          <p:nvPr/>
        </p:nvSpPr>
        <p:spPr bwMode="auto">
          <a:xfrm>
            <a:off x="2492347" y="4308460"/>
            <a:ext cx="24384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01096" name="Text Box 1032"/>
          <p:cNvSpPr txBox="1">
            <a:spLocks noChangeArrowheads="1"/>
          </p:cNvSpPr>
          <p:nvPr/>
        </p:nvSpPr>
        <p:spPr bwMode="auto">
          <a:xfrm>
            <a:off x="609600" y="4953000"/>
            <a:ext cx="8305800" cy="822325"/>
          </a:xfrm>
          <a:prstGeom prst="rect">
            <a:avLst/>
          </a:prstGeom>
          <a:noFill/>
          <a:ln w="38100">
            <a:noFill/>
            <a:miter lim="800000"/>
            <a:headEnd/>
            <a:tailEnd/>
          </a:ln>
          <a:effectLst/>
        </p:spPr>
        <p:txBody>
          <a:bodyPr>
            <a:spAutoFit/>
          </a:bodyPr>
          <a:lstStyle/>
          <a:p>
            <a:r>
              <a:rPr lang="ja-JP" altLang="en-US" dirty="0"/>
              <a:t>例：ハムスターをひまわり，大豆，人工餌の３種類のどれで育てるのが一番よいかを実験した</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920"/>
    </mc:Choice>
    <mc:Fallback>
      <p:transition spd="slow" advTm="50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 x="4171950" y="5683250"/>
          <p14:tracePt t="71" x="4178300" y="5689600"/>
          <p14:tracePt t="106" x="4184650" y="5683250"/>
          <p14:tracePt t="122" x="4191000" y="5683250"/>
          <p14:tracePt t="134" x="4191000" y="5676900"/>
          <p14:tracePt t="166" x="4197350" y="5670550"/>
          <p14:tracePt t="212" x="4191000" y="5670550"/>
          <p14:tracePt t="212" x="4197350" y="5638800"/>
          <p14:tracePt t="445" x="4197350" y="5632450"/>
          <p14:tracePt t="518" x="4197350" y="5626100"/>
          <p14:tracePt t="543" x="4197350" y="5619750"/>
          <p14:tracePt t="555" x="4197350" y="5613400"/>
          <p14:tracePt t="581" x="4197350" y="5607050"/>
          <p14:tracePt t="596" x="4197350" y="5600700"/>
          <p14:tracePt t="612" x="4203700" y="5600700"/>
          <p14:tracePt t="675" x="4203700" y="5594350"/>
          <p14:tracePt t="708" x="4210050" y="5588000"/>
          <p14:tracePt t="716" x="4210050" y="5594350"/>
          <p14:tracePt t="768" x="4210050" y="5600700"/>
          <p14:tracePt t="776" x="4216400" y="5600700"/>
          <p14:tracePt t="804" x="4222750" y="5600700"/>
          <p14:tracePt t="828" x="4222750" y="5594350"/>
          <p14:tracePt t="856" x="4222750" y="5588000"/>
          <p14:tracePt t="896" x="4210050" y="5588000"/>
          <p14:tracePt t="912" x="4203700" y="5581650"/>
          <p14:tracePt t="924" x="4197350" y="5575300"/>
          <p14:tracePt t="933" x="4191000" y="5568950"/>
          <p14:tracePt t="944" x="4191000" y="5562600"/>
          <p14:tracePt t="944" x="4184650" y="5556250"/>
          <p14:tracePt t="944" x="4184650" y="5549900"/>
          <p14:tracePt t="966" x="4178300" y="5537200"/>
          <p14:tracePt t="966" x="4178300" y="5530850"/>
          <p14:tracePt t="980" x="4178300" y="5518150"/>
          <p14:tracePt t="980" x="4178300" y="5511800"/>
          <p14:tracePt t="996" x="4184650" y="5499100"/>
          <p14:tracePt t="996" x="4184650" y="5486400"/>
          <p14:tracePt t="1013" x="4184650" y="5480050"/>
          <p14:tracePt t="1013" x="4184650" y="5467350"/>
          <p14:tracePt t="1030" x="4191000" y="5461000"/>
          <p14:tracePt t="1030" x="4191000" y="5435600"/>
          <p14:tracePt t="1047" x="4197350" y="5422900"/>
          <p14:tracePt t="1047" x="4197350" y="5416550"/>
          <p14:tracePt t="1063" x="4197350" y="5403850"/>
          <p14:tracePt t="1063" x="4203700" y="5397500"/>
          <p14:tracePt t="1080" x="4203700" y="5384800"/>
          <p14:tracePt t="1080" x="4216400" y="5365750"/>
          <p14:tracePt t="1097" x="4216400" y="5353050"/>
          <p14:tracePt t="1097" x="4222750" y="5346700"/>
          <p14:tracePt t="1113" x="4222750" y="5334000"/>
          <p14:tracePt t="1113" x="4222750" y="5321300"/>
          <p14:tracePt t="1130" x="4229100" y="5308600"/>
          <p14:tracePt t="1130" x="4229100" y="5295900"/>
          <p14:tracePt t="1146" x="4229100" y="5276850"/>
          <p14:tracePt t="1146" x="4229100" y="5251450"/>
          <p14:tracePt t="1164" x="4229100" y="5232400"/>
          <p14:tracePt t="1164" x="4229100" y="5219700"/>
          <p14:tracePt t="1181" x="4229100" y="5200650"/>
          <p14:tracePt t="1181" x="4229100" y="5187950"/>
          <p14:tracePt t="1197" x="4222750" y="5168900"/>
          <p14:tracePt t="1197" x="4222750" y="5156200"/>
          <p14:tracePt t="1213" x="4216400" y="5137150"/>
          <p14:tracePt t="1213" x="4216400" y="5118100"/>
          <p14:tracePt t="1213" x="4210050" y="5099050"/>
          <p14:tracePt t="1232" x="4203700" y="5080000"/>
          <p14:tracePt t="1244" x="4203700" y="5054600"/>
          <p14:tracePt t="1244" x="4191000" y="5010150"/>
          <p14:tracePt t="1264" x="4184650" y="4984750"/>
          <p14:tracePt t="1264" x="4178300" y="4959350"/>
          <p14:tracePt t="1281" x="4171950" y="4933950"/>
          <p14:tracePt t="1281" x="4159250" y="4908550"/>
          <p14:tracePt t="1296" x="4146550" y="4883150"/>
          <p14:tracePt t="1296" x="4133850" y="4857750"/>
          <p14:tracePt t="1313" x="4121150" y="4826000"/>
          <p14:tracePt t="1313" x="4102100" y="4794250"/>
          <p14:tracePt t="1313" x="4083050" y="4762500"/>
          <p14:tracePt t="1333" x="4064000" y="4730750"/>
          <p14:tracePt t="1333" x="4051300" y="4699000"/>
          <p14:tracePt t="1346" x="4032250" y="4667250"/>
          <p14:tracePt t="1346" x="4013200" y="4635500"/>
          <p14:tracePt t="1363" x="3994150" y="4603750"/>
          <p14:tracePt t="1363" x="3975100" y="4572000"/>
          <p14:tracePt t="1381" x="3956050" y="4533900"/>
          <p14:tracePt t="1381" x="3911600" y="4464050"/>
          <p14:tracePt t="1397" x="3892550" y="4425950"/>
          <p14:tracePt t="1397" x="3867150" y="4387850"/>
          <p14:tracePt t="1413" x="3841750" y="4349750"/>
          <p14:tracePt t="1413" x="3816350" y="4318000"/>
          <p14:tracePt t="2180" x="2698750" y="2317750"/>
          <p14:tracePt t="2188" x="2692400" y="2311400"/>
          <p14:tracePt t="2198" x="2686050" y="2305050"/>
          <p14:tracePt t="2198" x="2673350" y="2298700"/>
          <p14:tracePt t="2216" x="2660650" y="2286000"/>
          <p14:tracePt t="2216" x="2635250" y="2260600"/>
          <p14:tracePt t="2233" x="2622550" y="2254250"/>
          <p14:tracePt t="2233" x="2609850" y="2241550"/>
          <p14:tracePt t="2250" x="2597150" y="2235200"/>
          <p14:tracePt t="2250" x="2584450" y="2228850"/>
          <p14:tracePt t="2267" x="2578100" y="2222500"/>
          <p14:tracePt t="2267" x="2559050" y="2203450"/>
          <p14:tracePt t="2284" x="2559050" y="2190750"/>
          <p14:tracePt t="2284" x="2552700" y="2184400"/>
          <p14:tracePt t="2300" x="2552700" y="2178050"/>
          <p14:tracePt t="2300" x="2552700" y="2171700"/>
          <p14:tracePt t="2317" x="2559050" y="2159000"/>
          <p14:tracePt t="2317" x="2559050" y="2152650"/>
          <p14:tracePt t="2333" x="2565400" y="2146300"/>
          <p14:tracePt t="2352" x="2571750" y="2139950"/>
          <p14:tracePt t="2369" x="2578100" y="2133600"/>
          <p14:tracePt t="2384" x="2578100" y="2127250"/>
          <p14:tracePt t="2400" x="2584450" y="2120900"/>
          <p14:tracePt t="2415" x="2584450" y="2114550"/>
          <p14:tracePt t="2432" x="2578100" y="2108200"/>
          <p14:tracePt t="2448" x="2571750" y="2101850"/>
          <p14:tracePt t="2448" x="2559050" y="2101850"/>
          <p14:tracePt t="2467" x="2552700" y="2095500"/>
          <p14:tracePt t="2467" x="2540000" y="2095500"/>
          <p14:tracePt t="2484" x="2527300" y="2095500"/>
          <p14:tracePt t="2484" x="2514600" y="2089150"/>
          <p14:tracePt t="2501" x="2501900" y="2089150"/>
          <p14:tracePt t="2501" x="2482850" y="2089150"/>
          <p14:tracePt t="2517" x="2463800" y="2089150"/>
          <p14:tracePt t="2517" x="2413000" y="2082800"/>
          <p14:tracePt t="2534" x="2381250" y="2082800"/>
          <p14:tracePt t="2534" x="2349500" y="2082800"/>
          <p14:tracePt t="2550" x="2311400" y="2082800"/>
          <p14:tracePt t="2550" x="2273300" y="2082800"/>
          <p14:tracePt t="2567" x="2228850" y="2082800"/>
          <p14:tracePt t="2567" x="2133600" y="2082800"/>
          <p14:tracePt t="2585" x="2089150" y="2089150"/>
          <p14:tracePt t="2585" x="2038350" y="2089150"/>
          <p14:tracePt t="2603" x="1987550" y="2095500"/>
          <p14:tracePt t="2603" x="1930400" y="2095500"/>
          <p14:tracePt t="2617" x="1879600" y="2101850"/>
          <p14:tracePt t="2617" x="1822450" y="2101850"/>
          <p14:tracePt t="2634" x="1771650" y="2101850"/>
          <p14:tracePt t="2634" x="1670050" y="2101850"/>
          <p14:tracePt t="2652" x="1612900" y="2101850"/>
          <p14:tracePt t="2652" x="1562100" y="2101850"/>
          <p14:tracePt t="2668" x="1517650" y="2101850"/>
          <p14:tracePt t="2668" x="1473200" y="2095500"/>
          <p14:tracePt t="2685" x="1428750" y="2095500"/>
          <p14:tracePt t="2685" x="1384300" y="2095500"/>
          <p14:tracePt t="2701" x="1346200" y="2089150"/>
          <p14:tracePt t="2701" x="1314450" y="2089150"/>
          <p14:tracePt t="2701" x="1282700" y="2082800"/>
          <p14:tracePt t="2720" x="1257300" y="2082800"/>
          <p14:tracePt t="2733" x="1231900" y="2076450"/>
          <p14:tracePt t="2733" x="1187450" y="2063750"/>
          <p14:tracePt t="2752" x="1168400" y="2057400"/>
          <p14:tracePt t="2752" x="1149350" y="2051050"/>
          <p14:tracePt t="2769" x="1136650" y="2044700"/>
          <p14:tracePt t="2769" x="1123950" y="2038350"/>
          <p14:tracePt t="2785" x="1111250" y="2032000"/>
          <p14:tracePt t="2785" x="1104900" y="2032000"/>
          <p14:tracePt t="2801" x="1098550" y="2025650"/>
          <p14:tracePt t="2801" x="1092200" y="2012950"/>
          <p14:tracePt t="2801" x="1085850" y="2006600"/>
          <p14:tracePt t="2821" x="1079500" y="2000250"/>
          <p14:tracePt t="2833" x="1079500" y="1993900"/>
          <p14:tracePt t="2833" x="1079500" y="1987550"/>
          <p14:tracePt t="2852" x="1079500" y="1981200"/>
          <p14:tracePt t="2867" x="1079500" y="1974850"/>
          <p14:tracePt t="2867" x="1073150" y="1962150"/>
          <p14:tracePt t="2885" x="1073150" y="1955800"/>
          <p14:tracePt t="2900" x="1066800" y="1949450"/>
          <p14:tracePt t="2917" x="1066800" y="1943100"/>
          <p14:tracePt t="2933" x="1066800" y="1936750"/>
          <p14:tracePt t="2951" x="1060450" y="1936750"/>
          <p14:tracePt t="2967" x="1054100" y="1930400"/>
          <p14:tracePt t="2984" x="1047750" y="1924050"/>
          <p14:tracePt t="3001" x="1041400" y="1917700"/>
          <p14:tracePt t="3019" x="1035050" y="1917700"/>
          <p14:tracePt t="3019" x="1028700" y="1911350"/>
          <p14:tracePt t="3037" x="1022350" y="1905000"/>
          <p14:tracePt t="3080" x="1022350" y="1898650"/>
          <p14:tracePt t="3104" x="1022350" y="1892300"/>
          <p14:tracePt t="3124" x="1022350" y="1885950"/>
          <p14:tracePt t="3192" x="1016000" y="1885950"/>
          <p14:tracePt t="3216" x="1009650" y="1879600"/>
          <p14:tracePt t="3232" x="1003300" y="1879600"/>
          <p14:tracePt t="3244" x="996950" y="1879600"/>
          <p14:tracePt t="3252" x="984250" y="1873250"/>
          <p14:tracePt t="3252" x="977900" y="1873250"/>
          <p14:tracePt t="3269" x="819150" y="1828800"/>
          <p14:tracePt t="3269" x="800100" y="1822450"/>
          <p14:tracePt t="3365" x="787400" y="1816100"/>
          <p14:tracePt t="3372" x="768350" y="1809750"/>
          <p14:tracePt t="3385" x="723900" y="1790700"/>
          <p14:tracePt t="3385" x="704850" y="1778000"/>
          <p14:tracePt t="3405" x="666750" y="1758950"/>
          <p14:tracePt t="3421" x="635000" y="1733550"/>
          <p14:tracePt t="3436" x="609600" y="1708150"/>
          <p14:tracePt t="3453" x="590550" y="1676400"/>
          <p14:tracePt t="3469" x="584200" y="1625600"/>
          <p14:tracePt t="3486" x="590550" y="1574800"/>
          <p14:tracePt t="3503" x="603250" y="1524000"/>
          <p14:tracePt t="3520" x="635000" y="1473200"/>
          <p14:tracePt t="3536" x="704850" y="1384300"/>
          <p14:tracePt t="3553" x="762000" y="1327150"/>
          <p14:tracePt t="3570" x="831850" y="1270000"/>
          <p14:tracePt t="3587" x="952500" y="1193800"/>
          <p14:tracePt t="3605" x="1041400" y="1155700"/>
          <p14:tracePt t="3620" x="1136650" y="1130300"/>
          <p14:tracePt t="3637" x="1231900" y="1104900"/>
          <p14:tracePt t="3653" x="1333500" y="1092200"/>
          <p14:tracePt t="3653" x="1390650" y="1085850"/>
          <p14:tracePt t="3673" x="1498600" y="1085850"/>
          <p14:tracePt t="3689" x="1600200" y="1085850"/>
          <p14:tracePt t="3704" x="1708150" y="1092200"/>
          <p14:tracePt t="3721" x="1809750" y="1111250"/>
          <p14:tracePt t="3737" x="1898650" y="1130300"/>
          <p14:tracePt t="3737" x="1943100" y="1149350"/>
          <p14:tracePt t="3757" x="1987550" y="1162050"/>
          <p14:tracePt t="3757" x="2025650" y="1181100"/>
          <p14:tracePt t="3772" x="2095500" y="1219200"/>
          <p14:tracePt t="3787" x="2152650" y="1263650"/>
          <p14:tracePt t="3804" x="2197100" y="1308100"/>
          <p14:tracePt t="3821" x="2228850" y="1358900"/>
          <p14:tracePt t="3821" x="2235200" y="1384300"/>
          <p14:tracePt t="3841" x="2241550" y="1435100"/>
          <p14:tracePt t="3854" x="2235200" y="1485900"/>
          <p14:tracePt t="3871" x="2203450" y="1536700"/>
          <p14:tracePt t="3888" x="2133600" y="1612900"/>
          <p14:tracePt t="3904" x="2063750" y="1663700"/>
          <p14:tracePt t="3921" x="1987550" y="1708150"/>
          <p14:tracePt t="3938" x="1905000" y="1746250"/>
          <p14:tracePt t="3954" x="1765300" y="1803400"/>
          <p14:tracePt t="3972" x="1670050" y="1841500"/>
          <p14:tracePt t="3988" x="1574800" y="1873250"/>
          <p14:tracePt t="4005" x="1485900" y="1905000"/>
          <p14:tracePt t="4022" x="1409700" y="1936750"/>
          <p14:tracePt t="4022" x="1371600" y="1943100"/>
          <p14:tracePt t="4041" x="1314450" y="1968500"/>
          <p14:tracePt t="4057" x="1263650" y="1981200"/>
          <p14:tracePt t="4072" x="1225550" y="2000250"/>
          <p14:tracePt t="4090" x="1200150" y="2006600"/>
          <p14:tracePt t="4105" x="1187450" y="2012950"/>
          <p14:tracePt t="4105" x="1181100" y="2012950"/>
          <p14:tracePt t="4125" x="1174750" y="2012950"/>
          <p14:tracePt t="4141" x="1181100" y="2012950"/>
          <p14:tracePt t="4184" x="1187450" y="2012950"/>
          <p14:tracePt t="4203" x="1187450" y="2006600"/>
          <p14:tracePt t="4236" x="1187450" y="2000250"/>
          <p14:tracePt t="4260" x="1181100" y="1993900"/>
          <p14:tracePt t="4287" x="1187450" y="2000250"/>
          <p14:tracePt t="4312" x="1193800" y="2000250"/>
          <p14:tracePt t="4324" x="1206500" y="2000250"/>
          <p14:tracePt t="4332" x="1212850" y="2000250"/>
          <p14:tracePt t="4341" x="1238250" y="2006600"/>
          <p14:tracePt t="4356" x="1270000" y="2000250"/>
          <p14:tracePt t="4373" x="1308100" y="2000250"/>
          <p14:tracePt t="4389" x="1352550" y="2006600"/>
          <p14:tracePt t="4389" x="1377950" y="2006600"/>
          <p14:tracePt t="4409" x="1428750" y="2006600"/>
          <p14:tracePt t="4425" x="1460500" y="2006600"/>
          <p14:tracePt t="4425" x="1492250" y="2006600"/>
          <p14:tracePt t="4441" x="1524000" y="2000250"/>
          <p14:tracePt t="4441" x="1562100" y="2000250"/>
          <p14:tracePt t="4457" x="1600200" y="1993900"/>
          <p14:tracePt t="4457" x="1644650" y="1987550"/>
          <p14:tracePt t="4457" x="1689100" y="1981200"/>
          <p14:tracePt t="4477" x="1739900" y="1974850"/>
          <p14:tracePt t="4489" x="1790700" y="1968500"/>
          <p14:tracePt t="4489" x="1905000" y="1955800"/>
          <p14:tracePt t="4507" x="1962150" y="1949450"/>
          <p14:tracePt t="4507" x="2019300" y="1943100"/>
          <p14:tracePt t="4524" x="2082800" y="1936750"/>
          <p14:tracePt t="4524" x="2146300" y="1936750"/>
          <p14:tracePt t="4542" x="2209800" y="1930400"/>
          <p14:tracePt t="4542" x="2273300" y="1930400"/>
          <p14:tracePt t="4542" x="2336800" y="1930400"/>
          <p14:tracePt t="4561" x="2406650" y="1930400"/>
          <p14:tracePt t="4561" x="2470150" y="1924050"/>
          <p14:tracePt t="4574" x="2540000" y="1924050"/>
          <p14:tracePt t="4574" x="2609850" y="1924050"/>
          <p14:tracePt t="4593" x="2679700" y="1924050"/>
          <p14:tracePt t="4593" x="2749550" y="1924050"/>
          <p14:tracePt t="4608" x="2819400" y="1917700"/>
          <p14:tracePt t="4608" x="2959100" y="1917700"/>
          <p14:tracePt t="4625" x="3022600" y="1917700"/>
          <p14:tracePt t="4625" x="3092450" y="1911350"/>
          <p14:tracePt t="4642" x="3155950" y="1911350"/>
          <p14:tracePt t="4642" x="3219450" y="1905000"/>
          <p14:tracePt t="4658" x="3282950" y="1905000"/>
          <p14:tracePt t="4658" x="3346450" y="1898650"/>
          <p14:tracePt t="4675" x="3409950" y="1892300"/>
          <p14:tracePt t="4675" x="3530600" y="1879600"/>
          <p14:tracePt t="4694" x="3594100" y="1873250"/>
          <p14:tracePt t="4694" x="3651250" y="1860550"/>
          <p14:tracePt t="4709" x="3702050" y="1854200"/>
          <p14:tracePt t="4709" x="3759200" y="1847850"/>
          <p14:tracePt t="4725" x="3810000" y="1835150"/>
          <p14:tracePt t="4725" x="3854450" y="1828800"/>
          <p14:tracePt t="4742" x="3898900" y="1822450"/>
          <p14:tracePt t="4742" x="3943350" y="1816100"/>
          <p14:tracePt t="4742" x="3981450" y="1809750"/>
          <p14:tracePt t="4761" x="4019550" y="1803400"/>
          <p14:tracePt t="4773" x="4057650" y="1790700"/>
          <p14:tracePt t="4773" x="4114800" y="1784350"/>
          <p14:tracePt t="4792" x="4140200" y="1778000"/>
          <p14:tracePt t="4792" x="4165600" y="1771650"/>
          <p14:tracePt t="4809" x="4184650" y="1765300"/>
          <p14:tracePt t="4809" x="4203700" y="1765300"/>
          <p14:tracePt t="4826" x="4216400" y="1765300"/>
          <p14:tracePt t="4826" x="4222750" y="1765300"/>
          <p14:tracePt t="4842" x="4229100" y="1765300"/>
          <p14:tracePt t="4842" x="4235450" y="1765300"/>
          <p14:tracePt t="4859" x="4241800" y="1771650"/>
          <p14:tracePt t="4874" x="4241800" y="1778000"/>
          <p14:tracePt t="4874" x="4241800" y="1784350"/>
          <p14:tracePt t="4892" x="4235450" y="1790700"/>
          <p14:tracePt t="4892" x="4235450" y="1797050"/>
          <p14:tracePt t="4909" x="4229100" y="1803400"/>
          <p14:tracePt t="4909" x="4216400" y="1816100"/>
          <p14:tracePt t="4926" x="4210050" y="1822450"/>
          <p14:tracePt t="4926" x="4203700" y="1828800"/>
          <p14:tracePt t="4942" x="4191000" y="1828800"/>
          <p14:tracePt t="4942" x="4178300" y="1822450"/>
          <p14:tracePt t="4959" x="3949700" y="1733550"/>
          <p14:tracePt t="4959" x="3924300" y="1720850"/>
          <p14:tracePt t="5044" x="3905250" y="1701800"/>
          <p14:tracePt t="5053" x="3886200" y="1689100"/>
          <p14:tracePt t="5061" x="3848100" y="1638300"/>
          <p14:tracePt t="5077" x="3835400" y="1581150"/>
          <p14:tracePt t="5094" x="3835400" y="1517650"/>
          <p14:tracePt t="5109" x="3854450" y="1454150"/>
          <p14:tracePt t="5125" x="3898900" y="1390650"/>
          <p14:tracePt t="5142" x="3962400" y="1352550"/>
          <p14:tracePt t="5142" x="4006850" y="1333500"/>
          <p14:tracePt t="5162" x="4095750" y="1308100"/>
          <p14:tracePt t="5175" x="4197350" y="1295400"/>
          <p14:tracePt t="5192" x="4311650" y="1289050"/>
          <p14:tracePt t="5209" x="4483100" y="1295400"/>
          <p14:tracePt t="5226" x="4591050" y="1308100"/>
          <p14:tracePt t="5242" x="4705350" y="1320800"/>
          <p14:tracePt t="5259" x="4813300" y="1346200"/>
          <p14:tracePt t="5276" x="4959350" y="1390650"/>
          <p14:tracePt t="5292" x="5048250" y="1422400"/>
          <p14:tracePt t="5310" x="5130800" y="1454150"/>
          <p14:tracePt t="5327" x="5207000" y="1485900"/>
          <p14:tracePt t="5327" x="5245100" y="1498600"/>
          <p14:tracePt t="5346" x="5314950" y="1530350"/>
          <p14:tracePt t="5361" x="5384800" y="1555750"/>
          <p14:tracePt t="5377" x="5454650" y="1581150"/>
          <p14:tracePt t="5393" x="5530850" y="1593850"/>
          <p14:tracePt t="5409" x="5613400" y="1606550"/>
          <p14:tracePt t="5409" x="5651500" y="1606550"/>
          <p14:tracePt t="5429" x="5695950" y="1606550"/>
          <p14:tracePt t="5429" x="5740400" y="1606550"/>
          <p14:tracePt t="5445" x="5835650" y="1606550"/>
          <p14:tracePt t="5461" x="5924550" y="1612900"/>
          <p14:tracePt t="5476" x="6013450" y="1619250"/>
          <p14:tracePt t="5493" x="6096000" y="1625600"/>
          <p14:tracePt t="5510" x="6223000" y="1631950"/>
          <p14:tracePt t="5528" x="6299200" y="1631950"/>
          <p14:tracePt t="5545" x="6375400" y="1631950"/>
          <p14:tracePt t="5561" x="6432550" y="1638300"/>
          <p14:tracePt t="5578" x="6515100" y="1657350"/>
          <p14:tracePt t="5596" x="6546850" y="1682750"/>
          <p14:tracePt t="5612" x="6572250" y="1720850"/>
          <p14:tracePt t="5628" x="6578600" y="1778000"/>
          <p14:tracePt t="5646" x="6565900" y="1809750"/>
          <p14:tracePt t="5662" x="6540500" y="1847850"/>
          <p14:tracePt t="5678" x="6496050" y="1873250"/>
          <p14:tracePt t="5695" x="6445250" y="1892300"/>
          <p14:tracePt t="5695" x="6413500" y="1898650"/>
          <p14:tracePt t="5714" x="6350000" y="1911350"/>
          <p14:tracePt t="5730" x="6280150" y="1917700"/>
          <p14:tracePt t="5745" x="6203950" y="1911350"/>
          <p14:tracePt t="5762" x="6121400" y="1911350"/>
          <p14:tracePt t="5778" x="6032500" y="1898650"/>
          <p14:tracePt t="5778" x="5988050" y="1892300"/>
          <p14:tracePt t="5798" x="5943600" y="1885950"/>
          <p14:tracePt t="5798" x="5899150" y="1879600"/>
          <p14:tracePt t="5814" x="5816600" y="1860550"/>
          <p14:tracePt t="5829" x="5746750" y="1841500"/>
          <p14:tracePt t="5845" x="5689600" y="1816100"/>
          <p14:tracePt t="5862" x="5645150" y="1803400"/>
          <p14:tracePt t="5879" x="5613400" y="1784350"/>
          <p14:tracePt t="5896" x="5607050" y="1778000"/>
          <p14:tracePt t="5912" x="5613400" y="1765300"/>
          <p14:tracePt t="5929" x="5645150" y="1758950"/>
          <p14:tracePt t="5946" x="5670550" y="1752600"/>
          <p14:tracePt t="5962" x="5715000" y="1752600"/>
          <p14:tracePt t="5979" x="5753100" y="1758950"/>
          <p14:tracePt t="5996" x="5835650" y="1771650"/>
          <p14:tracePt t="6015" x="5892800" y="1790700"/>
          <p14:tracePt t="6030" x="5962650" y="1809750"/>
          <p14:tracePt t="6046" x="6032500" y="1822450"/>
          <p14:tracePt t="6063" x="6115050" y="1828800"/>
          <p14:tracePt t="6063" x="6159500" y="1835150"/>
          <p14:tracePt t="6083" x="6248400" y="1835150"/>
          <p14:tracePt t="6099" x="6343650" y="1835150"/>
          <p14:tracePt t="6114" x="6451600" y="1828800"/>
          <p14:tracePt t="6130" x="6553200" y="1822450"/>
          <p14:tracePt t="6146" x="6667500" y="1822450"/>
          <p14:tracePt t="6163" x="6775450" y="1816100"/>
          <p14:tracePt t="6163" x="6832600" y="1809750"/>
          <p14:tracePt t="6183" x="6934200" y="1809750"/>
          <p14:tracePt t="6197" x="7023100" y="1803400"/>
          <p14:tracePt t="6213" x="7099300" y="1803400"/>
          <p14:tracePt t="6230" x="7181850" y="1803400"/>
          <p14:tracePt t="6247" x="7219950" y="1809750"/>
          <p14:tracePt t="6263" x="7239000" y="1809750"/>
          <p14:tracePt t="6280" x="7245350" y="1816100"/>
          <p14:tracePt t="6296" x="7239000" y="1816100"/>
          <p14:tracePt t="6313" x="7213600" y="1816100"/>
          <p14:tracePt t="6330" x="7188200" y="1816100"/>
          <p14:tracePt t="6347" x="7150100" y="1809750"/>
          <p14:tracePt t="6347" x="7131050" y="1809750"/>
          <p14:tracePt t="6367" x="7092950" y="1803400"/>
          <p14:tracePt t="6383" x="7054850" y="1803400"/>
          <p14:tracePt t="6397" x="7016750" y="1790700"/>
          <p14:tracePt t="6414" x="6978650" y="1778000"/>
          <p14:tracePt t="6431" x="6953250" y="1765300"/>
          <p14:tracePt t="6431" x="6946900" y="1752600"/>
          <p14:tracePt t="6450" x="6940550" y="1739900"/>
          <p14:tracePt t="6450" x="6934200" y="1727200"/>
          <p14:tracePt t="6466" x="6934200" y="1695450"/>
          <p14:tracePt t="6483" x="6953250" y="1663700"/>
          <p14:tracePt t="6498" x="6985000" y="1631950"/>
          <p14:tracePt t="6515" x="7029450" y="1606550"/>
          <p14:tracePt t="6515" x="7054850" y="1593850"/>
          <p14:tracePt t="6535" x="7124700" y="1574800"/>
          <p14:tracePt t="6548" x="7213600" y="1568450"/>
          <p14:tracePt t="6565" x="7315200" y="1562100"/>
          <p14:tracePt t="6582" x="7429500" y="1555750"/>
          <p14:tracePt t="6582" x="7493000" y="1555750"/>
          <p14:tracePt t="6602" x="7620000" y="1555750"/>
          <p14:tracePt t="6615" x="7759700" y="1555750"/>
          <p14:tracePt t="6632" x="7899400" y="1555750"/>
          <p14:tracePt t="6648" x="8096250" y="1574800"/>
          <p14:tracePt t="6666" x="8210550" y="1587500"/>
          <p14:tracePt t="6682" x="8318500" y="1612900"/>
          <p14:tracePt t="6698" x="8413750" y="1651000"/>
          <p14:tracePt t="6715" x="8489950" y="1689100"/>
          <p14:tracePt t="6715" x="8521700" y="1708150"/>
          <p14:tracePt t="6735" x="8566150" y="1746250"/>
          <p14:tracePt t="6750" x="8597900" y="1778000"/>
          <p14:tracePt t="6766" x="8604250" y="1809750"/>
          <p14:tracePt t="6782" x="8585200" y="1835150"/>
          <p14:tracePt t="6799" x="8553450" y="1854200"/>
          <p14:tracePt t="6799" x="8534400" y="1866900"/>
          <p14:tracePt t="6819" x="8470900" y="1879600"/>
          <p14:tracePt t="6834" x="8401050" y="1885950"/>
          <p14:tracePt t="6849" x="8312150" y="1892300"/>
          <p14:tracePt t="6866" x="8216900" y="1898650"/>
          <p14:tracePt t="6883" x="8108950" y="1892300"/>
          <p14:tracePt t="6899" x="7937500" y="1892300"/>
          <p14:tracePt t="6916" x="7823200" y="1885950"/>
          <p14:tracePt t="6933" x="7708900" y="1879600"/>
          <p14:tracePt t="6949" x="7550150" y="1879600"/>
          <p14:tracePt t="6966" x="7448550" y="1879600"/>
          <p14:tracePt t="6983" x="7366000" y="1879600"/>
          <p14:tracePt t="6999" x="7289800" y="1873250"/>
          <p14:tracePt t="7016" x="7200900" y="1866900"/>
          <p14:tracePt t="7035" x="7162800" y="1860550"/>
          <p14:tracePt t="7050" x="7131050" y="1854200"/>
          <p14:tracePt t="7066" x="7112000" y="1847850"/>
          <p14:tracePt t="7083" x="7099300" y="1841500"/>
          <p14:tracePt t="7103" x="7092950" y="1835150"/>
          <p14:tracePt t="7117" x="7099300" y="1828800"/>
          <p14:tracePt t="7154" x="7105650" y="1828800"/>
          <p14:tracePt t="7178" x="7105650" y="1822450"/>
          <p14:tracePt t="7261" x="7099300" y="1816100"/>
          <p14:tracePt t="7274" x="7099300" y="1809750"/>
          <p14:tracePt t="7290" x="7092950" y="1809750"/>
          <p14:tracePt t="7314" x="7086600" y="1803400"/>
          <p14:tracePt t="7333" x="7080250" y="1803400"/>
          <p14:tracePt t="7358" x="7073900" y="1803400"/>
          <p14:tracePt t="7386" x="7073900" y="1809750"/>
          <p14:tracePt t="7545" x="7080250" y="1816100"/>
          <p14:tracePt t="7574" x="7086600" y="1822450"/>
          <p14:tracePt t="7622" x="7092950" y="1822450"/>
          <p14:tracePt t="7642" x="7099300" y="1822450"/>
          <p14:tracePt t="7657" x="7105650" y="1828800"/>
          <p14:tracePt t="7674" x="7112000" y="1835150"/>
          <p14:tracePt t="7686" x="7118350" y="1835150"/>
          <p14:tracePt t="7702" x="7124700" y="1835150"/>
          <p14:tracePt t="7717" x="7131050" y="1841500"/>
          <p14:tracePt t="7733" x="7137400" y="1847850"/>
          <p14:tracePt t="7746" x="7143750" y="1847850"/>
          <p14:tracePt t="7778" x="7143750" y="1841500"/>
          <p14:tracePt t="7794" x="7137400" y="1835150"/>
          <p14:tracePt t="7806" x="7137400" y="1828800"/>
          <p14:tracePt t="7822" x="7131050" y="1822450"/>
          <p14:tracePt t="7846" x="7131050" y="1835150"/>
          <p14:tracePt t="7866" x="7131050" y="1841500"/>
          <p14:tracePt t="7882" x="7131050" y="1847850"/>
          <p14:tracePt t="7890" x="7137400" y="1854200"/>
          <p14:tracePt t="7906" x="7143750" y="1860550"/>
          <p14:tracePt t="7919" x="7150100" y="1866900"/>
          <p14:tracePt t="7919" x="7169150" y="1873250"/>
          <p14:tracePt t="7937" x="7175500" y="1879600"/>
          <p14:tracePt t="7937" x="7188200" y="1885950"/>
          <p14:tracePt t="7954" x="7200900" y="1885950"/>
          <p14:tracePt t="7954" x="7219950" y="1892300"/>
          <p14:tracePt t="7971" x="7232650" y="1892300"/>
          <p14:tracePt t="7971" x="7270750" y="1898650"/>
          <p14:tracePt t="7988" x="7289800" y="1898650"/>
          <p14:tracePt t="7988" x="7308850" y="1905000"/>
          <p14:tracePt t="8004" x="7327900" y="1905000"/>
          <p14:tracePt t="8004" x="7353300" y="1905000"/>
          <p14:tracePt t="8021" x="7372350" y="1905000"/>
          <p14:tracePt t="8021" x="7397750" y="1905000"/>
          <p14:tracePt t="8038" x="7416800" y="1905000"/>
          <p14:tracePt t="8038" x="7461250" y="1905000"/>
          <p14:tracePt t="8055" x="7480300" y="1905000"/>
          <p14:tracePt t="8055" x="7505700" y="1905000"/>
          <p14:tracePt t="8071" x="7524750" y="1905000"/>
          <p14:tracePt t="8071" x="7543800" y="1905000"/>
          <p14:tracePt t="8088" x="7562850" y="1905000"/>
          <p14:tracePt t="8088" x="7581900" y="1911350"/>
          <p14:tracePt t="8088" x="7594600" y="1911350"/>
          <p14:tracePt t="8107" x="7613650" y="1911350"/>
          <p14:tracePt t="8119" x="7626350" y="1917700"/>
          <p14:tracePt t="8119" x="7658100" y="1917700"/>
          <p14:tracePt t="8139" x="7664450" y="1917700"/>
          <p14:tracePt t="8139" x="7677150" y="1924050"/>
          <p14:tracePt t="8155" x="7689850" y="1924050"/>
          <p14:tracePt t="8155" x="7696200" y="1924050"/>
          <p14:tracePt t="8171" x="7702550" y="1924050"/>
          <p14:tracePt t="8171" x="7708900" y="1924050"/>
          <p14:tracePt t="8171" x="7721600" y="1924050"/>
          <p14:tracePt t="8191" x="7721600" y="1930400"/>
          <p14:tracePt t="8203" x="7727950" y="1930400"/>
          <p14:tracePt t="8203" x="7734300" y="1930400"/>
          <p14:tracePt t="8223" x="7740650" y="1930400"/>
          <p14:tracePt t="8237" x="7747000" y="1936750"/>
          <p14:tracePt t="8253" x="7753350" y="1936750"/>
          <p14:tracePt t="8270" x="7759700" y="1936750"/>
          <p14:tracePt t="8286" x="7766050" y="1943100"/>
          <p14:tracePt t="8326" x="7766050" y="1949450"/>
          <p14:tracePt t="8362" x="7766050" y="1955800"/>
          <p14:tracePt t="8406" x="7772400" y="1962150"/>
          <p14:tracePt t="8430" x="7778750" y="1968500"/>
          <p14:tracePt t="8462" x="7785100" y="1968500"/>
          <p14:tracePt t="8482" x="7791450" y="1968500"/>
          <p14:tracePt t="8505" x="7797800" y="1974850"/>
          <p14:tracePt t="8521" x="7804150" y="1974850"/>
          <p14:tracePt t="8532" x="7816850" y="1981200"/>
          <p14:tracePt t="8549" x="7823200" y="1981200"/>
          <p14:tracePt t="8565" x="7829550" y="1981200"/>
          <p14:tracePt t="8574" x="7835900" y="1987550"/>
          <p14:tracePt t="8587" x="7842250" y="1993900"/>
          <p14:tracePt t="8604" x="7848600" y="2000250"/>
          <p14:tracePt t="8620" x="7861300" y="2006600"/>
          <p14:tracePt t="8620" x="7867650" y="2012950"/>
          <p14:tracePt t="8620" x="7867650" y="2019300"/>
          <p14:tracePt t="8641" x="7874000" y="2025650"/>
          <p14:tracePt t="8653" x="7886700" y="2038350"/>
          <p14:tracePt t="8670" x="7893050" y="2044700"/>
          <p14:tracePt t="8687" x="7899400" y="2051050"/>
          <p14:tracePt t="8704" x="7905750" y="2051050"/>
          <p14:tracePt t="8721" x="7912100" y="2057400"/>
          <p14:tracePt t="8737" x="7918450" y="2057400"/>
          <p14:tracePt t="8841" x="7924800" y="2057400"/>
          <p14:tracePt t="8881" x="7924800" y="2063750"/>
          <p14:tracePt t="8909" x="7918450" y="2070100"/>
          <p14:tracePt t="8937" x="7912100" y="2070100"/>
          <p14:tracePt t="8953" x="7905750" y="2076450"/>
          <p14:tracePt t="8977" x="7899400" y="2076450"/>
          <p14:tracePt t="9001" x="7893050" y="2070100"/>
          <p14:tracePt t="9045" x="7899400" y="2063750"/>
          <p14:tracePt t="9121" x="7905750" y="2063750"/>
          <p14:tracePt t="9149" x="7912100" y="2063750"/>
          <p14:tracePt t="9165" x="7918450" y="2057400"/>
          <p14:tracePt t="9185" x="7924800" y="2057400"/>
          <p14:tracePt t="9217" x="7931150" y="2057400"/>
          <p14:tracePt t="9269" x="7937500" y="2057400"/>
          <p14:tracePt t="9293" x="7943850" y="2051050"/>
          <p14:tracePt t="9305" x="7950200" y="2051050"/>
          <p14:tracePt t="9321" x="7956550" y="2044700"/>
          <p14:tracePt t="9337" x="7962900" y="2044700"/>
          <p14:tracePt t="9353" x="7969250" y="2038350"/>
          <p14:tracePt t="9365" x="7981950" y="2038350"/>
          <p14:tracePt t="9381" x="7988300" y="2032000"/>
          <p14:tracePt t="9397" x="7994650" y="2025650"/>
          <p14:tracePt t="9425" x="8001000" y="2032000"/>
          <p14:tracePt t="9457" x="8001000" y="2038350"/>
          <p14:tracePt t="9473" x="8001000" y="2044700"/>
          <p14:tracePt t="9485" x="8007350" y="2051050"/>
          <p14:tracePt t="9501" x="8007350" y="2057400"/>
          <p14:tracePt t="9541" x="8007350" y="2063750"/>
          <p14:tracePt t="9621" x="8007350" y="2070100"/>
          <p14:tracePt t="9657" x="8013700" y="2070100"/>
          <p14:tracePt t="9689" x="8020050" y="2070100"/>
          <p14:tracePt t="9717" x="8026400" y="2076450"/>
          <p14:tracePt t="9773" x="8026400" y="2082800"/>
          <p14:tracePt t="9801" x="8032750" y="2089150"/>
          <p14:tracePt t="9833" x="8039100" y="2089150"/>
          <p14:tracePt t="9878" x="8045450" y="2095500"/>
          <p14:tracePt t="9905" x="8045450" y="2101850"/>
          <p14:tracePt t="9929" x="8051800" y="2108200"/>
          <p14:tracePt t="9997" x="8058150" y="2108200"/>
          <p14:tracePt t="10017" x="8064500" y="2114550"/>
          <p14:tracePt t="10065" x="8058150" y="2120900"/>
          <p14:tracePt t="10133" x="8051800" y="2120900"/>
          <p14:tracePt t="10161" x="8058150" y="2127250"/>
          <p14:tracePt t="10261" x="8058150" y="2120900"/>
          <p14:tracePt t="10385" x="8051800" y="2127250"/>
          <p14:tracePt t="10409" x="8045450" y="2127250"/>
          <p14:tracePt t="10434" x="8039100" y="2133600"/>
          <p14:tracePt t="10453" x="8032750" y="2133600"/>
          <p14:tracePt t="10470" x="8026400" y="2133600"/>
          <p14:tracePt t="10485" x="8020050" y="2133600"/>
          <p14:tracePt t="10497" x="8007350" y="2133600"/>
          <p14:tracePt t="10513" x="8001000" y="2133600"/>
          <p14:tracePt t="10521" x="7994650" y="2133600"/>
          <p14:tracePt t="10537" x="7988300" y="2133600"/>
          <p14:tracePt t="10547" x="7981950" y="2127250"/>
          <p14:tracePt t="10562" x="7969250" y="2127250"/>
          <p14:tracePt t="10577" x="7969250" y="2133600"/>
          <p14:tracePt t="10605" x="7975600" y="2139950"/>
          <p14:tracePt t="10617" x="7981950" y="2146300"/>
          <p14:tracePt t="10628" x="7981950" y="2152650"/>
          <p14:tracePt t="10628" x="7988300" y="2159000"/>
          <p14:tracePt t="10646" x="7994650" y="2165350"/>
          <p14:tracePt t="10646" x="8001000" y="2171700"/>
          <p14:tracePt t="10663" x="8007350" y="2178050"/>
          <p14:tracePt t="10663" x="8020050" y="2184400"/>
          <p14:tracePt t="10679" x="8026400" y="2197100"/>
          <p14:tracePt t="10679" x="8039100" y="2209800"/>
          <p14:tracePt t="10696" x="8045450" y="2216150"/>
          <p14:tracePt t="10696" x="8058150" y="2222500"/>
          <p14:tracePt t="10713" x="8064500" y="2228850"/>
          <p14:tracePt t="10713" x="8070850" y="2235200"/>
          <p14:tracePt t="10729" x="8077200" y="2241550"/>
          <p14:tracePt t="10729" x="8089900" y="2247900"/>
          <p14:tracePt t="10746" x="8096250" y="2260600"/>
          <p14:tracePt t="10762" x="8102600" y="2260600"/>
          <p14:tracePt t="10777" x="8102600" y="2254250"/>
          <p14:tracePt t="10813" x="8102600" y="2241550"/>
          <p14:tracePt t="10830" x="8102600" y="2235200"/>
          <p14:tracePt t="10846" x="8096250" y="2228850"/>
          <p14:tracePt t="10858" x="8089900" y="2222500"/>
          <p14:tracePt t="10873" x="8083550" y="2216150"/>
          <p14:tracePt t="10890" x="8077200" y="2216150"/>
          <p14:tracePt t="10898" x="8070850" y="2216150"/>
          <p14:tracePt t="10911" x="8064500" y="2216150"/>
          <p14:tracePt t="10911" x="8051800" y="2216150"/>
          <p14:tracePt t="10930" x="8045450" y="2222500"/>
          <p14:tracePt t="10930" x="8039100" y="2222500"/>
          <p14:tracePt t="10946" x="8026400" y="2222500"/>
          <p14:tracePt t="10946" x="8020050" y="2222500"/>
          <p14:tracePt t="10946" x="8013700" y="2228850"/>
          <p14:tracePt t="10966" x="8007350" y="2228850"/>
          <p14:tracePt t="10966" x="7994650" y="2228850"/>
          <p14:tracePt t="10980" x="7988300" y="2228850"/>
          <p14:tracePt t="10980" x="7981950" y="2228850"/>
          <p14:tracePt t="10997" x="7981950" y="2235200"/>
          <p14:tracePt t="10997" x="7975600" y="2235200"/>
          <p14:tracePt t="11014" x="7969250" y="2235200"/>
          <p14:tracePt t="11029" x="7962900" y="2235200"/>
          <p14:tracePt t="11045" x="7956550" y="2228850"/>
          <p14:tracePt t="11062" x="7950200" y="2222500"/>
          <p14:tracePt t="11086" x="7943850" y="2216150"/>
          <p14:tracePt t="11122" x="7937500" y="2209800"/>
          <p14:tracePt t="11145" x="7924800" y="2209800"/>
          <p14:tracePt t="11158" x="7918450" y="2203450"/>
          <p14:tracePt t="11173" x="7912100" y="2203450"/>
          <p14:tracePt t="11183" x="7899400" y="2203450"/>
          <p14:tracePt t="11183" x="7886700" y="2203450"/>
          <p14:tracePt t="11199" x="7880350" y="2197100"/>
          <p14:tracePt t="11199" x="7867650" y="2197100"/>
          <p14:tracePt t="11215" x="7848600" y="2190750"/>
          <p14:tracePt t="11215" x="7835900" y="2190750"/>
          <p14:tracePt t="11231" x="7816850" y="2184400"/>
          <p14:tracePt t="11231" x="7797800" y="2178050"/>
          <p14:tracePt t="11231" x="7778750" y="2178050"/>
          <p14:tracePt t="11250" x="7753350" y="2171700"/>
          <p14:tracePt t="11262" x="7727950" y="2165350"/>
          <p14:tracePt t="11262" x="7664450" y="2159000"/>
          <p14:tracePt t="11281" x="7626350" y="2159000"/>
          <p14:tracePt t="11281" x="7588250" y="2152650"/>
          <p14:tracePt t="11298" x="7550150" y="2152650"/>
          <p14:tracePt t="11298" x="7505700" y="2146300"/>
          <p14:tracePt t="11315" x="7454900" y="2146300"/>
          <p14:tracePt t="11315" x="7404100" y="2139950"/>
          <p14:tracePt t="11315" x="7346950" y="2133600"/>
          <p14:tracePt t="11334" x="7289800" y="2133600"/>
          <p14:tracePt t="11334" x="7226300" y="2127250"/>
          <p14:tracePt t="11349" x="7156450" y="2127250"/>
          <p14:tracePt t="11349" x="7086600" y="2127250"/>
          <p14:tracePt t="11365" x="7010400" y="2127250"/>
          <p14:tracePt t="11365" x="6927850" y="2127250"/>
          <p14:tracePt t="11381" x="6845300" y="2127250"/>
          <p14:tracePt t="11381" x="6667500" y="2127250"/>
          <p14:tracePt t="11399" x="6572250" y="2127250"/>
          <p14:tracePt t="11399" x="6470650" y="2133600"/>
          <p14:tracePt t="11415" x="6369050" y="2139950"/>
          <p14:tracePt t="11415" x="6267450" y="2139950"/>
          <p14:tracePt t="11432" x="6165850" y="2146300"/>
          <p14:tracePt t="11432" x="6057900" y="2152650"/>
          <p14:tracePt t="11449" x="5949950" y="2159000"/>
          <p14:tracePt t="11449" x="5734050" y="2171700"/>
          <p14:tracePt t="11467" x="5626100" y="2178050"/>
          <p14:tracePt t="11467" x="5518150" y="2184400"/>
          <p14:tracePt t="11483" x="5410200" y="2197100"/>
          <p14:tracePt t="11483" x="5295900" y="2203450"/>
          <p14:tracePt t="11499" x="5187950" y="2216150"/>
          <p14:tracePt t="11499" x="5086350" y="2222500"/>
          <p14:tracePt t="11515" x="4978400" y="2235200"/>
          <p14:tracePt t="11515" x="4870450" y="2241550"/>
          <p14:tracePt t="11515" x="4768850" y="2254250"/>
          <p14:tracePt t="11534" x="4667250" y="2266950"/>
          <p14:tracePt t="11547" x="4572000" y="2273300"/>
          <p14:tracePt t="11547" x="4381500" y="2298700"/>
          <p14:tracePt t="11566" x="4292600" y="2311400"/>
          <p14:tracePt t="11566" x="4203700" y="2317750"/>
          <p14:tracePt t="11583" x="4114800" y="2324100"/>
          <p14:tracePt t="11583" x="4025900" y="2330450"/>
          <p14:tracePt t="11583" x="3943350" y="2330450"/>
          <p14:tracePt t="11602" x="3860800" y="2336800"/>
          <p14:tracePt t="11614" x="3778250" y="2336800"/>
          <p14:tracePt t="11614" x="3619500" y="2330450"/>
          <p14:tracePt t="11635" x="3536950" y="2336800"/>
          <p14:tracePt t="11635" x="3460750" y="2330450"/>
          <p14:tracePt t="11649" x="3384550" y="2336800"/>
          <p14:tracePt t="11649" x="3314700" y="2330450"/>
          <p14:tracePt t="11666" x="3244850" y="2330450"/>
          <p14:tracePt t="11666" x="3175000" y="2330450"/>
          <p14:tracePt t="11666" x="3105150" y="2330450"/>
          <p14:tracePt t="11686" x="3035300" y="2324100"/>
          <p14:tracePt t="11686" x="2971800" y="2324100"/>
          <p14:tracePt t="11699" x="2901950" y="2317750"/>
          <p14:tracePt t="11699" x="2838450" y="2317750"/>
          <p14:tracePt t="11716" x="2768600" y="2317750"/>
          <p14:tracePt t="11716" x="2705100" y="2311400"/>
          <p14:tracePt t="11733" x="2641600" y="2305050"/>
          <p14:tracePt t="11733" x="2578100" y="2298700"/>
          <p14:tracePt t="11749" x="2520950" y="2292350"/>
          <p14:tracePt t="11749" x="2406650" y="2279650"/>
          <p14:tracePt t="11766" x="2349500" y="2273300"/>
          <p14:tracePt t="11766" x="2298700" y="2266950"/>
          <p14:tracePt t="11784" x="2247900" y="2260600"/>
          <p14:tracePt t="11784" x="2190750" y="2254250"/>
          <p14:tracePt t="11800" x="2146300" y="2247900"/>
          <p14:tracePt t="11800" x="2095500" y="2235200"/>
          <p14:tracePt t="11816" x="2051050" y="2228850"/>
          <p14:tracePt t="11816" x="1962150" y="2222500"/>
          <p14:tracePt t="11835" x="1924050" y="2222500"/>
          <p14:tracePt t="11835" x="1885950" y="2216150"/>
          <p14:tracePt t="11850" x="1847850" y="2209800"/>
          <p14:tracePt t="11850" x="1816100" y="2209800"/>
          <p14:tracePt t="11867" x="1784350" y="2209800"/>
          <p14:tracePt t="11867" x="1752600" y="2203450"/>
          <p14:tracePt t="11883" x="1727200" y="2197100"/>
          <p14:tracePt t="11883" x="1701800" y="2190750"/>
          <p14:tracePt t="11883" x="1676400" y="2184400"/>
          <p14:tracePt t="11902" x="1657350" y="2178050"/>
          <p14:tracePt t="11915" x="1638300" y="2171700"/>
          <p14:tracePt t="11915" x="1600200" y="2152650"/>
          <p14:tracePt t="11935" x="1587500" y="2139950"/>
          <p14:tracePt t="11935" x="1574800" y="2133600"/>
          <p14:tracePt t="11950" x="1555750" y="2120900"/>
          <p14:tracePt t="11950" x="1543050" y="2114550"/>
          <p14:tracePt t="11967" x="1530350" y="2101850"/>
          <p14:tracePt t="11967" x="1524000" y="2095500"/>
          <p14:tracePt t="11967" x="1511300" y="2082800"/>
          <p14:tracePt t="11986" x="1498600" y="2076450"/>
          <p14:tracePt t="11986" x="1485900" y="2063750"/>
          <p14:tracePt t="12000" x="1479550" y="2051050"/>
          <p14:tracePt t="12000" x="1466850" y="2044700"/>
          <p14:tracePt t="12017" x="1460500" y="2032000"/>
          <p14:tracePt t="12017" x="1454150" y="2025650"/>
          <p14:tracePt t="12034" x="1441450" y="2012950"/>
          <p14:tracePt t="12034" x="1435100" y="2006600"/>
          <p14:tracePt t="12051" x="1428750" y="1993900"/>
          <p14:tracePt t="12051" x="1409700" y="1981200"/>
          <p14:tracePt t="12067" x="1403350" y="1968500"/>
          <p14:tracePt t="12067" x="1397000" y="1962150"/>
          <p14:tracePt t="12084" x="1390650" y="1955800"/>
          <p14:tracePt t="12084" x="1384300" y="1949450"/>
          <p14:tracePt t="12102" x="1377950" y="1936750"/>
          <p14:tracePt t="12102" x="1371600" y="1930400"/>
          <p14:tracePt t="12119" x="1358900" y="1917700"/>
          <p14:tracePt t="12119" x="1358900" y="1905000"/>
          <p14:tracePt t="12134" x="1352550" y="1898650"/>
          <p14:tracePt t="12134" x="1346200" y="1892300"/>
          <p14:tracePt t="12151" x="1339850" y="1885950"/>
          <p14:tracePt t="12151" x="1339850" y="1879600"/>
          <p14:tracePt t="12167" x="1333500" y="1873250"/>
          <p14:tracePt t="12167" x="1333500" y="1866900"/>
          <p14:tracePt t="12167" x="1327150" y="1860550"/>
          <p14:tracePt t="12187" x="1327150" y="1854200"/>
          <p14:tracePt t="12199" x="1320800" y="1847850"/>
          <p14:tracePt t="12199" x="1314450" y="1835150"/>
          <p14:tracePt t="12218" x="1314450" y="1828800"/>
          <p14:tracePt t="12218" x="1308100" y="1822450"/>
          <p14:tracePt t="12235" x="1308100" y="1816100"/>
          <p14:tracePt t="12235" x="1308100" y="1809750"/>
          <p14:tracePt t="12251" x="1308100" y="1803400"/>
          <p14:tracePt t="12266" x="1308100" y="1797050"/>
          <p14:tracePt t="12283" x="1314450" y="1797050"/>
          <p14:tracePt t="12283" x="1320800" y="1797050"/>
          <p14:tracePt t="12302" x="1327150" y="1797050"/>
          <p14:tracePt t="12302" x="1339850" y="1797050"/>
          <p14:tracePt t="12318" x="1352550" y="1797050"/>
          <p14:tracePt t="12318" x="1365250" y="1803400"/>
          <p14:tracePt t="12335" x="1384300" y="1803400"/>
          <p14:tracePt t="12335" x="1403350" y="1803400"/>
          <p14:tracePt t="12351" x="1422400" y="1809750"/>
          <p14:tracePt t="12351" x="1473200" y="1816100"/>
          <p14:tracePt t="12368" x="1498600" y="1822450"/>
          <p14:tracePt t="12368" x="1530350" y="1822450"/>
          <p14:tracePt t="12385" x="1562100" y="1828800"/>
          <p14:tracePt t="12385" x="1587500" y="1835150"/>
          <p14:tracePt t="12401" x="1619250" y="1841500"/>
          <p14:tracePt t="12401" x="1689100" y="1847850"/>
          <p14:tracePt t="12419" x="1720850" y="1847850"/>
          <p14:tracePt t="12419" x="1752600" y="1854200"/>
          <p14:tracePt t="12436" x="1790700" y="1854200"/>
          <p14:tracePt t="12436" x="1822450" y="1854200"/>
          <p14:tracePt t="12452" x="1854200" y="1860550"/>
          <p14:tracePt t="12452" x="1879600" y="1860550"/>
          <p14:tracePt t="12468" x="1911350" y="1860550"/>
          <p14:tracePt t="12468" x="1962150" y="1860550"/>
          <p14:tracePt t="12487" x="1987550" y="1860550"/>
          <p14:tracePt t="12487" x="2012950" y="1860550"/>
          <p14:tracePt t="12503" x="2032000" y="1860550"/>
          <p14:tracePt t="12503" x="2051050" y="1860550"/>
          <p14:tracePt t="12519" x="2070100" y="1860550"/>
          <p14:tracePt t="12519" x="2082800" y="1860550"/>
          <p14:tracePt t="12536" x="2095500" y="1866900"/>
          <p14:tracePt t="12536" x="2114550" y="1866900"/>
          <p14:tracePt t="12536" x="2120900" y="1866900"/>
          <p14:tracePt t="12555" x="2133600" y="1873250"/>
          <p14:tracePt t="12567" x="2139950" y="1873250"/>
          <p14:tracePt t="12567" x="2152650" y="1873250"/>
          <p14:tracePt t="12587" x="2171700" y="1879600"/>
          <p14:tracePt t="12587" x="2184400" y="1879600"/>
          <p14:tracePt t="12602" x="2197100" y="1885950"/>
          <p14:tracePt t="12602" x="2209800" y="1892300"/>
          <p14:tracePt t="12619" x="2228850" y="1892300"/>
          <p14:tracePt t="12619" x="2241550" y="1898650"/>
          <p14:tracePt t="12619" x="2266950" y="1905000"/>
          <p14:tracePt t="12638" x="2286000" y="1911350"/>
          <p14:tracePt t="12651" x="2311400" y="1917700"/>
          <p14:tracePt t="12651" x="2368550" y="1930400"/>
          <p14:tracePt t="12669" x="2406650" y="1943100"/>
          <p14:tracePt t="12669" x="2438400" y="1949450"/>
          <p14:tracePt t="12686" x="2482850" y="1955800"/>
          <p14:tracePt t="12686" x="2527300" y="1962150"/>
          <p14:tracePt t="12703" x="2571750" y="1968500"/>
          <p14:tracePt t="12703" x="2679700" y="1981200"/>
          <p14:tracePt t="12720" x="2736850" y="1981200"/>
          <p14:tracePt t="12720" x="2794000" y="1981200"/>
          <p14:tracePt t="12737" x="2857500" y="1981200"/>
          <p14:tracePt t="12737" x="2921000" y="1981200"/>
          <p14:tracePt t="12753" x="2984500" y="1981200"/>
          <p14:tracePt t="12753" x="3048000" y="1974850"/>
          <p14:tracePt t="12770" x="3117850" y="1974850"/>
          <p14:tracePt t="12770" x="3257550" y="1962150"/>
          <p14:tracePt t="12787" x="3327400" y="1955800"/>
          <p14:tracePt t="12787" x="3397250" y="1943100"/>
          <p14:tracePt t="12803" x="3467100" y="1936750"/>
          <p14:tracePt t="12803" x="3536950" y="1924050"/>
          <p14:tracePt t="12820" x="3600450" y="1917700"/>
          <p14:tracePt t="12820" x="3663950" y="1911350"/>
          <p14:tracePt t="12820" x="3727450" y="1898650"/>
          <p14:tracePt t="12839" x="3784600" y="1892300"/>
          <p14:tracePt t="12851" x="3841750" y="1879600"/>
          <p14:tracePt t="12851" x="3943350" y="1860550"/>
          <p14:tracePt t="12871" x="3987800" y="1847850"/>
          <p14:tracePt t="12871" x="4032250" y="1841500"/>
          <p14:tracePt t="12887" x="4070350" y="1828800"/>
          <p14:tracePt t="12887" x="4108450" y="1822450"/>
          <p14:tracePt t="12903" x="4140200" y="1816100"/>
          <p14:tracePt t="12903" x="4165600" y="1803400"/>
          <p14:tracePt t="12903" x="4191000" y="1797050"/>
          <p14:tracePt t="12923" x="4210050" y="1797050"/>
          <p14:tracePt t="12935" x="4229100" y="1790700"/>
          <p14:tracePt t="12935" x="4241800" y="1784350"/>
          <p14:tracePt t="12954" x="4260850" y="1784350"/>
          <p14:tracePt t="12954" x="4267200" y="1784350"/>
          <p14:tracePt t="12970" x="4273550" y="1784350"/>
          <p14:tracePt t="12985" x="4279900" y="1784350"/>
          <p14:tracePt t="13002" x="4279900" y="1797050"/>
          <p14:tracePt t="13019" x="4279900" y="1803400"/>
          <p14:tracePt t="13050" x="4279900" y="1809750"/>
          <p14:tracePt t="13074" x="4267200" y="1816100"/>
          <p14:tracePt t="13094" x="4260850" y="1816100"/>
          <p14:tracePt t="13110" x="4254500" y="1822450"/>
          <p14:tracePt t="13126" x="4248150" y="1822450"/>
          <p14:tracePt t="13138" x="4241800" y="1828800"/>
          <p14:tracePt t="13154" x="4235450" y="1835150"/>
          <p14:tracePt t="13170" x="4222750" y="1835150"/>
          <p14:tracePt t="13185" x="4216400" y="1841500"/>
          <p14:tracePt t="13198" x="4210050" y="1841500"/>
          <p14:tracePt t="13214" x="4203700" y="1841500"/>
          <p14:tracePt t="13230" x="4197350" y="1847850"/>
          <p14:tracePt t="13254" x="4197350" y="1854200"/>
          <p14:tracePt t="13314" x="4191000" y="1860550"/>
          <p14:tracePt t="13342" x="4184650" y="1860550"/>
          <p14:tracePt t="13358" x="4178300" y="1854200"/>
          <p14:tracePt t="13374" x="4171950" y="1854200"/>
          <p14:tracePt t="13382" x="4165600" y="1847850"/>
          <p14:tracePt t="13387" x="4152900" y="1841500"/>
          <p14:tracePt t="13387" x="4146550" y="1835150"/>
          <p14:tracePt t="13405" x="4140200" y="1828800"/>
          <p14:tracePt t="13405" x="4127500" y="1822450"/>
          <p14:tracePt t="13422" x="4076700" y="1676400"/>
          <p14:tracePt t="13501" x="4083050" y="1657350"/>
          <p14:tracePt t="13507" x="4114800" y="1612900"/>
          <p14:tracePt t="13524" x="4159250" y="1562100"/>
          <p14:tracePt t="13524" x="4184650" y="1543050"/>
          <p14:tracePt t="13546" x="4216400" y="1517650"/>
          <p14:tracePt t="13556" x="4279900" y="1479550"/>
          <p14:tracePt t="13556" x="4318000" y="1466850"/>
          <p14:tracePt t="13577" x="4349750" y="1454150"/>
          <p14:tracePt t="13577" x="4387850" y="1441450"/>
          <p14:tracePt t="13595" x="4464050" y="1435100"/>
          <p14:tracePt t="13610" x="4540250" y="1441450"/>
          <p14:tracePt t="13622" x="4610100" y="1454150"/>
          <p14:tracePt t="13638" x="4686300" y="1485900"/>
          <p14:tracePt t="13655" x="4749800" y="1524000"/>
          <p14:tracePt t="13672" x="4826000" y="1593850"/>
          <p14:tracePt t="13688" x="4864100" y="1638300"/>
          <p14:tracePt t="13705" x="4876800" y="1682750"/>
          <p14:tracePt t="13722" x="4870450" y="1746250"/>
          <p14:tracePt t="13739" x="4845050" y="1784350"/>
          <p14:tracePt t="13755" x="4806950" y="1816100"/>
          <p14:tracePt t="13773" x="4762500" y="1835150"/>
          <p14:tracePt t="13789" x="4692650" y="1854200"/>
          <p14:tracePt t="13807" x="4660900" y="1854200"/>
          <p14:tracePt t="13822" x="4635500" y="1854200"/>
          <p14:tracePt t="13839" x="4629150" y="1847850"/>
          <p14:tracePt t="13855" x="4635500" y="1841500"/>
          <p14:tracePt t="13855" x="4660900" y="1828800"/>
          <p14:tracePt t="13875" x="4679950" y="1822450"/>
          <p14:tracePt t="13875" x="4699000" y="1816100"/>
          <p14:tracePt t="13891" x="4724400" y="1803400"/>
          <p14:tracePt t="13891" x="4756150" y="1790700"/>
          <p14:tracePt t="13907" x="4787900" y="1778000"/>
          <p14:tracePt t="13907" x="4819650" y="1771650"/>
          <p14:tracePt t="13924" x="4857750" y="1758950"/>
          <p14:tracePt t="13924" x="4902200" y="1752600"/>
          <p14:tracePt t="13924" x="4946650" y="1746250"/>
          <p14:tracePt t="13943" x="4997450" y="1739900"/>
          <p14:tracePt t="13955" x="5054600" y="1733550"/>
          <p14:tracePt t="13955" x="5181600" y="1733550"/>
          <p14:tracePt t="13975" x="5245100" y="1727200"/>
          <p14:tracePt t="13975" x="5314950" y="1727200"/>
          <p14:tracePt t="13990" x="5384800" y="1733550"/>
          <p14:tracePt t="13990" x="5461000" y="1733550"/>
          <p14:tracePt t="14007" x="5537200" y="1733550"/>
          <p14:tracePt t="14007" x="5613400" y="1733550"/>
          <p14:tracePt t="14007" x="5695950" y="1733550"/>
          <p14:tracePt t="14026" x="5772150" y="1739900"/>
          <p14:tracePt t="14026" x="5854700" y="1739900"/>
          <p14:tracePt t="14041" x="5937250" y="1739900"/>
          <p14:tracePt t="14041" x="6019800" y="1746250"/>
          <p14:tracePt t="14057" x="6096000" y="1746250"/>
          <p14:tracePt t="14057" x="6178550" y="1746250"/>
          <p14:tracePt t="14074" x="6254750" y="1752600"/>
          <p14:tracePt t="14074" x="6324600" y="1752600"/>
          <p14:tracePt t="14090" x="6394450" y="1752600"/>
          <p14:tracePt t="14090" x="6527800" y="1758950"/>
          <p14:tracePt t="14108" x="6591300" y="1758950"/>
          <p14:tracePt t="14108" x="6654800" y="1758950"/>
          <p14:tracePt t="14124" x="6711950" y="1765300"/>
          <p14:tracePt t="14124" x="6769100" y="1765300"/>
          <p14:tracePt t="14142" x="6819900" y="1765300"/>
          <p14:tracePt t="14142" x="6908800" y="1771650"/>
          <p14:tracePt t="14160" x="6953250" y="1778000"/>
          <p14:tracePt t="14160" x="6991350" y="1778000"/>
          <p14:tracePt t="14175" x="7023100" y="1784350"/>
          <p14:tracePt t="14175" x="7054850" y="1790700"/>
          <p14:tracePt t="14191" x="7086600" y="1790700"/>
          <p14:tracePt t="14191" x="7112000" y="1797050"/>
          <p14:tracePt t="14208" x="7131050" y="1797050"/>
          <p14:tracePt t="14208" x="7150100" y="1797050"/>
          <p14:tracePt t="14208" x="7169150" y="1797050"/>
          <p14:tracePt t="14227" x="7181850" y="1803400"/>
          <p14:tracePt t="14239" x="7188200" y="1803400"/>
          <p14:tracePt t="14239" x="7194550" y="1803400"/>
          <p14:tracePt t="14259" x="7188200" y="1797050"/>
          <p14:tracePt t="14286" x="7175500" y="1797050"/>
          <p14:tracePt t="14295" x="7169150" y="1797050"/>
          <p14:tracePt t="14306" x="7156450" y="1797050"/>
          <p14:tracePt t="14306" x="7143750" y="1797050"/>
          <p14:tracePt t="14306" x="7124700" y="1797050"/>
          <p14:tracePt t="14327" x="7112000" y="1797050"/>
          <p14:tracePt t="14327" x="7092950" y="1797050"/>
          <p14:tracePt t="14342" x="7073900" y="1803400"/>
          <p14:tracePt t="14342" x="7054850" y="1803400"/>
          <p14:tracePt t="14358" x="7035800" y="1803400"/>
          <p14:tracePt t="14358" x="7010400" y="1803400"/>
          <p14:tracePt t="14375" x="6991350" y="1809750"/>
          <p14:tracePt t="14375" x="6959600" y="1809750"/>
          <p14:tracePt t="14375" x="6927850" y="1816100"/>
          <p14:tracePt t="14394" x="6889750" y="1822450"/>
          <p14:tracePt t="14394" x="6838950" y="1835150"/>
          <p14:tracePt t="14409" x="6781800" y="1841500"/>
          <p14:tracePt t="14409" x="6718300" y="1854200"/>
          <p14:tracePt t="14425" x="6635750" y="1873250"/>
          <p14:tracePt t="14425" x="6553200" y="1885950"/>
          <p14:tracePt t="14442" x="6457950" y="1905000"/>
          <p14:tracePt t="14442" x="6235700" y="1936750"/>
          <p14:tracePt t="14460" x="6115050" y="1955800"/>
          <p14:tracePt t="14460" x="5988050" y="1974850"/>
          <p14:tracePt t="14475" x="5861050" y="1993900"/>
          <p14:tracePt t="14475" x="5727700" y="2006600"/>
          <p14:tracePt t="14492" x="5594350" y="2025650"/>
          <p14:tracePt t="14492" x="5454650" y="2038350"/>
          <p14:tracePt t="14509" x="5321300" y="2057400"/>
          <p14:tracePt t="14509" x="5041900" y="2076450"/>
          <p14:tracePt t="14528" x="4908550" y="2089150"/>
          <p14:tracePt t="14528" x="4775200" y="2095500"/>
          <p14:tracePt t="14543" x="4641850" y="2095500"/>
          <p14:tracePt t="14543" x="4508500" y="2101850"/>
          <p14:tracePt t="14559" x="4375150" y="2101850"/>
          <p14:tracePt t="14559" x="4248150" y="2101850"/>
          <p14:tracePt t="14576" x="4121150" y="2101850"/>
          <p14:tracePt t="14576" x="4000500" y="2101850"/>
          <p14:tracePt t="14576" x="3879850" y="2101850"/>
          <p14:tracePt t="14596" x="3765550" y="2101850"/>
          <p14:tracePt t="14608" x="3657600" y="2101850"/>
          <p14:tracePt t="14608" x="3454400" y="2095500"/>
          <p14:tracePt t="14627" x="3359150" y="2089150"/>
          <p14:tracePt t="14627" x="3276600" y="2089150"/>
          <p14:tracePt t="14643" x="3187700" y="2082800"/>
          <p14:tracePt t="14643" x="3111500" y="2076450"/>
          <p14:tracePt t="14659" x="3041650" y="2076450"/>
          <p14:tracePt t="14659" x="2978150" y="2070100"/>
          <p14:tracePt t="14676" x="2914650" y="2070100"/>
          <p14:tracePt t="14676" x="2857500" y="2070100"/>
          <p14:tracePt t="14676" x="2806700" y="2070100"/>
          <p14:tracePt t="14695" x="2762250" y="2070100"/>
          <p14:tracePt t="14695" x="2724150" y="2070100"/>
          <p14:tracePt t="14709" x="2686050" y="2070100"/>
          <p14:tracePt t="14709" x="2654300" y="2070100"/>
          <p14:tracePt t="14727" x="2628900" y="2076450"/>
          <p14:tracePt t="14727" x="2609850" y="2076450"/>
          <p14:tracePt t="14743" x="2590800" y="2076450"/>
          <p14:tracePt t="14743" x="2571750" y="2082800"/>
          <p14:tracePt t="14760" x="2565400" y="2082800"/>
          <p14:tracePt t="14775" x="2559050" y="2089150"/>
          <p14:tracePt t="14792" x="2565400" y="2095500"/>
          <p14:tracePt t="14792" x="2571750" y="2095500"/>
          <p14:tracePt t="14810" x="2571750" y="2101850"/>
          <p14:tracePt t="14810" x="2584450" y="2108200"/>
          <p14:tracePt t="14827" x="2590800" y="2114550"/>
          <p14:tracePt t="14827" x="2597150" y="2120900"/>
          <p14:tracePt t="14844" x="2603500" y="2127250"/>
          <p14:tracePt t="14859" x="2603500" y="2133600"/>
          <p14:tracePt t="14859" x="2609850" y="2139950"/>
          <p14:tracePt t="14859" x="2609850" y="2146300"/>
          <p14:tracePt t="14879" x="2609850" y="2152650"/>
          <p14:tracePt t="14892" x="2603500" y="2152650"/>
          <p14:tracePt t="14892" x="2603500" y="2159000"/>
          <p14:tracePt t="14911" x="2597150" y="2171700"/>
          <p14:tracePt t="14926" x="2590800" y="2178050"/>
          <p14:tracePt t="14942" x="2578100" y="2178050"/>
          <p14:tracePt t="14959" x="2571750" y="2184400"/>
          <p14:tracePt t="14976" x="2571750" y="2190750"/>
          <p14:tracePt t="14992" x="2571750" y="2197100"/>
          <p14:tracePt t="15009" x="2571750" y="2203450"/>
          <p14:tracePt t="15026" x="2578100" y="2203450"/>
          <p14:tracePt t="15042" x="2584450" y="2209800"/>
          <p14:tracePt t="15059" x="2590800" y="2209800"/>
          <p14:tracePt t="15076" x="2597150" y="2209800"/>
          <p14:tracePt t="15095" x="2603500" y="2209800"/>
          <p14:tracePt t="15109" x="2609850" y="2209800"/>
          <p14:tracePt t="15126" x="2616200" y="2209800"/>
          <p14:tracePt t="15143" x="2622550" y="2209800"/>
          <p14:tracePt t="15159" x="2628900" y="2209800"/>
          <p14:tracePt t="15159" x="2647950" y="2209800"/>
          <p14:tracePt t="15180" x="2654300" y="2209800"/>
          <p14:tracePt t="15180" x="2667000" y="2216150"/>
          <p14:tracePt t="15195" x="2686050" y="2216150"/>
          <p14:tracePt t="15195" x="2705100" y="2216150"/>
          <p14:tracePt t="15211" x="2724150" y="2216150"/>
          <p14:tracePt t="15211" x="2749550" y="2216150"/>
          <p14:tracePt t="15228" x="2774950" y="2216150"/>
          <p14:tracePt t="15228" x="2800350" y="2216150"/>
          <p14:tracePt t="15228" x="2825750" y="2209800"/>
          <p14:tracePt t="15247" x="2857500" y="2209800"/>
          <p14:tracePt t="15260" x="2889250" y="2203450"/>
          <p14:tracePt t="15260" x="2965450" y="2197100"/>
          <p14:tracePt t="15279" x="3003550" y="2190750"/>
          <p14:tracePt t="15279" x="3041650" y="2190750"/>
          <p14:tracePt t="15296" x="3079750" y="2190750"/>
          <p14:tracePt t="15296" x="3124200" y="2190750"/>
          <p14:tracePt t="15312" x="3168650" y="2190750"/>
          <p14:tracePt t="15312" x="3213100" y="2190750"/>
          <p14:tracePt t="15312" x="3257550" y="2190750"/>
          <p14:tracePt t="15331" x="3302000" y="2197100"/>
          <p14:tracePt t="15343" x="3352800" y="2197100"/>
          <p14:tracePt t="15343" x="3448050" y="2197100"/>
          <p14:tracePt t="15362" x="3498850" y="2197100"/>
          <p14:tracePt t="15362" x="3549650" y="2197100"/>
          <p14:tracePt t="15378" x="4000500" y="2228850"/>
          <p14:tracePt t="15454" x="4038600" y="2228850"/>
          <p14:tracePt t="15459" x="4076700" y="2228850"/>
          <p14:tracePt t="15466" x="4133850" y="2222500"/>
          <p14:tracePt t="15479" x="4191000" y="2222500"/>
          <p14:tracePt t="15495" x="4229100" y="2222500"/>
          <p14:tracePt t="15512" x="4260850" y="2228850"/>
          <p14:tracePt t="15529" x="4279900" y="2228850"/>
          <p14:tracePt t="15529" x="4298950" y="2228850"/>
          <p14:tracePt t="15548" x="4305300" y="2228850"/>
          <p14:tracePt t="15548" x="4318000" y="2228850"/>
          <p14:tracePt t="15563" x="4324350" y="2222500"/>
          <p14:tracePt t="15579" x="4324350" y="2216150"/>
          <p14:tracePt t="15598" x="4318000" y="2209800"/>
          <p14:tracePt t="15611" x="4311650" y="2209800"/>
          <p14:tracePt t="15611" x="4311650" y="2203450"/>
          <p14:tracePt t="15611" x="4298950" y="2203450"/>
          <p14:tracePt t="15632" x="4292600" y="2203450"/>
          <p14:tracePt t="15644" x="4286250" y="2203450"/>
          <p14:tracePt t="15644" x="4267200" y="2203450"/>
          <p14:tracePt t="15663" x="4260850" y="2209800"/>
          <p14:tracePt t="15663" x="4254500" y="2216150"/>
          <p14:tracePt t="15680" x="4248150" y="2222500"/>
          <p14:tracePt t="15680" x="4241800" y="2228850"/>
          <p14:tracePt t="15680" x="4235450" y="2235200"/>
          <p14:tracePt t="15699" x="4229100" y="2241550"/>
          <p14:tracePt t="15711" x="4229100" y="2254250"/>
          <p14:tracePt t="15711" x="4222750" y="2273300"/>
          <p14:tracePt t="15730" x="4222750" y="2279650"/>
          <p14:tracePt t="15730" x="4222750" y="2292350"/>
          <p14:tracePt t="15747" x="4222750" y="2298700"/>
          <p14:tracePt t="15747" x="4222750" y="2311400"/>
          <p14:tracePt t="15764" x="4222750" y="2317750"/>
          <p14:tracePt t="15764" x="4229100" y="2330450"/>
          <p14:tracePt t="15780" x="4229100" y="2343150"/>
          <p14:tracePt t="15780" x="4235450" y="2349500"/>
          <p14:tracePt t="15797" x="4235450" y="2355850"/>
          <p14:tracePt t="15797" x="4235450" y="2368550"/>
          <p14:tracePt t="15814" x="4235450" y="2381250"/>
          <p14:tracePt t="15814" x="4235450" y="2387600"/>
          <p14:tracePt t="15830" x="4235450" y="2400300"/>
          <p14:tracePt t="15830" x="4235450" y="2425700"/>
          <p14:tracePt t="15848" x="4241800" y="2438400"/>
          <p14:tracePt t="15848" x="4241800" y="2451100"/>
          <p14:tracePt t="15864" x="4241800" y="2463800"/>
          <p14:tracePt t="15864" x="4241800" y="2470150"/>
          <p14:tracePt t="15880" x="4248150" y="2482850"/>
          <p14:tracePt t="15880" x="4248150" y="2489200"/>
          <p14:tracePt t="15880" x="4248150" y="2495550"/>
          <p14:tracePt t="15900" x="4248150" y="2508250"/>
          <p14:tracePt t="15912" x="4248150" y="2514600"/>
          <p14:tracePt t="15912" x="4254500" y="2527300"/>
          <p14:tracePt t="15932" x="4254500" y="2533650"/>
          <p14:tracePt t="15946" x="4260850" y="2540000"/>
          <p14:tracePt t="15946" x="4260850" y="2546350"/>
          <p14:tracePt t="15964" x="4260850" y="2552700"/>
          <p14:tracePt t="15964" x="4260850" y="2559050"/>
          <p14:tracePt t="15982" x="4267200" y="2565400"/>
          <p14:tracePt t="15996" x="4267200" y="2571750"/>
          <p14:tracePt t="16012" x="4273550" y="2571750"/>
          <p14:tracePt t="16035" x="4279900" y="2565400"/>
          <p14:tracePt t="16051" x="4279900" y="2559050"/>
          <p14:tracePt t="16067" x="4279900" y="2552700"/>
          <p14:tracePt t="16067" x="4279900" y="2546350"/>
          <p14:tracePt t="16081" x="4286250" y="2540000"/>
          <p14:tracePt t="16096" x="4286250" y="2533650"/>
          <p14:tracePt t="16113" x="4279900" y="2533650"/>
          <p14:tracePt t="16138" x="4273550" y="2540000"/>
          <p14:tracePt t="16155" x="4267200" y="2546350"/>
          <p14:tracePt t="16171" x="4260850" y="2552700"/>
          <p14:tracePt t="16195" x="4267200" y="2546350"/>
          <p14:tracePt t="16223" x="4273550" y="2540000"/>
          <p14:tracePt t="16239" x="4279900" y="2540000"/>
          <p14:tracePt t="16246" x="4286250" y="2533650"/>
          <p14:tracePt t="16255" x="4292600" y="2533650"/>
          <p14:tracePt t="16263" x="4298950" y="2527300"/>
          <p14:tracePt t="16263" x="4305300" y="2527300"/>
          <p14:tracePt t="16263" x="4311650" y="2520950"/>
          <p14:tracePt t="16285" x="4318000" y="2520950"/>
          <p14:tracePt t="16285" x="4324350" y="2514600"/>
          <p14:tracePt t="16299" x="4330700" y="2514600"/>
          <p14:tracePt t="16299" x="4337050" y="2514600"/>
          <p14:tracePt t="16316" x="4343400" y="2508250"/>
          <p14:tracePt t="16316" x="4349750" y="2508250"/>
          <p14:tracePt t="16316" x="4362450" y="2508250"/>
          <p14:tracePt t="16335" x="4368800" y="2501900"/>
          <p14:tracePt t="16347" x="4375150" y="2501900"/>
          <p14:tracePt t="16347" x="4381500" y="2501900"/>
          <p14:tracePt t="16347" x="4387850" y="2501900"/>
          <p14:tracePt t="16368" x="4394200" y="2495550"/>
          <p14:tracePt t="16368" x="4400550" y="2495550"/>
          <p14:tracePt t="16383" x="4406900" y="2495550"/>
          <p14:tracePt t="16383" x="4413250" y="2489200"/>
          <p14:tracePt t="16399" x="4419600" y="2489200"/>
          <p14:tracePt t="16414" x="4425950" y="2482850"/>
          <p14:tracePt t="16430" x="4432300" y="2476500"/>
          <p14:tracePt t="16463" x="4432300" y="2470150"/>
          <p14:tracePt t="16495" x="4438650" y="2470150"/>
          <p14:tracePt t="16522" x="4438650" y="2463800"/>
          <p14:tracePt t="16538" x="4445000" y="2463800"/>
          <p14:tracePt t="16555" x="4451350" y="2463800"/>
          <p14:tracePt t="16567" x="4457700" y="2463800"/>
          <p14:tracePt t="16583" x="4464050" y="2463800"/>
          <p14:tracePt t="16599" x="4470400" y="2463800"/>
          <p14:tracePt t="16614" x="4476750" y="2470150"/>
          <p14:tracePt t="16651" x="4470400" y="2476500"/>
          <p14:tracePt t="16675" x="4470400" y="2482850"/>
          <p14:tracePt t="16695" x="4464050" y="2482850"/>
          <p14:tracePt t="16719" x="4457700" y="2489200"/>
          <p14:tracePt t="16739" x="4457700" y="2495550"/>
          <p14:tracePt t="16755" x="4451350" y="2501900"/>
          <p14:tracePt t="16771" x="4445000" y="2508250"/>
          <p14:tracePt t="16787" x="4438650" y="2514600"/>
          <p14:tracePt t="16798" x="4432300" y="2514600"/>
          <p14:tracePt t="16814" x="4432300" y="2520950"/>
          <p14:tracePt t="16830" x="4425950" y="2520950"/>
          <p14:tracePt t="16847" x="4419600" y="2527300"/>
          <p14:tracePt t="16867" x="4413250" y="2533650"/>
          <p14:tracePt t="16883" x="4413250" y="2540000"/>
          <p14:tracePt t="16898" x="4413250" y="2546350"/>
          <p14:tracePt t="16914" x="4406900" y="2552700"/>
          <p14:tracePt t="16927" x="4406900" y="2559050"/>
          <p14:tracePt t="16943" x="4400550" y="2565400"/>
          <p14:tracePt t="16959" x="4400550" y="2571750"/>
          <p14:tracePt t="16975" x="4394200" y="2578100"/>
          <p14:tracePt t="16987" x="4394200" y="2584450"/>
          <p14:tracePt t="16999" x="4387850" y="2590800"/>
          <p14:tracePt t="16999" x="4387850" y="2597150"/>
          <p14:tracePt t="16999" x="4381500" y="2603500"/>
          <p14:tracePt t="17020" x="4381500" y="2609850"/>
          <p14:tracePt t="17020" x="4375150" y="2616200"/>
          <p14:tracePt t="17036" x="4375150" y="2622550"/>
          <p14:tracePt t="17036" x="4368800" y="2628900"/>
          <p14:tracePt t="17051" x="4368800" y="2641600"/>
          <p14:tracePt t="17051" x="4362450" y="2647950"/>
          <p14:tracePt t="17068" x="4362450" y="2654300"/>
          <p14:tracePt t="17068" x="4356100" y="2660650"/>
          <p14:tracePt t="17068" x="4349750" y="2667000"/>
          <p14:tracePt t="17088" x="4343400" y="2673350"/>
          <p14:tracePt t="17100" x="4337050" y="2679700"/>
          <p14:tracePt t="17116" x="4330700" y="2679700"/>
          <p14:tracePt t="17159" x="4324350" y="2686050"/>
          <p14:tracePt t="17191" x="4318000" y="2686050"/>
          <p14:tracePt t="17219" x="4318000" y="2692400"/>
          <p14:tracePt t="17243" x="4311650" y="2698750"/>
          <p14:tracePt t="17259" x="4305300" y="2711450"/>
          <p14:tracePt t="17275" x="4292600" y="2717800"/>
          <p14:tracePt t="17287" x="4286250" y="2717800"/>
          <p14:tracePt t="17295" x="4279900" y="2724150"/>
          <p14:tracePt t="17304" x="4273550" y="2730500"/>
          <p14:tracePt t="17304" x="4267200" y="2736850"/>
          <p14:tracePt t="17320" x="4260850" y="2736850"/>
          <p14:tracePt t="17320" x="4254500" y="2743200"/>
          <p14:tracePt t="17336" x="4248150" y="2749550"/>
          <p14:tracePt t="17336" x="4241800" y="2755900"/>
          <p14:tracePt t="17352" x="4235450" y="2762250"/>
          <p14:tracePt t="17352" x="4229100" y="2768600"/>
          <p14:tracePt t="17352" x="4222750" y="2768600"/>
          <p14:tracePt t="17372" x="4216400" y="2774950"/>
          <p14:tracePt t="17384" x="4210050" y="2781300"/>
          <p14:tracePt t="17384" x="4203700" y="2787650"/>
          <p14:tracePt t="17403" x="4197350" y="2794000"/>
          <p14:tracePt t="17403" x="4191000" y="2794000"/>
          <p14:tracePt t="17419" x="4191000" y="2800350"/>
          <p14:tracePt t="17419" x="4184650" y="2806700"/>
          <p14:tracePt t="17436" x="4178300" y="2813050"/>
          <p14:tracePt t="17436" x="4171950" y="2813050"/>
          <p14:tracePt t="17453" x="4171950" y="2819400"/>
          <p14:tracePt t="17453" x="4159250" y="2825750"/>
          <p14:tracePt t="17469" x="4152900" y="2832100"/>
          <p14:tracePt t="17484" x="4146550" y="2838450"/>
          <p14:tracePt t="17501" x="4140200" y="2844800"/>
          <p14:tracePt t="17501" x="4133850" y="2851150"/>
          <p14:tracePt t="17520" x="4127500" y="2857500"/>
          <p14:tracePt t="17575" x="4121150" y="2863850"/>
          <p14:tracePt t="17596" x="4114800" y="2863850"/>
          <p14:tracePt t="17611" x="4108450" y="2870200"/>
          <p14:tracePt t="17627" x="4102100" y="2876550"/>
          <p14:tracePt t="17640" x="4095750" y="2876550"/>
          <p14:tracePt t="17651" x="4089400" y="2882900"/>
          <p14:tracePt t="17651" x="4083050" y="2882900"/>
          <p14:tracePt t="17651" x="4076700" y="2882900"/>
          <p14:tracePt t="17672" x="4070350" y="2889250"/>
          <p14:tracePt t="17685" x="4064000" y="2889250"/>
          <p14:tracePt t="17685" x="4051300" y="2895600"/>
          <p14:tracePt t="17703" x="4044950" y="2901950"/>
          <p14:tracePt t="17703" x="4038600" y="2901950"/>
          <p14:tracePt t="17720" x="4032250" y="2908300"/>
          <p14:tracePt t="17720" x="4025900" y="2908300"/>
          <p14:tracePt t="17737" x="4019550" y="2914650"/>
          <p14:tracePt t="17737" x="4013200" y="2921000"/>
          <p14:tracePt t="17737" x="4006850" y="2927350"/>
          <p14:tracePt t="17756" x="4000500" y="2933700"/>
          <p14:tracePt t="17756" x="3994150" y="2946400"/>
          <p14:tracePt t="17770" x="3981450" y="2952750"/>
          <p14:tracePt t="17770" x="3975100" y="2965450"/>
          <p14:tracePt t="17787" x="3962400" y="2971800"/>
          <p14:tracePt t="17787" x="3949700" y="2984500"/>
          <p14:tracePt t="17804" x="3937000" y="2997200"/>
          <p14:tracePt t="17804" x="3917950" y="3016250"/>
          <p14:tracePt t="17821" x="3898900" y="3028950"/>
          <p14:tracePt t="17821" x="3886200" y="3035300"/>
          <p14:tracePt t="17838" x="3873500" y="3048000"/>
          <p14:tracePt t="17838" x="3860800" y="3054350"/>
          <p14:tracePt t="17854" x="3848100" y="3060700"/>
          <p14:tracePt t="17854" x="3829050" y="3067050"/>
          <p14:tracePt t="17870" x="3816350" y="3073400"/>
          <p14:tracePt t="17870" x="3784600" y="3086100"/>
          <p14:tracePt t="17888" x="3771900" y="3092450"/>
          <p14:tracePt t="17888" x="3759200" y="3098800"/>
          <p14:tracePt t="17904" x="3746500" y="3105150"/>
          <p14:tracePt t="17904" x="3733800" y="3111500"/>
          <p14:tracePt t="17921" x="3727450" y="3117850"/>
          <p14:tracePt t="17921" x="3714750" y="3124200"/>
          <p14:tracePt t="17921" x="3702050" y="3130550"/>
          <p14:tracePt t="17940" x="3695700" y="3130550"/>
          <p14:tracePt t="17952" x="3683000" y="3136900"/>
          <p14:tracePt t="17952" x="3663950" y="3149600"/>
          <p14:tracePt t="17972" x="3651250" y="3155950"/>
          <p14:tracePt t="17972" x="3644900" y="3155950"/>
          <p14:tracePt t="17988" x="3632200" y="3162300"/>
          <p14:tracePt t="17988" x="3625850" y="3162300"/>
          <p14:tracePt t="18004" x="3613150" y="3168650"/>
          <p14:tracePt t="18004" x="3600450" y="3168650"/>
          <p14:tracePt t="18004" x="3587750" y="3175000"/>
          <p14:tracePt t="18024" x="3575050" y="3175000"/>
          <p14:tracePt t="18036" x="3556000" y="3181350"/>
          <p14:tracePt t="18036" x="3524250" y="3187700"/>
          <p14:tracePt t="18056" x="3511550" y="3194050"/>
          <p14:tracePt t="18056" x="3492500" y="3200400"/>
          <p14:tracePt t="18072" x="3473450" y="3206750"/>
          <p14:tracePt t="18072" x="3460750" y="3213100"/>
          <p14:tracePt t="18088" x="3448050" y="3213100"/>
          <p14:tracePt t="18088" x="3429000" y="3219450"/>
          <p14:tracePt t="18088" x="3416300" y="3225800"/>
          <p14:tracePt t="18108" x="3403600" y="3238500"/>
          <p14:tracePt t="18108" x="3390900" y="3238500"/>
          <p14:tracePt t="18121" x="3378200" y="3244850"/>
          <p14:tracePt t="18121" x="3365500" y="3251200"/>
          <p14:tracePt t="18138" x="3352800" y="3257550"/>
          <p14:tracePt t="18138" x="3340100" y="3263900"/>
          <p14:tracePt t="18155" x="3327400" y="3270250"/>
          <p14:tracePt t="18155" x="3321050" y="3270250"/>
          <p14:tracePt t="18172" x="3308350" y="3276600"/>
          <p14:tracePt t="18172" x="3295650" y="3289300"/>
          <p14:tracePt t="18189" x="3289300" y="3295650"/>
          <p14:tracePt t="18189" x="3282950" y="3295650"/>
          <p14:tracePt t="18205" x="3276600" y="3302000"/>
          <p14:tracePt t="18205" x="3270250" y="3308350"/>
          <p14:tracePt t="18222" x="3263900" y="3314700"/>
          <p14:tracePt t="18222" x="3251200" y="3321050"/>
          <p14:tracePt t="18240" x="3251200" y="3327400"/>
          <p14:tracePt t="18240" x="3244850" y="3333750"/>
          <p14:tracePt t="18256" x="3238500" y="3333750"/>
          <p14:tracePt t="18256" x="3238500" y="3340100"/>
          <p14:tracePt t="18272" x="3225800" y="3346450"/>
          <p14:tracePt t="18287" x="3219450" y="3346450"/>
          <p14:tracePt t="18287" x="3219450" y="3352800"/>
          <p14:tracePt t="18287" x="3213100" y="3352800"/>
          <p14:tracePt t="18308" x="3206750" y="3352800"/>
          <p14:tracePt t="18320" x="3200400" y="3352800"/>
          <p14:tracePt t="18320" x="3187700" y="3352800"/>
          <p14:tracePt t="18340" x="3175000" y="3352800"/>
          <p14:tracePt t="18340" x="3168650" y="3352800"/>
          <p14:tracePt t="18356" x="3162300" y="3346450"/>
          <p14:tracePt t="18356" x="3155950" y="3346450"/>
          <p14:tracePt t="18372" x="3143250" y="3340100"/>
          <p14:tracePt t="18372" x="3136900" y="3333750"/>
          <p14:tracePt t="18389" x="3130550" y="3333750"/>
          <p14:tracePt t="18389" x="3117850" y="3327400"/>
          <p14:tracePt t="18389" x="3111500" y="3327400"/>
          <p14:tracePt t="18409" x="3105150" y="3321050"/>
          <p14:tracePt t="18409" x="3092450" y="3321050"/>
          <p14:tracePt t="18423" x="3079750" y="3314700"/>
          <p14:tracePt t="18423" x="3073400" y="3308350"/>
          <p14:tracePt t="18440" x="3060700" y="3302000"/>
          <p14:tracePt t="18440" x="3054350" y="3295650"/>
          <p14:tracePt t="18456" x="3041650" y="3289300"/>
          <p14:tracePt t="18456" x="3035300" y="3282950"/>
          <p14:tracePt t="18473" x="3028950" y="3276600"/>
          <p14:tracePt t="18473" x="3009900" y="3257550"/>
          <p14:tracePt t="18490" x="3003550" y="3251200"/>
          <p14:tracePt t="18490" x="2990850" y="3244850"/>
          <p14:tracePt t="18506" x="2984500" y="3238500"/>
          <p14:tracePt t="18506" x="2984500" y="3225800"/>
          <p14:tracePt t="18523" x="2978150" y="3219450"/>
          <p14:tracePt t="18523" x="2971800" y="3206750"/>
          <p14:tracePt t="18541" x="2984500" y="3194050"/>
          <p14:tracePt t="18563" x="2990850" y="3187700"/>
          <p14:tracePt t="18571" x="2997200" y="3187700"/>
          <p14:tracePt t="18571" x="3003550" y="3181350"/>
          <p14:tracePt t="18590" x="3016250" y="3181350"/>
          <p14:tracePt t="18590" x="3028950" y="3175000"/>
          <p14:tracePt t="18590" x="3041650" y="3168650"/>
          <p14:tracePt t="18609" x="3054350" y="3168650"/>
          <p14:tracePt t="18609" x="3067050" y="3162300"/>
          <p14:tracePt t="18624" x="3086100" y="3155950"/>
          <p14:tracePt t="18624" x="3098800" y="3155950"/>
          <p14:tracePt t="18640" x="3117850" y="3149600"/>
          <p14:tracePt t="18640" x="3130550" y="3143250"/>
          <p14:tracePt t="18640" x="3149600" y="3136900"/>
          <p14:tracePt t="18659" x="3168650" y="3130550"/>
          <p14:tracePt t="18672" x="3181350" y="3124200"/>
          <p14:tracePt t="18672" x="3213100" y="3111500"/>
          <p14:tracePt t="18692" x="3232150" y="3111500"/>
          <p14:tracePt t="18692" x="3244850" y="3105150"/>
          <p14:tracePt t="18708" x="3257550" y="3105150"/>
          <p14:tracePt t="18708" x="3270250" y="3105150"/>
          <p14:tracePt t="18724" x="3282950" y="3098800"/>
          <p14:tracePt t="18724" x="3289300" y="3098800"/>
          <p14:tracePt t="18741" x="3302000" y="3105150"/>
          <p14:tracePt t="18741" x="3308350" y="3105150"/>
          <p14:tracePt t="18757" x="3314700" y="3105150"/>
          <p14:tracePt t="18757" x="3321050" y="3105150"/>
          <p14:tracePt t="18757" x="3327400" y="3105150"/>
          <p14:tracePt t="18776" x="3333750" y="3105150"/>
          <p14:tracePt t="18776" x="3340100" y="3105150"/>
          <p14:tracePt t="18791" x="3346450" y="3105150"/>
          <p14:tracePt t="18791" x="3352800" y="3105150"/>
          <p14:tracePt t="18808" x="3359150" y="3098800"/>
          <p14:tracePt t="18822" x="3365500" y="3098800"/>
          <p14:tracePt t="18822" x="3378200" y="3092450"/>
          <p14:tracePt t="18841" x="3384550" y="3092450"/>
          <p14:tracePt t="18841" x="3390900" y="3086100"/>
          <p14:tracePt t="18857" x="3397250" y="3086100"/>
          <p14:tracePt t="18857" x="3403600" y="3086100"/>
          <p14:tracePt t="18874" x="3403600" y="3079750"/>
          <p14:tracePt t="18874" x="3409950" y="3079750"/>
          <p14:tracePt t="18891" x="3416300" y="3073400"/>
          <p14:tracePt t="18891" x="3422650" y="3073400"/>
          <p14:tracePt t="18908" x="3429000" y="3067050"/>
          <p14:tracePt t="18924" x="3422650" y="3060700"/>
          <p14:tracePt t="18947" x="3409950" y="3060700"/>
          <p14:tracePt t="18975" x="3403600" y="3060700"/>
          <p14:tracePt t="18984" x="3397250" y="3060700"/>
          <p14:tracePt t="18992" x="3390900" y="3060700"/>
          <p14:tracePt t="18992" x="3384550" y="3060700"/>
          <p14:tracePt t="19009" x="3378200" y="3060700"/>
          <p14:tracePt t="19009" x="3371850" y="3060700"/>
          <p14:tracePt t="19025" x="3365500" y="3060700"/>
          <p14:tracePt t="19025" x="3359150" y="3060700"/>
          <p14:tracePt t="19025" x="3352800" y="3060700"/>
          <p14:tracePt t="19044" x="3346450" y="3067050"/>
          <p14:tracePt t="19056" x="3340100" y="3067050"/>
          <p14:tracePt t="19056" x="3327400" y="3067050"/>
          <p14:tracePt t="19077" x="3321050" y="3067050"/>
          <p14:tracePt t="19090" x="3327400" y="3067050"/>
          <p14:tracePt t="19119" x="3333750" y="3067050"/>
          <p14:tracePt t="19128" x="3340100" y="3060700"/>
          <p14:tracePt t="19128" x="3346450" y="3060700"/>
          <p14:tracePt t="19142" x="3359150" y="3060700"/>
          <p14:tracePt t="19142" x="3371850" y="3060700"/>
          <p14:tracePt t="19159" x="3384550" y="3054350"/>
          <p14:tracePt t="19159" x="3397250" y="3054350"/>
          <p14:tracePt t="19175" x="3409950" y="3054350"/>
          <p14:tracePt t="19175" x="3422650" y="3054350"/>
          <p14:tracePt t="19192" x="3441700" y="3054350"/>
          <p14:tracePt t="19192" x="3473450" y="3048000"/>
          <p14:tracePt t="19209" x="3492500" y="3048000"/>
          <p14:tracePt t="19209" x="3511550" y="3041650"/>
          <p14:tracePt t="19225" x="3530600" y="3041650"/>
          <p14:tracePt t="19225" x="3556000" y="3041650"/>
          <p14:tracePt t="19242" x="3575050" y="3035300"/>
          <p14:tracePt t="19242" x="3619500" y="3035300"/>
          <p14:tracePt t="19261" x="3644900" y="3028950"/>
          <p14:tracePt t="19261" x="3670300" y="3028950"/>
          <p14:tracePt t="19276" x="3695700" y="3028950"/>
          <p14:tracePt t="19276" x="3721100" y="3022600"/>
          <p14:tracePt t="19293" x="3746500" y="3022600"/>
          <p14:tracePt t="19293" x="3778250" y="3022600"/>
          <p14:tracePt t="19309" x="3810000" y="3022600"/>
          <p14:tracePt t="19309" x="3835400" y="3016250"/>
          <p14:tracePt t="19309" x="3867150" y="3016250"/>
          <p14:tracePt t="19328" x="3898900" y="3016250"/>
          <p14:tracePt t="19341" x="3930650" y="3022600"/>
          <p14:tracePt t="19341" x="3994150" y="3022600"/>
          <p14:tracePt t="19360" x="4025900" y="3022600"/>
          <p14:tracePt t="19360" x="4057650" y="3028950"/>
          <p14:tracePt t="19377" x="4089400" y="3028950"/>
          <p14:tracePt t="19377" x="4114800" y="3028950"/>
          <p14:tracePt t="19393" x="4146550" y="3028950"/>
          <p14:tracePt t="19393" x="4178300" y="3035300"/>
          <p14:tracePt t="19393" x="4210050" y="3035300"/>
          <p14:tracePt t="19412" x="4241800" y="3035300"/>
          <p14:tracePt t="19424" x="4267200" y="3041650"/>
          <p14:tracePt t="19424" x="4324350" y="3048000"/>
          <p14:tracePt t="19443" x="4356100" y="3048000"/>
          <p14:tracePt t="19443" x="4387850" y="3048000"/>
          <p14:tracePt t="19459" x="4413250" y="3054350"/>
          <p14:tracePt t="19459" x="4438650" y="3054350"/>
          <p14:tracePt t="19476" x="4470400" y="3060700"/>
          <p14:tracePt t="19476" x="4495800" y="3060700"/>
          <p14:tracePt t="19493" x="4521200" y="3060700"/>
          <p14:tracePt t="19493" x="4565650" y="3067050"/>
          <p14:tracePt t="19509" x="4584700" y="3067050"/>
          <p14:tracePt t="19509" x="4603750" y="3067050"/>
          <p14:tracePt t="19527" x="4622800" y="3067050"/>
          <p14:tracePt t="19527" x="4641850" y="3067050"/>
          <p14:tracePt t="19544" x="4660900" y="3067050"/>
          <p14:tracePt t="19544" x="4692650" y="3067050"/>
          <p14:tracePt t="19561" x="4711700" y="3067050"/>
          <p14:tracePt t="19561" x="4730750" y="3067050"/>
          <p14:tracePt t="19577" x="4743450" y="3067050"/>
          <p14:tracePt t="19577" x="4762500" y="3060700"/>
          <p14:tracePt t="19595" x="4775200" y="3060700"/>
          <p14:tracePt t="19595" x="4787900" y="3060700"/>
          <p14:tracePt t="19611" x="4800600" y="3060700"/>
          <p14:tracePt t="19611" x="4832350" y="3054350"/>
          <p14:tracePt t="19629" x="4845050" y="3054350"/>
          <p14:tracePt t="19629" x="4857750" y="3048000"/>
          <p14:tracePt t="19644" x="4876800" y="3048000"/>
          <p14:tracePt t="19644" x="4889500" y="3048000"/>
          <p14:tracePt t="19661" x="4908550" y="3048000"/>
          <p14:tracePt t="19661" x="4927600" y="3048000"/>
          <p14:tracePt t="19677" x="4946650" y="3041650"/>
          <p14:tracePt t="19677" x="4965700" y="3041650"/>
          <p14:tracePt t="19677" x="4984750" y="3041650"/>
          <p14:tracePt t="19696" x="5010150" y="3041650"/>
          <p14:tracePt t="19709" x="5029200" y="3041650"/>
          <p14:tracePt t="19709" x="5048250" y="3041650"/>
          <p14:tracePt t="19729" x="5092700" y="3035300"/>
          <p14:tracePt t="19729" x="5111750" y="3035300"/>
          <p14:tracePt t="19743" x="5137150" y="3035300"/>
          <p14:tracePt t="19743" x="5156200" y="3035300"/>
          <p14:tracePt t="19761" x="5175250" y="3035300"/>
          <p14:tracePt t="19761" x="5200650" y="3035300"/>
          <p14:tracePt t="19777" x="5226050" y="3035300"/>
          <p14:tracePt t="19777" x="5245100" y="3028950"/>
          <p14:tracePt t="19777" x="5270500" y="3028950"/>
          <p14:tracePt t="19796" x="5295900" y="3028950"/>
          <p14:tracePt t="19796" x="5321300" y="3028950"/>
          <p14:tracePt t="19811" x="5346700" y="3028950"/>
          <p14:tracePt t="19811" x="5372100" y="3028950"/>
          <p14:tracePt t="19828" x="5397500" y="3028950"/>
          <p14:tracePt t="19828" x="5416550" y="3028950"/>
          <p14:tracePt t="19844" x="5441950" y="3028950"/>
          <p14:tracePt t="19844" x="5486400" y="3028950"/>
          <p14:tracePt t="19861" x="5511800" y="3035300"/>
          <p14:tracePt t="19861" x="5537200" y="3035300"/>
          <p14:tracePt t="19877" x="5556250" y="3035300"/>
          <p14:tracePt t="19877" x="5581650" y="3035300"/>
          <p14:tracePt t="19895" x="5600700" y="3035300"/>
          <p14:tracePt t="19895" x="5619750" y="3035300"/>
          <p14:tracePt t="19911" x="5645150" y="3035300"/>
          <p14:tracePt t="19911" x="5683250" y="3035300"/>
          <p14:tracePt t="19928" x="5702300" y="3035300"/>
          <p14:tracePt t="19928" x="5715000" y="3035300"/>
          <p14:tracePt t="19945" x="5734050" y="3035300"/>
          <p14:tracePt t="19945" x="5746750" y="3035300"/>
          <p14:tracePt t="19961" x="5765800" y="3035300"/>
          <p14:tracePt t="19961" x="5778500" y="3035300"/>
          <p14:tracePt t="19961" x="5791200" y="3035300"/>
          <p14:tracePt t="19980" x="5810250" y="3035300"/>
          <p14:tracePt t="19993" x="5822950" y="3035300"/>
          <p14:tracePt t="19993" x="5842000" y="3035300"/>
          <p14:tracePt t="20012" x="5854700" y="3035300"/>
          <p14:tracePt t="20012" x="5861050" y="3035300"/>
          <p14:tracePt t="20029" x="5867400" y="3035300"/>
          <p14:tracePt t="20029" x="5873750" y="3041650"/>
          <p14:tracePt t="20046" x="5880100" y="3041650"/>
          <p14:tracePt t="20060" x="5892800" y="3041650"/>
          <p14:tracePt t="20077" x="5899150" y="3041650"/>
          <p14:tracePt t="20096" x="5905500" y="3035300"/>
          <p14:tracePt t="20140" x="5911850" y="3035300"/>
          <p14:tracePt t="20168" x="5924550" y="3035300"/>
          <p14:tracePt t="20216" x="5930900" y="3035300"/>
          <p14:tracePt t="20243" x="5937250" y="3035300"/>
          <p14:tracePt t="20259" x="5943600" y="3035300"/>
          <p14:tracePt t="20276" x="5949950" y="3041650"/>
          <p14:tracePt t="20303" x="5943600" y="3041650"/>
          <p14:tracePt t="20340" x="5937250" y="3048000"/>
          <p14:tracePt t="20372" x="5943600" y="3041650"/>
          <p14:tracePt t="20440" x="5949950" y="3041650"/>
          <p14:tracePt t="20460" x="5956300" y="3041650"/>
          <p14:tracePt t="20484" x="5962650" y="3041650"/>
          <p14:tracePt t="20507" x="5969000" y="3041650"/>
          <p14:tracePt t="20552" x="5975350" y="3041650"/>
          <p14:tracePt t="20568" x="5981700" y="3041650"/>
          <p14:tracePt t="20580" x="5988050" y="3041650"/>
          <p14:tracePt t="20596" x="5994400" y="3041650"/>
          <p14:tracePt t="20611" x="6000750" y="3041650"/>
          <p14:tracePt t="20620" x="6007100" y="3041650"/>
          <p14:tracePt t="20628" x="6013450" y="3041650"/>
          <p14:tracePt t="20628" x="6032500" y="3035300"/>
          <p14:tracePt t="20649" x="6045200" y="3035300"/>
          <p14:tracePt t="20649" x="6057900" y="3035300"/>
          <p14:tracePt t="20665" x="6076950" y="3035300"/>
          <p14:tracePt t="20665" x="6089650" y="3028950"/>
          <p14:tracePt t="20681" x="6108700" y="3028950"/>
          <p14:tracePt t="20681" x="6127750" y="3028950"/>
          <p14:tracePt t="20697" x="6146800" y="3028950"/>
          <p14:tracePt t="20697" x="6172200" y="3022600"/>
          <p14:tracePt t="20697" x="6197600" y="3022600"/>
          <p14:tracePt t="20716" x="6223000" y="3022600"/>
          <p14:tracePt t="20729" x="6254750" y="3022600"/>
          <p14:tracePt t="20729" x="6286500" y="3022600"/>
          <p14:tracePt t="20749" x="6350000" y="3022600"/>
          <p14:tracePt t="20749" x="6388100" y="3016250"/>
          <p14:tracePt t="20764" x="6426200" y="3016250"/>
          <p14:tracePt t="20764" x="6470650" y="3016250"/>
          <p14:tracePt t="20781" x="6508750" y="3016250"/>
          <p14:tracePt t="20781" x="6553200" y="3016250"/>
          <p14:tracePt t="20781" x="6597650" y="3016250"/>
          <p14:tracePt t="20800" x="6642100" y="3009900"/>
          <p14:tracePt t="20812" x="6686550" y="3009900"/>
          <p14:tracePt t="20812" x="6775450" y="3009900"/>
          <p14:tracePt t="20831" x="6819900" y="3003550"/>
          <p14:tracePt t="20831" x="6864350" y="3003550"/>
          <p14:tracePt t="20848" x="6908800" y="3003550"/>
          <p14:tracePt t="20848" x="6946900" y="3003550"/>
          <p14:tracePt t="20865" x="6991350" y="3003550"/>
          <p14:tracePt t="20865" x="7067550" y="3003550"/>
          <p14:tracePt t="20881" x="7105650" y="3003550"/>
          <p14:tracePt t="20881" x="7143750" y="3003550"/>
          <p14:tracePt t="20898" x="7175500" y="3003550"/>
          <p14:tracePt t="20898" x="7207250" y="3003550"/>
          <p14:tracePt t="20915" x="7239000" y="3003550"/>
          <p14:tracePt t="20915" x="7264400" y="3003550"/>
          <p14:tracePt t="20931" x="7296150" y="3009900"/>
          <p14:tracePt t="20931" x="7340600" y="3016250"/>
          <p14:tracePt t="20949" x="7366000" y="3016250"/>
          <p14:tracePt t="20949" x="7385050" y="3022600"/>
          <p14:tracePt t="20965" x="7397750" y="3022600"/>
          <p14:tracePt t="20965" x="7416800" y="3028950"/>
          <p14:tracePt t="20983" x="7429500" y="3028950"/>
          <p14:tracePt t="20983" x="7442200" y="3035300"/>
          <p14:tracePt t="20983" x="7454900" y="3035300"/>
          <p14:tracePt t="21000" x="7461250" y="3041650"/>
          <p14:tracePt t="21013" x="7467600" y="3041650"/>
          <p14:tracePt t="21013" x="7480300" y="3048000"/>
          <p14:tracePt t="21032" x="7486650" y="3054350"/>
          <p14:tracePt t="21049" x="7486650" y="3060700"/>
          <p14:tracePt t="21063" x="7480300" y="3067050"/>
          <p14:tracePt t="21080" x="7467600" y="3073400"/>
          <p14:tracePt t="21097" x="7461250" y="3073400"/>
          <p14:tracePt t="21097" x="7448550" y="3079750"/>
          <p14:tracePt t="21117" x="7442200" y="3079750"/>
          <p14:tracePt t="21130" x="7435850" y="3086100"/>
          <p14:tracePt t="21130" x="7429500" y="3086100"/>
          <p14:tracePt t="21149" x="7423150" y="3086100"/>
          <p14:tracePt t="21149" x="7416800" y="3092450"/>
          <p14:tracePt t="21165" x="7410450" y="3092450"/>
          <p14:tracePt t="21165" x="7397750" y="3098800"/>
          <p14:tracePt t="21182" x="7385050" y="3105150"/>
          <p14:tracePt t="21204" x="7378700" y="3111500"/>
          <p14:tracePt t="21248" x="7385050" y="3117850"/>
          <p14:tracePt t="21300" x="7391400" y="3111500"/>
          <p14:tracePt t="21428" x="7391400" y="3105150"/>
          <p14:tracePt t="21504" x="7397750" y="3098800"/>
          <p14:tracePt t="21519" x="7404100" y="3098800"/>
          <p14:tracePt t="21536" x="7410450" y="3098800"/>
          <p14:tracePt t="21548" x="7416800" y="3098800"/>
          <p14:tracePt t="21564" x="7423150" y="3098800"/>
          <p14:tracePt t="21588" x="7423150" y="3105150"/>
          <p14:tracePt t="21624" x="7416800" y="3105150"/>
          <p14:tracePt t="21656" x="7416800" y="3111500"/>
          <p14:tracePt t="21684" x="7423150" y="3111500"/>
          <p14:tracePt t="21728" x="7429500" y="3105150"/>
          <p14:tracePt t="21768" x="7435850" y="3105150"/>
          <p14:tracePt t="21780" x="7442200" y="3105150"/>
          <p14:tracePt t="21804" x="7448550" y="3105150"/>
          <p14:tracePt t="21828" x="7454900" y="3111500"/>
          <p14:tracePt t="21848" x="7461250" y="3111500"/>
          <p14:tracePt t="21872" x="7467600" y="3111500"/>
          <p14:tracePt t="21900" x="7467600" y="3105150"/>
          <p14:tracePt t="21940" x="7473950" y="3105150"/>
          <p14:tracePt t="22052" x="7467600" y="3105150"/>
          <p14:tracePt t="22196" x="7467600" y="3098800"/>
          <p14:tracePt t="22208" x="7467600" y="3092450"/>
          <p14:tracePt t="22224" x="7467600" y="3086100"/>
          <p14:tracePt t="22240" x="7461250" y="3079750"/>
          <p14:tracePt t="22260" x="7454900" y="3079750"/>
          <p14:tracePt t="22276" x="7448550" y="3079750"/>
          <p14:tracePt t="22292" x="7442200" y="3086100"/>
          <p14:tracePt t="22308" x="7442200" y="3092450"/>
          <p14:tracePt t="22321" x="7435850" y="3098800"/>
          <p14:tracePt t="22338" x="7435850" y="3105150"/>
          <p14:tracePt t="22353" x="7435850" y="3111500"/>
          <p14:tracePt t="22376" x="7448550" y="3117850"/>
          <p14:tracePt t="22396" x="7454900" y="3124200"/>
          <p14:tracePt t="22428" x="7461250" y="3130550"/>
          <p14:tracePt t="22440" x="7467600" y="3130550"/>
          <p14:tracePt t="22456" x="7473950" y="3130550"/>
          <p14:tracePt t="22472" x="7480300" y="3124200"/>
          <p14:tracePt t="22496" x="7486650" y="3117850"/>
          <p14:tracePt t="22508" x="7493000" y="3117850"/>
          <p14:tracePt t="22539" x="7499350" y="3117850"/>
          <p14:tracePt t="22556" x="7505700" y="3117850"/>
          <p14:tracePt t="22568" x="7512050" y="3111500"/>
          <p14:tracePt t="22584" x="7518400" y="3111500"/>
          <p14:tracePt t="22616" x="7524750" y="3111500"/>
          <p14:tracePt t="22628" x="7531100" y="3111500"/>
          <p14:tracePt t="22644" x="7537450" y="3111500"/>
          <p14:tracePt t="22660" x="7550150" y="3111500"/>
          <p14:tracePt t="22676" x="7556500" y="3111500"/>
          <p14:tracePt t="22689" x="7562850" y="3111500"/>
          <p14:tracePt t="22689" x="7569200" y="3111500"/>
          <p14:tracePt t="22705" x="7575550" y="3111500"/>
          <p14:tracePt t="22705" x="7581900" y="3117850"/>
          <p14:tracePt t="22722" x="7588250" y="3117850"/>
          <p14:tracePt t="22722" x="7594600" y="3124200"/>
          <p14:tracePt t="22738" x="7600950" y="3130550"/>
          <p14:tracePt t="22752" x="7607300" y="3130550"/>
          <p14:tracePt t="22769" x="7620000" y="3136900"/>
          <p14:tracePt t="22769" x="7626350" y="3136900"/>
          <p14:tracePt t="22788" x="7632700" y="3136900"/>
          <p14:tracePt t="22788" x="7639050" y="3136900"/>
          <p14:tracePt t="22805" x="7645400" y="3136900"/>
          <p14:tracePt t="22805" x="7651750" y="3136900"/>
          <p14:tracePt t="22821" x="7658100" y="3136900"/>
          <p14:tracePt t="22836" x="7664450" y="3143250"/>
          <p14:tracePt t="22853" x="7670800" y="3143250"/>
          <p14:tracePt t="22853" x="7677150" y="3143250"/>
          <p14:tracePt t="22872" x="7683500" y="3149600"/>
          <p14:tracePt t="22886" x="7689850" y="3155950"/>
          <p14:tracePt t="22916" x="7696200" y="3155950"/>
          <p14:tracePt t="22928" x="7702550" y="3155950"/>
          <p14:tracePt t="22944" x="7708900" y="3155950"/>
          <p14:tracePt t="22960" x="7715250" y="3155950"/>
          <p14:tracePt t="22988" x="7715250" y="3149600"/>
          <p14:tracePt t="23100" x="7715250" y="3143250"/>
          <p14:tracePt t="23148" x="7721600" y="3136900"/>
          <p14:tracePt t="23176" x="7727950" y="3136900"/>
          <p14:tracePt t="23200" x="7734300" y="3136900"/>
          <p14:tracePt t="23220" x="7740650" y="3136900"/>
          <p14:tracePt t="23253" x="7747000" y="3136900"/>
          <p14:tracePt t="23276" x="7753350" y="3143250"/>
          <p14:tracePt t="23328" x="7753350" y="3136900"/>
          <p14:tracePt t="23380" x="7759700" y="3130550"/>
          <p14:tracePt t="23424" x="7759700" y="3124200"/>
          <p14:tracePt t="23456" x="7766050" y="3130550"/>
          <p14:tracePt t="23508" x="7766050" y="3136900"/>
          <p14:tracePt t="23528" x="7772400" y="3143250"/>
          <p14:tracePt t="23552" x="7778750" y="3149600"/>
          <p14:tracePt t="23580" x="7785100" y="3155950"/>
          <p14:tracePt t="23597" x="7791450" y="3155950"/>
          <p14:tracePt t="23612" x="7797800" y="3162300"/>
          <p14:tracePt t="23636" x="7797800" y="3168650"/>
          <p14:tracePt t="23656" x="7804150" y="3175000"/>
          <p14:tracePt t="23680" x="7810500" y="3175000"/>
          <p14:tracePt t="23732" x="7816850" y="3168650"/>
          <p14:tracePt t="23776" x="7823200" y="3162300"/>
          <p14:tracePt t="23829" x="7829550" y="3162300"/>
          <p14:tracePt t="23852" x="7835900" y="3168650"/>
          <p14:tracePt t="23896" x="7829550" y="3175000"/>
          <p14:tracePt t="23948" x="7835900" y="3181350"/>
          <p14:tracePt t="24120" x="7842250" y="3181350"/>
          <p14:tracePt t="24169" x="7848600" y="3187700"/>
          <p14:tracePt t="24272" x="7848600" y="3194050"/>
          <p14:tracePt t="24316" x="7842250" y="3200400"/>
          <p14:tracePt t="24340" x="7842250" y="3206750"/>
          <p14:tracePt t="24361" x="7835900" y="3206750"/>
          <p14:tracePt t="24385" x="7829550" y="3213100"/>
          <p14:tracePt t="24417" x="7835900" y="3219450"/>
          <p14:tracePt t="24469" x="7842250" y="3219450"/>
          <p14:tracePt t="24512" x="7842250" y="3225800"/>
          <p14:tracePt t="24540" x="7842250" y="3232150"/>
          <p14:tracePt t="24598" x="7835900" y="3232150"/>
          <p14:tracePt t="24624" x="7829550" y="3225800"/>
          <p14:tracePt t="24657" x="7823200" y="3225800"/>
          <p14:tracePt t="24685" x="7816850" y="3219450"/>
          <p14:tracePt t="24708" x="7816850" y="3213100"/>
          <p14:tracePt t="24729" x="7816850" y="3206750"/>
          <p14:tracePt t="24761" x="7823200" y="3200400"/>
          <p14:tracePt t="24805" x="7823200" y="3206750"/>
          <p14:tracePt t="24873" x="7816850" y="3206750"/>
          <p14:tracePt t="24933" x="7810500" y="3206750"/>
          <p14:tracePt t="24960" x="7804150" y="3206750"/>
          <p14:tracePt t="24976" x="7797800" y="3213100"/>
          <p14:tracePt t="24992" x="7791450" y="3213100"/>
          <p14:tracePt t="25008" x="7785100" y="3206750"/>
          <p14:tracePt t="25045" x="7785100" y="3200400"/>
          <p14:tracePt t="25060" x="7791450" y="3194050"/>
          <p14:tracePt t="25076" x="7791450" y="3187700"/>
          <p14:tracePt t="25097" x="7791450" y="3181350"/>
          <p14:tracePt t="25129" x="7791450" y="3175000"/>
          <p14:tracePt t="25173" x="7791450" y="3168650"/>
          <p14:tracePt t="25197" x="7791450" y="3162300"/>
          <p14:tracePt t="25217" x="7791450" y="3155950"/>
          <p14:tracePt t="25241" x="7791450" y="3149600"/>
          <p14:tracePt t="25260" x="7797800" y="3155950"/>
          <p14:tracePt t="25353" x="7797800" y="3162300"/>
          <p14:tracePt t="25397" x="7804150" y="3162300"/>
          <p14:tracePt t="25433" x="7797800" y="3155950"/>
          <p14:tracePt t="25481" x="7791450" y="3155950"/>
          <p14:tracePt t="25497" x="7785100" y="3149600"/>
          <p14:tracePt t="25509" x="7778750" y="3149600"/>
          <p14:tracePt t="25517" x="7772400" y="3143250"/>
          <p14:tracePt t="25529" x="7766050" y="3143250"/>
          <p14:tracePt t="25529" x="7759700" y="3136900"/>
          <p14:tracePt t="25549" x="7747000" y="3130550"/>
          <p14:tracePt t="25562" x="7740650" y="3124200"/>
          <p14:tracePt t="25579" x="7747000" y="3130550"/>
          <p14:tracePt t="25628" x="7753350" y="3136900"/>
          <p14:tracePt t="25637" x="7759700" y="3136900"/>
          <p14:tracePt t="25646" x="7766050" y="3143250"/>
          <p14:tracePt t="25646" x="7772400" y="3149600"/>
          <p14:tracePt t="25665" x="7778750" y="3155950"/>
          <p14:tracePt t="25680" x="7785100" y="3162300"/>
          <p14:tracePt t="25696" x="7791450" y="3168650"/>
          <p14:tracePt t="25713" x="7797800" y="3181350"/>
          <p14:tracePt t="25730" x="7791450" y="3181350"/>
          <p14:tracePt t="25765" x="7785100" y="3175000"/>
          <p14:tracePt t="25781" x="7772400" y="3168650"/>
          <p14:tracePt t="25796" x="7766050" y="3162300"/>
          <p14:tracePt t="25809" x="7759700" y="3155950"/>
          <p14:tracePt t="25825" x="7759700" y="3149600"/>
          <p14:tracePt t="25849" x="7766050" y="3149600"/>
          <p14:tracePt t="25886" x="7772400" y="3149600"/>
          <p14:tracePt t="25901" x="7778750" y="3149600"/>
          <p14:tracePt t="25917" x="7785100" y="3149600"/>
          <p14:tracePt t="25929" x="7791450" y="3149600"/>
          <p14:tracePt t="25945" x="7797800" y="3155950"/>
          <p14:tracePt t="25989" x="7791450" y="3149600"/>
          <p14:tracePt t="26065" x="7791450" y="3143250"/>
          <p14:tracePt t="26093" x="7791450" y="3136900"/>
          <p14:tracePt t="26125" x="7785100" y="3136900"/>
          <p14:tracePt t="26153" x="7785100" y="3130550"/>
          <p14:tracePt t="26177" x="7778750" y="3124200"/>
          <p14:tracePt t="26213" x="7772400" y="3117850"/>
          <p14:tracePt t="26305" x="7778750" y="3117850"/>
          <p14:tracePt t="26341" x="7778750" y="3111500"/>
          <p14:tracePt t="26389" x="7772400" y="3111500"/>
          <p14:tracePt t="26425" x="7766050" y="3111500"/>
          <p14:tracePt t="26441" x="7759700" y="3111500"/>
          <p14:tracePt t="26453" x="7753350" y="3111500"/>
          <p14:tracePt t="26469" x="7747000" y="3117850"/>
          <p14:tracePt t="26477" x="7740650" y="3117850"/>
          <p14:tracePt t="26493" x="7734300" y="3117850"/>
          <p14:tracePt t="26509" x="7740650" y="3117850"/>
          <p14:tracePt t="26605" x="7747000" y="3117850"/>
          <p14:tracePt t="26657" x="7753350" y="3117850"/>
          <p14:tracePt t="26709" x="7759700" y="3111500"/>
          <p14:tracePt t="26761" x="7766050" y="3111500"/>
          <p14:tracePt t="26786" x="7772400" y="3117850"/>
          <p14:tracePt t="26913" x="7778750" y="3111500"/>
          <p14:tracePt t="26933" x="7785100" y="3111500"/>
          <p14:tracePt t="26965" x="7791450" y="3111500"/>
          <p14:tracePt t="26989" x="7797800" y="3111500"/>
          <p14:tracePt t="27024" x="7804150" y="3111500"/>
          <p14:tracePt t="27221" x="7810500" y="3117850"/>
          <p14:tracePt t="27249" x="7816850" y="3117850"/>
          <p14:tracePt t="27273" x="7810500" y="3111500"/>
          <p14:tracePt t="27349" x="7804150" y="3111500"/>
          <p14:tracePt t="27361" x="7797800" y="3111500"/>
          <p14:tracePt t="27377" x="7791450" y="3105150"/>
          <p14:tracePt t="27393" x="7785100" y="3105150"/>
          <p14:tracePt t="27429" x="7778750" y="3111500"/>
          <p14:tracePt t="27481" x="7772400" y="3111500"/>
          <p14:tracePt t="27521" x="7778750" y="3117850"/>
          <p14:tracePt t="27609" x="7785100" y="3117850"/>
          <p14:tracePt t="27625" x="7791450" y="3117850"/>
          <p14:tracePt t="27649" x="7797800" y="3117850"/>
          <p14:tracePt t="27669" x="7785100" y="3117850"/>
          <p14:tracePt t="27717" x="7785100" y="3124200"/>
          <p14:tracePt t="27722" x="7778750" y="3124200"/>
          <p14:tracePt t="27722" x="7766050" y="3124200"/>
          <p14:tracePt t="27739" x="7759700" y="3130550"/>
          <p14:tracePt t="27739" x="7747000" y="3130550"/>
          <p14:tracePt t="27756" x="7727950" y="3136900"/>
          <p14:tracePt t="27756" x="7708900" y="3136900"/>
          <p14:tracePt t="27772" x="7689850" y="3143250"/>
          <p14:tracePt t="27772" x="7664450" y="3149600"/>
          <p14:tracePt t="27772" x="7639050" y="3155950"/>
          <p14:tracePt t="27791" x="7607300" y="3162300"/>
          <p14:tracePt t="27791" x="7575550" y="3168650"/>
          <p14:tracePt t="27806" x="7537450" y="3175000"/>
          <p14:tracePt t="27806" x="7499350" y="3181350"/>
          <p14:tracePt t="27822" x="7454900" y="3187700"/>
          <p14:tracePt t="27822" x="7410450" y="3194050"/>
          <p14:tracePt t="27839" x="7359650" y="3200400"/>
          <p14:tracePt t="27839" x="7308850" y="3206750"/>
          <p14:tracePt t="27839" x="7258050" y="3213100"/>
          <p14:tracePt t="27858" x="7200900" y="3219450"/>
          <p14:tracePt t="27870" x="7143750" y="3225800"/>
          <p14:tracePt t="27870" x="7023100" y="3238500"/>
          <p14:tracePt t="27891" x="6953250" y="3244850"/>
          <p14:tracePt t="27891" x="6883400" y="3257550"/>
          <p14:tracePt t="27906" x="6813550" y="3263900"/>
          <p14:tracePt t="27906" x="6743700" y="3276600"/>
          <p14:tracePt t="27923" x="6667500" y="3289300"/>
          <p14:tracePt t="27923" x="6591300" y="3302000"/>
          <p14:tracePt t="27939" x="6508750" y="3314700"/>
          <p14:tracePt t="27939" x="6343650" y="3346450"/>
          <p14:tracePt t="27956" x="6254750" y="3365500"/>
          <p14:tracePt t="27956" x="6165850" y="3384550"/>
          <p14:tracePt t="27973" x="6070600" y="3403600"/>
          <p14:tracePt t="27973" x="5975350" y="3422650"/>
          <p14:tracePt t="27989" x="5886450" y="3441700"/>
          <p14:tracePt t="27989" x="5791200" y="3460750"/>
          <p14:tracePt t="28006" x="5695950" y="3479800"/>
          <p14:tracePt t="28006" x="5511800" y="3517900"/>
          <p14:tracePt t="28023" x="5422900" y="3536950"/>
          <p14:tracePt t="28023" x="5340350" y="3556000"/>
          <p14:tracePt t="28040" x="5264150" y="3575050"/>
          <p14:tracePt t="28040" x="5187950" y="3594100"/>
          <p14:tracePt t="28056" x="5111750" y="3606800"/>
          <p14:tracePt t="28056" x="5041900" y="3625850"/>
          <p14:tracePt t="28073" x="4978400" y="3638550"/>
          <p14:tracePt t="28073" x="4851400" y="3663950"/>
          <p14:tracePt t="28090" x="4794250" y="3670300"/>
          <p14:tracePt t="28090" x="4737100" y="3676650"/>
          <p14:tracePt t="28107" x="4679950" y="3689350"/>
          <p14:tracePt t="28107" x="4629150" y="3689350"/>
          <p14:tracePt t="28123" x="4572000" y="3695700"/>
          <p14:tracePt t="28123" x="4514850" y="3702050"/>
          <p14:tracePt t="28123" x="4457700" y="3708400"/>
          <p14:tracePt t="28142" x="4400550" y="3708400"/>
          <p14:tracePt t="28155" x="4343400" y="3714750"/>
          <p14:tracePt t="28155" x="4279900" y="3721100"/>
          <p14:tracePt t="28175" x="4159250" y="3733800"/>
          <p14:tracePt t="28175" x="4095750" y="3733800"/>
          <p14:tracePt t="28190" x="4025900" y="3740150"/>
          <p14:tracePt t="28190" x="3956050" y="3746500"/>
          <p14:tracePt t="28206" x="3879850" y="3746500"/>
          <p14:tracePt t="28206" x="3803650" y="3752850"/>
          <p14:tracePt t="28206" x="3721100" y="3752850"/>
          <p14:tracePt t="28226" x="3638550" y="3759200"/>
          <p14:tracePt t="28238" x="3549650" y="3759200"/>
          <p14:tracePt t="28238" x="3365500" y="3771900"/>
          <p14:tracePt t="28257" x="3270250" y="3778250"/>
          <p14:tracePt t="28257" x="3168650" y="3784600"/>
          <p14:tracePt t="28274" x="3073400" y="3797300"/>
          <p14:tracePt t="28274" x="2971800" y="3803650"/>
          <p14:tracePt t="28290" x="2870200" y="3816350"/>
          <p14:tracePt t="28290" x="2768600" y="3822700"/>
          <p14:tracePt t="28307" x="2667000" y="3835400"/>
          <p14:tracePt t="28307" x="2476500" y="3854450"/>
          <p14:tracePt t="28324" x="2387600" y="3867150"/>
          <p14:tracePt t="28324" x="2298700" y="3873500"/>
          <p14:tracePt t="28340" x="2216150" y="3886200"/>
          <p14:tracePt t="28340" x="2139950" y="3892550"/>
          <p14:tracePt t="28357" x="2063750" y="3898900"/>
          <p14:tracePt t="28357" x="1917700" y="3911600"/>
          <p14:tracePt t="28374" x="1854200" y="3911600"/>
          <p14:tracePt t="28374" x="1790700" y="3917950"/>
          <p14:tracePt t="28391" x="1733550" y="3917950"/>
          <p14:tracePt t="28391" x="1682750" y="3917950"/>
          <p14:tracePt t="28407" x="1625600" y="3924300"/>
          <p14:tracePt t="28407" x="1574800" y="3924300"/>
          <p14:tracePt t="28424" x="1530350" y="3924300"/>
          <p14:tracePt t="28424" x="1454150" y="3924300"/>
          <p14:tracePt t="28443" x="1416050" y="3924300"/>
          <p14:tracePt t="28443" x="1390650" y="3924300"/>
          <p14:tracePt t="28458" x="1365250" y="3930650"/>
          <p14:tracePt t="28458" x="1339850" y="3930650"/>
          <p14:tracePt t="28475" x="1327150" y="3930650"/>
          <p14:tracePt t="28475" x="1320800" y="3930650"/>
          <p14:tracePt t="28491" x="1314450" y="3930650"/>
          <p14:tracePt t="28506" x="1320800" y="3930650"/>
          <p14:tracePt t="28506" x="1327150" y="3924300"/>
          <p14:tracePt t="28527" x="1339850" y="3924300"/>
          <p14:tracePt t="28527" x="1358900" y="3924300"/>
          <p14:tracePt t="28544" x="1403350" y="3917950"/>
          <p14:tracePt t="28556" x="1435100" y="3911600"/>
          <p14:tracePt t="28556" x="1466850" y="3905250"/>
          <p14:tracePt t="28575" x="1498600" y="3898900"/>
          <p14:tracePt t="28575" x="1536700" y="3892550"/>
          <p14:tracePt t="28575" x="1581150" y="3886200"/>
          <p14:tracePt t="28595" x="1625600" y="3879850"/>
          <p14:tracePt t="28606" x="1676400" y="3879850"/>
          <p14:tracePt t="28606" x="1771650" y="3873500"/>
          <p14:tracePt t="28625" x="1828800" y="3873500"/>
          <p14:tracePt t="28625" x="1885950" y="3873500"/>
          <p14:tracePt t="28642" x="1943100" y="3873500"/>
          <p14:tracePt t="28642" x="2000250" y="3879850"/>
          <p14:tracePt t="28658" x="2063750" y="3879850"/>
          <p14:tracePt t="28658" x="2190750" y="3879850"/>
          <p14:tracePt t="28675" x="2260600" y="3879850"/>
          <p14:tracePt t="28675" x="2330450" y="3879850"/>
          <p14:tracePt t="28691" x="2400300" y="3886200"/>
          <p14:tracePt t="28691" x="2476500" y="3886200"/>
          <p14:tracePt t="28709" x="2552700" y="3886200"/>
          <p14:tracePt t="28709" x="2635250" y="3892550"/>
          <p14:tracePt t="28725" x="2717800" y="3892550"/>
          <p14:tracePt t="28725" x="2889250" y="3905250"/>
          <p14:tracePt t="28743" x="2971800" y="3905250"/>
          <p14:tracePt t="28743" x="3060700" y="3911600"/>
          <p14:tracePt t="28759" x="3136900" y="3911600"/>
          <p14:tracePt t="28759" x="3219450" y="3917950"/>
          <p14:tracePt t="28775" x="3295650" y="3917950"/>
          <p14:tracePt t="28775" x="3378200" y="3917950"/>
          <p14:tracePt t="28775" x="3454400" y="3917950"/>
          <p14:tracePt t="28794" x="3530600" y="3917950"/>
          <p14:tracePt t="28807" x="3606800" y="3911600"/>
          <p14:tracePt t="28807" x="3752850" y="3911600"/>
          <p14:tracePt t="28826" x="3822700" y="3911600"/>
          <p14:tracePt t="28826" x="3892550" y="3911600"/>
          <p14:tracePt t="28843" x="3956050" y="3911600"/>
          <p14:tracePt t="28843" x="4019550" y="3911600"/>
          <p14:tracePt t="28859" x="4070350" y="3911600"/>
          <p14:tracePt t="28859" x="4121150" y="3911600"/>
          <p14:tracePt t="28875" x="4171950" y="3911600"/>
          <p14:tracePt t="28875" x="4210050" y="3911600"/>
          <p14:tracePt t="28875" x="4248150" y="3905250"/>
          <p14:tracePt t="28895" x="4279900" y="3905250"/>
          <p14:tracePt t="28907" x="4311650" y="3905250"/>
          <p14:tracePt t="28907" x="4349750" y="3898900"/>
          <p14:tracePt t="28926" x="4362450" y="3898900"/>
          <p14:tracePt t="28926" x="4375150" y="3898900"/>
          <p14:tracePt t="28943" x="4381500" y="3898900"/>
          <p14:tracePt t="28958" x="4375150" y="3898900"/>
          <p14:tracePt t="28974" x="4362450" y="3905250"/>
          <p14:tracePt t="28974" x="4349750" y="3905250"/>
          <p14:tracePt t="28992" x="4337050" y="3905250"/>
          <p14:tracePt t="28992" x="4324350" y="3911600"/>
          <p14:tracePt t="29010" x="4311650" y="3911600"/>
          <p14:tracePt t="29010" x="4298950" y="3911600"/>
          <p14:tracePt t="29027" x="4286250" y="3911600"/>
          <p14:tracePt t="29027" x="4267200" y="3917950"/>
          <p14:tracePt t="29043" x="4254500" y="3917950"/>
          <p14:tracePt t="29043" x="4248150" y="3917950"/>
          <p14:tracePt t="29060" x="4235450" y="3917950"/>
          <p14:tracePt t="29060" x="4229100" y="3924300"/>
          <p14:tracePt t="29076" x="4222750" y="3924300"/>
          <p14:tracePt t="29076" x="4216400" y="3924300"/>
          <p14:tracePt t="29094" x="4203700" y="3924300"/>
          <p14:tracePt t="29094" x="4191000" y="3930650"/>
          <p14:tracePt t="29110" x="4184650" y="3930650"/>
          <p14:tracePt t="29110" x="4171950" y="3930650"/>
          <p14:tracePt t="29127" x="4165600" y="3937000"/>
          <p14:tracePt t="29127" x="4152900" y="3937000"/>
          <p14:tracePt t="29143" x="4140200" y="3943350"/>
          <p14:tracePt t="29143" x="4127500" y="3943350"/>
          <p14:tracePt t="29143" x="4114800" y="3949700"/>
          <p14:tracePt t="29162" x="4102100" y="3949700"/>
          <p14:tracePt t="29175" x="4083050" y="3949700"/>
          <p14:tracePt t="29175" x="4064000" y="3956050"/>
          <p14:tracePt t="29195" x="4025900" y="3962400"/>
          <p14:tracePt t="29195" x="4006850" y="3962400"/>
          <p14:tracePt t="29211" x="3981450" y="3968750"/>
          <p14:tracePt t="29211" x="3956050" y="3968750"/>
          <p14:tracePt t="29227" x="3930650" y="3975100"/>
          <p14:tracePt t="29227" x="3905250" y="3975100"/>
          <p14:tracePt t="29243" x="3873500" y="3981450"/>
          <p14:tracePt t="29243" x="3848100" y="3981450"/>
          <p14:tracePt t="29243" x="3816350" y="3987800"/>
          <p14:tracePt t="29263" x="3784600" y="3994150"/>
          <p14:tracePt t="29263" x="3746500" y="4000500"/>
          <p14:tracePt t="29277" x="3708400" y="4000500"/>
          <p14:tracePt t="29277" x="3676650" y="4006850"/>
          <p14:tracePt t="29294" x="3638550" y="4013200"/>
          <p14:tracePt t="29294" x="3594100" y="4013200"/>
          <p14:tracePt t="29310" x="3556000" y="4019550"/>
          <p14:tracePt t="29310" x="3517900" y="4019550"/>
          <p14:tracePt t="29327" x="3473450" y="4019550"/>
          <p14:tracePt t="29327" x="3390900" y="4025900"/>
          <p14:tracePt t="29344" x="3346450" y="4025900"/>
          <p14:tracePt t="29344" x="3302000" y="4025900"/>
          <p14:tracePt t="29361" x="3263900" y="4019550"/>
          <p14:tracePt t="29361" x="3219450" y="4019550"/>
          <p14:tracePt t="29378" x="3175000" y="4013200"/>
          <p14:tracePt t="29378" x="3073400" y="4006850"/>
          <p14:tracePt t="29395" x="3028950" y="4000500"/>
          <p14:tracePt t="29395" x="2978150" y="3994150"/>
          <p14:tracePt t="29411" x="2933700" y="3987800"/>
          <p14:tracePt t="29411" x="2882900" y="3981450"/>
          <p14:tracePt t="29427" x="2838450" y="3975100"/>
          <p14:tracePt t="29427" x="2787650" y="3975100"/>
          <p14:tracePt t="29444" x="2743200" y="3968750"/>
          <p14:tracePt t="29444" x="2667000" y="3962400"/>
          <p14:tracePt t="29463" x="2628900" y="3956050"/>
          <p14:tracePt t="29463" x="2597150" y="3956050"/>
          <p14:tracePt t="29479" x="2565400" y="3949700"/>
          <p14:tracePt t="29479" x="2533650" y="3949700"/>
          <p14:tracePt t="29495" x="2508250" y="3943350"/>
          <p14:tracePt t="29495" x="2482850" y="3943350"/>
          <p14:tracePt t="29511" x="2457450" y="3943350"/>
          <p14:tracePt t="29511" x="2432050" y="3943350"/>
          <p14:tracePt t="29528" x="2413000" y="3937000"/>
          <p14:tracePt t="29528" x="2393950" y="3937000"/>
          <p14:tracePt t="29528" x="2381250" y="3937000"/>
          <p14:tracePt t="29547" x="2362200" y="3937000"/>
          <p14:tracePt t="29559" x="2349500" y="3937000"/>
          <p14:tracePt t="29559" x="2336800" y="3930650"/>
          <p14:tracePt t="29578" x="2330450" y="3930650"/>
          <p14:tracePt t="29593" x="2324100" y="3930650"/>
          <p14:tracePt t="29610" x="2324100" y="3924300"/>
          <p14:tracePt t="29626" x="2330450" y="3917950"/>
          <p14:tracePt t="29643" x="2336800" y="3917950"/>
          <p14:tracePt t="29666" x="2324100" y="3924300"/>
          <p14:tracePt t="29718" x="2317750" y="3924300"/>
          <p14:tracePt t="29725" x="2311400" y="3924300"/>
          <p14:tracePt t="29734" x="2305050" y="3924300"/>
          <p14:tracePt t="29743" x="2298700" y="3930650"/>
          <p14:tracePt t="29743" x="2279650" y="3930650"/>
          <p14:tracePt t="29763" x="2273300" y="3937000"/>
          <p14:tracePt t="29763" x="2266950" y="3937000"/>
          <p14:tracePt t="29779" x="2260600" y="3937000"/>
          <p14:tracePt t="29794" x="2260600" y="3943350"/>
          <p14:tracePt t="29811" x="2266950" y="3943350"/>
          <p14:tracePt t="29831" x="2273300" y="3943350"/>
          <p14:tracePt t="29831" x="2279650" y="3937000"/>
          <p14:tracePt t="29846" x="2286000" y="3937000"/>
          <p14:tracePt t="29846" x="2298700" y="3937000"/>
          <p14:tracePt t="29863" x="2305050" y="3937000"/>
          <p14:tracePt t="29863" x="2317750" y="3937000"/>
          <p14:tracePt t="29879" x="2330450" y="3937000"/>
          <p14:tracePt t="29879" x="2336800" y="3937000"/>
          <p14:tracePt t="29896" x="2349500" y="3943350"/>
          <p14:tracePt t="29896" x="2362200" y="3943350"/>
          <p14:tracePt t="29896" x="2368550" y="3943350"/>
          <p14:tracePt t="29915" x="2381250" y="3943350"/>
          <p14:tracePt t="29927" x="2387600" y="3949700"/>
          <p14:tracePt t="29927" x="2406650" y="3949700"/>
          <p14:tracePt t="29946" x="2413000" y="3956050"/>
          <p14:tracePt t="29946" x="2419350" y="3956050"/>
          <p14:tracePt t="29963" x="2425700" y="3956050"/>
          <p14:tracePt t="29963" x="2432050" y="3962400"/>
          <p14:tracePt t="29980" x="2438400" y="3962400"/>
          <p14:tracePt t="29980" x="2444750" y="3962400"/>
          <p14:tracePt t="29996" x="2451100" y="3962400"/>
          <p14:tracePt t="30011" x="2457450" y="3968750"/>
          <p14:tracePt t="30028" x="2463800" y="3968750"/>
          <p14:tracePt t="30045" x="2476500" y="3968750"/>
          <p14:tracePt t="30045" x="2482850" y="3975100"/>
          <p14:tracePt t="30063" x="2495550" y="3981450"/>
          <p14:tracePt t="30063" x="2508250" y="3981450"/>
          <p14:tracePt t="30080" x="2520950" y="3987800"/>
          <p14:tracePt t="30080" x="2533650" y="3994150"/>
          <p14:tracePt t="30097" x="2552700" y="4000500"/>
          <p14:tracePt t="30097" x="2597150" y="4013200"/>
          <p14:tracePt t="30115" x="2616200" y="4019550"/>
          <p14:tracePt t="30115" x="2647950" y="4032250"/>
          <p14:tracePt t="30131" x="2673350" y="4038600"/>
          <p14:tracePt t="30131" x="2698750" y="4044950"/>
          <p14:tracePt t="30147" x="2724150" y="4057650"/>
          <p14:tracePt t="30147" x="2749550" y="4064000"/>
          <p14:tracePt t="30163" x="2768600" y="4076700"/>
          <p14:tracePt t="30163" x="2794000" y="4089400"/>
          <p14:tracePt t="30163" x="2806700" y="4102100"/>
          <p14:tracePt t="30182" x="2825750" y="4114800"/>
          <p14:tracePt t="30195" x="2832100" y="4133850"/>
          <p14:tracePt t="30195" x="2844800" y="4146550"/>
          <p14:tracePt t="30215" x="2851150" y="4178300"/>
          <p14:tracePt t="30215" x="2844800" y="4197350"/>
          <p14:tracePt t="30231" x="2844800" y="4210050"/>
          <p14:tracePt t="30231" x="2838450" y="4229100"/>
          <p14:tracePt t="30247" x="2825750" y="4241800"/>
          <p14:tracePt t="30247" x="2813050" y="4260850"/>
          <p14:tracePt t="30247" x="2800350" y="4273550"/>
          <p14:tracePt t="30266" x="2787650" y="4286250"/>
          <p14:tracePt t="30279" x="2774950" y="4298950"/>
          <p14:tracePt t="30279" x="2749550" y="4330700"/>
          <p14:tracePt t="30299" x="2730500" y="4343400"/>
          <p14:tracePt t="30299" x="2717800" y="4356100"/>
          <p14:tracePt t="30314" x="2705100" y="4368800"/>
          <p14:tracePt t="30314" x="2692400" y="4381500"/>
          <p14:tracePt t="30314" x="2679700" y="4387850"/>
          <p14:tracePt t="30334" x="2673350" y="4400550"/>
          <p14:tracePt t="30346" x="2660650" y="4406900"/>
          <p14:tracePt t="30346" x="2647950" y="4419600"/>
          <p14:tracePt t="30364" x="2641600" y="4419600"/>
          <p14:tracePt t="30364" x="2635250" y="4419600"/>
          <p14:tracePt t="30381" x="2628900" y="4419600"/>
          <p14:tracePt t="30396" x="2622550" y="4419600"/>
          <p14:tracePt t="30413" x="2616200" y="4413250"/>
          <p14:tracePt t="30430" x="2622550" y="4406900"/>
          <p14:tracePt t="30446" x="2628900" y="4406900"/>
          <p14:tracePt t="30463" x="2635250" y="4406900"/>
          <p14:tracePt t="30463" x="2647950" y="4406900"/>
          <p14:tracePt t="30463" x="2654300" y="4406900"/>
          <p14:tracePt t="30484" x="2667000" y="4406900"/>
          <p14:tracePt t="30484" x="2686050" y="4406900"/>
          <p14:tracePt t="30499" x="2698750" y="4406900"/>
          <p14:tracePt t="30499" x="2717800" y="4400550"/>
          <p14:tracePt t="30515" x="2736850" y="4400550"/>
          <p14:tracePt t="30515" x="2755900" y="4400550"/>
          <p14:tracePt t="30532" x="2781300" y="4394200"/>
          <p14:tracePt t="30532" x="2806700" y="4394200"/>
          <p14:tracePt t="30532" x="2832100" y="4394200"/>
          <p14:tracePt t="30551" x="2863850" y="4387850"/>
          <p14:tracePt t="30563" x="2895600" y="4387850"/>
          <p14:tracePt t="30563" x="2971800" y="4387850"/>
          <p14:tracePt t="30583" x="3009900" y="4387850"/>
          <p14:tracePt t="30583" x="3048000" y="4387850"/>
          <p14:tracePt t="30583" x="3092450" y="4387850"/>
          <p14:tracePt t="30602" x="3143250" y="4387850"/>
          <p14:tracePt t="30613" x="3187700" y="4387850"/>
          <p14:tracePt t="30613" x="3238500" y="4394200"/>
          <p14:tracePt t="30613" x="3295650" y="4394200"/>
          <p14:tracePt t="30635" x="3352800" y="4394200"/>
          <p14:tracePt t="30648" x="3473450" y="4394200"/>
          <p14:tracePt t="30648" x="3543300" y="4387850"/>
          <p14:tracePt t="30667" x="3613150" y="4387850"/>
          <p14:tracePt t="30667" x="3683000" y="4381500"/>
          <p14:tracePt t="30667" x="3987800" y="4362450"/>
          <p14:tracePt t="30711" x="4064000" y="4362450"/>
          <p14:tracePt t="30714" x="4140200" y="4356100"/>
          <p14:tracePt t="30714" x="4216400" y="4349750"/>
          <p14:tracePt t="30732" x="4292600" y="4343400"/>
          <p14:tracePt t="30732" x="4362450" y="4337050"/>
          <p14:tracePt t="30749" x="4432300" y="4337050"/>
          <p14:tracePt t="30749" x="4495800" y="4330700"/>
          <p14:tracePt t="30766" x="4559300" y="4330700"/>
          <p14:tracePt t="30766" x="4660900" y="4324350"/>
          <p14:tracePt t="30783" x="4705350" y="4318000"/>
          <p14:tracePt t="30783" x="4749800" y="4318000"/>
          <p14:tracePt t="30799" x="4787900" y="4311650"/>
          <p14:tracePt t="30799" x="4819650" y="4311650"/>
          <p14:tracePt t="30816" x="4845050" y="4305300"/>
          <p14:tracePt t="30816" x="4870450" y="4298950"/>
          <p14:tracePt t="30816" x="4889500" y="4298950"/>
          <p14:tracePt t="30835" x="4908550" y="4298950"/>
          <p14:tracePt t="30847" x="4921250" y="4292600"/>
          <p14:tracePt t="30847" x="4940300" y="4292600"/>
          <p14:tracePt t="30866" x="4946650" y="4292600"/>
          <p14:tracePt t="30883" x="4933950" y="4292600"/>
          <p14:tracePt t="30902" x="4927600" y="4298950"/>
          <p14:tracePt t="30918" x="4921250" y="4298950"/>
          <p14:tracePt t="30931" x="4914900" y="4298950"/>
          <p14:tracePt t="30931" x="4902200" y="4305300"/>
          <p14:tracePt t="30952" x="4895850" y="4305300"/>
          <p14:tracePt t="30964" x="4902200" y="4305300"/>
          <p14:tracePt t="31010" x="4914900" y="4298950"/>
          <p14:tracePt t="31022" x="4921250" y="4298950"/>
          <p14:tracePt t="31038" x="4927600" y="4298950"/>
          <p14:tracePt t="31054" x="4933950" y="4305300"/>
          <p14:tracePt t="31070" x="4940300" y="4305300"/>
          <p14:tracePt t="31083" x="4946650" y="4311650"/>
          <p14:tracePt t="31106" x="4940300" y="4318000"/>
          <p14:tracePt t="31134" x="4933950" y="4318000"/>
          <p14:tracePt t="31158" x="4927600" y="4324350"/>
          <p14:tracePt t="31174" x="4921250" y="4324350"/>
          <p14:tracePt t="31190" x="4914900" y="4324350"/>
          <p14:tracePt t="31202" x="4908550" y="4330700"/>
          <p14:tracePt t="31218" x="4902200" y="4330700"/>
          <p14:tracePt t="31234" x="4895850" y="4330700"/>
          <p14:tracePt t="31250" x="4889500" y="4330700"/>
          <p14:tracePt t="31262" x="4883150" y="4330700"/>
          <p14:tracePt t="31270" x="4876800" y="4330700"/>
          <p14:tracePt t="31282" x="4870450" y="4330700"/>
          <p14:tracePt t="31282" x="4864100" y="4330700"/>
          <p14:tracePt t="31282" x="4857750" y="4337050"/>
          <p14:tracePt t="31304" x="4845050" y="4337050"/>
          <p14:tracePt t="31304" x="4838700" y="4337050"/>
          <p14:tracePt t="31318" x="4826000" y="4337050"/>
          <p14:tracePt t="31318" x="4813300" y="4343400"/>
          <p14:tracePt t="31334" x="4800600" y="4343400"/>
          <p14:tracePt t="31334" x="4787900" y="4343400"/>
          <p14:tracePt t="31351" x="4768850" y="4343400"/>
          <p14:tracePt t="31351" x="4749800" y="4349750"/>
          <p14:tracePt t="31368" x="4724400" y="4349750"/>
          <p14:tracePt t="31368" x="4673600" y="4349750"/>
          <p14:tracePt t="31385" x="4641850" y="4356100"/>
          <p14:tracePt t="31385" x="4610100" y="4356100"/>
          <p14:tracePt t="31401" x="4572000" y="4356100"/>
          <p14:tracePt t="31401" x="4527550" y="4356100"/>
          <p14:tracePt t="31418" x="4483100" y="4356100"/>
          <p14:tracePt t="31418" x="4375150" y="4356100"/>
          <p14:tracePt t="31435" x="4318000" y="4349750"/>
          <p14:tracePt t="31435" x="4254500" y="4349750"/>
          <p14:tracePt t="31452" x="4184650" y="4343400"/>
          <p14:tracePt t="31452" x="4114800" y="4343400"/>
          <p14:tracePt t="31468" x="4038600" y="4337050"/>
          <p14:tracePt t="31468" x="3962400" y="4337050"/>
          <p14:tracePt t="31484" x="3886200" y="4330700"/>
          <p14:tracePt t="31484" x="3803650" y="4324350"/>
          <p14:tracePt t="31484" x="3721100" y="4318000"/>
          <p14:tracePt t="31503" x="3644900" y="4311650"/>
          <p14:tracePt t="31503" x="3562350" y="4305300"/>
          <p14:tracePt t="31519" x="3479800" y="4292600"/>
          <p14:tracePt t="31519" x="3403600" y="4279900"/>
          <p14:tracePt t="31535" x="3321050" y="4267200"/>
          <p14:tracePt t="31535" x="3244850" y="4254500"/>
          <p14:tracePt t="31535" x="3168650" y="4241800"/>
          <p14:tracePt t="31555" x="3098800" y="4222750"/>
          <p14:tracePt t="31567" x="3022600" y="4203700"/>
          <p14:tracePt t="31567" x="2952750" y="4191000"/>
          <p14:tracePt t="31567" x="2882900" y="4171950"/>
          <p14:tracePt t="31588" x="2813050" y="4152900"/>
          <p14:tracePt t="31588" x="2749550" y="4133850"/>
          <p14:tracePt t="31604" x="2692400" y="4114800"/>
          <p14:tracePt t="31604" x="2635250" y="4102100"/>
          <p14:tracePt t="31619" x="2590800" y="4089400"/>
          <p14:tracePt t="31619" x="2546350" y="4070350"/>
          <p14:tracePt t="31635" x="2508250" y="4057650"/>
          <p14:tracePt t="31635" x="2476500" y="4044950"/>
          <p14:tracePt t="31652" x="2451100" y="4032250"/>
          <p14:tracePt t="31652" x="2425700" y="4019550"/>
          <p14:tracePt t="31652" x="2406650" y="4006850"/>
          <p14:tracePt t="31671" x="2393950" y="3994150"/>
          <p14:tracePt t="31671" x="2374900" y="3987800"/>
          <p14:tracePt t="31685" x="2368550" y="3981450"/>
          <p14:tracePt t="31685" x="2362200" y="3975100"/>
          <p14:tracePt t="31703" x="2355850" y="3968750"/>
          <p14:tracePt t="31717" x="2362200" y="3968750"/>
          <p14:tracePt t="31735" x="2368550" y="3968750"/>
          <p14:tracePt t="31735" x="2374900" y="3968750"/>
          <p14:tracePt t="31752" x="2381250" y="3968750"/>
          <p14:tracePt t="31752" x="2387600" y="3968750"/>
          <p14:tracePt t="31769" x="2393950" y="3968750"/>
          <p14:tracePt t="31784" x="2400300" y="3968750"/>
          <p14:tracePt t="31801" x="2393950" y="3962400"/>
          <p14:tracePt t="31818" x="2387600" y="3956050"/>
          <p14:tracePt t="31818" x="2374900" y="3956050"/>
          <p14:tracePt t="31836" x="2368550" y="3956050"/>
          <p14:tracePt t="31836" x="2355850" y="3956050"/>
          <p14:tracePt t="31836" x="2349500" y="3956050"/>
          <p14:tracePt t="31855" x="2336800" y="3956050"/>
          <p14:tracePt t="31867" x="2330450" y="3956050"/>
          <p14:tracePt t="31867" x="2317750" y="3956050"/>
          <p14:tracePt t="31888" x="2298700" y="3956050"/>
          <p14:tracePt t="31888" x="2292350" y="3956050"/>
          <p14:tracePt t="31904" x="2286000" y="3956050"/>
          <p14:tracePt t="31904" x="2279650" y="3956050"/>
          <p14:tracePt t="31920" x="2273300" y="3956050"/>
          <p14:tracePt t="31934" x="2266950" y="3956050"/>
          <p14:tracePt t="31962" x="2273300" y="3949700"/>
          <p14:tracePt t="31983" x="2279650" y="3949700"/>
          <p14:tracePt t="31998" x="2286000" y="3949700"/>
          <p14:tracePt t="32014" x="2292350" y="3949700"/>
          <p14:tracePt t="32030" x="2298700" y="3956050"/>
          <p14:tracePt t="32042" x="2305050" y="3956050"/>
          <p14:tracePt t="32059" x="2311400" y="3962400"/>
          <p14:tracePt t="32094" x="2317750" y="3968750"/>
          <p14:tracePt t="32111" x="2317750" y="3975100"/>
          <p14:tracePt t="32126" x="2317750" y="3981450"/>
          <p14:tracePt t="32134" x="2317750" y="3987800"/>
          <p14:tracePt t="32142" x="2317750" y="3994150"/>
          <p14:tracePt t="32152" x="2317750" y="4000500"/>
          <p14:tracePt t="32152" x="2324100" y="4013200"/>
          <p14:tracePt t="32171" x="2324100" y="4019550"/>
          <p14:tracePt t="32171" x="2324100" y="4025900"/>
          <p14:tracePt t="32188" x="2324100" y="4032250"/>
          <p14:tracePt t="32188" x="2324100" y="4038600"/>
          <p14:tracePt t="32204" x="2324100" y="4044950"/>
          <p14:tracePt t="32204" x="2317750" y="4051300"/>
          <p14:tracePt t="32204" x="2317750" y="4057650"/>
          <p14:tracePt t="32223" x="2317750" y="4064000"/>
          <p14:tracePt t="32236" x="2311400" y="4064000"/>
          <p14:tracePt t="32236" x="2311400" y="4070350"/>
          <p14:tracePt t="32255" x="2298700" y="4076700"/>
          <p14:tracePt t="32255" x="2292350" y="4083050"/>
          <p14:tracePt t="32271" x="2286000" y="4083050"/>
          <p14:tracePt t="32271" x="2273300" y="4089400"/>
          <p14:tracePt t="32271" x="2266950" y="4089400"/>
          <p14:tracePt t="32291" x="2254250" y="4089400"/>
          <p14:tracePt t="32302" x="2235200" y="4083050"/>
          <p14:tracePt t="32302" x="2222500" y="4076700"/>
          <p14:tracePt t="32302" x="2203450" y="4070350"/>
          <p14:tracePt t="32324" x="2000250" y="3905250"/>
          <p14:tracePt t="32405" x="1993900" y="3873500"/>
          <p14:tracePt t="32411" x="1981200" y="3848100"/>
          <p14:tracePt t="32419" x="1981200" y="3784600"/>
          <p14:tracePt t="32437" x="2000250" y="3689350"/>
          <p14:tracePt t="32455" x="2032000" y="3613150"/>
          <p14:tracePt t="32470" x="2082800" y="3543300"/>
          <p14:tracePt t="32487" x="2146300" y="3479800"/>
          <p14:tracePt t="32504" x="2216150" y="3429000"/>
          <p14:tracePt t="32504" x="2260600" y="3403600"/>
          <p14:tracePt t="32523" x="2343150" y="3371850"/>
          <p14:tracePt t="32539" x="2425700" y="3346450"/>
          <p14:tracePt t="32555" x="2514600" y="3333750"/>
          <p14:tracePt t="32571" x="2609850" y="3327400"/>
          <p14:tracePt t="32588" x="2698750" y="3340100"/>
          <p14:tracePt t="32588" x="2743200" y="3352800"/>
          <p14:tracePt t="32608" x="2787650" y="3365500"/>
          <p14:tracePt t="32620" x="2901950" y="3409950"/>
          <p14:tracePt t="32638" x="2965450" y="3448050"/>
          <p14:tracePt t="32654" x="3016250" y="3492500"/>
          <p14:tracePt t="32671" x="3054350" y="3543300"/>
          <p14:tracePt t="32688" x="3079750" y="3632200"/>
          <p14:tracePt t="32705" x="3086100" y="3683000"/>
          <p14:tracePt t="32721" x="3079750" y="3727450"/>
          <p14:tracePt t="32738" x="3054350" y="3790950"/>
          <p14:tracePt t="32755" x="3028950" y="3822700"/>
          <p14:tracePt t="32772" x="2984500" y="3860800"/>
          <p14:tracePt t="32788" x="2933700" y="3892550"/>
          <p14:tracePt t="32805" x="2844800" y="3930650"/>
          <p14:tracePt t="32823" x="2774950" y="3956050"/>
          <p14:tracePt t="32839" x="2698750" y="3981450"/>
          <p14:tracePt t="32855" x="2622550" y="3994150"/>
          <p14:tracePt t="32872" x="2540000" y="4000500"/>
          <p14:tracePt t="32872" x="2501900" y="4006850"/>
          <p14:tracePt t="32892" x="2457450" y="4013200"/>
          <p14:tracePt t="32892" x="2419350" y="4013200"/>
          <p14:tracePt t="32907" x="2343150" y="4019550"/>
          <p14:tracePt t="32924" x="2273300" y="4025900"/>
          <p14:tracePt t="32940" x="2216150" y="4038600"/>
          <p14:tracePt t="32955" x="2165350" y="4038600"/>
          <p14:tracePt t="32972" x="2120900" y="4038600"/>
          <p14:tracePt t="32972" x="2101850" y="4038600"/>
          <p14:tracePt t="32992" x="2076450" y="4038600"/>
          <p14:tracePt t="33006" x="2057400" y="4038600"/>
          <p14:tracePt t="33023" x="2051050" y="4032250"/>
          <p14:tracePt t="33039" x="2057400" y="4032250"/>
          <p14:tracePt t="33070" x="2063750" y="4038600"/>
          <p14:tracePt t="33078" x="2070100" y="4038600"/>
          <p14:tracePt t="33088" x="2082800" y="4044950"/>
          <p14:tracePt t="33107" x="2101850" y="4051300"/>
          <p14:tracePt t="33123" x="2108200" y="4051300"/>
          <p14:tracePt t="33139" x="2114550" y="4051300"/>
          <p14:tracePt t="33155" x="2114550" y="4057650"/>
          <p14:tracePt t="33222" x="2114550" y="4064000"/>
          <p14:tracePt t="33243" x="2127250" y="4064000"/>
          <p14:tracePt t="33310" x="2133600" y="4064000"/>
          <p14:tracePt t="33326" x="2139950" y="4064000"/>
          <p14:tracePt t="33335" x="2146300" y="4064000"/>
          <p14:tracePt t="33344" x="2165350" y="4057650"/>
          <p14:tracePt t="33357" x="2178050" y="4051300"/>
          <p14:tracePt t="33373" x="2190750" y="4051300"/>
          <p14:tracePt t="33390" x="2203450" y="4044950"/>
          <p14:tracePt t="33407" x="2216150" y="4044950"/>
          <p14:tracePt t="33424" x="2228850" y="4038600"/>
          <p14:tracePt t="33440" x="2241550" y="4038600"/>
          <p14:tracePt t="33457" x="2254250" y="4032250"/>
          <p14:tracePt t="33475" x="2266950" y="4032250"/>
          <p14:tracePt t="33491" x="2279650" y="4032250"/>
          <p14:tracePt t="33507" x="2292350" y="4038600"/>
          <p14:tracePt t="33524" x="2317750" y="4051300"/>
          <p14:tracePt t="33524" x="2324100" y="4051300"/>
          <p14:tracePt t="33544" x="2355850" y="4057650"/>
          <p14:tracePt t="33559" x="2368550" y="4057650"/>
          <p14:tracePt t="33559" x="2381250" y="4051300"/>
          <p14:tracePt t="33576" x="2400300" y="4051300"/>
          <p14:tracePt t="33576" x="2413000" y="4044950"/>
          <p14:tracePt t="33576" x="2432050" y="4044950"/>
          <p14:tracePt t="33595" x="2451100" y="4038600"/>
          <p14:tracePt t="33607" x="2470150" y="4025900"/>
          <p14:tracePt t="33607" x="2489200" y="4019550"/>
          <p14:tracePt t="33607" x="2514600" y="4013200"/>
          <p14:tracePt t="33628" x="2533650" y="4000500"/>
          <p14:tracePt t="33640" x="2565400" y="3994150"/>
          <p14:tracePt t="33640" x="2622550" y="3975100"/>
          <p14:tracePt t="33659" x="2654300" y="3962400"/>
          <p14:tracePt t="33659" x="2692400" y="3956050"/>
          <p14:tracePt t="33676" x="2730500" y="3949700"/>
          <p14:tracePt t="33676" x="2768600" y="3937000"/>
          <p14:tracePt t="33692" x="2813050" y="3930650"/>
          <p14:tracePt t="33692" x="2857500" y="3924300"/>
          <p14:tracePt t="33692" x="2908300" y="3911600"/>
          <p14:tracePt t="33711" x="2959100" y="3898900"/>
          <p14:tracePt t="33711" x="3009900" y="3892550"/>
          <p14:tracePt t="33726" x="3073400" y="3879850"/>
          <p14:tracePt t="33726" x="3130550" y="3867150"/>
          <p14:tracePt t="33742" x="3194050" y="3854450"/>
          <p14:tracePt t="33742" x="3251200" y="3841750"/>
          <p14:tracePt t="33760" x="3321050" y="3829050"/>
          <p14:tracePt t="33760" x="3454400" y="3810000"/>
          <p14:tracePt t="33776" x="3524250" y="3797300"/>
          <p14:tracePt t="33776" x="3594100" y="3790950"/>
          <p14:tracePt t="33793" x="3663950" y="3778250"/>
          <p14:tracePt t="33793" x="3740150" y="3765550"/>
          <p14:tracePt t="33809" x="3816350" y="3759200"/>
          <p14:tracePt t="33809" x="3892550" y="3746500"/>
          <p14:tracePt t="33826" x="3968750" y="3733800"/>
          <p14:tracePt t="33826" x="4121150" y="3714750"/>
          <p14:tracePt t="33843" x="4191000" y="3702050"/>
          <p14:tracePt t="33843" x="4267200" y="3695700"/>
          <p14:tracePt t="33860" x="4337050" y="3683000"/>
          <p14:tracePt t="33860" x="4406900" y="3676650"/>
          <p14:tracePt t="33877" x="4470400" y="3670300"/>
          <p14:tracePt t="33877" x="4540250" y="3663950"/>
          <p14:tracePt t="33877" x="4597400" y="3657600"/>
          <p14:tracePt t="33896" x="4660900" y="3651250"/>
          <p14:tracePt t="33908" x="4718050" y="3651250"/>
          <p14:tracePt t="33908" x="4819650" y="3644900"/>
          <p14:tracePt t="33927" x="4870450" y="3644900"/>
          <p14:tracePt t="33927" x="4921250" y="3644900"/>
          <p14:tracePt t="33944" x="4965700" y="3644900"/>
          <p14:tracePt t="33944" x="5003800" y="3644900"/>
          <p14:tracePt t="33960" x="5041900" y="3644900"/>
          <p14:tracePt t="33960" x="5080000" y="3644900"/>
          <p14:tracePt t="33977" x="5111750" y="3644900"/>
          <p14:tracePt t="33977" x="5143500" y="3644900"/>
          <p14:tracePt t="33977" x="5175250" y="3638550"/>
          <p14:tracePt t="33996" x="5200650" y="3638550"/>
          <p14:tracePt t="34008" x="5232400" y="3632200"/>
          <p14:tracePt t="34008" x="5283200" y="3613150"/>
          <p14:tracePt t="34027" x="5308600" y="3606800"/>
          <p14:tracePt t="34027" x="5334000" y="3594100"/>
          <p14:tracePt t="34044" x="5353050" y="3587750"/>
          <p14:tracePt t="34044" x="5378450" y="3575050"/>
          <p14:tracePt t="34060" x="5397500" y="3562350"/>
          <p14:tracePt t="34060" x="5435600" y="3543300"/>
          <p14:tracePt t="34077" x="5448300" y="3530600"/>
          <p14:tracePt t="34077" x="5467350" y="3524250"/>
          <p14:tracePt t="34094" x="5486400" y="3511550"/>
          <p14:tracePt t="34094" x="5499100" y="3498850"/>
          <p14:tracePt t="34111" x="5518150" y="3492500"/>
          <p14:tracePt t="34111" x="5537200" y="3486150"/>
          <p14:tracePt t="34128" x="5556250" y="3479800"/>
          <p14:tracePt t="34128" x="5588000" y="3467100"/>
          <p14:tracePt t="34144" x="5600700" y="3460750"/>
          <p14:tracePt t="34144" x="5619750" y="3460750"/>
          <p14:tracePt t="34161" x="5632450" y="3454400"/>
          <p14:tracePt t="34161" x="5645150" y="3454400"/>
          <p14:tracePt t="34177" x="5651500" y="3454400"/>
          <p14:tracePt t="34177" x="5670550" y="3460750"/>
          <p14:tracePt t="34196" x="5676900" y="3467100"/>
          <p14:tracePt t="34196" x="5683250" y="3473450"/>
          <p14:tracePt t="34212" x="5689600" y="3479800"/>
          <p14:tracePt t="34212" x="5695950" y="3492500"/>
          <p14:tracePt t="34228" x="5702300" y="3505200"/>
          <p14:tracePt t="34228" x="5708650" y="3517900"/>
          <p14:tracePt t="34245" x="5708650" y="3536950"/>
          <p14:tracePt t="34245" x="5715000" y="3562350"/>
          <p14:tracePt t="34245" x="5715000" y="3587750"/>
          <p14:tracePt t="34264" x="5715000" y="3613150"/>
          <p14:tracePt t="34276" x="5715000" y="3644900"/>
          <p14:tracePt t="34276" x="5708650" y="3676650"/>
          <p14:tracePt t="34296" x="5702300" y="3733800"/>
          <p14:tracePt t="34296" x="5695950" y="3765550"/>
          <p14:tracePt t="34312" x="5683250" y="3790950"/>
          <p14:tracePt t="34312" x="5676900" y="3816350"/>
          <p14:tracePt t="34328" x="5664200" y="3841750"/>
          <p14:tracePt t="34328" x="5645150" y="3867150"/>
          <p14:tracePt t="34345" x="5632450" y="3886200"/>
          <p14:tracePt t="34345" x="5619750" y="3905250"/>
          <p14:tracePt t="34345" x="5600700" y="3924300"/>
          <p14:tracePt t="34363" x="5588000" y="3937000"/>
          <p14:tracePt t="34363" x="5568950" y="3949700"/>
          <p14:tracePt t="34378" x="5556250" y="3956050"/>
          <p14:tracePt t="34378" x="5543550" y="3962400"/>
          <p14:tracePt t="34395" x="5530850" y="3968750"/>
          <p14:tracePt t="34395" x="5518150" y="3975100"/>
          <p14:tracePt t="34412" x="5511800" y="3975100"/>
          <p14:tracePt t="34412" x="5505450" y="3975100"/>
          <p14:tracePt t="34428" x="5499100" y="3968750"/>
          <p14:tracePt t="34428" x="5492750" y="3968750"/>
          <p14:tracePt t="34445" x="5486400" y="3962400"/>
          <p14:tracePt t="34460" x="5480050" y="3949700"/>
          <p14:tracePt t="34477" x="5480050" y="3943350"/>
          <p14:tracePt t="34477" x="5480050" y="3930650"/>
          <p14:tracePt t="34495" x="5486400" y="3924300"/>
          <p14:tracePt t="34511" x="5499100" y="3917950"/>
          <p14:tracePt t="34527" x="5505450" y="3911600"/>
          <p14:tracePt t="34527" x="5511800" y="3911600"/>
          <p14:tracePt t="34546" x="5518150" y="3905250"/>
          <p14:tracePt t="34546" x="5537200" y="3892550"/>
          <p14:tracePt t="34564" x="5549900" y="3892550"/>
          <p14:tracePt t="34564" x="5562600" y="3886200"/>
          <p14:tracePt t="34580" x="5575300" y="3879850"/>
          <p14:tracePt t="34580" x="5588000" y="3873500"/>
          <p14:tracePt t="34596" x="5600700" y="3873500"/>
          <p14:tracePt t="34596" x="5613400" y="3867150"/>
          <p14:tracePt t="34613" x="5626100" y="3867150"/>
          <p14:tracePt t="34613" x="5632450" y="3867150"/>
          <p14:tracePt t="34613" x="5645150" y="3873500"/>
          <p14:tracePt t="34631" x="5651500" y="3879850"/>
          <p14:tracePt t="34648" x="5651500" y="3886200"/>
          <p14:tracePt t="34661" x="5651500" y="3892550"/>
          <p14:tracePt t="34661" x="5638800" y="3905250"/>
          <p14:tracePt t="34680" x="5632450" y="3911600"/>
          <p14:tracePt t="34680" x="5619750" y="3917950"/>
          <p14:tracePt t="34696" x="5607050" y="3924300"/>
          <p14:tracePt t="34696" x="5594350" y="3930650"/>
          <p14:tracePt t="34712" x="5575300" y="3937000"/>
          <p14:tracePt t="34712" x="5562600" y="3949700"/>
          <p14:tracePt t="34712" x="5543550" y="3956050"/>
          <p14:tracePt t="34732" x="5524500" y="3956050"/>
          <p14:tracePt t="34732" x="5505450" y="3962400"/>
          <p14:tracePt t="34746" x="5480050" y="3968750"/>
          <p14:tracePt t="34746" x="5461000" y="3968750"/>
          <p14:tracePt t="34763" x="5441950" y="3975100"/>
          <p14:tracePt t="34763" x="5422900" y="3975100"/>
          <p14:tracePt t="34780" x="5403850" y="3968750"/>
          <p14:tracePt t="34780" x="5365750" y="3962400"/>
          <p14:tracePt t="34797" x="5346700" y="3956050"/>
          <p14:tracePt t="34797" x="5327650" y="3949700"/>
          <p14:tracePt t="34813" x="5314950" y="3937000"/>
          <p14:tracePt t="34813" x="5295900" y="3917950"/>
          <p14:tracePt t="34830" x="5289550" y="3898900"/>
          <p14:tracePt t="34830" x="5276850" y="3873500"/>
          <p14:tracePt t="34847" x="5270500" y="3841750"/>
          <p14:tracePt t="34847" x="5270500" y="3778250"/>
          <p14:tracePt t="34864" x="5276850" y="3740150"/>
          <p14:tracePt t="34864" x="5289550" y="3695700"/>
          <p14:tracePt t="34880" x="5302250" y="3657600"/>
          <p14:tracePt t="34880" x="5321300" y="3619500"/>
          <p14:tracePt t="34897" x="5340350" y="3581400"/>
          <p14:tracePt t="34897" x="5365750" y="3543300"/>
          <p14:tracePt t="34897" x="5397500" y="3505200"/>
          <p14:tracePt t="34916" x="5429250" y="3479800"/>
          <p14:tracePt t="34928" x="5467350" y="3448050"/>
          <p14:tracePt t="34928" x="5549900" y="3409950"/>
          <p14:tracePt t="34948" x="5588000" y="3390900"/>
          <p14:tracePt t="34948" x="5632450" y="3378200"/>
          <p14:tracePt t="34964" x="5683250" y="3365500"/>
          <p14:tracePt t="34964" x="5727700" y="3352800"/>
          <p14:tracePt t="34981" x="5778500" y="3346450"/>
          <p14:tracePt t="34981" x="5829300" y="3346450"/>
          <p14:tracePt t="34997" x="5873750" y="3346450"/>
          <p14:tracePt t="34997" x="5924550" y="3352800"/>
          <p14:tracePt t="34997" x="5975350" y="3359150"/>
          <p14:tracePt t="35016" x="6019800" y="3371850"/>
          <p14:tracePt t="35028" x="6070600" y="3390900"/>
          <p14:tracePt t="35028" x="6153150" y="3435350"/>
          <p14:tracePt t="35047" x="6191250" y="3467100"/>
          <p14:tracePt t="35047" x="6229350" y="3498850"/>
          <p14:tracePt t="35064" x="6261100" y="3530600"/>
          <p14:tracePt t="35064" x="6286500" y="3562350"/>
          <p14:tracePt t="35081" x="6305550" y="3600450"/>
          <p14:tracePt t="35081" x="6337300" y="3670300"/>
          <p14:tracePt t="35098" x="6343650" y="3708400"/>
          <p14:tracePt t="35098" x="6343650" y="3740150"/>
          <p14:tracePt t="35114" x="6343650" y="3778250"/>
          <p14:tracePt t="35114" x="6337300" y="3810000"/>
          <p14:tracePt t="35131" x="6324600" y="3841750"/>
          <p14:tracePt t="35131" x="6305550" y="3873500"/>
          <p14:tracePt t="35147" x="6286500" y="3898900"/>
          <p14:tracePt t="35147" x="6235700" y="3949700"/>
          <p14:tracePt t="35164" x="6203950" y="3975100"/>
          <p14:tracePt t="35164" x="6172200" y="3994150"/>
          <p14:tracePt t="35181" x="6134100" y="4013200"/>
          <p14:tracePt t="35181" x="6102350" y="4025900"/>
          <p14:tracePt t="35198" x="6064250" y="4038600"/>
          <p14:tracePt t="35198" x="6032500" y="4051300"/>
          <p14:tracePt t="35198" x="6000750" y="4057650"/>
          <p14:tracePt t="35217" x="5969000" y="4064000"/>
          <p14:tracePt t="35217" x="5943600" y="4070350"/>
          <p14:tracePt t="35232" x="5918200" y="4076700"/>
          <p14:tracePt t="35232" x="5892800" y="4076700"/>
          <p14:tracePt t="35248" x="5873750" y="4083050"/>
          <p14:tracePt t="35248" x="5861050" y="4083050"/>
          <p14:tracePt t="35264" x="5842000" y="4083050"/>
          <p14:tracePt t="35264" x="5835650" y="4083050"/>
          <p14:tracePt t="35281" x="5822950" y="4083050"/>
          <p14:tracePt t="35281" x="5816600" y="4076700"/>
          <p14:tracePt t="35299" x="5816600" y="4064000"/>
          <p14:tracePt t="35323" x="5822950" y="4057650"/>
          <p14:tracePt t="35335" x="5829300" y="4057650"/>
          <p14:tracePt t="35346" x="5835650" y="4051300"/>
          <p14:tracePt t="35346" x="5842000" y="4051300"/>
          <p14:tracePt t="35365" x="5848350" y="4051300"/>
          <p14:tracePt t="35365" x="5854700" y="4044950"/>
          <p14:tracePt t="35365" x="5861050" y="4044950"/>
          <p14:tracePt t="35384" x="5867400" y="4044950"/>
          <p14:tracePt t="35397" x="5880100" y="4044950"/>
          <p14:tracePt t="35413" x="5880100" y="4051300"/>
          <p14:tracePt t="35443" x="5873750" y="4051300"/>
          <p14:tracePt t="35455" x="5867400" y="4057650"/>
          <p14:tracePt t="35471" x="5867400" y="4064000"/>
          <p14:tracePt t="35480" x="5861050" y="4064000"/>
          <p14:tracePt t="35480" x="5854700" y="4070350"/>
          <p14:tracePt t="35499" x="5848350" y="4070350"/>
          <p14:tracePt t="35499" x="5835650" y="4076700"/>
          <p14:tracePt t="35516" x="5822950" y="4076700"/>
          <p14:tracePt t="35539" x="5829300" y="4076700"/>
          <p14:tracePt t="35591" x="5835650" y="4076700"/>
          <p14:tracePt t="35599" x="5842000" y="4076700"/>
          <p14:tracePt t="35607" x="5848350" y="4076700"/>
          <p14:tracePt t="35616" x="5861050" y="4076700"/>
          <p14:tracePt t="35616" x="5880100" y="4076700"/>
          <p14:tracePt t="35616" x="5892800" y="4076700"/>
          <p14:tracePt t="35635" x="5918200" y="4070350"/>
          <p14:tracePt t="35647" x="5937250" y="4070350"/>
          <p14:tracePt t="35647" x="5962650" y="4070350"/>
          <p14:tracePt t="35647" x="5994400" y="4070350"/>
          <p14:tracePt t="35668" x="6026150" y="4070350"/>
          <p14:tracePt t="35681" x="6057900" y="4070350"/>
          <p14:tracePt t="35681" x="6140450" y="4064000"/>
          <p14:tracePt t="35700" x="6178550" y="4064000"/>
          <p14:tracePt t="35700" x="6229350" y="4064000"/>
          <p14:tracePt t="35716" x="6273800" y="4064000"/>
          <p14:tracePt t="35716" x="6324600" y="4064000"/>
          <p14:tracePt t="35733" x="6381750" y="4064000"/>
          <p14:tracePt t="35733" x="6432550" y="4064000"/>
          <p14:tracePt t="35733" x="6489700" y="4064000"/>
          <p14:tracePt t="35753" x="6546850" y="4064000"/>
          <p14:tracePt t="35753" x="6604000" y="4064000"/>
          <p14:tracePt t="35766" x="6661150" y="4064000"/>
          <p14:tracePt t="35766" x="6724650" y="4064000"/>
          <p14:tracePt t="35783" x="6781800" y="4064000"/>
          <p14:tracePt t="35783" x="6845300" y="4064000"/>
          <p14:tracePt t="35799" x="6902450" y="4064000"/>
          <p14:tracePt t="35799" x="7029450" y="4057650"/>
          <p14:tracePt t="35817" x="7086600" y="4051300"/>
          <p14:tracePt t="35817" x="7143750" y="4051300"/>
          <p14:tracePt t="35833" x="7200900" y="4044950"/>
          <p14:tracePt t="35833" x="7258050" y="4044950"/>
          <p14:tracePt t="35850" x="7308850" y="4044950"/>
          <p14:tracePt t="35850" x="7359650" y="4038600"/>
          <p14:tracePt t="35867" x="7404100" y="4038600"/>
          <p14:tracePt t="35867" x="7493000" y="4038600"/>
          <p14:tracePt t="35884" x="7531100" y="4038600"/>
          <p14:tracePt t="35884" x="7562850" y="4038600"/>
          <p14:tracePt t="35900" x="7594600" y="4038600"/>
          <p14:tracePt t="35900" x="7626350" y="4038600"/>
          <p14:tracePt t="35917" x="7645400" y="4038600"/>
          <p14:tracePt t="35917" x="7670800" y="4038600"/>
          <p14:tracePt t="35917" x="7683500" y="4038600"/>
          <p14:tracePt t="35936" x="7696200" y="4044950"/>
          <p14:tracePt t="35948" x="7702550" y="4044950"/>
          <p14:tracePt t="35948" x="7702550" y="4051300"/>
          <p14:tracePt t="35968" x="7689850" y="4057650"/>
          <p14:tracePt t="35968" x="7677150" y="4057650"/>
          <p14:tracePt t="35984" x="7658100" y="4064000"/>
          <p14:tracePt t="35984" x="7639050" y="4070350"/>
          <p14:tracePt t="36000" x="7607300" y="4076700"/>
          <p14:tracePt t="36000" x="7575550" y="4083050"/>
          <p14:tracePt t="36017" x="7531100" y="4089400"/>
          <p14:tracePt t="36017" x="7486650" y="4095750"/>
          <p14:tracePt t="36017" x="7435850" y="4102100"/>
          <p14:tracePt t="36037" x="7378700" y="4108450"/>
          <p14:tracePt t="36049" x="7315200" y="4121150"/>
          <p14:tracePt t="36049" x="7169150" y="4133850"/>
          <p14:tracePt t="36067" x="7086600" y="4146550"/>
          <p14:tracePt t="36067" x="6997700" y="4159250"/>
          <p14:tracePt t="36085" x="6902450" y="4165600"/>
          <p14:tracePt t="36085" x="6800850" y="4178300"/>
          <p14:tracePt t="36085" x="6692900" y="4191000"/>
          <p14:tracePt t="36104" x="6578600" y="4203700"/>
          <p14:tracePt t="36104" x="6457950" y="4210050"/>
          <p14:tracePt t="36118" x="6330950" y="4222750"/>
          <p14:tracePt t="36118" x="6197600" y="4235450"/>
          <p14:tracePt t="36135" x="6057900" y="4248150"/>
          <p14:tracePt t="36135" x="5918200" y="4260850"/>
          <p14:tracePt t="36151" x="5778500" y="4273550"/>
          <p14:tracePt t="36151" x="5632450" y="4286250"/>
          <p14:tracePt t="36168" x="5480050" y="4292600"/>
          <p14:tracePt t="36168" x="5181600" y="4318000"/>
          <p14:tracePt t="36185" x="5029200" y="4330700"/>
          <p14:tracePt t="36185" x="4876800" y="4337050"/>
          <p14:tracePt t="36201" x="4718050" y="4343400"/>
          <p14:tracePt t="36201" x="4565650" y="4349750"/>
          <p14:tracePt t="36218" x="4406900" y="4362450"/>
          <p14:tracePt t="36218" x="4248150" y="4362450"/>
          <p14:tracePt t="36218" x="4089400" y="4368800"/>
          <p14:tracePt t="36237" x="3930650" y="4375150"/>
          <p14:tracePt t="36237" x="3771900" y="4381500"/>
          <p14:tracePt t="36252" x="3619500" y="4381500"/>
          <p14:tracePt t="36252" x="3467100" y="4387850"/>
          <p14:tracePt t="36268" x="3321050" y="4387850"/>
          <p14:tracePt t="36268" x="3175000" y="4387850"/>
          <p14:tracePt t="36285" x="3028950" y="4387850"/>
          <p14:tracePt t="36285" x="2895600" y="4394200"/>
          <p14:tracePt t="36285" x="2762250" y="4394200"/>
          <p14:tracePt t="36304" x="2628900" y="4394200"/>
          <p14:tracePt t="36316" x="2501900" y="4394200"/>
          <p14:tracePt t="36316" x="2266950" y="4394200"/>
          <p14:tracePt t="36336" x="2152650" y="4394200"/>
          <p14:tracePt t="36336" x="2051050" y="4400550"/>
          <p14:tracePt t="36352" x="1949450" y="4400550"/>
          <p14:tracePt t="36352" x="1860550" y="4400550"/>
          <p14:tracePt t="36369" x="1771650" y="4400550"/>
          <p14:tracePt t="36369" x="1689100" y="4400550"/>
          <p14:tracePt t="36369" x="1612900" y="4400550"/>
          <p14:tracePt t="36389" x="1536700" y="4400550"/>
          <p14:tracePt t="36400" x="1473200" y="4400550"/>
          <p14:tracePt t="36400" x="1358900" y="4394200"/>
          <p14:tracePt t="36419" x="1308100" y="4394200"/>
          <p14:tracePt t="36419" x="1257300" y="4394200"/>
          <p14:tracePt t="36435" x="1219200" y="4387850"/>
          <p14:tracePt t="36435" x="1187450" y="4387850"/>
          <p14:tracePt t="36452" x="1155700" y="4381500"/>
          <p14:tracePt t="36452" x="1130300" y="4381500"/>
          <p14:tracePt t="36469" x="1111250" y="4381500"/>
          <p14:tracePt t="36469" x="1085850" y="4381500"/>
          <p14:tracePt t="36486" x="1073150" y="4381500"/>
          <p14:tracePt t="36501" x="1079500" y="4394200"/>
          <p14:tracePt t="36524" x="1085850" y="4400550"/>
          <p14:tracePt t="36524" x="1098550" y="4400550"/>
          <p14:tracePt t="36536" x="1111250" y="4406900"/>
          <p14:tracePt t="36536" x="1123950" y="4413250"/>
          <p14:tracePt t="36552" x="1143000" y="4419600"/>
          <p14:tracePt t="36552" x="1162050" y="4432300"/>
          <p14:tracePt t="36569" x="1181100" y="4432300"/>
          <p14:tracePt t="36569" x="1206500" y="4445000"/>
          <p14:tracePt t="36586" x="1231900" y="4451350"/>
          <p14:tracePt t="36586" x="1257300" y="4457700"/>
          <p14:tracePt t="36586" x="1289050" y="4457700"/>
          <p14:tracePt t="36606" x="1314450" y="4464050"/>
          <p14:tracePt t="36606" x="1346200" y="4470400"/>
          <p14:tracePt t="36620" x="1371600" y="4476750"/>
          <p14:tracePt t="36620" x="1403350" y="4483100"/>
          <p14:tracePt t="36637" x="1428750" y="4483100"/>
          <p14:tracePt t="36637" x="1454150" y="4489450"/>
          <p14:tracePt t="36652" x="1479550" y="4495800"/>
          <p14:tracePt t="36652" x="1504950" y="4502150"/>
          <p14:tracePt t="36652" x="1530350" y="4502150"/>
          <p14:tracePt t="36672" x="1549400" y="4508500"/>
          <p14:tracePt t="36684" x="1568450" y="4514850"/>
          <p14:tracePt t="36684" x="1606550" y="4521200"/>
          <p14:tracePt t="36705" x="1619250" y="4527550"/>
          <p14:tracePt t="36705" x="1631950" y="4527550"/>
          <p14:tracePt t="36720" x="1638300" y="4527550"/>
          <p14:tracePt t="36720" x="1651000" y="4533900"/>
          <p14:tracePt t="36736" x="1657350" y="4527550"/>
          <p14:tracePt t="36736" x="1663700" y="4527550"/>
          <p14:tracePt t="36753" x="1670050" y="4527550"/>
          <p14:tracePt t="36753" x="1676400" y="4527550"/>
          <p14:tracePt t="36771" x="1682750" y="4521200"/>
          <p14:tracePt t="36785" x="1682750" y="4527550"/>
          <p14:tracePt t="36835" x="1682750" y="4540250"/>
          <p14:tracePt t="36851" x="1676400" y="4552950"/>
          <p14:tracePt t="36876" x="1676400" y="4559300"/>
          <p14:tracePt t="36892" x="1676400" y="4565650"/>
          <p14:tracePt t="36903" x="1682750" y="4572000"/>
          <p14:tracePt t="36919" x="1682750" y="4584700"/>
          <p14:tracePt t="36935" x="1682750" y="4591050"/>
          <p14:tracePt t="36951" x="1682750" y="4597400"/>
          <p14:tracePt t="36963" x="1682750" y="4603750"/>
          <p14:tracePt t="36980" x="1689100" y="4616450"/>
          <p14:tracePt t="36996" x="1689100" y="4622800"/>
          <p14:tracePt t="37012" x="1689100" y="4629150"/>
          <p14:tracePt t="37023" x="1695450" y="4629150"/>
          <p14:tracePt t="37071" x="1701800" y="4629150"/>
          <p14:tracePt t="37084" x="1708150" y="4622800"/>
          <p14:tracePt t="37100" x="1714500" y="4622800"/>
          <p14:tracePt t="37115" x="1720850" y="4622800"/>
          <p14:tracePt t="37131" x="1727200" y="4616450"/>
          <p14:tracePt t="37143" x="1739900" y="4616450"/>
          <p14:tracePt t="37160" x="1746250" y="4616450"/>
          <p14:tracePt t="37175" x="1752600" y="4622800"/>
          <p14:tracePt t="37191" x="1758950" y="4629150"/>
          <p14:tracePt t="37219" x="1765300" y="4629150"/>
          <p14:tracePt t="37244" x="1765300" y="4635500"/>
          <p14:tracePt t="37279" x="1765300" y="4641850"/>
          <p14:tracePt t="37312" x="1765300" y="4648200"/>
          <p14:tracePt t="37363" x="1765300" y="4641850"/>
          <p14:tracePt t="37400" x="1771650" y="4648200"/>
          <p14:tracePt t="37551" x="1778000" y="4648200"/>
          <p14:tracePt t="37572" x="1784350" y="4641850"/>
          <p14:tracePt t="37597" x="1790700" y="4648200"/>
          <p14:tracePt t="37648" x="1790700" y="4654550"/>
          <p14:tracePt t="37672" x="1797050" y="4660900"/>
          <p14:tracePt t="37692" x="1803400" y="4667250"/>
          <p14:tracePt t="37723" x="1816100" y="4667250"/>
          <p14:tracePt t="37735" x="1822450" y="4667250"/>
          <p14:tracePt t="37751" x="1828800" y="4667250"/>
          <p14:tracePt t="37760" x="1835150" y="4667250"/>
          <p14:tracePt t="37771" x="1841500" y="4667250"/>
          <p14:tracePt t="37788" x="1847850" y="4667250"/>
          <p14:tracePt t="37805" x="1854200" y="4667250"/>
          <p14:tracePt t="37822" x="1860550" y="4673600"/>
          <p14:tracePt t="37863" x="1866900" y="4679950"/>
          <p14:tracePt t="37916" x="1873250" y="4679950"/>
          <p14:tracePt t="37947" x="1879600" y="4679950"/>
          <p14:tracePt t="37964" x="1885950" y="4679950"/>
          <p14:tracePt t="37976" x="1892300" y="4679950"/>
          <p14:tracePt t="37992" x="1898650" y="4679950"/>
          <p14:tracePt t="38008" x="1911350" y="4679950"/>
          <p14:tracePt t="38024" x="1917700" y="4686300"/>
          <p14:tracePt t="38036" x="1924050" y="4686300"/>
          <p14:tracePt t="38044" x="1930400" y="4686300"/>
          <p14:tracePt t="38060" x="1936750" y="4692650"/>
          <p14:tracePt t="38076" x="1936750" y="4686300"/>
          <p14:tracePt t="38136" x="1930400" y="4679950"/>
          <p14:tracePt t="38164" x="1924050" y="4679950"/>
          <p14:tracePt t="38204" x="1930400" y="4673600"/>
          <p14:tracePt t="38256" x="1936750" y="4679950"/>
          <p14:tracePt t="38284" x="1943100" y="4679950"/>
          <p14:tracePt t="38316" x="1949450" y="4686300"/>
          <p14:tracePt t="38368" x="1955800" y="4686300"/>
          <p14:tracePt t="38436" x="1962150" y="4686300"/>
          <p14:tracePt t="38480" x="1962150" y="4692650"/>
          <p14:tracePt t="38584" x="1968500" y="4692650"/>
          <p14:tracePt t="38632" x="1974850" y="4686300"/>
          <p14:tracePt t="38660" x="1981200" y="4686300"/>
          <p14:tracePt t="38728" x="1987550" y="4679950"/>
          <p14:tracePt t="38756" x="1993900" y="4679950"/>
          <p14:tracePt t="38780" x="2000250" y="4673600"/>
          <p14:tracePt t="38804" x="2000250" y="4679950"/>
          <p14:tracePt t="38872" x="1993900" y="4686300"/>
          <p14:tracePt t="38899" x="1993900" y="4692650"/>
          <p14:tracePt t="38916" x="1987550" y="4699000"/>
          <p14:tracePt t="38932" x="1981200" y="4705350"/>
          <p14:tracePt t="38944" x="1974850" y="4705350"/>
          <p14:tracePt t="38960" x="1968500" y="4711700"/>
          <p14:tracePt t="38975" x="1962150" y="4711700"/>
          <p14:tracePt t="38991" x="1955800" y="4718050"/>
          <p14:tracePt t="39004" x="1949450" y="4718050"/>
          <p14:tracePt t="39020" x="1943100" y="4724400"/>
          <p14:tracePt t="39035" x="1936750" y="4724400"/>
          <p14:tracePt t="39052" x="1930400" y="4724400"/>
          <p14:tracePt t="39072" x="1924050" y="4724400"/>
          <p14:tracePt t="39104" x="1924050" y="4718050"/>
          <p14:tracePt t="39140" x="1930400" y="4711700"/>
          <p14:tracePt t="39164" x="1930400" y="4705350"/>
          <p14:tracePt t="39176" x="1936750" y="4699000"/>
          <p14:tracePt t="39192" x="1936750" y="4692650"/>
          <p14:tracePt t="39208" x="1943100" y="4686300"/>
          <p14:tracePt t="39224" x="1949450" y="4679950"/>
          <p14:tracePt t="39236" x="1955800" y="4673600"/>
          <p14:tracePt t="39252" x="1955800" y="4667250"/>
          <p14:tracePt t="39268" x="1962150" y="4667250"/>
          <p14:tracePt t="39292" x="1968500" y="4667250"/>
          <p14:tracePt t="39312" x="1974850" y="4667250"/>
          <p14:tracePt t="39336" x="1981200" y="4673600"/>
          <p14:tracePt t="39356" x="1987550" y="4673600"/>
          <p14:tracePt t="39372" x="1993900" y="4679950"/>
          <p14:tracePt t="39389" x="2000250" y="4679950"/>
          <p14:tracePt t="39404" x="2012950" y="4679950"/>
          <p14:tracePt t="39416" x="2019300" y="4679950"/>
          <p14:tracePt t="39432" x="2025650" y="4679950"/>
          <p14:tracePt t="39444" x="2032000" y="4679950"/>
          <p14:tracePt t="39461" x="2038350" y="4673600"/>
          <p14:tracePt t="39478" x="2044700" y="4673600"/>
          <p14:tracePt t="39494" x="2051050" y="4673600"/>
          <p14:tracePt t="39511" x="2051050" y="4679950"/>
          <p14:tracePt t="39533" x="2044700" y="4686300"/>
          <p14:tracePt t="39544" x="2038350" y="4692650"/>
          <p14:tracePt t="39561" x="2032000" y="4699000"/>
          <p14:tracePt t="39561" x="2025650" y="4705350"/>
          <p14:tracePt t="39579" x="2019300" y="4711700"/>
          <p14:tracePt t="39579" x="2000250" y="4737100"/>
          <p14:tracePt t="39597" x="1987550" y="4749800"/>
          <p14:tracePt t="39597" x="1974850" y="4768850"/>
          <p14:tracePt t="39613" x="1955800" y="4787900"/>
          <p14:tracePt t="39613" x="1936750" y="4813300"/>
          <p14:tracePt t="39630" x="1917700" y="4838700"/>
          <p14:tracePt t="39630" x="1898650" y="4870450"/>
          <p14:tracePt t="39646" x="1873250" y="4908550"/>
          <p14:tracePt t="39646" x="1854200" y="4946650"/>
          <p14:tracePt t="39646" x="1828800" y="4991100"/>
          <p14:tracePt t="39665" x="1809750" y="5035550"/>
          <p14:tracePt t="39665" x="1784350" y="5080000"/>
          <p14:tracePt t="39681" x="1771650" y="5124450"/>
          <p14:tracePt t="39681" x="1752600" y="5168900"/>
          <p14:tracePt t="39697" x="1739900" y="5207000"/>
          <p14:tracePt t="39697" x="1727200" y="5251450"/>
          <p14:tracePt t="39714" x="1720850" y="5283200"/>
          <p14:tracePt t="39714" x="1714500" y="5321300"/>
          <p14:tracePt t="39730" x="1708150" y="5353050"/>
          <p14:tracePt t="39730" x="1708150" y="5384800"/>
          <p14:tracePt t="39730" x="1708150" y="5410200"/>
          <p14:tracePt t="39749" x="1714500" y="5429250"/>
          <p14:tracePt t="39762" x="1720850" y="5448300"/>
          <p14:tracePt t="39762" x="1739900" y="5480050"/>
          <p14:tracePt t="39780" x="1746250" y="5486400"/>
          <p14:tracePt t="39780" x="1758950" y="5492750"/>
          <p14:tracePt t="39797" x="1771650" y="5499100"/>
          <p14:tracePt t="39797" x="1778000" y="5499100"/>
          <p14:tracePt t="39814" x="1790700" y="5505450"/>
          <p14:tracePt t="39814" x="1803400" y="5499100"/>
          <p14:tracePt t="39814" x="1809750" y="5499100"/>
          <p14:tracePt t="39833" x="1816100" y="5492750"/>
          <p14:tracePt t="39833" x="1822450" y="5492750"/>
          <p14:tracePt t="39847" x="1822450" y="5480050"/>
          <p14:tracePt t="39862" x="1822450" y="5473700"/>
          <p14:tracePt t="39879" x="1816100" y="5467350"/>
          <p14:tracePt t="39896" x="1822450" y="5467350"/>
          <p14:tracePt t="39944" x="1828800" y="5467350"/>
          <p14:tracePt t="39952" x="1835150" y="5467350"/>
          <p14:tracePt t="39952" x="1841500" y="5467350"/>
          <p14:tracePt t="39965" x="1847850" y="5467350"/>
          <p14:tracePt t="39965" x="1854200" y="5467350"/>
          <p14:tracePt t="39981" x="1866900" y="5467350"/>
          <p14:tracePt t="39981" x="1873250" y="5461000"/>
          <p14:tracePt t="39998" x="1879600" y="5461000"/>
          <p14:tracePt t="39998" x="1892300" y="5461000"/>
          <p14:tracePt t="40014" x="1898650" y="5467350"/>
          <p14:tracePt t="40014" x="1905000" y="5467350"/>
          <p14:tracePt t="40014" x="1917700" y="5467350"/>
          <p14:tracePt t="40033" x="1924050" y="5473700"/>
          <p14:tracePt t="40033" x="1936750" y="5480050"/>
          <p14:tracePt t="40049" x="1943100" y="5480050"/>
          <p14:tracePt t="40049" x="1949450" y="5486400"/>
          <p14:tracePt t="40065" x="1962150" y="5499100"/>
          <p14:tracePt t="40065" x="1968500" y="5505450"/>
          <p14:tracePt t="40081" x="1974850" y="5511800"/>
          <p14:tracePt t="40081" x="1981200" y="5518150"/>
          <p14:tracePt t="40098" x="1987550" y="5530850"/>
          <p14:tracePt t="40098" x="1993900" y="5537200"/>
          <p14:tracePt t="40098" x="1993900" y="5549900"/>
          <p14:tracePt t="40118" x="2000250" y="5556250"/>
          <p14:tracePt t="40130" x="2000250" y="5562600"/>
          <p14:tracePt t="40130" x="2000250" y="5581650"/>
          <p14:tracePt t="40149" x="2000250" y="5588000"/>
          <p14:tracePt t="40163" x="1993900" y="5600700"/>
          <p14:tracePt t="40180" x="1981200" y="5600700"/>
          <p14:tracePt t="40180" x="1974850" y="5600700"/>
          <p14:tracePt t="40199" x="1968500" y="5600700"/>
          <p14:tracePt t="40199" x="1962150" y="5600700"/>
          <p14:tracePt t="40215" x="1955800" y="5600700"/>
          <p14:tracePt t="40215" x="1949450" y="5600700"/>
          <p14:tracePt t="40232" x="1943100" y="5594350"/>
          <p14:tracePt t="40232" x="1936750" y="5594350"/>
          <p14:tracePt t="40248" x="1930400" y="5594350"/>
          <p14:tracePt t="40248" x="1924050" y="5588000"/>
          <p14:tracePt t="40265" x="1917700" y="5581650"/>
          <p14:tracePt t="40265" x="1911350" y="5581650"/>
          <p14:tracePt t="40282" x="1905000" y="5575300"/>
          <p14:tracePt t="40297" x="1898650" y="5575300"/>
          <p14:tracePt t="40317" x="1898650" y="5568950"/>
          <p14:tracePt t="40348" x="1905000" y="5562600"/>
          <p14:tracePt t="40372" x="1905000" y="5556250"/>
          <p14:tracePt t="40392" x="1905000" y="5549900"/>
          <p14:tracePt t="40416" x="1905000" y="5543550"/>
          <p14:tracePt t="40436" x="1898650" y="5537200"/>
          <p14:tracePt t="40461" x="1892300" y="5537200"/>
          <p14:tracePt t="40476" x="1892300" y="5530850"/>
          <p14:tracePt t="40504" x="1898650" y="5524500"/>
          <p14:tracePt t="40520" x="1898650" y="5518150"/>
          <p14:tracePt t="40528" x="1905000" y="5518150"/>
          <p14:tracePt t="40536" x="1917700" y="5511800"/>
          <p14:tracePt t="40548" x="1924050" y="5505450"/>
          <p14:tracePt t="40548" x="1949450" y="5486400"/>
          <p14:tracePt t="40566" x="1962150" y="5480050"/>
          <p14:tracePt t="40566" x="1981200" y="5473700"/>
          <p14:tracePt t="40583" x="1993900" y="5467350"/>
          <p14:tracePt t="40583" x="2012950" y="5461000"/>
          <p14:tracePt t="40600" x="2032000" y="5454650"/>
          <p14:tracePt t="40600" x="2076450" y="5448300"/>
          <p14:tracePt t="40617" x="2101850" y="5448300"/>
          <p14:tracePt t="40617" x="2120900" y="5448300"/>
          <p14:tracePt t="40633" x="2146300" y="5448300"/>
          <p14:tracePt t="40633" x="2171700" y="5448300"/>
          <p14:tracePt t="40650" x="2197100" y="5448300"/>
          <p14:tracePt t="40650" x="2222500" y="5454650"/>
          <p14:tracePt t="40666" x="2247900" y="5454650"/>
          <p14:tracePt t="40666" x="2273300" y="5461000"/>
          <p14:tracePt t="40666" x="2298700" y="5467350"/>
          <p14:tracePt t="40686" x="2324100" y="5473700"/>
          <p14:tracePt t="40686" x="2349500" y="5480050"/>
          <p14:tracePt t="40701" x="2374900" y="5486400"/>
          <p14:tracePt t="40701" x="2400300" y="5492750"/>
          <p14:tracePt t="40717" x="2425700" y="5499100"/>
          <p14:tracePt t="40717" x="2444750" y="5505450"/>
          <p14:tracePt t="40734" x="2470150" y="5511800"/>
          <p14:tracePt t="40734" x="2495550" y="5518150"/>
          <p14:tracePt t="40734" x="2514600" y="5524500"/>
          <p14:tracePt t="40753" x="2533650" y="5530850"/>
          <p14:tracePt t="40765" x="2552700" y="5537200"/>
          <p14:tracePt t="40765" x="2584450" y="5549900"/>
          <p14:tracePt t="40786" x="2603500" y="5556250"/>
          <p14:tracePt t="40786" x="2616200" y="5562600"/>
          <p14:tracePt t="40800" x="2628900" y="5568950"/>
          <p14:tracePt t="40800" x="2635250" y="5568950"/>
          <p14:tracePt t="40817" x="2647950" y="5575300"/>
          <p14:tracePt t="40817" x="2654300" y="5575300"/>
          <p14:tracePt t="40834" x="2660650" y="5575300"/>
          <p14:tracePt t="40849" x="2647950" y="5568950"/>
          <p14:tracePt t="40896" x="2641600" y="5568950"/>
          <p14:tracePt t="40905" x="2641600" y="5562600"/>
          <p14:tracePt t="40905" x="2635250" y="5562600"/>
          <p14:tracePt t="40918" x="2628900" y="5562600"/>
          <p14:tracePt t="40918" x="2622550" y="5562600"/>
          <p14:tracePt t="40934" x="2616200" y="5556250"/>
          <p14:tracePt t="40934" x="2609850" y="5556250"/>
          <p14:tracePt t="40951" x="2603500" y="5549900"/>
          <p14:tracePt t="40966" x="2597150" y="5549900"/>
          <p14:tracePt t="40983" x="2590800" y="5549900"/>
          <p14:tracePt t="41000" x="2584450" y="5549900"/>
          <p14:tracePt t="41016" x="2578100" y="5549900"/>
          <p14:tracePt t="41033" x="2571750" y="5543550"/>
          <p14:tracePt t="41053" x="2571750" y="5537200"/>
          <p14:tracePt t="41084" x="2565400" y="5530850"/>
          <p14:tracePt t="41105" x="2565400" y="5524500"/>
          <p14:tracePt t="41121" x="2565400" y="5518150"/>
          <p14:tracePt t="41136" x="2559050" y="5518150"/>
          <p14:tracePt t="41152" x="2559050" y="5511800"/>
          <p14:tracePt t="41164" x="2552700" y="5505450"/>
          <p14:tracePt t="41181" x="2552700" y="5499100"/>
          <p14:tracePt t="41212" x="2546350" y="5499100"/>
          <p14:tracePt t="41256" x="2540000" y="5499100"/>
          <p14:tracePt t="41272" x="2533650" y="5499100"/>
          <p14:tracePt t="41284" x="2527300" y="5499100"/>
          <p14:tracePt t="41300" x="2520950" y="5492750"/>
          <p14:tracePt t="41316" x="2514600" y="5492750"/>
          <p14:tracePt t="41332" x="2508250" y="5499100"/>
          <p14:tracePt t="41353" x="2501900" y="5505450"/>
          <p14:tracePt t="41404" x="2495550" y="5505450"/>
          <p14:tracePt t="41428" x="2489200" y="5511800"/>
          <p14:tracePt t="41465" x="2482850" y="5511800"/>
          <p14:tracePt t="41513" x="2495550" y="5505450"/>
          <p14:tracePt t="41564" x="2501900" y="5505450"/>
          <p14:tracePt t="41576" x="2508250" y="5505450"/>
          <p14:tracePt t="41585" x="2514600" y="5499100"/>
          <p14:tracePt t="41585" x="2527300" y="5499100"/>
          <p14:tracePt t="41605" x="2540000" y="5499100"/>
          <p14:tracePt t="41605" x="2546350" y="5499100"/>
          <p14:tracePt t="41620" x="2565400" y="5492750"/>
          <p14:tracePt t="41620" x="2597150" y="5486400"/>
          <p14:tracePt t="41637" x="2616200" y="5486400"/>
          <p14:tracePt t="41637" x="2641600" y="5480050"/>
          <p14:tracePt t="41653" x="2667000" y="5473700"/>
          <p14:tracePt t="41653" x="2692400" y="5473700"/>
          <p14:tracePt t="41670" x="2724150" y="5473700"/>
          <p14:tracePt t="41670" x="2755900" y="5467350"/>
          <p14:tracePt t="41687" x="2787650" y="5467350"/>
          <p14:tracePt t="41687" x="2825750" y="5467350"/>
          <p14:tracePt t="41687" x="2863850" y="5467350"/>
          <p14:tracePt t="41706" x="2901950" y="5473700"/>
          <p14:tracePt t="41718" x="2940050" y="5473700"/>
          <p14:tracePt t="41718" x="3022600" y="5480050"/>
          <p14:tracePt t="41737" x="3067050" y="5486400"/>
          <p14:tracePt t="41737" x="3105150" y="5492750"/>
          <p14:tracePt t="41754" x="3149600" y="5492750"/>
          <p14:tracePt t="41754" x="3194050" y="5499100"/>
          <p14:tracePt t="41770" x="3232150" y="5499100"/>
          <p14:tracePt t="41770" x="3276600" y="5505450"/>
          <p14:tracePt t="41770" x="3321050" y="5511800"/>
          <p14:tracePt t="41790" x="3359150" y="5511800"/>
          <p14:tracePt t="41802" x="3397250" y="5518150"/>
          <p14:tracePt t="41802" x="3473450" y="5518150"/>
          <p14:tracePt t="41821" x="3511550" y="5524500"/>
          <p14:tracePt t="41821" x="3543300" y="5524500"/>
          <p14:tracePt t="41838" x="3575050" y="5524500"/>
          <p14:tracePt t="41838" x="3606800" y="5530850"/>
          <p14:tracePt t="41838" x="3638550" y="5530850"/>
          <p14:tracePt t="41857" x="3663950" y="5530850"/>
          <p14:tracePt t="41869" x="3689350" y="5537200"/>
          <p14:tracePt t="41869" x="3727450" y="5537200"/>
          <p14:tracePt t="41888" x="3746500" y="5537200"/>
          <p14:tracePt t="41888" x="3765550" y="5537200"/>
          <p14:tracePt t="41904" x="3778250" y="5537200"/>
          <p14:tracePt t="41904" x="3790950" y="5530850"/>
          <p14:tracePt t="41921" x="3803650" y="5530850"/>
          <p14:tracePt t="41921" x="3822700" y="5524500"/>
          <p14:tracePt t="41938" x="3829050" y="5518150"/>
          <p14:tracePt t="41953" x="3835400" y="5511800"/>
          <p14:tracePt t="41969" x="3835400" y="5505450"/>
          <p14:tracePt t="41986" x="3835400" y="5499100"/>
          <p14:tracePt t="42004" x="3835400" y="5492750"/>
          <p14:tracePt t="42020" x="3835400" y="5486400"/>
          <p14:tracePt t="42037" x="3841750" y="5480050"/>
          <p14:tracePt t="42053" x="3848100" y="5480050"/>
          <p14:tracePt t="42081" x="3854450" y="5473700"/>
          <p14:tracePt t="42097" x="3867150" y="5473700"/>
          <p14:tracePt t="42113" x="3873500" y="5473700"/>
          <p14:tracePt t="42125" x="3879850" y="5467350"/>
          <p14:tracePt t="42137" x="3886200" y="5467350"/>
          <p14:tracePt t="42137" x="3892550" y="5467350"/>
          <p14:tracePt t="42137" x="3905250" y="5461000"/>
          <p14:tracePt t="42158" x="3911600" y="5461000"/>
          <p14:tracePt t="42170" x="3917950" y="5461000"/>
          <p14:tracePt t="42170" x="3937000" y="5454650"/>
          <p14:tracePt t="42189" x="3943350" y="5454650"/>
          <p14:tracePt t="42189" x="3956050" y="5454650"/>
          <p14:tracePt t="42205" x="3962400" y="5454650"/>
          <p14:tracePt t="42205" x="3975100" y="5448300"/>
          <p14:tracePt t="42222" x="3981450" y="5448300"/>
          <p14:tracePt t="42222" x="4006850" y="5448300"/>
          <p14:tracePt t="42240" x="4019550" y="5441950"/>
          <p14:tracePt t="42240" x="4038600" y="5441950"/>
          <p14:tracePt t="42255" x="4051300" y="5435600"/>
          <p14:tracePt t="42255" x="4070350" y="5435600"/>
          <p14:tracePt t="42272" x="4089400" y="5429250"/>
          <p14:tracePt t="42272" x="4108450" y="5429250"/>
          <p14:tracePt t="42290" x="4133850" y="5429250"/>
          <p14:tracePt t="42290" x="4178300" y="5429250"/>
          <p14:tracePt t="42306" x="4203700" y="5435600"/>
          <p14:tracePt t="42306" x="4229100" y="5435600"/>
          <p14:tracePt t="42322" x="4248150" y="5441950"/>
          <p14:tracePt t="42322" x="4273550" y="5441950"/>
          <p14:tracePt t="42340" x="4298950" y="5448300"/>
          <p14:tracePt t="42340" x="4330700" y="5448300"/>
          <p14:tracePt t="42340" x="4356100" y="5454650"/>
          <p14:tracePt t="42358" x="4381500" y="5461000"/>
          <p14:tracePt t="42358" x="4413250" y="5467350"/>
          <p14:tracePt t="42374" x="4438650" y="5467350"/>
          <p14:tracePt t="42374" x="4464050" y="5473700"/>
          <p14:tracePt t="42391" x="4489450" y="5480050"/>
          <p14:tracePt t="42391" x="4514850" y="5480050"/>
          <p14:tracePt t="42406" x="4540250" y="5486400"/>
          <p14:tracePt t="42406" x="4559300" y="5492750"/>
          <p14:tracePt t="42422" x="4584700" y="5499100"/>
          <p14:tracePt t="42422" x="4603750" y="5499100"/>
          <p14:tracePt t="42422" x="4622800" y="5505450"/>
          <p14:tracePt t="42442" x="4648200" y="5505450"/>
          <p14:tracePt t="42454" x="4667250" y="5511800"/>
          <p14:tracePt t="42454" x="4711700" y="5511800"/>
          <p14:tracePt t="42473" x="4730750" y="5511800"/>
          <p14:tracePt t="42473" x="4749800" y="5518150"/>
          <p14:tracePt t="42490" x="4775200" y="5518150"/>
          <p14:tracePt t="42490" x="4800600" y="5518150"/>
          <p14:tracePt t="42507" x="4819650" y="5518150"/>
          <p14:tracePt t="42507" x="4845050" y="5518150"/>
          <p14:tracePt t="42507" x="4870450" y="5524500"/>
          <p14:tracePt t="42525" x="4895850" y="5524500"/>
          <p14:tracePt t="42525" x="4921250" y="5524500"/>
          <p14:tracePt t="42541" x="4953000" y="5524500"/>
          <p14:tracePt t="42541" x="4978400" y="5524500"/>
          <p14:tracePt t="42557" x="5010150" y="5524500"/>
          <p14:tracePt t="42557" x="5035550" y="5524500"/>
          <p14:tracePt t="42574" x="5067300" y="5524500"/>
          <p14:tracePt t="42574" x="5124450" y="5524500"/>
          <p14:tracePt t="42591" x="5156200" y="5524500"/>
          <p14:tracePt t="42591" x="5187950" y="5524500"/>
          <p14:tracePt t="42608" x="5219700" y="5524500"/>
          <p14:tracePt t="42608" x="5251450" y="5518150"/>
          <p14:tracePt t="42623" x="5283200" y="5518150"/>
          <p14:tracePt t="42623" x="5314950" y="5518150"/>
          <p14:tracePt t="42641" x="5346700" y="5518150"/>
          <p14:tracePt t="42641" x="5416550" y="5518150"/>
          <p14:tracePt t="42658" x="5448300" y="5511800"/>
          <p14:tracePt t="42658" x="5480050" y="5511800"/>
          <p14:tracePt t="42674" x="5518150" y="5511800"/>
          <p14:tracePt t="42674" x="5549900" y="5505450"/>
          <p14:tracePt t="42692" x="5588000" y="5505450"/>
          <p14:tracePt t="42692" x="5619750" y="5505450"/>
          <p14:tracePt t="42692" x="5651500" y="5505450"/>
          <p14:tracePt t="42710" x="5689600" y="5499100"/>
          <p14:tracePt t="42722" x="5721350" y="5499100"/>
          <p14:tracePt t="42722" x="5784850" y="5499100"/>
          <p14:tracePt t="42742" x="5816600" y="5492750"/>
          <p14:tracePt t="42742" x="5848350" y="5492750"/>
          <p14:tracePt t="42757" x="5880100" y="5492750"/>
          <p14:tracePt t="42757" x="5911850" y="5486400"/>
          <p14:tracePt t="42774" x="5937250" y="5486400"/>
          <p14:tracePt t="42774" x="5962650" y="5486400"/>
          <p14:tracePt t="42774" x="5988050" y="5480050"/>
          <p14:tracePt t="42794" x="6013450" y="5480050"/>
          <p14:tracePt t="42806" x="6032500" y="5480050"/>
          <p14:tracePt t="42806" x="6064250" y="5473700"/>
          <p14:tracePt t="42826" x="6083300" y="5473700"/>
          <p14:tracePt t="42826" x="6096000" y="5473700"/>
          <p14:tracePt t="42841" x="6108700" y="5473700"/>
          <p14:tracePt t="42841" x="6121400" y="5473700"/>
          <p14:tracePt t="42858" x="6127750" y="5467350"/>
          <p14:tracePt t="42858" x="6140450" y="5467350"/>
          <p14:tracePt t="42875" x="6146800" y="5467350"/>
          <p14:tracePt t="42875" x="6159500" y="5467350"/>
          <p14:tracePt t="42891" x="6165850" y="5467350"/>
          <p14:tracePt t="42891" x="6172200" y="5467350"/>
          <p14:tracePt t="42908" x="6178550" y="5467350"/>
          <p14:tracePt t="42923" x="6184900" y="5467350"/>
          <p14:tracePt t="42939" x="6191250" y="5473700"/>
          <p14:tracePt t="42965" x="6197600" y="5473700"/>
          <p14:tracePt t="42981" x="6210300" y="5480050"/>
          <p14:tracePt t="42997" x="6216650" y="5480050"/>
          <p14:tracePt t="43006" x="6223000" y="5480050"/>
          <p14:tracePt t="43006" x="6235700" y="5480050"/>
          <p14:tracePt t="43026" x="6242050" y="5480050"/>
          <p14:tracePt t="43026" x="6254750" y="5480050"/>
          <p14:tracePt t="43043" x="6267450" y="5480050"/>
          <p14:tracePt t="43043" x="6280150" y="5480050"/>
          <p14:tracePt t="43059" x="6292850" y="5480050"/>
          <p14:tracePt t="43059" x="6311900" y="5480050"/>
          <p14:tracePt t="43059" x="6330950" y="5480050"/>
          <p14:tracePt t="43078" x="6350000" y="5473700"/>
          <p14:tracePt t="43090" x="6369050" y="5473700"/>
          <p14:tracePt t="43090" x="6394450" y="5473700"/>
          <p14:tracePt t="43110" x="6445250" y="5473700"/>
          <p14:tracePt t="43110" x="6470650" y="5473700"/>
          <p14:tracePt t="43126" x="6496050" y="5467350"/>
          <p14:tracePt t="43126" x="6521450" y="5467350"/>
          <p14:tracePt t="43142" x="6553200" y="5467350"/>
          <p14:tracePt t="43142" x="6578600" y="5467350"/>
          <p14:tracePt t="43142" x="6610350" y="5461000"/>
          <p14:tracePt t="43161" x="6642100" y="5461000"/>
          <p14:tracePt t="43173" x="6667500" y="5461000"/>
          <p14:tracePt t="43173" x="6731000" y="5461000"/>
          <p14:tracePt t="43192" x="6762750" y="5461000"/>
          <p14:tracePt t="43192" x="6794500" y="5467350"/>
          <p14:tracePt t="43209" x="6819900" y="5467350"/>
          <p14:tracePt t="43209" x="6851650" y="5467350"/>
          <p14:tracePt t="43225" x="6883400" y="5467350"/>
          <p14:tracePt t="43225" x="6915150" y="5473700"/>
          <p14:tracePt t="43242" x="6940550" y="5473700"/>
          <p14:tracePt t="43242" x="7004050" y="5473700"/>
          <p14:tracePt t="43259" x="7035800" y="5480050"/>
          <p14:tracePt t="43259" x="7067550" y="5480050"/>
          <p14:tracePt t="43276" x="7092950" y="5480050"/>
          <p14:tracePt t="43276" x="7124700" y="5480050"/>
          <p14:tracePt t="43292" x="7156450" y="5480050"/>
          <p14:tracePt t="43292" x="7219950" y="5480050"/>
          <p14:tracePt t="43309" x="7251700" y="5480050"/>
          <p14:tracePt t="43309" x="7283450" y="5480050"/>
          <p14:tracePt t="43326" x="7315200" y="5480050"/>
          <p14:tracePt t="43326" x="7346950" y="5480050"/>
          <p14:tracePt t="43343" x="7378700" y="5480050"/>
          <p14:tracePt t="43343" x="7410450" y="5480050"/>
          <p14:tracePt t="43359" x="7448550" y="5480050"/>
          <p14:tracePt t="43359" x="7480300" y="5480050"/>
          <p14:tracePt t="43359" x="7518400" y="5480050"/>
          <p14:tracePt t="43379" x="7550150" y="5486400"/>
          <p14:tracePt t="43379" x="7588250" y="5486400"/>
          <p14:tracePt t="43393" x="7620000" y="5486400"/>
          <p14:tracePt t="43393" x="7658100" y="5486400"/>
          <p14:tracePt t="43410" x="7689850" y="5486400"/>
          <p14:tracePt t="43410" x="7727950" y="5486400"/>
          <p14:tracePt t="43427" x="7759700" y="5486400"/>
          <p14:tracePt t="43427" x="7791450" y="5486400"/>
          <p14:tracePt t="43427" x="7823200" y="5486400"/>
          <p14:tracePt t="43445" x="7854950" y="5486400"/>
          <p14:tracePt t="43458" x="7886700" y="5486400"/>
          <p14:tracePt t="43458" x="7950200" y="5492750"/>
          <p14:tracePt t="43477" x="7981950" y="5486400"/>
          <p14:tracePt t="43477" x="8013700" y="5486400"/>
          <p14:tracePt t="43494" x="8039100" y="5486400"/>
          <p14:tracePt t="43494" x="8070850" y="5486400"/>
          <p14:tracePt t="43510" x="8096250" y="5480050"/>
          <p14:tracePt t="43510" x="8128000" y="5480050"/>
          <p14:tracePt t="43529" x="8178800" y="5473700"/>
          <p14:tracePt t="43542" x="8204200" y="5473700"/>
          <p14:tracePt t="43542" x="8255000" y="5467350"/>
          <p14:tracePt t="43560" x="8274050" y="5467350"/>
          <p14:tracePt t="43560" x="8293100" y="5467350"/>
          <p14:tracePt t="43577" x="8312150" y="5467350"/>
          <p14:tracePt t="43577" x="8331200" y="5461000"/>
          <p14:tracePt t="43594" x="8343900" y="5461000"/>
          <p14:tracePt t="43594" x="8375650" y="5467350"/>
          <p14:tracePt t="43613" x="8388350" y="5467350"/>
          <p14:tracePt t="43613" x="8401050" y="5467350"/>
          <p14:tracePt t="43628" x="8407400" y="5473700"/>
          <p14:tracePt t="43628" x="8420100" y="5473700"/>
          <p14:tracePt t="43644" x="8426450" y="5480050"/>
          <p14:tracePt t="43644" x="8432800" y="5480050"/>
          <p14:tracePt t="43661" x="8432800" y="5492750"/>
          <p14:tracePt t="43677" x="8432800" y="5499100"/>
          <p14:tracePt t="43677" x="8426450" y="5499100"/>
          <p14:tracePt t="43694" x="8420100" y="5505450"/>
          <p14:tracePt t="43694" x="8413750" y="5505450"/>
          <p14:tracePt t="43711" x="8401050" y="5511800"/>
          <p14:tracePt t="43711" x="8388350" y="5511800"/>
          <p14:tracePt t="43728" x="8369300" y="5511800"/>
          <p14:tracePt t="43728" x="8324850" y="5518150"/>
          <p14:tracePt t="43746" x="8299450" y="5524500"/>
          <p14:tracePt t="43746" x="8274050" y="5530850"/>
          <p14:tracePt t="43762" x="8242300" y="5530850"/>
          <p14:tracePt t="43762" x="8204200" y="5537200"/>
          <p14:tracePt t="43778" x="8172450" y="5543550"/>
          <p14:tracePt t="43778" x="8134350" y="5549900"/>
          <p14:tracePt t="43795" x="8089900" y="5556250"/>
          <p14:tracePt t="43795" x="8045450" y="5556250"/>
          <p14:tracePt t="43795" x="8001000" y="5562600"/>
          <p14:tracePt t="43813" x="7956550" y="5568950"/>
          <p14:tracePt t="43826" x="7912100" y="5575300"/>
          <p14:tracePt t="43826" x="7861300" y="5575300"/>
          <p14:tracePt t="43846" x="7759700" y="5581650"/>
          <p14:tracePt t="43846" x="7708900" y="5588000"/>
          <p14:tracePt t="43861" x="7651750" y="5588000"/>
          <p14:tracePt t="43861" x="7594600" y="5588000"/>
          <p14:tracePt t="43878" x="7531100" y="5588000"/>
          <p14:tracePt t="43878" x="7467600" y="5594350"/>
          <p14:tracePt t="43878" x="7397750" y="5594350"/>
          <p14:tracePt t="43897" x="7327900" y="5594350"/>
          <p14:tracePt t="43910" x="7251700" y="5594350"/>
          <p14:tracePt t="43910" x="7099300" y="5594350"/>
          <p14:tracePt t="43929" x="7016750" y="5600700"/>
          <p14:tracePt t="43929" x="6934200" y="5600700"/>
          <p14:tracePt t="43946" x="6851650" y="5600700"/>
          <p14:tracePt t="43946" x="6762750" y="5600700"/>
          <p14:tracePt t="43962" x="6673850" y="5607050"/>
          <p14:tracePt t="43962" x="6483350" y="5607050"/>
          <p14:tracePt t="43979" x="6388100" y="5607050"/>
          <p14:tracePt t="43979" x="6292850" y="5613400"/>
          <p14:tracePt t="43995" x="6184900" y="5613400"/>
          <p14:tracePt t="43995" x="6083300" y="5619750"/>
          <p14:tracePt t="44012" x="5981700" y="5619750"/>
          <p14:tracePt t="44012" x="5765800" y="5632450"/>
          <p14:tracePt t="44030" x="5657850" y="5638800"/>
          <p14:tracePt t="44030" x="5549900" y="5645150"/>
          <p14:tracePt t="44046" x="5441950" y="5651500"/>
          <p14:tracePt t="44046" x="5327650" y="5657850"/>
          <p14:tracePt t="44062" x="5219700" y="5670550"/>
          <p14:tracePt t="44062" x="5105400" y="5676900"/>
          <p14:tracePt t="44079" x="4991100" y="5683250"/>
          <p14:tracePt t="44079" x="4876800" y="5689600"/>
          <p14:tracePt t="44079" x="4762500" y="5702300"/>
          <p14:tracePt t="44098" x="4648200" y="5708650"/>
          <p14:tracePt t="44110" x="4540250" y="5721350"/>
          <p14:tracePt t="44110" x="4311650" y="5734050"/>
          <p14:tracePt t="44130" x="4203700" y="5746750"/>
          <p14:tracePt t="44130" x="4095750" y="5753100"/>
          <p14:tracePt t="44146" x="3987800" y="5759450"/>
          <p14:tracePt t="44146" x="3879850" y="5765800"/>
          <p14:tracePt t="44162" x="3771900" y="5772150"/>
          <p14:tracePt t="44162" x="3670300" y="5778500"/>
          <p14:tracePt t="44179" x="3568700" y="5784850"/>
          <p14:tracePt t="44179" x="3467100" y="5784850"/>
          <p14:tracePt t="44179" x="3365500" y="5784850"/>
          <p14:tracePt t="44198" x="3263900" y="5784850"/>
          <p14:tracePt t="44198" x="3168650" y="5784850"/>
          <p14:tracePt t="44212" x="3067050" y="5791200"/>
          <p14:tracePt t="44212" x="2965450" y="5791200"/>
          <p14:tracePt t="44229" x="2857500" y="5791200"/>
          <p14:tracePt t="44229" x="2762250" y="5797550"/>
          <p14:tracePt t="44246" x="2660650" y="5797550"/>
          <p14:tracePt t="44246" x="2565400" y="5803900"/>
          <p14:tracePt t="44262" x="2470150" y="5810250"/>
          <p14:tracePt t="44262" x="2286000" y="5816600"/>
          <p14:tracePt t="44279" x="2203450" y="5816600"/>
          <p14:tracePt t="44279" x="2120900" y="5816600"/>
          <p14:tracePt t="44296" x="2032000" y="5822950"/>
          <p14:tracePt t="44296" x="1949450" y="5822950"/>
          <p14:tracePt t="44312" x="1873250" y="5822950"/>
          <p14:tracePt t="44312" x="1714500" y="5829300"/>
          <p14:tracePt t="44330" x="1638300" y="5835650"/>
          <p14:tracePt t="44330" x="1568450" y="5835650"/>
          <p14:tracePt t="44346" x="1498600" y="5835650"/>
          <p14:tracePt t="44346" x="1428750" y="5842000"/>
          <p14:tracePt t="44363" x="1365250" y="5842000"/>
          <p14:tracePt t="44363" x="1308100" y="5842000"/>
          <p14:tracePt t="44380" x="1250950" y="5842000"/>
          <p14:tracePt t="44380" x="1200150" y="5848350"/>
          <p14:tracePt t="44380" x="1155700" y="5854700"/>
          <p14:tracePt t="44399" x="1111250" y="5861050"/>
          <p14:tracePt t="44399" x="1066800" y="5867400"/>
          <p14:tracePt t="44414" x="1028700" y="5873750"/>
          <p14:tracePt t="44414" x="996950" y="5880100"/>
          <p14:tracePt t="44430" x="971550" y="5886450"/>
          <p14:tracePt t="44430" x="946150" y="5892800"/>
          <p14:tracePt t="44447" x="920750" y="5899150"/>
          <p14:tracePt t="44447" x="901700" y="5905500"/>
          <p14:tracePt t="44463" x="889000" y="5911850"/>
          <p14:tracePt t="44463" x="876300" y="5918200"/>
          <p14:tracePt t="44463" x="869950" y="5924550"/>
          <p14:tracePt t="44483" x="863600" y="5930900"/>
          <p14:tracePt t="44495" x="863600" y="5937250"/>
          <p14:tracePt t="44512" x="869950" y="5943600"/>
          <p14:tracePt t="44512" x="876300" y="5943600"/>
          <p14:tracePt t="44530" x="882650" y="5943600"/>
          <p14:tracePt t="44530" x="889000" y="5943600"/>
          <p14:tracePt t="44530" x="895350" y="5937250"/>
          <p14:tracePt t="44550" x="901700" y="5937250"/>
          <p14:tracePt t="44562" x="908050" y="5937250"/>
          <p14:tracePt t="44562" x="927100" y="5937250"/>
          <p14:tracePt t="44580" x="933450" y="5937250"/>
          <p14:tracePt t="44580" x="939800" y="5937250"/>
          <p14:tracePt t="44597" x="946150" y="5937250"/>
          <p14:tracePt t="44597" x="952500" y="5937250"/>
          <p14:tracePt t="44614" x="958850" y="5937250"/>
          <p14:tracePt t="44614" x="971550" y="5937250"/>
          <p14:tracePt t="44631" x="977900" y="5937250"/>
          <p14:tracePt t="44631" x="977900" y="5943600"/>
          <p14:tracePt t="44647" x="984250" y="5943600"/>
          <p14:tracePt t="44647" x="990600" y="5949950"/>
          <p14:tracePt t="44664" x="996950" y="5956300"/>
          <p14:tracePt t="44679" x="1003300" y="5956300"/>
          <p14:tracePt t="44679" x="1016000" y="5962650"/>
          <p14:tracePt t="44698" x="1022350" y="5962650"/>
          <p14:tracePt t="44713" x="1028700" y="5962650"/>
          <p14:tracePt t="44713" x="1035050" y="5969000"/>
          <p14:tracePt t="44731" x="1041400" y="5969000"/>
          <p14:tracePt t="44731" x="1047750" y="5969000"/>
          <p14:tracePt t="44749" x="1054100" y="5962650"/>
          <p14:tracePt t="44762" x="1060450" y="5962650"/>
          <p14:tracePt t="44779" x="1060450" y="5956300"/>
          <p14:tracePt t="44810" x="1060450" y="5962650"/>
          <p14:tracePt t="44865" x="1066800" y="5962650"/>
          <p14:tracePt t="44877" x="1073150" y="5969000"/>
          <p14:tracePt t="44893" x="1079500" y="5969000"/>
          <p14:tracePt t="44901" x="1085850" y="5969000"/>
          <p14:tracePt t="44913" x="1098550" y="5969000"/>
          <p14:tracePt t="44913" x="1104900" y="5969000"/>
          <p14:tracePt t="44913" x="1117600" y="5962650"/>
          <p14:tracePt t="44934" x="1130300" y="5962650"/>
          <p14:tracePt t="44934" x="1143000" y="5962650"/>
          <p14:tracePt t="44948" x="1162050" y="5962650"/>
          <p14:tracePt t="44948" x="1181100" y="5962650"/>
          <p14:tracePt t="44965" x="1206500" y="5969000"/>
          <p14:tracePt t="44965" x="1225550" y="5969000"/>
          <p14:tracePt t="44982" x="1250950" y="5969000"/>
          <p14:tracePt t="44982" x="1301750" y="5975350"/>
          <p14:tracePt t="44998" x="1333500" y="5981700"/>
          <p14:tracePt t="44998" x="1358900" y="5981700"/>
          <p14:tracePt t="45015" x="1390650" y="5988050"/>
          <p14:tracePt t="45015" x="1416050" y="5994400"/>
          <p14:tracePt t="45032" x="1447800" y="5994400"/>
          <p14:tracePt t="45032" x="1479550" y="6000750"/>
          <p14:tracePt t="45032" x="1504950" y="6007100"/>
          <p14:tracePt t="45051" x="1536700" y="6013450"/>
          <p14:tracePt t="45051" x="1568450" y="6013450"/>
          <p14:tracePt t="45066" x="1593850" y="6019800"/>
          <p14:tracePt t="45066" x="1625600" y="6026150"/>
          <p14:tracePt t="45082" x="1657350" y="6026150"/>
          <p14:tracePt t="45082" x="1689100" y="6032500"/>
          <p14:tracePt t="45099" x="1720850" y="6032500"/>
          <p14:tracePt t="45099" x="1752600" y="6038850"/>
          <p14:tracePt t="45099" x="1784350" y="6038850"/>
          <p14:tracePt t="45119" x="1816100" y="6038850"/>
          <p14:tracePt t="45130" x="1847850" y="6038850"/>
          <p14:tracePt t="45130" x="1873250" y="6038850"/>
          <p14:tracePt t="45150" x="1930400" y="6032500"/>
          <p14:tracePt t="45150" x="1955800" y="6032500"/>
          <p14:tracePt t="45166" x="1987550" y="6026150"/>
          <p14:tracePt t="45166" x="2012950" y="6026150"/>
          <p14:tracePt t="45182" x="2038350" y="6026150"/>
          <p14:tracePt t="45182" x="2063750" y="6019800"/>
          <p14:tracePt t="45199" x="2089150" y="6019800"/>
          <p14:tracePt t="45199" x="2114550" y="6019800"/>
          <p14:tracePt t="45199" x="2139950" y="6013450"/>
          <p14:tracePt t="45218" x="2165350" y="6013450"/>
          <p14:tracePt t="45218" x="2184400" y="6013450"/>
          <p14:tracePt t="45233" x="2203450" y="6013450"/>
          <p14:tracePt t="45233" x="2228850" y="6013450"/>
          <p14:tracePt t="45249" x="2241550" y="6013450"/>
          <p14:tracePt t="45249" x="2260600" y="6019800"/>
          <p14:tracePt t="45266" x="2279650" y="6019800"/>
          <p14:tracePt t="45266" x="2292350" y="6019800"/>
          <p14:tracePt t="45283" x="2305050" y="6026150"/>
          <p14:tracePt t="45283" x="2324100" y="6032500"/>
          <p14:tracePt t="45299" x="2336800" y="6032500"/>
          <p14:tracePt t="45299" x="2343150" y="6038850"/>
          <p14:tracePt t="45316" x="2349500" y="6038850"/>
          <p14:tracePt t="45316" x="2355850" y="6038850"/>
          <p14:tracePt t="45333" x="2368550" y="6038850"/>
          <p14:tracePt t="45350" x="2374900" y="6032500"/>
          <p14:tracePt t="45390" x="2368550" y="6032500"/>
          <p14:tracePt t="45441" x="2368550" y="6038850"/>
          <p14:tracePt t="45458" x="2362200" y="6038850"/>
          <p14:tracePt t="45470" x="2355850" y="6038850"/>
          <p14:tracePt t="45487" x="2349500" y="6038850"/>
          <p14:tracePt t="45502" x="2343150" y="6045200"/>
          <p14:tracePt t="45518" x="2343150" y="6051550"/>
          <p14:tracePt t="45538" x="2336800" y="6051550"/>
          <p14:tracePt t="45579" x="2330450" y="6051550"/>
          <p14:tracePt t="45606" x="2324100" y="6051550"/>
          <p14:tracePt t="45622" x="2317750" y="6051550"/>
          <p14:tracePt t="45650" x="2311400" y="6051550"/>
          <p14:tracePt t="45666" x="2305050" y="6051550"/>
          <p14:tracePt t="45681" x="2298700" y="6045200"/>
          <p14:tracePt t="45697" x="2292350" y="6045200"/>
          <p14:tracePt t="45718" x="2305050" y="6038850"/>
          <p14:tracePt t="45778" x="2311400" y="6026150"/>
          <p14:tracePt t="45795" x="2317750" y="6019800"/>
          <p14:tracePt t="45804" x="2324100" y="6013450"/>
          <p14:tracePt t="45804" x="2330450" y="6007100"/>
          <p14:tracePt t="45819" x="2343150" y="6000750"/>
          <p14:tracePt t="45819" x="2355850" y="5988050"/>
          <p14:tracePt t="45836" x="2368550" y="5981700"/>
          <p14:tracePt t="45836" x="2381250" y="5969000"/>
          <p14:tracePt t="45836" x="2393950" y="5962650"/>
          <p14:tracePt t="45854" x="2406650" y="5949950"/>
          <p14:tracePt t="45867" x="2425700" y="5937250"/>
          <p14:tracePt t="45867" x="2457450" y="5911850"/>
          <p14:tracePt t="45888" x="2470150" y="5892800"/>
          <p14:tracePt t="45888" x="2489200" y="5880100"/>
          <p14:tracePt t="45903" x="2508250" y="5867400"/>
          <p14:tracePt t="45903" x="2533650" y="5848350"/>
          <p14:tracePt t="45919" x="2552700" y="5842000"/>
          <p14:tracePt t="45919" x="2578100" y="5829300"/>
          <p14:tracePt t="45936" x="2603500" y="5822950"/>
          <p14:tracePt t="45936" x="2660650" y="5810250"/>
          <p14:tracePt t="45953" x="2686050" y="5803900"/>
          <p14:tracePt t="45953" x="2711450" y="5803900"/>
          <p14:tracePt t="45969" x="2743200" y="5797550"/>
          <p14:tracePt t="45969" x="2774950" y="5797550"/>
          <p14:tracePt t="45986" x="2806700" y="5797550"/>
          <p14:tracePt t="45986" x="2838450" y="5797550"/>
          <p14:tracePt t="46003" x="2870200" y="5797550"/>
          <p14:tracePt t="46003" x="2940050" y="5803900"/>
          <p14:tracePt t="46020" x="2978150" y="5803900"/>
          <p14:tracePt t="46020" x="3022600" y="5803900"/>
          <p14:tracePt t="46036" x="3060700" y="5803900"/>
          <p14:tracePt t="46036" x="3098800" y="5803900"/>
          <p14:tracePt t="46053" x="3143250" y="5803900"/>
          <p14:tracePt t="46053" x="3187700" y="5803900"/>
          <p14:tracePt t="46053" x="3238500" y="5803900"/>
          <p14:tracePt t="46072" x="3282950" y="5803900"/>
          <p14:tracePt t="46072" x="3333750" y="5803900"/>
          <p14:tracePt t="46087" x="3378200" y="5810250"/>
          <p14:tracePt t="46102" x="3429000" y="58102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ja-JP" altLang="en-US"/>
              <a:t>各列に効果を加える</a:t>
            </a:r>
          </a:p>
        </p:txBody>
      </p:sp>
      <p:sp>
        <p:nvSpPr>
          <p:cNvPr id="583683" name="Text Box 3"/>
          <p:cNvSpPr txBox="1">
            <a:spLocks noChangeArrowheads="1"/>
          </p:cNvSpPr>
          <p:nvPr/>
        </p:nvSpPr>
        <p:spPr bwMode="auto">
          <a:xfrm>
            <a:off x="304800" y="1371600"/>
            <a:ext cx="4191000" cy="822325"/>
          </a:xfrm>
          <a:prstGeom prst="rect">
            <a:avLst/>
          </a:prstGeom>
          <a:noFill/>
          <a:ln w="38100">
            <a:noFill/>
            <a:miter lim="800000"/>
            <a:headEnd/>
            <a:tailEnd/>
          </a:ln>
          <a:effectLst/>
        </p:spPr>
        <p:txBody>
          <a:bodyPr>
            <a:spAutoFit/>
          </a:bodyPr>
          <a:lstStyle/>
          <a:p>
            <a:r>
              <a:rPr lang="ja-JP" altLang="en-US"/>
              <a:t>実験データに全く差がなければ下のようになる</a:t>
            </a:r>
          </a:p>
        </p:txBody>
      </p:sp>
      <p:graphicFrame>
        <p:nvGraphicFramePr>
          <p:cNvPr id="583858" name="Group 178"/>
          <p:cNvGraphicFramePr>
            <a:graphicFrameLocks noGrp="1"/>
          </p:cNvGraphicFramePr>
          <p:nvPr/>
        </p:nvGraphicFramePr>
        <p:xfrm>
          <a:off x="323850" y="2492375"/>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782" name="Line 102"/>
          <p:cNvSpPr>
            <a:spLocks noChangeShapeType="1"/>
          </p:cNvSpPr>
          <p:nvPr/>
        </p:nvSpPr>
        <p:spPr bwMode="auto">
          <a:xfrm>
            <a:off x="4140200" y="3860800"/>
            <a:ext cx="936625" cy="0"/>
          </a:xfrm>
          <a:prstGeom prst="line">
            <a:avLst/>
          </a:prstGeom>
          <a:noFill/>
          <a:ln w="38100">
            <a:solidFill>
              <a:srgbClr val="FF6600"/>
            </a:solidFill>
            <a:round/>
            <a:headEnd/>
            <a:tailEnd type="triangle" w="lg" len="lg"/>
          </a:ln>
          <a:effectLst/>
        </p:spPr>
        <p:txBody>
          <a:bodyPr anchor="ctr">
            <a:spAutoFit/>
          </a:bodyPr>
          <a:lstStyle/>
          <a:p>
            <a:endParaRPr lang="ja-JP" altLang="en-US"/>
          </a:p>
        </p:txBody>
      </p:sp>
      <p:sp>
        <p:nvSpPr>
          <p:cNvPr id="583783" name="Text Box 103"/>
          <p:cNvSpPr txBox="1">
            <a:spLocks noChangeArrowheads="1"/>
          </p:cNvSpPr>
          <p:nvPr/>
        </p:nvSpPr>
        <p:spPr bwMode="auto">
          <a:xfrm>
            <a:off x="3924300" y="5424488"/>
            <a:ext cx="1636713" cy="1187450"/>
          </a:xfrm>
          <a:prstGeom prst="rect">
            <a:avLst/>
          </a:prstGeom>
          <a:noFill/>
          <a:ln w="38100">
            <a:noFill/>
            <a:miter lim="800000"/>
            <a:headEnd/>
            <a:tailEnd/>
          </a:ln>
          <a:effectLst/>
        </p:spPr>
        <p:txBody>
          <a:bodyPr wrap="none">
            <a:spAutoFit/>
          </a:bodyPr>
          <a:lstStyle/>
          <a:p>
            <a:r>
              <a:rPr lang="ja-JP" altLang="en-US">
                <a:latin typeface="ＭＳ Ｐゴシック" charset="-128"/>
              </a:rPr>
              <a:t>ひまわり　</a:t>
            </a:r>
            <a:r>
              <a:rPr lang="en-US" altLang="ja-JP">
                <a:latin typeface="ＭＳ Ｐゴシック" charset="-128"/>
              </a:rPr>
              <a:t>0</a:t>
            </a:r>
          </a:p>
          <a:p>
            <a:r>
              <a:rPr lang="ja-JP" altLang="en-US">
                <a:latin typeface="ＭＳ Ｐゴシック" charset="-128"/>
              </a:rPr>
              <a:t>大豆　</a:t>
            </a:r>
            <a:r>
              <a:rPr lang="en-US" altLang="ja-JP">
                <a:latin typeface="ＭＳ Ｐゴシック" charset="-128"/>
              </a:rPr>
              <a:t>-3</a:t>
            </a:r>
          </a:p>
          <a:p>
            <a:r>
              <a:rPr lang="ja-JP" altLang="en-US">
                <a:latin typeface="ＭＳ Ｐゴシック" charset="-128"/>
              </a:rPr>
              <a:t>人工餌　</a:t>
            </a:r>
            <a:r>
              <a:rPr lang="en-US" altLang="ja-JP">
                <a:latin typeface="ＭＳ Ｐゴシック" charset="-128"/>
              </a:rPr>
              <a:t>3</a:t>
            </a:r>
          </a:p>
        </p:txBody>
      </p:sp>
      <p:sp>
        <p:nvSpPr>
          <p:cNvPr id="583784" name="Text Box 104"/>
          <p:cNvSpPr txBox="1">
            <a:spLocks noChangeArrowheads="1"/>
          </p:cNvSpPr>
          <p:nvPr/>
        </p:nvSpPr>
        <p:spPr bwMode="auto">
          <a:xfrm>
            <a:off x="5318125" y="1371600"/>
            <a:ext cx="3371850" cy="822325"/>
          </a:xfrm>
          <a:prstGeom prst="rect">
            <a:avLst/>
          </a:prstGeom>
          <a:noFill/>
          <a:ln w="38100">
            <a:noFill/>
            <a:miter lim="800000"/>
            <a:headEnd/>
            <a:tailEnd/>
          </a:ln>
          <a:effectLst/>
        </p:spPr>
        <p:txBody>
          <a:bodyPr wrap="none">
            <a:spAutoFit/>
          </a:bodyPr>
          <a:lstStyle/>
          <a:p>
            <a:r>
              <a:rPr lang="ja-JP" altLang="en-US"/>
              <a:t>餌の効果に差があるなら</a:t>
            </a:r>
          </a:p>
          <a:p>
            <a:r>
              <a:rPr lang="ja-JP" altLang="en-US"/>
              <a:t>下のような結果になる</a:t>
            </a:r>
          </a:p>
        </p:txBody>
      </p:sp>
      <p:sp>
        <p:nvSpPr>
          <p:cNvPr id="583859" name="Text Box 179"/>
          <p:cNvSpPr txBox="1">
            <a:spLocks noChangeArrowheads="1"/>
          </p:cNvSpPr>
          <p:nvPr/>
        </p:nvSpPr>
        <p:spPr bwMode="auto">
          <a:xfrm>
            <a:off x="2339975" y="5805488"/>
            <a:ext cx="1555750" cy="457200"/>
          </a:xfrm>
          <a:prstGeom prst="rect">
            <a:avLst/>
          </a:prstGeom>
          <a:noFill/>
          <a:ln w="38100" algn="ctr">
            <a:noFill/>
            <a:miter lim="800000"/>
            <a:headEnd/>
            <a:tailEnd/>
          </a:ln>
          <a:effectLst/>
        </p:spPr>
        <p:txBody>
          <a:bodyPr wrap="none">
            <a:spAutoFit/>
          </a:bodyPr>
          <a:lstStyle/>
          <a:p>
            <a:r>
              <a:rPr lang="ja-JP" altLang="en-US"/>
              <a:t>餌の効果：</a:t>
            </a:r>
          </a:p>
        </p:txBody>
      </p:sp>
      <p:graphicFrame>
        <p:nvGraphicFramePr>
          <p:cNvPr id="583860" name="Group 180"/>
          <p:cNvGraphicFramePr>
            <a:graphicFrameLocks noGrp="1"/>
          </p:cNvGraphicFramePr>
          <p:nvPr/>
        </p:nvGraphicFramePr>
        <p:xfrm>
          <a:off x="5076825" y="2492375"/>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Group 135"/>
          <p:cNvGraphicFramePr>
            <a:graphicFrameLocks noGrp="1"/>
          </p:cNvGraphicFramePr>
          <p:nvPr>
            <p:extLst>
              <p:ext uri="{D42A27DB-BD31-4B8C-83A1-F6EECF244321}">
                <p14:modId xmlns:p14="http://schemas.microsoft.com/office/powerpoint/2010/main" val="2709474066"/>
              </p:ext>
            </p:extLst>
          </p:nvPr>
        </p:nvGraphicFramePr>
        <p:xfrm>
          <a:off x="5095875" y="2489200"/>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8602"/>
    </mc:Choice>
    <mc:Fallback>
      <p:transition spd="slow" advTm="48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5" x="1987550" y="5772150"/>
          <p14:tracePt t="1309" x="1981200" y="5772150"/>
          <p14:tracePt t="1317" x="1968500" y="5772150"/>
          <p14:tracePt t="1317" x="1949450" y="5772150"/>
          <p14:tracePt t="1336" x="1930400" y="5765800"/>
          <p14:tracePt t="1336" x="1898650" y="5765800"/>
          <p14:tracePt t="1353" x="1885950" y="5765800"/>
          <p14:tracePt t="1353" x="1873250" y="5765800"/>
          <p14:tracePt t="1369" x="1866900" y="5772150"/>
          <p14:tracePt t="1369" x="1860550" y="5772150"/>
          <p14:tracePt t="1386" x="1860550" y="5778500"/>
          <p14:tracePt t="1408" x="1866900" y="5784850"/>
          <p14:tracePt t="1420" x="1873250" y="5784850"/>
          <p14:tracePt t="1436" x="1879600" y="5778500"/>
          <p14:tracePt t="1436" x="1885950" y="5778500"/>
          <p14:tracePt t="1452" x="1898650" y="5772150"/>
          <p14:tracePt t="1467" x="1905000" y="5772150"/>
          <p14:tracePt t="1467" x="1911350" y="5765800"/>
          <p14:tracePt t="1487" x="1917700" y="5759450"/>
          <p14:tracePt t="1501" x="1924050" y="5753100"/>
          <p14:tracePt t="1520" x="1924050" y="5746750"/>
          <p14:tracePt t="1539" x="1930400" y="5746750"/>
          <p14:tracePt t="1555" x="1936750" y="5746750"/>
          <p14:tracePt t="1572" x="1943100" y="5746750"/>
          <p14:tracePt t="1588" x="1955800" y="5753100"/>
          <p14:tracePt t="1601" x="1968500" y="5759450"/>
          <p14:tracePt t="1623" x="1974850" y="5753100"/>
          <p14:tracePt t="1639" x="1981200" y="5753100"/>
          <p14:tracePt t="1639" x="1987550" y="5753100"/>
          <p14:tracePt t="1653" x="2000250" y="5753100"/>
          <p14:tracePt t="1653" x="2006600" y="5746750"/>
          <p14:tracePt t="1670" x="2012950" y="5746750"/>
          <p14:tracePt t="1670" x="2019300" y="5740400"/>
          <p14:tracePt t="1686" x="2032000" y="5734050"/>
          <p14:tracePt t="1686" x="2044700" y="5727700"/>
          <p14:tracePt t="1703" x="2057400" y="5721350"/>
          <p14:tracePt t="1703" x="2076450" y="5715000"/>
          <p14:tracePt t="1721" x="2089150" y="5708650"/>
          <p14:tracePt t="1721" x="2095500" y="5702300"/>
          <p14:tracePt t="1737" x="2108200" y="5702300"/>
          <p14:tracePt t="1737" x="2114550" y="5702300"/>
          <p14:tracePt t="1753" x="2127250" y="5695950"/>
          <p14:tracePt t="1753" x="2133600" y="5695950"/>
          <p14:tracePt t="1753" x="2139950" y="5689600"/>
          <p14:tracePt t="1773" x="2146300" y="5683250"/>
          <p14:tracePt t="1785" x="2152650" y="5683250"/>
          <p14:tracePt t="1785" x="2165350" y="5670550"/>
          <p14:tracePt t="1804" x="2171700" y="5670550"/>
          <p14:tracePt t="1804" x="2184400" y="5670550"/>
          <p14:tracePt t="1821" x="2190750" y="5664200"/>
          <p14:tracePt t="1835" x="2197100" y="5657850"/>
          <p14:tracePt t="1835" x="2203450" y="5657850"/>
          <p14:tracePt t="1835" x="2209800" y="5657850"/>
          <p14:tracePt t="1856" x="2216150" y="5657850"/>
          <p14:tracePt t="1872" x="2222500" y="5651500"/>
          <p14:tracePt t="1891" x="2216150" y="5651500"/>
          <p14:tracePt t="1931" x="2222500" y="5651500"/>
          <p14:tracePt t="1991" x="2216150" y="5651500"/>
          <p14:tracePt t="2051" x="2216150" y="5657850"/>
          <p14:tracePt t="2119" x="2209800" y="5664200"/>
          <p14:tracePt t="2199" x="2203450" y="5670550"/>
          <p14:tracePt t="2268" x="2197100" y="5676900"/>
          <p14:tracePt t="2307" x="2190750" y="5683250"/>
          <p14:tracePt t="2351" x="2184400" y="5683250"/>
          <p14:tracePt t="2396" x="2184400" y="5689600"/>
          <p14:tracePt t="2479" x="2178050" y="5695950"/>
          <p14:tracePt t="2552" x="2171700" y="5695950"/>
          <p14:tracePt t="2568" x="2165350" y="5708650"/>
          <p14:tracePt t="2583" x="2159000" y="5715000"/>
          <p14:tracePt t="2600" x="2152650" y="5721350"/>
          <p14:tracePt t="2612" x="2146300" y="5727700"/>
          <p14:tracePt t="2644" x="2152650" y="5734050"/>
          <p14:tracePt t="2671" x="2152650" y="5740400"/>
          <p14:tracePt t="2712" x="2159000" y="5740400"/>
          <p14:tracePt t="2756" x="2159000" y="5746750"/>
          <p14:tracePt t="2780" x="2165350" y="5753100"/>
          <p14:tracePt t="2792" x="2171700" y="5753100"/>
          <p14:tracePt t="2860" x="2178050" y="5753100"/>
          <p14:tracePt t="2909" x="2190750" y="5753100"/>
          <p14:tracePt t="2929" x="2197100" y="5753100"/>
          <p14:tracePt t="2972" x="2203450" y="5753100"/>
          <p14:tracePt t="3005" x="2209800" y="5746750"/>
          <p14:tracePt t="3028" x="2216150" y="5746750"/>
          <p14:tracePt t="3040" x="2222500" y="5746750"/>
          <p14:tracePt t="3056" x="2228850" y="5753100"/>
          <p14:tracePt t="3109" x="2235200" y="5753100"/>
          <p14:tracePt t="3141" x="2241550" y="5753100"/>
          <p14:tracePt t="3253" x="2247900" y="5759450"/>
          <p14:tracePt t="3273" x="2254250" y="5753100"/>
          <p14:tracePt t="3289" x="2260600" y="5753100"/>
          <p14:tracePt t="3305" x="2266950" y="5746750"/>
          <p14:tracePt t="3321" x="2266950" y="5740400"/>
          <p14:tracePt t="3333" x="2266950" y="5734050"/>
          <p14:tracePt t="3365" x="2266950" y="5727700"/>
          <p14:tracePt t="3381" x="2273300" y="5721350"/>
          <p14:tracePt t="3394" x="2279650" y="5715000"/>
          <p14:tracePt t="3409" x="2286000" y="5708650"/>
          <p14:tracePt t="3425" x="2292350" y="5702300"/>
          <p14:tracePt t="3425" x="2298700" y="5702300"/>
          <p14:tracePt t="3443" x="2305050" y="5702300"/>
          <p14:tracePt t="3443" x="2311400" y="5695950"/>
          <p14:tracePt t="3462" x="2324100" y="5695950"/>
          <p14:tracePt t="3462" x="2336800" y="5689600"/>
          <p14:tracePt t="3477" x="2343150" y="5683250"/>
          <p14:tracePt t="3477" x="2349500" y="5683250"/>
          <p14:tracePt t="3494" x="2362200" y="5683250"/>
          <p14:tracePt t="3494" x="2368550" y="5683250"/>
          <p14:tracePt t="3511" x="2374900" y="5676900"/>
          <p14:tracePt t="3511" x="2381250" y="5676900"/>
          <p14:tracePt t="3511" x="2393950" y="5676900"/>
          <p14:tracePt t="3529" x="2400300" y="5676900"/>
          <p14:tracePt t="3542" x="2406650" y="5670550"/>
          <p14:tracePt t="3558" x="2419350" y="5664200"/>
          <p14:tracePt t="3575" x="2425700" y="5664200"/>
          <p14:tracePt t="3591" x="2432050" y="5664200"/>
          <p14:tracePt t="3612" x="2438400" y="5657850"/>
          <p14:tracePt t="3632" x="2432050" y="5657850"/>
          <p14:tracePt t="3688" x="2425700" y="5651500"/>
          <p14:tracePt t="3707" x="2419350" y="5645150"/>
          <p14:tracePt t="3732" x="2413000" y="5645150"/>
          <p14:tracePt t="3748" x="2413000" y="5638800"/>
          <p14:tracePt t="3760" x="2413000" y="5632450"/>
          <p14:tracePt t="3769" x="2406650" y="5626100"/>
          <p14:tracePt t="3776" x="2406650" y="5619750"/>
          <p14:tracePt t="3776" x="2406650" y="5613400"/>
          <p14:tracePt t="3794" x="2400300" y="5613400"/>
          <p14:tracePt t="3794" x="2400300" y="5607050"/>
          <p14:tracePt t="3794" x="2393950" y="5600700"/>
          <p14:tracePt t="3813" x="2393950" y="5594350"/>
          <p14:tracePt t="3825" x="2387600" y="5588000"/>
          <p14:tracePt t="3843" x="2381250" y="5581650"/>
          <p14:tracePt t="3843" x="2374900" y="5581650"/>
          <p14:tracePt t="3861" x="2368550" y="5581650"/>
          <p14:tracePt t="3875" x="2355850" y="5581650"/>
          <p14:tracePt t="3875" x="2349500" y="5581650"/>
          <p14:tracePt t="3895" x="2343150" y="5581650"/>
          <p14:tracePt t="3909" x="2336800" y="5581650"/>
          <p14:tracePt t="3909" x="2330450" y="5588000"/>
          <p14:tracePt t="3929" x="2317750" y="5594350"/>
          <p14:tracePt t="3943" x="2305050" y="5594350"/>
          <p14:tracePt t="3959" x="2298700" y="5600700"/>
          <p14:tracePt t="3959" x="2292350" y="5600700"/>
          <p14:tracePt t="3978" x="2286000" y="5600700"/>
          <p14:tracePt t="3978" x="2279650" y="5600700"/>
          <p14:tracePt t="3995" x="2273300" y="5600700"/>
          <p14:tracePt t="3995" x="2266950" y="5607050"/>
          <p14:tracePt t="4011" x="2260600" y="5607050"/>
          <p14:tracePt t="4026" x="2254250" y="5607050"/>
          <p14:tracePt t="4043" x="2254250" y="5613400"/>
          <p14:tracePt t="4092" x="2254250" y="5619750"/>
          <p14:tracePt t="4112" x="2254250" y="5626100"/>
          <p14:tracePt t="4159" x="2247900" y="5626100"/>
          <p14:tracePt t="4180" x="2247900" y="5638800"/>
          <p14:tracePt t="4204" x="2241550" y="5638800"/>
          <p14:tracePt t="4220" x="2235200" y="5645150"/>
          <p14:tracePt t="4240" x="2228850" y="5645150"/>
          <p14:tracePt t="4256" x="2222500" y="5645150"/>
          <p14:tracePt t="4272" x="2216150" y="5645150"/>
          <p14:tracePt t="4288" x="2209800" y="5645150"/>
          <p14:tracePt t="4300" x="2203450" y="5651500"/>
          <p14:tracePt t="4316" x="2203450" y="5657850"/>
          <p14:tracePt t="4376" x="2203450" y="5664200"/>
          <p14:tracePt t="4400" x="2203450" y="5670550"/>
          <p14:tracePt t="4420" x="2203450" y="5676900"/>
          <p14:tracePt t="4436" x="2197100" y="5683250"/>
          <p14:tracePt t="4472" x="2190750" y="5689600"/>
          <p14:tracePt t="4488" x="2190750" y="5695950"/>
          <p14:tracePt t="4504" x="2184400" y="5695950"/>
          <p14:tracePt t="4520" x="2178050" y="5695950"/>
          <p14:tracePt t="4540" x="2171700" y="5695950"/>
          <p14:tracePt t="4572" x="2165350" y="5689600"/>
          <p14:tracePt t="4616" x="2159000" y="5689600"/>
          <p14:tracePt t="4727" x="2152650" y="5689600"/>
          <p14:tracePt t="4752" x="2146300" y="5689600"/>
          <p14:tracePt t="4796" x="2146300" y="5695950"/>
          <p14:tracePt t="4832" x="2139950" y="5695950"/>
          <p14:tracePt t="4864" x="2133600" y="5695950"/>
          <p14:tracePt t="4892" x="2127250" y="5702300"/>
          <p14:tracePt t="4916" x="2127250" y="5695950"/>
          <p14:tracePt t="5000" x="2133600" y="5702300"/>
          <p14:tracePt t="5148" x="2139950" y="5708650"/>
          <p14:tracePt t="5172" x="2146300" y="5708650"/>
          <p14:tracePt t="5188" x="2152650" y="5708650"/>
          <p14:tracePt t="5201" x="2159000" y="5708650"/>
          <p14:tracePt t="5217" x="2171700" y="5708650"/>
          <p14:tracePt t="5232" x="2178050" y="5708650"/>
          <p14:tracePt t="5260" x="2184400" y="5715000"/>
          <p14:tracePt t="5276" x="2190750" y="5708650"/>
          <p14:tracePt t="5328" x="2184400" y="5702300"/>
          <p14:tracePt t="5344" x="2184400" y="5695950"/>
          <p14:tracePt t="5369" x="2190750" y="5689600"/>
          <p14:tracePt t="5404" x="2197100" y="5683250"/>
          <p14:tracePt t="5432" x="2197100" y="5676900"/>
          <p14:tracePt t="5448" x="2190750" y="5676900"/>
          <p14:tracePt t="5500" x="2184400" y="5676900"/>
          <p14:tracePt t="5532" x="2178050" y="5676900"/>
          <p14:tracePt t="5548" x="2178050" y="5670550"/>
          <p14:tracePt t="5576" x="2178050" y="5664200"/>
          <p14:tracePt t="5600" x="2184400" y="5664200"/>
          <p14:tracePt t="5636" x="2190750" y="5664200"/>
          <p14:tracePt t="5720" x="2197100" y="5657850"/>
          <p14:tracePt t="5756" x="2203450" y="5657850"/>
          <p14:tracePt t="5781" x="2203450" y="5651500"/>
          <p14:tracePt t="5808" x="2203450" y="5645150"/>
          <p14:tracePt t="5848" x="2203450" y="5638800"/>
          <p14:tracePt t="5876" x="2203450" y="5632450"/>
          <p14:tracePt t="5960" x="2209800" y="5632450"/>
          <p14:tracePt t="5980" x="2216150" y="5626100"/>
          <p14:tracePt t="6004" x="2222500" y="5619750"/>
          <p14:tracePt t="6056" x="2228850" y="5613400"/>
          <p14:tracePt t="6072" x="2235200" y="5613400"/>
          <p14:tracePt t="6092" x="2235200" y="5607050"/>
          <p14:tracePt t="6108" x="2241550" y="5600700"/>
          <p14:tracePt t="6132" x="2247900" y="5600700"/>
          <p14:tracePt t="6152" x="2254250" y="5594350"/>
          <p14:tracePt t="6192" x="2260600" y="5594350"/>
          <p14:tracePt t="6260" x="2254250" y="5588000"/>
          <p14:tracePt t="6332" x="2254250" y="5581650"/>
          <p14:tracePt t="6356" x="2254250" y="5575300"/>
          <p14:tracePt t="6408" x="2260600" y="5568950"/>
          <p14:tracePt t="6500" x="2266950" y="5568950"/>
          <p14:tracePt t="6768" x="2266950" y="5562600"/>
          <p14:tracePt t="6793" x="2273300" y="5556250"/>
          <p14:tracePt t="6813" x="2279650" y="5549900"/>
          <p14:tracePt t="6829" x="2279650" y="5543550"/>
          <p14:tracePt t="6852" x="2286000" y="5543550"/>
          <p14:tracePt t="6868" x="2286000" y="5537200"/>
          <p14:tracePt t="6880" x="2286000" y="5530850"/>
          <p14:tracePt t="6905" x="2292350" y="5524500"/>
          <p14:tracePt t="6920" x="2292350" y="5518150"/>
          <p14:tracePt t="6933" x="2298700" y="5511800"/>
          <p14:tracePt t="6949" x="2305050" y="5505450"/>
          <p14:tracePt t="6965" x="2311400" y="5499100"/>
          <p14:tracePt t="6973" x="2317750" y="5499100"/>
          <p14:tracePt t="6986" x="2324100" y="5486400"/>
          <p14:tracePt t="6986" x="2330450" y="5486400"/>
          <p14:tracePt t="7005" x="2336800" y="5480050"/>
          <p14:tracePt t="7005" x="2343150" y="5480050"/>
          <p14:tracePt t="7022" x="2349500" y="5473700"/>
          <p14:tracePt t="7022" x="2355850" y="5473700"/>
          <p14:tracePt t="7022" x="2355850" y="5467350"/>
          <p14:tracePt t="7041" x="2362200" y="5467350"/>
          <p14:tracePt t="7041" x="2368550" y="5461000"/>
          <p14:tracePt t="7055" x="2374900" y="5454650"/>
          <p14:tracePt t="7070" x="2381250" y="5448300"/>
          <p14:tracePt t="7070" x="2381250" y="5441950"/>
          <p14:tracePt t="7089" x="2387600" y="5435600"/>
          <p14:tracePt t="7104" x="2387600" y="5429250"/>
          <p14:tracePt t="7104" x="2393950" y="5422900"/>
          <p14:tracePt t="7123" x="2393950" y="5416550"/>
          <p14:tracePt t="7144" x="2387600" y="5416550"/>
          <p14:tracePt t="7168" x="2381250" y="5416550"/>
          <p14:tracePt t="7180" x="2374900" y="5416550"/>
          <p14:tracePt t="7196" x="2368550" y="5416550"/>
          <p14:tracePt t="7212" x="2362200" y="5416550"/>
          <p14:tracePt t="7241" x="2355850" y="5416550"/>
          <p14:tracePt t="7264" x="2349500" y="5422900"/>
          <p14:tracePt t="7289" x="2343150" y="5422900"/>
          <p14:tracePt t="7317" x="2343150" y="5429250"/>
          <p14:tracePt t="7360" x="2343150" y="5435600"/>
          <p14:tracePt t="7385" x="2349500" y="5441950"/>
          <p14:tracePt t="7401" x="2355850" y="5441950"/>
          <p14:tracePt t="7409" x="2362200" y="5448300"/>
          <p14:tracePt t="7409" x="2374900" y="5454650"/>
          <p14:tracePt t="7423" x="2381250" y="5454650"/>
          <p14:tracePt t="7423" x="2387600" y="5461000"/>
          <p14:tracePt t="7440" x="2400300" y="5467350"/>
          <p14:tracePt t="7440" x="2406650" y="5467350"/>
          <p14:tracePt t="7457" x="2419350" y="5473700"/>
          <p14:tracePt t="7457" x="2438400" y="5480050"/>
          <p14:tracePt t="7474" x="2444750" y="5480050"/>
          <p14:tracePt t="7474" x="2451100" y="5480050"/>
          <p14:tracePt t="7490" x="2457450" y="5480050"/>
          <p14:tracePt t="7490" x="2470150" y="5480050"/>
          <p14:tracePt t="7507" x="2476500" y="5473700"/>
          <p14:tracePt t="7507" x="2482850" y="5473700"/>
          <p14:tracePt t="7523" x="2489200" y="5473700"/>
          <p14:tracePt t="7538" x="2495550" y="5467350"/>
          <p14:tracePt t="7538" x="2508250" y="5467350"/>
          <p14:tracePt t="7558" x="2514600" y="5467350"/>
          <p14:tracePt t="7558" x="2520950" y="5467350"/>
          <p14:tracePt t="7573" x="2533650" y="5467350"/>
          <p14:tracePt t="7573" x="2540000" y="5467350"/>
          <p14:tracePt t="7573" x="2546350" y="5467350"/>
          <p14:tracePt t="7594" x="2552700" y="5467350"/>
          <p14:tracePt t="7605" x="2559050" y="5467350"/>
          <p14:tracePt t="7605" x="2565400" y="5467350"/>
          <p14:tracePt t="7605" x="2571750" y="5467350"/>
          <p14:tracePt t="7626" x="2584450" y="5467350"/>
          <p14:tracePt t="7641" x="2590800" y="5467350"/>
          <p14:tracePt t="7655" x="2597150" y="5473700"/>
          <p14:tracePt t="7677" x="2584450" y="5473700"/>
          <p14:tracePt t="7729" x="2578100" y="5473700"/>
          <p14:tracePt t="7745" x="2571750" y="5480050"/>
          <p14:tracePt t="7761" x="2565400" y="5480050"/>
          <p14:tracePt t="7772" x="2552700" y="5480050"/>
          <p14:tracePt t="7788" x="2546350" y="5480050"/>
          <p14:tracePt t="7804" x="2540000" y="5480050"/>
          <p14:tracePt t="7813" x="2533650" y="5473700"/>
          <p14:tracePt t="7822" x="2527300" y="5473700"/>
          <p14:tracePt t="7822" x="2514600" y="5473700"/>
          <p14:tracePt t="7842" x="2508250" y="5467350"/>
          <p14:tracePt t="7856" x="2501900" y="5461000"/>
          <p14:tracePt t="7873" x="2495550" y="5461000"/>
          <p14:tracePt t="7890" x="2489200" y="5454650"/>
          <p14:tracePt t="7906" x="2482850" y="5448300"/>
          <p14:tracePt t="7923" x="2476500" y="5441950"/>
          <p14:tracePt t="7940" x="2470150" y="5448300"/>
          <p14:tracePt t="7957" x="2463800" y="5448300"/>
          <p14:tracePt t="7973" x="2463800" y="5454650"/>
          <p14:tracePt t="7990" x="2457450" y="5461000"/>
          <p14:tracePt t="8009" x="2451100" y="5461000"/>
          <p14:tracePt t="8024" x="2444750" y="5467350"/>
          <p14:tracePt t="8040" x="2438400" y="5467350"/>
          <p14:tracePt t="8057" x="2432050" y="5467350"/>
          <p14:tracePt t="8074" x="2419350" y="5467350"/>
          <p14:tracePt t="8092" x="2413000" y="5467350"/>
          <p14:tracePt t="8107" x="2406650" y="5467350"/>
          <p14:tracePt t="8124" x="2400300" y="5473700"/>
          <p14:tracePt t="8141" x="2393950" y="5473700"/>
          <p14:tracePt t="8165" x="2387600" y="5473700"/>
          <p14:tracePt t="8193" x="2393950" y="5473700"/>
          <p14:tracePt t="8269" x="2400300" y="5467350"/>
          <p14:tracePt t="8301" x="2400300" y="5461000"/>
          <p14:tracePt t="8321" x="2406650" y="5454650"/>
          <p14:tracePt t="8345" x="2419350" y="5454650"/>
          <p14:tracePt t="8365" x="2425700" y="5448300"/>
          <p14:tracePt t="8412" x="2432050" y="5441950"/>
          <p14:tracePt t="8449" x="2438400" y="5435600"/>
          <p14:tracePt t="8525" x="2438400" y="5429250"/>
          <p14:tracePt t="8541" x="2438400" y="5422900"/>
          <p14:tracePt t="8553" x="2432050" y="5416550"/>
          <p14:tracePt t="8578" x="2425700" y="5416550"/>
          <p14:tracePt t="8621" x="2419350" y="5416550"/>
          <p14:tracePt t="8661" x="2425700" y="5410200"/>
          <p14:tracePt t="8724" x="2432050" y="5403850"/>
          <p14:tracePt t="8793" x="2438400" y="5403850"/>
          <p14:tracePt t="8817" x="2444750" y="5403850"/>
          <p14:tracePt t="8833" x="2451100" y="5397500"/>
          <p14:tracePt t="8846" x="2457450" y="5403850"/>
          <p14:tracePt t="8885" x="2457450" y="5397500"/>
          <p14:tracePt t="8981" x="2451100" y="5397500"/>
          <p14:tracePt t="9005" x="2444750" y="5397500"/>
          <p14:tracePt t="9021" x="2438400" y="5403850"/>
          <p14:tracePt t="9032" x="2432050" y="5403850"/>
          <p14:tracePt t="9049" x="2425700" y="5410200"/>
          <p14:tracePt t="9073" x="2419350" y="5416550"/>
          <p14:tracePt t="9093" x="2419350" y="5410200"/>
          <p14:tracePt t="9305" x="2425700" y="5403850"/>
          <p14:tracePt t="9321" x="2425700" y="5397500"/>
          <p14:tracePt t="9333" x="2432050" y="5391150"/>
          <p14:tracePt t="9349" x="2438400" y="5384800"/>
          <p14:tracePt t="9365" x="2444750" y="5378450"/>
          <p14:tracePt t="9392" x="2451100" y="5378450"/>
          <p14:tracePt t="9416" x="2444750" y="5384800"/>
          <p14:tracePt t="9469" x="2432050" y="5391150"/>
          <p14:tracePt t="9485" x="2425700" y="5391150"/>
          <p14:tracePt t="9495" x="2419350" y="5391150"/>
          <p14:tracePt t="9495" x="2400300" y="5397500"/>
          <p14:tracePt t="9514" x="2387600" y="5397500"/>
          <p14:tracePt t="9514" x="2374900" y="5403850"/>
          <p14:tracePt t="9531" x="2362200" y="5403850"/>
          <p14:tracePt t="9531" x="2343150" y="5403850"/>
          <p14:tracePt t="9547" x="2330450" y="5410200"/>
          <p14:tracePt t="9547" x="2317750" y="5410200"/>
          <p14:tracePt t="9547" x="2305050" y="5410200"/>
          <p14:tracePt t="9566" x="2292350" y="5416550"/>
          <p14:tracePt t="9566" x="2279650" y="5416550"/>
          <p14:tracePt t="9583" x="2266950" y="5416550"/>
          <p14:tracePt t="9583" x="2260600" y="5422900"/>
          <p14:tracePt t="9598" x="2247900" y="5422900"/>
          <p14:tracePt t="9598" x="2241550" y="5429250"/>
          <p14:tracePt t="9614" x="2228850" y="5435600"/>
          <p14:tracePt t="9614" x="2222500" y="5441950"/>
          <p14:tracePt t="9631" x="2216150" y="5448300"/>
          <p14:tracePt t="9631" x="2203450" y="5448300"/>
          <p14:tracePt t="9631" x="2197100" y="5454650"/>
          <p14:tracePt t="9650" x="2190750" y="5454650"/>
          <p14:tracePt t="9662" x="2184400" y="5461000"/>
          <p14:tracePt t="9662" x="2178050" y="5461000"/>
          <p14:tracePt t="9682" x="2171700" y="5467350"/>
          <p14:tracePt t="9696" x="2165350" y="5473700"/>
          <p14:tracePt t="9713" x="2159000" y="5480050"/>
          <p14:tracePt t="9729" x="2159000" y="5486400"/>
          <p14:tracePt t="9729" x="2152650" y="5492750"/>
          <p14:tracePt t="9748" x="2146300" y="5499100"/>
          <p14:tracePt t="9763" x="2139950" y="5505450"/>
          <p14:tracePt t="9793" x="2133600" y="5511800"/>
          <p14:tracePt t="9813" x="2133600" y="5518150"/>
          <p14:tracePt t="9853" x="2139950" y="5518150"/>
          <p14:tracePt t="9881" x="2146300" y="5518150"/>
          <p14:tracePt t="9905" x="2146300" y="5524500"/>
          <p14:tracePt t="10017" x="2152650" y="5524500"/>
          <p14:tracePt t="10078" x="2159000" y="5524500"/>
          <p14:tracePt t="10129" x="2159000" y="5518150"/>
          <p14:tracePt t="10222" x="2152650" y="5511800"/>
          <p14:tracePt t="10249" x="2159000" y="5505450"/>
          <p14:tracePt t="10289" x="2159000" y="5499100"/>
          <p14:tracePt t="10461" x="2152650" y="5499100"/>
          <p14:tracePt t="10677" x="2152650" y="5505450"/>
          <p14:tracePt t="10745" x="2146300" y="5511800"/>
          <p14:tracePt t="10781" x="2146300" y="5518150"/>
          <p14:tracePt t="10805" x="2139950" y="5524500"/>
          <p14:tracePt t="10821" x="2133600" y="5524500"/>
          <p14:tracePt t="10833" x="2127250" y="5530850"/>
          <p14:tracePt t="10842" x="2120900" y="5537200"/>
          <p14:tracePt t="10850" x="2114550" y="5537200"/>
          <p14:tracePt t="10850" x="2108200" y="5543550"/>
          <p14:tracePt t="10868" x="2101850" y="5549900"/>
          <p14:tracePt t="10868" x="2089150" y="5549900"/>
          <p14:tracePt t="10886" x="2070100" y="5562600"/>
          <p14:tracePt t="10886" x="2057400" y="5562600"/>
          <p14:tracePt t="10903" x="2044700" y="5568950"/>
          <p14:tracePt t="10903" x="2032000" y="5568950"/>
          <p14:tracePt t="10919" x="2019300" y="5568950"/>
          <p14:tracePt t="10919" x="2000250" y="5575300"/>
          <p14:tracePt t="10935" x="1987550" y="5575300"/>
          <p14:tracePt t="10935" x="1968500" y="5575300"/>
          <p14:tracePt t="10935" x="1949450" y="5568950"/>
          <p14:tracePt t="10954" x="1930400" y="5568950"/>
          <p14:tracePt t="10967" x="1911350" y="5568950"/>
          <p14:tracePt t="10967" x="1866900" y="5562600"/>
          <p14:tracePt t="10986" x="1847850" y="5556250"/>
          <p14:tracePt t="10986" x="1822450" y="5556250"/>
          <p14:tracePt t="11003" x="1803400" y="5549900"/>
          <p14:tracePt t="11003" x="1778000" y="5549900"/>
          <p14:tracePt t="11003" x="1758950" y="5543550"/>
          <p14:tracePt t="11022" x="1739900" y="5543550"/>
          <p14:tracePt t="11034" x="1714500" y="5537200"/>
          <p14:tracePt t="11034" x="1695450" y="5537200"/>
          <p14:tracePt t="11034" x="1676400" y="5530850"/>
          <p14:tracePt t="11055" x="1651000" y="5530850"/>
          <p14:tracePt t="11055" x="1631950" y="5524500"/>
          <p14:tracePt t="11070" x="1612900" y="5524500"/>
          <p14:tracePt t="11070" x="1593850" y="5524500"/>
          <p14:tracePt t="11086" x="1581150" y="5524500"/>
          <p14:tracePt t="11086" x="1562100" y="5524500"/>
          <p14:tracePt t="11103" x="1543050" y="5524500"/>
          <p14:tracePt t="11103" x="1524000" y="5530850"/>
          <p14:tracePt t="11103" x="1511300" y="5530850"/>
          <p14:tracePt t="11122" x="1498600" y="5530850"/>
          <p14:tracePt t="11122" x="1485900" y="5530850"/>
          <p14:tracePt t="11136" x="1473200" y="5537200"/>
          <p14:tracePt t="11136" x="1466850" y="5537200"/>
          <p14:tracePt t="11153" x="1454150" y="5537200"/>
          <p14:tracePt t="11153" x="1447800" y="5537200"/>
          <p14:tracePt t="11170" x="1447800" y="5543550"/>
          <p14:tracePt t="11170" x="1441450" y="5543550"/>
          <p14:tracePt t="11186" x="1447800" y="5549900"/>
          <p14:tracePt t="11226" x="1454150" y="5549900"/>
          <p14:tracePt t="11241" x="1460500" y="5543550"/>
          <p14:tracePt t="11251" x="1466850" y="5543550"/>
          <p14:tracePt t="11251" x="1473200" y="5543550"/>
          <p14:tracePt t="11271" x="1479550" y="5537200"/>
          <p14:tracePt t="11285" x="1485900" y="5537200"/>
          <p14:tracePt t="11302" x="1492250" y="5530850"/>
          <p14:tracePt t="11318" x="1498600" y="5530850"/>
          <p14:tracePt t="11335" x="1492250" y="5530850"/>
          <p14:tracePt t="11397" x="1485900" y="5530850"/>
          <p14:tracePt t="11413" x="1479550" y="5537200"/>
          <p14:tracePt t="11426" x="1473200" y="5543550"/>
          <p14:tracePt t="11442" x="1466850" y="5543550"/>
          <p14:tracePt t="11457" x="1460500" y="5556250"/>
          <p14:tracePt t="11473" x="1460500" y="5562600"/>
          <p14:tracePt t="11485" x="1454150" y="5568950"/>
          <p14:tracePt t="11502" x="1454150" y="5575300"/>
          <p14:tracePt t="11519" x="1447800" y="5581650"/>
          <p14:tracePt t="11536" x="1447800" y="5588000"/>
          <p14:tracePt t="11553" x="1447800" y="5594350"/>
          <p14:tracePt t="11578" x="1441450" y="5588000"/>
          <p14:tracePt t="11653" x="1441450" y="5581650"/>
          <p14:tracePt t="11674" x="1435100" y="5575300"/>
          <p14:tracePt t="11697" x="1428750" y="5568950"/>
          <p14:tracePt t="11714" x="1428750" y="5562600"/>
          <p14:tracePt t="11723" x="1422400" y="5556250"/>
          <p14:tracePt t="11736" x="1416050" y="5549900"/>
          <p14:tracePt t="11736" x="1409700" y="5543550"/>
          <p14:tracePt t="11755" x="1403350" y="5530850"/>
          <p14:tracePt t="11755" x="1390650" y="5530850"/>
          <p14:tracePt t="11755" x="1384300" y="5524500"/>
          <p14:tracePt t="11775" x="1371600" y="5518150"/>
          <p14:tracePt t="11786" x="1352550" y="5505450"/>
          <p14:tracePt t="11786" x="1339850" y="5505450"/>
          <p14:tracePt t="11805" x="1327150" y="5499100"/>
          <p14:tracePt t="11805" x="1314450" y="5499100"/>
          <p14:tracePt t="11823" x="1301750" y="5499100"/>
          <p14:tracePt t="11823" x="1295400" y="5499100"/>
          <p14:tracePt t="11839" x="1282700" y="5499100"/>
          <p14:tracePt t="11839" x="1263650" y="5499100"/>
          <p14:tracePt t="11855" x="1250950" y="5499100"/>
          <p14:tracePt t="11855" x="1244600" y="5505450"/>
          <p14:tracePt t="11872" x="1231900" y="5505450"/>
          <p14:tracePt t="11872" x="1225550" y="5505450"/>
          <p14:tracePt t="11888" x="1219200" y="5505450"/>
          <p14:tracePt t="11888" x="1212850" y="5511800"/>
          <p14:tracePt t="11906" x="1206500" y="5511800"/>
          <p14:tracePt t="11921" x="1206500" y="5505450"/>
          <p14:tracePt t="11946" x="1212850" y="5499100"/>
          <p14:tracePt t="11962" x="1219200" y="5492750"/>
          <p14:tracePt t="11974" x="1225550" y="5486400"/>
          <p14:tracePt t="11987" x="1231900" y="5480050"/>
          <p14:tracePt t="11987" x="1238250" y="5473700"/>
          <p14:tracePt t="12007" x="1244600" y="5473700"/>
          <p14:tracePt t="12022" x="1250950" y="5467350"/>
          <p14:tracePt t="12037" x="1257300" y="5461000"/>
          <p14:tracePt t="12054" x="1263650" y="5448300"/>
          <p14:tracePt t="12071" x="1257300" y="5441950"/>
          <p14:tracePt t="12093" x="1257300" y="5435600"/>
          <p14:tracePt t="12118" x="1263650" y="5435600"/>
          <p14:tracePt t="12222" x="1270000" y="5435600"/>
          <p14:tracePt t="12237" x="1276350" y="5441950"/>
          <p14:tracePt t="12274" x="1282700" y="5448300"/>
          <p14:tracePt t="12306" x="1282700" y="5454650"/>
          <p14:tracePt t="12366" x="1289050" y="5454650"/>
          <p14:tracePt t="12446" x="1295400" y="5454650"/>
          <p14:tracePt t="12470" x="1301750" y="5454650"/>
          <p14:tracePt t="12494" x="1295400" y="5454650"/>
          <p14:tracePt t="12634" x="1289050" y="5454650"/>
          <p14:tracePt t="12666" x="1289050" y="5448300"/>
          <p14:tracePt t="12710" x="1282700" y="5448300"/>
          <p14:tracePt t="12754" x="1282700" y="5454650"/>
          <p14:tracePt t="12786" x="1289050" y="5461000"/>
          <p14:tracePt t="12838" x="1295400" y="5461000"/>
          <p14:tracePt t="12889" x="1289050" y="5467350"/>
          <p14:tracePt t="12942" x="1289050" y="5473700"/>
          <p14:tracePt t="13009" x="1295400" y="5473700"/>
          <p14:tracePt t="13078" x="1301750" y="5473700"/>
          <p14:tracePt t="13102" x="1308100" y="5473700"/>
          <p14:tracePt t="13122" x="1314450" y="5480050"/>
          <p14:tracePt t="13166" x="1314450" y="5473700"/>
          <p14:tracePt t="13273" x="1308100" y="5473700"/>
          <p14:tracePt t="13310" x="1301750" y="5467350"/>
          <p14:tracePt t="13334" x="1295400" y="5467350"/>
          <p14:tracePt t="13370" x="1295400" y="5461000"/>
          <p14:tracePt t="13446" x="1295400" y="5454650"/>
          <p14:tracePt t="13534" x="1301750" y="5448300"/>
          <p14:tracePt t="13574" x="1301750" y="5441950"/>
          <p14:tracePt t="13594" x="1308100" y="5441950"/>
          <p14:tracePt t="13618" x="1314450" y="5435600"/>
          <p14:tracePt t="13642" x="1314450" y="5429250"/>
          <p14:tracePt t="13678" x="1320800" y="5422900"/>
          <p14:tracePt t="13850" x="1320800" y="5416550"/>
          <p14:tracePt t="13886" x="1327150" y="5410200"/>
          <p14:tracePt t="13942" x="1327150" y="5403850"/>
          <p14:tracePt t="13962" x="1327150" y="5397500"/>
          <p14:tracePt t="13986" x="1327150" y="5391150"/>
          <p14:tracePt t="14002" x="1327150" y="5384800"/>
          <p14:tracePt t="14022" x="1327150" y="5378450"/>
          <p14:tracePt t="14037" x="1333500" y="5372100"/>
          <p14:tracePt t="14074" x="1339850" y="5365750"/>
          <p14:tracePt t="14098" x="1339850" y="5359400"/>
          <p14:tracePt t="14126" x="1339850" y="5353050"/>
          <p14:tracePt t="14254" x="1346200" y="5353050"/>
          <p14:tracePt t="14278" x="1346200" y="5346700"/>
          <p14:tracePt t="14302" x="1352550" y="5340350"/>
          <p14:tracePt t="14323" x="1358900" y="5340350"/>
          <p14:tracePt t="14346" x="1365250" y="5334000"/>
          <p14:tracePt t="14362" x="1371600" y="5334000"/>
          <p14:tracePt t="14374" x="1377950" y="5334000"/>
          <p14:tracePt t="14390" x="1384300" y="5327650"/>
          <p14:tracePt t="14406" x="1390650" y="5327650"/>
          <p14:tracePt t="14434" x="1397000" y="5327650"/>
          <p14:tracePt t="14450" x="1403350" y="5327650"/>
          <p14:tracePt t="14466" x="1409700" y="5334000"/>
          <p14:tracePt t="14482" x="1416050" y="5334000"/>
          <p14:tracePt t="14494" x="1422400" y="5340350"/>
          <p14:tracePt t="14518" x="1416050" y="5346700"/>
          <p14:tracePt t="14570" x="1409700" y="5353050"/>
          <p14:tracePt t="14586" x="1403350" y="5359400"/>
          <p14:tracePt t="14602" x="1397000" y="5365750"/>
          <p14:tracePt t="14616" x="1390650" y="5365750"/>
          <p14:tracePt t="14631" x="1384300" y="5372100"/>
          <p14:tracePt t="14647" x="1377950" y="5372100"/>
          <p14:tracePt t="14647" x="1371600" y="5372100"/>
          <p14:tracePt t="14647" x="1371600" y="5378450"/>
          <p14:tracePt t="14667" x="1365250" y="5378450"/>
          <p14:tracePt t="14680" x="1358900" y="5378450"/>
          <p14:tracePt t="14680" x="1346200" y="5384800"/>
          <p14:tracePt t="14699" x="1339850" y="5384800"/>
          <p14:tracePt t="14699" x="1339850" y="5391150"/>
          <p14:tracePt t="14715" x="1327150" y="5391150"/>
          <p14:tracePt t="14730" x="1320800" y="5397500"/>
          <p14:tracePt t="14747" x="1314450" y="5403850"/>
          <p14:tracePt t="14763" x="1314450" y="5410200"/>
          <p14:tracePt t="14783" x="1314450" y="5416550"/>
          <p14:tracePt t="14802" x="1314450" y="5422900"/>
          <p14:tracePt t="14862" x="1320800" y="5429250"/>
          <p14:tracePt t="14886" x="1320800" y="5435600"/>
          <p14:tracePt t="14914" x="1320800" y="5441950"/>
          <p14:tracePt t="14962" x="1320800" y="5448300"/>
          <p14:tracePt t="14982" x="1320800" y="5454650"/>
          <p14:tracePt t="14998" x="1320800" y="5461000"/>
          <p14:tracePt t="15910" x="1308100" y="5772150"/>
          <p14:tracePt t="15980" x="1308100" y="5765800"/>
          <p14:tracePt t="16004" x="1308100" y="5759450"/>
          <p14:tracePt t="16016" x="1314450" y="5753100"/>
          <p14:tracePt t="16065" x="1314450" y="5746750"/>
          <p14:tracePt t="16099" x="1320800" y="5740400"/>
          <p14:tracePt t="16112" x="1327150" y="5734050"/>
          <p14:tracePt t="16129" x="1333500" y="5727700"/>
          <p14:tracePt t="16141" x="1333500" y="5721350"/>
          <p14:tracePt t="16141" x="1339850" y="5721350"/>
          <p14:tracePt t="16141" x="1346200" y="5715000"/>
          <p14:tracePt t="16162" x="1352550" y="5715000"/>
          <p14:tracePt t="16174" x="1365250" y="5708650"/>
          <p14:tracePt t="16174" x="1384300" y="5708650"/>
          <p14:tracePt t="16193" x="1390650" y="5702300"/>
          <p14:tracePt t="16193" x="1409700" y="5702300"/>
          <p14:tracePt t="16210" x="1422400" y="5702300"/>
          <p14:tracePt t="16210" x="1435100" y="5695950"/>
          <p14:tracePt t="16226" x="1454150" y="5695950"/>
          <p14:tracePt t="16226" x="1473200" y="5695950"/>
          <p14:tracePt t="16226" x="1492250" y="5689600"/>
          <p14:tracePt t="16245" x="1517650" y="5683250"/>
          <p14:tracePt t="16245" x="1543050" y="5683250"/>
          <p14:tracePt t="16260" x="1568450" y="5676900"/>
          <p14:tracePt t="16260" x="1600200" y="5670550"/>
          <p14:tracePt t="16277" x="1631950" y="5670550"/>
          <p14:tracePt t="16277" x="1663700" y="5664200"/>
          <p14:tracePt t="16293" x="1695450" y="5657850"/>
          <p14:tracePt t="16293" x="1765300" y="5638800"/>
          <p14:tracePt t="16310" x="1803400" y="5632450"/>
          <p14:tracePt t="16310" x="1841500" y="5626100"/>
          <p14:tracePt t="16327" x="1879600" y="5619750"/>
          <p14:tracePt t="16327" x="1924050" y="5607050"/>
          <p14:tracePt t="16344" x="1968500" y="5600700"/>
          <p14:tracePt t="16344" x="2012950" y="5588000"/>
          <p14:tracePt t="16360" x="2057400" y="5581650"/>
          <p14:tracePt t="16360" x="2152650" y="5556250"/>
          <p14:tracePt t="16378" x="2203450" y="5549900"/>
          <p14:tracePt t="16378" x="2254250" y="5537200"/>
          <p14:tracePt t="16394" x="2311400" y="5524500"/>
          <p14:tracePt t="16394" x="2362200" y="5518150"/>
          <p14:tracePt t="16411" x="2419350" y="5505450"/>
          <p14:tracePt t="16411" x="2482850" y="5499100"/>
          <p14:tracePt t="16411" x="2546350" y="5486400"/>
          <p14:tracePt t="16429" x="2609850" y="5480050"/>
          <p14:tracePt t="16442" x="2673350" y="5473700"/>
          <p14:tracePt t="16442" x="2743200" y="5461000"/>
          <p14:tracePt t="16442" x="2819400" y="5448300"/>
          <p14:tracePt t="16462" x="2889250" y="5441950"/>
          <p14:tracePt t="16462" x="2959100" y="5429250"/>
          <p14:tracePt t="16478" x="3035300" y="5416550"/>
          <p14:tracePt t="16478" x="3105150" y="5403850"/>
          <p14:tracePt t="16494" x="3181350" y="5391150"/>
          <p14:tracePt t="16494" x="3251200" y="5378450"/>
          <p14:tracePt t="16494" x="3327400" y="5365750"/>
          <p14:tracePt t="16513" x="3397250" y="5353050"/>
          <p14:tracePt t="16526" x="3473450" y="5340350"/>
          <p14:tracePt t="16526" x="3549650" y="5327650"/>
          <p14:tracePt t="16526" x="3625850" y="5321300"/>
          <p14:tracePt t="16546" x="3702050" y="5308600"/>
          <p14:tracePt t="16546" x="3784600" y="5295900"/>
          <p14:tracePt t="16561" x="3860800" y="5289550"/>
          <p14:tracePt t="16561" x="3937000" y="5276850"/>
          <p14:tracePt t="16561" x="4013200" y="5270500"/>
          <p14:tracePt t="16580" x="4089400" y="5264150"/>
          <p14:tracePt t="16592" x="4165600" y="5251450"/>
          <p14:tracePt t="16592" x="4311650" y="5238750"/>
          <p14:tracePt t="16611" x="4375150" y="5238750"/>
          <p14:tracePt t="16611" x="4438650" y="5232400"/>
          <p14:tracePt t="16628" x="4502150" y="5232400"/>
          <p14:tracePt t="16628" x="4565650" y="5226050"/>
          <p14:tracePt t="16645" x="4622800" y="5226050"/>
          <p14:tracePt t="16645" x="4679950" y="5219700"/>
          <p14:tracePt t="16661" x="4787900" y="5213350"/>
          <p14:tracePt t="16661" x="4845050" y="5207000"/>
          <p14:tracePt t="16678" x="4895850" y="5200650"/>
          <p14:tracePt t="16678" x="4946650" y="5194300"/>
          <p14:tracePt t="16695" x="4997450" y="5187950"/>
          <p14:tracePt t="16695" x="5041900" y="5181600"/>
          <p14:tracePt t="16712" x="5086350" y="5175250"/>
          <p14:tracePt t="16712" x="5124450" y="5168900"/>
          <p14:tracePt t="16712" x="5162550" y="5162550"/>
          <p14:tracePt t="16730" x="5200650" y="5162550"/>
          <p14:tracePt t="16743" x="5232400" y="5156200"/>
          <p14:tracePt t="16743" x="5289550" y="5143500"/>
          <p14:tracePt t="16762" x="5314950" y="5137150"/>
          <p14:tracePt t="16762" x="5340350" y="5130800"/>
          <p14:tracePt t="16778" x="5359400" y="5124450"/>
          <p14:tracePt t="16778" x="5384800" y="5118100"/>
          <p14:tracePt t="16795" x="5397500" y="5111750"/>
          <p14:tracePt t="16795" x="5410200" y="5105400"/>
          <p14:tracePt t="16795" x="5422900" y="5099050"/>
          <p14:tracePt t="16814" x="5435600" y="5086350"/>
          <p14:tracePt t="16827" x="5448300" y="5080000"/>
          <p14:tracePt t="16827" x="5461000" y="5060950"/>
          <p14:tracePt t="16846" x="5461000" y="5048250"/>
          <p14:tracePt t="16846" x="5467350" y="5035550"/>
          <p14:tracePt t="16862" x="5473700" y="5022850"/>
          <p14:tracePt t="16862" x="5473700" y="5010150"/>
          <p14:tracePt t="16879" x="5480050" y="4997450"/>
          <p14:tracePt t="16879" x="5486400" y="4978400"/>
          <p14:tracePt t="16879" x="5486400" y="4953000"/>
          <p14:tracePt t="16897" x="5492750" y="4933950"/>
          <p14:tracePt t="16897" x="5492750" y="4908550"/>
          <p14:tracePt t="16912" x="5499100" y="4883150"/>
          <p14:tracePt t="16912" x="5505450" y="4851400"/>
          <p14:tracePt t="16929" x="5505450" y="4819650"/>
          <p14:tracePt t="16929" x="5511800" y="4781550"/>
          <p14:tracePt t="16945" x="5511800" y="4743450"/>
          <p14:tracePt t="16945" x="5518150" y="4699000"/>
          <p14:tracePt t="16962" x="5530850" y="4603750"/>
          <p14:tracePt t="16962" x="5537200" y="4552950"/>
          <p14:tracePt t="16979" x="5543550" y="4502150"/>
          <p14:tracePt t="16979" x="5556250" y="4445000"/>
          <p14:tracePt t="16996" x="5562600" y="4387850"/>
          <p14:tracePt t="16996" x="5575300" y="4324350"/>
          <p14:tracePt t="17013" x="5588000" y="4254500"/>
          <p14:tracePt t="17013" x="5613400" y="4114800"/>
          <p14:tracePt t="17030" x="5626100" y="4038600"/>
          <p14:tracePt t="17030" x="5638800" y="3962400"/>
          <p14:tracePt t="17047" x="5651500" y="3879850"/>
          <p14:tracePt t="17047" x="5670550" y="3803650"/>
          <p14:tracePt t="17063" x="5689600" y="3727450"/>
          <p14:tracePt t="17063" x="5702300" y="3644900"/>
          <p14:tracePt t="17080" x="5721350" y="3568700"/>
          <p14:tracePt t="17080" x="5740400" y="3498850"/>
          <p14:tracePt t="17080" x="5759450" y="3422650"/>
          <p14:tracePt t="17098" x="5778500" y="3352800"/>
          <p14:tracePt t="17111" x="5797550" y="3282950"/>
          <p14:tracePt t="17111" x="5842000" y="3155950"/>
          <p14:tracePt t="17130" x="5861050" y="3092450"/>
          <p14:tracePt t="17130" x="5873750" y="3035300"/>
          <p14:tracePt t="17147" x="5892800" y="2978150"/>
          <p14:tracePt t="17147" x="5911850" y="2927350"/>
          <p14:tracePt t="17163" x="5930900" y="2870200"/>
          <p14:tracePt t="17163" x="5943600" y="2819400"/>
          <p14:tracePt t="17163" x="5956300" y="2768600"/>
          <p14:tracePt t="17181" x="5975350" y="2717800"/>
          <p14:tracePt t="17194" x="5988050" y="2667000"/>
          <p14:tracePt t="17194" x="6019800" y="2571750"/>
          <p14:tracePt t="17213" x="6038850" y="2520950"/>
          <p14:tracePt t="17213" x="6051550" y="2476500"/>
          <p14:tracePt t="17230" x="6070600" y="2432050"/>
          <p14:tracePt t="17230" x="6083300" y="2387600"/>
          <p14:tracePt t="17246" x="6096000" y="2349500"/>
          <p14:tracePt t="17246" x="6108700" y="2311400"/>
          <p14:tracePt t="17263" x="6134100" y="2247900"/>
          <p14:tracePt t="17263" x="6146800" y="2222500"/>
          <p14:tracePt t="17280" x="6159500" y="2203450"/>
          <p14:tracePt t="17280" x="6172200" y="2178050"/>
          <p14:tracePt t="17297" x="6184900" y="2159000"/>
          <p14:tracePt t="17297" x="6197600" y="2146300"/>
          <p14:tracePt t="17313" x="6210300" y="2127250"/>
          <p14:tracePt t="17313" x="6235700" y="2101850"/>
          <p14:tracePt t="17331" x="6248400" y="2089150"/>
          <p14:tracePt t="17331" x="6261100" y="2082800"/>
          <p14:tracePt t="17347" x="6280150" y="2076450"/>
          <p14:tracePt t="17347" x="6292850" y="2063750"/>
          <p14:tracePt t="17364" x="6311900" y="2057400"/>
          <p14:tracePt t="17364" x="6330950" y="2051050"/>
          <p14:tracePt t="17380" x="6356350" y="2044700"/>
          <p14:tracePt t="17380" x="6375400" y="2038350"/>
          <p14:tracePt t="17398" x="6432550" y="2032000"/>
          <p14:tracePt t="17398" x="6457950" y="2025650"/>
          <p14:tracePt t="17414" x="6489700" y="2019300"/>
          <p14:tracePt t="17414" x="6521450" y="2012950"/>
          <p14:tracePt t="17431" x="6559550" y="2006600"/>
          <p14:tracePt t="17431" x="6597650" y="2006600"/>
          <p14:tracePt t="17431" x="6635750" y="2000250"/>
          <p14:tracePt t="17450" x="6680200" y="1993900"/>
          <p14:tracePt t="17462" x="6731000" y="1993900"/>
          <p14:tracePt t="17462" x="6819900" y="1993900"/>
          <p14:tracePt t="17482" x="6870700" y="1993900"/>
          <p14:tracePt t="17482" x="6921500" y="1993900"/>
          <p14:tracePt t="17498" x="6972300" y="1993900"/>
          <p14:tracePt t="17498" x="7023100" y="1993900"/>
          <p14:tracePt t="17515" x="7073900" y="1993900"/>
          <p14:tracePt t="17515" x="7124700" y="1993900"/>
          <p14:tracePt t="17515" x="7175500" y="1993900"/>
          <p14:tracePt t="17533" x="7226300" y="1987550"/>
          <p14:tracePt t="17546" x="7270750" y="1987550"/>
          <p14:tracePt t="17546" x="7353300" y="1981200"/>
          <p14:tracePt t="17567" x="7391400" y="1981200"/>
          <p14:tracePt t="17567" x="7429500" y="1974850"/>
          <p14:tracePt t="17581" x="7461250" y="1974850"/>
          <p14:tracePt t="17581" x="7493000" y="1968500"/>
          <p14:tracePt t="17598" x="7518400" y="1968500"/>
          <p14:tracePt t="17598" x="7543800" y="1968500"/>
          <p14:tracePt t="17614" x="7562850" y="1968500"/>
          <p14:tracePt t="17614" x="7594600" y="1968500"/>
          <p14:tracePt t="17632" x="7607300" y="1968500"/>
          <p14:tracePt t="17632" x="7613650" y="1968500"/>
          <p14:tracePt t="17648" x="7620000" y="1968500"/>
          <p14:tracePt t="17663" x="7613650" y="1974850"/>
          <p14:tracePt t="17697" x="7607300" y="1981200"/>
          <p14:tracePt t="17706" x="7600950" y="1987550"/>
          <p14:tracePt t="17721" x="7594600" y="1993900"/>
          <p14:tracePt t="17730" x="7588250" y="1993900"/>
          <p14:tracePt t="17730" x="7581900" y="2000250"/>
          <p14:tracePt t="17749" x="7575550" y="2006600"/>
          <p14:tracePt t="17763" x="7575550" y="2012950"/>
          <p14:tracePt t="17780" x="7575550" y="2019300"/>
          <p14:tracePt t="17797" x="7575550" y="2025650"/>
          <p14:tracePt t="17814" x="7581900" y="2032000"/>
          <p14:tracePt t="17830" x="7581900" y="2038350"/>
          <p14:tracePt t="17847" x="7581900" y="2044700"/>
          <p14:tracePt t="17847" x="7575550" y="2051050"/>
          <p14:tracePt t="17866" x="7569200" y="2057400"/>
          <p14:tracePt t="17880" x="7562850" y="2063750"/>
          <p14:tracePt t="17880" x="7556500" y="2063750"/>
          <p14:tracePt t="17899" x="7550150" y="2070100"/>
          <p14:tracePt t="17899" x="7543800" y="2076450"/>
          <p14:tracePt t="17915" x="7531100" y="2076450"/>
          <p14:tracePt t="17915" x="7505700" y="2089150"/>
          <p14:tracePt t="17932" x="7493000" y="2095500"/>
          <p14:tracePt t="17932" x="7480300" y="2108200"/>
          <p14:tracePt t="17949" x="7461250" y="2114550"/>
          <p14:tracePt t="17949" x="7448550" y="2120900"/>
          <p14:tracePt t="17965" x="7429500" y="2133600"/>
          <p14:tracePt t="17965" x="7410450" y="2146300"/>
          <p14:tracePt t="17982" x="7391400" y="2159000"/>
          <p14:tracePt t="17982" x="7346950" y="2190750"/>
          <p14:tracePt t="17999" x="7327900" y="2216150"/>
          <p14:tracePt t="17999" x="7302500" y="2235200"/>
          <p14:tracePt t="18016" x="7283450" y="2260600"/>
          <p14:tracePt t="18016" x="7258050" y="2286000"/>
          <p14:tracePt t="18032" x="7239000" y="2311400"/>
          <p14:tracePt t="18032" x="7194550" y="2374900"/>
          <p14:tracePt t="18050" x="7169150" y="2406650"/>
          <p14:tracePt t="18050" x="7143750" y="2438400"/>
          <p14:tracePt t="18067" x="7118350" y="2476500"/>
          <p14:tracePt t="18067" x="7092950" y="2520950"/>
          <p14:tracePt t="18083" x="7054850" y="2565400"/>
          <p14:tracePt t="18083" x="7023100" y="2622550"/>
          <p14:tracePt t="18099" x="6978650" y="2673350"/>
          <p14:tracePt t="18099" x="6934200" y="2736850"/>
          <p14:tracePt t="18099" x="6883400" y="2806700"/>
          <p14:tracePt t="18118" x="6826250" y="2882900"/>
          <p14:tracePt t="18131" x="6705600" y="3041650"/>
          <p14:tracePt t="18131" x="6642100" y="3124200"/>
          <p14:tracePt t="18151" x="6578600" y="3213100"/>
          <p14:tracePt t="18151" x="6502400" y="3308350"/>
          <p14:tracePt t="18167" x="6432550" y="3403600"/>
          <p14:tracePt t="18167" x="6350000" y="3505200"/>
          <p14:tracePt t="18183" x="6261100" y="3613150"/>
          <p14:tracePt t="18183" x="6172200" y="3727450"/>
          <p14:tracePt t="18199" x="6076950" y="3841750"/>
          <p14:tracePt t="18199" x="5988050" y="3956050"/>
          <p14:tracePt t="18199" x="5892800" y="4070350"/>
          <p14:tracePt t="18219" x="5803900" y="4178300"/>
          <p14:tracePt t="18219" x="5715000" y="4279900"/>
          <p14:tracePt t="18233" x="5632450" y="4375150"/>
          <p14:tracePt t="18233" x="5556250" y="4470400"/>
          <p14:tracePt t="18250" x="5486400" y="4552950"/>
          <p14:tracePt t="18250" x="5422900" y="4622800"/>
          <p14:tracePt t="18267" x="5365750" y="4692650"/>
          <p14:tracePt t="18267" x="5314950" y="4756150"/>
          <p14:tracePt t="18283" x="5219700" y="4864100"/>
          <p14:tracePt t="18283" x="5181600" y="4908550"/>
          <p14:tracePt t="18300" x="5143500" y="4953000"/>
          <p14:tracePt t="18300" x="5105400" y="4991100"/>
          <p14:tracePt t="18316" x="5073650" y="5022850"/>
          <p14:tracePt t="18316" x="5048250" y="5048250"/>
          <p14:tracePt t="18333" x="5022850" y="5067300"/>
          <p14:tracePt t="18333" x="4984750" y="5105400"/>
          <p14:tracePt t="18351" x="4972050" y="5124450"/>
          <p14:tracePt t="18351" x="4965700" y="5130800"/>
          <p14:tracePt t="18367" x="4965700" y="5143500"/>
          <p14:tracePt t="18367" x="4965700" y="5149850"/>
          <p14:tracePt t="18383" x="4978400" y="5156200"/>
          <p14:tracePt t="18383" x="4984750" y="5162550"/>
          <p14:tracePt t="18400" x="4991100" y="5162550"/>
          <p14:tracePt t="18400" x="5016500" y="5168900"/>
          <p14:tracePt t="18419" x="5029200" y="5168900"/>
          <p14:tracePt t="18419" x="5041900" y="5175250"/>
          <p14:tracePt t="18434" x="5054600" y="5181600"/>
          <p14:tracePt t="18434" x="5067300" y="5187950"/>
          <p14:tracePt t="18450" x="5080000" y="5194300"/>
          <p14:tracePt t="18450" x="5086350" y="5207000"/>
          <p14:tracePt t="18467" x="5092700" y="5219700"/>
          <p14:tracePt t="18467" x="5105400" y="5232400"/>
          <p14:tracePt t="18467" x="5111750" y="5245100"/>
          <p14:tracePt t="18486" x="5111750" y="5257800"/>
          <p14:tracePt t="18499" x="5118100" y="5276850"/>
          <p14:tracePt t="18499" x="5118100" y="5308600"/>
          <p14:tracePt t="18518" x="5118100" y="5321300"/>
          <p14:tracePt t="18518" x="5111750" y="5334000"/>
          <p14:tracePt t="18534" x="5105400" y="5346700"/>
          <p14:tracePt t="18534" x="5092700" y="5359400"/>
          <p14:tracePt t="18551" x="5080000" y="5372100"/>
          <p14:tracePt t="18551" x="5067300" y="5384800"/>
          <p14:tracePt t="18551" x="5054600" y="5397500"/>
          <p14:tracePt t="18571" x="5035550" y="5410200"/>
          <p14:tracePt t="18582" x="5003800" y="5435600"/>
          <p14:tracePt t="18582" x="4984750" y="5454650"/>
          <p14:tracePt t="18601" x="4965700" y="5467350"/>
          <p14:tracePt t="18601" x="4940300" y="5486400"/>
          <p14:tracePt t="18618" x="4921250" y="5505450"/>
          <p14:tracePt t="18618" x="4902200" y="5524500"/>
          <p14:tracePt t="18634" x="4883150" y="5549900"/>
          <p14:tracePt t="18634" x="4838700" y="5588000"/>
          <p14:tracePt t="18651" x="4819650" y="5607050"/>
          <p14:tracePt t="18651" x="4794250" y="5626100"/>
          <p14:tracePt t="18668" x="4768850" y="5645150"/>
          <p14:tracePt t="18668" x="4743450" y="5664200"/>
          <p14:tracePt t="18685" x="4718050" y="5683250"/>
          <p14:tracePt t="18685" x="4686300" y="5702300"/>
          <p14:tracePt t="18702" x="4654550" y="5721350"/>
          <p14:tracePt t="18702" x="4584700" y="5759450"/>
          <p14:tracePt t="18718" x="4546600" y="5778500"/>
          <p14:tracePt t="18718" x="4502150" y="5803900"/>
          <p14:tracePt t="18735" x="4457700" y="5822950"/>
          <p14:tracePt t="18735" x="4406900" y="5848350"/>
          <p14:tracePt t="18751" x="4356100" y="5873750"/>
          <p14:tracePt t="18751" x="4311650" y="5899150"/>
          <p14:tracePt t="18751" x="4260850" y="5918200"/>
          <p14:tracePt t="18770" x="4210050" y="5943600"/>
          <p14:tracePt t="18783" x="4159250" y="5962650"/>
          <p14:tracePt t="18783" x="4070350" y="5994400"/>
          <p14:tracePt t="18802" x="4032250" y="6013450"/>
          <p14:tracePt t="18802" x="3987800" y="6026150"/>
          <p14:tracePt t="18819" x="3956050" y="6032500"/>
          <p14:tracePt t="18819" x="3917950" y="6045200"/>
          <p14:tracePt t="18835" x="3886200" y="6057900"/>
          <p14:tracePt t="18835" x="3854450" y="6064250"/>
          <p14:tracePt t="18835" x="3822700" y="6070600"/>
          <p14:tracePt t="18855" x="3797300" y="6076950"/>
          <p14:tracePt t="18867" x="3771900" y="6076950"/>
          <p14:tracePt t="18867" x="3727450" y="6089650"/>
          <p14:tracePt t="18886" x="3708400" y="6089650"/>
          <p14:tracePt t="18886" x="3689350" y="6096000"/>
          <p14:tracePt t="18902" x="3676650" y="6102350"/>
          <p14:tracePt t="18902" x="3663950" y="6108700"/>
          <p14:tracePt t="18919" x="3657600" y="6108700"/>
          <p14:tracePt t="18919" x="3651250" y="6115050"/>
          <p14:tracePt t="18936" x="3644900" y="6121400"/>
          <p14:tracePt t="18936" x="3644900" y="6127750"/>
          <p14:tracePt t="18952" x="3644900" y="6140450"/>
          <p14:tracePt t="18967" x="3657600" y="6146800"/>
          <p14:tracePt t="18967" x="3663950" y="6146800"/>
          <p14:tracePt t="18985" x="3676650" y="6153150"/>
          <p14:tracePt t="18985" x="3689350" y="6159500"/>
          <p14:tracePt t="19003" x="3721100" y="6172200"/>
          <p14:tracePt t="19003" x="3740150" y="6178550"/>
          <p14:tracePt t="19019" x="3759200" y="6191250"/>
          <p14:tracePt t="19019" x="3784600" y="6197600"/>
          <p14:tracePt t="19036" x="3803650" y="6210300"/>
          <p14:tracePt t="19036" x="3822700" y="6216650"/>
          <p14:tracePt t="19053" x="3841750" y="6229350"/>
          <p14:tracePt t="19053" x="3873500" y="6242050"/>
          <p14:tracePt t="19071" x="3892550" y="6248400"/>
          <p14:tracePt t="19071" x="3905250" y="6254750"/>
          <p14:tracePt t="19086" x="3917950" y="6254750"/>
          <p14:tracePt t="19086" x="3930650" y="6261100"/>
          <p14:tracePt t="19103" x="3943350" y="6267450"/>
          <p14:tracePt t="19103" x="3956050" y="6267450"/>
          <p14:tracePt t="19119" x="3968750" y="6273800"/>
          <p14:tracePt t="19119" x="3975100" y="6280150"/>
          <p14:tracePt t="19137" x="4006850" y="6305550"/>
          <p14:tracePt t="19155" x="4019550" y="6324600"/>
          <p14:tracePt t="19170" x="4038600" y="6356350"/>
          <p14:tracePt t="19190" x="4044950" y="6381750"/>
          <p14:tracePt t="19213" x="4038600" y="6400800"/>
          <p14:tracePt t="19246" x="4013200" y="6413500"/>
          <p14:tracePt t="19282" x="3987800" y="6413500"/>
          <p14:tracePt t="19306" x="3968750" y="6413500"/>
          <p14:tracePt t="19317" x="3943350" y="6407150"/>
          <p14:tracePt t="19333" x="3911600" y="6388100"/>
          <p14:tracePt t="19350" x="3892550" y="6375400"/>
          <p14:tracePt t="19358" x="3873500" y="6356350"/>
          <p14:tracePt t="19358" x="3854450" y="6337300"/>
          <p14:tracePt t="19371" x="3835400" y="6318250"/>
          <p14:tracePt t="19371" x="3816350" y="6299200"/>
          <p14:tracePt t="19387" x="3797300" y="6273800"/>
          <p14:tracePt t="19387" x="3778250" y="6248400"/>
          <p14:tracePt t="19404" x="3759200" y="6223000"/>
          <p14:tracePt t="19404" x="3746500" y="6197600"/>
          <p14:tracePt t="19421" x="3727450" y="6165850"/>
          <p14:tracePt t="19421" x="3702050" y="6102350"/>
          <p14:tracePt t="19439" x="3689350" y="6064250"/>
          <p14:tracePt t="19439" x="3676650" y="6032500"/>
          <p14:tracePt t="19455" x="3670300" y="5988050"/>
          <p14:tracePt t="19455" x="3663950" y="5949950"/>
          <p14:tracePt t="19471" x="3663950" y="5911850"/>
          <p14:tracePt t="19471" x="3670300" y="5873750"/>
          <p14:tracePt t="19471" x="3670300" y="5835650"/>
          <p14:tracePt t="19490" x="3683000" y="5797550"/>
          <p14:tracePt t="19502" x="3695700" y="5759450"/>
          <p14:tracePt t="19502" x="3714750" y="5727700"/>
          <p14:tracePt t="19502" x="3740150" y="5689600"/>
          <p14:tracePt t="19523" x="3771900" y="5657850"/>
          <p14:tracePt t="19536" x="3803650" y="5626100"/>
          <p14:tracePt t="19536" x="3886200" y="5556250"/>
          <p14:tracePt t="19555" x="3937000" y="5524500"/>
          <p14:tracePt t="19555" x="3987800" y="5492750"/>
          <p14:tracePt t="19555" x="4038600" y="5461000"/>
          <p14:tracePt t="19574" x="4095750" y="5435600"/>
          <p14:tracePt t="19586" x="4152900" y="5403850"/>
          <p14:tracePt t="19586" x="4210050" y="5378450"/>
          <p14:tracePt t="19586" x="4273550" y="5353050"/>
          <p14:tracePt t="19608" x="4330700" y="5334000"/>
          <p14:tracePt t="19608" x="4394200" y="5308600"/>
          <p14:tracePt t="19621" x="4457700" y="5295900"/>
          <p14:tracePt t="19621" x="4521200" y="5276850"/>
          <p14:tracePt t="19638" x="4584700" y="5264150"/>
          <p14:tracePt t="19638" x="4654550" y="5257800"/>
          <p14:tracePt t="19655" x="4718050" y="5257800"/>
          <p14:tracePt t="19655" x="4851400" y="5264150"/>
          <p14:tracePt t="19671" x="4921250" y="5270500"/>
          <p14:tracePt t="19671" x="4984750" y="5283200"/>
          <p14:tracePt t="19688" x="5054600" y="5302250"/>
          <p14:tracePt t="19688" x="5118100" y="5327650"/>
          <p14:tracePt t="19706" x="5181600" y="5353050"/>
          <p14:tracePt t="19706" x="5238750" y="5378450"/>
          <p14:tracePt t="19722" x="5295900" y="5403850"/>
          <p14:tracePt t="19722" x="5397500" y="5473700"/>
          <p14:tracePt t="19738" x="5441950" y="5505450"/>
          <p14:tracePt t="19738" x="5480050" y="5537200"/>
          <p14:tracePt t="19756" x="5518150" y="5575300"/>
          <p14:tracePt t="19756" x="5549900" y="5613400"/>
          <p14:tracePt t="19771" x="5575300" y="5651500"/>
          <p14:tracePt t="19771" x="5600700" y="5689600"/>
          <p14:tracePt t="19771" x="5619750" y="5727700"/>
          <p14:tracePt t="19791" x="5638800" y="5765800"/>
          <p14:tracePt t="19803" x="5651500" y="5810250"/>
          <p14:tracePt t="19803" x="5657850" y="5886450"/>
          <p14:tracePt t="19822" x="5657850" y="5924550"/>
          <p14:tracePt t="19822" x="5651500" y="5956300"/>
          <p14:tracePt t="19839" x="5645150" y="5994400"/>
          <p14:tracePt t="19839" x="5626100" y="6026150"/>
          <p14:tracePt t="19839" x="5607050" y="6051550"/>
          <p14:tracePt t="19858" x="5581650" y="6083300"/>
          <p14:tracePt t="19870" x="5556250" y="6108700"/>
          <p14:tracePt t="19870" x="5524500" y="6134100"/>
          <p14:tracePt t="19870" x="5486400" y="6159500"/>
          <p14:tracePt t="19892" x="5448300" y="6178550"/>
          <p14:tracePt t="19904" x="5372100" y="6223000"/>
          <p14:tracePt t="19904" x="5334000" y="6235700"/>
          <p14:tracePt t="19922" x="5289550" y="6248400"/>
          <p14:tracePt t="19922" x="5251450" y="6267450"/>
          <p14:tracePt t="19939" x="5213350" y="6280150"/>
          <p14:tracePt t="19939" x="5175250" y="6286500"/>
          <p14:tracePt t="19956" x="5137150" y="6299200"/>
          <p14:tracePt t="19956" x="5067300" y="6311900"/>
          <p14:tracePt t="19972" x="5029200" y="6318250"/>
          <p14:tracePt t="19972" x="4997450" y="6324600"/>
          <p14:tracePt t="19989" x="4965700" y="6324600"/>
          <p14:tracePt t="19989" x="4933950" y="6330950"/>
          <p14:tracePt t="20006" x="4902200" y="6337300"/>
          <p14:tracePt t="20006" x="4876800" y="6343650"/>
          <p14:tracePt t="20006" x="4845050" y="6343650"/>
          <p14:tracePt t="20026" x="4819650" y="6350000"/>
          <p14:tracePt t="20026" x="4794250" y="6350000"/>
          <p14:tracePt t="20041" x="4762500" y="6356350"/>
          <p14:tracePt t="20041" x="4737100" y="6362700"/>
          <p14:tracePt t="20058" x="4705350" y="6369050"/>
          <p14:tracePt t="20058" x="4679950" y="6375400"/>
          <p14:tracePt t="20075" x="4648200" y="6375400"/>
          <p14:tracePt t="20075" x="4591050" y="6388100"/>
          <p14:tracePt t="20091" x="4559300" y="6394450"/>
          <p14:tracePt t="20091" x="4527550" y="6394450"/>
          <p14:tracePt t="20108" x="4495800" y="6400800"/>
          <p14:tracePt t="20108" x="4464050" y="6400800"/>
          <p14:tracePt t="20123" x="4432300" y="6400800"/>
          <p14:tracePt t="20123" x="4400550" y="6400800"/>
          <p14:tracePt t="20140" x="4362450" y="6400800"/>
          <p14:tracePt t="20140" x="4330700" y="6400800"/>
          <p14:tracePt t="20140" x="4292600" y="6400800"/>
          <p14:tracePt t="20160" x="4260850" y="6394450"/>
          <p14:tracePt t="20171" x="4229100" y="6394450"/>
          <p14:tracePt t="20171" x="4171950" y="6381750"/>
          <p14:tracePt t="20190" x="4146550" y="6381750"/>
          <p14:tracePt t="20190" x="4114800" y="6375400"/>
          <p14:tracePt t="20207" x="4089400" y="6369050"/>
          <p14:tracePt t="20207" x="4064000" y="6369050"/>
          <p14:tracePt t="20223" x="4038600" y="6362700"/>
          <p14:tracePt t="20223" x="4013200" y="6356350"/>
          <p14:tracePt t="20223" x="3987800" y="6356350"/>
          <p14:tracePt t="20242" x="3962400" y="6350000"/>
          <p14:tracePt t="20255" x="3937000" y="6343650"/>
          <p14:tracePt t="20255" x="3879850" y="6337300"/>
          <p14:tracePt t="20274" x="3848100" y="6337300"/>
          <p14:tracePt t="20274" x="3822700" y="6330950"/>
          <p14:tracePt t="20290" x="3790950" y="6330950"/>
          <p14:tracePt t="20290" x="3759200" y="6330950"/>
          <p14:tracePt t="20307" x="3721100" y="6330950"/>
          <p14:tracePt t="20307" x="3689350" y="6330950"/>
          <p14:tracePt t="20323" x="3619500" y="6337300"/>
          <p14:tracePt t="20323" x="3581400" y="6337300"/>
          <p14:tracePt t="20341" x="3543300" y="6337300"/>
          <p14:tracePt t="20341" x="3505200" y="6343650"/>
          <p14:tracePt t="20357" x="3467100" y="6350000"/>
          <p14:tracePt t="20357" x="3429000" y="6350000"/>
          <p14:tracePt t="20373" x="3397250" y="6356350"/>
          <p14:tracePt t="20373" x="3333750" y="6362700"/>
          <p14:tracePt t="20391" x="3308350" y="6362700"/>
          <p14:tracePt t="20391" x="3282950" y="6362700"/>
          <p14:tracePt t="20407" x="3244850" y="6362700"/>
          <p14:tracePt t="20422" x="3219450" y="6356350"/>
          <p14:tracePt t="20439" x="3213100" y="6350000"/>
          <p14:tracePt t="20456" x="3206750" y="6337300"/>
          <p14:tracePt t="20456" x="3219450" y="6318250"/>
          <p14:tracePt t="20475" x="3225800" y="6311900"/>
          <p14:tracePt t="20475" x="3238500" y="6305550"/>
          <p14:tracePt t="20491" x="3257550" y="6292850"/>
          <p14:tracePt t="20491" x="3276600" y="6286500"/>
          <p14:tracePt t="20508" x="3295650" y="6273800"/>
          <p14:tracePt t="20508" x="3314700" y="6261100"/>
          <p14:tracePt t="20508" x="3340100" y="6248400"/>
          <p14:tracePt t="20527" x="3359150" y="6235700"/>
          <p14:tracePt t="20539" x="3384550" y="6223000"/>
          <p14:tracePt t="20539" x="3429000" y="6197600"/>
          <p14:tracePt t="20559" x="3448050" y="6184900"/>
          <p14:tracePt t="20559" x="3473450" y="6172200"/>
          <p14:tracePt t="20559" x="3486150" y="6153150"/>
          <p14:tracePt t="20579" x="3505200" y="6146800"/>
          <p14:tracePt t="20589" x="3524250" y="6127750"/>
          <p14:tracePt t="20589" x="3536950" y="6121400"/>
          <p14:tracePt t="20608" x="3549650" y="6108700"/>
          <p14:tracePt t="20608" x="3556000" y="6096000"/>
          <p14:tracePt t="20608" x="3562350" y="6089650"/>
          <p14:tracePt t="20627" x="3568700" y="6089650"/>
          <p14:tracePt t="20640" x="3575050" y="6083300"/>
          <p14:tracePt t="20656" x="3581400" y="6083300"/>
          <p14:tracePt t="20678" x="3587750" y="6083300"/>
          <p14:tracePt t="20690" x="3594100" y="6083300"/>
          <p14:tracePt t="20690" x="3600450" y="6083300"/>
          <p14:tracePt t="20709" x="3613150" y="6076950"/>
          <p14:tracePt t="20709" x="3625850" y="6076950"/>
          <p14:tracePt t="20725" x="3644900" y="6070600"/>
          <p14:tracePt t="20725" x="3663950" y="6064250"/>
          <p14:tracePt t="20742" x="3689350" y="6051550"/>
          <p14:tracePt t="20742" x="3740150" y="6032500"/>
          <p14:tracePt t="20759" x="3771900" y="6019800"/>
          <p14:tracePt t="20759" x="3803650" y="6007100"/>
          <p14:tracePt t="20775" x="3841750" y="5988050"/>
          <p14:tracePt t="20775" x="3879850" y="5975350"/>
          <p14:tracePt t="20792" x="3917950" y="5962650"/>
          <p14:tracePt t="20792" x="3962400" y="5949950"/>
          <p14:tracePt t="20792" x="4013200" y="5937250"/>
          <p14:tracePt t="20811" x="4057650" y="5918200"/>
          <p14:tracePt t="20823" x="4108450" y="5905500"/>
          <p14:tracePt t="20823" x="4216400" y="5873750"/>
          <p14:tracePt t="20843" x="4273550" y="5861050"/>
          <p14:tracePt t="20843" x="4330700" y="5848350"/>
          <p14:tracePt t="20859" x="4387850" y="5835650"/>
          <p14:tracePt t="20859" x="4445000" y="5822950"/>
          <p14:tracePt t="20875" x="4495800" y="5810250"/>
          <p14:tracePt t="20875" x="4552950" y="5797550"/>
          <p14:tracePt t="20875" x="4610100" y="5784850"/>
          <p14:tracePt t="20895" x="4660900" y="5778500"/>
          <p14:tracePt t="20907" x="4711700" y="5772150"/>
          <p14:tracePt t="20907" x="4762500" y="5759450"/>
          <p14:tracePt t="20927" x="4864100" y="5746750"/>
          <p14:tracePt t="20927" x="4908550" y="5740400"/>
          <p14:tracePt t="20942" x="4959350" y="5727700"/>
          <p14:tracePt t="20942" x="4997450" y="5721350"/>
          <p14:tracePt t="20959" x="5041900" y="5715000"/>
          <p14:tracePt t="20959" x="5080000" y="5708650"/>
          <p14:tracePt t="20976" x="5118100" y="5702300"/>
          <p14:tracePt t="20976" x="5175250" y="5689600"/>
          <p14:tracePt t="20993" x="5200650" y="5689600"/>
          <p14:tracePt t="20993" x="5226050" y="5689600"/>
          <p14:tracePt t="21010" x="5245100" y="5689600"/>
          <p14:tracePt t="21010" x="5257800" y="5689600"/>
          <p14:tracePt t="21026" x="5264150" y="5689600"/>
          <p14:tracePt t="21026" x="5276850" y="5689600"/>
          <p14:tracePt t="21043" x="5276850" y="5695950"/>
          <p14:tracePt t="21058" x="5276850" y="5702300"/>
          <p14:tracePt t="21058" x="5270500" y="5702300"/>
          <p14:tracePt t="21076" x="5264150" y="5702300"/>
          <p14:tracePt t="21076" x="5257800" y="5708650"/>
          <p14:tracePt t="21093" x="5251450" y="5708650"/>
          <p14:tracePt t="21093" x="5232400" y="5715000"/>
          <p14:tracePt t="21111" x="5219700" y="5721350"/>
          <p14:tracePt t="21111" x="5213350" y="5721350"/>
          <p14:tracePt t="21128" x="5207000" y="5727700"/>
          <p14:tracePt t="21142" x="5200650" y="5734050"/>
          <p14:tracePt t="21158" x="5207000" y="5727700"/>
          <p14:tracePt t="21186" x="5213350" y="5727700"/>
          <p14:tracePt t="21202" x="5226050" y="5721350"/>
          <p14:tracePt t="21218" x="5226050" y="5715000"/>
          <p14:tracePt t="21227" x="5238750" y="5715000"/>
          <p14:tracePt t="21242" x="5245100" y="5715000"/>
          <p14:tracePt t="21258" x="5238750" y="5715000"/>
          <p14:tracePt t="21298" x="5238750" y="5721350"/>
          <p14:tracePt t="21314" x="5232400" y="5721350"/>
          <p14:tracePt t="21331" x="5226050" y="5727700"/>
          <p14:tracePt t="21350" x="5226050" y="5721350"/>
          <p14:tracePt t="21434" x="5232400" y="5721350"/>
          <p14:tracePt t="21478" x="5232400" y="5727700"/>
          <p14:tracePt t="21526" x="5232400" y="5734050"/>
          <p14:tracePt t="21586" x="5232400" y="5740400"/>
          <p14:tracePt t="21598" x="5232400" y="5746750"/>
          <p14:tracePt t="21615" x="5232400" y="5753100"/>
          <p14:tracePt t="21631" x="5232400" y="5759450"/>
          <p14:tracePt t="21647" x="5232400" y="5765800"/>
          <p14:tracePt t="21660" x="5226050" y="5772150"/>
          <p14:tracePt t="21734" x="5226050" y="5765800"/>
          <p14:tracePt t="21803" x="5232400" y="5765800"/>
          <p14:tracePt t="21826" x="5238750" y="5759450"/>
          <p14:tracePt t="21838" x="5251450" y="5759450"/>
          <p14:tracePt t="21855" x="5257800" y="5759450"/>
          <p14:tracePt t="21863" x="5264150" y="5759450"/>
          <p14:tracePt t="21879" x="5270500" y="5759450"/>
          <p14:tracePt t="21894" x="5283200" y="5765800"/>
          <p14:tracePt t="21910" x="5289550" y="5765800"/>
          <p14:tracePt t="21927" x="5295900" y="5765800"/>
          <p14:tracePt t="21947" x="5295900" y="5772150"/>
          <p14:tracePt t="21998" x="5295900" y="5765800"/>
          <p14:tracePt t="22050" x="5302250" y="5765800"/>
          <p14:tracePt t="22070" x="5308600" y="5759450"/>
          <p14:tracePt t="22094" x="5314950" y="5759450"/>
          <p14:tracePt t="22126" x="5321300" y="5759450"/>
          <p14:tracePt t="22138" x="5334000" y="5759450"/>
          <p14:tracePt t="22155" x="5340350" y="5759450"/>
          <p14:tracePt t="22170" x="5346700" y="5759450"/>
          <p14:tracePt t="22178" x="5353050" y="5759450"/>
          <p14:tracePt t="22178" x="5359400" y="5759450"/>
          <p14:tracePt t="22198" x="5365750" y="5759450"/>
          <p14:tracePt t="22215" x="5359400" y="5753100"/>
          <p14:tracePt t="22246" x="5346700" y="5746750"/>
          <p14:tracePt t="22253" x="5334000" y="5746750"/>
          <p14:tracePt t="22262" x="5314950" y="5740400"/>
          <p14:tracePt t="22262" x="5289550" y="5740400"/>
          <p14:tracePt t="22262" x="5264150" y="5734050"/>
          <p14:tracePt t="22283" x="5232400" y="5734050"/>
          <p14:tracePt t="22295" x="5187950" y="5727700"/>
          <p14:tracePt t="22295" x="5092700" y="5721350"/>
          <p14:tracePt t="22314" x="5029200" y="5715000"/>
          <p14:tracePt t="22314" x="4965700" y="5715000"/>
          <p14:tracePt t="22330" x="4889500" y="5708650"/>
          <p14:tracePt t="22330" x="4806950" y="5708650"/>
          <p14:tracePt t="22348" x="4718050" y="5702300"/>
          <p14:tracePt t="22348" x="4514850" y="5695950"/>
          <p14:tracePt t="22364" x="4406900" y="5689600"/>
          <p14:tracePt t="22364" x="4292600" y="5683250"/>
          <p14:tracePt t="22380" x="4165600" y="5670550"/>
          <p14:tracePt t="22380" x="4038600" y="5657850"/>
          <p14:tracePt t="22397" x="3905250" y="5638800"/>
          <p14:tracePt t="22397" x="3771900" y="5619750"/>
          <p14:tracePt t="22415" x="3638550" y="5594350"/>
          <p14:tracePt t="22415" x="3365500" y="5543550"/>
          <p14:tracePt t="22432" x="3225800" y="5518150"/>
          <p14:tracePt t="22432" x="3092450" y="5486400"/>
          <p14:tracePt t="22448" x="2959100" y="5467350"/>
          <p14:tracePt t="22448" x="2832100" y="5441950"/>
          <p14:tracePt t="22465" x="2705100" y="5422900"/>
          <p14:tracePt t="22465" x="2584450" y="5397500"/>
          <p14:tracePt t="22481" x="2470150" y="5378450"/>
          <p14:tracePt t="22481" x="2247900" y="5340350"/>
          <p14:tracePt t="22499" x="2152650" y="5321300"/>
          <p14:tracePt t="22499" x="2063750" y="5302250"/>
          <p14:tracePt t="22515" x="1974850" y="5283200"/>
          <p14:tracePt t="22515" x="1898650" y="5270500"/>
          <p14:tracePt t="22532" x="1822450" y="5251450"/>
          <p14:tracePt t="22532" x="1758950" y="5245100"/>
          <p14:tracePt t="22532" x="1695450" y="5232400"/>
          <p14:tracePt t="22551" x="1644650" y="5226050"/>
          <p14:tracePt t="22551" x="1593850" y="5226050"/>
          <p14:tracePt t="22567" x="1555750" y="5219700"/>
          <p14:tracePt t="22580" x="1517650" y="5219700"/>
          <p14:tracePt t="22580" x="1485900" y="5219700"/>
          <p14:tracePt t="22600" x="1435100" y="5219700"/>
          <p14:tracePt t="22600" x="1409700" y="5219700"/>
          <p14:tracePt t="22615" x="1397000" y="5219700"/>
          <p14:tracePt t="22615" x="1384300" y="5219700"/>
          <p14:tracePt t="22632" x="1371600" y="5226050"/>
          <p14:tracePt t="22632" x="1365250" y="5226050"/>
          <p14:tracePt t="22632" x="1358900" y="5232400"/>
          <p14:tracePt t="22651" x="1352550" y="5238750"/>
          <p14:tracePt t="22663" x="1352550" y="5245100"/>
          <p14:tracePt t="22680" x="1358900" y="5251450"/>
          <p14:tracePt t="22697" x="1365250" y="5251450"/>
          <p14:tracePt t="22714" x="1371600" y="5257800"/>
          <p14:tracePt t="22714" x="1377950" y="5257800"/>
          <p14:tracePt t="22732" x="1384300" y="5264150"/>
          <p14:tracePt t="22779" x="1377950" y="5270500"/>
          <p14:tracePt t="22799" x="1384300" y="5276850"/>
          <p14:tracePt t="22839" x="1384300" y="5283200"/>
          <p14:tracePt t="22851" x="1397000" y="5283200"/>
          <p14:tracePt t="22867" x="1403350" y="5283200"/>
          <p14:tracePt t="22867" x="1409700" y="5283200"/>
          <p14:tracePt t="22883" x="1416050" y="5283200"/>
          <p14:tracePt t="22883" x="1428750" y="5283200"/>
          <p14:tracePt t="22899" x="1447800" y="5283200"/>
          <p14:tracePt t="22899" x="1466850" y="5283200"/>
          <p14:tracePt t="22916" x="1485900" y="5283200"/>
          <p14:tracePt t="22916" x="1517650" y="5289550"/>
          <p14:tracePt t="22916" x="1549400" y="5289550"/>
          <p14:tracePt t="22936" x="1581150" y="5289550"/>
          <p14:tracePt t="22947" x="1625600" y="5295900"/>
          <p14:tracePt t="22947" x="1727200" y="5314950"/>
          <p14:tracePt t="22966" x="1790700" y="5327650"/>
          <p14:tracePt t="22966" x="1860550" y="5346700"/>
          <p14:tracePt t="22983" x="1943100" y="5359400"/>
          <p14:tracePt t="22983" x="2025650" y="5378450"/>
          <p14:tracePt t="23000" x="2120900" y="5397500"/>
          <p14:tracePt t="23000" x="2222500" y="5422900"/>
          <p14:tracePt t="23016" x="2457450" y="5467350"/>
          <p14:tracePt t="23016" x="2584450" y="5492750"/>
          <p14:tracePt t="23033" x="2711450" y="5518150"/>
          <p14:tracePt t="23033" x="2851150" y="5543550"/>
          <p14:tracePt t="23050" x="2990850" y="5568950"/>
          <p14:tracePt t="23050" x="3130550" y="5594350"/>
          <p14:tracePt t="23067" x="3276600" y="5619750"/>
          <p14:tracePt t="23067" x="3549650" y="5670550"/>
          <p14:tracePt t="23085" x="3689350" y="5689600"/>
          <p14:tracePt t="23085" x="3816350" y="5715000"/>
          <p14:tracePt t="23100" x="3943350" y="5734050"/>
          <p14:tracePt t="23100" x="4070350" y="5759450"/>
          <p14:tracePt t="23117" x="4191000" y="5784850"/>
          <p14:tracePt t="23117" x="4298950" y="5810250"/>
          <p14:tracePt t="23133" x="4406900" y="5829300"/>
          <p14:tracePt t="23133" x="4603750" y="5873750"/>
          <p14:tracePt t="23152" x="4692650" y="5892800"/>
          <p14:tracePt t="23152" x="4775200" y="5905500"/>
          <p14:tracePt t="23168" x="4845050" y="5924550"/>
          <p14:tracePt t="23168" x="4914900" y="5937250"/>
          <p14:tracePt t="23184" x="4972050" y="5949950"/>
          <p14:tracePt t="23184" x="5022850" y="5962650"/>
          <p14:tracePt t="23200" x="5060950" y="5975350"/>
          <p14:tracePt t="23200" x="5099050" y="5988050"/>
          <p14:tracePt t="23200" x="5124450" y="6000750"/>
          <p14:tracePt t="23220" x="5143500" y="6007100"/>
          <p14:tracePt t="23232" x="5162550" y="6013450"/>
          <p14:tracePt t="23232" x="5168900" y="6026150"/>
          <p14:tracePt t="23252" x="5175250" y="6038850"/>
          <p14:tracePt t="23266" x="5162550" y="6038850"/>
          <p14:tracePt t="23266" x="5156200" y="6045200"/>
          <p14:tracePt t="23284" x="5149850" y="6045200"/>
          <p14:tracePt t="23284" x="5137150" y="6045200"/>
          <p14:tracePt t="23284" x="5124450" y="6045200"/>
          <p14:tracePt t="23303" x="5111750" y="6045200"/>
          <p14:tracePt t="23316" x="5086350" y="6045200"/>
          <p14:tracePt t="23316" x="5080000" y="6045200"/>
          <p14:tracePt t="23334" x="5067300" y="6051550"/>
          <p14:tracePt t="23334" x="5054600" y="6051550"/>
          <p14:tracePt t="23351" x="5048250" y="6057900"/>
          <p14:tracePt t="23351" x="5041900" y="6057900"/>
          <p14:tracePt t="23367" x="5029200" y="6057900"/>
          <p14:tracePt t="23367" x="5029200" y="6064250"/>
          <p14:tracePt t="23385" x="5022850" y="6064250"/>
          <p14:tracePt t="23399" x="5029200" y="6064250"/>
          <p14:tracePt t="23431" x="5035550" y="6057900"/>
          <p14:tracePt t="23440" x="5041900" y="6057900"/>
          <p14:tracePt t="23440" x="5048250" y="6057900"/>
          <p14:tracePt t="23452" x="5054600" y="6057900"/>
          <p14:tracePt t="23452" x="5060950" y="6057900"/>
          <p14:tracePt t="23468" x="5067300" y="6057900"/>
          <p14:tracePt t="23483" x="5073650" y="6057900"/>
          <p14:tracePt t="23500" x="5080000" y="6064250"/>
          <p14:tracePt t="23516" x="5080000" y="6070600"/>
          <p14:tracePt t="23516" x="5086350" y="6083300"/>
          <p14:tracePt t="23536" x="5086350" y="6089650"/>
          <p14:tracePt t="23536" x="5086350" y="6096000"/>
          <p14:tracePt t="23552" x="5080000" y="6102350"/>
          <p14:tracePt t="23552" x="5080000" y="6108700"/>
          <p14:tracePt t="23552" x="5080000" y="6115050"/>
          <p14:tracePt t="23572" x="5073650" y="6121400"/>
          <p14:tracePt t="23583" x="5067300" y="6127750"/>
          <p14:tracePt t="23583" x="5054600" y="6134100"/>
          <p14:tracePt t="23583" x="5041900" y="6140450"/>
          <p14:tracePt t="23605" x="5029200" y="6146800"/>
          <p14:tracePt t="23616" x="4997450" y="6146800"/>
          <p14:tracePt t="23616" x="4978400" y="6146800"/>
          <p14:tracePt t="23635" x="4959350" y="6146800"/>
          <p14:tracePt t="23635" x="4940300" y="6140450"/>
          <p14:tracePt t="23652" x="4921250" y="6134100"/>
          <p14:tracePt t="23652" x="4902200" y="6127750"/>
          <p14:tracePt t="23668" x="4883150" y="6121400"/>
          <p14:tracePt t="23668" x="4864100" y="6102350"/>
          <p14:tracePt t="23668" x="4845050" y="6089650"/>
          <p14:tracePt t="23688" x="4832350" y="6070600"/>
          <p14:tracePt t="23688" x="4813300" y="6051550"/>
          <p14:tracePt t="23702" x="4800600" y="6026150"/>
          <p14:tracePt t="23702" x="4787900" y="6000750"/>
          <p14:tracePt t="23719" x="4768850" y="5969000"/>
          <p14:tracePt t="23719" x="4756150" y="5937250"/>
          <p14:tracePt t="23736" x="4743450" y="5911850"/>
          <p14:tracePt t="23736" x="4730750" y="5854700"/>
          <p14:tracePt t="23752" x="4730750" y="5829300"/>
          <p14:tracePt t="23752" x="4737100" y="5803900"/>
          <p14:tracePt t="23769" x="4743450" y="5784850"/>
          <p14:tracePt t="23769" x="4762500" y="5765800"/>
          <p14:tracePt t="23786" x="4781550" y="5746750"/>
          <p14:tracePt t="23786" x="4832350" y="5721350"/>
          <p14:tracePt t="23804" x="4864100" y="5708650"/>
          <p14:tracePt t="23804" x="4902200" y="5695950"/>
          <p14:tracePt t="23820" x="4940300" y="5689600"/>
          <p14:tracePt t="23820" x="4978400" y="5689600"/>
          <p14:tracePt t="23836" x="5016500" y="5689600"/>
          <p14:tracePt t="23836" x="5054600" y="5695950"/>
          <p14:tracePt t="23852" x="5092700" y="5702300"/>
          <p14:tracePt t="23852" x="5137150" y="5721350"/>
          <p14:tracePt t="23852" x="5181600" y="5734050"/>
          <p14:tracePt t="23872" x="5219700" y="5759450"/>
          <p14:tracePt t="23884" x="5257800" y="5784850"/>
          <p14:tracePt t="23884" x="5321300" y="5842000"/>
          <p14:tracePt t="23903" x="5353050" y="5867400"/>
          <p14:tracePt t="23903" x="5378450" y="5899150"/>
          <p14:tracePt t="23920" x="5391150" y="5924550"/>
          <p14:tracePt t="23920" x="5403850" y="5949950"/>
          <p14:tracePt t="23936" x="5416550" y="5975350"/>
          <p14:tracePt t="23936" x="5416550" y="5994400"/>
          <p14:tracePt t="23936" x="5416550" y="6013450"/>
          <p14:tracePt t="23956" x="5410200" y="6032500"/>
          <p14:tracePt t="23968" x="5403850" y="6051550"/>
          <p14:tracePt t="23968" x="5372100" y="6089650"/>
          <p14:tracePt t="23987" x="5359400" y="6102350"/>
          <p14:tracePt t="23987" x="5340350" y="6115050"/>
          <p14:tracePt t="24003" x="5321300" y="6127750"/>
          <p14:tracePt t="24003" x="5295900" y="6140450"/>
          <p14:tracePt t="24020" x="5276850" y="6153150"/>
          <p14:tracePt t="24020" x="5251450" y="6159500"/>
          <p14:tracePt t="24037" x="5207000" y="6178550"/>
          <p14:tracePt t="24037" x="5181600" y="6184900"/>
          <p14:tracePt t="24053" x="5162550" y="6191250"/>
          <p14:tracePt t="24053" x="5137150" y="6191250"/>
          <p14:tracePt t="24071" x="5111750" y="6197600"/>
          <p14:tracePt t="24071" x="5092700" y="6197600"/>
          <p14:tracePt t="24087" x="5073650" y="6197600"/>
          <p14:tracePt t="24087" x="5035550" y="6203950"/>
          <p14:tracePt t="24105" x="5022850" y="6203950"/>
          <p14:tracePt t="24105" x="5010150" y="6203950"/>
          <p14:tracePt t="24120" x="4997450" y="6203950"/>
          <p14:tracePt t="24120" x="4991100" y="6203950"/>
          <p14:tracePt t="24137" x="4984750" y="6210300"/>
          <p14:tracePt t="24152" x="4997450" y="6210300"/>
          <p14:tracePt t="24179" x="5003800" y="6210300"/>
          <p14:tracePt t="24195" x="5010150" y="6203950"/>
          <p14:tracePt t="24204" x="5016500" y="6203950"/>
          <p14:tracePt t="24204" x="5022850" y="6203950"/>
          <p14:tracePt t="24204" x="5029200" y="6197600"/>
          <p14:tracePt t="24223" x="5035550" y="6197600"/>
          <p14:tracePt t="24236" x="5041900" y="6197600"/>
          <p14:tracePt t="24253" x="5048250" y="6197600"/>
          <p14:tracePt t="24270" x="5054600" y="6203950"/>
          <p14:tracePt t="24286" x="5048250" y="6210300"/>
          <p14:tracePt t="24307" x="5041900" y="6210300"/>
          <p14:tracePt t="24323" x="5035550" y="6210300"/>
          <p14:tracePt t="24340" x="5022850" y="6216650"/>
          <p14:tracePt t="24352" x="5010150" y="6216650"/>
          <p14:tracePt t="24383" x="5003800" y="6216650"/>
          <p14:tracePt t="24399" x="4997450" y="6216650"/>
          <p14:tracePt t="24407" x="4984750" y="6216650"/>
          <p14:tracePt t="24419" x="4978400" y="6216650"/>
          <p14:tracePt t="24419" x="4965700" y="6216650"/>
          <p14:tracePt t="24438" x="4953000" y="6216650"/>
          <p14:tracePt t="24438" x="4933950" y="6216650"/>
          <p14:tracePt t="24455" x="4908550" y="6216650"/>
          <p14:tracePt t="24455" x="4851400" y="6210300"/>
          <p14:tracePt t="24472" x="4806950" y="6203950"/>
          <p14:tracePt t="24472" x="4768850" y="6197600"/>
          <p14:tracePt t="24488" x="4718050" y="6184900"/>
          <p14:tracePt t="24488" x="4660900" y="6178550"/>
          <p14:tracePt t="24505" x="4597400" y="6165850"/>
          <p14:tracePt t="24505" x="4533900" y="6146800"/>
          <p14:tracePt t="24505" x="4457700" y="6127750"/>
          <p14:tracePt t="24524" x="4381500" y="6108700"/>
          <p14:tracePt t="24536" x="4292600" y="6089650"/>
          <p14:tracePt t="24536" x="4114800" y="6038850"/>
          <p14:tracePt t="24557" x="4013200" y="6007100"/>
          <p14:tracePt t="24557" x="3911600" y="5975350"/>
          <p14:tracePt t="24574" x="3810000" y="5937250"/>
          <p14:tracePt t="24574" x="3702050" y="5899150"/>
          <p14:tracePt t="24589" x="3600450" y="5861050"/>
          <p14:tracePt t="24589" x="3498850" y="5816600"/>
          <p14:tracePt t="24589" x="3403600" y="5772150"/>
          <p14:tracePt t="24608" x="3308350" y="5721350"/>
          <p14:tracePt t="24620" x="3213100" y="5676900"/>
          <p14:tracePt t="24620" x="3041650" y="5581650"/>
          <p14:tracePt t="24640" x="2965450" y="5530850"/>
          <p14:tracePt t="24640" x="2889250" y="5486400"/>
          <p14:tracePt t="24656" x="2819400" y="5448300"/>
          <p14:tracePt t="24656" x="2749550" y="5410200"/>
          <p14:tracePt t="24672" x="2686050" y="5378450"/>
          <p14:tracePt t="24672" x="2628900" y="5346700"/>
          <p14:tracePt t="24689" x="2578100" y="5327650"/>
          <p14:tracePt t="24689" x="2495550" y="5289550"/>
          <p14:tracePt t="24706" x="2463800" y="5276850"/>
          <p14:tracePt t="24706" x="2438400" y="5270500"/>
          <p14:tracePt t="24722" x="2413000" y="5264150"/>
          <p14:tracePt t="24722" x="2393950" y="5264150"/>
          <p14:tracePt t="24739" x="2381250" y="5257800"/>
          <p14:tracePt t="24739" x="2362200" y="5264150"/>
          <p14:tracePt t="24757" x="2355850" y="5264150"/>
          <p14:tracePt t="24757" x="2336800" y="5270500"/>
          <p14:tracePt t="24773" x="2330450" y="5276850"/>
          <p14:tracePt t="24773" x="2324100" y="5276850"/>
          <p14:tracePt t="24789" x="2317750" y="5283200"/>
          <p14:tracePt t="24789" x="2311400" y="5283200"/>
          <p14:tracePt t="24807" x="2305050" y="5283200"/>
          <p14:tracePt t="24821" x="2298700" y="5276850"/>
          <p14:tracePt t="24821" x="2286000" y="5264150"/>
          <p14:tracePt t="24839" x="2279650" y="5251450"/>
          <p14:tracePt t="24839" x="2279650" y="5232400"/>
          <p14:tracePt t="24857" x="2273300" y="5207000"/>
          <p14:tracePt t="24857" x="2273300" y="5181600"/>
          <p14:tracePt t="24873" x="2279650" y="5149850"/>
          <p14:tracePt t="24873" x="2286000" y="5111750"/>
          <p14:tracePt t="24873" x="2292350" y="5073650"/>
          <p14:tracePt t="24892" x="2305050" y="5035550"/>
          <p14:tracePt t="24904" x="2317750" y="4991100"/>
          <p14:tracePt t="24904" x="2355850" y="4914900"/>
          <p14:tracePt t="24923" x="2381250" y="4883150"/>
          <p14:tracePt t="24923" x="2406650" y="4851400"/>
          <p14:tracePt t="24940" x="2438400" y="4832350"/>
          <p14:tracePt t="24940" x="2476500" y="4826000"/>
          <p14:tracePt t="24940" x="2514600" y="4826000"/>
          <p14:tracePt t="24960" x="2552700" y="4838700"/>
          <p14:tracePt t="24971" x="2597150" y="4864100"/>
          <p14:tracePt t="24971" x="2641600" y="4895850"/>
          <p14:tracePt t="24971" x="2686050" y="4940300"/>
          <p14:tracePt t="24992" x="2724150" y="4984750"/>
          <p14:tracePt t="24992" x="2768600" y="5035550"/>
          <p14:tracePt t="25007" x="2800350" y="5086350"/>
          <p14:tracePt t="25007" x="2825750" y="5137150"/>
          <p14:tracePt t="25024" x="2844800" y="5181600"/>
          <p14:tracePt t="25024" x="2857500" y="5226050"/>
          <p14:tracePt t="25040" x="2863850" y="5257800"/>
          <p14:tracePt t="25040" x="2857500" y="5289550"/>
          <p14:tracePt t="25057" x="2832100" y="5340350"/>
          <p14:tracePt t="25057" x="2806700" y="5359400"/>
          <p14:tracePt t="25075" x="2774950" y="5378450"/>
          <p14:tracePt t="25075" x="2743200" y="5391150"/>
          <p14:tracePt t="25090" x="2711450" y="5403850"/>
          <p14:tracePt t="25090" x="2673350" y="5410200"/>
          <p14:tracePt t="25107" x="2635250" y="5410200"/>
          <p14:tracePt t="25107" x="2571750" y="5410200"/>
          <p14:tracePt t="25124" x="2540000" y="5403850"/>
          <p14:tracePt t="25124" x="2514600" y="5391150"/>
          <p14:tracePt t="25141" x="2489200" y="5384800"/>
          <p14:tracePt t="25141" x="2470150" y="5372100"/>
          <p14:tracePt t="25158" x="2457450" y="5353050"/>
          <p14:tracePt t="25158" x="2444750" y="5334000"/>
          <p14:tracePt t="25174" x="2432050" y="5314950"/>
          <p14:tracePt t="25174" x="2432050" y="5283200"/>
          <p14:tracePt t="25192" x="2432050" y="5264150"/>
          <p14:tracePt t="25192" x="2438400" y="5251450"/>
          <p14:tracePt t="25209" x="2451100" y="5238750"/>
          <p14:tracePt t="25209" x="2463800" y="5232400"/>
          <p14:tracePt t="25224" x="2476500" y="5226050"/>
          <p14:tracePt t="25224" x="2495550" y="5219700"/>
          <p14:tracePt t="25241" x="2514600" y="5219700"/>
          <p14:tracePt t="25241" x="2533650" y="5219700"/>
          <p14:tracePt t="25241" x="2552700" y="5219700"/>
          <p14:tracePt t="25260" x="2571750" y="5219700"/>
          <p14:tracePt t="25272" x="2597150" y="5219700"/>
          <p14:tracePt t="25272" x="2628900" y="5219700"/>
          <p14:tracePt t="25292" x="2692400" y="5232400"/>
          <p14:tracePt t="25292" x="2736850" y="5245100"/>
          <p14:tracePt t="25308" x="2781300" y="5257800"/>
          <p14:tracePt t="25308" x="2825750" y="5276850"/>
          <p14:tracePt t="25324" x="2882900" y="5302250"/>
          <p14:tracePt t="25324" x="2940050" y="5327650"/>
          <p14:tracePt t="25324" x="3003550" y="5353050"/>
          <p14:tracePt t="25343" x="3079750" y="5384800"/>
          <p14:tracePt t="25356" x="3238500" y="5461000"/>
          <p14:tracePt t="25356" x="3327400" y="5499100"/>
          <p14:tracePt t="25375" x="3422650" y="5543550"/>
          <p14:tracePt t="25375" x="3524250" y="5588000"/>
          <p14:tracePt t="25391" x="3632200" y="5632450"/>
          <p14:tracePt t="25391" x="3740150" y="5676900"/>
          <p14:tracePt t="25408" x="3860800" y="5721350"/>
          <p14:tracePt t="25408" x="4095750" y="5810250"/>
          <p14:tracePt t="25425" x="4216400" y="5854700"/>
          <p14:tracePt t="25425" x="4337050" y="5892800"/>
          <p14:tracePt t="25441" x="4457700" y="5930900"/>
          <p14:tracePt t="25441" x="4572000" y="5969000"/>
          <p14:tracePt t="25458" x="4679950" y="6000750"/>
          <p14:tracePt t="25458" x="4781550" y="6032500"/>
          <p14:tracePt t="25475" x="4876800" y="6057900"/>
          <p14:tracePt t="25475" x="5054600" y="6115050"/>
          <p14:tracePt t="25493" x="5130800" y="6134100"/>
          <p14:tracePt t="25493" x="5200650" y="6159500"/>
          <p14:tracePt t="25508" x="5264150" y="6178550"/>
          <p14:tracePt t="25508" x="5321300" y="6197600"/>
          <p14:tracePt t="25526" x="5365750" y="6210300"/>
          <p14:tracePt t="25526" x="5410200" y="6229350"/>
          <p14:tracePt t="25526" x="5441950" y="6235700"/>
          <p14:tracePt t="25544" x="5473700" y="6248400"/>
          <p14:tracePt t="25557" x="5492750" y="6254750"/>
          <p14:tracePt t="25557" x="5524500" y="6267450"/>
          <p14:tracePt t="25577" x="5537200" y="6273800"/>
          <p14:tracePt t="25577" x="5537200" y="6280150"/>
          <p14:tracePt t="25593" x="5537200" y="6292850"/>
          <p14:tracePt t="25607" x="5530850" y="6292850"/>
          <p14:tracePt t="25607" x="5518150" y="6299200"/>
          <p14:tracePt t="25607" x="5505450" y="6305550"/>
          <p14:tracePt t="25628" x="5480050" y="6311900"/>
          <p14:tracePt t="25644" x="5454650" y="6324600"/>
          <p14:tracePt t="25660" x="5429250" y="6337300"/>
          <p14:tracePt t="25674" x="5403850" y="6356350"/>
          <p14:tracePt t="25690" x="5378450" y="6388100"/>
          <p14:tracePt t="25712" x="5365750" y="6413500"/>
          <p14:tracePt t="25724" x="5359400" y="6438900"/>
          <p14:tracePt t="25740" x="5359400" y="6470650"/>
          <p14:tracePt t="25757" x="5359400" y="6496050"/>
          <p14:tracePt t="25774" x="5365750" y="6521450"/>
          <p14:tracePt t="25791" x="5372100" y="6546850"/>
          <p14:tracePt t="25808" x="5340350" y="6572250"/>
          <p14:tracePt t="25839" x="5308600" y="6584950"/>
          <p14:tracePt t="25851" x="5264150" y="6584950"/>
          <p14:tracePt t="25867" x="5245100" y="6584950"/>
          <p14:tracePt t="25876" x="5219700" y="6578600"/>
          <p14:tracePt t="25876" x="5200650" y="6572250"/>
          <p14:tracePt t="25893" x="5175250" y="6553200"/>
          <p14:tracePt t="25893" x="5156200" y="6534150"/>
          <p14:tracePt t="25893" x="5143500" y="6508750"/>
          <p14:tracePt t="25913" x="5124450" y="6470650"/>
          <p14:tracePt t="25925" x="5111750" y="6438900"/>
          <p14:tracePt t="25925" x="5086350" y="6356350"/>
          <p14:tracePt t="25944" x="5080000" y="6311900"/>
          <p14:tracePt t="25944" x="5073650" y="6267450"/>
          <p14:tracePt t="25961" x="5073650" y="6229350"/>
          <p14:tracePt t="25961" x="5073650" y="6184900"/>
          <p14:tracePt t="25977" x="5080000" y="6146800"/>
          <p14:tracePt t="25977" x="5086350" y="6108700"/>
          <p14:tracePt t="25977" x="5099050" y="6076950"/>
          <p14:tracePt t="25996" x="5111750" y="6045200"/>
          <p14:tracePt t="26008" x="5130800" y="6019800"/>
          <p14:tracePt t="26008" x="5181600" y="5975350"/>
          <p14:tracePt t="26028" x="5213350" y="5962650"/>
          <p14:tracePt t="26028" x="5251450" y="5956300"/>
          <p14:tracePt t="26043" x="5283200" y="5956300"/>
          <p14:tracePt t="26043" x="5321300" y="5956300"/>
          <p14:tracePt t="26060" x="5359400" y="5969000"/>
          <p14:tracePt t="26060" x="5397500" y="5981700"/>
          <p14:tracePt t="26060" x="5435600" y="6000750"/>
          <p14:tracePt t="26080" x="5473700" y="6026150"/>
          <p14:tracePt t="26080" x="5505450" y="6051550"/>
          <p14:tracePt t="26094" x="5537200" y="6076950"/>
          <p14:tracePt t="26094" x="5568950" y="6108700"/>
          <p14:tracePt t="26111" x="5588000" y="6134100"/>
          <p14:tracePt t="26111" x="5607050" y="6159500"/>
          <p14:tracePt t="26127" x="5626100" y="6191250"/>
          <p14:tracePt t="26127" x="5632450" y="6248400"/>
          <p14:tracePt t="26144" x="5626100" y="6280150"/>
          <p14:tracePt t="26144" x="5619750" y="6311900"/>
          <p14:tracePt t="26161" x="5607050" y="6343650"/>
          <p14:tracePt t="26161" x="5588000" y="6375400"/>
          <p14:tracePt t="26177" x="5568950" y="6407150"/>
          <p14:tracePt t="26177" x="5543550" y="6438900"/>
          <p14:tracePt t="26194" x="5518150" y="6464300"/>
          <p14:tracePt t="26194" x="5467350" y="6502400"/>
          <p14:tracePt t="26212" x="5448300" y="6508750"/>
          <p14:tracePt t="26212" x="5422900" y="6515100"/>
          <p14:tracePt t="26229" x="5403850" y="6515100"/>
          <p14:tracePt t="26229" x="5378450" y="6508750"/>
          <p14:tracePt t="26244" x="5353050" y="6496050"/>
          <p14:tracePt t="26244" x="5334000" y="6477000"/>
          <p14:tracePt t="26244" x="5308600" y="6451600"/>
          <p14:tracePt t="26264" x="5276850" y="6426200"/>
          <p14:tracePt t="26276" x="5251450" y="6388100"/>
          <p14:tracePt t="26276" x="5219700" y="6350000"/>
          <p14:tracePt t="26276" x="5181600" y="6318250"/>
          <p14:tracePt t="26297" x="5143500" y="6273800"/>
          <p14:tracePt t="26309" x="5099050" y="6229350"/>
          <p14:tracePt t="26309" x="4997450" y="6146800"/>
          <p14:tracePt t="26328" x="4940300" y="6102350"/>
          <p14:tracePt t="26328" x="4870450" y="6051550"/>
          <p14:tracePt t="26345" x="4800600" y="6007100"/>
          <p14:tracePt t="26345" x="4730750" y="5949950"/>
          <p14:tracePt t="26345" x="4648200" y="5905500"/>
          <p14:tracePt t="26364" x="4572000" y="5854700"/>
          <p14:tracePt t="26376" x="4413250" y="5759450"/>
          <p14:tracePt t="26376" x="4330700" y="5715000"/>
          <p14:tracePt t="26395" x="4254500" y="5676900"/>
          <p14:tracePt t="26395" x="4184650" y="5638800"/>
          <p14:tracePt t="26411" x="4114800" y="5600700"/>
          <p14:tracePt t="26411" x="4044950" y="5568950"/>
          <p14:tracePt t="26428" x="3981450" y="5543550"/>
          <p14:tracePt t="26428" x="3867150" y="5492750"/>
          <p14:tracePt t="26445" x="3816350" y="5467350"/>
          <p14:tracePt t="26445" x="3771900" y="5448300"/>
          <p14:tracePt t="26461" x="3721100" y="5435600"/>
          <p14:tracePt t="26461" x="3676650" y="5422900"/>
          <p14:tracePt t="26478" x="3638550" y="5416550"/>
          <p14:tracePt t="26478" x="3600450" y="5410200"/>
          <p14:tracePt t="26495" x="3562350" y="5403850"/>
          <p14:tracePt t="26495" x="3498850" y="5403850"/>
          <p14:tracePt t="26512" x="3467100" y="5403850"/>
          <p14:tracePt t="26512" x="3441700" y="5403850"/>
          <p14:tracePt t="26529" x="3416300" y="5403850"/>
          <p14:tracePt t="26529" x="3390900" y="5403850"/>
          <p14:tracePt t="26545" x="3365500" y="5397500"/>
          <p14:tracePt t="26545" x="3340100" y="5391150"/>
          <p14:tracePt t="26545" x="3314700" y="5384800"/>
          <p14:tracePt t="26564" x="3295650" y="5372100"/>
          <p14:tracePt t="26577" x="3270250" y="5359400"/>
          <p14:tracePt t="26577" x="3225800" y="5314950"/>
          <p14:tracePt t="26597" x="3213100" y="5283200"/>
          <p14:tracePt t="26597" x="3200400" y="5245100"/>
          <p14:tracePt t="26613" x="3194050" y="5207000"/>
          <p14:tracePt t="26613" x="3187700" y="5168900"/>
          <p14:tracePt t="26613" x="3187700" y="5118100"/>
          <p14:tracePt t="26632" x="3194050" y="5073650"/>
          <p14:tracePt t="26644" x="3206750" y="5022850"/>
          <p14:tracePt t="26644" x="3225800" y="4965700"/>
          <p14:tracePt t="26644" x="3244850" y="4914900"/>
          <p14:tracePt t="26665" x="3263900" y="4864100"/>
          <p14:tracePt t="26677" x="3327400" y="4775200"/>
          <p14:tracePt t="26677" x="3365500" y="4737100"/>
          <p14:tracePt t="26696" x="3403600" y="4705350"/>
          <p14:tracePt t="26696" x="3448050" y="4686300"/>
          <p14:tracePt t="26713" x="3492500" y="4673600"/>
          <p14:tracePt t="26713" x="3543300" y="4673600"/>
          <p14:tracePt t="26713" x="3594100" y="4679950"/>
          <p14:tracePt t="26732" x="3638550" y="4692650"/>
          <p14:tracePt t="26732" x="3689350" y="4711700"/>
          <p14:tracePt t="26746" x="3740150" y="4737100"/>
          <p14:tracePt t="26746" x="3784600" y="4768850"/>
          <p14:tracePt t="26762" x="3822700" y="4806950"/>
          <p14:tracePt t="26762" x="3860800" y="4845050"/>
          <p14:tracePt t="26779" x="3892550" y="4883150"/>
          <p14:tracePt t="26779" x="3924300" y="4927600"/>
          <p14:tracePt t="26796" x="3943350" y="4972050"/>
          <p14:tracePt t="26796" x="3975100" y="5067300"/>
          <p14:tracePt t="26813" x="3981450" y="5111750"/>
          <p14:tracePt t="26813" x="3981450" y="5156200"/>
          <p14:tracePt t="26829" x="3981450" y="5194300"/>
          <p14:tracePt t="26829" x="3968750" y="5232400"/>
          <p14:tracePt t="26847" x="3956050" y="5270500"/>
          <p14:tracePt t="26847" x="3924300" y="5327650"/>
          <p14:tracePt t="26865" x="3898900" y="5353050"/>
          <p14:tracePt t="26865" x="3879850" y="5372100"/>
          <p14:tracePt t="26880" x="3860800" y="5391150"/>
          <p14:tracePt t="26880" x="3835400" y="5403850"/>
          <p14:tracePt t="26896" x="3816350" y="5416550"/>
          <p14:tracePt t="26896" x="3797300" y="5422900"/>
          <p14:tracePt t="26914" x="3778250" y="5429250"/>
          <p14:tracePt t="26914" x="3765550" y="5429250"/>
          <p14:tracePt t="26914" x="3759200" y="5435600"/>
          <p14:tracePt t="26933" x="3746500" y="5429250"/>
          <p14:tracePt t="26945" x="3740150" y="5422900"/>
          <p14:tracePt t="26964" x="3746500" y="5416550"/>
          <p14:tracePt t="26980" x="3752850" y="5410200"/>
          <p14:tracePt t="26995" x="3752850" y="5403850"/>
          <p14:tracePt t="26995" x="3759200" y="5403850"/>
          <p14:tracePt t="27013" x="3765550" y="5397500"/>
          <p14:tracePt t="27013" x="3771900" y="5397500"/>
          <p14:tracePt t="27013" x="3778250" y="5397500"/>
          <p14:tracePt t="27033" x="3784600" y="5391150"/>
          <p14:tracePt t="27045" x="3790950" y="5391150"/>
          <p14:tracePt t="27062" x="3797300" y="5391150"/>
          <p14:tracePt t="27080" x="3803650" y="5391150"/>
          <p14:tracePt t="27096" x="3810000" y="5397500"/>
          <p14:tracePt t="27112" x="3810000" y="5410200"/>
          <p14:tracePt t="27129" x="3810000" y="5416550"/>
          <p14:tracePt t="27129" x="3816350" y="5422900"/>
          <p14:tracePt t="27148" x="3822700" y="5435600"/>
          <p14:tracePt t="27148" x="3854450" y="5467350"/>
          <p14:tracePt t="27165" x="3873500" y="5492750"/>
          <p14:tracePt t="27165" x="3898900" y="5518150"/>
          <p14:tracePt t="27181" x="3930650" y="5543550"/>
          <p14:tracePt t="27181" x="3968750" y="5568950"/>
          <p14:tracePt t="27197" x="4006850" y="5600700"/>
          <p14:tracePt t="27197" x="4051300" y="5632450"/>
          <p14:tracePt t="27214" x="4102100" y="5664200"/>
          <p14:tracePt t="27214" x="4152900" y="5695950"/>
          <p14:tracePt t="27214" x="4210050" y="5727700"/>
          <p14:tracePt t="27233" x="4267200" y="5759450"/>
          <p14:tracePt t="27233" x="4324350" y="5797550"/>
          <p14:tracePt t="27248" x="4387850" y="5835650"/>
          <p14:tracePt t="27248" x="4451350" y="5873750"/>
          <p14:tracePt t="27265" x="4521200" y="5911850"/>
          <p14:tracePt t="27265" x="4584700" y="5943600"/>
          <p14:tracePt t="27281" x="4654550" y="5975350"/>
          <p14:tracePt t="27281" x="4718050" y="6000750"/>
          <p14:tracePt t="27281" x="4781550" y="6026150"/>
          <p14:tracePt t="27300" x="4845050" y="6045200"/>
          <p14:tracePt t="27313" x="4902200" y="6064250"/>
          <p14:tracePt t="27313" x="4959350" y="6083300"/>
          <p14:tracePt t="27332" x="5060950" y="6108700"/>
          <p14:tracePt t="27332" x="5099050" y="6115050"/>
          <p14:tracePt t="27348" x="5143500" y="6121400"/>
          <p14:tracePt t="27348" x="5175250" y="6127750"/>
          <p14:tracePt t="27365" x="5207000" y="6134100"/>
          <p14:tracePt t="27365" x="5232400" y="6134100"/>
          <p14:tracePt t="27365" x="5257800" y="6140450"/>
          <p14:tracePt t="27384" x="5276850" y="6140450"/>
          <p14:tracePt t="27396" x="5308600" y="6140450"/>
          <p14:tracePt t="27396" x="5321300" y="6134100"/>
          <p14:tracePt t="27415" x="5327650" y="6134100"/>
          <p14:tracePt t="27415" x="5334000" y="6134100"/>
          <p14:tracePt t="27432" x="5327650" y="6127750"/>
          <p14:tracePt t="27460" x="5321300" y="6127750"/>
          <p14:tracePt t="27467" x="5314950" y="6127750"/>
          <p14:tracePt t="27467" x="5308600" y="6127750"/>
          <p14:tracePt t="27482" x="5302250" y="6127750"/>
          <p14:tracePt t="27497" x="5295900" y="6127750"/>
          <p14:tracePt t="27514" x="5289550" y="6127750"/>
          <p14:tracePt t="27514" x="5283200" y="6134100"/>
          <p14:tracePt t="27532" x="5289550" y="6134100"/>
          <p14:tracePt t="27579" x="5295900" y="6134100"/>
          <p14:tracePt t="27592" x="5302250" y="6134100"/>
          <p14:tracePt t="27600" x="5308600" y="6127750"/>
          <p14:tracePt t="27600" x="5314950" y="6127750"/>
          <p14:tracePt t="27617" x="5321300" y="6127750"/>
          <p14:tracePt t="27631" x="5334000" y="6127750"/>
          <p14:tracePt t="27647" x="5340350" y="6127750"/>
          <p14:tracePt t="27736" x="5346700" y="6127750"/>
          <p14:tracePt t="27772" x="5353050" y="6121400"/>
          <p14:tracePt t="27796" x="5353050" y="6127750"/>
          <p14:tracePt t="27820" x="5359400" y="6134100"/>
          <p14:tracePt t="27832" x="5359400" y="6140450"/>
          <p14:tracePt t="27840" x="5359400" y="6146800"/>
          <p14:tracePt t="27848" x="5359400" y="6153150"/>
          <p14:tracePt t="27848" x="5365750" y="6159500"/>
          <p14:tracePt t="27866" x="5365750" y="6165850"/>
          <p14:tracePt t="27866" x="5365750" y="6178550"/>
          <p14:tracePt t="27885" x="5365750" y="6184900"/>
          <p14:tracePt t="27885" x="5372100" y="6191250"/>
          <p14:tracePt t="27900" x="5372100" y="6197600"/>
          <p14:tracePt t="27916" x="5372100" y="6210300"/>
          <p14:tracePt t="27932" x="5365750" y="6210300"/>
          <p14:tracePt t="27948" x="5359400" y="6216650"/>
          <p14:tracePt t="27984" x="5365750" y="6210300"/>
          <p14:tracePt t="28012" x="5365750" y="6203950"/>
          <p14:tracePt t="28028" x="5372100" y="6197600"/>
          <p14:tracePt t="28052" x="5378450" y="6197600"/>
          <p14:tracePt t="28080" x="5378450" y="6203950"/>
          <p14:tracePt t="28147" x="5378450" y="6210300"/>
          <p14:tracePt t="28164" x="5372100" y="6210300"/>
          <p14:tracePt t="28188" x="5372100" y="6216650"/>
          <p14:tracePt t="28200" x="5372100" y="6223000"/>
          <p14:tracePt t="28224" x="5365750" y="6229350"/>
          <p14:tracePt t="28244" x="5365750" y="6235700"/>
          <p14:tracePt t="28268" x="5365750" y="6242050"/>
          <p14:tracePt t="28292" x="5359400" y="6242050"/>
          <p14:tracePt t="28312" x="5353050" y="6242050"/>
          <p14:tracePt t="28380" x="5346700" y="6235700"/>
          <p14:tracePt t="28404" x="5340350" y="6229350"/>
          <p14:tracePt t="28420" x="5334000" y="6229350"/>
          <p14:tracePt t="28432" x="5327650" y="6229350"/>
          <p14:tracePt t="28448" x="5321300" y="6223000"/>
          <p14:tracePt t="28464" x="5314950" y="6223000"/>
          <p14:tracePt t="28484" x="5321300" y="6229350"/>
          <p14:tracePt t="28523" x="5327650" y="6229350"/>
          <p14:tracePt t="28540" x="5334000" y="6235700"/>
          <p14:tracePt t="28552" x="5340350" y="6235700"/>
          <p14:tracePt t="28568" x="5346700" y="6235700"/>
          <p14:tracePt t="28583" x="5359400" y="6235700"/>
          <p14:tracePt t="28600" x="5365750" y="6242050"/>
          <p14:tracePt t="28644" x="5372100" y="6235700"/>
          <p14:tracePt t="28772" x="5372100" y="6229350"/>
          <p14:tracePt t="28792" x="5378450" y="6229350"/>
          <p14:tracePt t="28860" x="5384800" y="6235700"/>
          <p14:tracePt t="28928" x="5391150" y="6235700"/>
          <p14:tracePt t="28952" x="5391150" y="6242050"/>
          <p14:tracePt t="28972" x="5397500" y="6242050"/>
          <p14:tracePt t="29021" x="5397500" y="6235700"/>
          <p14:tracePt t="29124" x="5403850" y="6235700"/>
          <p14:tracePt t="29212" x="5410200" y="6229350"/>
          <p14:tracePt t="29312" x="5416550" y="6229350"/>
          <p14:tracePt t="29536" x="5422900" y="6223000"/>
          <p14:tracePt t="29640" x="5416550" y="6216650"/>
          <p14:tracePt t="29708" x="5410200" y="6216650"/>
          <p14:tracePt t="29717" x="5403850" y="6216650"/>
          <p14:tracePt t="29725" x="5391150" y="6210300"/>
          <p14:tracePt t="29738" x="5346700" y="6197600"/>
          <p14:tracePt t="29738" x="5314950" y="6191250"/>
          <p14:tracePt t="29757" x="5270500" y="6184900"/>
          <p14:tracePt t="29757" x="5226050" y="6172200"/>
          <p14:tracePt t="29773" x="5168900" y="6159500"/>
          <p14:tracePt t="29773" x="5099050" y="6153150"/>
          <p14:tracePt t="29790" x="5022850" y="6140450"/>
          <p14:tracePt t="29790" x="4851400" y="6108700"/>
          <p14:tracePt t="29807" x="4749800" y="6089650"/>
          <p14:tracePt t="29807" x="4648200" y="6070600"/>
          <p14:tracePt t="29823" x="4533900" y="6051550"/>
          <p14:tracePt t="29823" x="4419600" y="6026150"/>
          <p14:tracePt t="29840" x="4298950" y="6000750"/>
          <p14:tracePt t="29840" x="4171950" y="5975350"/>
          <p14:tracePt t="29857" x="4044950" y="5949950"/>
          <p14:tracePt t="29857" x="3784600" y="5905500"/>
          <p14:tracePt t="29874" x="3657600" y="5880100"/>
          <p14:tracePt t="29874" x="3530600" y="5861050"/>
          <p14:tracePt t="29890" x="3409950" y="5848350"/>
          <p14:tracePt t="29890" x="3289300" y="5829300"/>
          <p14:tracePt t="29908" x="3175000" y="5816600"/>
          <p14:tracePt t="29908" x="2946400" y="5778500"/>
          <p14:tracePt t="29926" x="2838450" y="5759450"/>
          <p14:tracePt t="29926" x="2736850" y="5740400"/>
          <p14:tracePt t="29941" x="2635250" y="5715000"/>
          <p14:tracePt t="29941" x="2533650" y="5695950"/>
          <p14:tracePt t="29957" x="2444750" y="5670550"/>
          <p14:tracePt t="29957" x="2355850" y="5651500"/>
          <p14:tracePt t="29974" x="2279650" y="5638800"/>
          <p14:tracePt t="29974" x="2203450" y="5619750"/>
          <p14:tracePt t="29974" x="2133600" y="5607050"/>
          <p14:tracePt t="29993" x="2063750" y="5594350"/>
          <p14:tracePt t="30005" x="2006600" y="5581650"/>
          <p14:tracePt t="30005" x="1898650" y="5562600"/>
          <p14:tracePt t="30025" x="1854200" y="5556250"/>
          <p14:tracePt t="30025" x="1809750" y="5543550"/>
          <p14:tracePt t="30041" x="1778000" y="5530850"/>
          <p14:tracePt t="30041" x="1739900" y="5518150"/>
          <p14:tracePt t="30058" x="1714500" y="5511800"/>
          <p14:tracePt t="30058" x="1689100" y="5499100"/>
          <p14:tracePt t="30058" x="1663700" y="5486400"/>
          <p14:tracePt t="30077" x="1644650" y="5473700"/>
          <p14:tracePt t="30089" x="1625600" y="5461000"/>
          <p14:tracePt t="30089" x="1587500" y="5429250"/>
          <p14:tracePt t="30108" x="1574800" y="5416550"/>
          <p14:tracePt t="30108" x="1562100" y="5403850"/>
          <p14:tracePt t="30124" x="1549400" y="5391150"/>
          <p14:tracePt t="30124" x="1536700" y="5378450"/>
          <p14:tracePt t="30141" x="1524000" y="5365750"/>
          <p14:tracePt t="30141" x="1517650" y="5359400"/>
          <p14:tracePt t="30141" x="1511300" y="5346700"/>
          <p14:tracePt t="30161" x="1504950" y="5340350"/>
          <p14:tracePt t="30161" x="1498600" y="5334000"/>
          <p14:tracePt t="30174" x="1485900" y="5327650"/>
          <p14:tracePt t="30174" x="1479550" y="5314950"/>
          <p14:tracePt t="30192" x="1466850" y="5308600"/>
          <p14:tracePt t="30192" x="1454150" y="5302250"/>
          <p14:tracePt t="30209" x="1441450" y="5295900"/>
          <p14:tracePt t="30209" x="1416050" y="5283200"/>
          <p14:tracePt t="30225" x="1397000" y="5276850"/>
          <p14:tracePt t="30225" x="1384300" y="5270500"/>
          <p14:tracePt t="30242" x="1365250" y="5270500"/>
          <p14:tracePt t="30242" x="1352550" y="5264150"/>
          <p14:tracePt t="30259" x="1339850" y="5264150"/>
          <p14:tracePt t="30259" x="1327150" y="5264150"/>
          <p14:tracePt t="30274" x="1314450" y="5264150"/>
          <p14:tracePt t="30274" x="1295400" y="5264150"/>
          <p14:tracePt t="30294" x="1289050" y="5264150"/>
          <p14:tracePt t="30294" x="1282700" y="5264150"/>
          <p14:tracePt t="30310" x="1276350" y="5264150"/>
          <p14:tracePt t="30324" x="1263650" y="5264150"/>
          <p14:tracePt t="30341" x="1263650" y="5257800"/>
          <p14:tracePt t="30392" x="1270000" y="5251450"/>
          <p14:tracePt t="30412" x="1270000" y="5245100"/>
          <p14:tracePt t="30428" x="1276350" y="5245100"/>
          <p14:tracePt t="30444" x="1276350" y="5232400"/>
          <p14:tracePt t="30460" x="1282700" y="5226050"/>
          <p14:tracePt t="30472" x="1276350" y="5219700"/>
          <p14:tracePt t="30524" x="1270000" y="5213350"/>
          <p14:tracePt t="30580" x="1263650" y="5207000"/>
          <p14:tracePt t="30644" x="1263650" y="5200650"/>
          <p14:tracePt t="30668" x="1263650" y="5194300"/>
          <p14:tracePt t="30693" x="1263650" y="5187950"/>
          <p14:tracePt t="30712" x="1263650" y="5181600"/>
          <p14:tracePt t="30728" x="1263650" y="5175250"/>
          <p14:tracePt t="30744" x="1263650" y="5168900"/>
          <p14:tracePt t="30761" x="1263650" y="5162550"/>
          <p14:tracePt t="30772" x="1263650" y="5156200"/>
          <p14:tracePt t="30796" x="1263650" y="5162550"/>
          <p14:tracePt t="30872" x="1263650" y="5168900"/>
          <p14:tracePt t="30884" x="1257300" y="5168900"/>
          <p14:tracePt t="30968" x="1250950" y="5168900"/>
          <p14:tracePt t="31012" x="1257300" y="5162550"/>
          <p14:tracePt t="31044" x="1257300" y="5156200"/>
          <p14:tracePt t="31060" x="1263650" y="5149850"/>
          <p14:tracePt t="31080" x="1270000" y="5143500"/>
          <p14:tracePt t="31104" x="1276350" y="5143500"/>
          <p14:tracePt t="31124" x="1276350" y="5149850"/>
          <p14:tracePt t="31148" x="1276350" y="5156200"/>
          <p14:tracePt t="31165" x="1276350" y="5162550"/>
          <p14:tracePt t="31184" x="1270000" y="5156200"/>
          <p14:tracePt t="31289" x="1333500" y="5149850"/>
          <p14:tracePt t="31296" x="1358900" y="5156200"/>
          <p14:tracePt t="31296" x="1409700" y="5162550"/>
          <p14:tracePt t="31314" x="1447800" y="5162550"/>
          <p14:tracePt t="31314" x="1485900" y="5168900"/>
          <p14:tracePt t="31329" x="1530350" y="5175250"/>
          <p14:tracePt t="31329" x="1587500" y="5181600"/>
          <p14:tracePt t="31346" x="1644650" y="5194300"/>
          <p14:tracePt t="31346" x="1714500" y="5207000"/>
          <p14:tracePt t="31362" x="1790700" y="5219700"/>
          <p14:tracePt t="31362" x="1873250" y="5238750"/>
          <p14:tracePt t="31362" x="1962150" y="5257800"/>
          <p14:tracePt t="31381" x="2063750" y="5276850"/>
          <p14:tracePt t="31394" x="2171700" y="5302250"/>
          <p14:tracePt t="31394" x="2406650" y="5346700"/>
          <p14:tracePt t="31413" x="2540000" y="5372100"/>
          <p14:tracePt t="31413" x="2679700" y="5403850"/>
          <p14:tracePt t="31429" x="2819400" y="5435600"/>
          <p14:tracePt t="31429" x="2965450" y="5467350"/>
          <p14:tracePt t="31446" x="3111500" y="5499100"/>
          <p14:tracePt t="31446" x="3263900" y="5537200"/>
          <p14:tracePt t="31446" x="3416300" y="5568950"/>
          <p14:tracePt t="31465" x="3562350" y="5607050"/>
          <p14:tracePt t="31477" x="3854450" y="5670550"/>
          <p14:tracePt t="31477" x="3994150" y="5695950"/>
          <p14:tracePt t="31495" x="4127500" y="5721350"/>
          <p14:tracePt t="31495" x="4254500" y="5740400"/>
          <p14:tracePt t="31512" x="4381500" y="5759450"/>
          <p14:tracePt t="31512" x="4495800" y="5778500"/>
          <p14:tracePt t="31529" x="4603750" y="5797550"/>
          <p14:tracePt t="31529" x="4800600" y="5829300"/>
          <p14:tracePt t="31546" x="4883150" y="5848350"/>
          <p14:tracePt t="31546" x="4965700" y="5861050"/>
          <p14:tracePt t="31563" x="5035550" y="5873750"/>
          <p14:tracePt t="31563" x="5099050" y="5880100"/>
          <p14:tracePt t="31581" x="5156200" y="5892800"/>
          <p14:tracePt t="31581" x="5207000" y="5899150"/>
          <p14:tracePt t="31596" x="5245100" y="5905500"/>
          <p14:tracePt t="31596" x="5308600" y="5911850"/>
          <p14:tracePt t="31613" x="5334000" y="5911850"/>
          <p14:tracePt t="31613" x="5353050" y="5911850"/>
          <p14:tracePt t="31630" x="5365750" y="5911850"/>
          <p14:tracePt t="31630" x="5378450" y="5911850"/>
          <p14:tracePt t="31646" x="5384800" y="5911850"/>
          <p14:tracePt t="31661" x="5384800" y="5905500"/>
          <p14:tracePt t="31661" x="5384800" y="5899150"/>
          <p14:tracePt t="31681" x="5384800" y="5892800"/>
          <p14:tracePt t="31696" x="5378450" y="5880100"/>
          <p14:tracePt t="31712" x="5372100" y="5873750"/>
          <p14:tracePt t="31728" x="5365750" y="5867400"/>
          <p14:tracePt t="31745" x="5359400" y="5861050"/>
          <p14:tracePt t="31762" x="5353050" y="5854700"/>
          <p14:tracePt t="31782" x="5365750" y="5829300"/>
          <p14:tracePt t="31877" x="5372100" y="5816600"/>
          <p14:tracePt t="31893" x="5372100" y="5810250"/>
          <p14:tracePt t="31901" x="5372100" y="5803900"/>
          <p14:tracePt t="31901" x="5372100" y="5797550"/>
          <p14:tracePt t="31915" x="5372100" y="5784850"/>
          <p14:tracePt t="31915" x="5378450" y="5765800"/>
          <p14:tracePt t="31931" x="5378450" y="5753100"/>
          <p14:tracePt t="31931" x="5378450" y="5734050"/>
          <p14:tracePt t="31948" x="5384800" y="5708650"/>
          <p14:tracePt t="31948" x="5391150" y="5683250"/>
          <p14:tracePt t="31966" x="5403850" y="5626100"/>
          <p14:tracePt t="31966" x="5410200" y="5588000"/>
          <p14:tracePt t="31981" x="5422900" y="5549900"/>
          <p14:tracePt t="31981" x="5429250" y="5505450"/>
          <p14:tracePt t="31997" x="5441950" y="5461000"/>
          <p14:tracePt t="31997" x="5454650" y="5416550"/>
          <p14:tracePt t="32015" x="5473700" y="5372100"/>
          <p14:tracePt t="32015" x="5486400" y="5327650"/>
          <p14:tracePt t="32015" x="5505450" y="5283200"/>
          <p14:tracePt t="32034" x="5518150" y="5245100"/>
          <p14:tracePt t="32046" x="5537200" y="5200650"/>
          <p14:tracePt t="32046" x="5575300" y="5124450"/>
          <p14:tracePt t="32066" x="5594350" y="5092700"/>
          <p14:tracePt t="32066" x="5613400" y="5054600"/>
          <p14:tracePt t="32082" x="5632450" y="5022850"/>
          <p14:tracePt t="32082" x="5651500" y="4991100"/>
          <p14:tracePt t="32098" x="5670550" y="4965700"/>
          <p14:tracePt t="32098" x="5689600" y="4940300"/>
          <p14:tracePt t="32115" x="5708650" y="4914900"/>
          <p14:tracePt t="32115" x="5727700" y="4895850"/>
          <p14:tracePt t="32115" x="5740400" y="4876800"/>
          <p14:tracePt t="32134" x="5753100" y="4864100"/>
          <p14:tracePt t="32134" x="5772150" y="4851400"/>
          <p14:tracePt t="32148" x="5784850" y="4845050"/>
          <p14:tracePt t="32148" x="5791200" y="4832350"/>
          <p14:tracePt t="32165" x="5803900" y="4832350"/>
          <p14:tracePt t="32165" x="5810250" y="4832350"/>
          <p14:tracePt t="32182" x="5816600" y="4826000"/>
          <p14:tracePt t="32182" x="5822950" y="4832350"/>
          <p14:tracePt t="32198" x="5829300" y="4838700"/>
          <p14:tracePt t="32213" x="5835650" y="4845050"/>
          <p14:tracePt t="32213" x="5835650" y="4851400"/>
          <p14:tracePt t="32232" x="5835650" y="4857750"/>
          <p14:tracePt t="32232" x="5835650" y="4864100"/>
          <p14:tracePt t="32248" x="5835650" y="4870450"/>
          <p14:tracePt t="32264" x="5835650" y="4876800"/>
          <p14:tracePt t="32280" x="5842000" y="4883150"/>
          <p14:tracePt t="32305" x="5842000" y="4876800"/>
          <p14:tracePt t="32321" x="5854700" y="4876800"/>
          <p14:tracePt t="32334" x="5854700" y="4883150"/>
          <p14:tracePt t="32349" x="5867400" y="4883150"/>
          <p14:tracePt t="32366" x="5867400" y="4889500"/>
          <p14:tracePt t="32381" x="5873750" y="4895850"/>
          <p14:tracePt t="32397" x="5880100" y="4902200"/>
          <p14:tracePt t="32414" x="5886450" y="4908550"/>
          <p14:tracePt t="32434" x="5886450" y="4914900"/>
          <p14:tracePt t="32447" x="5892800" y="4914900"/>
          <p14:tracePt t="32464" x="5892800" y="4921250"/>
          <p14:tracePt t="32481" x="5892800" y="4927600"/>
          <p14:tracePt t="32497" x="5892800" y="4933950"/>
          <p14:tracePt t="32514" x="5892800" y="4940300"/>
          <p14:tracePt t="32531" x="5899150" y="4946650"/>
          <p14:tracePt t="32531" x="5899150" y="4953000"/>
          <p14:tracePt t="32550" x="5899150" y="4959350"/>
          <p14:tracePt t="32550" x="5905500" y="4972050"/>
          <p14:tracePt t="32568" x="5905500" y="4978400"/>
          <p14:tracePt t="32568" x="5905500" y="4984750"/>
          <p14:tracePt t="32583" x="5911850" y="4991100"/>
          <p14:tracePt t="32583" x="5911850" y="4997450"/>
          <p14:tracePt t="32600" x="5911850" y="5003800"/>
          <p14:tracePt t="32600" x="5911850" y="5010150"/>
          <p14:tracePt t="32616" x="5918200" y="5016500"/>
          <p14:tracePt t="32616" x="5918200" y="5029200"/>
          <p14:tracePt t="32633" x="5918200" y="5035550"/>
          <p14:tracePt t="32649" x="5918200" y="5041900"/>
          <p14:tracePt t="32665" x="5918200" y="5048250"/>
          <p14:tracePt t="32682" x="5924550" y="5054600"/>
          <p14:tracePt t="32699" x="5924550" y="5060950"/>
          <p14:tracePt t="32716" x="5930900" y="5060950"/>
          <p14:tracePt t="32734" x="5937250" y="5067300"/>
          <p14:tracePt t="32753" x="5943600" y="5067300"/>
          <p14:tracePt t="32777" x="5949950" y="5067300"/>
          <p14:tracePt t="32813" x="5956300" y="5060950"/>
          <p14:tracePt t="32880" x="5962650" y="5060950"/>
          <p14:tracePt t="32913" x="5962650" y="5054600"/>
          <p14:tracePt t="32933" x="5956300" y="5054600"/>
          <p14:tracePt t="33033" x="5956300" y="5060950"/>
          <p14:tracePt t="33113" x="5949950" y="5067300"/>
          <p14:tracePt t="33153" x="5943600" y="5067300"/>
          <p14:tracePt t="33165" x="5930900" y="5067300"/>
          <p14:tracePt t="33181" x="5918200" y="5067300"/>
          <p14:tracePt t="33197" x="5911850" y="5073650"/>
          <p14:tracePt t="33206" x="5899150" y="5080000"/>
          <p14:tracePt t="33216" x="5892800" y="5080000"/>
          <p14:tracePt t="33216" x="5861050" y="5099050"/>
          <p14:tracePt t="33235" x="5842000" y="5111750"/>
          <p14:tracePt t="33235" x="5822950" y="5124450"/>
          <p14:tracePt t="33252" x="5797550" y="5137150"/>
          <p14:tracePt t="33252" x="5772150" y="5156200"/>
          <p14:tracePt t="33268" x="5746750" y="5175250"/>
          <p14:tracePt t="33268" x="5689600" y="5226050"/>
          <p14:tracePt t="33286" x="5657850" y="5257800"/>
          <p14:tracePt t="33286" x="5626100" y="5289550"/>
          <p14:tracePt t="33302" x="5594350" y="5321300"/>
          <p14:tracePt t="33302" x="5556250" y="5359400"/>
          <p14:tracePt t="33319" x="5524500" y="5403850"/>
          <p14:tracePt t="33319" x="5486400" y="5441950"/>
          <p14:tracePt t="33335" x="5454650" y="5486400"/>
          <p14:tracePt t="33335" x="5416550" y="5530850"/>
          <p14:tracePt t="33335" x="5378450" y="5575300"/>
          <p14:tracePt t="33355" x="5340350" y="5619750"/>
          <p14:tracePt t="33355" x="5308600" y="5657850"/>
          <p14:tracePt t="33369" x="5270500" y="5702300"/>
          <p14:tracePt t="33369" x="5232400" y="5734050"/>
          <p14:tracePt t="33386" x="5194300" y="5772150"/>
          <p14:tracePt t="33386" x="5162550" y="5803900"/>
          <p14:tracePt t="33402" x="5130800" y="5835650"/>
          <p14:tracePt t="33402" x="5092700" y="5867400"/>
          <p14:tracePt t="33402" x="5060950" y="5892800"/>
          <p14:tracePt t="33422" x="5029200" y="5918200"/>
          <p14:tracePt t="33434" x="4997450" y="5937250"/>
          <p14:tracePt t="33434" x="4933950" y="5969000"/>
          <p14:tracePt t="33454" x="4895850" y="5988050"/>
          <p14:tracePt t="33454" x="4864100" y="5994400"/>
          <p14:tracePt t="33469" x="4826000" y="6000750"/>
          <p14:tracePt t="33469" x="4787900" y="6007100"/>
          <p14:tracePt t="33486" x="4743450" y="6013450"/>
          <p14:tracePt t="33486" x="4705350" y="6013450"/>
          <p14:tracePt t="33503" x="4654550" y="6013450"/>
          <p14:tracePt t="33503" x="4603750" y="6007100"/>
          <p14:tracePt t="33503" x="4552950" y="6007100"/>
          <p14:tracePt t="33522" x="4495800" y="6000750"/>
          <p14:tracePt t="33522" x="4438650" y="5994400"/>
          <p14:tracePt t="33537" x="4375150" y="5981700"/>
          <p14:tracePt t="33537" x="4311650" y="5969000"/>
          <p14:tracePt t="33553" x="4241800" y="5949950"/>
          <p14:tracePt t="33553" x="4165600" y="5930900"/>
          <p14:tracePt t="33553" x="4089400" y="5911850"/>
          <p14:tracePt t="33573" x="4006850" y="5880100"/>
          <p14:tracePt t="33573" x="3924300" y="5854700"/>
          <p14:tracePt t="33586" x="3841750" y="5822950"/>
          <p14:tracePt t="33586" x="3752850" y="5791200"/>
          <p14:tracePt t="33603" x="3663950" y="5759450"/>
          <p14:tracePt t="33603" x="3575050" y="5727700"/>
          <p14:tracePt t="33620" x="3492500" y="5695950"/>
          <p14:tracePt t="33620" x="3409950" y="5670550"/>
          <p14:tracePt t="33636" x="3327400" y="5638800"/>
          <p14:tracePt t="33636" x="3175000" y="5575300"/>
          <p14:tracePt t="33654" x="3098800" y="5543550"/>
          <p14:tracePt t="33654" x="3028950" y="5511800"/>
          <p14:tracePt t="33670" x="2959100" y="5480050"/>
          <p14:tracePt t="33670" x="2895600" y="5454650"/>
          <p14:tracePt t="33687" x="2832100" y="5422900"/>
          <p14:tracePt t="33687" x="2768600" y="5397500"/>
          <p14:tracePt t="33687" x="2711450" y="5378450"/>
          <p14:tracePt t="33706" x="2660650" y="5353050"/>
          <p14:tracePt t="33718" x="2609850" y="5340350"/>
          <p14:tracePt t="33718" x="2533650" y="5308600"/>
          <p14:tracePt t="33738" x="2501900" y="5295900"/>
          <p14:tracePt t="33738" x="2470150" y="5283200"/>
          <p14:tracePt t="33754" x="2451100" y="5276850"/>
          <p14:tracePt t="33754" x="2432050" y="5264150"/>
          <p14:tracePt t="33770" x="2413000" y="5257800"/>
          <p14:tracePt t="33770" x="2400300" y="5251450"/>
          <p14:tracePt t="33787" x="2393950" y="5245100"/>
          <p14:tracePt t="33787" x="2387600" y="5238750"/>
          <p14:tracePt t="33787" x="2381250" y="5232400"/>
          <p14:tracePt t="33806" x="2381250" y="5226050"/>
          <p14:tracePt t="33822" x="2381250" y="5219700"/>
          <p14:tracePt t="33835" x="2387600" y="5213350"/>
          <p14:tracePt t="33852" x="2393950" y="5207000"/>
          <p14:tracePt t="33869" x="2400300" y="5207000"/>
          <p14:tracePt t="33886" x="2400300" y="5200650"/>
          <p14:tracePt t="33902" x="2406650" y="5194300"/>
          <p14:tracePt t="33919" x="2413000" y="5200650"/>
          <p14:tracePt t="33953" x="2419350" y="5200650"/>
          <p14:tracePt t="33977" x="2425700" y="5200650"/>
          <p14:tracePt t="33993" x="2432050" y="5194300"/>
          <p14:tracePt t="34061" x="2438400" y="5194300"/>
          <p14:tracePt t="34073" x="2444750" y="5194300"/>
          <p14:tracePt t="34086" x="2451100" y="5194300"/>
          <p14:tracePt t="34105" x="2463800" y="5200650"/>
          <p14:tracePt t="34105" x="2470150" y="5207000"/>
          <p14:tracePt t="34122" x="2476500" y="5207000"/>
          <p14:tracePt t="34122" x="2489200" y="5213350"/>
          <p14:tracePt t="34138" x="2495550" y="5219700"/>
          <p14:tracePt t="34138" x="2508250" y="5226050"/>
          <p14:tracePt t="34155" x="2520950" y="5232400"/>
          <p14:tracePt t="34155" x="2540000" y="5238750"/>
          <p14:tracePt t="34155" x="2559050" y="5251450"/>
          <p14:tracePt t="34175" x="2590800" y="5257800"/>
          <p14:tracePt t="34175" x="2622550" y="5270500"/>
          <p14:tracePt t="34188" x="2667000" y="5276850"/>
          <p14:tracePt t="34188" x="2711450" y="5289550"/>
          <p14:tracePt t="34205" x="2768600" y="5302250"/>
          <p14:tracePt t="34205" x="2825750" y="5321300"/>
          <p14:tracePt t="34222" x="2889250" y="5334000"/>
          <p14:tracePt t="34222" x="2959100" y="5353050"/>
          <p14:tracePt t="34239" x="3111500" y="5403850"/>
          <p14:tracePt t="34239" x="3194050" y="5429250"/>
          <p14:tracePt t="34256" x="3276600" y="5467350"/>
          <p14:tracePt t="34256" x="3371850" y="5499100"/>
          <p14:tracePt t="34272" x="3467100" y="5537200"/>
          <p14:tracePt t="34272" x="3562350" y="5575300"/>
          <p14:tracePt t="34289" x="3663950" y="5613400"/>
          <p14:tracePt t="34289" x="3873500" y="5695950"/>
          <p14:tracePt t="34306" x="3975100" y="5727700"/>
          <p14:tracePt t="34306" x="4076700" y="5765800"/>
          <p14:tracePt t="34323" x="4178300" y="5803900"/>
          <p14:tracePt t="34323" x="4273550" y="5842000"/>
          <p14:tracePt t="34339" x="4362450" y="5873750"/>
          <p14:tracePt t="34339" x="4451350" y="5905500"/>
          <p14:tracePt t="34356" x="4533900" y="5943600"/>
          <p14:tracePt t="34356" x="4616450" y="5975350"/>
          <p14:tracePt t="34356" x="4692650" y="6000750"/>
          <p14:tracePt t="34375" x="4762500" y="6026150"/>
          <p14:tracePt t="34375" x="4832350" y="6051550"/>
          <p14:tracePt t="34389" x="4889500" y="6076950"/>
          <p14:tracePt t="34389" x="4946650" y="6096000"/>
          <p14:tracePt t="34406" x="4997450" y="6108700"/>
          <p14:tracePt t="34406" x="5035550" y="6127750"/>
          <p14:tracePt t="34423" x="5073650" y="6140450"/>
          <p14:tracePt t="34423" x="5105400" y="6153150"/>
          <p14:tracePt t="34439" x="5130800" y="6165850"/>
          <p14:tracePt t="34439" x="5149850" y="6172200"/>
          <p14:tracePt t="34439" x="5162550" y="6178550"/>
          <p14:tracePt t="34459" x="5175250" y="6184900"/>
          <p14:tracePt t="34471" x="5187950" y="6184900"/>
          <p14:tracePt t="34471" x="5194300" y="6184900"/>
          <p14:tracePt t="34490" x="5200650" y="6184900"/>
          <p14:tracePt t="34505" x="5194300" y="6184900"/>
          <p14:tracePt t="34533" x="5181600" y="6184900"/>
          <p14:tracePt t="34545" x="5175250" y="6184900"/>
          <p14:tracePt t="34561" x="5168900" y="6178550"/>
          <p14:tracePt t="34571" x="5162550" y="6178550"/>
          <p14:tracePt t="34588" x="5156200" y="6172200"/>
          <p14:tracePt t="34605" x="5149850" y="6165850"/>
          <p14:tracePt t="34622" x="5143500" y="6165850"/>
          <p14:tracePt t="34638" x="5137150" y="6159500"/>
          <p14:tracePt t="34655" x="5130800" y="6153150"/>
          <p14:tracePt t="34674" x="5124450" y="6153150"/>
          <p14:tracePt t="34690" x="5124450" y="6146800"/>
          <p14:tracePt t="34705" x="5118100" y="6140450"/>
          <p14:tracePt t="34726" x="5111750" y="6134100"/>
          <p14:tracePt t="34749" x="5105400" y="6127750"/>
          <p14:tracePt t="34781" x="5118100" y="6134100"/>
          <p14:tracePt t="34833" x="5130800" y="6108700"/>
          <p14:tracePt t="35021" x="5130800" y="6102350"/>
          <p14:tracePt t="35028" x="5130800" y="6096000"/>
          <p14:tracePt t="35042" x="5137150" y="6083300"/>
          <p14:tracePt t="35042" x="5143500" y="6070600"/>
          <p14:tracePt t="35059" x="5149850" y="6064250"/>
          <p14:tracePt t="35059" x="5156200" y="6045200"/>
          <p14:tracePt t="35076" x="5168900" y="6032500"/>
          <p14:tracePt t="35076" x="5187950" y="6013450"/>
          <p14:tracePt t="35076" x="5207000" y="5994400"/>
          <p14:tracePt t="35094" x="5232400" y="5975350"/>
          <p14:tracePt t="35107" x="5257800" y="5949950"/>
          <p14:tracePt t="35107" x="5327650" y="5892800"/>
          <p14:tracePt t="35126" x="5365750" y="5861050"/>
          <p14:tracePt t="35126" x="5410200" y="5822950"/>
          <p14:tracePt t="35143" x="5461000" y="5784850"/>
          <p14:tracePt t="35143" x="5505450" y="5746750"/>
          <p14:tracePt t="35143" x="5562600" y="5708650"/>
          <p14:tracePt t="35162" x="5619750" y="5670550"/>
          <p14:tracePt t="35173" x="5676900" y="5626100"/>
          <p14:tracePt t="35173" x="5740400" y="5581650"/>
          <p14:tracePt t="35173" x="5803900" y="5537200"/>
          <p14:tracePt t="35195" x="5867400" y="5492750"/>
          <p14:tracePt t="35195" x="5930900" y="5448300"/>
          <p14:tracePt t="35210" x="6000750" y="5403850"/>
          <p14:tracePt t="35210" x="6070600" y="5359400"/>
          <p14:tracePt t="35226" x="6134100" y="5314950"/>
          <p14:tracePt t="35226" x="6203950" y="5276850"/>
          <p14:tracePt t="35243" x="6267450" y="5238750"/>
          <p14:tracePt t="35243" x="6330950" y="5200650"/>
          <p14:tracePt t="35243" x="6394450" y="5162550"/>
          <p14:tracePt t="35262" x="6451600" y="5130800"/>
          <p14:tracePt t="35262" x="6508750" y="5099050"/>
          <p14:tracePt t="35276" x="6559550" y="5073650"/>
          <p14:tracePt t="35276" x="6610350" y="5048250"/>
          <p14:tracePt t="35293" x="6661150" y="5022850"/>
          <p14:tracePt t="35293" x="6705600" y="5003800"/>
          <p14:tracePt t="35310" x="6750050" y="4984750"/>
          <p14:tracePt t="35310" x="6819900" y="4959350"/>
          <p14:tracePt t="35326" x="6851650" y="4953000"/>
          <p14:tracePt t="35326" x="6883400" y="4940300"/>
          <p14:tracePt t="35343" x="6908800" y="4940300"/>
          <p14:tracePt t="35343" x="6927850" y="4933950"/>
          <p14:tracePt t="35361" x="6946900" y="4933950"/>
          <p14:tracePt t="35361" x="6965950" y="4933950"/>
          <p14:tracePt t="35376" x="6978650" y="4933950"/>
          <p14:tracePt t="35376" x="6997700" y="4940300"/>
          <p14:tracePt t="35376" x="7004050" y="4940300"/>
          <p14:tracePt t="35395" x="7016750" y="4946650"/>
          <p14:tracePt t="35395" x="7029450" y="4946650"/>
          <p14:tracePt t="35411" x="7035800" y="4953000"/>
          <p14:tracePt t="35411" x="7042150" y="4959350"/>
          <p14:tracePt t="35426" x="7048500" y="4959350"/>
          <p14:tracePt t="35426" x="7054850" y="4965700"/>
          <p14:tracePt t="35443" x="7061200" y="4972050"/>
          <p14:tracePt t="35458" x="7067550" y="4978400"/>
          <p14:tracePt t="35475" x="7073900" y="4978400"/>
          <p14:tracePt t="35475" x="7080250" y="4978400"/>
          <p14:tracePt t="35495" x="7086600" y="4978400"/>
          <p14:tracePt t="35508" x="7092950" y="4978400"/>
          <p14:tracePt t="35525" x="7099300" y="4978400"/>
          <p14:tracePt t="35541" x="7105650" y="4978400"/>
          <p14:tracePt t="35562" x="7105650" y="4984750"/>
          <p14:tracePt t="35582" x="7105650" y="4991100"/>
          <p14:tracePt t="35598" x="7105650" y="4997450"/>
          <p14:tracePt t="35621" x="7105650" y="5003800"/>
          <p14:tracePt t="35633" x="7099300" y="5016500"/>
          <p14:tracePt t="35674" x="7099300" y="5022850"/>
          <p14:tracePt t="35702" x="7099300" y="5029200"/>
          <p14:tracePt t="35718" x="7105650" y="5035550"/>
          <p14:tracePt t="35733" x="7099300" y="5035550"/>
          <p14:tracePt t="35821" x="7092950" y="5029200"/>
          <p14:tracePt t="35837" x="7080250" y="5022850"/>
          <p14:tracePt t="35854" x="7067550" y="5022850"/>
          <p14:tracePt t="35862" x="7048500" y="5022850"/>
          <p14:tracePt t="35862" x="7023100" y="5022850"/>
          <p14:tracePt t="35878" x="6997700" y="5022850"/>
          <p14:tracePt t="35878" x="6959600" y="5022850"/>
          <p14:tracePt t="35894" x="6921500" y="5035550"/>
          <p14:tracePt t="35894" x="6870700" y="5041900"/>
          <p14:tracePt t="35911" x="6813550" y="5054600"/>
          <p14:tracePt t="35911" x="6673850" y="5092700"/>
          <p14:tracePt t="35928" x="6597650" y="5111750"/>
          <p14:tracePt t="35928" x="6508750" y="5137150"/>
          <p14:tracePt t="35945" x="6407150" y="5162550"/>
          <p14:tracePt t="35945" x="6299200" y="5187950"/>
          <p14:tracePt t="35962" x="6191250" y="5213350"/>
          <p14:tracePt t="35962" x="6064250" y="5245100"/>
          <p14:tracePt t="35978" x="5937250" y="5276850"/>
          <p14:tracePt t="35978" x="5651500" y="5353050"/>
          <p14:tracePt t="35995" x="5499100" y="5397500"/>
          <p14:tracePt t="35995" x="5340350" y="5441950"/>
          <p14:tracePt t="36012" x="5168900" y="5486400"/>
          <p14:tracePt t="36012" x="4997450" y="5530850"/>
          <p14:tracePt t="36028" x="4826000" y="5581650"/>
          <p14:tracePt t="36028" x="4464050" y="5683250"/>
          <p14:tracePt t="36047" x="4279900" y="5734050"/>
          <p14:tracePt t="36047" x="4102100" y="5791200"/>
          <p14:tracePt t="36062" x="3930650" y="5842000"/>
          <p14:tracePt t="36062" x="3759200" y="5886450"/>
          <p14:tracePt t="36078" x="3594100" y="5937250"/>
          <p14:tracePt t="36078" x="3435350" y="5988050"/>
          <p14:tracePt t="36096" x="3276600" y="6032500"/>
          <p14:tracePt t="36096" x="3124200" y="6070600"/>
          <p14:tracePt t="36096" x="2978150" y="6108700"/>
          <p14:tracePt t="36114" x="2838450" y="6146800"/>
          <p14:tracePt t="36127" x="2705100" y="6178550"/>
          <p14:tracePt t="36127" x="2578100" y="6203950"/>
          <p14:tracePt t="36147" x="2349500" y="6254750"/>
          <p14:tracePt t="36147" x="2247900" y="6273800"/>
          <p14:tracePt t="36162" x="2159000" y="6292850"/>
          <p14:tracePt t="36162" x="2070100" y="6311900"/>
          <p14:tracePt t="36179" x="1993900" y="6324600"/>
          <p14:tracePt t="36179" x="1917700" y="6343650"/>
          <p14:tracePt t="36179" x="1841500" y="6350000"/>
          <p14:tracePt t="36198" x="1771650" y="6362700"/>
          <p14:tracePt t="36210" x="1701800" y="6369050"/>
          <p14:tracePt t="36210" x="1581150" y="6381750"/>
          <p14:tracePt t="36229" x="1524000" y="6381750"/>
          <p14:tracePt t="36229" x="1473200" y="6388100"/>
          <p14:tracePt t="36246" x="1422400" y="6388100"/>
          <p14:tracePt t="36246" x="1371600" y="6394450"/>
          <p14:tracePt t="36262" x="1327150" y="6394450"/>
          <p14:tracePt t="36262" x="1282700" y="6394450"/>
          <p14:tracePt t="36279" x="1206500" y="6400800"/>
          <p14:tracePt t="36279" x="1162050" y="6400800"/>
          <p14:tracePt t="36296" x="1130300" y="6407150"/>
          <p14:tracePt t="36296" x="1092200" y="6407150"/>
          <p14:tracePt t="36312" x="1054100" y="6413500"/>
          <p14:tracePt t="36312" x="1022350" y="6419850"/>
          <p14:tracePt t="36329" x="990600" y="6426200"/>
          <p14:tracePt t="36329" x="933450" y="6438900"/>
          <p14:tracePt t="36347" x="908050" y="6445250"/>
          <p14:tracePt t="36347" x="882650" y="6451600"/>
          <p14:tracePt t="36363" x="857250" y="6464300"/>
          <p14:tracePt t="36363" x="831850" y="6470650"/>
          <p14:tracePt t="36380" x="793750" y="6489700"/>
          <p14:tracePt t="37579" x="5962650" y="5803900"/>
          <p14:tracePt t="37587" x="6051550" y="5791200"/>
          <p14:tracePt t="37587" x="6146800" y="5772150"/>
          <p14:tracePt t="37600" x="6261100" y="5753100"/>
          <p14:tracePt t="37600" x="6388100" y="5727700"/>
          <p14:tracePt t="37617" x="6508750" y="5702300"/>
          <p14:tracePt t="37617" x="6623050" y="5676900"/>
          <p14:tracePt t="37633" x="6724650" y="5651500"/>
          <p14:tracePt t="37633" x="6826250" y="5626100"/>
          <p14:tracePt t="37651" x="6915150" y="5600700"/>
          <p14:tracePt t="37651" x="7080250" y="5549900"/>
          <p14:tracePt t="37667" x="7143750" y="5524500"/>
          <p14:tracePt t="37667" x="7207250" y="5499100"/>
          <p14:tracePt t="37684" x="7258050" y="5480050"/>
          <p14:tracePt t="37684" x="7296150" y="5454650"/>
          <p14:tracePt t="37701" x="7334250" y="5441950"/>
          <p14:tracePt t="37701" x="7378700" y="5403850"/>
          <p14:tracePt t="37719" x="7391400" y="5391150"/>
          <p14:tracePt t="37719" x="7397750" y="5378450"/>
          <p14:tracePt t="37735" x="7404100" y="5372100"/>
          <p14:tracePt t="37735" x="7404100" y="5365750"/>
          <p14:tracePt t="37751" x="7404100" y="5359400"/>
          <p14:tracePt t="37766" x="7397750" y="5359400"/>
          <p14:tracePt t="37782" x="7391400" y="5359400"/>
          <p14:tracePt t="37799" x="7385050" y="5365750"/>
          <p14:tracePt t="37817" x="7385050" y="5372100"/>
          <p14:tracePt t="37833" x="7385050" y="5378450"/>
          <p14:tracePt t="37850" x="7391400" y="5384800"/>
          <p14:tracePt t="37850" x="7397750" y="5391150"/>
          <p14:tracePt t="37868" x="7404100" y="5391150"/>
          <p14:tracePt t="37868" x="7410450" y="5391150"/>
          <p14:tracePt t="37868" x="7423150" y="5391150"/>
          <p14:tracePt t="37887" x="7429500" y="5391150"/>
          <p14:tracePt t="37887" x="7435850" y="5397500"/>
          <p14:tracePt t="37901" x="7442200" y="5397500"/>
          <p14:tracePt t="37901" x="7448550" y="5397500"/>
          <p14:tracePt t="37918" x="7454900" y="5391150"/>
          <p14:tracePt t="37918" x="7461250" y="5391150"/>
          <p14:tracePt t="37935" x="7473950" y="5391150"/>
          <p14:tracePt t="37955" x="7467600" y="5397500"/>
          <p14:tracePt t="37990" x="7461250" y="5403850"/>
          <p14:tracePt t="38006" x="7454900" y="5410200"/>
          <p14:tracePt t="38019" x="7448550" y="5416550"/>
          <p14:tracePt t="38034" x="7442200" y="5416550"/>
          <p14:tracePt t="38050" x="7435850" y="5422900"/>
          <p14:tracePt t="38068" x="7435850" y="5429250"/>
          <p14:tracePt t="38084" x="7429500" y="5435600"/>
          <p14:tracePt t="38084" x="7410450" y="5448300"/>
          <p14:tracePt t="38103" x="7404100" y="5454650"/>
          <p14:tracePt t="38103" x="7385050" y="5461000"/>
          <p14:tracePt t="38119" x="7366000" y="5467350"/>
          <p14:tracePt t="38119" x="7340600" y="5473700"/>
          <p14:tracePt t="38136" x="7315200" y="5480050"/>
          <p14:tracePt t="38136" x="7283450" y="5486400"/>
          <p14:tracePt t="38152" x="7245350" y="5492750"/>
          <p14:tracePt t="38152" x="7200900" y="5492750"/>
          <p14:tracePt t="38152" x="7150100" y="5499100"/>
          <p14:tracePt t="38172" x="7099300" y="5499100"/>
          <p14:tracePt t="38184" x="7042150" y="5499100"/>
          <p14:tracePt t="38184" x="6921500" y="5486400"/>
          <p14:tracePt t="38202" x="6858000" y="5473700"/>
          <p14:tracePt t="38202" x="6788150" y="5461000"/>
          <p14:tracePt t="38219" x="6718300" y="5441950"/>
          <p14:tracePt t="38219" x="6648450" y="5416550"/>
          <p14:tracePt t="38236" x="6572250" y="5391150"/>
          <p14:tracePt t="38236" x="6496050" y="5359400"/>
          <p14:tracePt t="38236" x="6426200" y="5327650"/>
          <p14:tracePt t="38255" x="6350000" y="5289550"/>
          <p14:tracePt t="38255" x="6280150" y="5245100"/>
          <p14:tracePt t="38269" x="6210300" y="5200650"/>
          <p14:tracePt t="38269" x="6146800" y="5149850"/>
          <p14:tracePt t="38286" x="6089650" y="5092700"/>
          <p14:tracePt t="38286" x="6032500" y="5035550"/>
          <p14:tracePt t="38303" x="5981700" y="4965700"/>
          <p14:tracePt t="38303" x="5899150" y="4806950"/>
          <p14:tracePt t="38320" x="5867400" y="4718050"/>
          <p14:tracePt t="38320" x="5842000" y="4629150"/>
          <p14:tracePt t="38336" x="5816600" y="4540250"/>
          <p14:tracePt t="38336" x="5803900" y="4451350"/>
          <p14:tracePt t="38353" x="5791200" y="4356100"/>
          <p14:tracePt t="38353" x="5791200" y="4260850"/>
          <p14:tracePt t="38370" x="5797550" y="4165600"/>
          <p14:tracePt t="38370" x="5835650" y="3981450"/>
          <p14:tracePt t="38387" x="5861050" y="3892550"/>
          <p14:tracePt t="38387" x="5899150" y="3797300"/>
          <p14:tracePt t="38403" x="5949950" y="3702050"/>
          <p14:tracePt t="38403" x="6000750" y="3606800"/>
          <p14:tracePt t="38420" x="6064250" y="3517900"/>
          <p14:tracePt t="38420" x="6134100" y="3435350"/>
          <p14:tracePt t="38420" x="6203950" y="3352800"/>
          <p14:tracePt t="38439" x="6280150" y="3276600"/>
          <p14:tracePt t="38451" x="6356350" y="3213100"/>
          <p14:tracePt t="38451" x="6521450" y="3105150"/>
          <p14:tracePt t="38470" x="6604000" y="3060700"/>
          <p14:tracePt t="38470" x="6692900" y="3022600"/>
          <p14:tracePt t="38487" x="6781800" y="2990850"/>
          <p14:tracePt t="38487" x="6864350" y="2959100"/>
          <p14:tracePt t="38504" x="6959600" y="2940050"/>
          <p14:tracePt t="38504" x="7048500" y="2927350"/>
          <p14:tracePt t="38504" x="7143750" y="2921000"/>
          <p14:tracePt t="38522" x="7232650" y="2927350"/>
          <p14:tracePt t="38535" x="7327900" y="2933700"/>
          <p14:tracePt t="38535" x="7512050" y="2984500"/>
          <p14:tracePt t="38555" x="7600950" y="3016250"/>
          <p14:tracePt t="38555" x="7683500" y="3060700"/>
          <p14:tracePt t="38555" x="7759700" y="3111500"/>
          <p14:tracePt t="38574" x="7842250" y="3162300"/>
          <p14:tracePt t="38585" x="7912100" y="3225800"/>
          <p14:tracePt t="38585" x="7975600" y="3289300"/>
          <p14:tracePt t="38604" x="8039100" y="3359150"/>
          <p14:tracePt t="38604" x="8140700" y="3505200"/>
          <p14:tracePt t="38621" x="8185150" y="3587750"/>
          <p14:tracePt t="38621" x="8223250" y="3676650"/>
          <p14:tracePt t="38638" x="8255000" y="3759200"/>
          <p14:tracePt t="38638" x="8280400" y="3848100"/>
          <p14:tracePt t="38654" x="8299450" y="3943350"/>
          <p14:tracePt t="38654" x="8312150" y="4032250"/>
          <p14:tracePt t="38671" x="8318500" y="4121150"/>
          <p14:tracePt t="38671" x="8312150" y="4286250"/>
          <p14:tracePt t="38688" x="8293100" y="4368800"/>
          <p14:tracePt t="38688" x="8274050" y="4445000"/>
          <p14:tracePt t="38704" x="8248650" y="4521200"/>
          <p14:tracePt t="38704" x="8216900" y="4591050"/>
          <p14:tracePt t="38721" x="8178800" y="4660900"/>
          <p14:tracePt t="38721" x="8089900" y="4781550"/>
          <p14:tracePt t="38740" x="8039100" y="4838700"/>
          <p14:tracePt t="38740" x="7981950" y="4889500"/>
          <p14:tracePt t="38755" x="7931150" y="4933950"/>
          <p14:tracePt t="38755" x="7874000" y="4978400"/>
          <p14:tracePt t="38771" x="7816850" y="5010150"/>
          <p14:tracePt t="38771" x="7766050" y="5041900"/>
          <p14:tracePt t="38788" x="7708900" y="5073650"/>
          <p14:tracePt t="38788" x="7658100" y="5099050"/>
          <p14:tracePt t="38788" x="7607300" y="5118100"/>
          <p14:tracePt t="38807" x="7556500" y="5130800"/>
          <p14:tracePt t="38819" x="7505700" y="5143500"/>
          <p14:tracePt t="38819" x="7416800" y="5162550"/>
          <p14:tracePt t="38839" x="7372350" y="5168900"/>
          <p14:tracePt t="38839" x="7334250" y="5175250"/>
          <p14:tracePt t="38856" x="7302500" y="5181600"/>
          <p14:tracePt t="38856" x="7270750" y="5181600"/>
          <p14:tracePt t="38872" x="7239000" y="5181600"/>
          <p14:tracePt t="38872" x="7219950" y="5181600"/>
          <p14:tracePt t="38872" x="7200900" y="5181600"/>
          <p14:tracePt t="38891" x="7181850" y="5181600"/>
          <p14:tracePt t="38903" x="7169150" y="5181600"/>
          <p14:tracePt t="38903" x="7156450" y="5175250"/>
          <p14:tracePt t="38922" x="7169150" y="5175250"/>
          <p14:tracePt t="38958" x="7175500" y="5168900"/>
          <p14:tracePt t="38967" x="7181850" y="5168900"/>
          <p14:tracePt t="38975" x="7188200" y="5168900"/>
          <p14:tracePt t="38975" x="7194550" y="5168900"/>
          <p14:tracePt t="38988" x="7200900" y="5168900"/>
          <p14:tracePt t="38988" x="7207250" y="5168900"/>
          <p14:tracePt t="39005" x="7213600" y="5168900"/>
          <p14:tracePt t="39005" x="7219950" y="5168900"/>
          <p14:tracePt t="39022" x="7219950" y="5175250"/>
          <p14:tracePt t="39022" x="7226300" y="5175250"/>
          <p14:tracePt t="39039" x="7232650" y="5175250"/>
          <p14:tracePt t="39054" x="7239000" y="5181600"/>
          <p14:tracePt t="39072" x="7245350" y="5181600"/>
          <p14:tracePt t="39146" x="7251700" y="5181600"/>
          <p14:tracePt t="39166" x="7258050" y="5181600"/>
          <p14:tracePt t="39198" x="7264400" y="5175250"/>
          <p14:tracePt t="39215" x="7270750" y="5175250"/>
          <p14:tracePt t="39226" x="7277100" y="5175250"/>
          <p14:tracePt t="39242" x="7283450" y="5175250"/>
          <p14:tracePt t="39259" x="7289800" y="5181600"/>
          <p14:tracePt t="39275" x="7296150" y="5187950"/>
          <p14:tracePt t="39288" x="7302500" y="5194300"/>
          <p14:tracePt t="39311" x="7308850" y="5194300"/>
          <p14:tracePt t="39334" x="7308850" y="5200650"/>
          <p14:tracePt t="39354" x="7315200" y="5207000"/>
          <p14:tracePt t="39378" x="7315200" y="5213350"/>
          <p14:tracePt t="39398" x="7321550" y="5219700"/>
          <p14:tracePt t="39422" x="7327900" y="5226050"/>
          <p14:tracePt t="39446" x="7334250" y="5226050"/>
          <p14:tracePt t="39467" x="7340600" y="5232400"/>
          <p14:tracePt t="39491" x="7346950" y="5238750"/>
          <p14:tracePt t="39506" x="7353300" y="5245100"/>
          <p14:tracePt t="39515" x="7359650" y="5251450"/>
          <p14:tracePt t="39526" x="7366000" y="5257800"/>
          <p14:tracePt t="39539" x="7372350" y="5264150"/>
          <p14:tracePt t="39539" x="7378700" y="5270500"/>
          <p14:tracePt t="39539" x="7385050" y="5283200"/>
          <p14:tracePt t="39560" x="7385050" y="5289550"/>
          <p14:tracePt t="39560" x="7391400" y="5295900"/>
          <p14:tracePt t="39576" x="7391400" y="5302250"/>
          <p14:tracePt t="39576" x="7397750" y="5314950"/>
          <p14:tracePt t="39591" x="7397750" y="5321300"/>
          <p14:tracePt t="39591" x="7397750" y="5327650"/>
          <p14:tracePt t="39608" x="7397750" y="5334000"/>
          <p14:tracePt t="39608" x="7397750" y="5346700"/>
          <p14:tracePt t="39624" x="7391400" y="5353050"/>
          <p14:tracePt t="39624" x="7385050" y="5365750"/>
          <p14:tracePt t="39641" x="7385050" y="5372100"/>
          <p14:tracePt t="39641" x="7378700" y="5378450"/>
          <p14:tracePt t="39658" x="7372350" y="5391150"/>
          <p14:tracePt t="39658" x="7359650" y="5397500"/>
          <p14:tracePt t="39675" x="7353300" y="5403850"/>
          <p14:tracePt t="39675" x="7346950" y="5410200"/>
          <p14:tracePt t="39691" x="7327900" y="5416550"/>
          <p14:tracePt t="39691" x="7315200" y="5422900"/>
          <p14:tracePt t="39708" x="7308850" y="5429250"/>
          <p14:tracePt t="39708" x="7302500" y="5435600"/>
          <p14:tracePt t="39724" x="7296150" y="5441950"/>
          <p14:tracePt t="39724" x="7289800" y="5448300"/>
          <p14:tracePt t="39741" x="7283450" y="5448300"/>
          <p14:tracePt t="39741" x="7270750" y="5461000"/>
          <p14:tracePt t="39760" x="7264400" y="5461000"/>
          <p14:tracePt t="39773" x="7258050" y="5467350"/>
          <p14:tracePt t="39790" x="7251700" y="5473700"/>
          <p14:tracePt t="39807" x="7245350" y="5480050"/>
          <p14:tracePt t="39823" x="7239000" y="5480050"/>
          <p14:tracePt t="39840" x="7232650" y="5486400"/>
          <p14:tracePt t="39856" x="7232650" y="5492750"/>
          <p14:tracePt t="39878" x="7239000" y="5492750"/>
          <p14:tracePt t="39911" x="7245350" y="5492750"/>
          <p14:tracePt t="39927" x="7251700" y="5486400"/>
          <p14:tracePt t="39938" x="7264400" y="5486400"/>
          <p14:tracePt t="39955" x="7270750" y="5480050"/>
          <p14:tracePt t="39971" x="7277100" y="5480050"/>
          <p14:tracePt t="39987" x="7283450" y="5480050"/>
          <p14:tracePt t="39999" x="7289800" y="5480050"/>
          <p14:tracePt t="40014" x="7296150" y="5480050"/>
          <p14:tracePt t="40039" x="7296150" y="5486400"/>
          <p14:tracePt t="40118" x="7289800" y="5492750"/>
          <p14:tracePt t="40179" x="7283450" y="5499100"/>
          <p14:tracePt t="40227" x="7289800" y="5499100"/>
          <p14:tracePt t="40295" x="7302500" y="5499100"/>
          <p14:tracePt t="40306" x="7308850" y="5492750"/>
          <p14:tracePt t="40322" x="7315200" y="5492750"/>
          <p14:tracePt t="40331" x="7321550" y="5486400"/>
          <p14:tracePt t="40341" x="7327900" y="5486400"/>
          <p14:tracePt t="40341" x="7340600" y="5480050"/>
          <p14:tracePt t="40361" x="7346950" y="5473700"/>
          <p14:tracePt t="40361" x="7353300" y="5473700"/>
          <p14:tracePt t="40376" x="7359650" y="5467350"/>
          <p14:tracePt t="40376" x="7366000" y="5467350"/>
          <p14:tracePt t="40393" x="7372350" y="5461000"/>
          <p14:tracePt t="40393" x="7378700" y="5461000"/>
          <p14:tracePt t="40411" x="7385050" y="5461000"/>
          <p14:tracePt t="40426" x="7391400" y="5461000"/>
          <p14:tracePt t="40442" x="7397750" y="5454650"/>
          <p14:tracePt t="40459" x="7397750" y="5461000"/>
          <p14:tracePt t="40479" x="7404100" y="5461000"/>
          <p14:tracePt t="40527" x="7410450" y="5461000"/>
          <p14:tracePt t="40547" x="7416800" y="5454650"/>
          <p14:tracePt t="40571" x="7423150" y="5454650"/>
          <p14:tracePt t="40595" x="7429500" y="5448300"/>
          <p14:tracePt t="40615" x="7435850" y="5448300"/>
          <p14:tracePt t="40638" x="7442200" y="5441950"/>
          <p14:tracePt t="40742" x="7448550" y="5441950"/>
          <p14:tracePt t="40767" x="7454900" y="5435600"/>
          <p14:tracePt t="40779" x="7461250" y="5435600"/>
          <p14:tracePt t="40795" x="7467600" y="5441950"/>
          <p14:tracePt t="40854" x="7467600" y="5448300"/>
          <p14:tracePt t="40879" x="7461250" y="5454650"/>
          <p14:tracePt t="40899" x="7461250" y="5461000"/>
          <p14:tracePt t="40923" x="7454900" y="5467350"/>
          <p14:tracePt t="40955" x="7448550" y="5467350"/>
          <p14:tracePt t="40983" x="7442200" y="5467350"/>
          <p14:tracePt t="41026" x="7448550" y="5473700"/>
          <p14:tracePt t="41079" x="7442200" y="5480050"/>
          <p14:tracePt t="41134" x="7435850" y="5480050"/>
          <p14:tracePt t="41178" x="7429500" y="5486400"/>
          <p14:tracePt t="41207" x="7423150" y="5486400"/>
          <p14:tracePt t="41239" x="7416800" y="5492750"/>
          <p14:tracePt t="41255" x="7404100" y="5492750"/>
          <p14:tracePt t="41267" x="7397750" y="5492750"/>
          <p14:tracePt t="41283" x="7391400" y="5499100"/>
          <p14:tracePt t="41299" x="7385050" y="5499100"/>
          <p14:tracePt t="41315" x="7378700" y="5505450"/>
          <p14:tracePt t="41335" x="7378700" y="5511800"/>
          <p14:tracePt t="41367" x="7385050" y="5518150"/>
          <p14:tracePt t="41447" x="7391400" y="5524500"/>
          <p14:tracePt t="41499" x="7385050" y="5524500"/>
          <p14:tracePt t="41539" x="7378700" y="5524500"/>
          <p14:tracePt t="41559" x="7372350" y="5524500"/>
          <p14:tracePt t="41575" x="7366000" y="5530850"/>
          <p14:tracePt t="41591" x="7359650" y="5530850"/>
          <p14:tracePt t="41607" x="7353300" y="5530850"/>
          <p14:tracePt t="41619" x="7346950" y="5530850"/>
          <p14:tracePt t="41643" x="7353300" y="5530850"/>
          <p14:tracePt t="41762" x="7359650" y="5530850"/>
          <p14:tracePt t="41807" x="7366000" y="5530850"/>
          <p14:tracePt t="41883" x="7372350" y="5524500"/>
          <p14:tracePt t="41967" x="7378700" y="5530850"/>
          <p14:tracePt t="42123" x="7385050" y="5530850"/>
          <p14:tracePt t="42483" x="7391400" y="5524500"/>
          <p14:tracePt t="42619" x="7397750" y="5524500"/>
          <p14:tracePt t="42679" x="7404100" y="5524500"/>
          <p14:tracePt t="42731" x="7410450" y="5524500"/>
          <p14:tracePt t="42755" x="7416800" y="5524500"/>
          <p14:tracePt t="42783" x="7423150" y="5524500"/>
          <p14:tracePt t="42815" x="7429500" y="5518150"/>
          <p14:tracePt t="42835" x="7435850" y="5511800"/>
          <p14:tracePt t="42867" x="7448550" y="5505450"/>
          <p14:tracePt t="42879" x="7454900" y="5505450"/>
          <p14:tracePt t="42895" x="7461250" y="5505450"/>
          <p14:tracePt t="42904" x="7467600" y="5499100"/>
          <p14:tracePt t="42917" x="7473950" y="5499100"/>
          <p14:tracePt t="42917" x="7480300" y="5505450"/>
          <p14:tracePt t="42936" x="7486650" y="5505450"/>
          <p14:tracePt t="42950" x="7493000" y="5505450"/>
          <p14:tracePt t="42967" x="7499350" y="5511800"/>
          <p14:tracePt t="42995" x="7493000" y="5518150"/>
          <p14:tracePt t="43015" x="7486650" y="5524500"/>
          <p14:tracePt t="43039" x="7480300" y="5524500"/>
          <p14:tracePt t="43055" x="7473950" y="5530850"/>
          <p14:tracePt t="43067" x="7467600" y="5530850"/>
          <p14:tracePt t="43083" x="7461250" y="5530850"/>
          <p14:tracePt t="43099" x="7461250" y="5537200"/>
          <p14:tracePt t="43119" x="7454900" y="5537200"/>
          <p14:tracePt t="43150" x="7448550" y="5530850"/>
          <p14:tracePt t="43175" x="7442200" y="5530850"/>
          <p14:tracePt t="43187" x="7435850" y="5530850"/>
          <p14:tracePt t="43204" x="7429500" y="5530850"/>
          <p14:tracePt t="43227" x="7429500" y="5524500"/>
          <p14:tracePt t="43279" x="7435850" y="5524500"/>
          <p14:tracePt t="43307" x="7442200" y="5524500"/>
          <p14:tracePt t="43503" x="7442200" y="5518150"/>
          <p14:tracePt t="43660" x="7435850" y="5518150"/>
          <p14:tracePt t="43683" x="7429500" y="5518150"/>
          <p14:tracePt t="43699" x="7423150" y="5518150"/>
          <p14:tracePt t="43715" x="7416800" y="5518150"/>
          <p14:tracePt t="43722" x="7410450" y="5524500"/>
          <p14:tracePt t="43722" x="7404100" y="5524500"/>
          <p14:tracePt t="43738" x="7397750" y="5524500"/>
          <p14:tracePt t="43738" x="7391400" y="5530850"/>
          <p14:tracePt t="43755" x="7378700" y="5530850"/>
          <p14:tracePt t="43755" x="7366000" y="5537200"/>
          <p14:tracePt t="43772" x="7353300" y="5537200"/>
          <p14:tracePt t="43772" x="7327900" y="5549900"/>
          <p14:tracePt t="43789" x="7308850" y="5556250"/>
          <p14:tracePt t="43789" x="7289800" y="5562600"/>
          <p14:tracePt t="43806" x="7270750" y="5562600"/>
          <p14:tracePt t="43806" x="7251700" y="5568950"/>
          <p14:tracePt t="43822" x="7232650" y="5575300"/>
          <p14:tracePt t="43822" x="7213600" y="5581650"/>
          <p14:tracePt t="43822" x="7188200" y="5581650"/>
          <p14:tracePt t="43841" x="7162800" y="5588000"/>
          <p14:tracePt t="43841" x="7131050" y="5588000"/>
          <p14:tracePt t="43856" x="7099300" y="5588000"/>
          <p14:tracePt t="43856" x="7061200" y="5588000"/>
          <p14:tracePt t="43872" x="7023100" y="5581650"/>
          <p14:tracePt t="43872" x="6978650" y="5575300"/>
          <p14:tracePt t="43889" x="6934200" y="5575300"/>
          <p14:tracePt t="43889" x="6883400" y="5568950"/>
          <p14:tracePt t="43889" x="6826250" y="5562600"/>
          <p14:tracePt t="43908" x="6769100" y="5556250"/>
          <p14:tracePt t="43920" x="6711950" y="5549900"/>
          <p14:tracePt t="43920" x="6591300" y="5537200"/>
          <p14:tracePt t="43940" x="6527800" y="5524500"/>
          <p14:tracePt t="43940" x="6464300" y="5511800"/>
          <p14:tracePt t="43956" x="6400800" y="5492750"/>
          <p14:tracePt t="43956" x="6330950" y="5473700"/>
          <p14:tracePt t="43973" x="6267450" y="5448300"/>
          <p14:tracePt t="43973" x="6203950" y="5416550"/>
          <p14:tracePt t="43989" x="6134100" y="5378450"/>
          <p14:tracePt t="43989" x="6070600" y="5334000"/>
          <p14:tracePt t="43989" x="6000750" y="5289550"/>
          <p14:tracePt t="44008" x="5930900" y="5238750"/>
          <p14:tracePt t="44008" x="5867400" y="5181600"/>
          <p14:tracePt t="44023" x="5797550" y="5124450"/>
          <p14:tracePt t="44023" x="5734050" y="5060950"/>
          <p14:tracePt t="44040" x="5670550" y="4997450"/>
          <p14:tracePt t="44040" x="5607050" y="4933950"/>
          <p14:tracePt t="44056" x="5549900" y="4864100"/>
          <p14:tracePt t="44056" x="5499100" y="4794250"/>
          <p14:tracePt t="44074" x="5410200" y="4648200"/>
          <p14:tracePt t="44074" x="5372100" y="4565650"/>
          <p14:tracePt t="44090" x="5340350" y="4483100"/>
          <p14:tracePt t="44090" x="5314950" y="4400550"/>
          <p14:tracePt t="44107" x="5295900" y="4311650"/>
          <p14:tracePt t="44107" x="5276850" y="4216400"/>
          <p14:tracePt t="44123" x="5270500" y="4114800"/>
          <p14:tracePt t="44123" x="5270500" y="3905250"/>
          <p14:tracePt t="44140" x="5276850" y="3790950"/>
          <p14:tracePt t="44140" x="5295900" y="3683000"/>
          <p14:tracePt t="44157" x="5314950" y="3581400"/>
          <p14:tracePt t="44157" x="5346700" y="3479800"/>
          <p14:tracePt t="44173" x="5384800" y="3384550"/>
          <p14:tracePt t="44173" x="5422900" y="3295650"/>
          <p14:tracePt t="44190" x="5473700" y="3219450"/>
          <p14:tracePt t="44190" x="5530850" y="3143250"/>
          <p14:tracePt t="44190" x="5588000" y="3079750"/>
          <p14:tracePt t="44209" x="5657850" y="3016250"/>
          <p14:tracePt t="44209" x="5734050" y="2959100"/>
          <p14:tracePt t="44224" x="5810250" y="2901950"/>
          <p14:tracePt t="44224" x="5899150" y="2844800"/>
          <p14:tracePt t="44240" x="5981700" y="2794000"/>
          <p14:tracePt t="44240" x="6076950" y="2736850"/>
          <p14:tracePt t="44257" x="6165850" y="2686050"/>
          <p14:tracePt t="44257" x="6261100" y="2641600"/>
          <p14:tracePt t="44257" x="6362700" y="2603500"/>
          <p14:tracePt t="44276" x="6464300" y="2565400"/>
          <p14:tracePt t="44288" x="6565900" y="2527300"/>
          <p14:tracePt t="44288" x="6775450" y="2470150"/>
          <p14:tracePt t="44308" x="6883400" y="2451100"/>
          <p14:tracePt t="44308" x="6991350" y="2438400"/>
          <p14:tracePt t="44324" x="7092950" y="2425700"/>
          <p14:tracePt t="44324" x="7200900" y="2419350"/>
          <p14:tracePt t="44341" x="7302500" y="2419350"/>
          <p14:tracePt t="44341" x="7404100" y="2432050"/>
          <p14:tracePt t="44357" x="7499350" y="2444750"/>
          <p14:tracePt t="44357" x="7594600" y="2470150"/>
          <p14:tracePt t="44357" x="7683500" y="2501900"/>
          <p14:tracePt t="44376" x="7772400" y="2546350"/>
          <p14:tracePt t="44376" x="7861300" y="2597150"/>
          <p14:tracePt t="44391" x="7950200" y="2654300"/>
          <p14:tracePt t="44391" x="8032750" y="2717800"/>
          <p14:tracePt t="44407" x="8108950" y="2781300"/>
          <p14:tracePt t="44407" x="8178800" y="2851150"/>
          <p14:tracePt t="44424" x="8248650" y="2927350"/>
          <p14:tracePt t="44424" x="8369300" y="3073400"/>
          <p14:tracePt t="44441" x="8420100" y="3149600"/>
          <p14:tracePt t="44441" x="8464550" y="3232150"/>
          <p14:tracePt t="44457" x="8502650" y="3314700"/>
          <p14:tracePt t="44457" x="8534400" y="3403600"/>
          <p14:tracePt t="44474" x="8566150" y="3492500"/>
          <p14:tracePt t="44474" x="8591550" y="3587750"/>
          <p14:tracePt t="44491" x="8604250" y="3689350"/>
          <p14:tracePt t="44491" x="8623300" y="3892550"/>
          <p14:tracePt t="44509" x="8616950" y="3994150"/>
          <p14:tracePt t="44509" x="8610600" y="4095750"/>
          <p14:tracePt t="44525" x="8597900" y="4197350"/>
          <p14:tracePt t="44525" x="8572500" y="4292600"/>
          <p14:tracePt t="44541" x="8547100" y="4387850"/>
          <p14:tracePt t="44541" x="8509000" y="4476750"/>
          <p14:tracePt t="44541" x="8464550" y="4559300"/>
          <p14:tracePt t="44561" x="8413750" y="4641850"/>
          <p14:tracePt t="44561" x="8356600" y="4718050"/>
          <p14:tracePt t="44577" x="8293100" y="4794250"/>
          <p14:tracePt t="44577" x="8229600" y="4864100"/>
          <p14:tracePt t="44592" x="8153400" y="4927600"/>
          <p14:tracePt t="44592" x="8083550" y="4991100"/>
          <p14:tracePt t="44609" x="8001000" y="5048250"/>
          <p14:tracePt t="44609" x="7924800" y="5099050"/>
          <p14:tracePt t="44625" x="7848600" y="5143500"/>
          <p14:tracePt t="44625" x="7772400" y="5187950"/>
          <p14:tracePt t="44625" x="7696200" y="5226050"/>
          <p14:tracePt t="44644" x="7620000" y="5257800"/>
          <p14:tracePt t="44656" x="7550150" y="5289550"/>
          <p14:tracePt t="44656" x="7404100" y="5334000"/>
          <p14:tracePt t="44677" x="7340600" y="5353050"/>
          <p14:tracePt t="44677" x="7270750" y="5365750"/>
          <p14:tracePt t="44692" x="7213600" y="5378450"/>
          <p14:tracePt t="44692" x="7150100" y="5384800"/>
          <p14:tracePt t="44708" x="7099300" y="5391150"/>
          <p14:tracePt t="44708" x="7048500" y="5391150"/>
          <p14:tracePt t="44725" x="7004050" y="5391150"/>
          <p14:tracePt t="44725" x="6934200" y="5384800"/>
          <p14:tracePt t="44742" x="6902450" y="5378450"/>
          <p14:tracePt t="44742" x="6877050" y="5372100"/>
          <p14:tracePt t="44759" x="6858000" y="5365750"/>
          <p14:tracePt t="44759" x="6845300" y="5359400"/>
          <p14:tracePt t="44775" x="6832600" y="5346700"/>
          <p14:tracePt t="44775" x="6826250" y="5340350"/>
          <p14:tracePt t="44792" x="6826250" y="5334000"/>
          <p14:tracePt t="44792" x="6826250" y="5321300"/>
          <p14:tracePt t="44809" x="6826250" y="5314950"/>
          <p14:tracePt t="44809" x="6832600" y="5308600"/>
          <p14:tracePt t="44825" x="6838950" y="5308600"/>
          <p14:tracePt t="44825" x="6845300" y="5308600"/>
          <p14:tracePt t="44842" x="6851650" y="5308600"/>
          <p14:tracePt t="44842" x="6870700" y="5308600"/>
          <p14:tracePt t="44861" x="6877050" y="5308600"/>
          <p14:tracePt t="44861" x="6883400" y="5314950"/>
          <p14:tracePt t="44877" x="6889750" y="5314950"/>
          <p14:tracePt t="44877" x="6896100" y="5321300"/>
          <p14:tracePt t="44893" x="6902450" y="5321300"/>
          <p14:tracePt t="44893" x="6908800" y="5321300"/>
          <p14:tracePt t="44909" x="6915150" y="5321300"/>
          <p14:tracePt t="44924" x="6921500" y="5321300"/>
          <p14:tracePt t="44941" x="6927850" y="5314950"/>
          <p14:tracePt t="45019" x="6940550" y="5314950"/>
          <p14:tracePt t="45028" x="6946900" y="5308600"/>
          <p14:tracePt t="45028" x="6959600" y="5308600"/>
          <p14:tracePt t="45043" x="6972300" y="5295900"/>
          <p14:tracePt t="45043" x="6991350" y="5289550"/>
          <p14:tracePt t="45060" x="7016750" y="5276850"/>
          <p14:tracePt t="45060" x="7042150" y="5270500"/>
          <p14:tracePt t="45077" x="7073900" y="5257800"/>
          <p14:tracePt t="45077" x="7105650" y="5245100"/>
          <p14:tracePt t="45093" x="7175500" y="5219700"/>
          <p14:tracePt t="45093" x="7219950" y="5213350"/>
          <p14:tracePt t="45109" x="7264400" y="5207000"/>
          <p14:tracePt t="45109" x="7308850" y="5200650"/>
          <p14:tracePt t="45126" x="7359650" y="5200650"/>
          <p14:tracePt t="45126" x="7410450" y="5194300"/>
          <p14:tracePt t="45143" x="7461250" y="5200650"/>
          <p14:tracePt t="45143" x="7569200" y="5207000"/>
          <p14:tracePt t="45160" x="7626350" y="5207000"/>
          <p14:tracePt t="45160" x="7677150" y="5213350"/>
          <p14:tracePt t="45177" x="7727950" y="5219700"/>
          <p14:tracePt t="45177" x="7772400" y="5226050"/>
          <p14:tracePt t="45193" x="7816850" y="5232400"/>
          <p14:tracePt t="45193" x="7854950" y="5238750"/>
          <p14:tracePt t="45211" x="7893050" y="5245100"/>
          <p14:tracePt t="45211" x="7931150" y="5245100"/>
          <p14:tracePt t="45211" x="7956550" y="5251450"/>
          <p14:tracePt t="45229" x="7988300" y="5257800"/>
          <p14:tracePt t="45229" x="8007350" y="5264150"/>
          <p14:tracePt t="45244" x="8026400" y="5270500"/>
          <p14:tracePt t="45244" x="8045450" y="5276850"/>
          <p14:tracePt t="45261" x="8058150" y="5283200"/>
          <p14:tracePt t="45261" x="8070850" y="5289550"/>
          <p14:tracePt t="45277" x="8077200" y="5295900"/>
          <p14:tracePt t="45277" x="8083550" y="5302250"/>
          <p14:tracePt t="45277" x="8089900" y="5308600"/>
          <p14:tracePt t="45296" x="8089900" y="5314950"/>
          <p14:tracePt t="45309" x="8089900" y="5321300"/>
          <p14:tracePt t="45309" x="8089900" y="5334000"/>
          <p14:tracePt t="45329" x="8083550" y="5340350"/>
          <p14:tracePt t="45329" x="8083550" y="5346700"/>
          <p14:tracePt t="45344" x="8083550" y="5353050"/>
          <p14:tracePt t="45344" x="8083550" y="5359400"/>
          <p14:tracePt t="45361" x="8083550" y="5365750"/>
          <p14:tracePt t="45361" x="8083550" y="5372100"/>
          <p14:tracePt t="45378" x="8083550" y="5378450"/>
          <p14:tracePt t="45378" x="8083550" y="5384800"/>
          <p14:tracePt t="45378" x="8089900" y="5391150"/>
          <p14:tracePt t="45396" x="8089900" y="5397500"/>
          <p14:tracePt t="45396" x="8096250" y="5403850"/>
          <p14:tracePt t="45412" x="8096250" y="5410200"/>
          <p14:tracePt t="45426" x="8102600" y="5416550"/>
          <p14:tracePt t="45442" x="8108950" y="5416550"/>
          <p14:tracePt t="45459" x="8115300" y="5416550"/>
          <p14:tracePt t="45476" x="8121650" y="5416550"/>
          <p14:tracePt t="45493" x="8128000" y="5416550"/>
          <p14:tracePt t="45510" x="8134350" y="5416550"/>
          <p14:tracePt t="45510" x="8140700" y="5416550"/>
          <p14:tracePt t="45529" x="8147050" y="5410200"/>
          <p14:tracePt t="45544" x="8153400" y="5410200"/>
          <p14:tracePt t="45560" x="8159750" y="5416550"/>
          <p14:tracePt t="45588" x="8166100" y="5416550"/>
          <p14:tracePt t="45604" x="8172450" y="5416550"/>
          <p14:tracePt t="45628" x="8166100" y="5422900"/>
          <p14:tracePt t="45656" x="8153400" y="5422900"/>
          <p14:tracePt t="45671" x="8147050" y="5416550"/>
          <p14:tracePt t="45680" x="8140700" y="5416550"/>
          <p14:tracePt t="45693" x="8121650" y="5397500"/>
          <p14:tracePt t="45693" x="8108950" y="5384800"/>
          <p14:tracePt t="45713" x="8102600" y="5365750"/>
          <p14:tracePt t="45713" x="8089900" y="5346700"/>
          <p14:tracePt t="45729" x="8077200" y="5321300"/>
          <p14:tracePt t="45729" x="8070850" y="5295900"/>
          <p14:tracePt t="45746" x="8058150" y="5264150"/>
          <p14:tracePt t="45746" x="8045450" y="5187950"/>
          <p14:tracePt t="45762" x="8032750" y="5149850"/>
          <p14:tracePt t="45762" x="8032750" y="5105400"/>
          <p14:tracePt t="45779" x="8026400" y="5060950"/>
          <p14:tracePt t="45779" x="8026400" y="5016500"/>
          <p14:tracePt t="45796" x="8026400" y="4972050"/>
          <p14:tracePt t="45796" x="8032750" y="4927600"/>
          <p14:tracePt t="45813" x="8039100" y="4876800"/>
          <p14:tracePt t="45813" x="8070850" y="4800600"/>
          <p14:tracePt t="45829" x="8089900" y="4768850"/>
          <p14:tracePt t="45829" x="8121650" y="4737100"/>
          <p14:tracePt t="45846" x="8153400" y="4711700"/>
          <p14:tracePt t="45846" x="8191500" y="4692650"/>
          <p14:tracePt t="45863" x="8229600" y="4673600"/>
          <p14:tracePt t="45863" x="8312150" y="4648200"/>
          <p14:tracePt t="45881" x="8350250" y="4641850"/>
          <p14:tracePt t="45881" x="8394700" y="4635500"/>
          <p14:tracePt t="45897" x="8432800" y="4635500"/>
          <p14:tracePt t="45897" x="8470900" y="4635500"/>
          <p14:tracePt t="45913" x="8509000" y="4641850"/>
          <p14:tracePt t="45913" x="8540750" y="4654550"/>
          <p14:tracePt t="45929" x="8572500" y="4673600"/>
          <p14:tracePt t="45929" x="8604250" y="4699000"/>
          <p14:tracePt t="45929" x="8629650" y="4724400"/>
          <p14:tracePt t="45948" x="8648700" y="4756150"/>
          <p14:tracePt t="45961" x="8667750" y="4800600"/>
          <p14:tracePt t="45961" x="8680450" y="4838700"/>
          <p14:tracePt t="45981" x="8699500" y="4927600"/>
          <p14:tracePt t="45981" x="8699500" y="4972050"/>
          <p14:tracePt t="45997" x="8699500" y="5016500"/>
          <p14:tracePt t="45997" x="8693150" y="5054600"/>
          <p14:tracePt t="46013" x="8680450" y="5099050"/>
          <p14:tracePt t="46013" x="8667750" y="5137150"/>
          <p14:tracePt t="46030" x="8655050" y="5168900"/>
          <p14:tracePt t="46030" x="8636000" y="5200650"/>
          <p14:tracePt t="46030" x="8610600" y="5232400"/>
          <p14:tracePt t="46049" x="8591550" y="5257800"/>
          <p14:tracePt t="46049" x="8559800" y="5283200"/>
          <p14:tracePt t="46063" x="8528050" y="5302250"/>
          <p14:tracePt t="46063" x="8496300" y="5327650"/>
          <p14:tracePt t="46081" x="8464550" y="5340350"/>
          <p14:tracePt t="46081" x="8426450" y="5359400"/>
          <p14:tracePt t="46097" x="8382000" y="5372100"/>
          <p14:tracePt t="46097" x="8331200" y="5384800"/>
          <p14:tracePt t="46113" x="8229600" y="5410200"/>
          <p14:tracePt t="46113" x="8166100" y="5422900"/>
          <p14:tracePt t="46130" x="8102600" y="5429250"/>
          <p14:tracePt t="46130" x="8039100" y="5441950"/>
          <p14:tracePt t="46147" x="7962900" y="5454650"/>
          <p14:tracePt t="46147" x="7893050" y="5461000"/>
          <p14:tracePt t="46164" x="7810500" y="5473700"/>
          <p14:tracePt t="46164" x="7639050" y="5505450"/>
          <p14:tracePt t="46180" x="7543800" y="5518150"/>
          <p14:tracePt t="46180" x="7442200" y="5537200"/>
          <p14:tracePt t="46198" x="7334250" y="5556250"/>
          <p14:tracePt t="46198" x="7219950" y="5581650"/>
          <p14:tracePt t="46214" x="7092950" y="5600700"/>
          <p14:tracePt t="46214" x="6965950" y="5626100"/>
          <p14:tracePt t="46230" x="6832600" y="5651500"/>
          <p14:tracePt t="46230" x="6692900" y="5670550"/>
          <p14:tracePt t="46230" x="6553200" y="5695950"/>
          <p14:tracePt t="46249" x="6407150" y="5715000"/>
          <p14:tracePt t="46249" x="6261100" y="5734050"/>
          <p14:tracePt t="46265" x="6115050" y="5759450"/>
          <p14:tracePt t="46265" x="5962650" y="5778500"/>
          <p14:tracePt t="46281" x="5816600" y="5797550"/>
          <p14:tracePt t="46281" x="5657850" y="5822950"/>
          <p14:tracePt t="46297" x="5505450" y="5842000"/>
          <p14:tracePt t="46297" x="5346700" y="5867400"/>
          <p14:tracePt t="46297" x="5187950" y="5886450"/>
          <p14:tracePt t="46316" x="5029200" y="5911850"/>
          <p14:tracePt t="46329" x="4870450" y="5930900"/>
          <p14:tracePt t="46329" x="4559300" y="5969000"/>
          <p14:tracePt t="46349" x="4400550" y="5988050"/>
          <p14:tracePt t="46349" x="4248150" y="6007100"/>
          <p14:tracePt t="46364" x="4102100" y="6019800"/>
          <p14:tracePt t="46364" x="3956050" y="6038850"/>
          <p14:tracePt t="46381" x="3816350" y="6057900"/>
          <p14:tracePt t="46381" x="3683000" y="6076950"/>
          <p14:tracePt t="46398" x="3543300" y="6096000"/>
          <p14:tracePt t="46398" x="3416300" y="6115050"/>
          <p14:tracePt t="46398" x="3282950" y="6134100"/>
          <p14:tracePt t="46417" x="3162300" y="6153150"/>
          <p14:tracePt t="46417" x="3035300" y="6172200"/>
          <p14:tracePt t="46431" x="2914650" y="6184900"/>
          <p14:tracePt t="46431" x="2794000" y="6197600"/>
          <p14:tracePt t="46448" x="2679700" y="6210300"/>
          <p14:tracePt t="46448" x="2571750" y="6223000"/>
          <p14:tracePt t="46465" x="2470150" y="6235700"/>
          <p14:tracePt t="46465" x="2273300" y="6273800"/>
          <p14:tracePt t="46482" x="2178050" y="6292850"/>
          <p14:tracePt t="46482" x="2095500" y="6318250"/>
          <p14:tracePt t="46498" x="2006600" y="6343650"/>
          <p14:tracePt t="46498" x="1924050" y="6375400"/>
          <p14:tracePt t="46515" x="1847850" y="6400800"/>
          <p14:tracePt t="46515" x="1771650" y="6432550"/>
          <p14:tracePt t="46532" x="1695450" y="64579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5863" name="Group 135"/>
          <p:cNvGraphicFramePr>
            <a:graphicFrameLocks noGrp="1"/>
          </p:cNvGraphicFramePr>
          <p:nvPr/>
        </p:nvGraphicFramePr>
        <p:xfrm>
          <a:off x="250825" y="2492375"/>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5730" name="Rectangle 2"/>
          <p:cNvSpPr>
            <a:spLocks noGrp="1" noChangeArrowheads="1"/>
          </p:cNvSpPr>
          <p:nvPr>
            <p:ph type="title"/>
          </p:nvPr>
        </p:nvSpPr>
        <p:spPr/>
        <p:txBody>
          <a:bodyPr/>
          <a:lstStyle/>
          <a:p>
            <a:r>
              <a:rPr lang="ja-JP" altLang="en-US"/>
              <a:t>誤差によるばらつきを加える</a:t>
            </a:r>
          </a:p>
        </p:txBody>
      </p:sp>
      <p:grpSp>
        <p:nvGrpSpPr>
          <p:cNvPr id="585938" name="Group 210"/>
          <p:cNvGrpSpPr>
            <a:grpSpLocks/>
          </p:cNvGrpSpPr>
          <p:nvPr/>
        </p:nvGrpSpPr>
        <p:grpSpPr bwMode="auto">
          <a:xfrm>
            <a:off x="1258888" y="2924175"/>
            <a:ext cx="2813050" cy="2314575"/>
            <a:chOff x="793" y="1824"/>
            <a:chExt cx="1772" cy="1458"/>
          </a:xfrm>
        </p:grpSpPr>
        <p:sp>
          <p:nvSpPr>
            <p:cNvPr id="585768" name="Text Box 40"/>
            <p:cNvSpPr txBox="1">
              <a:spLocks noChangeArrowheads="1"/>
            </p:cNvSpPr>
            <p:nvPr/>
          </p:nvSpPr>
          <p:spPr bwMode="auto">
            <a:xfrm>
              <a:off x="793" y="1842"/>
              <a:ext cx="320" cy="288"/>
            </a:xfrm>
            <a:prstGeom prst="rect">
              <a:avLst/>
            </a:prstGeom>
            <a:noFill/>
            <a:ln w="38100">
              <a:noFill/>
              <a:miter lim="800000"/>
              <a:headEnd/>
              <a:tailEnd/>
            </a:ln>
            <a:effectLst/>
          </p:spPr>
          <p:txBody>
            <a:bodyPr wrap="none">
              <a:spAutoFit/>
            </a:bodyPr>
            <a:lstStyle/>
            <a:p>
              <a:r>
                <a:rPr lang="en-US" altLang="ja-JP">
                  <a:solidFill>
                    <a:srgbClr val="FF3300"/>
                  </a:solidFill>
                </a:rPr>
                <a:t>+2</a:t>
              </a:r>
            </a:p>
          </p:txBody>
        </p:sp>
        <p:sp>
          <p:nvSpPr>
            <p:cNvPr id="585769" name="Text Box 41"/>
            <p:cNvSpPr txBox="1">
              <a:spLocks noChangeArrowheads="1"/>
            </p:cNvSpPr>
            <p:nvPr/>
          </p:nvSpPr>
          <p:spPr bwMode="auto">
            <a:xfrm>
              <a:off x="793" y="2130"/>
              <a:ext cx="320" cy="288"/>
            </a:xfrm>
            <a:prstGeom prst="rect">
              <a:avLst/>
            </a:prstGeom>
            <a:noFill/>
            <a:ln w="38100">
              <a:noFill/>
              <a:miter lim="800000"/>
              <a:headEnd/>
              <a:tailEnd/>
            </a:ln>
            <a:effectLst/>
          </p:spPr>
          <p:txBody>
            <a:bodyPr wrap="none">
              <a:spAutoFit/>
            </a:bodyPr>
            <a:lstStyle/>
            <a:p>
              <a:r>
                <a:rPr lang="en-US" altLang="ja-JP">
                  <a:solidFill>
                    <a:srgbClr val="FF3300"/>
                  </a:solidFill>
                </a:rPr>
                <a:t>+0</a:t>
              </a:r>
            </a:p>
          </p:txBody>
        </p:sp>
        <p:sp>
          <p:nvSpPr>
            <p:cNvPr id="585770" name="Text Box 42"/>
            <p:cNvSpPr txBox="1">
              <a:spLocks noChangeArrowheads="1"/>
            </p:cNvSpPr>
            <p:nvPr/>
          </p:nvSpPr>
          <p:spPr bwMode="auto">
            <a:xfrm>
              <a:off x="793" y="2418"/>
              <a:ext cx="320" cy="288"/>
            </a:xfrm>
            <a:prstGeom prst="rect">
              <a:avLst/>
            </a:prstGeom>
            <a:noFill/>
            <a:ln w="38100">
              <a:noFill/>
              <a:miter lim="800000"/>
              <a:headEnd/>
              <a:tailEnd/>
            </a:ln>
            <a:effectLst/>
          </p:spPr>
          <p:txBody>
            <a:bodyPr wrap="none">
              <a:spAutoFit/>
            </a:bodyPr>
            <a:lstStyle/>
            <a:p>
              <a:r>
                <a:rPr lang="en-US" altLang="ja-JP">
                  <a:solidFill>
                    <a:srgbClr val="FF3300"/>
                  </a:solidFill>
                </a:rPr>
                <a:t>+3</a:t>
              </a:r>
            </a:p>
          </p:txBody>
        </p:sp>
        <p:sp>
          <p:nvSpPr>
            <p:cNvPr id="585771" name="Text Box 43"/>
            <p:cNvSpPr txBox="1">
              <a:spLocks noChangeArrowheads="1"/>
            </p:cNvSpPr>
            <p:nvPr/>
          </p:nvSpPr>
          <p:spPr bwMode="auto">
            <a:xfrm>
              <a:off x="1519" y="1824"/>
              <a:ext cx="320" cy="288"/>
            </a:xfrm>
            <a:prstGeom prst="rect">
              <a:avLst/>
            </a:prstGeom>
            <a:noFill/>
            <a:ln w="38100">
              <a:noFill/>
              <a:miter lim="800000"/>
              <a:headEnd/>
              <a:tailEnd/>
            </a:ln>
            <a:effectLst/>
          </p:spPr>
          <p:txBody>
            <a:bodyPr wrap="none">
              <a:spAutoFit/>
            </a:bodyPr>
            <a:lstStyle/>
            <a:p>
              <a:r>
                <a:rPr lang="en-US" altLang="ja-JP">
                  <a:solidFill>
                    <a:srgbClr val="FF3300"/>
                  </a:solidFill>
                </a:rPr>
                <a:t>+3</a:t>
              </a:r>
            </a:p>
          </p:txBody>
        </p:sp>
        <p:sp>
          <p:nvSpPr>
            <p:cNvPr id="585772" name="Text Box 44"/>
            <p:cNvSpPr txBox="1">
              <a:spLocks noChangeArrowheads="1"/>
            </p:cNvSpPr>
            <p:nvPr/>
          </p:nvSpPr>
          <p:spPr bwMode="auto">
            <a:xfrm>
              <a:off x="793" y="2706"/>
              <a:ext cx="276" cy="288"/>
            </a:xfrm>
            <a:prstGeom prst="rect">
              <a:avLst/>
            </a:prstGeom>
            <a:noFill/>
            <a:ln w="38100">
              <a:noFill/>
              <a:miter lim="800000"/>
              <a:headEnd/>
              <a:tailEnd/>
            </a:ln>
            <a:effectLst/>
          </p:spPr>
          <p:txBody>
            <a:bodyPr wrap="none">
              <a:spAutoFit/>
            </a:bodyPr>
            <a:lstStyle/>
            <a:p>
              <a:r>
                <a:rPr lang="en-US" altLang="ja-JP">
                  <a:solidFill>
                    <a:srgbClr val="FF3300"/>
                  </a:solidFill>
                </a:rPr>
                <a:t>-3</a:t>
              </a:r>
            </a:p>
          </p:txBody>
        </p:sp>
        <p:sp>
          <p:nvSpPr>
            <p:cNvPr id="585773" name="Text Box 45"/>
            <p:cNvSpPr txBox="1">
              <a:spLocks noChangeArrowheads="1"/>
            </p:cNvSpPr>
            <p:nvPr/>
          </p:nvSpPr>
          <p:spPr bwMode="auto">
            <a:xfrm>
              <a:off x="793" y="2994"/>
              <a:ext cx="320" cy="288"/>
            </a:xfrm>
            <a:prstGeom prst="rect">
              <a:avLst/>
            </a:prstGeom>
            <a:noFill/>
            <a:ln w="38100">
              <a:noFill/>
              <a:miter lim="800000"/>
              <a:headEnd/>
              <a:tailEnd/>
            </a:ln>
            <a:effectLst/>
          </p:spPr>
          <p:txBody>
            <a:bodyPr wrap="none">
              <a:spAutoFit/>
            </a:bodyPr>
            <a:lstStyle/>
            <a:p>
              <a:r>
                <a:rPr lang="en-US" altLang="ja-JP">
                  <a:solidFill>
                    <a:srgbClr val="FF3300"/>
                  </a:solidFill>
                </a:rPr>
                <a:t>+1</a:t>
              </a:r>
            </a:p>
          </p:txBody>
        </p:sp>
        <p:sp>
          <p:nvSpPr>
            <p:cNvPr id="585774" name="Text Box 46"/>
            <p:cNvSpPr txBox="1">
              <a:spLocks noChangeArrowheads="1"/>
            </p:cNvSpPr>
            <p:nvPr/>
          </p:nvSpPr>
          <p:spPr bwMode="auto">
            <a:xfrm>
              <a:off x="1519" y="2112"/>
              <a:ext cx="320" cy="288"/>
            </a:xfrm>
            <a:prstGeom prst="rect">
              <a:avLst/>
            </a:prstGeom>
            <a:noFill/>
            <a:ln w="38100">
              <a:noFill/>
              <a:miter lim="800000"/>
              <a:headEnd/>
              <a:tailEnd/>
            </a:ln>
            <a:effectLst/>
          </p:spPr>
          <p:txBody>
            <a:bodyPr wrap="none">
              <a:spAutoFit/>
            </a:bodyPr>
            <a:lstStyle/>
            <a:p>
              <a:r>
                <a:rPr lang="en-US" altLang="ja-JP">
                  <a:solidFill>
                    <a:srgbClr val="FF3300"/>
                  </a:solidFill>
                </a:rPr>
                <a:t>+0</a:t>
              </a:r>
            </a:p>
          </p:txBody>
        </p:sp>
        <p:sp>
          <p:nvSpPr>
            <p:cNvPr id="585775" name="Text Box 47"/>
            <p:cNvSpPr txBox="1">
              <a:spLocks noChangeArrowheads="1"/>
            </p:cNvSpPr>
            <p:nvPr/>
          </p:nvSpPr>
          <p:spPr bwMode="auto">
            <a:xfrm>
              <a:off x="1519" y="2400"/>
              <a:ext cx="276" cy="288"/>
            </a:xfrm>
            <a:prstGeom prst="rect">
              <a:avLst/>
            </a:prstGeom>
            <a:noFill/>
            <a:ln w="38100">
              <a:noFill/>
              <a:miter lim="800000"/>
              <a:headEnd/>
              <a:tailEnd/>
            </a:ln>
            <a:effectLst/>
          </p:spPr>
          <p:txBody>
            <a:bodyPr wrap="none">
              <a:spAutoFit/>
            </a:bodyPr>
            <a:lstStyle/>
            <a:p>
              <a:r>
                <a:rPr lang="en-US" altLang="ja-JP">
                  <a:solidFill>
                    <a:srgbClr val="FF3300"/>
                  </a:solidFill>
                </a:rPr>
                <a:t>-2</a:t>
              </a:r>
            </a:p>
          </p:txBody>
        </p:sp>
        <p:sp>
          <p:nvSpPr>
            <p:cNvPr id="585776" name="Text Box 48"/>
            <p:cNvSpPr txBox="1">
              <a:spLocks noChangeArrowheads="1"/>
            </p:cNvSpPr>
            <p:nvPr/>
          </p:nvSpPr>
          <p:spPr bwMode="auto">
            <a:xfrm>
              <a:off x="1519" y="2688"/>
              <a:ext cx="320" cy="288"/>
            </a:xfrm>
            <a:prstGeom prst="rect">
              <a:avLst/>
            </a:prstGeom>
            <a:noFill/>
            <a:ln w="38100">
              <a:noFill/>
              <a:miter lim="800000"/>
              <a:headEnd/>
              <a:tailEnd/>
            </a:ln>
            <a:effectLst/>
          </p:spPr>
          <p:txBody>
            <a:bodyPr wrap="none">
              <a:spAutoFit/>
            </a:bodyPr>
            <a:lstStyle/>
            <a:p>
              <a:r>
                <a:rPr lang="en-US" altLang="ja-JP">
                  <a:solidFill>
                    <a:srgbClr val="FF3300"/>
                  </a:solidFill>
                </a:rPr>
                <a:t>+0</a:t>
              </a:r>
            </a:p>
          </p:txBody>
        </p:sp>
        <p:sp>
          <p:nvSpPr>
            <p:cNvPr id="585777" name="Text Box 49"/>
            <p:cNvSpPr txBox="1">
              <a:spLocks noChangeArrowheads="1"/>
            </p:cNvSpPr>
            <p:nvPr/>
          </p:nvSpPr>
          <p:spPr bwMode="auto">
            <a:xfrm>
              <a:off x="1519" y="2976"/>
              <a:ext cx="276" cy="288"/>
            </a:xfrm>
            <a:prstGeom prst="rect">
              <a:avLst/>
            </a:prstGeom>
            <a:noFill/>
            <a:ln w="38100">
              <a:noFill/>
              <a:miter lim="800000"/>
              <a:headEnd/>
              <a:tailEnd/>
            </a:ln>
            <a:effectLst/>
          </p:spPr>
          <p:txBody>
            <a:bodyPr wrap="none">
              <a:spAutoFit/>
            </a:bodyPr>
            <a:lstStyle/>
            <a:p>
              <a:r>
                <a:rPr lang="en-US" altLang="ja-JP">
                  <a:solidFill>
                    <a:srgbClr val="FF3300"/>
                  </a:solidFill>
                </a:rPr>
                <a:t>-2</a:t>
              </a:r>
            </a:p>
          </p:txBody>
        </p:sp>
        <p:sp>
          <p:nvSpPr>
            <p:cNvPr id="585778" name="Text Box 50"/>
            <p:cNvSpPr txBox="1">
              <a:spLocks noChangeArrowheads="1"/>
            </p:cNvSpPr>
            <p:nvPr/>
          </p:nvSpPr>
          <p:spPr bwMode="auto">
            <a:xfrm>
              <a:off x="2245" y="1840"/>
              <a:ext cx="320" cy="288"/>
            </a:xfrm>
            <a:prstGeom prst="rect">
              <a:avLst/>
            </a:prstGeom>
            <a:noFill/>
            <a:ln w="38100">
              <a:noFill/>
              <a:miter lim="800000"/>
              <a:headEnd/>
              <a:tailEnd/>
            </a:ln>
            <a:effectLst/>
          </p:spPr>
          <p:txBody>
            <a:bodyPr wrap="none">
              <a:spAutoFit/>
            </a:bodyPr>
            <a:lstStyle/>
            <a:p>
              <a:r>
                <a:rPr lang="en-US" altLang="ja-JP">
                  <a:solidFill>
                    <a:srgbClr val="FF3300"/>
                  </a:solidFill>
                </a:rPr>
                <a:t>+1</a:t>
              </a:r>
            </a:p>
          </p:txBody>
        </p:sp>
        <p:sp>
          <p:nvSpPr>
            <p:cNvPr id="585779" name="Text Box 51"/>
            <p:cNvSpPr txBox="1">
              <a:spLocks noChangeArrowheads="1"/>
            </p:cNvSpPr>
            <p:nvPr/>
          </p:nvSpPr>
          <p:spPr bwMode="auto">
            <a:xfrm>
              <a:off x="2245" y="2128"/>
              <a:ext cx="276" cy="288"/>
            </a:xfrm>
            <a:prstGeom prst="rect">
              <a:avLst/>
            </a:prstGeom>
            <a:noFill/>
            <a:ln w="38100">
              <a:noFill/>
              <a:miter lim="800000"/>
              <a:headEnd/>
              <a:tailEnd/>
            </a:ln>
            <a:effectLst/>
          </p:spPr>
          <p:txBody>
            <a:bodyPr wrap="none">
              <a:spAutoFit/>
            </a:bodyPr>
            <a:lstStyle/>
            <a:p>
              <a:r>
                <a:rPr lang="en-US" altLang="ja-JP">
                  <a:solidFill>
                    <a:srgbClr val="FF3300"/>
                  </a:solidFill>
                </a:rPr>
                <a:t>-4</a:t>
              </a:r>
            </a:p>
          </p:txBody>
        </p:sp>
        <p:sp>
          <p:nvSpPr>
            <p:cNvPr id="585780" name="Text Box 52"/>
            <p:cNvSpPr txBox="1">
              <a:spLocks noChangeArrowheads="1"/>
            </p:cNvSpPr>
            <p:nvPr/>
          </p:nvSpPr>
          <p:spPr bwMode="auto">
            <a:xfrm>
              <a:off x="2245" y="2416"/>
              <a:ext cx="276" cy="288"/>
            </a:xfrm>
            <a:prstGeom prst="rect">
              <a:avLst/>
            </a:prstGeom>
            <a:noFill/>
            <a:ln w="38100">
              <a:noFill/>
              <a:miter lim="800000"/>
              <a:headEnd/>
              <a:tailEnd/>
            </a:ln>
            <a:effectLst/>
          </p:spPr>
          <p:txBody>
            <a:bodyPr wrap="none">
              <a:spAutoFit/>
            </a:bodyPr>
            <a:lstStyle/>
            <a:p>
              <a:r>
                <a:rPr lang="en-US" altLang="ja-JP">
                  <a:solidFill>
                    <a:srgbClr val="FF3300"/>
                  </a:solidFill>
                </a:rPr>
                <a:t>-1</a:t>
              </a:r>
            </a:p>
          </p:txBody>
        </p:sp>
        <p:sp>
          <p:nvSpPr>
            <p:cNvPr id="585781" name="Text Box 53"/>
            <p:cNvSpPr txBox="1">
              <a:spLocks noChangeArrowheads="1"/>
            </p:cNvSpPr>
            <p:nvPr/>
          </p:nvSpPr>
          <p:spPr bwMode="auto">
            <a:xfrm>
              <a:off x="2245" y="2704"/>
              <a:ext cx="276" cy="288"/>
            </a:xfrm>
            <a:prstGeom prst="rect">
              <a:avLst/>
            </a:prstGeom>
            <a:noFill/>
            <a:ln w="38100">
              <a:noFill/>
              <a:miter lim="800000"/>
              <a:headEnd/>
              <a:tailEnd/>
            </a:ln>
            <a:effectLst/>
          </p:spPr>
          <p:txBody>
            <a:bodyPr wrap="none">
              <a:spAutoFit/>
            </a:bodyPr>
            <a:lstStyle/>
            <a:p>
              <a:r>
                <a:rPr lang="en-US" altLang="ja-JP">
                  <a:solidFill>
                    <a:srgbClr val="FF3300"/>
                  </a:solidFill>
                </a:rPr>
                <a:t>-1</a:t>
              </a:r>
            </a:p>
          </p:txBody>
        </p:sp>
        <p:sp>
          <p:nvSpPr>
            <p:cNvPr id="585782" name="Text Box 54"/>
            <p:cNvSpPr txBox="1">
              <a:spLocks noChangeArrowheads="1"/>
            </p:cNvSpPr>
            <p:nvPr/>
          </p:nvSpPr>
          <p:spPr bwMode="auto">
            <a:xfrm>
              <a:off x="2245" y="2992"/>
              <a:ext cx="320" cy="288"/>
            </a:xfrm>
            <a:prstGeom prst="rect">
              <a:avLst/>
            </a:prstGeom>
            <a:noFill/>
            <a:ln w="38100">
              <a:noFill/>
              <a:miter lim="800000"/>
              <a:headEnd/>
              <a:tailEnd/>
            </a:ln>
            <a:effectLst/>
          </p:spPr>
          <p:txBody>
            <a:bodyPr wrap="none">
              <a:spAutoFit/>
            </a:bodyPr>
            <a:lstStyle/>
            <a:p>
              <a:r>
                <a:rPr lang="en-US" altLang="ja-JP">
                  <a:solidFill>
                    <a:srgbClr val="FF3300"/>
                  </a:solidFill>
                </a:rPr>
                <a:t>+3</a:t>
              </a:r>
            </a:p>
          </p:txBody>
        </p:sp>
      </p:grpSp>
      <p:sp>
        <p:nvSpPr>
          <p:cNvPr id="585783" name="Text Box 55"/>
          <p:cNvSpPr txBox="1">
            <a:spLocks noChangeArrowheads="1"/>
          </p:cNvSpPr>
          <p:nvPr/>
        </p:nvSpPr>
        <p:spPr bwMode="auto">
          <a:xfrm>
            <a:off x="533400" y="1371600"/>
            <a:ext cx="3521075" cy="822325"/>
          </a:xfrm>
          <a:prstGeom prst="rect">
            <a:avLst/>
          </a:prstGeom>
          <a:noFill/>
          <a:ln w="38100">
            <a:noFill/>
            <a:miter lim="800000"/>
            <a:headEnd/>
            <a:tailEnd/>
          </a:ln>
          <a:effectLst/>
        </p:spPr>
        <p:txBody>
          <a:bodyPr>
            <a:spAutoFit/>
          </a:bodyPr>
          <a:lstStyle/>
          <a:p>
            <a:r>
              <a:rPr lang="ja-JP" altLang="en-US"/>
              <a:t>餌の効果が誤差なく発揮されると下のようになる</a:t>
            </a:r>
          </a:p>
        </p:txBody>
      </p:sp>
      <p:sp>
        <p:nvSpPr>
          <p:cNvPr id="585822" name="Text Box 94"/>
          <p:cNvSpPr txBox="1">
            <a:spLocks noChangeArrowheads="1"/>
          </p:cNvSpPr>
          <p:nvPr/>
        </p:nvSpPr>
        <p:spPr bwMode="auto">
          <a:xfrm>
            <a:off x="5318125" y="1392238"/>
            <a:ext cx="2982913" cy="822325"/>
          </a:xfrm>
          <a:prstGeom prst="rect">
            <a:avLst/>
          </a:prstGeom>
          <a:noFill/>
          <a:ln w="38100">
            <a:noFill/>
            <a:miter lim="800000"/>
            <a:headEnd/>
            <a:tailEnd/>
          </a:ln>
          <a:effectLst/>
        </p:spPr>
        <p:txBody>
          <a:bodyPr wrap="none">
            <a:spAutoFit/>
          </a:bodyPr>
          <a:lstStyle/>
          <a:p>
            <a:r>
              <a:rPr lang="ja-JP" altLang="en-US"/>
              <a:t>誤差があるなら</a:t>
            </a:r>
          </a:p>
          <a:p>
            <a:r>
              <a:rPr lang="ja-JP" altLang="en-US"/>
              <a:t>下のような結果になる</a:t>
            </a:r>
          </a:p>
        </p:txBody>
      </p:sp>
      <p:sp>
        <p:nvSpPr>
          <p:cNvPr id="585823" name="Text Box 95"/>
          <p:cNvSpPr txBox="1">
            <a:spLocks noChangeArrowheads="1"/>
          </p:cNvSpPr>
          <p:nvPr/>
        </p:nvSpPr>
        <p:spPr bwMode="auto">
          <a:xfrm>
            <a:off x="4098925" y="3983038"/>
            <a:ext cx="1098550" cy="822325"/>
          </a:xfrm>
          <a:prstGeom prst="rect">
            <a:avLst/>
          </a:prstGeom>
          <a:noFill/>
          <a:ln w="38100">
            <a:noFill/>
            <a:miter lim="800000"/>
            <a:headEnd/>
            <a:tailEnd/>
          </a:ln>
          <a:effectLst/>
        </p:spPr>
        <p:txBody>
          <a:bodyPr>
            <a:spAutoFit/>
          </a:bodyPr>
          <a:lstStyle/>
          <a:p>
            <a:r>
              <a:rPr lang="ja-JP" altLang="en-US"/>
              <a:t>誤差の合計</a:t>
            </a:r>
            <a:r>
              <a:rPr lang="en-US" altLang="ja-JP"/>
              <a:t>0</a:t>
            </a:r>
          </a:p>
        </p:txBody>
      </p:sp>
      <p:sp>
        <p:nvSpPr>
          <p:cNvPr id="585825" name="Text Box 97"/>
          <p:cNvSpPr txBox="1">
            <a:spLocks noChangeArrowheads="1"/>
          </p:cNvSpPr>
          <p:nvPr/>
        </p:nvSpPr>
        <p:spPr bwMode="auto">
          <a:xfrm>
            <a:off x="1403350" y="5589588"/>
            <a:ext cx="5924550" cy="822325"/>
          </a:xfrm>
          <a:prstGeom prst="rect">
            <a:avLst/>
          </a:prstGeom>
          <a:noFill/>
          <a:ln w="38100">
            <a:noFill/>
            <a:miter lim="800000"/>
            <a:headEnd/>
            <a:tailEnd/>
          </a:ln>
          <a:effectLst/>
        </p:spPr>
        <p:txBody>
          <a:bodyPr wrap="none">
            <a:spAutoFit/>
          </a:bodyPr>
          <a:lstStyle/>
          <a:p>
            <a:r>
              <a:rPr lang="ja-JP" altLang="en-US"/>
              <a:t>餌の効果が</a:t>
            </a:r>
            <a:r>
              <a:rPr lang="en-US" altLang="ja-JP"/>
              <a:t>±3</a:t>
            </a:r>
            <a:r>
              <a:rPr lang="ja-JP" altLang="en-US"/>
              <a:t>であるのに誤差も</a:t>
            </a:r>
            <a:r>
              <a:rPr lang="en-US" altLang="ja-JP"/>
              <a:t>±4</a:t>
            </a:r>
            <a:r>
              <a:rPr lang="ja-JP" altLang="en-US"/>
              <a:t>である．</a:t>
            </a:r>
          </a:p>
          <a:p>
            <a:r>
              <a:rPr lang="ja-JP" altLang="en-US"/>
              <a:t>餌の効果と分離できるのか？</a:t>
            </a:r>
          </a:p>
        </p:txBody>
      </p:sp>
      <p:graphicFrame>
        <p:nvGraphicFramePr>
          <p:cNvPr id="585900" name="Group 172"/>
          <p:cNvGraphicFramePr>
            <a:graphicFrameLocks noGrp="1"/>
          </p:cNvGraphicFramePr>
          <p:nvPr/>
        </p:nvGraphicFramePr>
        <p:xfrm>
          <a:off x="5076825" y="2492375"/>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5937" name="Line 209"/>
          <p:cNvSpPr>
            <a:spLocks noChangeShapeType="1"/>
          </p:cNvSpPr>
          <p:nvPr/>
        </p:nvSpPr>
        <p:spPr bwMode="auto">
          <a:xfrm>
            <a:off x="4140200" y="3860800"/>
            <a:ext cx="936625" cy="0"/>
          </a:xfrm>
          <a:prstGeom prst="line">
            <a:avLst/>
          </a:prstGeom>
          <a:noFill/>
          <a:ln w="38100">
            <a:solidFill>
              <a:srgbClr val="FF6600"/>
            </a:solidFill>
            <a:round/>
            <a:headEnd/>
            <a:tailEnd type="triangle" w="lg" len="lg"/>
          </a:ln>
          <a:effectLst/>
        </p:spPr>
        <p:txBody>
          <a:bodyPr anchor="ctr">
            <a:spAutoFit/>
          </a:bodyPr>
          <a:lstStyle/>
          <a:p>
            <a:endParaRPr lang="ja-JP" altLang="en-US"/>
          </a:p>
        </p:txBody>
      </p:sp>
      <p:graphicFrame>
        <p:nvGraphicFramePr>
          <p:cNvPr id="26" name="Group 7"/>
          <p:cNvGraphicFramePr>
            <a:graphicFrameLocks noGrp="1"/>
          </p:cNvGraphicFramePr>
          <p:nvPr>
            <p:extLst>
              <p:ext uri="{D42A27DB-BD31-4B8C-83A1-F6EECF244321}">
                <p14:modId xmlns:p14="http://schemas.microsoft.com/office/powerpoint/2010/main" val="285728231"/>
              </p:ext>
            </p:extLst>
          </p:nvPr>
        </p:nvGraphicFramePr>
        <p:xfrm>
          <a:off x="5058896" y="2520763"/>
          <a:ext cx="3816350" cy="2743200"/>
        </p:xfrm>
        <a:graphic>
          <a:graphicData uri="http://schemas.openxmlformats.org/drawingml/2006/table">
            <a:tbl>
              <a:tblPr/>
              <a:tblGrid>
                <a:gridCol w="360362"/>
                <a:gridCol w="1152525"/>
                <a:gridCol w="1152525"/>
                <a:gridCol w="11509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8005"/>
    </mc:Choice>
    <mc:Fallback>
      <p:transition spd="slow" advTm="88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58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585825" grpId="0"/>
    </p:bldLst>
  </p:timing>
  <p:extLst>
    <p:ext uri="{3A86A75C-4F4B-4683-9AE1-C65F6400EC91}">
      <p14:laserTraceLst xmlns:p14="http://schemas.microsoft.com/office/powerpoint/2010/main">
        <p14:tracePtLst>
          <p14:tracePt t="0" x="4806950" y="6000750"/>
          <p14:tracePt t="0" x="4806950" y="6007100"/>
          <p14:tracePt t="26" x="4813300" y="6013450"/>
          <p14:tracePt t="67" x="4819650" y="6013450"/>
          <p14:tracePt t="83" x="4826000" y="6013450"/>
          <p14:tracePt t="107" x="4832350" y="6019800"/>
          <p14:tracePt t="135" x="4832350" y="6026150"/>
          <p14:tracePt t="152" x="4832350" y="6032500"/>
          <p14:tracePt t="152" x="4806950" y="6051550"/>
          <p14:tracePt t="394" x="4800600" y="6051550"/>
          <p14:tracePt t="407" x="4794250" y="6057900"/>
          <p14:tracePt t="417" x="4787900" y="6057900"/>
          <p14:tracePt t="417" x="4787900" y="6064250"/>
          <p14:tracePt t="432" x="4781550" y="6070600"/>
          <p14:tracePt t="432" x="4775200" y="6070600"/>
          <p14:tracePt t="448" x="4768850" y="6070600"/>
          <p14:tracePt t="448" x="4762500" y="6076950"/>
          <p14:tracePt t="465" x="4756150" y="6076950"/>
          <p14:tracePt t="465" x="4749800" y="6076950"/>
          <p14:tracePt t="482" x="4743450" y="6083300"/>
          <p14:tracePt t="496" x="4743450" y="6089650"/>
          <p14:tracePt t="520" x="4749800" y="6089650"/>
          <p14:tracePt t="616" x="4749800" y="6083300"/>
          <p14:tracePt t="676" x="4749800" y="6076950"/>
          <p14:tracePt t="700" x="4749800" y="6070600"/>
          <p14:tracePt t="727" x="4743450" y="6070600"/>
          <p14:tracePt t="752" x="4737100" y="6070600"/>
          <p14:tracePt t="768" x="4730750" y="6070600"/>
          <p14:tracePt t="780" x="4724400" y="6064250"/>
          <p14:tracePt t="796" x="4718050" y="6051550"/>
          <p14:tracePt t="812" x="4711700" y="6045200"/>
          <p14:tracePt t="820" x="4711700" y="6026150"/>
          <p14:tracePt t="831" x="4711700" y="6007100"/>
          <p14:tracePt t="831" x="4718050" y="5930900"/>
          <p14:tracePt t="851" x="4718050" y="5880100"/>
          <p14:tracePt t="5047" x="1746250" y="4546600"/>
          <p14:tracePt t="5047" x="1758950" y="4438650"/>
          <p14:tracePt t="5064" x="1765300" y="4381500"/>
          <p14:tracePt t="5064" x="1765300" y="4318000"/>
          <p14:tracePt t="5080" x="1765300" y="4254500"/>
          <p14:tracePt t="5080" x="1765300" y="4197350"/>
          <p14:tracePt t="5098" x="1758950" y="4152900"/>
          <p14:tracePt t="5098" x="1752600" y="4114800"/>
          <p14:tracePt t="5114" x="1739900" y="4051300"/>
          <p14:tracePt t="5114" x="1733550" y="4019550"/>
          <p14:tracePt t="5131" x="1727200" y="3981450"/>
          <p14:tracePt t="5131" x="1727200" y="3943350"/>
          <p14:tracePt t="5148" x="1720850" y="3898900"/>
          <p14:tracePt t="5148" x="1720850" y="3854450"/>
          <p14:tracePt t="5164" x="1720850" y="3803650"/>
          <p14:tracePt t="5164" x="1727200" y="3752850"/>
          <p14:tracePt t="5181" x="1739900" y="3638550"/>
          <p14:tracePt t="5181" x="1739900" y="3581400"/>
          <p14:tracePt t="5198" x="1746250" y="3530600"/>
          <p14:tracePt t="5198" x="1752600" y="3473450"/>
          <p14:tracePt t="5215" x="1758950" y="3416300"/>
          <p14:tracePt t="5215" x="1758950" y="3365500"/>
          <p14:tracePt t="5231" x="1758950" y="3314700"/>
          <p14:tracePt t="5231" x="1752600" y="3225800"/>
          <p14:tracePt t="5250" x="1746250" y="3187700"/>
          <p14:tracePt t="5250" x="1746250" y="3155950"/>
          <p14:tracePt t="5266" x="1739900" y="3130550"/>
          <p14:tracePt t="5266" x="1739900" y="3105150"/>
          <p14:tracePt t="5282" x="1739900" y="3086100"/>
          <p14:tracePt t="5282" x="1739900" y="3067050"/>
          <p14:tracePt t="5299" x="1739900" y="3054350"/>
          <p14:tracePt t="5299" x="1746250" y="3048000"/>
          <p14:tracePt t="5299" x="1752600" y="3041650"/>
          <p14:tracePt t="5319" x="1765300" y="3035300"/>
          <p14:tracePt t="5330" x="1771650" y="3028950"/>
          <p14:tracePt t="5330" x="1778000" y="3022600"/>
          <p14:tracePt t="5350" x="1790700" y="3016250"/>
          <p14:tracePt t="5350" x="1797050" y="3016250"/>
          <p14:tracePt t="5366" x="1803400" y="3016250"/>
          <p14:tracePt t="5380" x="1816100" y="3016250"/>
          <p14:tracePt t="5397" x="1822450" y="3016250"/>
          <p14:tracePt t="5414" x="1828800" y="3016250"/>
          <p14:tracePt t="5430" x="1835150" y="3016250"/>
          <p14:tracePt t="5489" x="1835150" y="3022600"/>
          <p14:tracePt t="5529" x="1835150" y="3028950"/>
          <p14:tracePt t="5541" x="1841500" y="3035300"/>
          <p14:tracePt t="5557" x="1847850" y="3041650"/>
          <p14:tracePt t="5573" x="1847850" y="3048000"/>
          <p14:tracePt t="5589" x="1847850" y="3060700"/>
          <p14:tracePt t="5597" x="1847850" y="3067050"/>
          <p14:tracePt t="5597" x="1841500" y="3086100"/>
          <p14:tracePt t="5597" x="1835150" y="3098800"/>
          <p14:tracePt t="5619" x="1828800" y="3111500"/>
          <p14:tracePt t="5619" x="1822450" y="3130550"/>
          <p14:tracePt t="5634" x="1816100" y="3143250"/>
          <p14:tracePt t="5634" x="1809750" y="3155950"/>
          <p14:tracePt t="5650" x="1803400" y="3162300"/>
          <p14:tracePt t="5650" x="1790700" y="3168650"/>
          <p14:tracePt t="5667" x="1784350" y="3168650"/>
          <p14:tracePt t="5667" x="1771650" y="3162300"/>
          <p14:tracePt t="5667" x="1758950" y="3155950"/>
          <p14:tracePt t="5686" x="1752600" y="3149600"/>
          <p14:tracePt t="5698" x="1739900" y="3136900"/>
          <p14:tracePt t="5698" x="1714500" y="3105150"/>
          <p14:tracePt t="5718" x="1708150" y="3092450"/>
          <p14:tracePt t="5718" x="1695450" y="3073400"/>
          <p14:tracePt t="5733" x="1689100" y="3054350"/>
          <p14:tracePt t="5733" x="1682750" y="3035300"/>
          <p14:tracePt t="5750" x="1676400" y="3016250"/>
          <p14:tracePt t="5750" x="1670050" y="2997200"/>
          <p14:tracePt t="5750" x="1663700" y="2978150"/>
          <p14:tracePt t="5770" x="1663700" y="2971800"/>
          <p14:tracePt t="5770" x="1657350" y="2959100"/>
          <p14:tracePt t="5783" x="1657350" y="2946400"/>
          <p14:tracePt t="5783" x="1651000" y="2933700"/>
          <p14:tracePt t="5800" x="1644650" y="2921000"/>
          <p14:tracePt t="5800" x="1644650" y="2908300"/>
          <p14:tracePt t="5818" x="1651000" y="2901950"/>
          <p14:tracePt t="5818" x="1651000" y="2889250"/>
          <p14:tracePt t="5834" x="1657350" y="2863850"/>
          <p14:tracePt t="5834" x="1657350" y="2844800"/>
          <p14:tracePt t="5851" x="1657350" y="2838450"/>
          <p14:tracePt t="5851" x="1657350" y="2825750"/>
          <p14:tracePt t="5867" x="1657350" y="2813050"/>
          <p14:tracePt t="5867" x="1657350" y="2806700"/>
          <p14:tracePt t="5884" x="1657350" y="2794000"/>
          <p14:tracePt t="5884" x="1651000" y="2774950"/>
          <p14:tracePt t="5903" x="1644650" y="2762250"/>
          <p14:tracePt t="5903" x="1644650" y="2749550"/>
          <p14:tracePt t="5918" x="1638300" y="2743200"/>
          <p14:tracePt t="5918" x="1631950" y="2730500"/>
          <p14:tracePt t="5934" x="1625600" y="2724150"/>
          <p14:tracePt t="5934" x="1619250" y="2711450"/>
          <p14:tracePt t="5951" x="1606550" y="2705100"/>
          <p14:tracePt t="5951" x="1600200" y="2692400"/>
          <p14:tracePt t="5951" x="1593850" y="2686050"/>
          <p14:tracePt t="5969" x="1587500" y="2679700"/>
          <p14:tracePt t="5982" x="1587500" y="2673350"/>
          <p14:tracePt t="5982" x="1587500" y="2654300"/>
          <p14:tracePt t="6002" x="1587500" y="2647950"/>
          <p14:tracePt t="6002" x="1587500" y="2641600"/>
          <p14:tracePt t="6018" x="1587500" y="2635250"/>
          <p14:tracePt t="6018" x="1593850" y="2622550"/>
          <p14:tracePt t="6035" x="1600200" y="2609850"/>
          <p14:tracePt t="6035" x="1612900" y="2590800"/>
          <p14:tracePt t="6035" x="1619250" y="2571750"/>
          <p14:tracePt t="6054" x="1625600" y="2559050"/>
          <p14:tracePt t="6066" x="1638300" y="2540000"/>
          <p14:tracePt t="6066" x="1670050" y="2501900"/>
          <p14:tracePt t="6087" x="1682750" y="2482850"/>
          <p14:tracePt t="6087" x="1695450" y="2463800"/>
          <p14:tracePt t="6102" x="1701800" y="2444750"/>
          <p14:tracePt t="6102" x="1714500" y="2432050"/>
          <p14:tracePt t="6118" x="1727200" y="2413000"/>
          <p14:tracePt t="6118" x="1739900" y="2400300"/>
          <p14:tracePt t="6135" x="1758950" y="2368550"/>
          <p14:tracePt t="6135" x="1771650" y="2355850"/>
          <p14:tracePt t="6152" x="1778000" y="2349500"/>
          <p14:tracePt t="6152" x="1790700" y="2336800"/>
          <p14:tracePt t="6168" x="1809750" y="2324100"/>
          <p14:tracePt t="6168" x="1822450" y="2311400"/>
          <p14:tracePt t="6185" x="1835150" y="2298700"/>
          <p14:tracePt t="6185" x="1866900" y="2279650"/>
          <p14:tracePt t="6203" x="1885950" y="2266950"/>
          <p14:tracePt t="6203" x="1898650" y="2254250"/>
          <p14:tracePt t="6219" x="1917700" y="2254250"/>
          <p14:tracePt t="6219" x="1936750" y="2241550"/>
          <p14:tracePt t="6235" x="1955800" y="2241550"/>
          <p14:tracePt t="6235" x="1981200" y="2235200"/>
          <p14:tracePt t="6253" x="2000250" y="2228850"/>
          <p14:tracePt t="6253" x="2051050" y="2222500"/>
          <p14:tracePt t="6271" x="2076450" y="2216150"/>
          <p14:tracePt t="6271" x="2101850" y="2209800"/>
          <p14:tracePt t="6286" x="2127250" y="2209800"/>
          <p14:tracePt t="6286" x="2152650" y="2203450"/>
          <p14:tracePt t="6303" x="2178050" y="2197100"/>
          <p14:tracePt t="6303" x="2203450" y="2190750"/>
          <p14:tracePt t="6320" x="2228850" y="2184400"/>
          <p14:tracePt t="6320" x="2254250" y="2178050"/>
          <p14:tracePt t="6320" x="2273300" y="2178050"/>
          <p14:tracePt t="6338" x="2292350" y="2171700"/>
          <p14:tracePt t="6350" x="2311400" y="2165350"/>
          <p14:tracePt t="6350" x="2330450" y="2165350"/>
          <p14:tracePt t="6370" x="2349500" y="2165350"/>
          <p14:tracePt t="6370" x="2362200" y="2159000"/>
          <p14:tracePt t="6386" x="2368550" y="2159000"/>
          <p14:tracePt t="6386" x="2368550" y="2152650"/>
          <p14:tracePt t="6403" x="2374900" y="2152650"/>
          <p14:tracePt t="6417" x="2374900" y="2139950"/>
          <p14:tracePt t="6434" x="2374900" y="2133600"/>
          <p14:tracePt t="6451" x="2374900" y="2127250"/>
          <p14:tracePt t="6468" x="2381250" y="2120900"/>
          <p14:tracePt t="6484" x="2381250" y="2114550"/>
          <p14:tracePt t="6484" x="2393950" y="2101850"/>
          <p14:tracePt t="6504" x="2400300" y="2101850"/>
          <p14:tracePt t="6504" x="2406650" y="2095500"/>
          <p14:tracePt t="6519" x="2413000" y="2089150"/>
          <p14:tracePt t="6519" x="2419350" y="2082800"/>
          <p14:tracePt t="6536" x="2425700" y="2076450"/>
          <p14:tracePt t="6536" x="2432050" y="2070100"/>
          <p14:tracePt t="6553" x="2444750" y="2063750"/>
          <p14:tracePt t="6553" x="2457450" y="2051050"/>
          <p14:tracePt t="6570" x="2463800" y="2051050"/>
          <p14:tracePt t="6570" x="2476500" y="2044700"/>
          <p14:tracePt t="6586" x="2482850" y="2038350"/>
          <p14:tracePt t="6586" x="2489200" y="2038350"/>
          <p14:tracePt t="6604" x="2495550" y="2032000"/>
          <p14:tracePt t="6604" x="2501900" y="2032000"/>
          <p14:tracePt t="6604" x="2508250" y="2025650"/>
          <p14:tracePt t="6622" x="2520950" y="2025650"/>
          <p14:tracePt t="6634" x="2527300" y="2025650"/>
          <p14:tracePt t="6634" x="2540000" y="2019300"/>
          <p14:tracePt t="6655" x="2546350" y="2012950"/>
          <p14:tracePt t="6655" x="2552700" y="2012950"/>
          <p14:tracePt t="6671" x="2559050" y="2012950"/>
          <p14:tracePt t="6685" x="2559050" y="2006600"/>
          <p14:tracePt t="6721" x="2552700" y="2006600"/>
          <p14:tracePt t="6749" x="2552700" y="2000250"/>
          <p14:tracePt t="6801" x="2559050" y="2000250"/>
          <p14:tracePt t="6917" x="2565400" y="2000250"/>
          <p14:tracePt t="6937" x="2571750" y="2006600"/>
          <p14:tracePt t="6981" x="2565400" y="2006600"/>
          <p14:tracePt t="7088" x="2559050" y="2012950"/>
          <p14:tracePt t="7100" x="2552700" y="2019300"/>
          <p14:tracePt t="7116" x="2546350" y="2019300"/>
          <p14:tracePt t="7125" x="2533650" y="2019300"/>
          <p14:tracePt t="7135" x="2527300" y="2025650"/>
          <p14:tracePt t="7135" x="2514600" y="2025650"/>
          <p14:tracePt t="7135" x="2501900" y="2025650"/>
          <p14:tracePt t="7157" x="2489200" y="2032000"/>
          <p14:tracePt t="7157" x="2470150" y="2032000"/>
          <p14:tracePt t="7170" x="2457450" y="2032000"/>
          <p14:tracePt t="7170" x="2432050" y="2038350"/>
          <p14:tracePt t="7188" x="2413000" y="2038350"/>
          <p14:tracePt t="7188" x="2387600" y="2038350"/>
          <p14:tracePt t="7205" x="2368550" y="2038350"/>
          <p14:tracePt t="7205" x="2311400" y="2038350"/>
          <p14:tracePt t="7222" x="2286000" y="2032000"/>
          <p14:tracePt t="7222" x="2260600" y="2025650"/>
          <p14:tracePt t="7239" x="2235200" y="2019300"/>
          <p14:tracePt t="7239" x="2216150" y="2006600"/>
          <p14:tracePt t="7255" x="2190750" y="1987550"/>
          <p14:tracePt t="7255" x="2171700" y="1968500"/>
          <p14:tracePt t="7272" x="2152650" y="1949450"/>
          <p14:tracePt t="7272" x="2139950" y="1917700"/>
          <p14:tracePt t="7272" x="2127250" y="1892300"/>
          <p14:tracePt t="7291" x="2114550" y="1854200"/>
          <p14:tracePt t="7291" x="2108200" y="1822450"/>
          <p14:tracePt t="7306" x="2108200" y="1784350"/>
          <p14:tracePt t="7306" x="2108200" y="1739900"/>
          <p14:tracePt t="7323" x="2114550" y="1695450"/>
          <p14:tracePt t="7323" x="2120900" y="1651000"/>
          <p14:tracePt t="7339" x="2133600" y="1600200"/>
          <p14:tracePt t="7339" x="2146300" y="1555750"/>
          <p14:tracePt t="7339" x="2159000" y="1511300"/>
          <p14:tracePt t="7358" x="2178050" y="1460500"/>
          <p14:tracePt t="7370" x="2203450" y="1416050"/>
          <p14:tracePt t="7370" x="2228850" y="1377950"/>
          <p14:tracePt t="7390" x="2298700" y="1295400"/>
          <p14:tracePt t="7390" x="2336800" y="1257300"/>
          <p14:tracePt t="7406" x="2381250" y="1225550"/>
          <p14:tracePt t="7406" x="2425700" y="1193800"/>
          <p14:tracePt t="7423" x="2470150" y="1162050"/>
          <p14:tracePt t="7423" x="2520950" y="1136650"/>
          <p14:tracePt t="7423" x="2578100" y="1111250"/>
          <p14:tracePt t="7442" x="2628900" y="1092200"/>
          <p14:tracePt t="7454" x="2736850" y="1060450"/>
          <p14:tracePt t="7454" x="2794000" y="1054100"/>
          <p14:tracePt t="7473" x="2851150" y="1047750"/>
          <p14:tracePt t="7473" x="2901950" y="1047750"/>
          <p14:tracePt t="7489" x="2959100" y="1054100"/>
          <p14:tracePt t="7489" x="3009900" y="1066800"/>
          <p14:tracePt t="7506" x="3060700" y="1079500"/>
          <p14:tracePt t="7506" x="3155950" y="1111250"/>
          <p14:tracePt t="7523" x="3200400" y="1136650"/>
          <p14:tracePt t="7523" x="3238500" y="1155700"/>
          <p14:tracePt t="7539" x="3276600" y="1181100"/>
          <p14:tracePt t="7539" x="3308350" y="1206500"/>
          <p14:tracePt t="7557" x="3333750" y="1238250"/>
          <p14:tracePt t="7557" x="3359150" y="1263650"/>
          <p14:tracePt t="7573" x="3378200" y="1295400"/>
          <p14:tracePt t="7573" x="3409950" y="1346200"/>
          <p14:tracePt t="7590" x="3416300" y="1377950"/>
          <p14:tracePt t="7590" x="3422650" y="1403350"/>
          <p14:tracePt t="7606" x="3422650" y="1428750"/>
          <p14:tracePt t="7606" x="3416300" y="1454150"/>
          <p14:tracePt t="7623" x="3409950" y="1479550"/>
          <p14:tracePt t="7623" x="3403600" y="1504950"/>
          <p14:tracePt t="7623" x="3384550" y="1530350"/>
          <p14:tracePt t="7642" x="3371850" y="1555750"/>
          <p14:tracePt t="7655" x="3352800" y="1574800"/>
          <p14:tracePt t="7655" x="3302000" y="1625600"/>
          <p14:tracePt t="7674" x="3276600" y="1644650"/>
          <p14:tracePt t="7674" x="3244850" y="1663700"/>
          <p14:tracePt t="7691" x="3213100" y="1682750"/>
          <p14:tracePt t="7691" x="3181350" y="1701800"/>
          <p14:tracePt t="7707" x="3155950" y="1714500"/>
          <p14:tracePt t="7707" x="3124200" y="1733550"/>
          <p14:tracePt t="7707" x="3098800" y="1746250"/>
          <p14:tracePt t="7726" x="3073400" y="1758950"/>
          <p14:tracePt t="7738" x="3048000" y="1765300"/>
          <p14:tracePt t="7738" x="3003550" y="1784350"/>
          <p14:tracePt t="7759" x="2984500" y="1797050"/>
          <p14:tracePt t="7759" x="2965450" y="1803400"/>
          <p14:tracePt t="7774" x="2946400" y="1809750"/>
          <p14:tracePt t="7774" x="2927350" y="1816100"/>
          <p14:tracePt t="7791" x="2914650" y="1822450"/>
          <p14:tracePt t="7791" x="2901950" y="1822450"/>
          <p14:tracePt t="7807" x="2889250" y="1828800"/>
          <p14:tracePt t="7807" x="2876550" y="1835150"/>
          <p14:tracePt t="7826" x="2870200" y="1841500"/>
          <p14:tracePt t="7839" x="2863850" y="1847850"/>
          <p14:tracePt t="7856" x="2863850" y="1854200"/>
          <p14:tracePt t="7872" x="2870200" y="1854200"/>
          <p14:tracePt t="7898" x="2870200" y="1860550"/>
          <p14:tracePt t="7989" x="2876550" y="1866900"/>
          <p14:tracePt t="8033" x="2876550" y="1873250"/>
          <p14:tracePt t="8057" x="2882900" y="1873250"/>
          <p14:tracePt t="8078" x="2889250" y="1873250"/>
          <p14:tracePt t="8101" x="2895600" y="1873250"/>
          <p14:tracePt t="8145" x="2901950" y="1879600"/>
          <p14:tracePt t="8169" x="2908300" y="1885950"/>
          <p14:tracePt t="8298" x="2914650" y="1892300"/>
          <p14:tracePt t="8342" x="2914650" y="1885950"/>
          <p14:tracePt t="8361" x="2921000" y="1879600"/>
          <p14:tracePt t="8377" x="2927350" y="1879600"/>
          <p14:tracePt t="8393" x="2933700" y="1873250"/>
          <p14:tracePt t="8410" x="2940050" y="1873250"/>
          <p14:tracePt t="8421" x="2946400" y="1873250"/>
          <p14:tracePt t="8438" x="2952750" y="1873250"/>
          <p14:tracePt t="8461" x="2959100" y="1866900"/>
          <p14:tracePt t="8478" x="2965450" y="1866900"/>
          <p14:tracePt t="8488" x="2971800" y="1860550"/>
          <p14:tracePt t="8505" x="2978150" y="1860550"/>
          <p14:tracePt t="8521" x="2990850" y="1854200"/>
          <p14:tracePt t="8537" x="2997200" y="1847850"/>
          <p14:tracePt t="8548" x="3003550" y="1847850"/>
          <p14:tracePt t="8565" x="3009900" y="1847850"/>
          <p14:tracePt t="8581" x="3016250" y="1847850"/>
          <p14:tracePt t="8617" x="3022600" y="1847850"/>
          <p14:tracePt t="8640" x="3028950" y="1847850"/>
          <p14:tracePt t="8660" x="3035300" y="1847850"/>
          <p14:tracePt t="8701" x="3028950" y="1847850"/>
          <p14:tracePt t="8729" x="3022600" y="1847850"/>
          <p14:tracePt t="8744" x="3016250" y="1841500"/>
          <p14:tracePt t="8788" x="3022600" y="1841500"/>
          <p14:tracePt t="8804" x="3028950" y="1835150"/>
          <p14:tracePt t="8820" x="3035300" y="1835150"/>
          <p14:tracePt t="8829" x="3041650" y="1828800"/>
          <p14:tracePt t="8829" x="3048000" y="1828800"/>
          <p14:tracePt t="8843" x="3054350" y="1822450"/>
          <p14:tracePt t="8843" x="3060700" y="1822450"/>
          <p14:tracePt t="8860" x="3073400" y="1822450"/>
          <p14:tracePt t="8860" x="3079750" y="1822450"/>
          <p14:tracePt t="8877" x="3086100" y="1816100"/>
          <p14:tracePt t="8877" x="3092450" y="1816100"/>
          <p14:tracePt t="8893" x="3111500" y="1816100"/>
          <p14:tracePt t="8893" x="3117850" y="1816100"/>
          <p14:tracePt t="8910" x="3124200" y="1816100"/>
          <p14:tracePt t="8910" x="3130550" y="1822450"/>
          <p14:tracePt t="8927" x="3136900" y="1822450"/>
          <p14:tracePt t="8927" x="3143250" y="1822450"/>
          <p14:tracePt t="8944" x="3149600" y="1822450"/>
          <p14:tracePt t="8944" x="3155950" y="1828800"/>
          <p14:tracePt t="8962" x="3162300" y="1835150"/>
          <p14:tracePt t="8976" x="3168650" y="1835150"/>
          <p14:tracePt t="8992" x="3175000" y="1841500"/>
          <p14:tracePt t="9009" x="3181350" y="1841500"/>
          <p14:tracePt t="9026" x="3187700" y="1841500"/>
          <p14:tracePt t="9042" x="3187700" y="1835150"/>
          <p14:tracePt t="9060" x="3194050" y="1822450"/>
          <p14:tracePt t="9076" x="3200400" y="1816100"/>
          <p14:tracePt t="9092" x="3200400" y="1809750"/>
          <p14:tracePt t="9109" x="3206750" y="1809750"/>
          <p14:tracePt t="9126" x="3213100" y="1803400"/>
          <p14:tracePt t="9143" x="3213100" y="1809750"/>
          <p14:tracePt t="9165" x="3219450" y="1809750"/>
          <p14:tracePt t="9217" x="3225800" y="1816100"/>
          <p14:tracePt t="9257" x="3232150" y="1816100"/>
          <p14:tracePt t="9285" x="3238500" y="1822450"/>
          <p14:tracePt t="9345" x="3244850" y="1822450"/>
          <p14:tracePt t="9381" x="3251200" y="1828800"/>
          <p14:tracePt t="9421" x="3257550" y="1828800"/>
          <p14:tracePt t="9437" x="3263900" y="1828800"/>
          <p14:tracePt t="9449" x="3270250" y="1828800"/>
          <p14:tracePt t="9465" x="3276600" y="1828800"/>
          <p14:tracePt t="9481" x="3282950" y="1828800"/>
          <p14:tracePt t="9509" x="3289300" y="1828800"/>
          <p14:tracePt t="9532" x="3295650" y="1828800"/>
          <p14:tracePt t="9557" x="3289300" y="1835150"/>
          <p14:tracePt t="9621" x="3282950" y="1835150"/>
          <p14:tracePt t="9637" x="3276600" y="1841500"/>
          <p14:tracePt t="9653" x="3270250" y="1841500"/>
          <p14:tracePt t="9661" x="3263900" y="1841500"/>
          <p14:tracePt t="9677" x="3257550" y="1847850"/>
          <p14:tracePt t="9698" x="3263900" y="1841500"/>
          <p14:tracePt t="9729" x="3270250" y="1841500"/>
          <p14:tracePt t="9749" x="3276600" y="1841500"/>
          <p14:tracePt t="9773" x="3270250" y="1841500"/>
          <p14:tracePt t="9801" x="3257550" y="1847850"/>
          <p14:tracePt t="9817" x="3251200" y="1847850"/>
          <p14:tracePt t="9828" x="3244850" y="1854200"/>
          <p14:tracePt t="9828" x="3232150" y="1860550"/>
          <p14:tracePt t="9828" x="3219450" y="1860550"/>
          <p14:tracePt t="9849" x="3206750" y="1866900"/>
          <p14:tracePt t="9849" x="3194050" y="1873250"/>
          <p14:tracePt t="9863" x="3175000" y="1879600"/>
          <p14:tracePt t="9863" x="3155950" y="1885950"/>
          <p14:tracePt t="9880" x="3136900" y="1892300"/>
          <p14:tracePt t="9880" x="3117850" y="1905000"/>
          <p14:tracePt t="9897" x="3098800" y="1911350"/>
          <p14:tracePt t="9897" x="3079750" y="1917700"/>
          <p14:tracePt t="9913" x="3048000" y="1930400"/>
          <p14:tracePt t="9913" x="3028950" y="1936750"/>
          <p14:tracePt t="9930" x="3022600" y="1943100"/>
          <p14:tracePt t="9930" x="3009900" y="1943100"/>
          <p14:tracePt t="9947" x="2997200" y="1949450"/>
          <p14:tracePt t="9947" x="2990850" y="1949450"/>
          <p14:tracePt t="9963" x="2984500" y="1949450"/>
          <p14:tracePt t="9979" x="2990850" y="1943100"/>
          <p14:tracePt t="10013" x="2997200" y="1943100"/>
          <p14:tracePt t="10022" x="3003550" y="1936750"/>
          <p14:tracePt t="10029" x="3009900" y="1930400"/>
          <p14:tracePt t="10029" x="3016250" y="1930400"/>
          <p14:tracePt t="10029" x="3028950" y="1924050"/>
          <p14:tracePt t="10050" x="3035300" y="1924050"/>
          <p14:tracePt t="10062" x="3048000" y="1917700"/>
          <p14:tracePt t="10062" x="3067050" y="1911350"/>
          <p14:tracePt t="10082" x="3079750" y="1905000"/>
          <p14:tracePt t="10082" x="3086100" y="1905000"/>
          <p14:tracePt t="10098" x="3098800" y="1898650"/>
          <p14:tracePt t="10098" x="3105150" y="1898650"/>
          <p14:tracePt t="10114" x="3117850" y="1892300"/>
          <p14:tracePt t="10114" x="3124200" y="1892300"/>
          <p14:tracePt t="10131" x="3130550" y="1892300"/>
          <p14:tracePt t="10131" x="3136900" y="1892300"/>
          <p14:tracePt t="10131" x="3149600" y="1892300"/>
          <p14:tracePt t="10150" x="3155950" y="1892300"/>
          <p14:tracePt t="10150" x="3162300" y="1892300"/>
          <p14:tracePt t="10164" x="3168650" y="1892300"/>
          <p14:tracePt t="10164" x="3181350" y="1892300"/>
          <p14:tracePt t="10181" x="3187700" y="1892300"/>
          <p14:tracePt t="10181" x="3200400" y="1892300"/>
          <p14:tracePt t="10198" x="3213100" y="1892300"/>
          <p14:tracePt t="10198" x="3225800" y="1898650"/>
          <p14:tracePt t="10214" x="3251200" y="1898650"/>
          <p14:tracePt t="10214" x="3263900" y="1898650"/>
          <p14:tracePt t="10231" x="3276600" y="1898650"/>
          <p14:tracePt t="10231" x="3295650" y="1905000"/>
          <p14:tracePt t="10248" x="3308350" y="1905000"/>
          <p14:tracePt t="10248" x="3321050" y="1905000"/>
          <p14:tracePt t="10265" x="3340100" y="1905000"/>
          <p14:tracePt t="10265" x="3371850" y="1905000"/>
          <p14:tracePt t="10282" x="3384550" y="1905000"/>
          <p14:tracePt t="10282" x="3403600" y="1905000"/>
          <p14:tracePt t="10298" x="3416300" y="1905000"/>
          <p14:tracePt t="10298" x="3435350" y="1898650"/>
          <p14:tracePt t="10316" x="3454400" y="1898650"/>
          <p14:tracePt t="10316" x="3473450" y="1898650"/>
          <p14:tracePt t="10332" x="3486150" y="1898650"/>
          <p14:tracePt t="10332" x="3511550" y="1898650"/>
          <p14:tracePt t="10332" x="3530600" y="1898650"/>
          <p14:tracePt t="10350" x="3549650" y="1898650"/>
          <p14:tracePt t="10350" x="3568700" y="1898650"/>
          <p14:tracePt t="10366" x="3587750" y="1905000"/>
          <p14:tracePt t="10366" x="3606800" y="1905000"/>
          <p14:tracePt t="10382" x="3632200" y="1905000"/>
          <p14:tracePt t="10382" x="3651250" y="1905000"/>
          <p14:tracePt t="10398" x="3670300" y="1911350"/>
          <p14:tracePt t="10398" x="3683000" y="1911350"/>
          <p14:tracePt t="10398" x="3702050" y="1911350"/>
          <p14:tracePt t="10418" x="3721100" y="1917700"/>
          <p14:tracePt t="10430" x="3733800" y="1917700"/>
          <p14:tracePt t="10430" x="3765550" y="1924050"/>
          <p14:tracePt t="10450" x="3778250" y="1930400"/>
          <p14:tracePt t="10450" x="3790950" y="1930400"/>
          <p14:tracePt t="10465" x="3803650" y="1936750"/>
          <p14:tracePt t="10465" x="3810000" y="1943100"/>
          <p14:tracePt t="10482" x="3816350" y="1943100"/>
          <p14:tracePt t="10482" x="3822700" y="1949450"/>
          <p14:tracePt t="10499" x="3822700" y="1955800"/>
          <p14:tracePt t="10499" x="3816350" y="1962150"/>
          <p14:tracePt t="10499" x="3816350" y="1968500"/>
          <p14:tracePt t="10518" x="3803650" y="1974850"/>
          <p14:tracePt t="10518" x="3797300" y="1981200"/>
          <p14:tracePt t="10533" x="3784600" y="1987550"/>
          <p14:tracePt t="10533" x="3765550" y="1993900"/>
          <p14:tracePt t="10550" x="3746500" y="2006600"/>
          <p14:tracePt t="10550" x="3721100" y="2012950"/>
          <p14:tracePt t="10566" x="3695700" y="2025650"/>
          <p14:tracePt t="10566" x="3632200" y="2057400"/>
          <p14:tracePt t="10583" x="3594100" y="2070100"/>
          <p14:tracePt t="10583" x="3556000" y="2089150"/>
          <p14:tracePt t="10599" x="3517900" y="2108200"/>
          <p14:tracePt t="10599" x="3473450" y="2133600"/>
          <p14:tracePt t="10616" x="3435350" y="2152650"/>
          <p14:tracePt t="10616" x="3390900" y="2178050"/>
          <p14:tracePt t="10634" x="3308350" y="2222500"/>
          <p14:tracePt t="10634" x="3263900" y="2247900"/>
          <p14:tracePt t="10650" x="3219450" y="2273300"/>
          <p14:tracePt t="10650" x="3181350" y="2298700"/>
          <p14:tracePt t="10666" x="3143250" y="2330450"/>
          <p14:tracePt t="10666" x="3105150" y="2355850"/>
          <p14:tracePt t="10683" x="3067050" y="2381250"/>
          <p14:tracePt t="10683" x="3028950" y="2406650"/>
          <p14:tracePt t="10683" x="2990850" y="2425700"/>
          <p14:tracePt t="10702" x="2959100" y="2451100"/>
          <p14:tracePt t="10714" x="2921000" y="2470150"/>
          <p14:tracePt t="10714" x="2851150" y="2508250"/>
          <p14:tracePt t="10734" x="2819400" y="2527300"/>
          <p14:tracePt t="10734" x="2787650" y="2540000"/>
          <p14:tracePt t="10751" x="2755900" y="2552700"/>
          <p14:tracePt t="10751" x="2724150" y="2565400"/>
          <p14:tracePt t="10767" x="2698750" y="2578100"/>
          <p14:tracePt t="10767" x="2667000" y="2584450"/>
          <p14:tracePt t="10767" x="2647950" y="2590800"/>
          <p14:tracePt t="10786" x="2622550" y="2597150"/>
          <p14:tracePt t="10798" x="2603500" y="2603500"/>
          <p14:tracePt t="10798" x="2571750" y="2609850"/>
          <p14:tracePt t="10798" x="2565400" y="2616200"/>
          <p14:tracePt t="10822" x="2559050" y="2616200"/>
          <p14:tracePt t="10832" x="2552700" y="2616200"/>
          <p14:tracePt t="10848" x="2559050" y="2609850"/>
          <p14:tracePt t="10865" x="2565400" y="2603500"/>
          <p14:tracePt t="10865" x="2584450" y="2590800"/>
          <p14:tracePt t="10883" x="2590800" y="2584450"/>
          <p14:tracePt t="10883" x="2603500" y="2571750"/>
          <p14:tracePt t="10900" x="2616200" y="2565400"/>
          <p14:tracePt t="10900" x="2628900" y="2559050"/>
          <p14:tracePt t="10917" x="2641600" y="2552700"/>
          <p14:tracePt t="10917" x="2654300" y="2546350"/>
          <p14:tracePt t="10934" x="2679700" y="2533650"/>
          <p14:tracePt t="10934" x="2686050" y="2527300"/>
          <p14:tracePt t="10951" x="2698750" y="2520950"/>
          <p14:tracePt t="10951" x="2705100" y="2514600"/>
          <p14:tracePt t="10967" x="2711450" y="2514600"/>
          <p14:tracePt t="10967" x="2724150" y="2508250"/>
          <p14:tracePt t="10984" x="2730500" y="2501900"/>
          <p14:tracePt t="10999" x="2736850" y="2495550"/>
          <p14:tracePt t="11016" x="2743200" y="2489200"/>
          <p14:tracePt t="11033" x="2743200" y="2482850"/>
          <p14:tracePt t="11049" x="2743200" y="2476500"/>
          <p14:tracePt t="11066" x="2743200" y="2470150"/>
          <p14:tracePt t="11083" x="2736850" y="2470150"/>
          <p14:tracePt t="11100" x="2730500" y="2470150"/>
          <p14:tracePt t="11116" x="2730500" y="2476500"/>
          <p14:tracePt t="11133" x="2724150" y="2482850"/>
          <p14:tracePt t="11133" x="2717800" y="2489200"/>
          <p14:tracePt t="11151" x="2717800" y="2495550"/>
          <p14:tracePt t="11151" x="2711450" y="2501900"/>
          <p14:tracePt t="11151" x="2711450" y="2508250"/>
          <p14:tracePt t="11170" x="2711450" y="2514600"/>
          <p14:tracePt t="11170" x="2711450" y="2520950"/>
          <p14:tracePt t="11185" x="2705100" y="2527300"/>
          <p14:tracePt t="11185" x="2705100" y="2533650"/>
          <p14:tracePt t="11202" x="2705100" y="2540000"/>
          <p14:tracePt t="11202" x="2705100" y="2546350"/>
          <p14:tracePt t="11218" x="2698750" y="2559050"/>
          <p14:tracePt t="11218" x="2698750" y="2565400"/>
          <p14:tracePt t="11235" x="2692400" y="2597150"/>
          <p14:tracePt t="11235" x="2686050" y="2616200"/>
          <p14:tracePt t="11251" x="2679700" y="2635250"/>
          <p14:tracePt t="11251" x="2673350" y="2667000"/>
          <p14:tracePt t="11268" x="2667000" y="2698750"/>
          <p14:tracePt t="11268" x="2660650" y="2736850"/>
          <p14:tracePt t="11286" x="2647950" y="2781300"/>
          <p14:tracePt t="11286" x="2628900" y="2876550"/>
          <p14:tracePt t="11303" x="2616200" y="2933700"/>
          <p14:tracePt t="11303" x="2603500" y="2997200"/>
          <p14:tracePt t="11319" x="2590800" y="3060700"/>
          <p14:tracePt t="11319" x="2571750" y="3130550"/>
          <p14:tracePt t="11335" x="2552700" y="3200400"/>
          <p14:tracePt t="11335" x="2540000" y="3270250"/>
          <p14:tracePt t="11352" x="2520950" y="3346450"/>
          <p14:tracePt t="11352" x="2508250" y="3416300"/>
          <p14:tracePt t="11352" x="2489200" y="3492500"/>
          <p14:tracePt t="11371" x="2476500" y="3562350"/>
          <p14:tracePt t="11371" x="2463800" y="3632200"/>
          <p14:tracePt t="11387" x="2457450" y="3702050"/>
          <p14:tracePt t="11387" x="2451100" y="3765550"/>
          <p14:tracePt t="11403" x="2438400" y="3822700"/>
          <p14:tracePt t="11403" x="2432050" y="3873500"/>
          <p14:tracePt t="11420" x="2432050" y="3930650"/>
          <p14:tracePt t="11420" x="2425700" y="3981450"/>
          <p14:tracePt t="11420" x="2419350" y="4025900"/>
          <p14:tracePt t="11438" x="2413000" y="4070350"/>
          <p14:tracePt t="11450" x="2406650" y="4114800"/>
          <p14:tracePt t="11450" x="2393950" y="4152900"/>
          <p14:tracePt t="11470" x="2381250" y="4229100"/>
          <p14:tracePt t="11470" x="2374900" y="4260850"/>
          <p14:tracePt t="11486" x="2368550" y="4318000"/>
          <p14:tracePt t="11501" x="2368550" y="4349750"/>
          <p14:tracePt t="11501" x="2368550" y="4375150"/>
          <p14:tracePt t="11519" x="2368550" y="4425950"/>
          <p14:tracePt t="11534" x="2374900" y="4470400"/>
          <p14:tracePt t="11534" x="2374900" y="4495800"/>
          <p14:tracePt t="11554" x="2374900" y="4514850"/>
          <p14:tracePt t="11554" x="2374900" y="4533900"/>
          <p14:tracePt t="11570" x="2368550" y="4559300"/>
          <p14:tracePt t="11570" x="2368550" y="4584700"/>
          <p14:tracePt t="11586" x="2362200" y="4603750"/>
          <p14:tracePt t="11586" x="2355850" y="4654550"/>
          <p14:tracePt t="11604" x="2349500" y="4673600"/>
          <p14:tracePt t="11604" x="2343150" y="4699000"/>
          <p14:tracePt t="11619" x="2343150" y="4718050"/>
          <p14:tracePt t="11619" x="2343150" y="4737100"/>
          <p14:tracePt t="11636" x="2336800" y="4756150"/>
          <p14:tracePt t="11636" x="2336800" y="4775200"/>
          <p14:tracePt t="11653" x="2336800" y="4787900"/>
          <p14:tracePt t="11653" x="2330450" y="4813300"/>
          <p14:tracePt t="11670" x="2324100" y="4819650"/>
          <p14:tracePt t="11670" x="2317750" y="4826000"/>
          <p14:tracePt t="11687" x="2311400" y="4832350"/>
          <p14:tracePt t="11701" x="2305050" y="4832350"/>
          <p14:tracePt t="11718" x="2298700" y="4826000"/>
          <p14:tracePt t="11735" x="2292350" y="4819650"/>
          <p14:tracePt t="11753" x="2292350" y="4813300"/>
          <p14:tracePt t="11769" x="2292350" y="4819650"/>
          <p14:tracePt t="11797" x="2298700" y="4832350"/>
          <p14:tracePt t="11806" x="2298700" y="4845050"/>
          <p14:tracePt t="11806" x="2305050" y="4864100"/>
          <p14:tracePt t="11822" x="2311400" y="4889500"/>
          <p14:tracePt t="11835" x="2317750" y="4946650"/>
          <p14:tracePt t="11835" x="2324100" y="4984750"/>
          <p14:tracePt t="11854" x="2324100" y="5016500"/>
          <p14:tracePt t="11854" x="2324100" y="5048250"/>
          <p14:tracePt t="11870" x="2324100" y="5086350"/>
          <p14:tracePt t="11870" x="2324100" y="5111750"/>
          <p14:tracePt t="11870" x="2317750" y="5137150"/>
          <p14:tracePt t="11890" x="2311400" y="5162550"/>
          <p14:tracePt t="11890" x="2298700" y="5181600"/>
          <p14:tracePt t="11904" x="2286000" y="5194300"/>
          <p14:tracePt t="11904" x="2266950" y="5213350"/>
          <p14:tracePt t="11920" x="2247900" y="5219700"/>
          <p14:tracePt t="11920" x="2222500" y="5232400"/>
          <p14:tracePt t="11937" x="2190750" y="5245100"/>
          <p14:tracePt t="11937" x="2152650" y="5251450"/>
          <p14:tracePt t="11955" x="2076450" y="5257800"/>
          <p14:tracePt t="11955" x="2032000" y="5257800"/>
          <p14:tracePt t="11971" x="1981200" y="5251450"/>
          <p14:tracePt t="11971" x="1936750" y="5245100"/>
          <p14:tracePt t="11987" x="1885950" y="5226050"/>
          <p14:tracePt t="11987" x="1835150" y="5207000"/>
          <p14:tracePt t="12005" x="1778000" y="5175250"/>
          <p14:tracePt t="12005" x="1727200" y="5143500"/>
          <p14:tracePt t="12022" x="1612900" y="5054600"/>
          <p14:tracePt t="12022" x="1562100" y="5003800"/>
          <p14:tracePt t="12039" x="1504950" y="4946650"/>
          <p14:tracePt t="12039" x="1447800" y="4883150"/>
          <p14:tracePt t="12055" x="1397000" y="4819650"/>
          <p14:tracePt t="12055" x="1346200" y="4743450"/>
          <p14:tracePt t="12071" x="1295400" y="4673600"/>
          <p14:tracePt t="12071" x="1250950" y="4591050"/>
          <p14:tracePt t="12071" x="1212850" y="4514850"/>
          <p14:tracePt t="12090" x="1181100" y="4425950"/>
          <p14:tracePt t="12103" x="1155700" y="4343400"/>
          <p14:tracePt t="12103" x="1136650" y="4254500"/>
          <p14:tracePt t="12123" x="1130300" y="4070350"/>
          <p14:tracePt t="12123" x="1136650" y="3981450"/>
          <p14:tracePt t="12123" x="1149350" y="3892550"/>
          <p14:tracePt t="12142" x="1168400" y="3810000"/>
          <p14:tracePt t="12153" x="1193800" y="3727450"/>
          <p14:tracePt t="12153" x="1225550" y="3651250"/>
          <p14:tracePt t="12171" x="1263650" y="3581400"/>
          <p14:tracePt t="12171" x="1308100" y="3517900"/>
          <p14:tracePt t="12171" x="1352550" y="3460750"/>
          <p14:tracePt t="12191" x="1409700" y="3403600"/>
          <p14:tracePt t="12191" x="1466850" y="3352800"/>
          <p14:tracePt t="12205" x="1524000" y="3308350"/>
          <p14:tracePt t="12205" x="1581150" y="3270250"/>
          <p14:tracePt t="12221" x="1644650" y="3232150"/>
          <p14:tracePt t="12221" x="1708150" y="3200400"/>
          <p14:tracePt t="12239" x="1765300" y="3168650"/>
          <p14:tracePt t="12239" x="1822450" y="3143250"/>
          <p14:tracePt t="12255" x="1936750" y="3105150"/>
          <p14:tracePt t="12255" x="1987550" y="3098800"/>
          <p14:tracePt t="12272" x="2038350" y="3086100"/>
          <p14:tracePt t="12272" x="2089150" y="3086100"/>
          <p14:tracePt t="12288" x="2133600" y="3086100"/>
          <p14:tracePt t="12288" x="2178050" y="3092450"/>
          <p14:tracePt t="12305" x="2216150" y="3105150"/>
          <p14:tracePt t="12305" x="2298700" y="3136900"/>
          <p14:tracePt t="12323" x="2336800" y="3155950"/>
          <p14:tracePt t="12323" x="2368550" y="3181350"/>
          <p14:tracePt t="12339" x="2406650" y="3213100"/>
          <p14:tracePt t="12339" x="2444750" y="3238500"/>
          <p14:tracePt t="12356" x="2476500" y="3270250"/>
          <p14:tracePt t="12356" x="2514600" y="3302000"/>
          <p14:tracePt t="12372" x="2552700" y="3340100"/>
          <p14:tracePt t="12372" x="2584450" y="3384550"/>
          <p14:tracePt t="12372" x="2622550" y="3429000"/>
          <p14:tracePt t="12391" x="2654300" y="3473450"/>
          <p14:tracePt t="12391" x="2692400" y="3524250"/>
          <p14:tracePt t="12407" x="2730500" y="3581400"/>
          <p14:tracePt t="12407" x="2762250" y="3644900"/>
          <p14:tracePt t="12423" x="2800350" y="3708400"/>
          <p14:tracePt t="12423" x="2832100" y="3771900"/>
          <p14:tracePt t="12439" x="2870200" y="3835400"/>
          <p14:tracePt t="12439" x="2901950" y="3892550"/>
          <p14:tracePt t="12455" x="2933700" y="3956050"/>
          <p14:tracePt t="12455" x="2959100" y="4019550"/>
          <p14:tracePt t="12455" x="2978150" y="4083050"/>
          <p14:tracePt t="12475" x="3003550" y="4140200"/>
          <p14:tracePt t="12487" x="3016250" y="4191000"/>
          <p14:tracePt t="12487" x="3035300" y="4298950"/>
          <p14:tracePt t="12506" x="3041650" y="4349750"/>
          <p14:tracePt t="12506" x="3041650" y="4400550"/>
          <p14:tracePt t="12522" x="3041650" y="4445000"/>
          <p14:tracePt t="12522" x="3035300" y="4495800"/>
          <p14:tracePt t="12522" x="3028950" y="4533900"/>
          <p14:tracePt t="12542" x="3016250" y="4578350"/>
          <p14:tracePt t="12554" x="2984500" y="4654550"/>
          <p14:tracePt t="12554" x="2965450" y="4692650"/>
          <p14:tracePt t="12573" x="2940050" y="4718050"/>
          <p14:tracePt t="12573" x="2921000" y="4749800"/>
          <p14:tracePt t="12590" x="2895600" y="4768850"/>
          <p14:tracePt t="12590" x="2876550" y="4787900"/>
          <p14:tracePt t="12606" x="2851150" y="4806950"/>
          <p14:tracePt t="12606" x="2800350" y="4826000"/>
          <p14:tracePt t="12623" x="2774950" y="4838700"/>
          <p14:tracePt t="12623" x="2749550" y="4845050"/>
          <p14:tracePt t="12640" x="2730500" y="4845050"/>
          <p14:tracePt t="12640" x="2705100" y="4851400"/>
          <p14:tracePt t="12656" x="2679700" y="4857750"/>
          <p14:tracePt t="12656" x="2660650" y="4857750"/>
          <p14:tracePt t="12673" x="2641600" y="4864100"/>
          <p14:tracePt t="12673" x="2609850" y="4876800"/>
          <p14:tracePt t="12690" x="2597150" y="4883150"/>
          <p14:tracePt t="12690" x="2584450" y="4889500"/>
          <p14:tracePt t="12707" x="2578100" y="4895850"/>
          <p14:tracePt t="12707" x="2571750" y="4902200"/>
          <p14:tracePt t="12723" x="2565400" y="4902200"/>
          <p14:tracePt t="12723" x="2565400" y="4908550"/>
          <p14:tracePt t="12741" x="2565400" y="4914900"/>
          <p14:tracePt t="12755" x="2565400" y="4921250"/>
          <p14:tracePt t="12772" x="2565400" y="4927600"/>
          <p14:tracePt t="12802" x="2571750" y="4921250"/>
          <p14:tracePt t="12826" x="2578100" y="4914900"/>
          <p14:tracePt t="12849" x="2571750" y="4914900"/>
          <p14:tracePt t="12902" x="2565400" y="4914900"/>
          <p14:tracePt t="12918" x="2559050" y="4921250"/>
          <p14:tracePt t="12930" x="2552700" y="4921250"/>
          <p14:tracePt t="12946" x="2546350" y="4927600"/>
          <p14:tracePt t="12962" x="2540000" y="4927600"/>
          <p14:tracePt t="12978" x="2533650" y="4933950"/>
          <p14:tracePt t="12990" x="2527300" y="4940300"/>
          <p14:tracePt t="13006" x="2520950" y="4940300"/>
          <p14:tracePt t="13023" x="2514600" y="4940300"/>
          <p14:tracePt t="13142" x="2514600" y="4946650"/>
          <p14:tracePt t="13210" x="2514600" y="4940300"/>
          <p14:tracePt t="13278" x="2520950" y="4940300"/>
          <p14:tracePt t="13314" x="2527300" y="4940300"/>
          <p14:tracePt t="13338" x="2533650" y="4940300"/>
          <p14:tracePt t="13418" x="2527300" y="4946650"/>
          <p14:tracePt t="13494" x="2533650" y="4946650"/>
          <p14:tracePt t="13590" x="2540000" y="4940300"/>
          <p14:tracePt t="13657" x="2540000" y="4946650"/>
          <p14:tracePt t="13786" x="2546350" y="4946650"/>
          <p14:tracePt t="13854" x="2546350" y="4953000"/>
          <p14:tracePt t="13890" x="2552700" y="4959350"/>
          <p14:tracePt t="13914" x="2552700" y="4965700"/>
          <p14:tracePt t="13938" x="2552700" y="4972050"/>
          <p14:tracePt t="13998" x="2559050" y="4972050"/>
          <p14:tracePt t="14062" x="2565400" y="4972050"/>
          <p14:tracePt t="14086" x="2571750" y="4965700"/>
          <p14:tracePt t="14110" x="2578100" y="4965700"/>
          <p14:tracePt t="14138" x="2584450" y="4972050"/>
          <p14:tracePt t="14190" x="2584450" y="4965700"/>
          <p14:tracePt t="14242" x="2590800" y="4972050"/>
          <p14:tracePt t="14274" x="2597150" y="4972050"/>
          <p14:tracePt t="14290" x="2597150" y="4984750"/>
          <p14:tracePt t="14302" x="2603500" y="4991100"/>
          <p14:tracePt t="14311" x="2603500" y="4997450"/>
          <p14:tracePt t="14327" x="2609850" y="5003800"/>
          <p14:tracePt t="14327" x="2609850" y="5010150"/>
          <p14:tracePt t="14345" x="2616200" y="5016500"/>
          <p14:tracePt t="14345" x="2622550" y="5022850"/>
          <p14:tracePt t="14363" x="2622550" y="5029200"/>
          <p14:tracePt t="14363" x="2628900" y="5035550"/>
          <p14:tracePt t="14379" x="2635250" y="5041900"/>
          <p14:tracePt t="14379" x="2641600" y="5048250"/>
          <p14:tracePt t="14395" x="2641600" y="5054600"/>
          <p14:tracePt t="14395" x="2647950" y="5060950"/>
          <p14:tracePt t="14412" x="2654300" y="5067300"/>
          <p14:tracePt t="14428" x="2660650" y="5073650"/>
          <p14:tracePt t="14428" x="2667000" y="5080000"/>
          <p14:tracePt t="14447" x="2673350" y="5086350"/>
          <p14:tracePt t="14482" x="2679700" y="5092700"/>
          <p14:tracePt t="14498" x="2679700" y="5099050"/>
          <p14:tracePt t="14513" x="2686050" y="5105400"/>
          <p14:tracePt t="14530" x="2692400" y="5111750"/>
          <p14:tracePt t="14558" x="2698750" y="5111750"/>
          <p14:tracePt t="14602" x="2705100" y="5118100"/>
          <p14:tracePt t="14626" x="2711450" y="5111750"/>
          <p14:tracePt t="14710" x="2717800" y="5111750"/>
          <p14:tracePt t="14722" x="2724150" y="5111750"/>
          <p14:tracePt t="14738" x="2730500" y="5111750"/>
          <p14:tracePt t="14754" x="2736850" y="5111750"/>
          <p14:tracePt t="14762" x="2743200" y="5111750"/>
          <p14:tracePt t="14762" x="2749550" y="5105400"/>
          <p14:tracePt t="14762" x="2755900" y="5105400"/>
          <p14:tracePt t="14783" x="2762250" y="5099050"/>
          <p14:tracePt t="14795" x="2768600" y="5092700"/>
          <p14:tracePt t="14812" x="2774950" y="5086350"/>
          <p14:tracePt t="14812" x="2781300" y="5080000"/>
          <p14:tracePt t="14832" x="2787650" y="5073650"/>
          <p14:tracePt t="14846" x="2787650" y="5067300"/>
          <p14:tracePt t="14846" x="2794000" y="5060950"/>
          <p14:tracePt t="14864" x="2794000" y="5054600"/>
          <p14:tracePt t="14879" x="2787650" y="5041900"/>
          <p14:tracePt t="14896" x="2787650" y="5035550"/>
          <p14:tracePt t="14913" x="2787650" y="5022850"/>
          <p14:tracePt t="14942" x="2787650" y="5016500"/>
          <p14:tracePt t="14970" x="2787650" y="5010150"/>
          <p14:tracePt t="14986" x="2787650" y="5003800"/>
          <p14:tracePt t="15002" x="2787650" y="4997450"/>
          <p14:tracePt t="15021" x="2794000" y="4997450"/>
          <p14:tracePt t="15062" x="2800350" y="4997450"/>
          <p14:tracePt t="15082" x="2806700" y="4997450"/>
          <p14:tracePt t="15106" x="2806700" y="5003800"/>
          <p14:tracePt t="15150" x="2800350" y="5010150"/>
          <p14:tracePt t="15166" x="2800350" y="5016500"/>
          <p14:tracePt t="15182" x="2794000" y="5016500"/>
          <p14:tracePt t="15198" x="2794000" y="5022850"/>
          <p14:tracePt t="15210" x="2787650" y="5029200"/>
          <p14:tracePt t="15226" x="2787650" y="5035550"/>
          <p14:tracePt t="15242" x="2787650" y="5041900"/>
          <p14:tracePt t="15258" x="2787650" y="5048250"/>
          <p14:tracePt t="15278" x="2787650" y="5054600"/>
          <p14:tracePt t="15310" x="2787650" y="5060950"/>
          <p14:tracePt t="15330" x="2787650" y="5067300"/>
          <p14:tracePt t="15346" x="2781300" y="5073650"/>
          <p14:tracePt t="15362" x="2781300" y="5080000"/>
          <p14:tracePt t="15398" x="2781300" y="5086350"/>
          <p14:tracePt t="15430" x="2787650" y="5092700"/>
          <p14:tracePt t="15458" x="2794000" y="5092700"/>
          <p14:tracePt t="15483" x="2800350" y="5099050"/>
          <p14:tracePt t="15502" x="2800350" y="5105400"/>
          <p14:tracePt t="15518" x="2806700" y="5105400"/>
          <p14:tracePt t="15534" x="2813050" y="5111750"/>
          <p14:tracePt t="15558" x="2813050" y="5118100"/>
          <p14:tracePt t="15578" x="2813050" y="5124450"/>
          <p14:tracePt t="15610" x="2819400" y="5124450"/>
          <p14:tracePt t="15646" x="2819400" y="5130800"/>
          <p14:tracePt t="15750" x="2819400" y="5137150"/>
          <p14:tracePt t="15982" x="2819400" y="5143500"/>
          <p14:tracePt t="16022" x="2813050" y="5149850"/>
          <p14:tracePt t="16050" x="2813050" y="5156200"/>
          <p14:tracePt t="16066" x="2806700" y="5162550"/>
          <p14:tracePt t="16082" x="2806700" y="5168900"/>
          <p14:tracePt t="16110" x="2813050" y="5168900"/>
          <p14:tracePt t="16142" x="2819400" y="5168900"/>
          <p14:tracePt t="16158" x="2825750" y="5168900"/>
          <p14:tracePt t="16171" x="2832100" y="5168900"/>
          <p14:tracePt t="16187" x="2838450" y="5162550"/>
          <p14:tracePt t="16204" x="2844800" y="5162550"/>
          <p14:tracePt t="16219" x="2851150" y="5162550"/>
          <p14:tracePt t="16234" x="2851150" y="5168900"/>
          <p14:tracePt t="16298" x="2844800" y="5175250"/>
          <p14:tracePt t="16322" x="2844800" y="5181600"/>
          <p14:tracePt t="16339" x="2838450" y="5187950"/>
          <p14:tracePt t="16350" x="2838450" y="5194300"/>
          <p14:tracePt t="16366" x="2838450" y="5200650"/>
          <p14:tracePt t="16382" x="2838450" y="5207000"/>
          <p14:tracePt t="16399" x="2844800" y="5213350"/>
          <p14:tracePt t="16411" x="2844800" y="5219700"/>
          <p14:tracePt t="16426" x="2851150" y="5226050"/>
          <p14:tracePt t="16450" x="2851150" y="5232400"/>
          <p14:tracePt t="16471" x="2857500" y="5238750"/>
          <p14:tracePt t="16503" x="2863850" y="5238750"/>
          <p14:tracePt t="16538" x="2863850" y="5245100"/>
          <p14:tracePt t="16579" x="2863850" y="5251450"/>
          <p14:tracePt t="16599" x="2863850" y="5257800"/>
          <p14:tracePt t="16622" x="2863850" y="5264150"/>
          <p14:tracePt t="16643" x="2863850" y="5270500"/>
          <p14:tracePt t="16674" x="2870200" y="5270500"/>
          <p14:tracePt t="16718" x="2870200" y="5276850"/>
          <p14:tracePt t="16838" x="2863850" y="5283200"/>
          <p14:tracePt t="16855" x="2863850" y="5289550"/>
          <p14:tracePt t="16878" x="2863850" y="5295900"/>
          <p14:tracePt t="16931" x="2870200" y="5302250"/>
          <p14:tracePt t="16950" x="2870200" y="5308600"/>
          <p14:tracePt t="16983" x="2876550" y="5308600"/>
          <p14:tracePt t="17026" x="2876550" y="5302250"/>
          <p14:tracePt t="17238" x="2876550" y="5295900"/>
          <p14:tracePt t="17266" x="2882900" y="5289550"/>
          <p14:tracePt t="17327" x="2882900" y="5283200"/>
          <p14:tracePt t="17351" x="2889250" y="5276850"/>
          <p14:tracePt t="17395" x="2895600" y="5276850"/>
          <p14:tracePt t="17439" x="2901950" y="5276850"/>
          <p14:tracePt t="17499" x="2895600" y="5283200"/>
          <p14:tracePt t="17670" x="2901950" y="5283200"/>
          <p14:tracePt t="17927" x="2901950" y="5289550"/>
          <p14:tracePt t="17979" x="2908300" y="5295900"/>
          <p14:tracePt t="18115" x="2908300" y="5289550"/>
          <p14:tracePt t="18167" x="2901950" y="5289550"/>
          <p14:tracePt t="18219" x="2895600" y="5295900"/>
          <p14:tracePt t="18295" x="2889250" y="5302250"/>
          <p14:tracePt t="18379" x="2895600" y="5302250"/>
          <p14:tracePt t="18439" x="2895600" y="5295900"/>
          <p14:tracePt t="18459" x="2901950" y="5295900"/>
          <p14:tracePt t="18499" x="2908300" y="5295900"/>
          <p14:tracePt t="18543" x="2908300" y="5302250"/>
          <p14:tracePt t="18603" x="2901950" y="5308600"/>
          <p14:tracePt t="18739" x="2895600" y="5308600"/>
          <p14:tracePt t="18751" x="2889250" y="5314950"/>
          <p14:tracePt t="18767" x="2882900" y="5314950"/>
          <p14:tracePt t="18783" x="2876550" y="5314950"/>
          <p14:tracePt t="18796" x="2870200" y="5321300"/>
          <p14:tracePt t="18813" x="2863850" y="5321300"/>
          <p14:tracePt t="18842" x="2857500" y="5327650"/>
          <p14:tracePt t="18859" x="2851150" y="5327650"/>
          <p14:tracePt t="18879" x="2851150" y="5321300"/>
          <p14:tracePt t="18923" x="2863850" y="5314950"/>
          <p14:tracePt t="18939" x="2870200" y="5314950"/>
          <p14:tracePt t="18955" x="2876550" y="5314950"/>
          <p14:tracePt t="18964" x="2882900" y="5314950"/>
          <p14:tracePt t="18976" x="2895600" y="5314950"/>
          <p14:tracePt t="18976" x="2901950" y="5321300"/>
          <p14:tracePt t="18995" x="2908300" y="5321300"/>
          <p14:tracePt t="18995" x="2914650" y="5321300"/>
          <p14:tracePt t="19012" x="2921000" y="5314950"/>
          <p14:tracePt t="19012" x="2927350" y="5321300"/>
          <p14:tracePt t="19028" x="2933700" y="5321300"/>
          <p14:tracePt t="19028" x="2940050" y="5321300"/>
          <p14:tracePt t="19046" x="2946400" y="5321300"/>
          <p14:tracePt t="19060" x="2946400" y="5327650"/>
          <p14:tracePt t="19083" x="2952750" y="5327650"/>
          <p14:tracePt t="19103" x="2952750" y="5334000"/>
          <p14:tracePt t="19127" x="2952750" y="5340350"/>
          <p14:tracePt t="19143" x="2959100" y="5346700"/>
          <p14:tracePt t="19179" x="2952750" y="5346700"/>
          <p14:tracePt t="19211" x="2946400" y="5353050"/>
          <p14:tracePt t="19223" x="2940050" y="5353050"/>
          <p14:tracePt t="19239" x="2933700" y="5359400"/>
          <p14:tracePt t="19279" x="2927350" y="5359400"/>
          <p14:tracePt t="19307" x="2927350" y="5365750"/>
          <p14:tracePt t="19331" x="2927350" y="5372100"/>
          <p14:tracePt t="19367" x="2921000" y="5372100"/>
          <p14:tracePt t="19427" x="2914650" y="5372100"/>
          <p14:tracePt t="19443" x="2908300" y="5372100"/>
          <p14:tracePt t="19459" x="2901950" y="5365750"/>
          <p14:tracePt t="19467" x="2895600" y="5365750"/>
          <p14:tracePt t="19467" x="2889250" y="5365750"/>
          <p14:tracePt t="19480" x="2882900" y="5365750"/>
          <p14:tracePt t="19495" x="2876550" y="5372100"/>
          <p14:tracePt t="19495" x="2870200" y="5372100"/>
          <p14:tracePt t="19513" x="2863850" y="5372100"/>
          <p14:tracePt t="19529" x="2857500" y="5378450"/>
          <p14:tracePt t="19529" x="2857500" y="5391150"/>
          <p14:tracePt t="19548" x="2851150" y="5397500"/>
          <p14:tracePt t="19564" x="2857500" y="5397500"/>
          <p14:tracePt t="19584" x="2870200" y="5397500"/>
          <p14:tracePt t="19600" x="2876550" y="5397500"/>
          <p14:tracePt t="19612" x="2882900" y="5397500"/>
          <p14:tracePt t="19612" x="2895600" y="5391150"/>
          <p14:tracePt t="19632" x="2901950" y="5391150"/>
          <p14:tracePt t="19632" x="2908300" y="5384800"/>
          <p14:tracePt t="19647" x="2914650" y="5384800"/>
          <p14:tracePt t="19647" x="2921000" y="5378450"/>
          <p14:tracePt t="19664" x="2927350" y="5378450"/>
          <p14:tracePt t="19664" x="2933700" y="5378450"/>
          <p14:tracePt t="19681" x="2940050" y="5372100"/>
          <p14:tracePt t="19681" x="2946400" y="5372100"/>
          <p14:tracePt t="19681" x="2952750" y="5372100"/>
          <p14:tracePt t="19700" x="2959100" y="5372100"/>
          <p14:tracePt t="19712" x="2965450" y="5365750"/>
          <p14:tracePt t="19729" x="2971800" y="5365750"/>
          <p14:tracePt t="19746" x="2978150" y="5359400"/>
          <p14:tracePt t="19764" x="2978150" y="5353050"/>
          <p14:tracePt t="19779" x="2978150" y="5346700"/>
          <p14:tracePt t="19796" x="2978150" y="5340350"/>
          <p14:tracePt t="19813" x="2978150" y="5334000"/>
          <p14:tracePt t="19830" x="2978150" y="5327650"/>
          <p14:tracePt t="19856" x="2978150" y="5334000"/>
          <p14:tracePt t="19983" x="2971800" y="5340350"/>
          <p14:tracePt t="20004" x="2965450" y="5340350"/>
          <p14:tracePt t="20027" x="2965450" y="5346700"/>
          <p14:tracePt t="20063" x="2959100" y="5353050"/>
          <p14:tracePt t="20103" x="2959100" y="5346700"/>
          <p14:tracePt t="20207" x="2959100" y="5340350"/>
          <p14:tracePt t="20235" x="2965450" y="5340350"/>
          <p14:tracePt t="20295" x="2971800" y="5340350"/>
          <p14:tracePt t="20319" x="2978150" y="5340350"/>
          <p14:tracePt t="20335" x="2984500" y="5334000"/>
          <p14:tracePt t="20351" x="2990850" y="5334000"/>
          <p14:tracePt t="20379" x="2997200" y="5334000"/>
          <p14:tracePt t="20404" x="3003550" y="5340350"/>
          <p14:tracePt t="20415" x="3003550" y="5346700"/>
          <p14:tracePt t="20431" x="3003550" y="5353050"/>
          <p14:tracePt t="20447" x="3003550" y="5359400"/>
          <p14:tracePt t="20463" x="3003550" y="5365750"/>
          <p14:tracePt t="20475" x="3003550" y="5372100"/>
          <p14:tracePt t="20499" x="3003550" y="5378450"/>
          <p14:tracePt t="20523" x="3003550" y="5384800"/>
          <p14:tracePt t="20552" x="3009900" y="5384800"/>
          <p14:tracePt t="20651" x="3003550" y="5378450"/>
          <p14:tracePt t="20687" x="2990850" y="5384800"/>
          <p14:tracePt t="20704" x="2978150" y="5384800"/>
          <p14:tracePt t="20715" x="2971800" y="5384800"/>
          <p14:tracePt t="20724" x="2959100" y="5384800"/>
          <p14:tracePt t="20732" x="2946400" y="5384800"/>
          <p14:tracePt t="20732" x="2933700" y="5384800"/>
          <p14:tracePt t="20752" x="2921000" y="5384800"/>
          <p14:tracePt t="20752" x="2901950" y="5391150"/>
          <p14:tracePt t="20769" x="2863850" y="5391150"/>
          <p14:tracePt t="20769" x="2844800" y="5391150"/>
          <p14:tracePt t="20785" x="2825750" y="5391150"/>
          <p14:tracePt t="20785" x="2806700" y="5397500"/>
          <p14:tracePt t="20801" x="2787650" y="5397500"/>
          <p14:tracePt t="20801" x="2768600" y="5397500"/>
          <p14:tracePt t="20820" x="2755900" y="5397500"/>
          <p14:tracePt t="20820" x="2743200" y="5397500"/>
          <p14:tracePt t="20835" x="2736850" y="5397500"/>
          <p14:tracePt t="20835" x="2717800" y="5391150"/>
          <p14:tracePt t="20852" x="2711450" y="5391150"/>
          <p14:tracePt t="20868" x="2717800" y="5384800"/>
          <p14:tracePt t="20892" x="2724150" y="5378450"/>
          <p14:tracePt t="20904" x="2730500" y="5372100"/>
          <p14:tracePt t="20917" x="2736850" y="5372100"/>
          <p14:tracePt t="20917" x="2743200" y="5372100"/>
          <p14:tracePt t="20937" x="2755900" y="5365750"/>
          <p14:tracePt t="20937" x="2762250" y="5365750"/>
          <p14:tracePt t="20952" x="2768600" y="5365750"/>
          <p14:tracePt t="20952" x="2774950" y="5365750"/>
          <p14:tracePt t="20969" x="2781300" y="5365750"/>
          <p14:tracePt t="20969" x="2787650" y="5365750"/>
          <p14:tracePt t="20969" x="2794000" y="5365750"/>
          <p14:tracePt t="20988" x="2794000" y="5372100"/>
          <p14:tracePt t="21000" x="2800350" y="5378450"/>
          <p14:tracePt t="21017" x="2787650" y="5378450"/>
          <p14:tracePt t="21048" x="2774950" y="5372100"/>
          <p14:tracePt t="21056" x="2762250" y="5365750"/>
          <p14:tracePt t="21067" x="2717800" y="5346700"/>
          <p14:tracePt t="21067" x="2686050" y="5327650"/>
          <p14:tracePt t="21086" x="2654300" y="5314950"/>
          <p14:tracePt t="21086" x="2622550" y="5295900"/>
          <p14:tracePt t="21102" x="2590800" y="5276850"/>
          <p14:tracePt t="21102" x="2559050" y="5251450"/>
          <p14:tracePt t="21119" x="2520950" y="5226050"/>
          <p14:tracePt t="21119" x="2482850" y="5194300"/>
          <p14:tracePt t="21136" x="2406650" y="5118100"/>
          <p14:tracePt t="21136" x="2368550" y="5067300"/>
          <p14:tracePt t="21153" x="2324100" y="5016500"/>
          <p14:tracePt t="21153" x="2286000" y="4959350"/>
          <p14:tracePt t="21169" x="2247900" y="4902200"/>
          <p14:tracePt t="21169" x="2216150" y="4838700"/>
          <p14:tracePt t="21186" x="2184400" y="4775200"/>
          <p14:tracePt t="21186" x="2159000" y="4711700"/>
          <p14:tracePt t="21186" x="2133600" y="4641850"/>
          <p14:tracePt t="21206" x="2114550" y="4578350"/>
          <p14:tracePt t="21206" x="2095500" y="4508500"/>
          <p14:tracePt t="21221" x="2082800" y="4438650"/>
          <p14:tracePt t="21221" x="2076450" y="4362450"/>
          <p14:tracePt t="21237" x="2070100" y="4292600"/>
          <p14:tracePt t="21237" x="2076450" y="4216400"/>
          <p14:tracePt t="21253" x="2082800" y="4133850"/>
          <p14:tracePt t="21253" x="2095500" y="4057650"/>
          <p14:tracePt t="21253" x="2114550" y="3975100"/>
          <p14:tracePt t="21272" x="2139950" y="3892550"/>
          <p14:tracePt t="21284" x="2165350" y="3816350"/>
          <p14:tracePt t="21284" x="2241550" y="3670300"/>
          <p14:tracePt t="21305" x="2286000" y="3600450"/>
          <p14:tracePt t="21305" x="2336800" y="3536950"/>
          <p14:tracePt t="21321" x="2393950" y="3479800"/>
          <p14:tracePt t="21321" x="2451100" y="3429000"/>
          <p14:tracePt t="21337" x="2520950" y="3378200"/>
          <p14:tracePt t="21337" x="2590800" y="3333750"/>
          <p14:tracePt t="21337" x="2660650" y="3302000"/>
          <p14:tracePt t="21356" x="2730500" y="3276600"/>
          <p14:tracePt t="21368" x="2876550" y="3257550"/>
          <p14:tracePt t="21368" x="2940050" y="3257550"/>
          <p14:tracePt t="21387" x="3003550" y="3270250"/>
          <p14:tracePt t="21387" x="3067050" y="3295650"/>
          <p14:tracePt t="21404" x="3124200" y="3333750"/>
          <p14:tracePt t="21404" x="3181350" y="3378200"/>
          <p14:tracePt t="21420" x="3232150" y="3435350"/>
          <p14:tracePt t="21420" x="3321050" y="3568700"/>
          <p14:tracePt t="21437" x="3359150" y="3638550"/>
          <p14:tracePt t="21437" x="3397250" y="3721100"/>
          <p14:tracePt t="21454" x="3435350" y="3803650"/>
          <p14:tracePt t="21454" x="3467100" y="3892550"/>
          <p14:tracePt t="21470" x="3492500" y="3975100"/>
          <p14:tracePt t="21470" x="3517900" y="4057650"/>
          <p14:tracePt t="21487" x="3536950" y="4146550"/>
          <p14:tracePt t="21487" x="3568700" y="4305300"/>
          <p14:tracePt t="21504" x="3575050" y="4375150"/>
          <p14:tracePt t="21504" x="3581400" y="4451350"/>
          <p14:tracePt t="21521" x="3581400" y="4514850"/>
          <p14:tracePt t="21521" x="3575050" y="4578350"/>
          <p14:tracePt t="21538" x="3568700" y="4635500"/>
          <p14:tracePt t="21538" x="3556000" y="4686300"/>
          <p14:tracePt t="21538" x="3543300" y="4737100"/>
          <p14:tracePt t="21557" x="3530600" y="4781550"/>
          <p14:tracePt t="21569" x="3511550" y="4826000"/>
          <p14:tracePt t="21569" x="3473450" y="4902200"/>
          <p14:tracePt t="21589" x="3448050" y="4933950"/>
          <p14:tracePt t="21589" x="3422650" y="4959350"/>
          <p14:tracePt t="21605" x="3397250" y="4991100"/>
          <p14:tracePt t="21605" x="3371850" y="5016500"/>
          <p14:tracePt t="21621" x="3346450" y="5041900"/>
          <p14:tracePt t="21621" x="3314700" y="5060950"/>
          <p14:tracePt t="21621" x="3282950" y="5086350"/>
          <p14:tracePt t="21640" x="3251200" y="5105400"/>
          <p14:tracePt t="21652" x="3219450" y="5118100"/>
          <p14:tracePt t="21652" x="3162300" y="5149850"/>
          <p14:tracePt t="21673" x="3136900" y="5162550"/>
          <p14:tracePt t="21673" x="3111500" y="5175250"/>
          <p14:tracePt t="21688" x="3086100" y="5187950"/>
          <p14:tracePt t="21688" x="3067050" y="5200650"/>
          <p14:tracePt t="21705" x="3048000" y="5207000"/>
          <p14:tracePt t="21705" x="3035300" y="5219700"/>
          <p14:tracePt t="21721" x="3022600" y="5226050"/>
          <p14:tracePt t="21721" x="3003550" y="5232400"/>
          <p14:tracePt t="21738" x="2997200" y="5238750"/>
          <p14:tracePt t="21738" x="2990850" y="5245100"/>
          <p14:tracePt t="21755" x="2984500" y="5245100"/>
          <p14:tracePt t="21770" x="2978150" y="5251450"/>
          <p14:tracePt t="21786" x="2971800" y="5257800"/>
          <p14:tracePt t="21803" x="2965450" y="5264150"/>
          <p14:tracePt t="21823" x="2959100" y="5276850"/>
          <p14:tracePt t="21823" x="2952750" y="5276850"/>
          <p14:tracePt t="21838" x="2946400" y="5283200"/>
          <p14:tracePt t="21853" x="2940050" y="5289550"/>
          <p14:tracePt t="21853" x="2933700" y="5295900"/>
          <p14:tracePt t="21873" x="2921000" y="5302250"/>
          <p14:tracePt t="21888" x="2914650" y="5308600"/>
          <p14:tracePt t="21904" x="2908300" y="5308600"/>
          <p14:tracePt t="21920" x="2901950" y="5314950"/>
          <p14:tracePt t="21937" x="2895600" y="5321300"/>
          <p14:tracePt t="21953" x="2889250" y="5321300"/>
          <p14:tracePt t="21971" x="2889250" y="5327650"/>
          <p14:tracePt t="21987" x="2882900" y="5334000"/>
          <p14:tracePt t="22004" x="2882900" y="5340350"/>
          <p14:tracePt t="22021" x="2876550" y="5346700"/>
          <p14:tracePt t="22037" x="2870200" y="5346700"/>
          <p14:tracePt t="22054" x="2863850" y="5353050"/>
          <p14:tracePt t="22054" x="2857500" y="5359400"/>
          <p14:tracePt t="22073" x="2851150" y="5359400"/>
          <p14:tracePt t="22073" x="2844800" y="5365750"/>
          <p14:tracePt t="22090" x="2838450" y="5365750"/>
          <p14:tracePt t="22090" x="2825750" y="5378450"/>
          <p14:tracePt t="22106" x="2819400" y="5378450"/>
          <p14:tracePt t="22106" x="2813050" y="5384800"/>
          <p14:tracePt t="22123" x="2800350" y="5391150"/>
          <p14:tracePt t="22123" x="2794000" y="5397500"/>
          <p14:tracePt t="22140" x="2787650" y="5397500"/>
          <p14:tracePt t="22140" x="2781300" y="5410200"/>
          <p14:tracePt t="22158" x="2774950" y="5416550"/>
          <p14:tracePt t="22158" x="2768600" y="5422900"/>
          <p14:tracePt t="22173" x="2762250" y="5429250"/>
          <p14:tracePt t="22188" x="2762250" y="5435600"/>
          <p14:tracePt t="22188" x="2762250" y="5441950"/>
          <p14:tracePt t="22207" x="2762250" y="5448300"/>
          <p14:tracePt t="22207" x="2762250" y="5454650"/>
          <p14:tracePt t="22207" x="2768600" y="5461000"/>
          <p14:tracePt t="22225" x="2774950" y="5467350"/>
          <p14:tracePt t="22240" x="2781300" y="5473700"/>
          <p14:tracePt t="22240" x="2787650" y="5473700"/>
          <p14:tracePt t="22258" x="2794000" y="5473700"/>
          <p14:tracePt t="22258" x="2806700" y="5480050"/>
          <p14:tracePt t="22274" x="2813050" y="5480050"/>
          <p14:tracePt t="22274" x="2819400" y="5480050"/>
          <p14:tracePt t="22291" x="2825750" y="5480050"/>
          <p14:tracePt t="22305" x="2832100" y="5480050"/>
          <p14:tracePt t="22305" x="2844800" y="5480050"/>
          <p14:tracePt t="22325" x="2851150" y="5480050"/>
          <p14:tracePt t="22340" x="2857500" y="5473700"/>
          <p14:tracePt t="22355" x="2863850" y="5467350"/>
          <p14:tracePt t="22392" x="2870200" y="5461000"/>
          <p14:tracePt t="22403" x="2870200" y="5454650"/>
          <p14:tracePt t="22420" x="2876550" y="5448300"/>
          <p14:tracePt t="22436" x="2876550" y="5441950"/>
          <p14:tracePt t="22445" x="2882900" y="5435600"/>
          <p14:tracePt t="22445" x="2882900" y="5429250"/>
          <p14:tracePt t="22457" x="2889250" y="5422900"/>
          <p14:tracePt t="22457" x="2895600" y="5422900"/>
          <p14:tracePt t="22473" x="2901950" y="5416550"/>
          <p14:tracePt t="22473" x="2908300" y="5410200"/>
          <p14:tracePt t="22491" x="2914650" y="5403850"/>
          <p14:tracePt t="22491" x="2927350" y="5403850"/>
          <p14:tracePt t="22507" x="2933700" y="5397500"/>
          <p14:tracePt t="22507" x="2952750" y="5391150"/>
          <p14:tracePt t="22525" x="2959100" y="5391150"/>
          <p14:tracePt t="22525" x="2965450" y="5391150"/>
          <p14:tracePt t="22541" x="2971800" y="5391150"/>
          <p14:tracePt t="22541" x="2978150" y="5391150"/>
          <p14:tracePt t="22558" x="2984500" y="5391150"/>
          <p14:tracePt t="22558" x="2990850" y="5391150"/>
          <p14:tracePt t="22558" x="2997200" y="5397500"/>
          <p14:tracePt t="22577" x="3003550" y="5397500"/>
          <p14:tracePt t="22589" x="3009900" y="5403850"/>
          <p14:tracePt t="22589" x="3022600" y="5416550"/>
          <p14:tracePt t="22609" x="3028950" y="5422900"/>
          <p14:tracePt t="22609" x="3028950" y="5429250"/>
          <p14:tracePt t="22625" x="3035300" y="5429250"/>
          <p14:tracePt t="22625" x="3035300" y="5435600"/>
          <p14:tracePt t="22641" x="3041650" y="5441950"/>
          <p14:tracePt t="22641" x="3048000" y="5448300"/>
          <p14:tracePt t="22658" x="3048000" y="5454650"/>
          <p14:tracePt t="22658" x="3054350" y="5454650"/>
          <p14:tracePt t="22676" x="3060700" y="5467350"/>
          <p14:tracePt t="22689" x="3067050" y="5473700"/>
          <p14:tracePt t="22689" x="3073400" y="5473700"/>
          <p14:tracePt t="22708" x="3079750" y="5480050"/>
          <p14:tracePt t="22708" x="3086100" y="5480050"/>
          <p14:tracePt t="22725" x="3092450" y="5486400"/>
          <p14:tracePt t="22740" x="3098800" y="5486400"/>
          <p14:tracePt t="22740" x="3105150" y="5486400"/>
          <p14:tracePt t="22758" x="3111500" y="5486400"/>
          <p14:tracePt t="22773" x="3117850" y="5486400"/>
          <p14:tracePt t="22790" x="3124200" y="5486400"/>
          <p14:tracePt t="22807" x="3130550" y="5492750"/>
          <p14:tracePt t="22807" x="3136900" y="5492750"/>
          <p14:tracePt t="22827" x="3143250" y="5492750"/>
          <p14:tracePt t="22840" x="3149600" y="5499100"/>
          <p14:tracePt t="22857" x="3162300" y="5499100"/>
          <p14:tracePt t="22873" x="3168650" y="5499100"/>
          <p14:tracePt t="22908" x="3168650" y="5505450"/>
          <p14:tracePt t="22944" x="3175000" y="5511800"/>
          <p14:tracePt t="22968" x="3181350" y="5511800"/>
          <p14:tracePt t="22992" x="3187700" y="5511800"/>
          <p14:tracePt t="23019" x="3194050" y="5511800"/>
          <p14:tracePt t="23035" x="3200400" y="5518150"/>
          <p14:tracePt t="23052" x="3194050" y="5518150"/>
          <p14:tracePt t="23140" x="3187700" y="5518150"/>
          <p14:tracePt t="23156" x="3181350" y="5518150"/>
          <p14:tracePt t="23172" x="3175000" y="5518150"/>
          <p14:tracePt t="23207" x="3181350" y="5524500"/>
          <p14:tracePt t="23284" x="3181350" y="5530850"/>
          <p14:tracePt t="23352" x="3187700" y="5537200"/>
          <p14:tracePt t="23372" x="3187700" y="5543550"/>
          <p14:tracePt t="23396" x="3194050" y="5549900"/>
          <p14:tracePt t="23416" x="3200400" y="5556250"/>
          <p14:tracePt t="23448" x="3200400" y="5562600"/>
          <p14:tracePt t="23472" x="3200400" y="5568950"/>
          <p14:tracePt t="23532" x="3194050" y="5568950"/>
          <p14:tracePt t="23568" x="3187700" y="5568950"/>
          <p14:tracePt t="23604" x="3181350" y="5562600"/>
          <p14:tracePt t="23636" x="3181350" y="5556250"/>
          <p14:tracePt t="23664" x="3175000" y="5556250"/>
          <p14:tracePt t="23696" x="3175000" y="5562600"/>
          <p14:tracePt t="23859" x="3181350" y="5562600"/>
          <p14:tracePt t="23884" x="3181350" y="5568950"/>
          <p14:tracePt t="23896" x="3194050" y="5575300"/>
          <p14:tracePt t="23913" x="3200400" y="5575300"/>
          <p14:tracePt t="23929" x="3206750" y="5581650"/>
          <p14:tracePt t="23944" x="3213100" y="5581650"/>
          <p14:tracePt t="23944" x="3219450" y="5581650"/>
          <p14:tracePt t="23944" x="3225800" y="5581650"/>
          <p14:tracePt t="23965" x="3232150" y="5575300"/>
          <p14:tracePt t="23977" x="3238500" y="5575300"/>
          <p14:tracePt t="23977" x="3251200" y="5575300"/>
          <p14:tracePt t="23997" x="3257550" y="5568950"/>
          <p14:tracePt t="23997" x="3263900" y="5568950"/>
          <p14:tracePt t="24013" x="3270250" y="5562600"/>
          <p14:tracePt t="24027" x="3276600" y="5562600"/>
          <p14:tracePt t="24027" x="3282950" y="5562600"/>
          <p14:tracePt t="24046" x="3289300" y="5556250"/>
          <p14:tracePt t="24061" x="3295650" y="5556250"/>
          <p14:tracePt t="24061" x="3302000" y="5549900"/>
          <p14:tracePt t="24079" x="3308350" y="5549900"/>
          <p14:tracePt t="24094" x="3321050" y="5543550"/>
          <p14:tracePt t="24111" x="3327400" y="5543550"/>
          <p14:tracePt t="24144" x="3333750" y="5543550"/>
          <p14:tracePt t="24176" x="3340100" y="5537200"/>
          <p14:tracePt t="24221" x="3346450" y="5537200"/>
          <p14:tracePt t="24244" x="3346450" y="5530850"/>
          <p14:tracePt t="24264" x="3352800" y="5524500"/>
          <p14:tracePt t="24288" x="3352800" y="5518150"/>
          <p14:tracePt t="24304" x="3359150" y="5511800"/>
          <p14:tracePt t="24316" x="3359150" y="5505450"/>
          <p14:tracePt t="24333" x="3359150" y="5499100"/>
          <p14:tracePt t="24345" x="3365500" y="5492750"/>
          <p14:tracePt t="24345" x="3371850" y="5480050"/>
          <p14:tracePt t="24366" x="3371850" y="5473700"/>
          <p14:tracePt t="24366" x="3378200" y="5467350"/>
          <p14:tracePt t="24381" x="3384550" y="5461000"/>
          <p14:tracePt t="24395" x="3384550" y="5454650"/>
          <p14:tracePt t="24395" x="3390900" y="5448300"/>
          <p14:tracePt t="24414" x="3397250" y="5441950"/>
          <p14:tracePt t="24414" x="3403600" y="5435600"/>
          <p14:tracePt t="24414" x="3403600" y="5429250"/>
          <p14:tracePt t="24434" x="3409950" y="5429250"/>
          <p14:tracePt t="24434" x="3416300" y="5422900"/>
          <p14:tracePt t="24447" x="3422650" y="5416550"/>
          <p14:tracePt t="24447" x="3422650" y="5410200"/>
          <p14:tracePt t="24464" x="3429000" y="5403850"/>
          <p14:tracePt t="24464" x="3429000" y="5397500"/>
          <p14:tracePt t="24481" x="3435350" y="5397500"/>
          <p14:tracePt t="24481" x="3435350" y="5384800"/>
          <p14:tracePt t="24498" x="3435350" y="5378450"/>
          <p14:tracePt t="24513" x="3435350" y="5372100"/>
          <p14:tracePt t="24529" x="3435350" y="5365750"/>
          <p14:tracePt t="24552" x="3429000" y="5365750"/>
          <p14:tracePt t="24572" x="3422650" y="5365750"/>
          <p14:tracePt t="24596" x="3416300" y="5372100"/>
          <p14:tracePt t="24612" x="3416300" y="5378450"/>
          <p14:tracePt t="24624" x="3409950" y="5384800"/>
          <p14:tracePt t="24640" x="3409950" y="5391150"/>
          <p14:tracePt t="24657" x="3409950" y="5397500"/>
          <p14:tracePt t="24672" x="3409950" y="5403850"/>
          <p14:tracePt t="24685" x="3416300" y="5410200"/>
          <p14:tracePt t="24708" x="3422650" y="5416550"/>
          <p14:tracePt t="24752" x="3429000" y="5422900"/>
          <p14:tracePt t="24776" x="3435350" y="5422900"/>
          <p14:tracePt t="24796" x="3441700" y="5429250"/>
          <p14:tracePt t="24820" x="3441700" y="5435600"/>
          <p14:tracePt t="24852" x="3448050" y="5435600"/>
          <p14:tracePt t="24896" x="3454400" y="5441950"/>
          <p14:tracePt t="25024" x="3460750" y="5448300"/>
          <p14:tracePt t="25096" x="3454400" y="5448300"/>
          <p14:tracePt t="25129" x="3454400" y="5454650"/>
          <p14:tracePt t="25153" x="3448050" y="5461000"/>
          <p14:tracePt t="25172" x="3441700" y="5467350"/>
          <p14:tracePt t="25188" x="3435350" y="5467350"/>
          <p14:tracePt t="25198" x="3429000" y="5473700"/>
          <p14:tracePt t="25198" x="3422650" y="5473700"/>
          <p14:tracePt t="25217" x="3416300" y="5473700"/>
          <p14:tracePt t="25217" x="3409950" y="5480050"/>
          <p14:tracePt t="25233" x="3403600" y="5480050"/>
          <p14:tracePt t="25233" x="3397250" y="5480050"/>
          <p14:tracePt t="25250" x="3390900" y="5480050"/>
          <p14:tracePt t="25265" x="3384550" y="5480050"/>
          <p14:tracePt t="25282" x="3384550" y="5473700"/>
          <p14:tracePt t="25308" x="3378200" y="5467350"/>
          <p14:tracePt t="25344" x="3378200" y="5473700"/>
          <p14:tracePt t="25452" x="3371850" y="5480050"/>
          <p14:tracePt t="25481" x="3365500" y="5486400"/>
          <p14:tracePt t="25573" x="3359150" y="5486400"/>
          <p14:tracePt t="25601" x="3352800" y="5492750"/>
          <p14:tracePt t="25632" x="3346450" y="5492750"/>
          <p14:tracePt t="25644" x="3333750" y="5499100"/>
          <p14:tracePt t="25660" x="3333750" y="5505450"/>
          <p14:tracePt t="25670" x="3321050" y="5505450"/>
          <p14:tracePt t="25685" x="3314700" y="5511800"/>
          <p14:tracePt t="25700" x="3308350" y="5511800"/>
          <p14:tracePt t="25717" x="3314700" y="5511800"/>
          <p14:tracePt t="25789" x="3321050" y="5511800"/>
          <p14:tracePt t="25804" x="3333750" y="5505450"/>
          <p14:tracePt t="25816" x="3346450" y="5499100"/>
          <p14:tracePt t="25840" x="3346450" y="5492750"/>
          <p14:tracePt t="25849" x="3352800" y="5492750"/>
          <p14:tracePt t="25867" x="3365500" y="5486400"/>
          <p14:tracePt t="25867" x="3371850" y="5480050"/>
          <p14:tracePt t="25886" x="3378200" y="5473700"/>
          <p14:tracePt t="25901" x="3384550" y="5467350"/>
          <p14:tracePt t="25917" x="3384550" y="5461000"/>
          <p14:tracePt t="25945" x="3390900" y="5454650"/>
          <p14:tracePt t="25984" x="3384550" y="5448300"/>
          <p14:tracePt t="26057" x="3378200" y="5454650"/>
          <p14:tracePt t="26105" x="3371850" y="5454650"/>
          <p14:tracePt t="26141" x="3371850" y="5461000"/>
          <p14:tracePt t="26277" x="3371850" y="5467350"/>
          <p14:tracePt t="26297" x="3365500" y="5473700"/>
          <p14:tracePt t="26357" x="3359150" y="5467350"/>
          <p14:tracePt t="26381" x="3359150" y="5461000"/>
          <p14:tracePt t="26413" x="3365500" y="5461000"/>
          <p14:tracePt t="26458" x="3371850" y="5461000"/>
          <p14:tracePt t="26484" x="3378200" y="5467350"/>
          <p14:tracePt t="26509" x="3378200" y="5473700"/>
          <p14:tracePt t="26532" x="3384550" y="5467350"/>
          <p14:tracePt t="26568" x="3378200" y="5467350"/>
          <p14:tracePt t="26621" x="3371850" y="5467350"/>
          <p14:tracePt t="26652" x="3365500" y="5461000"/>
          <p14:tracePt t="26741" x="3359150" y="5461000"/>
          <p14:tracePt t="26773" x="3352800" y="5467350"/>
          <p14:tracePt t="26809" x="3346450" y="5473700"/>
          <p14:tracePt t="26853" x="3346450" y="5480050"/>
          <p14:tracePt t="26893" x="3352800" y="5480050"/>
          <p14:tracePt t="26965" x="3359150" y="5486400"/>
          <p14:tracePt t="26997" x="3359150" y="5492750"/>
          <p14:tracePt t="27016" x="3359150" y="5499100"/>
          <p14:tracePt t="27041" x="3359150" y="5505450"/>
          <p14:tracePt t="27057" x="3359150" y="5511800"/>
          <p14:tracePt t="27073" x="3352800" y="5511800"/>
          <p14:tracePt t="27085" x="3352800" y="5518150"/>
          <p14:tracePt t="27101" x="3346450" y="5518150"/>
          <p14:tracePt t="27117" x="3340100" y="5518150"/>
          <p14:tracePt t="27133" x="3333750" y="5524500"/>
          <p14:tracePt t="27145" x="3327400" y="5524500"/>
          <p14:tracePt t="27155" x="3314700" y="5524500"/>
          <p14:tracePt t="27172" x="3314700" y="5530850"/>
          <p14:tracePt t="27172" x="3308350" y="5530850"/>
          <p14:tracePt t="27190" x="3295650" y="5537200"/>
          <p14:tracePt t="27190" x="3289300" y="5537200"/>
          <p14:tracePt t="27208" x="3282950" y="5537200"/>
          <p14:tracePt t="27208" x="3276600" y="5543550"/>
          <p14:tracePt t="27223" x="3270250" y="5543550"/>
          <p14:tracePt t="27223" x="3263900" y="5543550"/>
          <p14:tracePt t="27240" x="3257550" y="5549900"/>
          <p14:tracePt t="27240" x="3251200" y="5549900"/>
          <p14:tracePt t="27258" x="3244850" y="5556250"/>
          <p14:tracePt t="27288" x="3251200" y="5549900"/>
          <p14:tracePt t="27317" x="3251200" y="5543550"/>
          <p14:tracePt t="27333" x="3257550" y="5537200"/>
          <p14:tracePt t="27349" x="3263900" y="5530850"/>
          <p14:tracePt t="27365" x="3263900" y="5518150"/>
          <p14:tracePt t="27377" x="3270250" y="5511800"/>
          <p14:tracePt t="27389" x="3270250" y="5505450"/>
          <p14:tracePt t="27406" x="3270250" y="5499100"/>
          <p14:tracePt t="27406" x="3263900" y="5486400"/>
          <p14:tracePt t="27427" x="3263900" y="5480050"/>
          <p14:tracePt t="27427" x="3263900" y="5473700"/>
          <p14:tracePt t="27441" x="3257550" y="5467350"/>
          <p14:tracePt t="27441" x="3257550" y="5461000"/>
          <p14:tracePt t="27458" x="3251200" y="5454650"/>
          <p14:tracePt t="27458" x="3251200" y="5448300"/>
          <p14:tracePt t="27475" x="3244850" y="5441950"/>
          <p14:tracePt t="27475" x="3244850" y="5435600"/>
          <p14:tracePt t="27475" x="3238500" y="5429250"/>
          <p14:tracePt t="27494" x="3238500" y="5422900"/>
          <p14:tracePt t="27494" x="3232150" y="5416550"/>
          <p14:tracePt t="27508" x="3232150" y="5410200"/>
          <p14:tracePt t="27508" x="3225800" y="5403850"/>
          <p14:tracePt t="27525" x="3225800" y="5397500"/>
          <p14:tracePt t="27525" x="3219450" y="5391150"/>
          <p14:tracePt t="27542" x="3219450" y="5384800"/>
          <p14:tracePt t="27557" x="3213100" y="5378450"/>
          <p14:tracePt t="27573" x="3219450" y="5372100"/>
          <p14:tracePt t="27590" x="3225800" y="5372100"/>
          <p14:tracePt t="27607" x="3232150" y="5365750"/>
          <p14:tracePt t="27607" x="3244850" y="5365750"/>
          <p14:tracePt t="27626" x="3244850" y="5359400"/>
          <p14:tracePt t="27626" x="3251200" y="5359400"/>
          <p14:tracePt t="27642" x="3257550" y="5359400"/>
          <p14:tracePt t="27642" x="3263900" y="5359400"/>
          <p14:tracePt t="27659" x="3270250" y="5359400"/>
          <p14:tracePt t="27659" x="3276600" y="5359400"/>
          <p14:tracePt t="27659" x="3282950" y="5359400"/>
          <p14:tracePt t="27677" x="3289300" y="5365750"/>
          <p14:tracePt t="27690" x="3295650" y="5365750"/>
          <p14:tracePt t="27690" x="3308350" y="5372100"/>
          <p14:tracePt t="27710" x="3308350" y="5378450"/>
          <p14:tracePt t="27724" x="3314700" y="5384800"/>
          <p14:tracePt t="27741" x="3321050" y="5391150"/>
          <p14:tracePt t="27757" x="3327400" y="5397500"/>
          <p14:tracePt t="27774" x="3327400" y="5403850"/>
          <p14:tracePt t="27790" x="3327400" y="5410200"/>
          <p14:tracePt t="27807" x="3333750" y="5410200"/>
          <p14:tracePt t="27853" x="3340100" y="5416550"/>
          <p14:tracePt t="27873" x="3340100" y="5422900"/>
          <p14:tracePt t="27940" x="3333750" y="5429250"/>
          <p14:tracePt t="27965" x="3327400" y="5435600"/>
          <p14:tracePt t="27985" x="3327400" y="5441950"/>
          <p14:tracePt t="28009" x="3321050" y="5435600"/>
          <p14:tracePt t="28093" x="3314700" y="5441950"/>
          <p14:tracePt t="28153" x="3321050" y="5435600"/>
          <p14:tracePt t="28233" x="3327400" y="5435600"/>
          <p14:tracePt t="28273" x="3333750" y="5441950"/>
          <p14:tracePt t="28318" x="3333750" y="5448300"/>
          <p14:tracePt t="28377" x="3333750" y="5454650"/>
          <p14:tracePt t="28429" x="3327400" y="5454650"/>
          <p14:tracePt t="28497" x="3333750" y="5448300"/>
          <p14:tracePt t="28601" x="3333750" y="5441950"/>
          <p14:tracePt t="28653" x="3340100" y="5441950"/>
          <p14:tracePt t="28686" x="3346450" y="5441950"/>
          <p14:tracePt t="28697" x="3352800" y="5441950"/>
          <p14:tracePt t="28714" x="3359150" y="5435600"/>
          <p14:tracePt t="28727" x="3365500" y="5435600"/>
          <p14:tracePt t="28727" x="3378200" y="5435600"/>
          <p14:tracePt t="28746" x="3384550" y="5435600"/>
          <p14:tracePt t="28746" x="3390900" y="5435600"/>
          <p14:tracePt t="28762" x="3403600" y="5435600"/>
          <p14:tracePt t="28762" x="3409950" y="5435600"/>
          <p14:tracePt t="28762" x="3416300" y="5435600"/>
          <p14:tracePt t="28782" x="3422650" y="5441950"/>
          <p14:tracePt t="28794" x="3429000" y="5441950"/>
          <p14:tracePt t="28794" x="3435350" y="5441950"/>
          <p14:tracePt t="28794" x="3441700" y="5435600"/>
          <p14:tracePt t="28817" x="3448050" y="5435600"/>
          <p14:tracePt t="28827" x="3454400" y="5429250"/>
          <p14:tracePt t="28849" x="3448050" y="5429250"/>
          <p14:tracePt t="28877" x="3441700" y="5429250"/>
          <p14:tracePt t="28893" x="3435350" y="5429250"/>
          <p14:tracePt t="28909" x="3429000" y="5429250"/>
          <p14:tracePt t="28925" x="3422650" y="5429250"/>
          <p14:tracePt t="28938" x="3416300" y="5422900"/>
          <p14:tracePt t="28961" x="3422650" y="5422900"/>
          <p14:tracePt t="29045" x="3429000" y="5422900"/>
          <p14:tracePt t="29058" x="3435350" y="5422900"/>
          <p14:tracePt t="29073" x="3441700" y="5422900"/>
          <p14:tracePt t="29083" x="3448050" y="5422900"/>
          <p14:tracePt t="29095" x="3454400" y="5422900"/>
          <p14:tracePt t="29095" x="3467100" y="5422900"/>
          <p14:tracePt t="29114" x="3473450" y="5429250"/>
          <p14:tracePt t="29128" x="3479800" y="5435600"/>
          <p14:tracePt t="29145" x="3492500" y="5441950"/>
          <p14:tracePt t="29162" x="3492500" y="5448300"/>
          <p14:tracePt t="29162" x="3505200" y="5461000"/>
          <p14:tracePt t="29181" x="3505200" y="5467350"/>
          <p14:tracePt t="29181" x="3511550" y="5473700"/>
          <p14:tracePt t="29198" x="3511550" y="5480050"/>
          <p14:tracePt t="29198" x="3517900" y="5480050"/>
          <p14:tracePt t="29214" x="3524250" y="5486400"/>
          <p14:tracePt t="29229" x="3524250" y="5492750"/>
          <p14:tracePt t="29246" x="3517900" y="5499100"/>
          <p14:tracePt t="29262" x="3511550" y="5492750"/>
          <p14:tracePt t="29262" x="3505200" y="5492750"/>
          <p14:tracePt t="29281" x="3492500" y="5486400"/>
          <p14:tracePt t="29281" x="3467100" y="5473700"/>
          <p14:tracePt t="29298" x="3448050" y="5461000"/>
          <p14:tracePt t="29298" x="3429000" y="5448300"/>
          <p14:tracePt t="29314" x="3403600" y="5429250"/>
          <p14:tracePt t="29314" x="3378200" y="5403850"/>
          <p14:tracePt t="29332" x="3346450" y="5378450"/>
          <p14:tracePt t="29332" x="3314700" y="5353050"/>
          <p14:tracePt t="29348" x="3276600" y="5321300"/>
          <p14:tracePt t="29348" x="3238500" y="5276850"/>
          <p14:tracePt t="29348" x="3200400" y="5232400"/>
          <p14:tracePt t="29366" x="3155950" y="5181600"/>
          <p14:tracePt t="29366" x="3105150" y="5118100"/>
          <p14:tracePt t="29383" x="3060700" y="5048250"/>
          <p14:tracePt t="29383" x="3009900" y="4972050"/>
          <p14:tracePt t="29399" x="2959100" y="4883150"/>
          <p14:tracePt t="29399" x="2908300" y="4787900"/>
          <p14:tracePt t="29415" x="2857500" y="4686300"/>
          <p14:tracePt t="29415" x="2813050" y="4572000"/>
          <p14:tracePt t="29431" x="2768600" y="4457700"/>
          <p14:tracePt t="29431" x="2724150" y="4337050"/>
          <p14:tracePt t="29431" x="2692400" y="4210050"/>
          <p14:tracePt t="29450" x="2660650" y="4083050"/>
          <p14:tracePt t="29463" x="2647950" y="3949700"/>
          <p14:tracePt t="29463" x="2635250" y="3676650"/>
          <p14:tracePt t="29482" x="2647950" y="3543300"/>
          <p14:tracePt t="29482" x="2667000" y="3416300"/>
          <p14:tracePt t="29499" x="2692400" y="3282950"/>
          <p14:tracePt t="29499" x="2724150" y="3162300"/>
          <p14:tracePt t="29515" x="2800350" y="2933700"/>
          <p14:tracePt t="29530" x="2889250" y="2743200"/>
          <p14:tracePt t="29530" x="2933700" y="2654300"/>
          <p14:tracePt t="29549" x="2984500" y="2578100"/>
          <p14:tracePt t="29549" x="3041650" y="2514600"/>
          <p14:tracePt t="29565" x="3092450" y="2457450"/>
          <p14:tracePt t="29565" x="3149600" y="2413000"/>
          <p14:tracePt t="29582" x="3206750" y="2374900"/>
          <p14:tracePt t="29582" x="3314700" y="2330450"/>
          <p14:tracePt t="29599" x="3371850" y="2324100"/>
          <p14:tracePt t="29599" x="3422650" y="2317750"/>
          <p14:tracePt t="29615" x="3467100" y="2330450"/>
          <p14:tracePt t="29615" x="3511550" y="2349500"/>
          <p14:tracePt t="29632" x="3556000" y="2381250"/>
          <p14:tracePt t="29632" x="3600450" y="2425700"/>
          <p14:tracePt t="29649" x="3638550" y="2476500"/>
          <p14:tracePt t="29649" x="3708400" y="2603500"/>
          <p14:tracePt t="29667" x="3740150" y="2679700"/>
          <p14:tracePt t="29667" x="3771900" y="2755900"/>
          <p14:tracePt t="29682" x="3797300" y="2832100"/>
          <p14:tracePt t="29682" x="3822700" y="2908300"/>
          <p14:tracePt t="29699" x="3848100" y="2984500"/>
          <p14:tracePt t="29699" x="3873500" y="3054350"/>
          <p14:tracePt t="29699" x="3892550" y="3130550"/>
          <p14:tracePt t="29718" x="3911600" y="3206750"/>
          <p14:tracePt t="29731" x="3924300" y="3276600"/>
          <p14:tracePt t="29731" x="3949700" y="3429000"/>
          <p14:tracePt t="29750" x="3962400" y="3505200"/>
          <p14:tracePt t="29750" x="3968750" y="3587750"/>
          <p14:tracePt t="29767" x="3975100" y="3670300"/>
          <p14:tracePt t="29767" x="3975100" y="3759200"/>
          <p14:tracePt t="29783" x="3975100" y="3841750"/>
          <p14:tracePt t="29783" x="3975100" y="3924300"/>
          <p14:tracePt t="29799" x="3975100" y="4006850"/>
          <p14:tracePt t="29799" x="3968750" y="4089400"/>
          <p14:tracePt t="29799" x="3962400" y="4165600"/>
          <p14:tracePt t="29818" x="3956050" y="4235450"/>
          <p14:tracePt t="29831" x="3943350" y="4368800"/>
          <p14:tracePt t="29831" x="3930650" y="4432300"/>
          <p14:tracePt t="29850" x="3917950" y="4489450"/>
          <p14:tracePt t="29850" x="3905250" y="4540250"/>
          <p14:tracePt t="29867" x="3886200" y="4591050"/>
          <p14:tracePt t="29867" x="3873500" y="4641850"/>
          <p14:tracePt t="29883" x="3854450" y="4686300"/>
          <p14:tracePt t="29883" x="3816350" y="4756150"/>
          <p14:tracePt t="29900" x="3797300" y="4787900"/>
          <p14:tracePt t="29900" x="3771900" y="4819650"/>
          <p14:tracePt t="29916" x="3752850" y="4845050"/>
          <p14:tracePt t="29916" x="3727450" y="4870450"/>
          <p14:tracePt t="29933" x="3702050" y="4889500"/>
          <p14:tracePt t="29933" x="3683000" y="4908550"/>
          <p14:tracePt t="29950" x="3638550" y="4946650"/>
          <p14:tracePt t="29950" x="3619500" y="4959350"/>
          <p14:tracePt t="29967" x="3594100" y="4978400"/>
          <p14:tracePt t="29967" x="3575050" y="4991100"/>
          <p14:tracePt t="29984" x="3556000" y="5003800"/>
          <p14:tracePt t="29984" x="3536950" y="5016500"/>
          <p14:tracePt t="30000" x="3517900" y="5029200"/>
          <p14:tracePt t="30000" x="3498850" y="5048250"/>
          <p14:tracePt t="30000" x="3486150" y="5054600"/>
          <p14:tracePt t="30019" x="3467100" y="5067300"/>
          <p14:tracePt t="30019" x="3454400" y="5080000"/>
          <p14:tracePt t="30034" x="3441700" y="5086350"/>
          <p14:tracePt t="30034" x="3435350" y="5092700"/>
          <p14:tracePt t="30051" x="3422650" y="5105400"/>
          <p14:tracePt t="30051" x="3416300" y="5111750"/>
          <p14:tracePt t="30067" x="3403600" y="5111750"/>
          <p14:tracePt t="30067" x="3397250" y="5118100"/>
          <p14:tracePt t="30067" x="3397250" y="5124450"/>
          <p14:tracePt t="30086" x="3390900" y="5130800"/>
          <p14:tracePt t="30102" x="3403600" y="5130800"/>
          <p14:tracePt t="30162" x="3409950" y="5130800"/>
          <p14:tracePt t="30178" x="3416300" y="5130800"/>
          <p14:tracePt t="30194" x="3422650" y="5124450"/>
          <p14:tracePt t="30206" x="3429000" y="5124450"/>
          <p14:tracePt t="30222" x="3435350" y="5111750"/>
          <p14:tracePt t="30246" x="3441700" y="5105400"/>
          <p14:tracePt t="30273" x="3441700" y="5092700"/>
          <p14:tracePt t="30289" x="3441700" y="5086350"/>
          <p14:tracePt t="30306" x="3441700" y="5080000"/>
          <p14:tracePt t="30319" x="3441700" y="5073650"/>
          <p14:tracePt t="30334" x="3441700" y="5067300"/>
          <p14:tracePt t="30365" x="3448050" y="5060950"/>
          <p14:tracePt t="30378" x="3454400" y="5054600"/>
          <p14:tracePt t="30394" x="3454400" y="5048250"/>
          <p14:tracePt t="30410" x="3460750" y="5048250"/>
          <p14:tracePt t="30426" x="3467100" y="5041900"/>
          <p14:tracePt t="30438" x="3473450" y="5035550"/>
          <p14:tracePt t="30461" x="3479800" y="5035550"/>
          <p14:tracePt t="30506" x="3486150" y="5035550"/>
          <p14:tracePt t="30582" x="3492500" y="5035550"/>
          <p14:tracePt t="30614" x="3492500" y="5029200"/>
          <p14:tracePt t="30633" x="3498850" y="5022850"/>
          <p14:tracePt t="30666" x="3498850" y="5016500"/>
          <p14:tracePt t="30718" x="3505200" y="5010150"/>
          <p14:tracePt t="30738" x="3511550" y="5003800"/>
          <p14:tracePt t="30755" x="3517900" y="4997450"/>
          <p14:tracePt t="30771" x="3524250" y="4997450"/>
          <p14:tracePt t="30787" x="3530600" y="4991100"/>
          <p14:tracePt t="30801" x="3524250" y="4984750"/>
          <p14:tracePt t="31078" x="3517900" y="4984750"/>
          <p14:tracePt t="31114" x="3511550" y="4984750"/>
          <p14:tracePt t="31154" x="3505200" y="4978400"/>
          <p14:tracePt t="31198" x="3498850" y="4978400"/>
          <p14:tracePt t="31234" x="3505200" y="4978400"/>
          <p14:tracePt t="31285" x="3511550" y="4978400"/>
          <p14:tracePt t="31302" x="3517900" y="4978400"/>
          <p14:tracePt t="31318" x="3524250" y="4978400"/>
          <p14:tracePt t="31334" x="3530600" y="4972050"/>
          <p14:tracePt t="31369" x="3536950" y="4972050"/>
          <p14:tracePt t="31394" x="3543300" y="4965700"/>
          <p14:tracePt t="31430" x="3543300" y="4959350"/>
          <p14:tracePt t="31459" x="3549650" y="4959350"/>
          <p14:tracePt t="31482" x="3556000" y="4959350"/>
          <p14:tracePt t="31498" x="3562350" y="4953000"/>
          <p14:tracePt t="31513" x="3568700" y="4953000"/>
          <p14:tracePt t="31521" x="3575050" y="4953000"/>
          <p14:tracePt t="31521" x="3581400" y="4953000"/>
          <p14:tracePt t="31539" x="3587750" y="4953000"/>
          <p14:tracePt t="31539" x="3594100" y="4946650"/>
          <p14:tracePt t="31555" x="3600450" y="4946650"/>
          <p14:tracePt t="31555" x="3606800" y="4946650"/>
          <p14:tracePt t="31555" x="3613150" y="4946650"/>
          <p14:tracePt t="31575" x="3619500" y="4946650"/>
          <p14:tracePt t="31587" x="3625850" y="4946650"/>
          <p14:tracePt t="31604" x="3632200" y="4946650"/>
          <p14:tracePt t="31621" x="3638550" y="4946650"/>
          <p14:tracePt t="31621" x="3644900" y="4946650"/>
          <p14:tracePt t="31639" x="3651250" y="4946650"/>
          <p14:tracePt t="31670" x="3644900" y="4953000"/>
          <p14:tracePt t="31706" x="3644900" y="4959350"/>
          <p14:tracePt t="31738" x="3644900" y="4965700"/>
          <p14:tracePt t="31798" x="3644900" y="4972050"/>
          <p14:tracePt t="31819" x="3644900" y="4978400"/>
          <p14:tracePt t="31834" x="3644900" y="4984750"/>
          <p14:tracePt t="31843" x="3644900" y="4991100"/>
          <p14:tracePt t="31859" x="3644900" y="4997450"/>
          <p14:tracePt t="31871" x="3644900" y="5003800"/>
          <p14:tracePt t="31871" x="3644900" y="5010150"/>
          <p14:tracePt t="31890" x="3644900" y="5016500"/>
          <p14:tracePt t="31905" x="3644900" y="5029200"/>
          <p14:tracePt t="31921" x="3644900" y="5035550"/>
          <p14:tracePt t="31921" x="3644900" y="5041900"/>
          <p14:tracePt t="31940" x="3638550" y="5048250"/>
          <p14:tracePt t="31955" x="3638550" y="5054600"/>
          <p14:tracePt t="31972" x="3632200" y="5060950"/>
          <p14:tracePt t="31988" x="3632200" y="5067300"/>
          <p14:tracePt t="32005" x="3625850" y="5073650"/>
          <p14:tracePt t="32023" x="3619500" y="5080000"/>
          <p14:tracePt t="32039" x="3619500" y="5086350"/>
          <p14:tracePt t="32060" x="3613150" y="5086350"/>
          <p14:tracePt t="32075" x="3606800" y="5080000"/>
          <p14:tracePt t="32091" x="3600450" y="5080000"/>
          <p14:tracePt t="32106" x="3594100" y="5080000"/>
          <p14:tracePt t="32106" x="3587750" y="5080000"/>
          <p14:tracePt t="32106" x="3581400" y="5080000"/>
          <p14:tracePt t="32127" x="3575050" y="5080000"/>
          <p14:tracePt t="32139" x="3568700" y="5086350"/>
          <p14:tracePt t="32139" x="3556000" y="5086350"/>
          <p14:tracePt t="32160" x="3549650" y="5086350"/>
          <p14:tracePt t="32160" x="3543300" y="5092700"/>
          <p14:tracePt t="32175" x="3536950" y="5092700"/>
          <p14:tracePt t="32175" x="3530600" y="5099050"/>
          <p14:tracePt t="32191" x="3524250" y="5099050"/>
          <p14:tracePt t="32191" x="3517900" y="5105400"/>
          <p14:tracePt t="32191" x="3511550" y="5105400"/>
          <p14:tracePt t="32211" x="3505200" y="5111750"/>
          <p14:tracePt t="32227" x="3498850" y="5118100"/>
          <p14:tracePt t="32239" x="3505200" y="5118100"/>
          <p14:tracePt t="32294" x="3517900" y="5111750"/>
          <p14:tracePt t="32306" x="3524250" y="5111750"/>
          <p14:tracePt t="32315" x="3530600" y="5105400"/>
          <p14:tracePt t="32330" x="3536950" y="5105400"/>
          <p14:tracePt t="32340" x="3543300" y="5105400"/>
          <p14:tracePt t="32340" x="3556000" y="5099050"/>
          <p14:tracePt t="32360" x="3562350" y="5092700"/>
          <p14:tracePt t="32360" x="3568700" y="5086350"/>
          <p14:tracePt t="32375" x="3575050" y="5086350"/>
          <p14:tracePt t="32390" x="3581400" y="5080000"/>
          <p14:tracePt t="32407" x="3587750" y="5073650"/>
          <p14:tracePt t="32424" x="3587750" y="5067300"/>
          <p14:tracePt t="32442" x="3587750" y="5060950"/>
          <p14:tracePt t="32442" x="3594100" y="5054600"/>
          <p14:tracePt t="32459" x="3594100" y="5048250"/>
          <p14:tracePt t="32494" x="3587750" y="5054600"/>
          <p14:tracePt t="32606" x="3587750" y="5060950"/>
          <p14:tracePt t="32630" x="3581400" y="5060950"/>
          <p14:tracePt t="32654" x="3581400" y="5067300"/>
          <p14:tracePt t="32674" x="3581400" y="5073650"/>
          <p14:tracePt t="32727" x="3587750" y="5073650"/>
          <p14:tracePt t="32826" x="3594100" y="5073650"/>
          <p14:tracePt t="32854" x="3600450" y="5073650"/>
          <p14:tracePt t="32898" x="3606800" y="5073650"/>
          <p14:tracePt t="32930" x="3600450" y="5080000"/>
          <p14:tracePt t="32990" x="3600450" y="5086350"/>
          <p14:tracePt t="33014" x="3594100" y="5086350"/>
          <p14:tracePt t="33034" x="3587750" y="5092700"/>
          <p14:tracePt t="33058" x="3581400" y="5092700"/>
          <p14:tracePt t="33078" x="3575050" y="5092700"/>
          <p14:tracePt t="33102" x="3568700" y="5099050"/>
          <p14:tracePt t="33135" x="3568700" y="5105400"/>
          <p14:tracePt t="33155" x="3568700" y="5111750"/>
          <p14:tracePt t="33215" x="3575050" y="5118100"/>
          <p14:tracePt t="33247" x="3575050" y="5124450"/>
          <p14:tracePt t="33266" x="3568700" y="5124450"/>
          <p14:tracePt t="33290" x="3562350" y="5130800"/>
          <p14:tracePt t="33314" x="3568700" y="5130800"/>
          <p14:tracePt t="33378" x="3562350" y="5137150"/>
          <p14:tracePt t="33446" x="3556000" y="5137150"/>
          <p14:tracePt t="33478" x="3549650" y="5137150"/>
          <p14:tracePt t="33495" x="3543300" y="5137150"/>
          <p14:tracePt t="33507" x="3536950" y="5137150"/>
          <p14:tracePt t="33522" x="3530600" y="5137150"/>
          <p14:tracePt t="33538" x="3524250" y="5137150"/>
          <p14:tracePt t="33554" x="3517900" y="5137150"/>
          <p14:tracePt t="33582" x="3524250" y="5137150"/>
          <p14:tracePt t="33614" x="3530600" y="5137150"/>
          <p14:tracePt t="33634" x="3536950" y="5143500"/>
          <p14:tracePt t="33659" x="3543300" y="5149850"/>
          <p14:tracePt t="33726" x="3543300" y="5156200"/>
          <p14:tracePt t="33874" x="3536950" y="5162550"/>
          <p14:tracePt t="33942" x="3536950" y="5168900"/>
          <p14:tracePt t="33959" x="3536950" y="5175250"/>
          <p14:tracePt t="33974" x="3543300" y="5181600"/>
          <p14:tracePt t="33994" x="3549650" y="5187950"/>
          <p14:tracePt t="34047" x="3556000" y="5187950"/>
          <p14:tracePt t="34070" x="3556000" y="5181600"/>
          <p14:tracePt t="34098" x="3556000" y="5187950"/>
          <p14:tracePt t="34146" x="3549650" y="5187950"/>
          <p14:tracePt t="34174" x="3543300" y="5194300"/>
          <p14:tracePt t="34206" x="3549650" y="5200650"/>
          <p14:tracePt t="34243" x="3556000" y="5200650"/>
          <p14:tracePt t="34266" x="3562350" y="5207000"/>
          <p14:tracePt t="34278" x="3575050" y="5213350"/>
          <p14:tracePt t="34295" x="3581400" y="5219700"/>
          <p14:tracePt t="34303" x="3587750" y="5226050"/>
          <p14:tracePt t="34313" x="3587750" y="5232400"/>
          <p14:tracePt t="34313" x="3594100" y="5238750"/>
          <p14:tracePt t="34332" x="3606800" y="5257800"/>
          <p14:tracePt t="34332" x="3613150" y="5264150"/>
          <p14:tracePt t="34349" x="3619500" y="5270500"/>
          <p14:tracePt t="34349" x="3625850" y="5276850"/>
          <p14:tracePt t="34366" x="3632200" y="5276850"/>
          <p14:tracePt t="34366" x="3632200" y="5283200"/>
          <p14:tracePt t="34382" x="3638550" y="5295900"/>
          <p14:tracePt t="34382" x="3644900" y="5295900"/>
          <p14:tracePt t="34399" x="3651250" y="5302250"/>
          <p14:tracePt t="34415" x="3651250" y="5308600"/>
          <p14:tracePt t="34439" x="3644900" y="5308600"/>
          <p14:tracePt t="34507" x="3638550" y="5314950"/>
          <p14:tracePt t="34526" x="3632200" y="5321300"/>
          <p14:tracePt t="34594" x="3625850" y="5327650"/>
          <p14:tracePt t="34619" x="3619500" y="5327650"/>
          <p14:tracePt t="34639" x="3613150" y="5334000"/>
          <p14:tracePt t="34663" x="3613150" y="5340350"/>
          <p14:tracePt t="34687" x="3613150" y="5346700"/>
          <p14:tracePt t="34699" x="3606800" y="5353050"/>
          <p14:tracePt t="34723" x="3606800" y="5359400"/>
          <p14:tracePt t="34814" x="3600450" y="5365750"/>
          <p14:tracePt t="34827" x="3600450" y="5372100"/>
          <p14:tracePt t="34843" x="3606800" y="5372100"/>
          <p14:tracePt t="34867" x="3600450" y="5378450"/>
          <p14:tracePt t="34947" x="3594100" y="5378450"/>
          <p14:tracePt t="34963" x="3587750" y="5378450"/>
          <p14:tracePt t="34979" x="3581400" y="5378450"/>
          <p14:tracePt t="34995" x="3575050" y="5384800"/>
          <p14:tracePt t="35007" x="3568700" y="5384800"/>
          <p14:tracePt t="35030" x="3568700" y="5391150"/>
          <p14:tracePt t="35060" x="3575050" y="5384800"/>
          <p14:tracePt t="35167" x="3575050" y="5378450"/>
          <p14:tracePt t="35187" x="3581400" y="5372100"/>
          <p14:tracePt t="35203" x="3581400" y="5365750"/>
          <p14:tracePt t="35219" x="3581400" y="5359400"/>
          <p14:tracePt t="35228" x="3587750" y="5353050"/>
          <p14:tracePt t="35239" x="3587750" y="5346700"/>
          <p14:tracePt t="35255" x="3594100" y="5334000"/>
          <p14:tracePt t="35271" x="3600450" y="5334000"/>
          <p14:tracePt t="35287" x="3606800" y="5327650"/>
          <p14:tracePt t="35300" x="3613150" y="5321300"/>
          <p14:tracePt t="35317" x="3619500" y="5314950"/>
          <p14:tracePt t="35333" x="3619500" y="5308600"/>
          <p14:tracePt t="35350" x="3625850" y="5308600"/>
          <p14:tracePt t="35367" x="3625850" y="5302250"/>
          <p14:tracePt t="35384" x="3632200" y="5295900"/>
          <p14:tracePt t="35400" x="3632200" y="5289550"/>
          <p14:tracePt t="35419" x="3625850" y="5283200"/>
          <p14:tracePt t="35451" x="3625850" y="5276850"/>
          <p14:tracePt t="35487" x="3619500" y="5276850"/>
          <p14:tracePt t="35563" x="3613150" y="5276850"/>
          <p14:tracePt t="35595" x="3606800" y="5276850"/>
          <p14:tracePt t="35655" x="3600450" y="5283200"/>
          <p14:tracePt t="35779" x="3600450" y="5289550"/>
          <p14:tracePt t="35819" x="3600450" y="5295900"/>
          <p14:tracePt t="35847" x="3594100" y="5302250"/>
          <p14:tracePt t="35871" x="3594100" y="5308600"/>
          <p14:tracePt t="35887" x="3587750" y="5314950"/>
          <p14:tracePt t="35923" x="3587750" y="5321300"/>
          <p14:tracePt t="35959" x="3587750" y="5327650"/>
          <p14:tracePt t="36018" x="3587750" y="5334000"/>
          <p14:tracePt t="36059" x="3581400" y="5340350"/>
          <p14:tracePt t="36095" x="3581400" y="5346700"/>
          <p14:tracePt t="36118" x="3575050" y="5346700"/>
          <p14:tracePt t="36139" x="3568700" y="5346700"/>
          <p14:tracePt t="36155" x="3562350" y="5353050"/>
          <p14:tracePt t="36171" x="3556000" y="5353050"/>
          <p14:tracePt t="36187" x="3549650" y="5353050"/>
          <p14:tracePt t="36199" x="3543300" y="5353050"/>
          <p14:tracePt t="36215" x="3536950" y="5353050"/>
          <p14:tracePt t="36231" x="3530600" y="5353050"/>
          <p14:tracePt t="36267" x="3524250" y="5346700"/>
          <p14:tracePt t="36291" x="3524250" y="5340350"/>
          <p14:tracePt t="36315" x="3524250" y="5334000"/>
          <p14:tracePt t="36335" x="3530600" y="5327650"/>
          <p14:tracePt t="36419" x="3536950" y="5321300"/>
          <p14:tracePt t="36487" x="3536950" y="5327650"/>
          <p14:tracePt t="36523" x="3530600" y="5334000"/>
          <p14:tracePt t="36547" x="3524250" y="5334000"/>
          <p14:tracePt t="36560" x="3517900" y="5340350"/>
          <p14:tracePt t="36575" x="3511550" y="5340350"/>
          <p14:tracePt t="36592" x="3498850" y="5340350"/>
          <p14:tracePt t="36608" x="3492500" y="5346700"/>
          <p14:tracePt t="36621" x="3486150" y="5353050"/>
          <p14:tracePt t="36638" x="3479800" y="5353050"/>
          <p14:tracePt t="36655" x="3473450" y="5359400"/>
          <p14:tracePt t="36672" x="3467100" y="5359400"/>
          <p14:tracePt t="36688" x="3460750" y="5359400"/>
          <p14:tracePt t="36705" x="3454400" y="5365750"/>
          <p14:tracePt t="36721" x="3448050" y="5372100"/>
          <p14:tracePt t="36739" x="3441700" y="5378450"/>
          <p14:tracePt t="36755" x="3441700" y="5384800"/>
          <p14:tracePt t="36772" x="3435350" y="5384800"/>
          <p14:tracePt t="36788" x="3429000" y="5391150"/>
          <p14:tracePt t="36806" x="3422650" y="5397500"/>
          <p14:tracePt t="36825" x="3409950" y="5403850"/>
          <p14:tracePt t="36839" x="3403600" y="5410200"/>
          <p14:tracePt t="36839" x="3397250" y="5410200"/>
          <p14:tracePt t="36859" x="3390900" y="5416550"/>
          <p14:tracePt t="36872" x="3384550" y="5429250"/>
          <p14:tracePt t="36889" x="3378200" y="5435600"/>
          <p14:tracePt t="36906" x="3371850" y="5441950"/>
          <p14:tracePt t="36922" x="3365500" y="5441950"/>
          <p14:tracePt t="36939" x="3359150" y="5448300"/>
          <p14:tracePt t="36956" x="3359150" y="5454650"/>
          <p14:tracePt t="36973" x="3352800" y="5461000"/>
          <p14:tracePt t="36989" x="3346450" y="5461000"/>
          <p14:tracePt t="37006" x="3340100" y="5467350"/>
          <p14:tracePt t="37023" x="3333750" y="5473700"/>
          <p14:tracePt t="37023" x="3327400" y="5480050"/>
          <p14:tracePt t="37042" x="3321050" y="5486400"/>
          <p14:tracePt t="37056" x="3314700" y="5492750"/>
          <p14:tracePt t="37073" x="3314700" y="5486400"/>
          <p14:tracePt t="37167" x="3321050" y="5480050"/>
          <p14:tracePt t="37207" x="3327400" y="5480050"/>
          <p14:tracePt t="37267" x="3321050" y="5480050"/>
          <p14:tracePt t="37407" x="3327400" y="5480050"/>
          <p14:tracePt t="37723" x="3333750" y="5480050"/>
          <p14:tracePt t="37767" x="3333750" y="5473700"/>
          <p14:tracePt t="37911" x="3340100" y="5467350"/>
          <p14:tracePt t="37931" x="3346450" y="5461000"/>
          <p14:tracePt t="37955" x="3346450" y="5454650"/>
          <p14:tracePt t="37987" x="3340100" y="5454650"/>
          <p14:tracePt t="38187" x="3340100" y="5448300"/>
          <p14:tracePt t="38279" x="3346450" y="5441950"/>
          <p14:tracePt t="38307" x="3352800" y="5429250"/>
          <p14:tracePt t="38348" x="3359150" y="5429250"/>
          <p14:tracePt t="38368" x="3365500" y="5422900"/>
          <p14:tracePt t="38383" x="3371850" y="5422900"/>
          <p14:tracePt t="38400" x="3378200" y="5416550"/>
          <p14:tracePt t="38412" x="3384550" y="5416550"/>
          <p14:tracePt t="38428" x="3390900" y="5410200"/>
          <p14:tracePt t="38444" x="3397250" y="5410200"/>
          <p14:tracePt t="38461" x="3403600" y="5403850"/>
          <p14:tracePt t="38478" x="3409950" y="5397500"/>
          <p14:tracePt t="38495" x="3416300" y="5391150"/>
          <p14:tracePt t="38511" x="3422650" y="5391150"/>
          <p14:tracePt t="38529" x="3422650" y="5384800"/>
          <p14:tracePt t="38545" x="3429000" y="5384800"/>
          <p14:tracePt t="38545" x="3435350" y="5378450"/>
          <p14:tracePt t="38564" x="3441700" y="5378450"/>
          <p14:tracePt t="38580" x="3448050" y="5378450"/>
          <p14:tracePt t="38595" x="3454400" y="5372100"/>
          <p14:tracePt t="38611" x="3460750" y="5372100"/>
          <p14:tracePt t="38628" x="3460750" y="5365750"/>
          <p14:tracePt t="38645" x="3467100" y="5365750"/>
          <p14:tracePt t="38662" x="3473450" y="5359400"/>
          <p14:tracePt t="38678" x="3479800" y="5359400"/>
          <p14:tracePt t="38700" x="3486150" y="5353050"/>
          <p14:tracePt t="38735" x="3479800" y="5346700"/>
          <p14:tracePt t="38780" x="3473450" y="5346700"/>
          <p14:tracePt t="38819" x="3467100" y="5346700"/>
          <p14:tracePt t="38840" x="3467100" y="5353050"/>
          <p14:tracePt t="38855" x="3460750" y="5353050"/>
          <p14:tracePt t="38871" x="3454400" y="5359400"/>
          <p14:tracePt t="38892" x="3448050" y="5365750"/>
          <p14:tracePt t="38916" x="3454400" y="5372100"/>
          <p14:tracePt t="38967" x="3454400" y="5378450"/>
          <p14:tracePt t="38999" x="3460750" y="5378450"/>
          <p14:tracePt t="39068" x="3454400" y="5384800"/>
          <p14:tracePt t="39095" x="3448050" y="5384800"/>
          <p14:tracePt t="39120" x="3441700" y="5384800"/>
          <p14:tracePt t="39140" x="3435350" y="5391150"/>
          <p14:tracePt t="39163" x="3429000" y="5391150"/>
          <p14:tracePt t="39232" x="3429000" y="5397500"/>
          <p14:tracePt t="39372" x="3429000" y="5403850"/>
          <p14:tracePt t="39463" x="3429000" y="5397500"/>
          <p14:tracePt t="39560" x="3429000" y="5391150"/>
          <p14:tracePt t="39584" x="3435350" y="5384800"/>
          <p14:tracePt t="39600" x="3441700" y="5378450"/>
          <p14:tracePt t="39616" x="3441700" y="5372100"/>
          <p14:tracePt t="39623" x="3441700" y="5365750"/>
          <p14:tracePt t="39632" x="3448050" y="5359400"/>
          <p14:tracePt t="39632" x="3454400" y="5353050"/>
          <p14:tracePt t="39632" x="3454400" y="5340350"/>
          <p14:tracePt t="39653" x="3460750" y="5334000"/>
          <p14:tracePt t="39665" x="3473450" y="5308600"/>
          <p14:tracePt t="39665" x="3479800" y="5295900"/>
          <p14:tracePt t="39684" x="3486150" y="5276850"/>
          <p14:tracePt t="39684" x="3498850" y="5264150"/>
          <p14:tracePt t="39701" x="3505200" y="5251450"/>
          <p14:tracePt t="39701" x="3517900" y="5232400"/>
          <p14:tracePt t="39717" x="3524250" y="5213350"/>
          <p14:tracePt t="39717" x="3543300" y="5187950"/>
          <p14:tracePt t="39734" x="3556000" y="5175250"/>
          <p14:tracePt t="39734" x="3562350" y="5162550"/>
          <p14:tracePt t="39750" x="3568700" y="5149850"/>
          <p14:tracePt t="39750" x="3575050" y="5137150"/>
          <p14:tracePt t="39768" x="3587750" y="5130800"/>
          <p14:tracePt t="39768" x="3594100" y="5124450"/>
          <p14:tracePt t="39784" x="3600450" y="5111750"/>
          <p14:tracePt t="39784" x="3606800" y="5105400"/>
          <p14:tracePt t="39801" x="3613150" y="5105400"/>
          <p14:tracePt t="39816" x="3619500" y="5099050"/>
          <p14:tracePt t="39835" x="3625850" y="5105400"/>
          <p14:tracePt t="39849" x="3632200" y="5105400"/>
          <p14:tracePt t="39849" x="3638550" y="5111750"/>
          <p14:tracePt t="39868" x="3644900" y="5111750"/>
          <p14:tracePt t="39892" x="3651250" y="5118100"/>
          <p14:tracePt t="39912" x="3651250" y="5124450"/>
          <p14:tracePt t="39928" x="3651250" y="5130800"/>
          <p14:tracePt t="39944" x="3644900" y="5137150"/>
          <p14:tracePt t="39960" x="3638550" y="5143500"/>
          <p14:tracePt t="39972" x="3632200" y="5156200"/>
          <p14:tracePt t="39988" x="3625850" y="5162550"/>
          <p14:tracePt t="40004" x="3619500" y="5162550"/>
          <p14:tracePt t="40020" x="3619500" y="5168900"/>
          <p14:tracePt t="40056" x="3619500" y="5162550"/>
          <p14:tracePt t="40080" x="3619500" y="5156200"/>
          <p14:tracePt t="40092" x="3619500" y="5149850"/>
          <p14:tracePt t="40108" x="3625850" y="5143500"/>
          <p14:tracePt t="40124" x="3625850" y="5137150"/>
          <p14:tracePt t="40140" x="3632200" y="5137150"/>
          <p14:tracePt t="40161" x="3625850" y="5130800"/>
          <p14:tracePt t="40192" x="3619500" y="5124450"/>
          <p14:tracePt t="40220" x="3619500" y="5118100"/>
          <p14:tracePt t="40244" x="3613150" y="5111750"/>
          <p14:tracePt t="40268" x="3613150" y="5105400"/>
          <p14:tracePt t="40296" x="3619500" y="5105400"/>
          <p14:tracePt t="40320" x="3625850" y="5105400"/>
          <p14:tracePt t="40332" x="3632200" y="5099050"/>
          <p14:tracePt t="40341" x="3638550" y="5099050"/>
          <p14:tracePt t="40351" x="3644900" y="5092700"/>
          <p14:tracePt t="40368" x="3651250" y="5092700"/>
          <p14:tracePt t="40368" x="3657600" y="5086350"/>
          <p14:tracePt t="40368" x="3663950" y="5086350"/>
          <p14:tracePt t="40389" x="3670300" y="5086350"/>
          <p14:tracePt t="40401" x="3676650" y="5080000"/>
          <p14:tracePt t="40418" x="3683000" y="5080000"/>
          <p14:tracePt t="40434" x="3689350" y="5080000"/>
          <p14:tracePt t="40451" x="3695700" y="5080000"/>
          <p14:tracePt t="40483" x="3689350" y="5080000"/>
          <p14:tracePt t="40560" x="3683000" y="5080000"/>
          <p14:tracePt t="40580" x="3676650" y="5086350"/>
          <p14:tracePt t="40604" x="3670300" y="5086350"/>
          <p14:tracePt t="40620" x="3663950" y="5092700"/>
          <p14:tracePt t="40632" x="3657600" y="5092700"/>
          <p14:tracePt t="40648" x="3651250" y="5099050"/>
          <p14:tracePt t="40664" x="3644900" y="5105400"/>
          <p14:tracePt t="40680" x="3644900" y="5111750"/>
          <p14:tracePt t="40692" x="3638550" y="5111750"/>
          <p14:tracePt t="40716" x="3638550" y="5118100"/>
          <p14:tracePt t="40748" x="3632200" y="5124450"/>
          <p14:tracePt t="40784" x="3632200" y="5130800"/>
          <p14:tracePt t="40880" x="3625850" y="5130800"/>
          <p14:tracePt t="40928" x="3619500" y="5137150"/>
          <p14:tracePt t="40972" x="3613150" y="5137150"/>
          <p14:tracePt t="40992" x="3606800" y="5137150"/>
          <p14:tracePt t="41008" x="3600450" y="5143500"/>
          <p14:tracePt t="41023" x="3594100" y="5143500"/>
          <p14:tracePt t="41033" x="3587750" y="5143500"/>
          <p14:tracePt t="41041" x="3581400" y="5143500"/>
          <p14:tracePt t="41053" x="3575050" y="5143500"/>
          <p14:tracePt t="41053" x="3568700" y="5143500"/>
          <p14:tracePt t="41072" x="3562350" y="5143500"/>
          <p14:tracePt t="41072" x="3556000" y="5143500"/>
          <p14:tracePt t="41089" x="3549650" y="5143500"/>
          <p14:tracePt t="41089" x="3543300" y="5143500"/>
          <p14:tracePt t="41105" x="3530600" y="5143500"/>
          <p14:tracePt t="41105" x="3524250" y="5143500"/>
          <p14:tracePt t="41122" x="3511550" y="5143500"/>
          <p14:tracePt t="41144" x="3524250" y="5143500"/>
          <p14:tracePt t="41196" x="3530600" y="5143500"/>
          <p14:tracePt t="41212" x="3536950" y="5143500"/>
          <p14:tracePt t="41221" x="3543300" y="5143500"/>
          <p14:tracePt t="41237" x="3549650" y="5143500"/>
          <p14:tracePt t="41237" x="3556000" y="5143500"/>
          <p14:tracePt t="41257" x="3568700" y="5143500"/>
          <p14:tracePt t="41257" x="3575050" y="5143500"/>
          <p14:tracePt t="41273" x="3587750" y="5137150"/>
          <p14:tracePt t="41292" x="3594100" y="5130800"/>
          <p14:tracePt t="41308" x="3600450" y="5130800"/>
          <p14:tracePt t="41325" x="3600450" y="5124450"/>
          <p14:tracePt t="41341" x="3606800" y="5118100"/>
          <p14:tracePt t="41354" x="3613150" y="5111750"/>
          <p14:tracePt t="41371" x="3619500" y="5105400"/>
          <p14:tracePt t="41392" x="3625850" y="5099050"/>
          <p14:tracePt t="41436" x="3625850" y="5092700"/>
          <p14:tracePt t="41452" x="3625850" y="5086350"/>
          <p14:tracePt t="41472" x="3625850" y="5080000"/>
          <p14:tracePt t="41504" x="3619500" y="5080000"/>
          <p14:tracePt t="41616" x="3613150" y="5080000"/>
          <p14:tracePt t="41692" x="3606800" y="5080000"/>
          <p14:tracePt t="41752" x="3606800" y="5073650"/>
          <p14:tracePt t="41856" x="3606800" y="5080000"/>
          <p14:tracePt t="42008" x="3600450" y="5086350"/>
          <p14:tracePt t="42096" x="3600450" y="5092700"/>
          <p14:tracePt t="42128" x="3594100" y="5092700"/>
          <p14:tracePt t="42165" x="3600450" y="5092700"/>
          <p14:tracePt t="42420" x="3606800" y="5086350"/>
          <p14:tracePt t="42492" x="3600450" y="5092700"/>
          <p14:tracePt t="42620" x="3594100" y="5092700"/>
          <p14:tracePt t="42672" x="3587750" y="5092700"/>
          <p14:tracePt t="42696" x="3581400" y="5092700"/>
          <p14:tracePt t="42712" x="3575050" y="5099050"/>
          <p14:tracePt t="42729" x="3568700" y="5099050"/>
          <p14:tracePt t="42741" x="3562350" y="5099050"/>
          <p14:tracePt t="42749" x="3556000" y="5099050"/>
          <p14:tracePt t="42765" x="3549650" y="5105400"/>
          <p14:tracePt t="42776" x="3543300" y="5105400"/>
          <p14:tracePt t="42776" x="3524250" y="5111750"/>
          <p14:tracePt t="42795" x="3511550" y="5118100"/>
          <p14:tracePt t="42795" x="3498850" y="5124450"/>
          <p14:tracePt t="42812" x="3486150" y="5124450"/>
          <p14:tracePt t="42812" x="3467100" y="5130800"/>
          <p14:tracePt t="42830" x="3448050" y="5137150"/>
          <p14:tracePt t="42830" x="3422650" y="5137150"/>
          <p14:tracePt t="42845" x="3371850" y="5143500"/>
          <p14:tracePt t="42845" x="3333750" y="5149850"/>
          <p14:tracePt t="42862" x="3295650" y="5156200"/>
          <p14:tracePt t="42862" x="3257550" y="5156200"/>
          <p14:tracePt t="42878" x="3213100" y="5162550"/>
          <p14:tracePt t="42878" x="3168650" y="5168900"/>
          <p14:tracePt t="42895" x="3117850" y="5168900"/>
          <p14:tracePt t="42895" x="3060700" y="5175250"/>
          <p14:tracePt t="42895" x="3009900" y="5181600"/>
          <p14:tracePt t="42914" x="2952750" y="5181600"/>
          <p14:tracePt t="42914" x="2889250" y="5187950"/>
          <p14:tracePt t="42929" x="2832100" y="5194300"/>
          <p14:tracePt t="42929" x="2768600" y="5200650"/>
          <p14:tracePt t="42946" x="2711450" y="5207000"/>
          <p14:tracePt t="42946" x="2654300" y="5213350"/>
          <p14:tracePt t="42962" x="2597150" y="5219700"/>
          <p14:tracePt t="42962" x="2546350" y="5226050"/>
          <p14:tracePt t="42978" x="2501900" y="5232400"/>
          <p14:tracePt t="42978" x="2457450" y="5238750"/>
          <p14:tracePt t="42978" x="2413000" y="5251450"/>
          <p14:tracePt t="42998" x="2374900" y="5251450"/>
          <p14:tracePt t="43010" x="2343150" y="5257800"/>
          <p14:tracePt t="43010" x="2273300" y="5264150"/>
          <p14:tracePt t="43029" x="2235200" y="5264150"/>
          <p14:tracePt t="43029" x="2203450" y="5264150"/>
          <p14:tracePt t="43046" x="2171700" y="5264150"/>
          <p14:tracePt t="43046" x="2139950" y="5257800"/>
          <p14:tracePt t="43063" x="2108200" y="5251450"/>
          <p14:tracePt t="43063" x="2076450" y="5251450"/>
          <p14:tracePt t="43063" x="2044700" y="5245100"/>
          <p14:tracePt t="43081" x="2012950" y="5238750"/>
          <p14:tracePt t="43081" x="1981200" y="5238750"/>
          <p14:tracePt t="43096" x="1955800" y="5232400"/>
          <p14:tracePt t="43096" x="1924050" y="5232400"/>
          <p14:tracePt t="43113" x="1898650" y="5232400"/>
          <p14:tracePt t="43113" x="1873250" y="5232400"/>
          <p14:tracePt t="43129" x="1841500" y="5226050"/>
          <p14:tracePt t="43129" x="1816100" y="5226050"/>
          <p14:tracePt t="43146" x="1765300" y="5219700"/>
          <p14:tracePt t="43146" x="1733550" y="5219700"/>
          <p14:tracePt t="43163" x="1708150" y="5213350"/>
          <p14:tracePt t="43163" x="1682750" y="5207000"/>
          <p14:tracePt t="43179" x="1657350" y="5200650"/>
          <p14:tracePt t="43179" x="1631950" y="5194300"/>
          <p14:tracePt t="43196" x="1606550" y="5194300"/>
          <p14:tracePt t="43196" x="1555750" y="5181600"/>
          <p14:tracePt t="43214" x="1530350" y="5181600"/>
          <p14:tracePt t="43214" x="1504950" y="5181600"/>
          <p14:tracePt t="43230" x="1485900" y="5181600"/>
          <p14:tracePt t="43230" x="1460500" y="5181600"/>
          <p14:tracePt t="43246" x="1441450" y="5187950"/>
          <p14:tracePt t="43246" x="1422400" y="5187950"/>
          <p14:tracePt t="43263" x="1409700" y="5194300"/>
          <p14:tracePt t="43263" x="1390650" y="5200650"/>
          <p14:tracePt t="43263" x="1384300" y="5200650"/>
          <p14:tracePt t="43282" x="1371600" y="5207000"/>
          <p14:tracePt t="43282" x="1365250" y="5213350"/>
          <p14:tracePt t="43298" x="1358900" y="5219700"/>
          <p14:tracePt t="43298" x="1352550" y="5219700"/>
          <p14:tracePt t="43313" x="1346200" y="5226050"/>
          <p14:tracePt t="43330" x="1339850" y="5232400"/>
          <p14:tracePt t="43345" x="1333500" y="5238750"/>
          <p14:tracePt t="43362" x="1327150" y="5238750"/>
          <p14:tracePt t="43378" x="1320800" y="5245100"/>
          <p14:tracePt t="43395" x="1327150" y="5238750"/>
          <p14:tracePt t="43461" x="1333500" y="5238750"/>
          <p14:tracePt t="43477" x="1339850" y="5232400"/>
          <p14:tracePt t="43485" x="1346200" y="5232400"/>
          <p14:tracePt t="43495" x="1352550" y="5226050"/>
          <p14:tracePt t="43495" x="1371600" y="5226050"/>
          <p14:tracePt t="43514" x="1384300" y="5226050"/>
          <p14:tracePt t="43514" x="1390650" y="5226050"/>
          <p14:tracePt t="43531" x="1403350" y="5226050"/>
          <p14:tracePt t="43531" x="1416050" y="5226050"/>
          <p14:tracePt t="43548" x="1428750" y="5226050"/>
          <p14:tracePt t="43548" x="1447800" y="5226050"/>
          <p14:tracePt t="43564" x="1460500" y="5226050"/>
          <p14:tracePt t="43564" x="1485900" y="5226050"/>
          <p14:tracePt t="43582" x="1492250" y="5226050"/>
          <p14:tracePt t="43582" x="1504950" y="5226050"/>
          <p14:tracePt t="43598" x="1511300" y="5226050"/>
          <p14:tracePt t="43598" x="1517650" y="5226050"/>
          <p14:tracePt t="43614" x="1524000" y="5226050"/>
          <p14:tracePt t="43629" x="1517650" y="5232400"/>
          <p14:tracePt t="43665" x="1511300" y="5232400"/>
          <p14:tracePt t="43681" x="1504950" y="5238750"/>
          <p14:tracePt t="43693" x="1498600" y="5245100"/>
          <p14:tracePt t="43709" x="1492250" y="5245100"/>
          <p14:tracePt t="43725" x="1485900" y="5251450"/>
          <p14:tracePt t="43741" x="1479550" y="5257800"/>
          <p14:tracePt t="43753" x="1473200" y="5257800"/>
          <p14:tracePt t="43769" x="1466850" y="5264150"/>
          <p14:tracePt t="43785" x="1460500" y="5264150"/>
          <p14:tracePt t="43796" x="1454150" y="5270500"/>
          <p14:tracePt t="43796" x="1447800" y="5270500"/>
          <p14:tracePt t="43815" x="1441450" y="5276850"/>
          <p14:tracePt t="43815" x="1435100" y="5276850"/>
          <p14:tracePt t="43833" x="1428750" y="5276850"/>
          <p14:tracePt t="43833" x="1422400" y="5276850"/>
          <p14:tracePt t="43848" x="1409700" y="5270500"/>
          <p14:tracePt t="43869" x="1403350" y="5264150"/>
          <p14:tracePt t="43881" x="1397000" y="5257800"/>
          <p14:tracePt t="43921" x="1397000" y="5251450"/>
          <p14:tracePt t="43949" x="1390650" y="5245100"/>
          <p14:tracePt t="43973" x="1390650" y="5238750"/>
          <p14:tracePt t="43989" x="1397000" y="5232400"/>
          <p14:tracePt t="44001" x="1397000" y="5226050"/>
          <p14:tracePt t="44017" x="1409700" y="5213350"/>
          <p14:tracePt t="44034" x="1416050" y="5207000"/>
          <p14:tracePt t="44050" x="1422400" y="5200650"/>
          <p14:tracePt t="44064" x="1428750" y="5187950"/>
          <p14:tracePt t="44080" x="1435100" y="5181600"/>
          <p14:tracePt t="44097" x="1435100" y="5175250"/>
          <p14:tracePt t="44114" x="1435100" y="5168900"/>
          <p14:tracePt t="44131" x="1441450" y="5162550"/>
          <p14:tracePt t="44161" x="1441450" y="5156200"/>
          <p14:tracePt t="44173" x="1447800" y="5149850"/>
          <p14:tracePt t="44189" x="1454150" y="5143500"/>
          <p14:tracePt t="44205" x="1454150" y="5137150"/>
          <p14:tracePt t="44214" x="1460500" y="5130800"/>
          <p14:tracePt t="44214" x="1466850" y="5124450"/>
          <p14:tracePt t="44234" x="1466850" y="5118100"/>
          <p14:tracePt t="44248" x="1479550" y="5105400"/>
          <p14:tracePt t="44265" x="1485900" y="5099050"/>
          <p14:tracePt t="44281" x="1479550" y="5105400"/>
          <p14:tracePt t="44341" x="1473200" y="5111750"/>
          <p14:tracePt t="44353" x="1466850" y="5118100"/>
          <p14:tracePt t="44369" x="1466850" y="5124450"/>
          <p14:tracePt t="44386" x="1460500" y="5130800"/>
          <p14:tracePt t="44402" x="1460500" y="5137150"/>
          <p14:tracePt t="44421" x="1460500" y="5143500"/>
          <p14:tracePt t="44453" x="1466850" y="5143500"/>
          <p14:tracePt t="44473" x="1473200" y="5143500"/>
          <p14:tracePt t="44489" x="1479550" y="5137150"/>
          <p14:tracePt t="44505" x="1485900" y="5137150"/>
          <p14:tracePt t="44520" x="1492250" y="5130800"/>
          <p14:tracePt t="44533" x="1498600" y="5124450"/>
          <p14:tracePt t="44549" x="1504950" y="5124450"/>
          <p14:tracePt t="44573" x="1504950" y="5130800"/>
          <p14:tracePt t="44601" x="1504950" y="5137150"/>
          <p14:tracePt t="44633" x="1498600" y="5143500"/>
          <p14:tracePt t="44648" x="1492250" y="5149850"/>
          <p14:tracePt t="44661" x="1492250" y="5156200"/>
          <p14:tracePt t="44677" x="1485900" y="5162550"/>
          <p14:tracePt t="44693" x="1479550" y="5168900"/>
          <p14:tracePt t="44710" x="1473200" y="5175250"/>
          <p14:tracePt t="44721" x="1473200" y="5181600"/>
          <p14:tracePt t="44737" x="1473200" y="5187950"/>
          <p14:tracePt t="44761" x="1479550" y="5187950"/>
          <p14:tracePt t="44773" x="1485900" y="5194300"/>
          <p14:tracePt t="44789" x="1498600" y="5194300"/>
          <p14:tracePt t="44805" x="1504950" y="5200650"/>
          <p14:tracePt t="44821" x="1511300" y="5200650"/>
          <p14:tracePt t="44833" x="1517650" y="5200650"/>
          <p14:tracePt t="44850" x="1524000" y="5207000"/>
          <p14:tracePt t="44866" x="1530350" y="5213350"/>
          <p14:tracePt t="44883" x="1536700" y="5213350"/>
          <p14:tracePt t="44900" x="1530350" y="5213350"/>
          <p14:tracePt t="44969" x="1524000" y="5207000"/>
          <p14:tracePt t="44985" x="1517650" y="5207000"/>
          <p14:tracePt t="45001" x="1511300" y="5200650"/>
          <p14:tracePt t="45013" x="1504950" y="5194300"/>
          <p14:tracePt t="45028" x="1498600" y="5187950"/>
          <p14:tracePt t="45045" x="1498600" y="5181600"/>
          <p14:tracePt t="45069" x="1492250" y="5181600"/>
          <p14:tracePt t="45089" x="1485900" y="5181600"/>
          <p14:tracePt t="45105" x="1479550" y="5181600"/>
          <p14:tracePt t="45133" x="1485900" y="5187950"/>
          <p14:tracePt t="45193" x="1492250" y="5187950"/>
          <p14:tracePt t="45217" x="1492250" y="5194300"/>
          <p14:tracePt t="45300" x="1492250" y="5187950"/>
          <p14:tracePt t="45405" x="1492250" y="5194300"/>
          <p14:tracePt t="45493" x="1485900" y="5200650"/>
          <p14:tracePt t="45509" x="1485900" y="5207000"/>
          <p14:tracePt t="45525" x="1479550" y="5213350"/>
          <p14:tracePt t="45541" x="1473200" y="5213350"/>
          <p14:tracePt t="45553" x="1473200" y="5219700"/>
          <p14:tracePt t="45577" x="1466850" y="5219700"/>
          <p14:tracePt t="45601" x="1460500" y="5219700"/>
          <p14:tracePt t="45621" x="1454150" y="5219700"/>
          <p14:tracePt t="45637" x="1447800" y="5219700"/>
          <p14:tracePt t="45653" x="1441450" y="5213350"/>
          <p14:tracePt t="45669" x="1435100" y="5213350"/>
          <p14:tracePt t="45705" x="1435100" y="5207000"/>
          <p14:tracePt t="45733" x="1441450" y="5200650"/>
          <p14:tracePt t="45749" x="1441450" y="5194300"/>
          <p14:tracePt t="45761" x="1447800" y="5187950"/>
          <p14:tracePt t="45770" x="1454150" y="5175250"/>
          <p14:tracePt t="45786" x="1466850" y="5168900"/>
          <p14:tracePt t="45786" x="1473200" y="5162550"/>
          <p14:tracePt t="45805" x="1479550" y="5156200"/>
          <p14:tracePt t="45805" x="1485900" y="5156200"/>
          <p14:tracePt t="45805" x="1492250" y="5156200"/>
          <p14:tracePt t="45825" x="1498600" y="5149850"/>
          <p14:tracePt t="45837" x="1504950" y="5149850"/>
          <p14:tracePt t="45837" x="1517650" y="5149850"/>
          <p14:tracePt t="45855" x="1524000" y="5149850"/>
          <p14:tracePt t="45855" x="1530350" y="5149850"/>
          <p14:tracePt t="45872" x="1536700" y="5149850"/>
          <p14:tracePt t="45872" x="1543050" y="5149850"/>
          <p14:tracePt t="45889" x="1549400" y="5149850"/>
          <p14:tracePt t="45889" x="1555750" y="5143500"/>
          <p14:tracePt t="45905" x="1568450" y="5143500"/>
          <p14:tracePt t="45905" x="1574800" y="5137150"/>
          <p14:tracePt t="45922" x="1581150" y="5130800"/>
          <p14:tracePt t="45922" x="1587500" y="5130800"/>
          <p14:tracePt t="45939" x="1593850" y="5124450"/>
          <p14:tracePt t="45939" x="1600200" y="5124450"/>
          <p14:tracePt t="45956" x="1606550" y="5118100"/>
          <p14:tracePt t="45971" x="1612900" y="5111750"/>
          <p14:tracePt t="45989" x="1619250" y="5111750"/>
          <p14:tracePt t="46005" x="1625600" y="5111750"/>
          <p14:tracePt t="46093" x="1625600" y="5105400"/>
          <p14:tracePt t="46133" x="1619250" y="5105400"/>
          <p14:tracePt t="46162" x="1612900" y="5105400"/>
          <p14:tracePt t="46177" x="1606550" y="5105400"/>
          <p14:tracePt t="46209" x="1600200" y="5105400"/>
          <p14:tracePt t="46221" x="1593850" y="5111750"/>
          <p14:tracePt t="46237" x="1587500" y="5105400"/>
          <p14:tracePt t="46262" x="1581150" y="5105400"/>
          <p14:tracePt t="46289" x="1574800" y="5105400"/>
          <p14:tracePt t="46314" x="1568450" y="5111750"/>
          <p14:tracePt t="46358" x="1562100" y="5118100"/>
          <p14:tracePt t="46381" x="1562100" y="5124450"/>
          <p14:tracePt t="46589" x="1555750" y="5124450"/>
          <p14:tracePt t="46689" x="1549400" y="5124450"/>
          <p14:tracePt t="46718" x="1549400" y="5118100"/>
          <p14:tracePt t="46753" x="1549400" y="5111750"/>
          <p14:tracePt t="46778" x="1549400" y="5105400"/>
          <p14:tracePt t="46793" x="1549400" y="5099050"/>
          <p14:tracePt t="46809" x="1549400" y="5092700"/>
          <p14:tracePt t="46817" x="1549400" y="5086350"/>
          <p14:tracePt t="46827" x="1555750" y="5080000"/>
          <p14:tracePt t="46841" x="1555750" y="5073650"/>
          <p14:tracePt t="46857" x="1555750" y="5067300"/>
          <p14:tracePt t="46857" x="1555750" y="5060950"/>
          <p14:tracePt t="46876" x="1549400" y="5054600"/>
          <p14:tracePt t="46890" x="1549400" y="5048250"/>
          <p14:tracePt t="46914" x="1543050" y="5048250"/>
          <p14:tracePt t="46950" x="1549400" y="5041900"/>
          <p14:tracePt t="46989" x="1555750" y="5035550"/>
          <p14:tracePt t="47009" x="1562100" y="5035550"/>
          <p14:tracePt t="47026" x="1568450" y="5035550"/>
          <p14:tracePt t="47042" x="1574800" y="5035550"/>
          <p14:tracePt t="47050" x="1581150" y="5035550"/>
          <p14:tracePt t="47058" x="1587500" y="5035550"/>
          <p14:tracePt t="47058" x="1593850" y="5029200"/>
          <p14:tracePt t="47058" x="1600200" y="5029200"/>
          <p14:tracePt t="47079" x="1606550" y="5029200"/>
          <p14:tracePt t="47091" x="1612900" y="5029200"/>
          <p14:tracePt t="47091" x="1619250" y="5029200"/>
          <p14:tracePt t="47110" x="1625600" y="5029200"/>
          <p14:tracePt t="47110" x="1631950" y="5029200"/>
          <p14:tracePt t="47127" x="1638300" y="5029200"/>
          <p14:tracePt t="47141" x="1644650" y="5029200"/>
          <p14:tracePt t="47158" x="1651000" y="5029200"/>
          <p14:tracePt t="47175" x="1644650" y="5035550"/>
          <p14:tracePt t="47191" x="1638300" y="5041900"/>
          <p14:tracePt t="47208" x="1631950" y="5048250"/>
          <p14:tracePt t="47225" x="1625600" y="5048250"/>
          <p14:tracePt t="47242" x="1619250" y="5054600"/>
          <p14:tracePt t="47258" x="1606550" y="5054600"/>
          <p14:tracePt t="47275" x="1600200" y="5060950"/>
          <p14:tracePt t="47275" x="1593850" y="5060950"/>
          <p14:tracePt t="47294" x="1587500" y="5067300"/>
          <p14:tracePt t="47310" x="1581150" y="5073650"/>
          <p14:tracePt t="47326" x="1574800" y="5080000"/>
          <p14:tracePt t="47342" x="1568450" y="5086350"/>
          <p14:tracePt t="47359" x="1562100" y="5092700"/>
          <p14:tracePt t="47375" x="1562100" y="5099050"/>
          <p14:tracePt t="47393" x="1555750" y="5105400"/>
          <p14:tracePt t="47409" x="1555750" y="5111750"/>
          <p14:tracePt t="47426" x="1562100" y="5118100"/>
          <p14:tracePt t="47442" x="1562100" y="5124450"/>
          <p14:tracePt t="47459" x="1568450" y="5130800"/>
          <p14:tracePt t="47459" x="1568450" y="5137150"/>
          <p14:tracePt t="47477" x="1568450" y="5143500"/>
          <p14:tracePt t="47492" x="1562100" y="5149850"/>
          <p14:tracePt t="47509" x="1555750" y="5149850"/>
          <p14:tracePt t="47526" x="1549400" y="5156200"/>
          <p14:tracePt t="47543" x="1549400" y="5162550"/>
          <p14:tracePt t="47574" x="1543050" y="5162550"/>
          <p14:tracePt t="47618" x="1536700" y="5162550"/>
          <p14:tracePt t="47650" x="1530350" y="5168900"/>
          <p14:tracePt t="47678" x="1530350" y="5175250"/>
          <p14:tracePt t="47702" x="1524000" y="5181600"/>
          <p14:tracePt t="47730" x="1517650" y="5181600"/>
          <p14:tracePt t="47754" x="1511300" y="5181600"/>
          <p14:tracePt t="47770" x="1504950" y="5181600"/>
          <p14:tracePt t="47790" x="1498600" y="5181600"/>
          <p14:tracePt t="47814" x="1498600" y="5187950"/>
          <p14:tracePt t="47834" x="1492250" y="5187950"/>
          <p14:tracePt t="47850" x="1485900" y="5187950"/>
          <p14:tracePt t="47866" x="1479550" y="5187950"/>
          <p14:tracePt t="47882" x="1479550" y="5181600"/>
          <p14:tracePt t="47909" x="1485900" y="5181600"/>
          <p14:tracePt t="47926" x="1492250" y="5175250"/>
          <p14:tracePt t="47941" x="1498600" y="5175250"/>
          <p14:tracePt t="47951" x="1504950" y="5168900"/>
          <p14:tracePt t="47951" x="1511300" y="5168900"/>
          <p14:tracePt t="47963" x="1517650" y="5162550"/>
          <p14:tracePt t="47963" x="1524000" y="5162550"/>
          <p14:tracePt t="47980" x="1524000" y="5156200"/>
          <p14:tracePt t="47980" x="1530350" y="5156200"/>
          <p14:tracePt t="47996" x="1536700" y="5149850"/>
          <p14:tracePt t="47996" x="1543050" y="5143500"/>
          <p14:tracePt t="47996" x="1549400" y="5143500"/>
          <p14:tracePt t="48015" x="1555750" y="5137150"/>
          <p14:tracePt t="48031" x="1562100" y="5130800"/>
          <p14:tracePt t="48047" x="1568450" y="5124450"/>
          <p14:tracePt t="48063" x="1568450" y="5118100"/>
          <p14:tracePt t="48082" x="1562100" y="5118100"/>
          <p14:tracePt t="48134" x="1562100" y="5111750"/>
          <p14:tracePt t="48158" x="1555750" y="5105400"/>
          <p14:tracePt t="48182" x="1562100" y="5105400"/>
          <p14:tracePt t="48310" x="1568450" y="5105400"/>
          <p14:tracePt t="48322" x="1574800" y="5105400"/>
          <p14:tracePt t="48338" x="1581150" y="5105400"/>
          <p14:tracePt t="48354" x="1587500" y="5105400"/>
          <p14:tracePt t="48370" x="1600200" y="5105400"/>
          <p14:tracePt t="48383" x="1606550" y="5105400"/>
          <p14:tracePt t="48399" x="1612900" y="5105400"/>
          <p14:tracePt t="48399" x="1619250" y="5105400"/>
          <p14:tracePt t="48414" x="1631950" y="5105400"/>
          <p14:tracePt t="48414" x="1638300" y="5105400"/>
          <p14:tracePt t="48431" x="1644650" y="5105400"/>
          <p14:tracePt t="48431" x="1657350" y="5105400"/>
          <p14:tracePt t="48448" x="1663700" y="5105400"/>
          <p14:tracePt t="48448" x="1670050" y="5111750"/>
          <p14:tracePt t="48448" x="1682750" y="5111750"/>
          <p14:tracePt t="48467" x="1689100" y="5118100"/>
          <p14:tracePt t="48479" x="1695450" y="5118100"/>
          <p14:tracePt t="48479" x="1708150" y="5124450"/>
          <p14:tracePt t="48498" x="1708150" y="5130800"/>
          <p14:tracePt t="48513" x="1714500" y="5137150"/>
          <p14:tracePt t="48530" x="1720850" y="5149850"/>
          <p14:tracePt t="48547" x="1727200" y="5156200"/>
          <p14:tracePt t="48563" x="1733550" y="5156200"/>
          <p14:tracePt t="48580" x="1733550" y="5149850"/>
          <p14:tracePt t="48580" x="1733550" y="5137150"/>
          <p14:tracePt t="48599" x="1733550" y="5130800"/>
          <p14:tracePt t="48599" x="1727200" y="5099050"/>
          <p14:tracePt t="48615" x="1720850" y="5086350"/>
          <p14:tracePt t="48615" x="1714500" y="5067300"/>
          <p14:tracePt t="48632" x="1708150" y="5054600"/>
          <p14:tracePt t="48632" x="1701800" y="5035550"/>
          <p14:tracePt t="48648" x="1695450" y="5016500"/>
          <p14:tracePt t="48648" x="1682750" y="5003800"/>
          <p14:tracePt t="48665" x="1670050" y="4991100"/>
          <p14:tracePt t="48665" x="1651000" y="4965700"/>
          <p14:tracePt t="48682" x="1631950" y="4959350"/>
          <p14:tracePt t="48682" x="1619250" y="4953000"/>
          <p14:tracePt t="48699" x="1606550" y="4946650"/>
          <p14:tracePt t="48699" x="1593850" y="4940300"/>
          <p14:tracePt t="48715" x="1574800" y="4940300"/>
          <p14:tracePt t="48715" x="1562100" y="4940300"/>
          <p14:tracePt t="48715" x="1549400" y="4940300"/>
          <p14:tracePt t="48735" x="1530350" y="4940300"/>
          <p14:tracePt t="48747" x="1517650" y="4933950"/>
          <p14:tracePt t="48747" x="1492250" y="4933950"/>
          <p14:tracePt t="48767" x="1479550" y="4933950"/>
          <p14:tracePt t="48767" x="1473200" y="4940300"/>
          <p14:tracePt t="48783" x="1460500" y="4940300"/>
          <p14:tracePt t="48783" x="1460500" y="4946650"/>
          <p14:tracePt t="48799" x="1454150" y="4953000"/>
          <p14:tracePt t="48814" x="1460500" y="4965700"/>
          <p14:tracePt t="48830" x="1466850" y="4972050"/>
          <p14:tracePt t="48847" x="1473200" y="4965700"/>
          <p14:tracePt t="48847" x="1479550" y="4965700"/>
          <p14:tracePt t="48866" x="1485900" y="4959350"/>
          <p14:tracePt t="48866" x="1492250" y="4959350"/>
          <p14:tracePt t="48883" x="1504950" y="4953000"/>
          <p14:tracePt t="48883" x="1517650" y="4953000"/>
          <p14:tracePt t="48899" x="1530350" y="4946650"/>
          <p14:tracePt t="48899" x="1562100" y="4946650"/>
          <p14:tracePt t="48916" x="1593850" y="4946650"/>
          <p14:tracePt t="48916" x="1619250" y="4946650"/>
          <p14:tracePt t="48932" x="1657350" y="4953000"/>
          <p14:tracePt t="48932" x="1701800" y="4953000"/>
          <p14:tracePt t="48949" x="1752600" y="4953000"/>
          <p14:tracePt t="48949" x="1803400" y="4959350"/>
          <p14:tracePt t="48966" x="1860550" y="4959350"/>
          <p14:tracePt t="48966" x="1981200" y="4959350"/>
          <p14:tracePt t="48983" x="2044700" y="4959350"/>
          <p14:tracePt t="48983" x="2101850" y="4953000"/>
          <p14:tracePt t="49000" x="2159000" y="4946650"/>
          <p14:tracePt t="49000" x="2209800" y="4940300"/>
          <p14:tracePt t="49016" x="2260600" y="4933950"/>
          <p14:tracePt t="49016" x="2349500" y="4914900"/>
          <p14:tracePt t="49035" x="2393950" y="4908550"/>
          <p14:tracePt t="49035" x="2425700" y="4902200"/>
          <p14:tracePt t="49051" x="2463800" y="4889500"/>
          <p14:tracePt t="49051" x="2489200" y="4883150"/>
          <p14:tracePt t="49066" x="2514600" y="4876800"/>
          <p14:tracePt t="49066" x="2533650" y="4876800"/>
          <p14:tracePt t="49083" x="2546350" y="4876800"/>
          <p14:tracePt t="49083" x="2559050" y="4876800"/>
          <p14:tracePt t="49100" x="2565400" y="4876800"/>
          <p14:tracePt t="49100" x="2571750" y="4883150"/>
          <p14:tracePt t="49117" x="2578100" y="4889500"/>
          <p14:tracePt t="49131" x="2584450" y="4889500"/>
          <p14:tracePt t="49150" x="2590800" y="4889500"/>
          <p14:tracePt t="49165" x="2597150" y="4889500"/>
          <p14:tracePt t="49165" x="2609850" y="4883150"/>
          <p14:tracePt t="49184" x="2622550" y="4883150"/>
          <p14:tracePt t="49184" x="2635250" y="4883150"/>
          <p14:tracePt t="49184" x="2654300" y="4883150"/>
          <p14:tracePt t="49202" x="2673350" y="4883150"/>
          <p14:tracePt t="49202" x="2698750" y="4889500"/>
          <p14:tracePt t="49218" x="2730500" y="4889500"/>
          <p14:tracePt t="49218" x="2768600" y="4889500"/>
          <p14:tracePt t="49234" x="2806700" y="4895850"/>
          <p14:tracePt t="49234" x="2851150" y="4895850"/>
          <p14:tracePt t="49251" x="2895600" y="4902200"/>
          <p14:tracePt t="49251" x="2946400" y="4902200"/>
          <p14:tracePt t="49267" x="3048000" y="4908550"/>
          <p14:tracePt t="49267" x="3105150" y="4914900"/>
          <p14:tracePt t="49284" x="3155950" y="4914900"/>
          <p14:tracePt t="49284" x="3206750" y="4921250"/>
          <p14:tracePt t="49300" x="3257550" y="4927600"/>
          <p14:tracePt t="49300" x="3302000" y="4933950"/>
          <p14:tracePt t="49318" x="3346450" y="4933950"/>
          <p14:tracePt t="49318" x="3429000" y="4946650"/>
          <p14:tracePt t="49335" x="3460750" y="4953000"/>
          <p14:tracePt t="49335" x="3492500" y="4959350"/>
          <p14:tracePt t="49351" x="3517900" y="4959350"/>
          <p14:tracePt t="49351" x="3536950" y="4965700"/>
          <p14:tracePt t="49368" x="3549650" y="4965700"/>
          <p14:tracePt t="49368" x="3556000" y="4972050"/>
          <p14:tracePt t="49384" x="3562350" y="4972050"/>
          <p14:tracePt t="49399" x="3568700" y="4978400"/>
          <p14:tracePt t="49419" x="3562350" y="4978400"/>
          <p14:tracePt t="49442" x="3556000" y="4978400"/>
          <p14:tracePt t="49478" x="3549650" y="4984750"/>
          <p14:tracePt t="49530" x="3543300" y="4984750"/>
          <p14:tracePt t="49562" x="3536950" y="4984750"/>
          <p14:tracePt t="49574" x="3530600" y="4991100"/>
          <p14:tracePt t="49590" x="3530600" y="4997450"/>
          <p14:tracePt t="49606" x="3536950" y="4991100"/>
          <p14:tracePt t="49674" x="3536950" y="4997450"/>
          <p14:tracePt t="49750" x="3536950" y="5003800"/>
          <p14:tracePt t="49786" x="3543300" y="5010150"/>
          <p14:tracePt t="49974" x="3543300" y="5016500"/>
          <p14:tracePt t="50002" x="3543300" y="5022850"/>
          <p14:tracePt t="50026" x="3536950" y="5022850"/>
          <p14:tracePt t="50070" x="3530600" y="5022850"/>
          <p14:tracePt t="50146" x="3524250" y="5022850"/>
          <p14:tracePt t="50174" x="3517900" y="5022850"/>
          <p14:tracePt t="50222" x="3517900" y="5029200"/>
          <p14:tracePt t="50242" x="3511550" y="5035550"/>
          <p14:tracePt t="50266" x="3517900" y="5035550"/>
          <p14:tracePt t="50294" x="3517900" y="5041900"/>
          <p14:tracePt t="50318" x="3524250" y="5048250"/>
          <p14:tracePt t="50342" x="3524250" y="5054600"/>
          <p14:tracePt t="50363" x="3517900" y="5054600"/>
          <p14:tracePt t="50386" x="3511550" y="5048250"/>
          <p14:tracePt t="50430" x="3511550" y="5041900"/>
          <p14:tracePt t="50470" x="3511550" y="5035550"/>
          <p14:tracePt t="50522" x="3505200" y="5035550"/>
          <p14:tracePt t="50590" x="3498850" y="5035550"/>
          <p14:tracePt t="50602" x="3486150" y="5035550"/>
          <p14:tracePt t="50612" x="3479800" y="5035550"/>
          <p14:tracePt t="50620" x="3467100" y="5029200"/>
          <p14:tracePt t="50620" x="3454400" y="5029200"/>
          <p14:tracePt t="50639" x="3435350" y="5029200"/>
          <p14:tracePt t="50639" x="3378200" y="5022850"/>
          <p14:tracePt t="50655" x="3340100" y="5016500"/>
          <p14:tracePt t="50655" x="3302000" y="5010150"/>
          <p14:tracePt t="50672" x="3251200" y="5010150"/>
          <p14:tracePt t="50672" x="3194050" y="5003800"/>
          <p14:tracePt t="50688" x="3136900" y="5003800"/>
          <p14:tracePt t="50688" x="3073400" y="5010150"/>
          <p14:tracePt t="50705" x="2940050" y="5016500"/>
          <p14:tracePt t="50720" x="2876550" y="5022850"/>
          <p14:tracePt t="50720" x="2755900" y="5029200"/>
          <p14:tracePt t="50739" x="2698750" y="5035550"/>
          <p14:tracePt t="50739" x="2641600" y="5035550"/>
          <p14:tracePt t="50756" x="2597150" y="5029200"/>
          <p14:tracePt t="50756" x="2559050" y="5029200"/>
          <p14:tracePt t="50772" x="2527300" y="5022850"/>
          <p14:tracePt t="50772" x="2495550" y="5016500"/>
          <p14:tracePt t="50772" x="2476500" y="5010150"/>
          <p14:tracePt t="50792" x="2457450" y="5003800"/>
          <p14:tracePt t="50804" x="2444750" y="5003800"/>
          <p14:tracePt t="50804" x="2425700" y="5010150"/>
          <p14:tracePt t="50824" x="2419350" y="5016500"/>
          <p14:tracePt t="50824" x="2419350" y="5022850"/>
          <p14:tracePt t="50839" x="2413000" y="5022850"/>
          <p14:tracePt t="50839" x="2406650" y="5035550"/>
          <p14:tracePt t="50856" x="2400300" y="5041900"/>
          <p14:tracePt t="50856" x="2393950" y="5048250"/>
          <p14:tracePt t="50856" x="2387600" y="5054600"/>
          <p14:tracePt t="50875" x="2374900" y="5054600"/>
          <p14:tracePt t="50887" x="2343150" y="5060950"/>
          <p14:tracePt t="50887" x="2317750" y="5060950"/>
          <p14:tracePt t="50906" x="2292350" y="5060950"/>
          <p14:tracePt t="50906" x="2260600" y="5054600"/>
          <p14:tracePt t="50923" x="2222500" y="5048250"/>
          <p14:tracePt t="50923" x="2184400" y="5041900"/>
          <p14:tracePt t="50939" x="2139950" y="5035550"/>
          <p14:tracePt t="50939" x="2032000" y="5016500"/>
          <p14:tracePt t="50957" x="1981200" y="5010150"/>
          <p14:tracePt t="50957" x="1924050" y="5003800"/>
          <p14:tracePt t="50973" x="1866900" y="5003800"/>
          <p14:tracePt t="50973" x="1809750" y="5003800"/>
          <p14:tracePt t="50990" x="1758950" y="5010150"/>
          <p14:tracePt t="50990" x="1708150" y="5016500"/>
          <p14:tracePt t="51007" x="1625600" y="5029200"/>
          <p14:tracePt t="51007" x="1587500" y="5041900"/>
          <p14:tracePt t="51023" x="1555750" y="5048250"/>
          <p14:tracePt t="51023" x="1530350" y="5054600"/>
          <p14:tracePt t="51041" x="1504950" y="5060950"/>
          <p14:tracePt t="51041" x="1485900" y="5073650"/>
          <p14:tracePt t="51057" x="1473200" y="5080000"/>
          <p14:tracePt t="51057" x="1454150" y="5086350"/>
          <p14:tracePt t="51075" x="1447800" y="5092700"/>
          <p14:tracePt t="51089" x="1447800" y="5099050"/>
          <p14:tracePt t="51106" x="1454150" y="5099050"/>
          <p14:tracePt t="51106" x="1466850" y="5099050"/>
          <p14:tracePt t="51124" x="1473200" y="5099050"/>
          <p14:tracePt t="51124" x="1479550" y="5099050"/>
          <p14:tracePt t="51140" x="1485900" y="5099050"/>
          <p14:tracePt t="51140" x="1498600" y="5099050"/>
          <p14:tracePt t="51140" x="1504950" y="5099050"/>
          <p14:tracePt t="51159" x="1511300" y="5099050"/>
          <p14:tracePt t="51172" x="1524000" y="5099050"/>
          <p14:tracePt t="51172" x="1536700" y="5099050"/>
          <p14:tracePt t="51191" x="1543050" y="5105400"/>
          <p14:tracePt t="51191" x="1549400" y="5105400"/>
          <p14:tracePt t="51207" x="1555750" y="5111750"/>
          <p14:tracePt t="51222" x="1562100" y="5118100"/>
          <p14:tracePt t="51243" x="1555750" y="5118100"/>
          <p14:tracePt t="51263" x="1549400" y="5124450"/>
          <p14:tracePt t="51279" x="1543050" y="5124450"/>
          <p14:tracePt t="51294" x="1536700" y="5130800"/>
          <p14:tracePt t="51311" x="1530350" y="5130800"/>
          <p14:tracePt t="51323" x="1524000" y="5130800"/>
          <p14:tracePt t="51346" x="1524000" y="5137150"/>
          <p14:tracePt t="51383" x="1530350" y="5143500"/>
          <p14:tracePt t="51406" x="1530350" y="5149850"/>
          <p14:tracePt t="51451" x="1530350" y="5156200"/>
          <p14:tracePt t="51482" x="1524000" y="5162550"/>
          <p14:tracePt t="51503" x="1517650" y="5162550"/>
          <p14:tracePt t="51518" x="1511300" y="5162550"/>
          <p14:tracePt t="51534" x="1504950" y="5168900"/>
          <p14:tracePt t="51551" x="1498600" y="5168900"/>
          <p14:tracePt t="51563" x="1492250" y="5175250"/>
          <p14:tracePt t="51586" x="1498600" y="5168900"/>
          <p14:tracePt t="51638" x="1498600" y="5162550"/>
          <p14:tracePt t="51663" x="1498600" y="5156200"/>
          <p14:tracePt t="51682" x="1498600" y="5149850"/>
          <p14:tracePt t="51714" x="1492250" y="5149850"/>
          <p14:tracePt t="51743" x="1485900" y="5149850"/>
          <p14:tracePt t="51767" x="1479550" y="5156200"/>
          <p14:tracePt t="51783" x="1473200" y="5162550"/>
          <p14:tracePt t="51791" x="1466850" y="5162550"/>
          <p14:tracePt t="51807" x="1460500" y="5168900"/>
          <p14:tracePt t="51807" x="1454150" y="5175250"/>
          <p14:tracePt t="51829" x="1447800" y="5175250"/>
          <p14:tracePt t="51851" x="1454150" y="5181600"/>
          <p14:tracePt t="51871" x="1466850" y="5181600"/>
          <p14:tracePt t="51887" x="1479550" y="5181600"/>
          <p14:tracePt t="51911" x="1485900" y="5181600"/>
          <p14:tracePt t="51955" x="1479550" y="5187950"/>
          <p14:tracePt t="51998" x="1473200" y="5181600"/>
          <p14:tracePt t="52058" x="1466850" y="5175250"/>
          <p14:tracePt t="52119" x="1460500" y="5175250"/>
          <p14:tracePt t="52170" x="1454150" y="5168900"/>
          <p14:tracePt t="52187" x="1447800" y="5168900"/>
          <p14:tracePt t="52203" x="1435100" y="5168900"/>
          <p14:tracePt t="52215" x="1428750" y="5168900"/>
          <p14:tracePt t="52231" x="1422400" y="5168900"/>
          <p14:tracePt t="52247" x="1422400" y="5162550"/>
          <p14:tracePt t="52267" x="1428750" y="5156200"/>
          <p14:tracePt t="52283" x="1435100" y="5149850"/>
          <p14:tracePt t="52299" x="1435100" y="5143500"/>
          <p14:tracePt t="52309" x="1441450" y="5137150"/>
          <p14:tracePt t="52309" x="1447800" y="5137150"/>
          <p14:tracePt t="52329" x="1466850" y="5124450"/>
          <p14:tracePt t="52329" x="1479550" y="5124450"/>
          <p14:tracePt t="52345" x="1492250" y="5118100"/>
          <p14:tracePt t="52345" x="1511300" y="5118100"/>
          <p14:tracePt t="52361" x="1530350" y="5118100"/>
          <p14:tracePt t="52361" x="1555750" y="5118100"/>
          <p14:tracePt t="52378" x="1581150" y="5118100"/>
          <p14:tracePt t="52378" x="1651000" y="5118100"/>
          <p14:tracePt t="52395" x="1695450" y="5118100"/>
          <p14:tracePt t="52395" x="1739900" y="5118100"/>
          <p14:tracePt t="52412" x="1784350" y="5118100"/>
          <p14:tracePt t="52412" x="1835150" y="5118100"/>
          <p14:tracePt t="52428" x="1892300" y="5118100"/>
          <p14:tracePt t="52428" x="1943100" y="5118100"/>
          <p14:tracePt t="52444" x="1993900" y="5111750"/>
          <p14:tracePt t="52444" x="2044700" y="5111750"/>
          <p14:tracePt t="52444" x="2095500" y="5111750"/>
          <p14:tracePt t="52464" x="2139950" y="5111750"/>
          <p14:tracePt t="52476" x="2190750" y="5111750"/>
          <p14:tracePt t="52476" x="2273300" y="5118100"/>
          <p14:tracePt t="52496" x="2311400" y="5118100"/>
          <p14:tracePt t="52496" x="2349500" y="5124450"/>
          <p14:tracePt t="52512" x="2387600" y="5130800"/>
          <p14:tracePt t="52512" x="2419350" y="5130800"/>
          <p14:tracePt t="52529" x="2476500" y="5143500"/>
          <p14:tracePt t="52543" x="2501900" y="5143500"/>
          <p14:tracePt t="52543" x="2514600" y="5149850"/>
          <p14:tracePt t="52543" x="2533650" y="5156200"/>
          <p14:tracePt t="52565" x="2540000" y="5162550"/>
          <p14:tracePt t="52565" x="2546350" y="5168900"/>
          <p14:tracePt t="52579" x="2552700" y="5168900"/>
          <p14:tracePt t="52579" x="2552700" y="5175250"/>
          <p14:tracePt t="52595" x="2540000" y="5181600"/>
          <p14:tracePt t="52610" x="2540000" y="5187950"/>
          <p14:tracePt t="52610" x="2533650" y="5187950"/>
          <p14:tracePt t="52610" x="2527300" y="5187950"/>
          <p14:tracePt t="52631" x="2520950" y="5187950"/>
          <p14:tracePt t="52631" x="2514600" y="5187950"/>
          <p14:tracePt t="52645" x="2508250" y="5187950"/>
          <p14:tracePt t="52660" x="2501900" y="5181600"/>
          <p14:tracePt t="52677" x="2495550" y="5181600"/>
          <p14:tracePt t="52694" x="2489200" y="5175250"/>
          <p14:tracePt t="52711" x="2482850" y="5162550"/>
          <p14:tracePt t="52727" x="2482850" y="5156200"/>
          <p14:tracePt t="52744" x="2489200" y="5149850"/>
          <p14:tracePt t="52744" x="2495550" y="5143500"/>
          <p14:tracePt t="52764" x="2514600" y="5137150"/>
          <p14:tracePt t="52764" x="2527300" y="5137150"/>
          <p14:tracePt t="52780" x="2540000" y="5137150"/>
          <p14:tracePt t="52780" x="2565400" y="5137150"/>
          <p14:tracePt t="52796" x="2590800" y="5143500"/>
          <p14:tracePt t="52796" x="2628900" y="5156200"/>
          <p14:tracePt t="52796" x="2667000" y="5162550"/>
          <p14:tracePt t="52816" x="2717800" y="5175250"/>
          <p14:tracePt t="52816" x="2774950" y="5187950"/>
          <p14:tracePt t="52831" x="2832100" y="5194300"/>
          <p14:tracePt t="52844" x="2889250" y="5200650"/>
          <p14:tracePt t="52844" x="3003550" y="5207000"/>
          <p14:tracePt t="52864" x="3060700" y="5207000"/>
          <p14:tracePt t="52864" x="3105150" y="5207000"/>
          <p14:tracePt t="52880" x="3149600" y="5200650"/>
          <p14:tracePt t="52880" x="3194050" y="5194300"/>
          <p14:tracePt t="52896" x="3232150" y="5187950"/>
          <p14:tracePt t="52896" x="3263900" y="5181600"/>
          <p14:tracePt t="52896" x="3295650" y="5168900"/>
          <p14:tracePt t="52916" x="3321050" y="5162550"/>
          <p14:tracePt t="52928" x="3365500" y="5143500"/>
          <p14:tracePt t="52928" x="3384550" y="5137150"/>
          <p14:tracePt t="52947" x="3397250" y="5124450"/>
          <p14:tracePt t="52947" x="3409950" y="5124450"/>
          <p14:tracePt t="52964" x="3416300" y="5118100"/>
          <p14:tracePt t="52964" x="3429000" y="5111750"/>
          <p14:tracePt t="52980" x="3435350" y="5111750"/>
          <p14:tracePt t="52980" x="3441700" y="5111750"/>
          <p14:tracePt t="52997" x="3448050" y="5118100"/>
          <p14:tracePt t="53012" x="3448050" y="5124450"/>
          <p14:tracePt t="53028" x="3454400" y="5130800"/>
          <p14:tracePt t="53046" x="3454400" y="5137150"/>
          <p14:tracePt t="53065" x="3460750" y="5137150"/>
          <p14:tracePt t="53087" x="3467100" y="5143500"/>
          <p14:tracePt t="53103" x="3467100" y="5149850"/>
          <p14:tracePt t="53116" x="3473450" y="5156200"/>
          <p14:tracePt t="53132" x="3473450" y="5168900"/>
          <p14:tracePt t="53148" x="3467100" y="5168900"/>
          <p14:tracePt t="53267" x="3460750" y="5175250"/>
          <p14:tracePt t="53283" x="3454400" y="5175250"/>
          <p14:tracePt t="53295" x="3448050" y="5181600"/>
          <p14:tracePt t="53311" x="3441700" y="5181600"/>
          <p14:tracePt t="53327" x="3435350" y="5187950"/>
          <p14:tracePt t="53343" x="3429000" y="5187950"/>
          <p14:tracePt t="53355" x="3422650" y="5187950"/>
          <p14:tracePt t="53371" x="3416300" y="5187950"/>
          <p14:tracePt t="53387" x="3409950" y="5187950"/>
          <p14:tracePt t="53403" x="3403600" y="5187950"/>
          <p14:tracePt t="53415" x="3397250" y="5194300"/>
          <p14:tracePt t="53431" x="3390900" y="5194300"/>
          <p14:tracePt t="53447" x="3384550" y="5194300"/>
          <p14:tracePt t="53447" x="3378200" y="5194300"/>
          <p14:tracePt t="53465" x="3371850" y="5194300"/>
          <p14:tracePt t="53465" x="3365500" y="5194300"/>
          <p14:tracePt t="53483" x="3359150" y="5194300"/>
          <p14:tracePt t="53497" x="3352800" y="5200650"/>
          <p14:tracePt t="53514" x="3346450" y="5200650"/>
          <p14:tracePt t="53531" x="3346450" y="5207000"/>
          <p14:tracePt t="53559" x="3352800" y="5207000"/>
          <p14:tracePt t="53587" x="3359150" y="5207000"/>
          <p14:tracePt t="53611" x="3365500" y="5207000"/>
          <p14:tracePt t="53627" x="3371850" y="5207000"/>
          <p14:tracePt t="53643" x="3378200" y="5200650"/>
          <p14:tracePt t="53671" x="3384550" y="5194300"/>
          <p14:tracePt t="53687" x="3390900" y="5187950"/>
          <p14:tracePt t="53703" x="3403600" y="5181600"/>
          <p14:tracePt t="53715" x="3409950" y="5175250"/>
          <p14:tracePt t="53731" x="3416300" y="5168900"/>
          <p14:tracePt t="53731" x="3416300" y="5162550"/>
          <p14:tracePt t="53749" x="3422650" y="5162550"/>
          <p14:tracePt t="53749" x="3429000" y="5156200"/>
          <p14:tracePt t="53749" x="3435350" y="5149850"/>
          <p14:tracePt t="53768" x="3441700" y="5143500"/>
          <p14:tracePt t="53781" x="3448050" y="5137150"/>
          <p14:tracePt t="53781" x="3460750" y="5130800"/>
          <p14:tracePt t="53801" x="3467100" y="5130800"/>
          <p14:tracePt t="53801" x="3473450" y="5124450"/>
          <p14:tracePt t="53817" x="3479800" y="5124450"/>
          <p14:tracePt t="53817" x="3486150" y="5124450"/>
          <p14:tracePt t="53817" x="3492500" y="5118100"/>
          <p14:tracePt t="53837" x="3498850" y="5118100"/>
          <p14:tracePt t="53848" x="3505200" y="5111750"/>
          <p14:tracePt t="53864" x="3498850" y="5105400"/>
          <p14:tracePt t="53911" x="3505200" y="5099050"/>
          <p14:tracePt t="53987" x="3511550" y="5099050"/>
          <p14:tracePt t="53996" x="3517900" y="5099050"/>
          <p14:tracePt t="54004" x="3524250" y="5099050"/>
          <p14:tracePt t="54004" x="3530600" y="5092700"/>
          <p14:tracePt t="54018" x="3536950" y="5092700"/>
          <p14:tracePt t="54018" x="3543300" y="5092700"/>
          <p14:tracePt t="54034" x="3549650" y="5092700"/>
          <p14:tracePt t="54034" x="3556000" y="5086350"/>
          <p14:tracePt t="54051" x="3562350" y="5086350"/>
          <p14:tracePt t="54051" x="3575050" y="5086350"/>
          <p14:tracePt t="54068" x="3581400" y="5086350"/>
          <p14:tracePt t="54084" x="3575050" y="5092700"/>
          <p14:tracePt t="54151" x="3568700" y="5092700"/>
          <p14:tracePt t="54167" x="3562350" y="5099050"/>
          <p14:tracePt t="54183" x="3556000" y="5105400"/>
          <p14:tracePt t="54195" x="3549650" y="5105400"/>
          <p14:tracePt t="54211" x="3543300" y="5111750"/>
          <p14:tracePt t="54227" x="3536950" y="5105400"/>
          <p14:tracePt t="54255" x="3536950" y="5099050"/>
          <p14:tracePt t="54287" x="3536950" y="5092700"/>
          <p14:tracePt t="54311" x="3530600" y="5086350"/>
          <p14:tracePt t="54324" x="3517900" y="5086350"/>
          <p14:tracePt t="54339" x="3511550" y="5086350"/>
          <p14:tracePt t="54350" x="3505200" y="5086350"/>
          <p14:tracePt t="54350" x="3498850" y="5086350"/>
          <p14:tracePt t="54368" x="3486150" y="5092700"/>
          <p14:tracePt t="54368" x="3473450" y="5092700"/>
          <p14:tracePt t="54385" x="3467100" y="5099050"/>
          <p14:tracePt t="54385" x="3460750" y="5099050"/>
          <p14:tracePt t="54401" x="3454400" y="5105400"/>
          <p14:tracePt t="54401" x="3448050" y="5105400"/>
          <p14:tracePt t="54418" x="3441700" y="5111750"/>
          <p14:tracePt t="54418" x="3429000" y="5111750"/>
          <p14:tracePt t="54436" x="3422650" y="5118100"/>
          <p14:tracePt t="54451" x="3416300" y="5118100"/>
          <p14:tracePt t="54467" x="3409950" y="5118100"/>
          <p14:tracePt t="54484" x="3403600" y="5118100"/>
          <p14:tracePt t="54504" x="3397250" y="5111750"/>
          <p14:tracePt t="54615" x="3390900" y="5105400"/>
          <p14:tracePt t="54631" x="3390900" y="5099050"/>
          <p14:tracePt t="54647" x="3384550" y="5092700"/>
          <p14:tracePt t="54663" x="3384550" y="5086350"/>
          <p14:tracePt t="54675" x="3384550" y="5080000"/>
          <p14:tracePt t="54684" x="3384550" y="5073650"/>
          <p14:tracePt t="54684" x="3390900" y="5067300"/>
          <p14:tracePt t="54703" x="3390900" y="5060950"/>
          <p14:tracePt t="54703" x="3397250" y="5054600"/>
          <p14:tracePt t="54719" x="3397250" y="5041900"/>
          <p14:tracePt t="54719" x="3409950" y="5022850"/>
          <p14:tracePt t="54736" x="3409950" y="5010150"/>
          <p14:tracePt t="54736" x="3416300" y="4997450"/>
          <p14:tracePt t="54753" x="3422650" y="4984750"/>
          <p14:tracePt t="54753" x="3422650" y="4972050"/>
          <p14:tracePt t="54770" x="3429000" y="4959350"/>
          <p14:tracePt t="54770" x="3435350" y="4953000"/>
          <p14:tracePt t="54770" x="3435350" y="4940300"/>
          <p14:tracePt t="54789" x="3441700" y="4940300"/>
          <p14:tracePt t="54801" x="3441700" y="4933950"/>
          <p14:tracePt t="54818" x="3441700" y="4940300"/>
          <p14:tracePt t="54864" x="3435350" y="4940300"/>
          <p14:tracePt t="54879" x="3429000" y="4946650"/>
          <p14:tracePt t="54895" x="3422650" y="4953000"/>
          <p14:tracePt t="54907" x="3416300" y="4953000"/>
          <p14:tracePt t="54918" x="3409950" y="4953000"/>
          <p14:tracePt t="54918" x="3403600" y="4959350"/>
          <p14:tracePt t="54918" x="3397250" y="4959350"/>
          <p14:tracePt t="54940" x="3390900" y="4959350"/>
          <p14:tracePt t="54952" x="3384550" y="4965700"/>
          <p14:tracePt t="54952" x="3371850" y="4972050"/>
          <p14:tracePt t="54970" x="3365500" y="4972050"/>
          <p14:tracePt t="54970" x="3359150" y="4978400"/>
          <p14:tracePt t="54987" x="3352800" y="4984750"/>
          <p14:tracePt t="54987" x="3346450" y="4991100"/>
          <p14:tracePt t="55004" x="3340100" y="4991100"/>
          <p14:tracePt t="55004" x="3333750" y="4997450"/>
          <p14:tracePt t="55021" x="3321050" y="5003800"/>
          <p14:tracePt t="55021" x="3314700" y="5010150"/>
          <p14:tracePt t="55038" x="3308350" y="5016500"/>
          <p14:tracePt t="55053" x="3302000" y="5022850"/>
          <p14:tracePt t="55069" x="3295650" y="5029200"/>
          <p14:tracePt t="55086" x="3289300" y="5029200"/>
          <p14:tracePt t="55103" x="3282950" y="5035550"/>
          <p14:tracePt t="55119" x="3276600" y="5035550"/>
          <p14:tracePt t="55136" x="3270250" y="5041900"/>
          <p14:tracePt t="55152" x="3263900" y="5048250"/>
          <p14:tracePt t="55172" x="3263900" y="5054600"/>
          <p14:tracePt t="55203" x="3270250" y="5048250"/>
          <p14:tracePt t="55276" x="3276600" y="5048250"/>
          <p14:tracePt t="55291" x="3282950" y="5048250"/>
          <p14:tracePt t="55308" x="3295650" y="5041900"/>
          <p14:tracePt t="55324" x="3302000" y="5035550"/>
          <p14:tracePt t="55359" x="3308350" y="5029200"/>
          <p14:tracePt t="55384" x="3302000" y="5035550"/>
          <p14:tracePt t="55507" x="3295650" y="5035550"/>
          <p14:tracePt t="55531" x="3289300" y="5041900"/>
          <p14:tracePt t="55547" x="3282950" y="5041900"/>
          <p14:tracePt t="55564" x="3276600" y="5041900"/>
          <p14:tracePt t="55576" x="3270250" y="5048250"/>
          <p14:tracePt t="55592" x="3257550" y="5048250"/>
          <p14:tracePt t="55608" x="3251200" y="5048250"/>
          <p14:tracePt t="55624" x="3251200" y="5054600"/>
          <p14:tracePt t="55643" x="3251200" y="5060950"/>
          <p14:tracePt t="55668" x="3251200" y="5067300"/>
          <p14:tracePt t="55687" x="3263900" y="5067300"/>
          <p14:tracePt t="55703" x="3270250" y="5067300"/>
          <p14:tracePt t="55719" x="3282950" y="5067300"/>
          <p14:tracePt t="55729" x="3289300" y="5067300"/>
          <p14:tracePt t="55738" x="3295650" y="5067300"/>
          <p14:tracePt t="55738" x="3314700" y="5060950"/>
          <p14:tracePt t="55756" x="3321050" y="5060950"/>
          <p14:tracePt t="55756" x="3327400" y="5060950"/>
          <p14:tracePt t="55773" x="3333750" y="5060950"/>
          <p14:tracePt t="55773" x="3340100" y="5060950"/>
          <p14:tracePt t="55790" x="3346450" y="5060950"/>
          <p14:tracePt t="55790" x="3352800" y="5060950"/>
          <p14:tracePt t="55790" x="3359150" y="5060950"/>
          <p14:tracePt t="55809" x="3365500" y="5060950"/>
          <p14:tracePt t="55825" x="3371850" y="5067300"/>
          <p14:tracePt t="55848" x="3365500" y="5080000"/>
          <p14:tracePt t="55864" x="3365500" y="5086350"/>
          <p14:tracePt t="55876" x="3359150" y="5092700"/>
          <p14:tracePt t="55888" x="3359150" y="5099050"/>
          <p14:tracePt t="55888" x="3346450" y="5111750"/>
          <p14:tracePt t="55909" x="3340100" y="5118100"/>
          <p14:tracePt t="55909" x="3333750" y="5130800"/>
          <p14:tracePt t="55925" x="3327400" y="5143500"/>
          <p14:tracePt t="55925" x="3314700" y="5156200"/>
          <p14:tracePt t="55941" x="3302000" y="5175250"/>
          <p14:tracePt t="55941" x="3289300" y="5194300"/>
          <p14:tracePt t="55957" x="3276600" y="5213350"/>
          <p14:tracePt t="55957" x="3257550" y="5238750"/>
          <p14:tracePt t="55957" x="3232150" y="5264150"/>
          <p14:tracePt t="55976" x="3213100" y="5289550"/>
          <p14:tracePt t="55976" x="3187700" y="5314950"/>
          <p14:tracePt t="55991" x="3162300" y="5346700"/>
          <p14:tracePt t="55991" x="3130550" y="5378450"/>
          <p14:tracePt t="56007" x="3092450" y="5416550"/>
          <p14:tracePt t="56007" x="3054350" y="5454650"/>
          <p14:tracePt t="56024" x="3009900" y="5499100"/>
          <p14:tracePt t="56024" x="2959100" y="5543550"/>
          <p14:tracePt t="56041" x="2844800" y="5645150"/>
          <p14:tracePt t="56041" x="2781300" y="5695950"/>
          <p14:tracePt t="56058" x="2711450" y="5746750"/>
          <p14:tracePt t="56058" x="2647950" y="5803900"/>
          <p14:tracePt t="56074" x="2578100" y="5848350"/>
          <p14:tracePt t="56074" x="2508250" y="5899150"/>
          <p14:tracePt t="56091" x="2438400" y="5943600"/>
          <p14:tracePt t="56091" x="2305050" y="6032500"/>
          <p14:tracePt t="56108" x="2241550" y="6070600"/>
          <p14:tracePt t="56108" x="2171700" y="6108700"/>
          <p14:tracePt t="56125" x="2108200" y="6140450"/>
          <p14:tracePt t="56125" x="2038350" y="6178550"/>
          <p14:tracePt t="56141" x="1974850" y="6210300"/>
          <p14:tracePt t="56141" x="1911350" y="6254750"/>
          <p14:tracePt t="56157" x="1847850" y="6292850"/>
          <p14:tracePt t="56157" x="1784350" y="6343650"/>
          <p14:tracePt t="56157" x="1727200" y="6388100"/>
          <p14:tracePt t="56177" x="1670050" y="6438900"/>
          <p14:tracePt t="56189" x="1612900" y="6483350"/>
          <p14:tracePt t="57177" x="1225550" y="6451600"/>
          <p14:tracePt t="57197" x="1327150" y="6381750"/>
          <p14:tracePt t="57209" x="1377950" y="6350000"/>
          <p14:tracePt t="57209" x="1498600" y="6273800"/>
          <p14:tracePt t="57229" x="1555750" y="6229350"/>
          <p14:tracePt t="57229" x="1619250" y="6191250"/>
          <p14:tracePt t="57245" x="1682750" y="6153150"/>
          <p14:tracePt t="57245" x="1752600" y="6115050"/>
          <p14:tracePt t="57262" x="1816100" y="6076950"/>
          <p14:tracePt t="57262" x="1879600" y="6032500"/>
          <p14:tracePt t="57262" x="1943100" y="5994400"/>
          <p14:tracePt t="57281" x="2006600" y="5956300"/>
          <p14:tracePt t="57293" x="2057400" y="5911850"/>
          <p14:tracePt t="57293" x="2159000" y="5842000"/>
          <p14:tracePt t="57312" x="2197100" y="5810250"/>
          <p14:tracePt t="57312" x="2235200" y="5778500"/>
          <p14:tracePt t="57329" x="2266950" y="5746750"/>
          <p14:tracePt t="57329" x="2298700" y="5727700"/>
          <p14:tracePt t="57345" x="2317750" y="5708650"/>
          <p14:tracePt t="57345" x="2336800" y="5695950"/>
          <p14:tracePt t="57345" x="2349500" y="5689600"/>
          <p14:tracePt t="57365" x="2355850" y="5683250"/>
          <p14:tracePt t="57377" x="2343150" y="5683250"/>
          <p14:tracePt t="57393" x="2330450" y="5689600"/>
          <p14:tracePt t="57393" x="2311400" y="5695950"/>
          <p14:tracePt t="57412" x="2292350" y="5708650"/>
          <p14:tracePt t="57412" x="2241550" y="5727700"/>
          <p14:tracePt t="57429" x="2209800" y="5740400"/>
          <p14:tracePt t="57429" x="2178050" y="5746750"/>
          <p14:tracePt t="57446" x="2139950" y="5753100"/>
          <p14:tracePt t="57446" x="2101850" y="5759450"/>
          <p14:tracePt t="57462" x="2057400" y="5759450"/>
          <p14:tracePt t="57462" x="2012950" y="5759450"/>
          <p14:tracePt t="57479" x="1968500" y="5759450"/>
          <p14:tracePt t="57479" x="1873250" y="5746750"/>
          <p14:tracePt t="57496" x="1822450" y="5734050"/>
          <p14:tracePt t="57496" x="1778000" y="5721350"/>
          <p14:tracePt t="57513" x="1727200" y="5702300"/>
          <p14:tracePt t="57513" x="1682750" y="5676900"/>
          <p14:tracePt t="57531" x="1631950" y="5651500"/>
          <p14:tracePt t="57531" x="1587500" y="5613400"/>
          <p14:tracePt t="57531" x="1543050" y="5575300"/>
          <p14:tracePt t="57549" x="1498600" y="5530850"/>
          <p14:tracePt t="57562" x="1454150" y="5486400"/>
          <p14:tracePt t="57562" x="1358900" y="5365750"/>
          <p14:tracePt t="57582" x="1314450" y="5302250"/>
          <p14:tracePt t="57582" x="1270000" y="5232400"/>
          <p14:tracePt t="57597" x="1225550" y="5162550"/>
          <p14:tracePt t="57597" x="1181100" y="5080000"/>
          <p14:tracePt t="57614" x="1136650" y="5003800"/>
          <p14:tracePt t="57614" x="1098550" y="4921250"/>
          <p14:tracePt t="57631" x="1060450" y="4838700"/>
          <p14:tracePt t="57631" x="1028700" y="4749800"/>
          <p14:tracePt t="57631" x="996950" y="4660900"/>
          <p14:tracePt t="57649" x="971550" y="4565650"/>
          <p14:tracePt t="57662" x="933450" y="4368800"/>
          <p14:tracePt t="57662" x="914400" y="4267200"/>
          <p14:tracePt t="57680" x="908050" y="4159250"/>
          <p14:tracePt t="57680" x="901700" y="4057650"/>
          <p14:tracePt t="57697" x="908050" y="3956050"/>
          <p14:tracePt t="57697" x="920750" y="3848100"/>
          <p14:tracePt t="57715" x="939800" y="3752850"/>
          <p14:tracePt t="57715" x="996950" y="3556000"/>
          <p14:tracePt t="57731" x="1041400" y="3467100"/>
          <p14:tracePt t="57731" x="1085850" y="3378200"/>
          <p14:tracePt t="57748" x="1143000" y="3302000"/>
          <p14:tracePt t="57748" x="1206500" y="3219450"/>
          <p14:tracePt t="57764" x="1270000" y="3143250"/>
          <p14:tracePt t="57764" x="1346200" y="3073400"/>
          <p14:tracePt t="57782" x="1517650" y="2940050"/>
          <p14:tracePt t="57782" x="1606550" y="2882900"/>
          <p14:tracePt t="57798" x="1701800" y="2825750"/>
          <p14:tracePt t="57798" x="1797050" y="2781300"/>
          <p14:tracePt t="57816" x="1892300" y="2736850"/>
          <p14:tracePt t="57816" x="1987550" y="2698750"/>
          <p14:tracePt t="57833" x="2089150" y="2667000"/>
          <p14:tracePt t="57833" x="2184400" y="2641600"/>
          <p14:tracePt t="57833" x="2286000" y="2622550"/>
          <p14:tracePt t="57850" x="2381250" y="2609850"/>
          <p14:tracePt t="57863" x="2482850" y="2597150"/>
          <p14:tracePt t="57863" x="2686050" y="2597150"/>
          <p14:tracePt t="57882" x="2787650" y="2609850"/>
          <p14:tracePt t="57882" x="2889250" y="2622550"/>
          <p14:tracePt t="57898" x="2984500" y="2641600"/>
          <p14:tracePt t="57898" x="3079750" y="2667000"/>
          <p14:tracePt t="57898" x="3175000" y="2705100"/>
          <p14:tracePt t="57918" x="3263900" y="2736850"/>
          <p14:tracePt t="57930" x="3346450" y="2781300"/>
          <p14:tracePt t="57930" x="3429000" y="2832100"/>
          <p14:tracePt t="57930" x="3511550" y="2882900"/>
          <p14:tracePt t="57950" x="3594100" y="2946400"/>
          <p14:tracePt t="57950" x="3670300" y="3003550"/>
          <p14:tracePt t="57966" x="3746500" y="3073400"/>
          <p14:tracePt t="57966" x="3816350" y="3143250"/>
          <p14:tracePt t="57982" x="3886200" y="3219450"/>
          <p14:tracePt t="57982" x="3943350" y="3302000"/>
          <p14:tracePt t="57999" x="4000500" y="3390900"/>
          <p14:tracePt t="57999" x="4051300" y="3479800"/>
          <p14:tracePt t="57999" x="4095750" y="3581400"/>
          <p14:tracePt t="58018" x="4127500" y="3676650"/>
          <p14:tracePt t="58018" x="4159250" y="3778250"/>
          <p14:tracePt t="58032" x="4178300" y="3879850"/>
          <p14:tracePt t="58032" x="4191000" y="3981450"/>
          <p14:tracePt t="58049" x="4191000" y="4076700"/>
          <p14:tracePt t="58049" x="4191000" y="4171950"/>
          <p14:tracePt t="58066" x="4178300" y="4267200"/>
          <p14:tracePt t="58066" x="4152900" y="4349750"/>
          <p14:tracePt t="58082" x="4095750" y="4521200"/>
          <p14:tracePt t="58082" x="4057650" y="4597400"/>
          <p14:tracePt t="58099" x="4013200" y="4673600"/>
          <p14:tracePt t="58099" x="3962400" y="4749800"/>
          <p14:tracePt t="58117" x="3911600" y="4819650"/>
          <p14:tracePt t="58117" x="3854450" y="4883150"/>
          <p14:tracePt t="58132" x="3790950" y="4940300"/>
          <p14:tracePt t="58132" x="3670300" y="5041900"/>
          <p14:tracePt t="58150" x="3606800" y="5086350"/>
          <p14:tracePt t="58150" x="3543300" y="5124450"/>
          <p14:tracePt t="58167" x="3486150" y="5149850"/>
          <p14:tracePt t="58167" x="3429000" y="5175250"/>
          <p14:tracePt t="58183" x="3371850" y="5194300"/>
          <p14:tracePt t="58183" x="3321050" y="5213350"/>
          <p14:tracePt t="58199" x="3270250" y="5219700"/>
          <p14:tracePt t="58199" x="3219450" y="5226050"/>
          <p14:tracePt t="58199" x="3175000" y="5232400"/>
          <p14:tracePt t="58218" x="3130550" y="5232400"/>
          <p14:tracePt t="58231" x="3092450" y="5238750"/>
          <p14:tracePt t="58231" x="3016250" y="5238750"/>
          <p14:tracePt t="58250" x="2978150" y="5238750"/>
          <p14:tracePt t="58250" x="2946400" y="5245100"/>
          <p14:tracePt t="58267" x="2914650" y="5245100"/>
          <p14:tracePt t="58267" x="2889250" y="5251450"/>
          <p14:tracePt t="58283" x="2863850" y="5257800"/>
          <p14:tracePt t="58283" x="2838450" y="5264150"/>
          <p14:tracePt t="58283" x="2825750" y="5270500"/>
          <p14:tracePt t="58302" x="2806700" y="5276850"/>
          <p14:tracePt t="58314" x="2794000" y="5283200"/>
          <p14:tracePt t="58314" x="2774950" y="5295900"/>
          <p14:tracePt t="58333" x="2768600" y="5302250"/>
          <p14:tracePt t="58333" x="2762250" y="5308600"/>
          <p14:tracePt t="58350" x="2755900" y="5314950"/>
          <p14:tracePt t="58365" x="2749550" y="5321300"/>
          <p14:tracePt t="58381" x="2749550" y="5327650"/>
          <p14:tracePt t="58398" x="2743200" y="5334000"/>
          <p14:tracePt t="58415" x="2743200" y="5340350"/>
          <p14:tracePt t="58432" x="2736850" y="5353050"/>
          <p14:tracePt t="58432" x="2730500" y="5359400"/>
          <p14:tracePt t="58450" x="2724150" y="5365750"/>
          <p14:tracePt t="58450" x="2724150" y="5372100"/>
          <p14:tracePt t="58467" x="2717800" y="5378450"/>
          <p14:tracePt t="58467" x="2711450" y="5378450"/>
          <p14:tracePt t="58483" x="2711450" y="5384800"/>
          <p14:tracePt t="58499" x="2705100" y="5391150"/>
          <p14:tracePt t="58499" x="2705100" y="5403850"/>
          <p14:tracePt t="58518" x="2698750" y="5410200"/>
          <p14:tracePt t="58534" x="2705100" y="5410200"/>
          <p14:tracePt t="58550" x="2705100" y="5416550"/>
          <p14:tracePt t="58566" x="2711450" y="5422900"/>
          <p14:tracePt t="58582" x="2717800" y="5422900"/>
          <p14:tracePt t="58599" x="2724150" y="5422900"/>
          <p14:tracePt t="58616" x="2730500" y="5416550"/>
          <p14:tracePt t="58632" x="2736850" y="5416550"/>
          <p14:tracePt t="58649" x="2743200" y="5416550"/>
          <p14:tracePt t="58666" x="2749550" y="5410200"/>
          <p14:tracePt t="58683" x="2755900" y="5410200"/>
          <p14:tracePt t="58699" x="2755900" y="5403850"/>
          <p14:tracePt t="58721" x="2755900" y="5397500"/>
          <p14:tracePt t="58749" x="2762250" y="5391150"/>
          <p14:tracePt t="58773" x="2768600" y="5391150"/>
          <p14:tracePt t="58825" x="2774950" y="5384800"/>
          <p14:tracePt t="58865" x="2774950" y="5378450"/>
          <p14:tracePt t="58885" x="2781300" y="5378450"/>
          <p14:tracePt t="58909" x="2787650" y="5372100"/>
          <p14:tracePt t="58937" x="2781300" y="5372100"/>
          <p14:tracePt t="59065" x="2787650" y="5372100"/>
          <p14:tracePt t="59169" x="2787650" y="5365750"/>
          <p14:tracePt t="59229" x="2794000" y="5359400"/>
          <p14:tracePt t="59269" x="2800350" y="5359400"/>
          <p14:tracePt t="59289" x="2806700" y="5359400"/>
          <p14:tracePt t="59313" x="2806700" y="5365750"/>
          <p14:tracePt t="59425" x="2806700" y="5359400"/>
          <p14:tracePt t="59485" x="2813050" y="5353050"/>
          <p14:tracePt t="59517" x="2819400" y="5359400"/>
          <p14:tracePt t="59597" x="2813050" y="5359400"/>
          <p14:tracePt t="59681" x="2813050" y="5365750"/>
          <p14:tracePt t="59757" x="2819400" y="5365750"/>
          <p14:tracePt t="59869" x="2813050" y="5365750"/>
          <p14:tracePt t="59921" x="2806700" y="5365750"/>
          <p14:tracePt t="59945" x="2806700" y="5372100"/>
          <p14:tracePt t="60009" x="2800350" y="5378450"/>
          <p14:tracePt t="60069" x="2794000" y="5378450"/>
          <p14:tracePt t="60101" x="2794000" y="5372100"/>
          <p14:tracePt t="60137" x="2800350" y="5372100"/>
          <p14:tracePt t="60161" x="2806700" y="5378450"/>
          <p14:tracePt t="60333" x="2800350" y="5378450"/>
          <p14:tracePt t="60366" x="2794000" y="5384800"/>
          <p14:tracePt t="60377" x="2787650" y="5384800"/>
          <p14:tracePt t="60394" x="2781300" y="5384800"/>
          <p14:tracePt t="60410" x="2774950" y="5384800"/>
          <p14:tracePt t="60426" x="2768600" y="5384800"/>
          <p14:tracePt t="60445" x="2774950" y="5378450"/>
          <p14:tracePt t="60545" x="2781300" y="5378450"/>
          <p14:tracePt t="60558" x="2787650" y="5372100"/>
          <p14:tracePt t="60574" x="2794000" y="5372100"/>
          <p14:tracePt t="60598" x="2800350" y="5365750"/>
          <p14:tracePt t="60618" x="2806700" y="5365750"/>
          <p14:tracePt t="60634" x="2813050" y="5365750"/>
          <p14:tracePt t="60650" x="2819400" y="5359400"/>
          <p14:tracePt t="60666" x="2825750" y="5353050"/>
          <p14:tracePt t="60678" x="2832100" y="5353050"/>
          <p14:tracePt t="60694" x="2832100" y="5346700"/>
          <p14:tracePt t="60710" x="2838450" y="5340350"/>
          <p14:tracePt t="60730" x="2832100" y="5340350"/>
          <p14:tracePt t="60789" x="2825750" y="5346700"/>
          <p14:tracePt t="60873" x="2819400" y="5353050"/>
          <p14:tracePt t="60905" x="2813050" y="5359400"/>
          <p14:tracePt t="60950" x="2813050" y="5365750"/>
          <p14:tracePt t="60978" x="2806700" y="5372100"/>
          <p14:tracePt t="61025" x="2800350" y="5372100"/>
          <p14:tracePt t="61106" x="2794000" y="5378450"/>
          <p14:tracePt t="61138" x="2787650" y="5378450"/>
          <p14:tracePt t="61166" x="2787650" y="5384800"/>
          <p14:tracePt t="61206" x="2794000" y="5384800"/>
          <p14:tracePt t="61226" x="2806700" y="5378450"/>
          <p14:tracePt t="61242" x="2813050" y="5378450"/>
          <p14:tracePt t="61251" x="2819400" y="5372100"/>
          <p14:tracePt t="61266" x="2832100" y="5372100"/>
          <p14:tracePt t="61275" x="2838450" y="5365750"/>
          <p14:tracePt t="61275" x="2851150" y="5359400"/>
          <p14:tracePt t="61295" x="2857500" y="5353050"/>
          <p14:tracePt t="61295" x="2863850" y="5346700"/>
          <p14:tracePt t="61310" x="2876550" y="5340350"/>
          <p14:tracePt t="61310" x="2882900" y="5340350"/>
          <p14:tracePt t="61327" x="2895600" y="5334000"/>
          <p14:tracePt t="61327" x="2901950" y="5334000"/>
          <p14:tracePt t="61327" x="2914650" y="5327650"/>
          <p14:tracePt t="61346" x="2921000" y="5327650"/>
          <p14:tracePt t="61358" x="2933700" y="5321300"/>
          <p14:tracePt t="61358" x="2940050" y="5321300"/>
          <p14:tracePt t="61358" x="2952750" y="5314950"/>
          <p14:tracePt t="61380" x="2959100" y="5308600"/>
          <p14:tracePt t="61380" x="2965450" y="5308600"/>
          <p14:tracePt t="61394" x="2971800" y="5302250"/>
          <p14:tracePt t="61394" x="2978150" y="5295900"/>
          <p14:tracePt t="61410" x="2984500" y="5295900"/>
          <p14:tracePt t="61410" x="2990850" y="5289550"/>
          <p14:tracePt t="61427" x="2997200" y="5276850"/>
          <p14:tracePt t="61442" x="2997200" y="5270500"/>
          <p14:tracePt t="61466" x="2990850" y="5270500"/>
          <p14:tracePt t="61482" x="2984500" y="5270500"/>
          <p14:tracePt t="61492" x="2978150" y="5270500"/>
          <p14:tracePt t="61492" x="2965450" y="5276850"/>
          <p14:tracePt t="61511" x="2959100" y="5276850"/>
          <p14:tracePt t="61511" x="2946400" y="5283200"/>
          <p14:tracePt t="61527" x="2940050" y="5283200"/>
          <p14:tracePt t="61527" x="2933700" y="5289550"/>
          <p14:tracePt t="61544" x="2927350" y="5295900"/>
          <p14:tracePt t="61544" x="2921000" y="5295900"/>
          <p14:tracePt t="61561" x="2914650" y="5302250"/>
          <p14:tracePt t="61576" x="2921000" y="5302250"/>
          <p14:tracePt t="61610" x="2921000" y="5295900"/>
          <p14:tracePt t="61619" x="2927350" y="5295900"/>
          <p14:tracePt t="61626" x="2933700" y="5289550"/>
          <p14:tracePt t="61626" x="2946400" y="5283200"/>
          <p14:tracePt t="61626" x="2952750" y="5276850"/>
          <p14:tracePt t="61647" x="2965450" y="5276850"/>
          <p14:tracePt t="61659" x="2978150" y="5270500"/>
          <p14:tracePt t="61659" x="3009900" y="5264150"/>
          <p14:tracePt t="61679" x="3028950" y="5257800"/>
          <p14:tracePt t="61679" x="3054350" y="5257800"/>
          <p14:tracePt t="61695" x="3079750" y="5257800"/>
          <p14:tracePt t="61695" x="3117850" y="5257800"/>
          <p14:tracePt t="61711" x="3155950" y="5264150"/>
          <p14:tracePt t="61711" x="3206750" y="5257800"/>
          <p14:tracePt t="61711" x="3263900" y="5257800"/>
          <p14:tracePt t="61731" x="3327400" y="5257800"/>
          <p14:tracePt t="61743" x="3486150" y="5245100"/>
          <p14:tracePt t="61743" x="3581400" y="5238750"/>
          <p14:tracePt t="61762" x="3676650" y="5232400"/>
          <p14:tracePt t="61762" x="3778250" y="5226050"/>
          <p14:tracePt t="61779" x="3886200" y="5219700"/>
          <p14:tracePt t="61779" x="3994150" y="5219700"/>
          <p14:tracePt t="61795" x="4108450" y="5226050"/>
          <p14:tracePt t="61795" x="4330700" y="5251450"/>
          <p14:tracePt t="61812" x="4445000" y="5270500"/>
          <p14:tracePt t="61812" x="4559300" y="5289550"/>
          <p14:tracePt t="61830" x="4673600" y="5308600"/>
          <p14:tracePt t="61830" x="4787900" y="5327650"/>
          <p14:tracePt t="61846" x="4895850" y="5346700"/>
          <p14:tracePt t="61846" x="5003800" y="5359400"/>
          <p14:tracePt t="61862" x="5219700" y="5384800"/>
          <p14:tracePt t="61862" x="5314950" y="5397500"/>
          <p14:tracePt t="61880" x="5410200" y="5403850"/>
          <p14:tracePt t="61880" x="5499100" y="5410200"/>
          <p14:tracePt t="61895" x="5581650" y="5410200"/>
          <p14:tracePt t="61895" x="5664200" y="5410200"/>
          <p14:tracePt t="61912" x="5734050" y="5410200"/>
          <p14:tracePt t="61912" x="5803900" y="5410200"/>
          <p14:tracePt t="61912" x="5861050" y="5410200"/>
          <p14:tracePt t="61931" x="5918200" y="5403850"/>
          <p14:tracePt t="61944" x="5969000" y="5403850"/>
          <p14:tracePt t="61944" x="6057900" y="5391150"/>
          <p14:tracePt t="61963" x="6089650" y="5384800"/>
          <p14:tracePt t="61963" x="6121400" y="5378450"/>
          <p14:tracePt t="61979" x="6146800" y="5372100"/>
          <p14:tracePt t="61979" x="6172200" y="5365750"/>
          <p14:tracePt t="61996" x="6184900" y="5359400"/>
          <p14:tracePt t="61996" x="6197600" y="5359400"/>
          <p14:tracePt t="61996" x="6203950" y="5353050"/>
          <p14:tracePt t="62015" x="6210300" y="5353050"/>
          <p14:tracePt t="62030" x="6203950" y="5353050"/>
          <p14:tracePt t="62049" x="6197600" y="5353050"/>
          <p14:tracePt t="62061" x="6191250" y="5353050"/>
          <p14:tracePt t="62061" x="6184900" y="5359400"/>
          <p14:tracePt t="62080" x="6178550" y="5359400"/>
          <p14:tracePt t="62080" x="6172200" y="5359400"/>
          <p14:tracePt t="62080" x="6165850" y="5365750"/>
          <p14:tracePt t="62099" x="6159500" y="5365750"/>
          <p14:tracePt t="62111" x="6159500" y="5359400"/>
          <p14:tracePt t="62166" x="6165850" y="5353050"/>
          <p14:tracePt t="62178" x="6172200" y="5346700"/>
          <p14:tracePt t="62218" x="6165850" y="5340350"/>
          <p14:tracePt t="62262" x="6159500" y="5346700"/>
          <p14:tracePt t="62286" x="6153150" y="5346700"/>
          <p14:tracePt t="62298" x="6146800" y="5346700"/>
          <p14:tracePt t="62315" x="6140450" y="5353050"/>
          <p14:tracePt t="62331" x="6134100" y="5359400"/>
          <p14:tracePt t="62347" x="6127750" y="5359400"/>
          <p14:tracePt t="62362" x="6121400" y="5365750"/>
          <p14:tracePt t="62378" x="6121400" y="5372100"/>
          <p14:tracePt t="62395" x="6115050" y="5378450"/>
          <p14:tracePt t="62412" x="6108700" y="5378450"/>
          <p14:tracePt t="62429" x="6096000" y="5384800"/>
          <p14:tracePt t="62445" x="6089650" y="5391150"/>
          <p14:tracePt t="62445" x="6083300" y="5391150"/>
          <p14:tracePt t="62464" x="6070600" y="5403850"/>
          <p14:tracePt t="62464" x="6064250" y="5403850"/>
          <p14:tracePt t="62480" x="6051550" y="5410200"/>
          <p14:tracePt t="62480" x="6038850" y="5416550"/>
          <p14:tracePt t="62498" x="6026150" y="5416550"/>
          <p14:tracePt t="62498" x="6013450" y="5422900"/>
          <p14:tracePt t="62514" x="5994400" y="5422900"/>
          <p14:tracePt t="62514" x="5956300" y="5422900"/>
          <p14:tracePt t="62531" x="5937250" y="5422900"/>
          <p14:tracePt t="62531" x="5911850" y="5416550"/>
          <p14:tracePt t="62548" x="5892800" y="5416550"/>
          <p14:tracePt t="62548" x="5867400" y="5410200"/>
          <p14:tracePt t="62564" x="5842000" y="5397500"/>
          <p14:tracePt t="62564" x="5810250" y="5391150"/>
          <p14:tracePt t="62581" x="5778500" y="5378450"/>
          <p14:tracePt t="62581" x="5746750" y="5359400"/>
          <p14:tracePt t="62599" x="5676900" y="5321300"/>
          <p14:tracePt t="62599" x="5638800" y="5295900"/>
          <p14:tracePt t="62615" x="5600700" y="5264150"/>
          <p14:tracePt t="62615" x="5556250" y="5226050"/>
          <p14:tracePt t="62632" x="5518150" y="5187950"/>
          <p14:tracePt t="62632" x="5480050" y="5143500"/>
          <p14:tracePt t="62648" x="5441950" y="5092700"/>
          <p14:tracePt t="62648" x="5403850" y="5035550"/>
          <p14:tracePt t="62648" x="5365750" y="4972050"/>
          <p14:tracePt t="62668" x="5334000" y="4902200"/>
          <p14:tracePt t="62679" x="5302250" y="4819650"/>
          <p14:tracePt t="62679" x="5245100" y="4641850"/>
          <p14:tracePt t="62699" x="5219700" y="4540250"/>
          <p14:tracePt t="62699" x="5200650" y="4432300"/>
          <p14:tracePt t="62716" x="5187950" y="4318000"/>
          <p14:tracePt t="62716" x="5175250" y="4191000"/>
          <p14:tracePt t="62732" x="5168900" y="4064000"/>
          <p14:tracePt t="62732" x="5162550" y="3937000"/>
          <p14:tracePt t="62732" x="5168900" y="3803650"/>
          <p14:tracePt t="62751" x="5181600" y="3676650"/>
          <p14:tracePt t="62763" x="5238750" y="3429000"/>
          <p14:tracePt t="62763" x="5283200" y="3314700"/>
          <p14:tracePt t="62782" x="5334000" y="3200400"/>
          <p14:tracePt t="62782" x="5397500" y="3098800"/>
          <p14:tracePt t="62798" x="5467350" y="3003550"/>
          <p14:tracePt t="62798" x="5543550" y="2914650"/>
          <p14:tracePt t="62798" x="5626100" y="2832100"/>
          <p14:tracePt t="62818" x="5715000" y="2749550"/>
          <p14:tracePt t="62818" x="5810250" y="2679700"/>
          <p14:tracePt t="62832" x="5905500" y="2609850"/>
          <p14:tracePt t="62832" x="6000750" y="2546350"/>
          <p14:tracePt t="62849" x="6096000" y="2489200"/>
          <p14:tracePt t="62849" x="6197600" y="2438400"/>
          <p14:tracePt t="62866" x="6299200" y="2400300"/>
          <p14:tracePt t="62866" x="6400800" y="2368550"/>
          <p14:tracePt t="62882" x="6502400" y="2343150"/>
          <p14:tracePt t="62882" x="6705600" y="2311400"/>
          <p14:tracePt t="62899" x="6807200" y="2305050"/>
          <p14:tracePt t="62899" x="6902450" y="2305050"/>
          <p14:tracePt t="62916" x="7004050" y="2311400"/>
          <p14:tracePt t="62916" x="7099300" y="2324100"/>
          <p14:tracePt t="62932" x="7194550" y="2343150"/>
          <p14:tracePt t="62932" x="7283450" y="2368550"/>
          <p14:tracePt t="62932" x="7378700" y="2400300"/>
          <p14:tracePt t="62952" x="7467600" y="2444750"/>
          <p14:tracePt t="62964" x="7550150" y="2489200"/>
          <p14:tracePt t="62964" x="7715250" y="2597150"/>
          <p14:tracePt t="62983" x="7797800" y="2660650"/>
          <p14:tracePt t="62983" x="7867650" y="2724150"/>
          <p14:tracePt t="62999" x="7937500" y="2787650"/>
          <p14:tracePt t="62999" x="8007350" y="2851150"/>
          <p14:tracePt t="62999" x="8064500" y="2921000"/>
          <p14:tracePt t="63019" x="8121650" y="2984500"/>
          <p14:tracePt t="63031" x="8172450" y="3054350"/>
          <p14:tracePt t="63031" x="8210550" y="3124200"/>
          <p14:tracePt t="63031" x="8248650" y="3194050"/>
          <p14:tracePt t="63052" x="8280400" y="3270250"/>
          <p14:tracePt t="63052" x="8299450" y="3346450"/>
          <p14:tracePt t="63068" x="8312150" y="3429000"/>
          <p14:tracePt t="63068" x="8318500" y="3517900"/>
          <p14:tracePt t="63083" x="8312150" y="3606800"/>
          <p14:tracePt t="63083" x="8305800" y="3695700"/>
          <p14:tracePt t="63100" x="8286750" y="3784600"/>
          <p14:tracePt t="63100" x="8261350" y="3873500"/>
          <p14:tracePt t="63100" x="8229600" y="3962400"/>
          <p14:tracePt t="63120" x="8185150" y="4044950"/>
          <p14:tracePt t="63120" x="8140700" y="4127500"/>
          <p14:tracePt t="63133" x="8083550" y="4210050"/>
          <p14:tracePt t="63133" x="8013700" y="4292600"/>
          <p14:tracePt t="63150" x="7937500" y="4368800"/>
          <p14:tracePt t="63150" x="7848600" y="4445000"/>
          <p14:tracePt t="63167" x="7747000" y="4521200"/>
          <p14:tracePt t="63167" x="7632700" y="4597400"/>
          <p14:tracePt t="63184" x="7366000" y="4749800"/>
          <p14:tracePt t="63184" x="7219950" y="4826000"/>
          <p14:tracePt t="63200" x="7054850" y="4895850"/>
          <p14:tracePt t="63200" x="6889750" y="4965700"/>
          <p14:tracePt t="63218" x="6705600" y="5035550"/>
          <p14:tracePt t="63218" x="6521450" y="5099050"/>
          <p14:tracePt t="63233" x="6330950" y="5162550"/>
          <p14:tracePt t="63233" x="5949950" y="5283200"/>
          <p14:tracePt t="63251" x="5753100" y="5334000"/>
          <p14:tracePt t="63251" x="5556250" y="5391150"/>
          <p14:tracePt t="63268" x="5353050" y="5448300"/>
          <p14:tracePt t="63268" x="5156200" y="5499100"/>
          <p14:tracePt t="63284" x="4953000" y="5543550"/>
          <p14:tracePt t="63284" x="4756150" y="5588000"/>
          <p14:tracePt t="63300" x="4559300" y="5632450"/>
          <p14:tracePt t="63300" x="4178300" y="5708650"/>
          <p14:tracePt t="63320" x="4000500" y="5746750"/>
          <p14:tracePt t="63320" x="3829050" y="5778500"/>
          <p14:tracePt t="63335" x="3670300" y="5810250"/>
          <p14:tracePt t="63335" x="3517900" y="5835650"/>
          <p14:tracePt t="63351" x="3371850" y="5867400"/>
          <p14:tracePt t="63351" x="3225800" y="5892800"/>
          <p14:tracePt t="63368" x="3092450" y="5911850"/>
          <p14:tracePt t="63368" x="2971800" y="5930900"/>
          <p14:tracePt t="63384" x="2851150" y="5949950"/>
          <p14:tracePt t="63384" x="2736850" y="5969000"/>
          <p14:tracePt t="63384" x="2635250" y="5981700"/>
          <p14:tracePt t="63403" x="2533650" y="6000750"/>
          <p14:tracePt t="63416" x="2444750" y="6013450"/>
          <p14:tracePt t="63416" x="2292350" y="6038850"/>
          <p14:tracePt t="63434" x="2228850" y="6051550"/>
          <p14:tracePt t="63434" x="2159000" y="6064250"/>
          <p14:tracePt t="63451" x="2095500" y="6076950"/>
          <p14:tracePt t="63451" x="2038350" y="6096000"/>
          <p14:tracePt t="63468" x="1981200" y="6108700"/>
          <p14:tracePt t="63468" x="1924050" y="6127750"/>
          <p14:tracePt t="63484" x="1816100" y="6172200"/>
          <p14:tracePt t="63484" x="1765300" y="6197600"/>
          <p14:tracePt t="63501" x="1708150" y="6216650"/>
          <p14:tracePt t="63501" x="1657350" y="6242050"/>
          <p14:tracePt t="63518" x="1606550" y="6273800"/>
          <p14:tracePt t="63518" x="1562100" y="6305550"/>
          <p14:tracePt t="63535" x="1511300" y="6337300"/>
          <p14:tracePt t="63535" x="1416050" y="6407150"/>
          <p14:tracePt t="63552" x="1371600" y="6445250"/>
          <p14:tracePt t="63552" x="1320800" y="6483350"/>
          <p14:tracePt t="64365" x="768350" y="6432550"/>
          <p14:tracePt t="64373" x="793750" y="6394450"/>
          <p14:tracePt t="64373" x="825500" y="6362700"/>
          <p14:tracePt t="64388" x="863600" y="6330950"/>
          <p14:tracePt t="64388" x="908050" y="6305550"/>
          <p14:tracePt t="64405" x="958850" y="6280150"/>
          <p14:tracePt t="64405" x="1022350" y="6261100"/>
          <p14:tracePt t="64405" x="1085850" y="6242050"/>
          <p14:tracePt t="64587" x="4222750" y="5753100"/>
          <p14:tracePt t="64587" x="4330700" y="5740400"/>
          <p14:tracePt t="64605" x="4470400" y="5721350"/>
          <p14:tracePt t="64605" x="4616450" y="5702300"/>
          <p14:tracePt t="64622" x="4775200" y="5676900"/>
          <p14:tracePt t="64622" x="4933950" y="5657850"/>
          <p14:tracePt t="64638" x="5080000" y="5632450"/>
          <p14:tracePt t="64638" x="5359400" y="5588000"/>
          <p14:tracePt t="64655" x="5486400" y="5562600"/>
          <p14:tracePt t="64655" x="5588000" y="5543550"/>
          <p14:tracePt t="64672" x="5689600" y="5524500"/>
          <p14:tracePt t="64672" x="5784850" y="5511800"/>
          <p14:tracePt t="64689" x="5867400" y="5499100"/>
          <p14:tracePt t="64689" x="5943600" y="5486400"/>
          <p14:tracePt t="64706" x="6007100" y="5480050"/>
          <p14:tracePt t="64706" x="6064250" y="5473700"/>
          <p14:tracePt t="64706" x="6102350" y="5467350"/>
          <p14:tracePt t="64724" x="6134100" y="5467350"/>
          <p14:tracePt t="64724" x="6153150" y="5467350"/>
          <p14:tracePt t="64739" x="6165850" y="5467350"/>
          <p14:tracePt t="64754" x="6159500" y="5467350"/>
          <p14:tracePt t="64754" x="6146800" y="5467350"/>
          <p14:tracePt t="64772" x="6121400" y="5467350"/>
          <p14:tracePt t="64772" x="6096000" y="5467350"/>
          <p14:tracePt t="64772" x="6057900" y="5461000"/>
          <p14:tracePt t="64791" x="6013450" y="5461000"/>
          <p14:tracePt t="64804" x="5969000" y="5454650"/>
          <p14:tracePt t="64804" x="5861050" y="5429250"/>
          <p14:tracePt t="64823" x="5797550" y="5416550"/>
          <p14:tracePt t="64823" x="5740400" y="5397500"/>
          <p14:tracePt t="64823" x="5676900" y="5365750"/>
          <p14:tracePt t="64843" x="5613400" y="5334000"/>
          <p14:tracePt t="64854" x="5549900" y="5302250"/>
          <p14:tracePt t="64854" x="5492750" y="5257800"/>
          <p14:tracePt t="64854" x="5429250" y="5207000"/>
          <p14:tracePt t="64875" x="5372100" y="5149850"/>
          <p14:tracePt t="64888" x="5264150" y="5010150"/>
          <p14:tracePt t="64888" x="5213350" y="4927600"/>
          <p14:tracePt t="64907" x="5162550" y="4838700"/>
          <p14:tracePt t="64907" x="5118100" y="4743450"/>
          <p14:tracePt t="64923" x="5080000" y="4648200"/>
          <p14:tracePt t="64923" x="5048250" y="4540250"/>
          <p14:tracePt t="64940" x="5022850" y="4438650"/>
          <p14:tracePt t="64940" x="5003800" y="4210050"/>
          <p14:tracePt t="64957" x="5003800" y="4095750"/>
          <p14:tracePt t="64957" x="5016500" y="3975100"/>
          <p14:tracePt t="64973" x="5041900" y="3848100"/>
          <p14:tracePt t="64973" x="5073650" y="3727450"/>
          <p14:tracePt t="64990" x="5118100" y="3606800"/>
          <p14:tracePt t="64990" x="5175250" y="3492500"/>
          <p14:tracePt t="65007" x="5308600" y="3276600"/>
          <p14:tracePt t="65007" x="5391150" y="3181350"/>
          <p14:tracePt t="65024" x="5473700" y="3092450"/>
          <p14:tracePt t="65024" x="5575300" y="3009900"/>
          <p14:tracePt t="65040" x="5676900" y="2940050"/>
          <p14:tracePt t="65040" x="5784850" y="2870200"/>
          <p14:tracePt t="65057" x="5899150" y="2806700"/>
          <p14:tracePt t="65057" x="6140450" y="2698750"/>
          <p14:tracePt t="65076" x="6261100" y="2654300"/>
          <p14:tracePt t="65088" x="6388100" y="2616200"/>
          <p14:tracePt t="65088" x="6642100" y="2559050"/>
          <p14:tracePt t="65108" x="6769100" y="2546350"/>
          <p14:tracePt t="65108" x="6896100" y="2546350"/>
          <p14:tracePt t="65124" x="7023100" y="2552700"/>
          <p14:tracePt t="65124" x="7150100" y="2565400"/>
          <p14:tracePt t="65140" x="7270750" y="2590800"/>
          <p14:tracePt t="65140" x="7391400" y="2622550"/>
          <p14:tracePt t="65140" x="7505700" y="2660650"/>
          <p14:tracePt t="65159" x="7620000" y="2705100"/>
          <p14:tracePt t="65172" x="7727950" y="2755900"/>
          <p14:tracePt t="65172" x="7931150" y="2870200"/>
          <p14:tracePt t="65192" x="8026400" y="2927350"/>
          <p14:tracePt t="65192" x="8115300" y="2990850"/>
          <p14:tracePt t="65207" x="8197850" y="3054350"/>
          <p14:tracePt t="65207" x="8267700" y="3124200"/>
          <p14:tracePt t="65224" x="8337550" y="3194050"/>
          <p14:tracePt t="65224" x="8394700" y="3270250"/>
          <p14:tracePt t="65224" x="8451850" y="3346450"/>
          <p14:tracePt t="65243" x="8489950" y="3429000"/>
          <p14:tracePt t="65243" x="8521700" y="3517900"/>
          <p14:tracePt t="65257" x="8553450" y="3606800"/>
          <p14:tracePt t="65257" x="8572500" y="3695700"/>
          <p14:tracePt t="65274" x="8585200" y="3790950"/>
          <p14:tracePt t="65274" x="8597900" y="3879850"/>
          <p14:tracePt t="65291" x="8597900" y="3975100"/>
          <p14:tracePt t="65291" x="8585200" y="4064000"/>
          <p14:tracePt t="65307" x="8553450" y="4235450"/>
          <p14:tracePt t="65307" x="8528050" y="4318000"/>
          <p14:tracePt t="65324" x="8496300" y="4394200"/>
          <p14:tracePt t="65324" x="8458200" y="4470400"/>
          <p14:tracePt t="65341" x="8407400" y="4546600"/>
          <p14:tracePt t="65341" x="8356600" y="4616450"/>
          <p14:tracePt t="65358" x="8299450" y="4686300"/>
          <p14:tracePt t="65358" x="8172450" y="4806950"/>
          <p14:tracePt t="65376" x="8102600" y="4857750"/>
          <p14:tracePt t="65376" x="8026400" y="4908550"/>
          <p14:tracePt t="65392" x="7950200" y="4953000"/>
          <p14:tracePt t="65392" x="7867650" y="4991100"/>
          <p14:tracePt t="65407" x="7785100" y="5022850"/>
          <p14:tracePt t="65407" x="7702550" y="5060950"/>
          <p14:tracePt t="65425" x="7620000" y="5086350"/>
          <p14:tracePt t="65425" x="7537450" y="5118100"/>
          <p14:tracePt t="65425" x="7448550" y="5137150"/>
          <p14:tracePt t="65443" x="7366000" y="5156200"/>
          <p14:tracePt t="65456" x="7277100" y="5168900"/>
          <p14:tracePt t="65456" x="7194550" y="5181600"/>
          <p14:tracePt t="65476" x="7035800" y="5194300"/>
          <p14:tracePt t="65476" x="6959600" y="5194300"/>
          <p14:tracePt t="65492" x="6896100" y="5194300"/>
          <p14:tracePt t="65492" x="6832600" y="5187950"/>
          <p14:tracePt t="65508" x="6775450" y="5181600"/>
          <p14:tracePt t="65508" x="6724650" y="5175250"/>
          <p14:tracePt t="65525" x="6642100" y="5156200"/>
          <p14:tracePt t="65540" x="6610350" y="5149850"/>
          <p14:tracePt t="65540" x="6565900" y="5130800"/>
          <p14:tracePt t="65559" x="6546850" y="5124450"/>
          <p14:tracePt t="65559" x="6534150" y="5118100"/>
          <p14:tracePt t="65575" x="6527800" y="5118100"/>
          <p14:tracePt t="65575" x="6521450" y="5111750"/>
          <p14:tracePt t="65592" x="6527800" y="5105400"/>
          <p14:tracePt t="65611" x="6534150" y="5105400"/>
          <p14:tracePt t="65623" x="6540500" y="5105400"/>
          <p14:tracePt t="65623" x="6546850" y="5105400"/>
          <p14:tracePt t="65642" x="6553200" y="5105400"/>
          <p14:tracePt t="65642" x="6559550" y="5105400"/>
          <p14:tracePt t="65659" x="6565900" y="5105400"/>
          <p14:tracePt t="65659" x="6578600" y="5105400"/>
          <p14:tracePt t="65676" x="6584950" y="5105400"/>
          <p14:tracePt t="65690" x="6591300" y="5105400"/>
          <p14:tracePt t="65707" x="6584950" y="5105400"/>
          <p14:tracePt t="65751" x="6578600" y="5105400"/>
          <p14:tracePt t="65767" x="6572250" y="5105400"/>
          <p14:tracePt t="65783" x="6565900" y="5111750"/>
          <p14:tracePt t="65795" x="6559550" y="5111750"/>
          <p14:tracePt t="65811" x="6553200" y="5111750"/>
          <p14:tracePt t="65827" x="6553200" y="5118100"/>
          <p14:tracePt t="65895" x="6559550" y="5118100"/>
          <p14:tracePt t="65915" x="6553200" y="5118100"/>
          <p14:tracePt t="65971" x="6546850" y="5118100"/>
          <p14:tracePt t="65983" x="6540500" y="5118100"/>
          <p14:tracePt t="65991" x="6534150" y="5118100"/>
          <p14:tracePt t="65991" x="6527800" y="5118100"/>
          <p14:tracePt t="66009" x="6521450" y="5124450"/>
          <p14:tracePt t="66025" x="6515100" y="5124450"/>
          <p14:tracePt t="66025" x="6508750" y="5124450"/>
          <p14:tracePt t="66044" x="6502400" y="5130800"/>
          <p14:tracePt t="66058" x="6496050" y="5130800"/>
          <p14:tracePt t="66075" x="6502400" y="5137150"/>
          <p14:tracePt t="66127" x="6508750" y="5137150"/>
          <p14:tracePt t="66143" x="6515100" y="5130800"/>
          <p14:tracePt t="66155" x="6521450" y="5130800"/>
          <p14:tracePt t="66195" x="6527800" y="5130800"/>
          <p14:tracePt t="66215" x="6534150" y="5124450"/>
          <p14:tracePt t="66247" x="6534150" y="5118100"/>
          <p14:tracePt t="66274" x="6534150" y="5111750"/>
          <p14:tracePt t="66307" x="6540500" y="5111750"/>
          <p14:tracePt t="66403" x="6540500" y="5105400"/>
          <p14:tracePt t="66451" x="6546850" y="5105400"/>
          <p14:tracePt t="66487" x="6553200" y="5099050"/>
          <p14:tracePt t="66515" x="6553200" y="5092700"/>
          <p14:tracePt t="66546" x="6553200" y="5086350"/>
          <p14:tracePt t="66583" x="6546850" y="5086350"/>
          <p14:tracePt t="66695" x="6540500" y="5086350"/>
          <p14:tracePt t="66726" x="6534150" y="5092700"/>
          <p14:tracePt t="66755" x="6540500" y="5092700"/>
          <p14:tracePt t="66951" x="6546850" y="5086350"/>
          <p14:tracePt t="66995" x="6553200" y="5086350"/>
          <p14:tracePt t="67026" x="6559550" y="5086350"/>
          <p14:tracePt t="67063" x="6565900" y="5080000"/>
          <p14:tracePt t="67087" x="6572250" y="5080000"/>
          <p14:tracePt t="67103" x="6572250" y="5073650"/>
          <p14:tracePt t="67116" x="6578600" y="5073650"/>
          <p14:tracePt t="67132" x="6584950" y="5067300"/>
          <p14:tracePt t="67155" x="6591300" y="5060950"/>
          <p14:tracePt t="67184" x="6597650" y="5060950"/>
          <p14:tracePt t="67231" x="6604000" y="5054600"/>
          <p14:tracePt t="67259" x="6610350" y="5054600"/>
          <p14:tracePt t="67291" x="6616700" y="5048250"/>
          <p14:tracePt t="67311" x="6616700" y="5041900"/>
          <p14:tracePt t="67356" x="6604000" y="5048250"/>
          <p14:tracePt t="67415" x="6597650" y="5048250"/>
          <p14:tracePt t="67455" x="6591300" y="5048250"/>
          <p14:tracePt t="67491" x="6584950" y="5048250"/>
          <p14:tracePt t="67643" x="6578600" y="5048250"/>
          <p14:tracePt t="67724" x="6572250" y="5048250"/>
          <p14:tracePt t="67755" x="6565900" y="5048250"/>
          <p14:tracePt t="67771" x="6559550" y="5048250"/>
          <p14:tracePt t="67784" x="6553200" y="5048250"/>
          <p14:tracePt t="67784" x="6540500" y="5048250"/>
          <p14:tracePt t="67800" x="6534150" y="5048250"/>
          <p14:tracePt t="67800" x="6521450" y="5054600"/>
          <p14:tracePt t="67817" x="6502400" y="5054600"/>
          <p14:tracePt t="67817" x="6489700" y="5054600"/>
          <p14:tracePt t="67817" x="6470650" y="5054600"/>
          <p14:tracePt t="67837" x="6445250" y="5060950"/>
          <p14:tracePt t="67848" x="6419850" y="5060950"/>
          <p14:tracePt t="67848" x="6394450" y="5060950"/>
          <p14:tracePt t="67848" x="6362700" y="5067300"/>
          <p14:tracePt t="67869" x="6324600" y="5067300"/>
          <p14:tracePt t="67869" x="6292850" y="5073650"/>
          <p14:tracePt t="67884" x="6248400" y="5080000"/>
          <p14:tracePt t="67884" x="6203950" y="5080000"/>
          <p14:tracePt t="67900" x="6153150" y="5086350"/>
          <p14:tracePt t="67900" x="6102350" y="5092700"/>
          <p14:tracePt t="67917" x="6045200" y="5105400"/>
          <p14:tracePt t="67917" x="5981700" y="5111750"/>
          <p14:tracePt t="67917" x="5924550" y="5124450"/>
          <p14:tracePt t="67935" x="5854700" y="5137150"/>
          <p14:tracePt t="67948" x="5721350" y="5162550"/>
          <p14:tracePt t="67948" x="5651500" y="5175250"/>
          <p14:tracePt t="67967" x="5581650" y="5194300"/>
          <p14:tracePt t="67967" x="5505450" y="5219700"/>
          <p14:tracePt t="67984" x="5435600" y="5238750"/>
          <p14:tracePt t="67984" x="5359400" y="5264150"/>
          <p14:tracePt t="68000" x="5289550" y="5289550"/>
          <p14:tracePt t="68000" x="5149850" y="5340350"/>
          <p14:tracePt t="68017" x="5080000" y="5365750"/>
          <p14:tracePt t="68017" x="5016500" y="5391150"/>
          <p14:tracePt t="68034" x="4953000" y="5416550"/>
          <p14:tracePt t="68034" x="4889500" y="5441950"/>
          <p14:tracePt t="68051" x="4832350" y="5467350"/>
          <p14:tracePt t="68051" x="4775200" y="5492750"/>
          <p14:tracePt t="68068" x="4724400" y="5518150"/>
          <p14:tracePt t="68068" x="4629150" y="5562600"/>
          <p14:tracePt t="68084" x="4591050" y="5581650"/>
          <p14:tracePt t="68084" x="4546600" y="5600700"/>
          <p14:tracePt t="68100" x="4508500" y="5613400"/>
          <p14:tracePt t="68100" x="4464050" y="5632450"/>
          <p14:tracePt t="68118" x="4432300" y="5645150"/>
          <p14:tracePt t="68118" x="4394200" y="5657850"/>
          <p14:tracePt t="68118" x="4356100" y="5670550"/>
          <p14:tracePt t="68136" x="4318000" y="5683250"/>
          <p14:tracePt t="68149" x="4286250" y="5695950"/>
          <p14:tracePt t="68149" x="4248150" y="5708650"/>
          <p14:tracePt t="68169" x="4184650" y="5734050"/>
          <p14:tracePt t="68169" x="4146550" y="5753100"/>
          <p14:tracePt t="68185" x="4114800" y="5765800"/>
          <p14:tracePt t="68185" x="4089400" y="5784850"/>
          <p14:tracePt t="68201" x="4057650" y="5797550"/>
          <p14:tracePt t="68201" x="4025900" y="5816600"/>
          <p14:tracePt t="68201" x="4000500" y="5829300"/>
          <p14:tracePt t="68220" x="3975100" y="5848350"/>
          <p14:tracePt t="68232" x="3949700" y="5867400"/>
          <p14:tracePt t="68232" x="3905250" y="5899150"/>
          <p14:tracePt t="68253" x="3879850" y="5905500"/>
          <p14:tracePt t="68253" x="3854450" y="5924550"/>
          <p14:tracePt t="68269" x="3835400" y="5930900"/>
          <p14:tracePt t="68269" x="3810000" y="5943600"/>
          <p14:tracePt t="68285" x="3784600" y="5949950"/>
          <p14:tracePt t="68285" x="3759200" y="5962650"/>
          <p14:tracePt t="68301" x="3733800" y="5969000"/>
          <p14:tracePt t="68301" x="3676650" y="5988050"/>
          <p14:tracePt t="68318" x="3644900" y="6000750"/>
          <p14:tracePt t="68318" x="3613150" y="6013450"/>
          <p14:tracePt t="68335" x="3575050" y="6026150"/>
          <p14:tracePt t="68335" x="3536950" y="6038850"/>
          <p14:tracePt t="68351" x="3498850" y="6051550"/>
          <p14:tracePt t="68351" x="3467100" y="6064250"/>
          <p14:tracePt t="68369" x="3390900" y="6083300"/>
          <p14:tracePt t="68369" x="3352800" y="6089650"/>
          <p14:tracePt t="68385" x="3314700" y="6096000"/>
          <p14:tracePt t="68385" x="3282950" y="6102350"/>
          <p14:tracePt t="68401" x="3244850" y="6108700"/>
          <p14:tracePt t="68401" x="3213100" y="6108700"/>
          <p14:tracePt t="68419" x="3181350" y="6108700"/>
          <p14:tracePt t="68419" x="3124200" y="6108700"/>
          <p14:tracePt t="68437" x="3098800" y="6102350"/>
          <p14:tracePt t="68437" x="3073400" y="6102350"/>
          <p14:tracePt t="68453" x="3048000" y="6096000"/>
          <p14:tracePt t="68453" x="3028950" y="6096000"/>
          <p14:tracePt t="68469" x="3009900" y="6089650"/>
          <p14:tracePt t="68469" x="2990850" y="6083300"/>
          <p14:tracePt t="68485" x="2978150" y="6076950"/>
          <p14:tracePt t="68485" x="2965450" y="6076950"/>
          <p14:tracePt t="68485" x="2952750" y="6070600"/>
          <p14:tracePt t="68504" x="2946400" y="6064250"/>
          <p14:tracePt t="68517" x="2940050" y="6064250"/>
          <p14:tracePt t="68534" x="2940050" y="6057900"/>
          <p14:tracePt t="68551" x="2946400" y="6057900"/>
          <p14:tracePt t="68567" x="2952750" y="6057900"/>
          <p14:tracePt t="68567" x="2959100" y="6057900"/>
          <p14:tracePt t="68567" x="2965450" y="6057900"/>
          <p14:tracePt t="68588" x="2971800" y="6057900"/>
          <p14:tracePt t="68600" x="2978150" y="6057900"/>
          <p14:tracePt t="68600" x="2997200" y="6057900"/>
          <p14:tracePt t="68619" x="3009900" y="6057900"/>
          <p14:tracePt t="68619" x="3016250" y="6064250"/>
          <p14:tracePt t="68636" x="3022600" y="6064250"/>
          <p14:tracePt t="68636" x="3035300" y="6064250"/>
          <p14:tracePt t="68652" x="3048000" y="6064250"/>
          <p14:tracePt t="68652" x="3054350" y="6070600"/>
          <p14:tracePt t="68669" x="3067050" y="6076950"/>
          <p14:tracePt t="68669" x="3073400" y="6083300"/>
          <p14:tracePt t="68686" x="3079750" y="6089650"/>
          <p14:tracePt t="68701" x="3086100" y="6096000"/>
          <p14:tracePt t="68701" x="3092450" y="6102350"/>
          <p14:tracePt t="68719" x="3092450" y="6108700"/>
          <p14:tracePt t="68719" x="3086100" y="6115050"/>
          <p14:tracePt t="68736" x="3079750" y="6121400"/>
          <p14:tracePt t="68736" x="3079750" y="6127750"/>
          <p14:tracePt t="68753" x="3073400" y="6140450"/>
          <p14:tracePt t="68753" x="3060700" y="6146800"/>
          <p14:tracePt t="68769" x="3054350" y="6153150"/>
          <p14:tracePt t="68769" x="3041650" y="6153150"/>
          <p14:tracePt t="68786" x="3035300" y="6153150"/>
          <p14:tracePt t="68786" x="3016250" y="6153150"/>
          <p14:tracePt t="68786" x="3003550" y="6153150"/>
          <p14:tracePt t="68805" x="2990850" y="6146800"/>
          <p14:tracePt t="68805" x="2978150" y="6140450"/>
          <p14:tracePt t="68820" x="2959100" y="6134100"/>
          <p14:tracePt t="68820" x="2946400" y="6121400"/>
          <p14:tracePt t="68838" x="2933700" y="6108700"/>
          <p14:tracePt t="68838" x="2921000" y="6089650"/>
          <p14:tracePt t="68853" x="2914650" y="6070600"/>
          <p14:tracePt t="68853" x="2901950" y="6051550"/>
          <p14:tracePt t="68853" x="2895600" y="6032500"/>
          <p14:tracePt t="68872" x="2889250" y="6007100"/>
          <p14:tracePt t="68884" x="2882900" y="5975350"/>
          <p14:tracePt t="68884" x="2870200" y="5911850"/>
          <p14:tracePt t="68905" x="2870200" y="5880100"/>
          <p14:tracePt t="68905" x="2863850" y="5848350"/>
          <p14:tracePt t="68920" x="2863850" y="5816600"/>
          <p14:tracePt t="68920" x="2870200" y="5784850"/>
          <p14:tracePt t="68936" x="2876550" y="5753100"/>
          <p14:tracePt t="68936" x="2889250" y="5727700"/>
          <p14:tracePt t="68953" x="2901950" y="5702300"/>
          <p14:tracePt t="68953" x="2921000" y="5676900"/>
          <p14:tracePt t="68953" x="2946400" y="5651500"/>
          <p14:tracePt t="68973" x="2978150" y="5626100"/>
          <p14:tracePt t="68973" x="3009900" y="5600700"/>
          <p14:tracePt t="68987" x="3048000" y="5581650"/>
          <p14:tracePt t="68987" x="3086100" y="5556250"/>
          <p14:tracePt t="69004" x="3124200" y="5537200"/>
          <p14:tracePt t="69004" x="3168650" y="5518150"/>
          <p14:tracePt t="69020" x="3213100" y="5499100"/>
          <p14:tracePt t="69020" x="3295650" y="5473700"/>
          <p14:tracePt t="69037" x="3340100" y="5467350"/>
          <p14:tracePt t="69037" x="3384550" y="5461000"/>
          <p14:tracePt t="69053" x="3429000" y="5467350"/>
          <p14:tracePt t="69053" x="3467100" y="5473700"/>
          <p14:tracePt t="69070" x="3505200" y="5486400"/>
          <p14:tracePt t="69070" x="3543300" y="5499100"/>
          <p14:tracePt t="69087" x="3613150" y="5543550"/>
          <p14:tracePt t="69087" x="3644900" y="5568950"/>
          <p14:tracePt t="69104" x="3670300" y="5600700"/>
          <p14:tracePt t="69104" x="3689350" y="5626100"/>
          <p14:tracePt t="69121" x="3708400" y="5657850"/>
          <p14:tracePt t="69121" x="3727450" y="5683250"/>
          <p14:tracePt t="69137" x="3740150" y="5702300"/>
          <p14:tracePt t="69137" x="3746500" y="5727700"/>
          <p14:tracePt t="69137" x="3746500" y="5746750"/>
          <p14:tracePt t="69156" x="3746500" y="5772150"/>
          <p14:tracePt t="69169" x="3746500" y="5791200"/>
          <p14:tracePt t="69169" x="3733800" y="5829300"/>
          <p14:tracePt t="69188" x="3721100" y="5848350"/>
          <p14:tracePt t="69188" x="3708400" y="5861050"/>
          <p14:tracePt t="69205" x="3695700" y="5880100"/>
          <p14:tracePt t="69205" x="3683000" y="5899150"/>
          <p14:tracePt t="69221" x="3663950" y="5918200"/>
          <p14:tracePt t="69221" x="3644900" y="5930900"/>
          <p14:tracePt t="69221" x="3625850" y="5949950"/>
          <p14:tracePt t="69241" x="3606800" y="5962650"/>
          <p14:tracePt t="69252" x="3581400" y="5981700"/>
          <p14:tracePt t="69252" x="3562350" y="5994400"/>
          <p14:tracePt t="69252" x="3536950" y="6013450"/>
          <p14:tracePt t="69273" x="3517900" y="6026150"/>
          <p14:tracePt t="69273" x="3492500" y="6038850"/>
          <p14:tracePt t="69288" x="3473450" y="6051550"/>
          <p14:tracePt t="69288" x="3454400" y="6057900"/>
          <p14:tracePt t="69305" x="3441700" y="6070600"/>
          <p14:tracePt t="69305" x="3422650" y="6076950"/>
          <p14:tracePt t="69321" x="3409950" y="6083300"/>
          <p14:tracePt t="69321" x="3390900" y="6083300"/>
          <p14:tracePt t="69339" x="3384550" y="6089650"/>
          <p14:tracePt t="69339" x="3371850" y="6089650"/>
          <p14:tracePt t="69355" x="3365500" y="6089650"/>
          <p14:tracePt t="69375" x="3359150" y="6083300"/>
          <p14:tracePt t="69392" x="3352800" y="6076950"/>
          <p14:tracePt t="69412" x="3346450" y="6076950"/>
          <p14:tracePt t="69435" x="3340100" y="6076950"/>
          <p14:tracePt t="69452" x="3333750" y="6076950"/>
          <p14:tracePt t="69459" x="3327400" y="6076950"/>
          <p14:tracePt t="69471" x="3321050" y="6083300"/>
          <p14:tracePt t="69471" x="3314700" y="6083300"/>
          <p14:tracePt t="69489" x="3308350" y="6083300"/>
          <p14:tracePt t="69489" x="3302000" y="6083300"/>
          <p14:tracePt t="69506" x="3295650" y="6089650"/>
          <p14:tracePt t="69506" x="3289300" y="6089650"/>
          <p14:tracePt t="69506" x="3276600" y="6089650"/>
          <p14:tracePt t="69524" x="3270250" y="6089650"/>
          <p14:tracePt t="69537" x="3263900" y="6089650"/>
          <p14:tracePt t="69537" x="3251200" y="6089650"/>
          <p14:tracePt t="69556" x="3244850" y="6089650"/>
          <p14:tracePt t="69556" x="3238500" y="6089650"/>
          <p14:tracePt t="69572" x="3232150" y="6096000"/>
          <p14:tracePt t="69572" x="3225800" y="6096000"/>
          <p14:tracePt t="69589" x="3219450" y="6096000"/>
          <p14:tracePt t="69604" x="3213100" y="6096000"/>
          <p14:tracePt t="69621" x="3206750" y="6096000"/>
          <p14:tracePt t="69637" x="3206750" y="6089650"/>
          <p14:tracePt t="69654" x="3200400" y="6083300"/>
          <p14:tracePt t="69670" x="3194050" y="6076950"/>
          <p14:tracePt t="69692" x="3187700" y="6070600"/>
          <p14:tracePt t="69719" x="3181350" y="6070600"/>
          <p14:tracePt t="69752" x="3175000" y="6070600"/>
          <p14:tracePt t="69796" x="3168650" y="6070600"/>
          <p14:tracePt t="69816" x="3175000" y="6070600"/>
          <p14:tracePt t="69900" x="3181350" y="6064250"/>
          <p14:tracePt t="69924" x="3187700" y="6057900"/>
          <p14:tracePt t="69952" x="3194050" y="6051550"/>
          <p14:tracePt t="70004" x="3200400" y="6045200"/>
          <p14:tracePt t="70035" x="3200400" y="6038850"/>
          <p14:tracePt t="70052" x="3206750" y="6032500"/>
          <p14:tracePt t="70071" x="3206750" y="6026150"/>
          <p14:tracePt t="70096" x="3200400" y="6026150"/>
          <p14:tracePt t="70124" x="3200400" y="6019800"/>
          <p14:tracePt t="70164" x="3206750" y="6013450"/>
          <p14:tracePt t="70208" x="3200400" y="6013450"/>
          <p14:tracePt t="70304" x="3200400" y="6007100"/>
          <p14:tracePt t="70336" x="3200400" y="6000750"/>
          <p14:tracePt t="70372" x="3206750" y="5994400"/>
          <p14:tracePt t="70416" x="3213100" y="5994400"/>
          <p14:tracePt t="70456" x="3213100" y="5988050"/>
          <p14:tracePt t="70543" x="3219450" y="5988050"/>
          <p14:tracePt t="70596" x="3225800" y="5988050"/>
          <p14:tracePt t="70612" x="3232150" y="5988050"/>
          <p14:tracePt t="70628" x="3238500" y="5988050"/>
          <p14:tracePt t="70644" x="3244850" y="5988050"/>
          <p14:tracePt t="70656" x="3251200" y="5988050"/>
          <p14:tracePt t="70672" x="3263900" y="5981700"/>
          <p14:tracePt t="70688" x="3270250" y="5981700"/>
          <p14:tracePt t="70704" x="3276600" y="5981700"/>
          <p14:tracePt t="70713" x="3282950" y="5981700"/>
          <p14:tracePt t="70724" x="3289300" y="5975350"/>
          <p14:tracePt t="70741" x="3302000" y="5975350"/>
          <p14:tracePt t="70758" x="3308350" y="5969000"/>
          <p14:tracePt t="70758" x="3314700" y="5962650"/>
          <p14:tracePt t="70777" x="3321050" y="5956300"/>
          <p14:tracePt t="70792" x="3327400" y="5949950"/>
          <p14:tracePt t="70808" x="3333750" y="5943600"/>
          <p14:tracePt t="70826" x="3340100" y="5937250"/>
          <p14:tracePt t="70841" x="3346450" y="5930900"/>
          <p14:tracePt t="70859" x="3352800" y="5930900"/>
          <p14:tracePt t="70877" x="3359150" y="5924550"/>
          <p14:tracePt t="70893" x="3365500" y="5924550"/>
          <p14:tracePt t="70908" x="3371850" y="5918200"/>
          <p14:tracePt t="70925" x="3378200" y="5918200"/>
          <p14:tracePt t="70925" x="3397250" y="5918200"/>
          <p14:tracePt t="70945" x="3403600" y="5911850"/>
          <p14:tracePt t="70945" x="3416300" y="5911850"/>
          <p14:tracePt t="70961" x="3422650" y="5911850"/>
          <p14:tracePt t="70961" x="3435350" y="5911850"/>
          <p14:tracePt t="70977" x="3454400" y="5911850"/>
          <p14:tracePt t="70977" x="3467100" y="5911850"/>
          <p14:tracePt t="70994" x="3486150" y="5905500"/>
          <p14:tracePt t="70994" x="3511550" y="5905500"/>
          <p14:tracePt t="70994" x="3536950" y="5905500"/>
          <p14:tracePt t="71013" x="3568700" y="5899150"/>
          <p14:tracePt t="71013" x="3600450" y="5899150"/>
          <p14:tracePt t="71027" x="3638550" y="5899150"/>
          <p14:tracePt t="71027" x="3676650" y="5892800"/>
          <p14:tracePt t="71044" x="3721100" y="5892800"/>
          <p14:tracePt t="71044" x="3765550" y="5892800"/>
          <p14:tracePt t="71061" x="3816350" y="5892800"/>
          <p14:tracePt t="71061" x="3917950" y="5899150"/>
          <p14:tracePt t="71077" x="3981450" y="5899150"/>
          <p14:tracePt t="71077" x="4038600" y="5905500"/>
          <p14:tracePt t="71094" x="4102100" y="5905500"/>
          <p14:tracePt t="71094" x="4165600" y="5911850"/>
          <p14:tracePt t="71111" x="4235450" y="5911850"/>
          <p14:tracePt t="71111" x="4298950" y="5918200"/>
          <p14:tracePt t="71127" x="4375150" y="5918200"/>
          <p14:tracePt t="71127" x="4514850" y="5924550"/>
          <p14:tracePt t="71145" x="4584700" y="5924550"/>
          <p14:tracePt t="71145" x="4654550" y="5930900"/>
          <p14:tracePt t="71161" x="4730750" y="5930900"/>
          <p14:tracePt t="71161" x="4800600" y="5937250"/>
          <p14:tracePt t="71178" x="4870450" y="5937250"/>
          <p14:tracePt t="71178" x="4933950" y="5937250"/>
          <p14:tracePt t="71178" x="5003800" y="5937250"/>
          <p14:tracePt t="71197" x="5060950" y="5937250"/>
          <p14:tracePt t="71209" x="5124450" y="5937250"/>
          <p14:tracePt t="71209" x="5181600" y="5937250"/>
          <p14:tracePt t="71229" x="5283200" y="5930900"/>
          <p14:tracePt t="71229" x="5334000" y="5930900"/>
          <p14:tracePt t="71245" x="5372100" y="5930900"/>
          <p14:tracePt t="71245" x="5410200" y="5924550"/>
          <p14:tracePt t="71261" x="5441950" y="5924550"/>
          <p14:tracePt t="71261" x="5473700" y="5918200"/>
          <p14:tracePt t="71278" x="5492750" y="5918200"/>
          <p14:tracePt t="71278" x="5511800" y="5918200"/>
          <p14:tracePt t="71278" x="5530850" y="5911850"/>
          <p14:tracePt t="71297" x="5543550" y="5911850"/>
          <p14:tracePt t="71310" x="5556250" y="5905500"/>
          <p14:tracePt t="71327" x="5543550" y="5911850"/>
          <p14:tracePt t="71348" x="5537200" y="5911850"/>
          <p14:tracePt t="71360" x="5530850" y="5918200"/>
          <p14:tracePt t="71360" x="5518150" y="5924550"/>
          <p14:tracePt t="71378" x="5511800" y="5930900"/>
          <p14:tracePt t="71378" x="5505450" y="5930900"/>
          <p14:tracePt t="71395" x="5499100" y="5930900"/>
          <p14:tracePt t="71395" x="5492750" y="5937250"/>
          <p14:tracePt t="71412" x="5486400" y="5937250"/>
          <p14:tracePt t="71427" x="5480050" y="5937250"/>
          <p14:tracePt t="71444" x="5473700" y="5930900"/>
          <p14:tracePt t="71460" x="5473700" y="5924550"/>
          <p14:tracePt t="71484" x="5467350" y="5918200"/>
          <p14:tracePt t="71504" x="5461000" y="5918200"/>
          <p14:tracePt t="71520" x="5454650" y="5924550"/>
          <p14:tracePt t="71536" x="5441950" y="5930900"/>
          <p14:tracePt t="71552" x="5441950" y="5937250"/>
          <p14:tracePt t="71560" x="5435600" y="5943600"/>
          <p14:tracePt t="71560" x="5429250" y="5949950"/>
          <p14:tracePt t="71560" x="5429250" y="5956300"/>
          <p14:tracePt t="71582" x="5422900" y="5956300"/>
          <p14:tracePt t="71594" x="5422900" y="5962650"/>
          <p14:tracePt t="71594" x="5422900" y="5969000"/>
          <p14:tracePt t="71613" x="5422900" y="5975350"/>
          <p14:tracePt t="71628" x="5429250" y="5981700"/>
          <p14:tracePt t="71644" x="5435600" y="5988050"/>
          <p14:tracePt t="71665" x="5441950" y="5988050"/>
          <p14:tracePt t="71677" x="5448300" y="5988050"/>
          <p14:tracePt t="71694" x="5454650" y="5988050"/>
          <p14:tracePt t="71716" x="5461000" y="5988050"/>
          <p14:tracePt t="71752" x="5461000" y="5981700"/>
          <p14:tracePt t="71812" x="5467350" y="5988050"/>
          <p14:tracePt t="72008" x="5473700" y="5994400"/>
          <p14:tracePt t="72036" x="5480050" y="5994400"/>
          <p14:tracePt t="72060" x="5486400" y="6000750"/>
          <p14:tracePt t="72092" x="5492750" y="6007100"/>
          <p14:tracePt t="72120" x="5492750" y="6013450"/>
          <p14:tracePt t="72152" x="5499100" y="6013450"/>
          <p14:tracePt t="72188" x="5505450" y="6013450"/>
          <p14:tracePt t="72248" x="5511800" y="6007100"/>
          <p14:tracePt t="72300" x="5511800" y="6000750"/>
          <p14:tracePt t="72344" x="5518150" y="5994400"/>
          <p14:tracePt t="72376" x="5524500" y="5994400"/>
          <p14:tracePt t="72396" x="5530850" y="5994400"/>
          <p14:tracePt t="72444" x="5537200" y="5994400"/>
          <p14:tracePt t="72457" x="5543550" y="5994400"/>
          <p14:tracePt t="72472" x="5549900" y="5994400"/>
          <p14:tracePt t="72488" x="5556250" y="5994400"/>
          <p14:tracePt t="72504" x="5562600" y="5994400"/>
          <p14:tracePt t="72518" x="5568950" y="5994400"/>
          <p14:tracePt t="72533" x="5575300" y="5994400"/>
          <p14:tracePt t="72550" x="5581650" y="5994400"/>
          <p14:tracePt t="72572" x="5581650" y="6000750"/>
          <p14:tracePt t="72625" x="5575300" y="6000750"/>
          <p14:tracePt t="72652" x="5568950" y="6000750"/>
          <p14:tracePt t="72669" x="5562600" y="6007100"/>
          <p14:tracePt t="72684" x="5556250" y="6007100"/>
          <p14:tracePt t="72696" x="5549900" y="6007100"/>
          <p14:tracePt t="72712" x="5543550" y="6007100"/>
          <p14:tracePt t="72729" x="5537200" y="6007100"/>
          <p14:tracePt t="72745" x="5537200" y="6000750"/>
          <p14:tracePt t="72756" x="5530850" y="6000750"/>
          <p14:tracePt t="72796" x="5537200" y="5994400"/>
          <p14:tracePt t="72816" x="5543550" y="5994400"/>
          <p14:tracePt t="72833" x="5543550" y="5988050"/>
          <p14:tracePt t="72841" x="5556250" y="5988050"/>
          <p14:tracePt t="72856" x="5562600" y="5988050"/>
          <p14:tracePt t="72865" x="5568950" y="5988050"/>
          <p14:tracePt t="72865" x="5575300" y="5988050"/>
          <p14:tracePt t="72865" x="5581650" y="5981700"/>
          <p14:tracePt t="72886" x="5588000" y="5981700"/>
          <p14:tracePt t="72899" x="5594350" y="5975350"/>
          <p14:tracePt t="72899" x="5600700" y="5975350"/>
          <p14:tracePt t="72918" x="5607050" y="5969000"/>
          <p14:tracePt t="72932" x="5613400" y="5969000"/>
          <p14:tracePt t="72949" x="5619750" y="5969000"/>
          <p14:tracePt t="72966" x="5626100" y="5969000"/>
          <p14:tracePt t="72985" x="5632450" y="5969000"/>
          <p14:tracePt t="73020" x="5638800" y="5969000"/>
          <p14:tracePt t="73064" x="5645150" y="5975350"/>
          <p14:tracePt t="73081" x="5657850" y="5981700"/>
          <p14:tracePt t="73097" x="5664200" y="5981700"/>
          <p14:tracePt t="73105" x="5670550" y="5988050"/>
          <p14:tracePt t="73105" x="5683250" y="5994400"/>
          <p14:tracePt t="73118" x="5695950" y="6000750"/>
          <p14:tracePt t="73118" x="5708650" y="6007100"/>
          <p14:tracePt t="73134" x="5721350" y="6013450"/>
          <p14:tracePt t="73134" x="5734050" y="6019800"/>
          <p14:tracePt t="73152" x="5753100" y="6026150"/>
          <p14:tracePt t="73152" x="5772150" y="6032500"/>
          <p14:tracePt t="73169" x="5803900" y="6045200"/>
          <p14:tracePt t="73169" x="5822950" y="6051550"/>
          <p14:tracePt t="73185" x="5842000" y="6057900"/>
          <p14:tracePt t="73185" x="5861050" y="6064250"/>
          <p14:tracePt t="73202" x="5873750" y="6064250"/>
          <p14:tracePt t="73202" x="5892800" y="6070600"/>
          <p14:tracePt t="73219" x="5905500" y="6070600"/>
          <p14:tracePt t="73219" x="5918200" y="6070600"/>
          <p14:tracePt t="73219" x="5930900" y="6076950"/>
          <p14:tracePt t="73238" x="5943600" y="6076950"/>
          <p14:tracePt t="73250" x="5956300" y="6076950"/>
          <p14:tracePt t="73250" x="5975350" y="6076950"/>
          <p14:tracePt t="73270" x="5981700" y="6076950"/>
          <p14:tracePt t="73270" x="5988050" y="6076950"/>
          <p14:tracePt t="73285" x="5994400" y="6076950"/>
          <p14:tracePt t="73300" x="6007100" y="6070600"/>
          <p14:tracePt t="73317" x="6013450" y="6070600"/>
          <p14:tracePt t="73334" x="6019800" y="6064250"/>
          <p14:tracePt t="73350" x="6026150" y="6064250"/>
          <p14:tracePt t="73367" x="6026150" y="6057900"/>
          <p14:tracePt t="73384" x="6032500" y="6057900"/>
          <p14:tracePt t="73400" x="6038850" y="6057900"/>
          <p14:tracePt t="73417" x="6045200" y="6057900"/>
          <p14:tracePt t="73441" x="6051550" y="6051550"/>
          <p14:tracePt t="73464" x="6057900" y="6051550"/>
          <p14:tracePt t="73493" x="6057900" y="6045200"/>
          <p14:tracePt t="73532" x="6051550" y="6045200"/>
          <p14:tracePt t="73613" x="6045200" y="6045200"/>
          <p14:tracePt t="73637" x="6038850" y="6038850"/>
          <p14:tracePt t="73657" x="6045200" y="6038850"/>
          <p14:tracePt t="73716" x="6057900" y="6032500"/>
          <p14:tracePt t="73733" x="6064250" y="6032500"/>
          <p14:tracePt t="73741" x="6070600" y="6032500"/>
          <p14:tracePt t="73751" x="6076950" y="6026150"/>
          <p14:tracePt t="73751" x="6096000" y="6019800"/>
          <p14:tracePt t="73770" x="6108700" y="6019800"/>
          <p14:tracePt t="73770" x="6115050" y="6013450"/>
          <p14:tracePt t="73786" x="6127750" y="6013450"/>
          <p14:tracePt t="73786" x="6140450" y="6007100"/>
          <p14:tracePt t="73803" x="6146800" y="6007100"/>
          <p14:tracePt t="73803" x="6159500" y="6007100"/>
          <p14:tracePt t="73820" x="6165850" y="6000750"/>
          <p14:tracePt t="73820" x="6178550" y="6000750"/>
          <p14:tracePt t="73839" x="6184900" y="6000750"/>
          <p14:tracePt t="73852" x="6191250" y="6000750"/>
          <p14:tracePt t="73869" x="6191250" y="6007100"/>
          <p14:tracePt t="73885" x="6184900" y="6007100"/>
          <p14:tracePt t="73902" x="6172200" y="6013450"/>
          <p14:tracePt t="73919" x="6159500" y="6013450"/>
          <p14:tracePt t="73937" x="6153150" y="6013450"/>
          <p14:tracePt t="73952" x="6146800" y="6013450"/>
          <p14:tracePt t="73989" x="6140450" y="6013450"/>
          <p14:tracePt t="74009" x="6134100" y="6013450"/>
          <p14:tracePt t="74041" x="6127750" y="6013450"/>
          <p14:tracePt t="74077" x="6121400" y="6013450"/>
          <p14:tracePt t="74108" x="6121400" y="6019800"/>
          <p14:tracePt t="74129" x="6115050" y="6019800"/>
          <p14:tracePt t="74161" x="6108700" y="6019800"/>
          <p14:tracePt t="74196" x="6102350" y="6019800"/>
          <p14:tracePt t="74237" x="6096000" y="6026150"/>
          <p14:tracePt t="74273" x="6089650" y="6026150"/>
          <p14:tracePt t="74305" x="6083300" y="6026150"/>
          <p14:tracePt t="74341" x="6076950" y="6032500"/>
          <p14:tracePt t="74365" x="6083300" y="6026150"/>
          <p14:tracePt t="74436" x="6089650" y="6019800"/>
          <p14:tracePt t="74453" x="6096000" y="6019800"/>
          <p14:tracePt t="74469" x="6102350" y="6013450"/>
          <p14:tracePt t="74477" x="6115050" y="6013450"/>
          <p14:tracePt t="74487" x="6121400" y="6007100"/>
          <p14:tracePt t="74487" x="6134100" y="6000750"/>
          <p14:tracePt t="74506" x="6146800" y="5994400"/>
          <p14:tracePt t="74506" x="6153150" y="5988050"/>
          <p14:tracePt t="74523" x="6159500" y="5988050"/>
          <p14:tracePt t="74523" x="6172200" y="5981700"/>
          <p14:tracePt t="74539" x="6184900" y="5975350"/>
          <p14:tracePt t="74554" x="6191250" y="5975350"/>
          <p14:tracePt t="74554" x="6210300" y="5969000"/>
          <p14:tracePt t="74574" x="6216650" y="5969000"/>
          <p14:tracePt t="74574" x="6223000" y="5969000"/>
          <p14:tracePt t="74590" x="6229350" y="5969000"/>
          <p14:tracePt t="74605" x="6235700" y="5975350"/>
          <p14:tracePt t="74621" x="6242050" y="5975350"/>
          <p14:tracePt t="74641" x="6248400" y="5975350"/>
          <p14:tracePt t="74685" x="6254750" y="5969000"/>
          <p14:tracePt t="74897" x="6261100" y="5969000"/>
          <p14:tracePt t="74909" x="6273800" y="5962650"/>
          <p14:tracePt t="74926" x="6273800" y="5956300"/>
          <p14:tracePt t="74926" x="6286500" y="5956300"/>
          <p14:tracePt t="74942" x="6292850" y="5949950"/>
          <p14:tracePt t="74942" x="6299200" y="5943600"/>
          <p14:tracePt t="74958" x="6305550" y="5943600"/>
          <p14:tracePt t="74958" x="6318250" y="5937250"/>
          <p14:tracePt t="74974" x="6330950" y="5937250"/>
          <p14:tracePt t="74974" x="6343650" y="5930900"/>
          <p14:tracePt t="74991" x="6356350" y="5930900"/>
          <p14:tracePt t="74991" x="6369050" y="5924550"/>
          <p14:tracePt t="74991" x="6381750" y="5924550"/>
          <p14:tracePt t="75010" x="6400800" y="5918200"/>
          <p14:tracePt t="75022" x="6432550" y="5918200"/>
          <p14:tracePt t="75022" x="6451600" y="5918200"/>
          <p14:tracePt t="75041" x="6470650" y="5911850"/>
          <p14:tracePt t="75041" x="6489700" y="5911850"/>
          <p14:tracePt t="75058" x="6508750" y="5911850"/>
          <p14:tracePt t="75058" x="6521450" y="5918200"/>
          <p14:tracePt t="75075" x="6546850" y="5918200"/>
          <p14:tracePt t="75075" x="6578600" y="5918200"/>
          <p14:tracePt t="75091" x="6597650" y="5924550"/>
          <p14:tracePt t="75091" x="6616700" y="5924550"/>
          <p14:tracePt t="75108" x="6635750" y="5930900"/>
          <p14:tracePt t="75108" x="6648450" y="5937250"/>
          <p14:tracePt t="75125" x="6667500" y="5937250"/>
          <p14:tracePt t="75125" x="6680200" y="5943600"/>
          <p14:tracePt t="75142" x="6711950" y="5956300"/>
          <p14:tracePt t="75142" x="6724650" y="5956300"/>
          <p14:tracePt t="75158" x="6737350" y="5962650"/>
          <p14:tracePt t="75158" x="6750050" y="5962650"/>
          <p14:tracePt t="75175" x="6762750" y="5962650"/>
          <p14:tracePt t="75175" x="6775450" y="5969000"/>
          <p14:tracePt t="75192" x="6781800" y="5969000"/>
          <p14:tracePt t="75192" x="6800850" y="5969000"/>
          <p14:tracePt t="75210" x="6807200" y="5969000"/>
          <p14:tracePt t="75226" x="6813550" y="5975350"/>
          <p14:tracePt t="75242" x="6813550" y="5981700"/>
          <p14:tracePt t="75270" x="6800850" y="5981700"/>
          <p14:tracePt t="75285" x="6794500" y="5981700"/>
          <p14:tracePt t="75301" x="6788150" y="5981700"/>
          <p14:tracePt t="75310" x="6781800" y="5988050"/>
          <p14:tracePt t="75324" x="6775450" y="5988050"/>
          <p14:tracePt t="75342" x="6769100" y="5988050"/>
          <p14:tracePt t="75357" x="6762750" y="5994400"/>
          <p14:tracePt t="75374" x="6762750" y="6000750"/>
          <p14:tracePt t="75456" x="6756400" y="6007100"/>
          <p14:tracePt t="75497" x="6750050" y="6007100"/>
          <p14:tracePt t="75517" x="6743700" y="6013450"/>
          <p14:tracePt t="75609" x="6737350" y="6013450"/>
          <p14:tracePt t="75645" x="6731000" y="6013450"/>
          <p14:tracePt t="75685" x="6724650" y="6013450"/>
          <p14:tracePt t="75809" x="6718300" y="6013450"/>
          <p14:tracePt t="75825" x="6711950" y="6007100"/>
          <p14:tracePt t="75841" x="6705600" y="6007100"/>
          <p14:tracePt t="75850" x="6699250" y="6007100"/>
          <p14:tracePt t="75859" x="6692900" y="6007100"/>
          <p14:tracePt t="75859" x="6680200" y="6007100"/>
          <p14:tracePt t="75878" x="6673850" y="6013450"/>
          <p14:tracePt t="75892" x="6667500" y="6013450"/>
          <p14:tracePt t="75909" x="6661150" y="6013450"/>
          <p14:tracePt t="75926" x="6654800" y="6019800"/>
          <p14:tracePt t="75943" x="6661150" y="6019800"/>
          <p14:tracePt t="75997" x="6667500" y="6019800"/>
          <p14:tracePt t="76013" x="6673850" y="6019800"/>
          <p14:tracePt t="76029" x="6680200" y="6013450"/>
          <p14:tracePt t="76045" x="6686550" y="6013450"/>
          <p14:tracePt t="76057" x="6692900" y="6013450"/>
          <p14:tracePt t="76097" x="6686550" y="6019800"/>
          <p14:tracePt t="76157" x="6680200" y="6026150"/>
          <p14:tracePt t="76170" x="6673850" y="6026150"/>
          <p14:tracePt t="76177" x="6673850" y="6032500"/>
          <p14:tracePt t="76177" x="6667500" y="6032500"/>
          <p14:tracePt t="76195" x="6654800" y="6038850"/>
          <p14:tracePt t="76195" x="6648450" y="6038850"/>
          <p14:tracePt t="76212" x="6635750" y="6045200"/>
          <p14:tracePt t="76212" x="6629400" y="6051550"/>
          <p14:tracePt t="76212" x="6616700" y="6057900"/>
          <p14:tracePt t="76231" x="6604000" y="6064250"/>
          <p14:tracePt t="76231" x="6584950" y="6064250"/>
          <p14:tracePt t="76246" x="6572250" y="6070600"/>
          <p14:tracePt t="76246" x="6553200" y="6076950"/>
          <p14:tracePt t="76262" x="6540500" y="6083300"/>
          <p14:tracePt t="76262" x="6521450" y="6089650"/>
          <p14:tracePt t="76279" x="6508750" y="6096000"/>
          <p14:tracePt t="76279" x="6496050" y="6102350"/>
          <p14:tracePt t="76279" x="6477000" y="6108700"/>
          <p14:tracePt t="76297" x="6464300" y="6108700"/>
          <p14:tracePt t="76310" x="6451600" y="6115050"/>
          <p14:tracePt t="76310" x="6419850" y="6121400"/>
          <p14:tracePt t="76331" x="6407150" y="6127750"/>
          <p14:tracePt t="76331" x="6388100" y="6127750"/>
          <p14:tracePt t="76346" x="6356350" y="6127750"/>
          <p14:tracePt t="76361" x="6343650" y="6134100"/>
          <p14:tracePt t="76361" x="6324600" y="6127750"/>
          <p14:tracePt t="76379" x="6299200" y="6127750"/>
          <p14:tracePt t="76379" x="6280150" y="6127750"/>
          <p14:tracePt t="76379" x="6248400" y="6121400"/>
          <p14:tracePt t="76398" x="6216650" y="6121400"/>
          <p14:tracePt t="76398" x="6178550" y="6121400"/>
          <p14:tracePt t="76413" x="6140450" y="6115050"/>
          <p14:tracePt t="76413" x="6096000" y="6115050"/>
          <p14:tracePt t="76429" x="6045200" y="6115050"/>
          <p14:tracePt t="76429" x="5988050" y="6115050"/>
          <p14:tracePt t="76447" x="5924550" y="6115050"/>
          <p14:tracePt t="76447" x="5861050" y="6115050"/>
          <p14:tracePt t="76463" x="5708650" y="6121400"/>
          <p14:tracePt t="76463" x="5632450" y="6121400"/>
          <p14:tracePt t="76479" x="5543550" y="6127750"/>
          <p14:tracePt t="76479" x="5448300" y="6127750"/>
          <p14:tracePt t="76496" x="5346700" y="6127750"/>
          <p14:tracePt t="76496" x="5238750" y="6134100"/>
          <p14:tracePt t="76513" x="5130800" y="6134100"/>
          <p14:tracePt t="76513" x="4895850" y="6140450"/>
          <p14:tracePt t="76530" x="4775200" y="6146800"/>
          <p14:tracePt t="76530" x="4648200" y="6153150"/>
          <p14:tracePt t="76547" x="4527550" y="6159500"/>
          <p14:tracePt t="76547" x="4406900" y="6165850"/>
          <p14:tracePt t="76563" x="4286250" y="6172200"/>
          <p14:tracePt t="76563" x="4171950" y="6172200"/>
          <p14:tracePt t="76580" x="4057650" y="6178550"/>
          <p14:tracePt t="76580" x="3949700" y="6184900"/>
          <p14:tracePt t="76580" x="3848100" y="6191250"/>
          <p14:tracePt t="76599" x="3746500" y="6191250"/>
          <p14:tracePt t="76599" x="3657600" y="6197600"/>
          <p14:tracePt t="76614" x="3568700" y="6203950"/>
          <p14:tracePt t="76614" x="3486150" y="6203950"/>
          <p14:tracePt t="76631" x="3409950" y="6210300"/>
          <p14:tracePt t="76631" x="3333750" y="6216650"/>
          <p14:tracePt t="76647" x="3263900" y="6216650"/>
          <p14:tracePt t="76647" x="3194050" y="6223000"/>
          <p14:tracePt t="76647" x="3130550" y="6229350"/>
          <p14:tracePt t="76666" x="3067050" y="6235700"/>
          <p14:tracePt t="76678" x="3003550" y="6248400"/>
          <p14:tracePt t="76678" x="2889250" y="6267450"/>
          <p14:tracePt t="76698" x="2838450" y="6273800"/>
          <p14:tracePt t="76698" x="2794000" y="6292850"/>
          <p14:tracePt t="76713" x="2743200" y="6305550"/>
          <p14:tracePt t="76713" x="2705100" y="6324600"/>
          <p14:tracePt t="76730" x="2667000" y="6337300"/>
          <p14:tracePt t="76730" x="2628900" y="6356350"/>
          <p14:tracePt t="76747" x="2597150" y="6369050"/>
          <p14:tracePt t="76747" x="2565400" y="6381750"/>
          <p14:tracePt t="76747" x="2533650" y="6400800"/>
          <p14:tracePt t="76766" x="2508250" y="6407150"/>
          <p14:tracePt t="76766" x="2482850" y="6413500"/>
          <p14:tracePt t="76781" x="2457450" y="6419850"/>
          <p14:tracePt t="76781" x="2432050" y="6426200"/>
          <p14:tracePt t="76797" x="2406650" y="6419850"/>
          <p14:tracePt t="76797" x="2381250" y="6419850"/>
          <p14:tracePt t="76814" x="2362200" y="6413500"/>
          <p14:tracePt t="76814" x="2317750" y="6407150"/>
          <p14:tracePt t="76833" x="2292350" y="6407150"/>
          <p14:tracePt t="76833" x="2273300" y="6400800"/>
          <p14:tracePt t="76848" x="2235200" y="6394450"/>
          <p14:tracePt t="76862" x="2203450" y="6394450"/>
          <p14:tracePt t="76879" x="2165350" y="6400800"/>
          <p14:tracePt t="76896" x="2133600" y="6400800"/>
          <p14:tracePt t="76913" x="2095500" y="6394450"/>
          <p14:tracePt t="76929" x="2057400" y="6388100"/>
          <p14:tracePt t="76946" x="2032000" y="6375400"/>
          <p14:tracePt t="76963" x="2006600" y="6362700"/>
          <p14:tracePt t="76981" x="1987550" y="6343650"/>
          <p14:tracePt t="77005" x="2012950" y="6350000"/>
          <p14:tracePt t="77070" x="2025650" y="6369050"/>
          <p14:tracePt t="77109" x="2038350" y="6394450"/>
          <p14:tracePt t="77129" x="2070100" y="6413500"/>
          <p14:tracePt t="77154" x="2101850" y="6426200"/>
          <p14:tracePt t="77170" x="2139950" y="6432550"/>
          <p14:tracePt t="77186" x="2165350" y="6432550"/>
          <p14:tracePt t="77186" x="2190750" y="6438900"/>
          <p14:tracePt t="77199" x="2228850" y="6445250"/>
          <p14:tracePt t="77199" x="2260600" y="6445250"/>
          <p14:tracePt t="77215" x="2305050" y="6451600"/>
          <p14:tracePt t="77215" x="2349500" y="6451600"/>
          <p14:tracePt t="77232" x="2400300" y="6457950"/>
          <p14:tracePt t="77232" x="2508250" y="6464300"/>
          <p14:tracePt t="77251" x="2571750" y="6470650"/>
          <p14:tracePt t="77251" x="2635250" y="6470650"/>
          <p14:tracePt t="77266" x="2698750" y="6470650"/>
          <p14:tracePt t="77266" x="2768600" y="6470650"/>
          <p14:tracePt t="77282" x="2832100" y="6470650"/>
          <p14:tracePt t="77282" x="2895600" y="6470650"/>
          <p14:tracePt t="77299" x="2952750" y="6464300"/>
          <p14:tracePt t="77299" x="3009900" y="6457950"/>
          <p14:tracePt t="77315" x="3060700" y="6451600"/>
          <p14:tracePt t="77315" x="3105150" y="6445250"/>
          <p14:tracePt t="77315" x="3143250" y="6438900"/>
          <p14:tracePt t="77335" x="3175000" y="6438900"/>
          <p14:tracePt t="77347" x="3206750" y="6432550"/>
          <p14:tracePt t="77347" x="3251200" y="6426200"/>
          <p14:tracePt t="77366" x="3282950" y="6413500"/>
          <p14:tracePt t="77381" x="3257550" y="6432550"/>
          <p14:tracePt t="77461" x="3238500" y="6438900"/>
          <p14:tracePt t="77497" x="3257550" y="6432550"/>
          <p14:tracePt t="77670" x="3257550" y="6407150"/>
          <p14:tracePt t="77858" x="3270250" y="6388100"/>
          <p14:tracePt t="77890" x="3289300" y="6362700"/>
          <p14:tracePt t="77917" x="3314700" y="6350000"/>
          <p14:tracePt t="77942" x="3340100" y="6350000"/>
          <p14:tracePt t="77965" x="3371850" y="6350000"/>
          <p14:tracePt t="77986" x="3397250" y="6350000"/>
          <p14:tracePt t="78002" x="3422650" y="6356350"/>
          <p14:tracePt t="78018" x="3454400" y="6356350"/>
          <p14:tracePt t="78029" x="3479800" y="6356350"/>
          <p14:tracePt t="78045" x="3505200" y="6356350"/>
          <p14:tracePt t="78061" x="3536950" y="6356350"/>
          <p14:tracePt t="78078" x="3562350" y="6356350"/>
          <p14:tracePt t="78090" x="3594100" y="6350000"/>
          <p14:tracePt t="78106" x="3619500" y="6343650"/>
          <p14:tracePt t="78121" x="3632200" y="6343650"/>
          <p14:tracePt t="78133" x="3663950" y="6330950"/>
          <p14:tracePt t="78133" x="3676650" y="6324600"/>
          <p14:tracePt t="78152" x="3695700" y="6324600"/>
          <p14:tracePt t="78152" x="3714750" y="6318250"/>
          <p14:tracePt t="78170" x="3733800" y="6311900"/>
          <p14:tracePt t="78170" x="3752850" y="6311900"/>
          <p14:tracePt t="78185" x="3778250" y="6305550"/>
          <p14:tracePt t="78185" x="3803650" y="6305550"/>
          <p14:tracePt t="78202" x="3854450" y="6292850"/>
          <p14:tracePt t="78202" x="3886200" y="6292850"/>
          <p14:tracePt t="78220" x="3917950" y="6286500"/>
          <p14:tracePt t="78220" x="3949700" y="6286500"/>
          <p14:tracePt t="78236" x="3981450" y="6280150"/>
          <p14:tracePt t="78236" x="4019550" y="6280150"/>
          <p14:tracePt t="78252" x="4057650" y="6273800"/>
          <p14:tracePt t="78252" x="4133850" y="6267450"/>
          <p14:tracePt t="78272" x="4178300" y="6261100"/>
          <p14:tracePt t="78272" x="4222750" y="6254750"/>
          <p14:tracePt t="78287" x="4273550" y="6248400"/>
          <p14:tracePt t="78287" x="4318000" y="6242050"/>
          <p14:tracePt t="78303" x="4368800" y="6235700"/>
          <p14:tracePt t="78303" x="4419600" y="6235700"/>
          <p14:tracePt t="78320" x="4464050" y="6229350"/>
          <p14:tracePt t="78320" x="4514850" y="6223000"/>
          <p14:tracePt t="78320" x="4565650" y="6216650"/>
          <p14:tracePt t="78339" x="4610100" y="6210300"/>
          <p14:tracePt t="78351" x="4660900" y="6210300"/>
          <p14:tracePt t="78351" x="4756150" y="6197600"/>
          <p14:tracePt t="78371" x="4800600" y="6191250"/>
          <p14:tracePt t="78371" x="4845050" y="6191250"/>
          <p14:tracePt t="78386" x="4889500" y="6191250"/>
          <p14:tracePt t="78386" x="4933950" y="6184900"/>
          <p14:tracePt t="78403" x="4972050" y="6184900"/>
          <p14:tracePt t="78403" x="5003800" y="6184900"/>
          <p14:tracePt t="78403" x="5035550" y="6184900"/>
          <p14:tracePt t="78423" x="5067300" y="6184900"/>
          <p14:tracePt t="78434" x="5092700" y="6184900"/>
          <p14:tracePt t="78434" x="5137150" y="6184900"/>
          <p14:tracePt t="78453" x="5149850" y="6184900"/>
          <p14:tracePt t="78453" x="5162550" y="6184900"/>
          <p14:tracePt t="78471" x="5168900" y="6184900"/>
          <p14:tracePt t="78471" x="5175250" y="6184900"/>
          <p14:tracePt t="78486" x="5181600" y="6184900"/>
          <p14:tracePt t="78501" x="5168900" y="6184900"/>
          <p14:tracePt t="78518" x="5162550" y="6191250"/>
          <p14:tracePt t="78518" x="5156200" y="6191250"/>
          <p14:tracePt t="78536" x="5143500" y="6191250"/>
          <p14:tracePt t="78536" x="5137150" y="6191250"/>
          <p14:tracePt t="78554" x="5124450" y="6191250"/>
          <p14:tracePt t="78554" x="5105400" y="6197600"/>
          <p14:tracePt t="78571" x="5099050" y="6197600"/>
          <p14:tracePt t="78571" x="5092700" y="6197600"/>
          <p14:tracePt t="78587" x="5086350" y="6197600"/>
          <p14:tracePt t="78587" x="5080000" y="6197600"/>
          <p14:tracePt t="78604" x="5073650" y="6197600"/>
          <p14:tracePt t="78618" x="5067300" y="6197600"/>
          <p14:tracePt t="78635" x="5067300" y="6191250"/>
          <p14:tracePt t="78698" x="5067300" y="6197600"/>
          <p14:tracePt t="78750" x="5060950" y="6197600"/>
          <p14:tracePt t="78766" x="5054600" y="6197600"/>
          <p14:tracePt t="78782" x="5048250" y="6197600"/>
          <p14:tracePt t="78798" x="5041900" y="6203950"/>
          <p14:tracePt t="78810" x="5035550" y="6203950"/>
          <p14:tracePt t="78826" x="5029200" y="6210300"/>
          <p14:tracePt t="78842" x="5022850" y="6210300"/>
          <p14:tracePt t="78858" x="5016500" y="6210300"/>
          <p14:tracePt t="78871" x="5010150" y="6210300"/>
          <p14:tracePt t="78886" x="5003800" y="6210300"/>
          <p14:tracePt t="78910" x="4997450" y="6210300"/>
          <p14:tracePt t="78926" x="4991100" y="6210300"/>
          <p14:tracePt t="78939" x="4984750" y="6210300"/>
          <p14:tracePt t="78939" x="4978400" y="6216650"/>
          <p14:tracePt t="78955" x="4972050" y="6216650"/>
          <p14:tracePt t="78955" x="4965700" y="6223000"/>
          <p14:tracePt t="78972" x="4953000" y="6223000"/>
          <p14:tracePt t="78972" x="4940300" y="6223000"/>
          <p14:tracePt t="78972" x="4927600" y="6229350"/>
          <p14:tracePt t="78991" x="4914900" y="6229350"/>
          <p14:tracePt t="79003" x="4902200" y="6229350"/>
          <p14:tracePt t="79003" x="4870450" y="6229350"/>
          <p14:tracePt t="79022" x="4857750" y="6229350"/>
          <p14:tracePt t="79022" x="4838700" y="6229350"/>
          <p14:tracePt t="79039" x="4819650" y="6229350"/>
          <p14:tracePt t="79039" x="4800600" y="6229350"/>
          <p14:tracePt t="79055" x="4781550" y="6229350"/>
          <p14:tracePt t="79055" x="4756150" y="6229350"/>
          <p14:tracePt t="79055" x="4737100" y="6229350"/>
          <p14:tracePt t="79074" x="4718050" y="6229350"/>
          <p14:tracePt t="79087" x="4699000" y="6229350"/>
          <p14:tracePt t="79087" x="4660900" y="6229350"/>
          <p14:tracePt t="79107" x="4648200" y="6229350"/>
          <p14:tracePt t="79107" x="4635500" y="6229350"/>
          <p14:tracePt t="79122" x="4622800" y="6229350"/>
          <p14:tracePt t="79122" x="4616450" y="6229350"/>
          <p14:tracePt t="79139" x="4603750" y="6229350"/>
          <p14:tracePt t="79139" x="4597400" y="6235700"/>
          <p14:tracePt t="79155" x="4591050" y="6235700"/>
          <p14:tracePt t="79155" x="4584700" y="6235700"/>
          <p14:tracePt t="79172" x="4578350" y="6235700"/>
          <p14:tracePt t="79187" x="4572000" y="6235700"/>
          <p14:tracePt t="79204" x="4572000" y="6242050"/>
          <p14:tracePt t="79278" x="4565650" y="6248400"/>
          <p14:tracePt t="79346" x="4559300" y="6248400"/>
          <p14:tracePt t="79358" x="4552950" y="6254750"/>
          <p14:tracePt t="79375" x="4546600" y="6254750"/>
          <p14:tracePt t="79391" x="4540250" y="6254750"/>
          <p14:tracePt t="79407" x="4527550" y="6254750"/>
          <p14:tracePt t="79421" x="4521200" y="6254750"/>
          <p14:tracePt t="79438" x="4514850" y="6254750"/>
          <p14:tracePt t="79454" x="4508500" y="6254750"/>
          <p14:tracePt t="79472" x="4502150" y="6254750"/>
          <p14:tracePt t="79488" x="4508500" y="6254750"/>
          <p14:tracePt t="79570" x="4514850" y="6254750"/>
          <p14:tracePt t="79590" x="4521200" y="6254750"/>
          <p14:tracePt t="79621" x="4521200" y="6248400"/>
          <p14:tracePt t="79786" x="4527550" y="6248400"/>
          <p14:tracePt t="79818" x="4527550" y="6242050"/>
          <p14:tracePt t="79838" x="4540250" y="6235700"/>
          <p14:tracePt t="79862" x="4546600" y="6229350"/>
          <p14:tracePt t="79898" x="4552950" y="6223000"/>
          <p14:tracePt t="79922" x="4546600" y="6223000"/>
          <p14:tracePt t="80010" x="4546600" y="6229350"/>
          <p14:tracePt t="80034" x="4540250" y="6223000"/>
          <p14:tracePt t="80126" x="4546600" y="6216650"/>
          <p14:tracePt t="80171" x="4552950" y="6216650"/>
          <p14:tracePt t="80198" x="4552950" y="6210300"/>
          <p14:tracePt t="80222" x="4552950" y="6203950"/>
          <p14:tracePt t="80238" x="4559300" y="6197600"/>
          <p14:tracePt t="80258" x="4565650" y="6191250"/>
          <p14:tracePt t="80282" x="4572000" y="6184900"/>
          <p14:tracePt t="80310" x="4578350" y="6178550"/>
          <p14:tracePt t="80320" x="4578350" y="6172200"/>
          <p14:tracePt t="80328" x="4584700" y="6159500"/>
          <p14:tracePt t="80328" x="4591050" y="6153150"/>
          <p14:tracePt t="80343" x="4591050" y="6140450"/>
          <p14:tracePt t="80343" x="4591050" y="6127750"/>
          <p14:tracePt t="80360" x="4597400" y="6115050"/>
          <p14:tracePt t="80360" x="4597400" y="6096000"/>
          <p14:tracePt t="80360" x="4597400" y="6083300"/>
          <p14:tracePt t="80379" x="4597400" y="6064250"/>
          <p14:tracePt t="80391" x="4591050" y="6045200"/>
          <p14:tracePt t="80391" x="4578350" y="6007100"/>
          <p14:tracePt t="80411" x="4572000" y="5975350"/>
          <p14:tracePt t="80411" x="4559300" y="5949950"/>
          <p14:tracePt t="80427" x="4546600" y="5918200"/>
          <p14:tracePt t="80427" x="4533900" y="5886450"/>
          <p14:tracePt t="80444" x="4521200" y="5854700"/>
          <p14:tracePt t="80444" x="4502150" y="5822950"/>
          <p14:tracePt t="80460" x="4483100" y="5791200"/>
          <p14:tracePt t="80460" x="4464050" y="5765800"/>
          <p14:tracePt t="80460" x="4451350" y="5734050"/>
          <p14:tracePt t="80479" x="4432300" y="5708650"/>
          <p14:tracePt t="80479" x="4413250" y="5683250"/>
          <p14:tracePt t="80493" x="4400550" y="5657850"/>
          <p14:tracePt t="80493" x="4387850" y="5632450"/>
          <p14:tracePt t="80510" x="4368800" y="5607050"/>
          <p14:tracePt t="80510" x="4356100" y="5581650"/>
          <p14:tracePt t="80527" x="4343400" y="5556250"/>
          <p14:tracePt t="80527" x="4330700" y="5530850"/>
          <p14:tracePt t="80527" x="4324350" y="5511800"/>
          <p14:tracePt t="80546" x="4311650" y="5492750"/>
          <p14:tracePt t="80546" x="4298950" y="5467350"/>
          <p14:tracePt t="80561" x="4292600" y="5448300"/>
          <p14:tracePt t="80561" x="4279900" y="5435600"/>
          <p14:tracePt t="80577" x="4267200" y="5416550"/>
          <p14:tracePt t="80577" x="4254500" y="5397500"/>
          <p14:tracePt t="80594" x="4241800" y="5384800"/>
          <p14:tracePt t="80594" x="4216400" y="5346700"/>
          <p14:tracePt t="80611" x="4203700" y="5334000"/>
          <p14:tracePt t="80611" x="4184650" y="5321300"/>
          <p14:tracePt t="80627" x="4171950" y="5308600"/>
          <p14:tracePt t="80627" x="4159250" y="5295900"/>
          <p14:tracePt t="80644" x="4140200" y="5283200"/>
          <p14:tracePt t="80644" x="4127500" y="5270500"/>
          <p14:tracePt t="80660" x="4108450" y="5264150"/>
          <p14:tracePt t="80660" x="4089400" y="5251450"/>
          <p14:tracePt t="80660" x="4076700" y="5245100"/>
          <p14:tracePt t="80680" x="4057650" y="5232400"/>
          <p14:tracePt t="80680" x="4044950" y="5226050"/>
          <p14:tracePt t="80695" x="4032250" y="5219700"/>
          <p14:tracePt t="80695" x="4013200" y="5213350"/>
          <p14:tracePt t="80712" x="4006850" y="5207000"/>
          <p14:tracePt t="80712" x="3994150" y="5200650"/>
          <p14:tracePt t="80728" x="3987800" y="5200650"/>
          <p14:tracePt t="80743" x="3981450" y="5207000"/>
          <p14:tracePt t="80759" x="3981450" y="5213350"/>
          <p14:tracePt t="80759" x="3987800" y="5226050"/>
          <p14:tracePt t="80780" x="3987800" y="5232400"/>
          <p14:tracePt t="80780" x="3994150" y="5245100"/>
          <p14:tracePt t="80795" x="3994150" y="5251450"/>
          <p14:tracePt t="80795" x="4000500" y="5264150"/>
          <p14:tracePt t="80811" x="4006850" y="5270500"/>
          <p14:tracePt t="80811" x="4013200" y="5283200"/>
          <p14:tracePt t="80828" x="4013200" y="5289550"/>
          <p14:tracePt t="80828" x="4019550" y="5295900"/>
          <p14:tracePt t="80828" x="4025900" y="5308600"/>
          <p14:tracePt t="80848" x="4025900" y="5314950"/>
          <p14:tracePt t="80848" x="4032250" y="5314950"/>
          <p14:tracePt t="80862" x="4038600" y="5321300"/>
          <p14:tracePt t="80862" x="4044950" y="5327650"/>
          <p14:tracePt t="80878" x="4051300" y="5334000"/>
          <p14:tracePt t="80893" x="4064000" y="5334000"/>
          <p14:tracePt t="80893" x="4083050" y="5334000"/>
          <p14:tracePt t="80912" x="4102100" y="5334000"/>
          <p14:tracePt t="80912" x="4127500" y="5340350"/>
          <p14:tracePt t="80928" x="4159250" y="5340350"/>
          <p14:tracePt t="80928" x="4203700" y="5340350"/>
          <p14:tracePt t="80945" x="4254500" y="5340350"/>
          <p14:tracePt t="80945" x="4318000" y="5346700"/>
          <p14:tracePt t="80962" x="4387850" y="5353050"/>
          <p14:tracePt t="80962" x="4559300" y="5359400"/>
          <p14:tracePt t="80979" x="4648200" y="5365750"/>
          <p14:tracePt t="80979" x="4743450" y="5365750"/>
          <p14:tracePt t="80995" x="4838700" y="5365750"/>
          <p14:tracePt t="80995" x="4933950" y="5359400"/>
          <p14:tracePt t="81012" x="5022850" y="5359400"/>
          <p14:tracePt t="81012" x="5105400" y="5353050"/>
          <p14:tracePt t="81012" x="5187950" y="5340350"/>
          <p14:tracePt t="81031" x="5257800" y="5334000"/>
          <p14:tracePt t="81044" x="5384800" y="5314950"/>
          <p14:tracePt t="81060" x="5441950" y="5314950"/>
          <p14:tracePt t="81060" x="5537200" y="5302250"/>
          <p14:tracePt t="81080" x="5575300" y="5302250"/>
          <p14:tracePt t="81080" x="5607050" y="5302250"/>
          <p14:tracePt t="81096" x="5638800" y="5295900"/>
          <p14:tracePt t="81096" x="5664200" y="5295900"/>
          <p14:tracePt t="81096" x="5689600" y="5295900"/>
          <p14:tracePt t="81115" x="5708650" y="5295900"/>
          <p14:tracePt t="81127" x="5721350" y="5289550"/>
          <p14:tracePt t="81127" x="5746750" y="5295900"/>
          <p14:tracePt t="81148" x="5753100" y="5295900"/>
          <p14:tracePt t="81148" x="5759450" y="5302250"/>
          <p14:tracePt t="81162" x="5765800" y="5308600"/>
          <p14:tracePt t="81177" x="5765800" y="5314950"/>
          <p14:tracePt t="81177" x="5765800" y="5327650"/>
          <p14:tracePt t="81196" x="5759450" y="5334000"/>
          <p14:tracePt t="81196" x="5746750" y="5353050"/>
          <p14:tracePt t="81212" x="5740400" y="5359400"/>
          <p14:tracePt t="81212" x="5727700" y="5365750"/>
          <p14:tracePt t="81229" x="5721350" y="5372100"/>
          <p14:tracePt t="81229" x="5708650" y="5372100"/>
          <p14:tracePt t="81246" x="5689600" y="5365750"/>
          <p14:tracePt t="81246" x="5670550" y="5353050"/>
          <p14:tracePt t="81263" x="5619750" y="5314950"/>
          <p14:tracePt t="81263" x="5581650" y="5289550"/>
          <p14:tracePt t="81279" x="5543550" y="5264150"/>
          <p14:tracePt t="81279" x="5505450" y="5232400"/>
          <p14:tracePt t="81296" x="5461000" y="5200650"/>
          <p14:tracePt t="81296" x="5416550" y="5168900"/>
          <p14:tracePt t="81313" x="5372100" y="5137150"/>
          <p14:tracePt t="81313" x="5302250" y="5060950"/>
          <p14:tracePt t="81331" x="5270500" y="5016500"/>
          <p14:tracePt t="81331" x="5238750" y="4965700"/>
          <p14:tracePt t="81347" x="5213350" y="4914900"/>
          <p14:tracePt t="81347" x="5194300" y="4851400"/>
          <p14:tracePt t="81364" x="5175250" y="4781550"/>
          <p14:tracePt t="81364" x="5156200" y="4699000"/>
          <p14:tracePt t="81380" x="5137150" y="4616450"/>
          <p14:tracePt t="81380" x="5124450" y="4527550"/>
          <p14:tracePt t="81380" x="5111750" y="4432300"/>
          <p14:tracePt t="81399" x="5105400" y="4337050"/>
          <p14:tracePt t="81411" x="5099050" y="4235450"/>
          <p14:tracePt t="81411" x="5099050" y="4133850"/>
          <p14:tracePt t="81431" x="5111750" y="3917950"/>
          <p14:tracePt t="81431" x="5130800" y="3816350"/>
          <p14:tracePt t="81447" x="5156200" y="3708400"/>
          <p14:tracePt t="81447" x="5181600" y="3600450"/>
          <p14:tracePt t="81464" x="5219700" y="3498850"/>
          <p14:tracePt t="81464" x="5257800" y="3397250"/>
          <p14:tracePt t="81464" x="5295900" y="3302000"/>
          <p14:tracePt t="81482" x="5340350" y="3206750"/>
          <p14:tracePt t="81495" x="5384800" y="3117850"/>
          <p14:tracePt t="81495" x="5467350" y="2959100"/>
          <p14:tracePt t="81514" x="5511800" y="2889250"/>
          <p14:tracePt t="81514" x="5556250" y="2819400"/>
          <p14:tracePt t="81530" x="5607050" y="2749550"/>
          <p14:tracePt t="81530" x="5664200" y="2686050"/>
          <p14:tracePt t="81548" x="5721350" y="2628900"/>
          <p14:tracePt t="81548" x="5791200" y="2571750"/>
          <p14:tracePt t="81564" x="5943600" y="2470150"/>
          <p14:tracePt t="81564" x="6026150" y="2419350"/>
          <p14:tracePt t="81581" x="6108700" y="2381250"/>
          <p14:tracePt t="81581" x="6203950" y="2343150"/>
          <p14:tracePt t="81597" x="6292850" y="2305050"/>
          <p14:tracePt t="81597" x="6388100" y="2279650"/>
          <p14:tracePt t="81614" x="6483350" y="2254250"/>
          <p14:tracePt t="81614" x="6673850" y="2228850"/>
          <p14:tracePt t="81632" x="6775450" y="2228850"/>
          <p14:tracePt t="81632" x="6877050" y="2228850"/>
          <p14:tracePt t="81647" x="6978650" y="2241550"/>
          <p14:tracePt t="81647" x="7080250" y="2254250"/>
          <p14:tracePt t="81664" x="7181850" y="2273300"/>
          <p14:tracePt t="81664" x="7283450" y="2292350"/>
          <p14:tracePt t="81681" x="7385050" y="2317750"/>
          <p14:tracePt t="81681" x="7486650" y="2349500"/>
          <p14:tracePt t="81681" x="7588250" y="2381250"/>
          <p14:tracePt t="81700" x="7689850" y="2419350"/>
          <p14:tracePt t="81700" x="7785100" y="2463800"/>
          <p14:tracePt t="81715" x="7874000" y="2514600"/>
          <p14:tracePt t="81715" x="7969250" y="2571750"/>
          <p14:tracePt t="81731" x="8051800" y="2628900"/>
          <p14:tracePt t="81731" x="8134350" y="2692400"/>
          <p14:tracePt t="81748" x="8216900" y="2762250"/>
          <p14:tracePt t="81748" x="8293100" y="2825750"/>
          <p14:tracePt t="81748" x="8362950" y="2901950"/>
          <p14:tracePt t="81767" x="8426450" y="2971800"/>
          <p14:tracePt t="81779" x="8483600" y="3041650"/>
          <p14:tracePt t="81779" x="8585200" y="3187700"/>
          <p14:tracePt t="81799" x="8629650" y="3263900"/>
          <p14:tracePt t="81799" x="8667750" y="3340100"/>
          <p14:tracePt t="81815" x="8699500" y="3422650"/>
          <p14:tracePt t="81815" x="8718550" y="3511550"/>
          <p14:tracePt t="81815" x="8731250" y="3600450"/>
          <p14:tracePt t="81835" x="8737600" y="3689350"/>
          <p14:tracePt t="81847" x="8724900" y="3886200"/>
          <p14:tracePt t="81863" x="8680450" y="4083050"/>
          <p14:tracePt t="81863" x="8648700" y="4184650"/>
          <p14:tracePt t="81882" x="8616950" y="4279900"/>
          <p14:tracePt t="81882" x="8572500" y="4375150"/>
          <p14:tracePt t="81898" x="8528050" y="4464050"/>
          <p14:tracePt t="81898" x="8477250" y="4546600"/>
          <p14:tracePt t="81915" x="8426450" y="4629150"/>
          <p14:tracePt t="81915" x="8299450" y="4768850"/>
          <p14:tracePt t="81932" x="8229600" y="4838700"/>
          <p14:tracePt t="81932" x="8147050" y="4895850"/>
          <p14:tracePt t="81948" x="8070850" y="4953000"/>
          <p14:tracePt t="81948" x="7988300" y="5003800"/>
          <p14:tracePt t="81965" x="7899400" y="5048250"/>
          <p14:tracePt t="81965" x="7816850" y="5086350"/>
          <p14:tracePt t="81982" x="7727950" y="5124450"/>
          <p14:tracePt t="81982" x="7562850" y="5175250"/>
          <p14:tracePt t="81999" x="7480300" y="5200650"/>
          <p14:tracePt t="81999" x="7397750" y="5213350"/>
          <p14:tracePt t="82016" x="7321550" y="5226050"/>
          <p14:tracePt t="82016" x="7245350" y="5232400"/>
          <p14:tracePt t="82033" x="7169150" y="5238750"/>
          <p14:tracePt t="82033" x="7105650" y="5238750"/>
          <p14:tracePt t="82033" x="7042150" y="5232400"/>
          <p14:tracePt t="82051" x="6985000" y="5232400"/>
          <p14:tracePt t="82064" x="6934200" y="5226050"/>
          <p14:tracePt t="82064" x="6883400" y="5219700"/>
          <p14:tracePt t="82083" x="6807200" y="5200650"/>
          <p14:tracePt t="82083" x="6775450" y="5194300"/>
          <p14:tracePt t="82100" x="6750050" y="5187950"/>
          <p14:tracePt t="82100" x="6724650" y="5175250"/>
          <p14:tracePt t="82116" x="6705600" y="5168900"/>
          <p14:tracePt t="82116" x="6692900" y="5162550"/>
          <p14:tracePt t="82132" x="6680200" y="5156200"/>
          <p14:tracePt t="82132" x="6667500" y="5149850"/>
          <p14:tracePt t="82132" x="6661150" y="5143500"/>
          <p14:tracePt t="82152" x="6648450" y="5143500"/>
          <p14:tracePt t="82164" x="6635750" y="5143500"/>
          <p14:tracePt t="82164" x="6629400" y="5143500"/>
          <p14:tracePt t="82183" x="6629400" y="5149850"/>
          <p14:tracePt t="82183" x="6623050" y="5149850"/>
          <p14:tracePt t="82199" x="6616700" y="5156200"/>
          <p14:tracePt t="82199" x="6616700" y="5162550"/>
          <p14:tracePt t="82216" x="6610350" y="5168900"/>
          <p14:tracePt t="82216" x="6604000" y="5181600"/>
          <p14:tracePt t="82233" x="6597650" y="5187950"/>
          <p14:tracePt t="82233" x="6591300" y="5194300"/>
          <p14:tracePt t="82250" x="6591300" y="5200650"/>
          <p14:tracePt t="82250" x="6584950" y="5207000"/>
          <p14:tracePt t="82266" x="6578600" y="5213350"/>
          <p14:tracePt t="82281" x="6572250" y="5219700"/>
          <p14:tracePt t="82281" x="6565900" y="5226050"/>
          <p14:tracePt t="82300" x="6553200" y="5226050"/>
          <p14:tracePt t="82315" x="6546850" y="5232400"/>
          <p14:tracePt t="82331" x="6540500" y="5219700"/>
          <p14:tracePt t="82367" x="6540500" y="5213350"/>
          <p14:tracePt t="82376" x="6534150" y="5200650"/>
          <p14:tracePt t="82383" x="6527800" y="5181600"/>
          <p14:tracePt t="82383" x="6521450" y="5162550"/>
          <p14:tracePt t="82400" x="6508750" y="5137150"/>
          <p14:tracePt t="82400" x="6489700" y="5105400"/>
          <p14:tracePt t="82400" x="6470650" y="5073650"/>
          <p14:tracePt t="82419" x="6451600" y="5029200"/>
          <p14:tracePt t="82432" x="6432550" y="4991100"/>
          <p14:tracePt t="82432" x="6388100" y="4902200"/>
          <p14:tracePt t="82452" x="6369050" y="4857750"/>
          <p14:tracePt t="82452" x="6356350" y="4813300"/>
          <p14:tracePt t="82467" x="6343650" y="4768850"/>
          <p14:tracePt t="82467" x="6330950" y="4724400"/>
          <p14:tracePt t="82484" x="6318250" y="4686300"/>
          <p14:tracePt t="82484" x="6305550" y="4648200"/>
          <p14:tracePt t="82500" x="6299200" y="4616450"/>
          <p14:tracePt t="82500" x="6286500" y="4584700"/>
          <p14:tracePt t="82500" x="6280150" y="4552950"/>
          <p14:tracePt t="82520" x="6273800" y="4527550"/>
          <p14:tracePt t="82520" x="6273800" y="4508500"/>
          <p14:tracePt t="82534" x="6267450" y="4489450"/>
          <p14:tracePt t="82534" x="6261100" y="4476750"/>
          <p14:tracePt t="82551" x="6261100" y="4464050"/>
          <p14:tracePt t="82551" x="6254750" y="4457700"/>
          <p14:tracePt t="82568" x="6254750" y="4451350"/>
          <p14:tracePt t="82582" x="6248400" y="4445000"/>
          <p14:tracePt t="82599" x="6248400" y="4451350"/>
          <p14:tracePt t="82599" x="6248400" y="4457700"/>
          <p14:tracePt t="82617" x="6248400" y="4464050"/>
          <p14:tracePt t="82617" x="6248400" y="4476750"/>
          <p14:tracePt t="82634" x="6254750" y="4489450"/>
          <p14:tracePt t="82634" x="6261100" y="4514850"/>
          <p14:tracePt t="82651" x="6267450" y="4527550"/>
          <p14:tracePt t="82651" x="6273800" y="4540250"/>
          <p14:tracePt t="82668" x="6280150" y="4559300"/>
          <p14:tracePt t="82668" x="6286500" y="4572000"/>
          <p14:tracePt t="82684" x="6292850" y="4591050"/>
          <p14:tracePt t="82684" x="6299200" y="4603750"/>
          <p14:tracePt t="82701" x="6299200" y="4616450"/>
          <p14:tracePt t="82701" x="6311900" y="4648200"/>
          <p14:tracePt t="82720" x="6318250" y="4654550"/>
          <p14:tracePt t="82733" x="6318250" y="4667250"/>
          <p14:tracePt t="82733" x="6324600" y="4679950"/>
          <p14:tracePt t="82752" x="6330950" y="4686300"/>
          <p14:tracePt t="82752" x="6337300" y="4692650"/>
          <p14:tracePt t="82768" x="6337300" y="4699000"/>
          <p14:tracePt t="82768" x="6343650" y="4705350"/>
          <p14:tracePt t="82784" x="6350000" y="4711700"/>
          <p14:tracePt t="82800" x="6356350" y="4718050"/>
          <p14:tracePt t="82800" x="6362700" y="4718050"/>
          <p14:tracePt t="82821" x="6369050" y="4711700"/>
          <p14:tracePt t="82836" x="6369050" y="4718050"/>
          <p14:tracePt t="82855" x="6375400" y="4724400"/>
          <p14:tracePt t="82879" x="6381750" y="4724400"/>
          <p14:tracePt t="82887" x="6394450" y="4718050"/>
          <p14:tracePt t="82887" x="6400800" y="4718050"/>
          <p14:tracePt t="82902" x="6413500" y="4711700"/>
          <p14:tracePt t="82902" x="6419850" y="4711700"/>
          <p14:tracePt t="82919" x="6432550" y="4705350"/>
          <p14:tracePt t="82919" x="6445250" y="4699000"/>
          <p14:tracePt t="82936" x="6457950" y="4699000"/>
          <p14:tracePt t="82936" x="6496050" y="4686300"/>
          <p14:tracePt t="82952" x="6515100" y="4679950"/>
          <p14:tracePt t="82952" x="6540500" y="4679950"/>
          <p14:tracePt t="82969" x="6559550" y="4673600"/>
          <p14:tracePt t="82969" x="6591300" y="4667250"/>
          <p14:tracePt t="82985" x="6610350" y="4654550"/>
          <p14:tracePt t="82985" x="6635750" y="4654550"/>
          <p14:tracePt t="83002" x="6661150" y="4648200"/>
          <p14:tracePt t="83002" x="6692900" y="46418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685800" y="609600"/>
            <a:ext cx="7772400" cy="914400"/>
          </a:xfrm>
        </p:spPr>
        <p:txBody>
          <a:bodyPr>
            <a:normAutofit fontScale="90000"/>
          </a:bodyPr>
          <a:lstStyle/>
          <a:p>
            <a:r>
              <a:rPr lang="ja-JP" altLang="en-US"/>
              <a:t>元のデータから総変動</a:t>
            </a:r>
            <a:br>
              <a:rPr lang="ja-JP" altLang="en-US"/>
            </a:br>
            <a:r>
              <a:rPr lang="ja-JP" altLang="en-US"/>
              <a:t>（平均からのずれ）を取り出す</a:t>
            </a:r>
          </a:p>
        </p:txBody>
      </p:sp>
      <p:sp>
        <p:nvSpPr>
          <p:cNvPr id="641027" name="Text Box 3"/>
          <p:cNvSpPr txBox="1">
            <a:spLocks noChangeArrowheads="1"/>
          </p:cNvSpPr>
          <p:nvPr/>
        </p:nvSpPr>
        <p:spPr bwMode="auto">
          <a:xfrm>
            <a:off x="1600200" y="5105400"/>
            <a:ext cx="1098550" cy="457200"/>
          </a:xfrm>
          <a:prstGeom prst="rect">
            <a:avLst/>
          </a:prstGeom>
          <a:noFill/>
          <a:ln w="38100">
            <a:noFill/>
            <a:miter lim="800000"/>
            <a:headEnd/>
            <a:tailEnd/>
          </a:ln>
          <a:effectLst/>
        </p:spPr>
        <p:txBody>
          <a:bodyPr wrap="none">
            <a:spAutoFit/>
          </a:bodyPr>
          <a:lstStyle/>
          <a:p>
            <a:r>
              <a:rPr lang="ja-JP" altLang="en-US"/>
              <a:t>平均</a:t>
            </a:r>
            <a:r>
              <a:rPr lang="en-US" altLang="ja-JP"/>
              <a:t>15</a:t>
            </a:r>
          </a:p>
        </p:txBody>
      </p:sp>
      <p:sp>
        <p:nvSpPr>
          <p:cNvPr id="641028" name="Line 4"/>
          <p:cNvSpPr>
            <a:spLocks noChangeShapeType="1"/>
          </p:cNvSpPr>
          <p:nvPr/>
        </p:nvSpPr>
        <p:spPr bwMode="auto">
          <a:xfrm>
            <a:off x="3995738" y="3429000"/>
            <a:ext cx="990600" cy="0"/>
          </a:xfrm>
          <a:prstGeom prst="line">
            <a:avLst/>
          </a:prstGeom>
          <a:noFill/>
          <a:ln w="38100">
            <a:solidFill>
              <a:srgbClr val="FF6600"/>
            </a:solidFill>
            <a:round/>
            <a:headEnd/>
            <a:tailEnd type="triangle" w="lg" len="lg"/>
          </a:ln>
          <a:effectLst/>
        </p:spPr>
        <p:txBody>
          <a:bodyPr wrap="none" anchor="ctr">
            <a:spAutoFit/>
          </a:bodyPr>
          <a:lstStyle/>
          <a:p>
            <a:endParaRPr lang="ja-JP" altLang="en-US"/>
          </a:p>
        </p:txBody>
      </p:sp>
      <p:sp>
        <p:nvSpPr>
          <p:cNvPr id="641029" name="Text Box 5"/>
          <p:cNvSpPr txBox="1">
            <a:spLocks noChangeArrowheads="1"/>
          </p:cNvSpPr>
          <p:nvPr/>
        </p:nvSpPr>
        <p:spPr bwMode="auto">
          <a:xfrm>
            <a:off x="4343400" y="5105400"/>
            <a:ext cx="4556125" cy="822325"/>
          </a:xfrm>
          <a:prstGeom prst="rect">
            <a:avLst/>
          </a:prstGeom>
          <a:noFill/>
          <a:ln w="38100">
            <a:noFill/>
            <a:miter lim="800000"/>
            <a:headEnd/>
            <a:tailEnd/>
          </a:ln>
          <a:effectLst/>
        </p:spPr>
        <p:txBody>
          <a:bodyPr wrap="none">
            <a:spAutoFit/>
          </a:bodyPr>
          <a:lstStyle/>
          <a:p>
            <a:r>
              <a:rPr lang="ja-JP" altLang="en-US" dirty="0"/>
              <a:t>総変動＝</a:t>
            </a:r>
          </a:p>
          <a:p>
            <a:r>
              <a:rPr lang="ja-JP" altLang="en-US" dirty="0"/>
              <a:t>処理による変動＋誤差による変動</a:t>
            </a:r>
          </a:p>
        </p:txBody>
      </p:sp>
      <p:sp>
        <p:nvSpPr>
          <p:cNvPr id="641030" name="Text Box 6"/>
          <p:cNvSpPr txBox="1">
            <a:spLocks noChangeArrowheads="1"/>
          </p:cNvSpPr>
          <p:nvPr/>
        </p:nvSpPr>
        <p:spPr bwMode="auto">
          <a:xfrm>
            <a:off x="4556125" y="5964238"/>
            <a:ext cx="1306513" cy="457200"/>
          </a:xfrm>
          <a:prstGeom prst="rect">
            <a:avLst/>
          </a:prstGeom>
          <a:noFill/>
          <a:ln w="38100">
            <a:noFill/>
            <a:miter lim="800000"/>
            <a:headEnd/>
            <a:tailEnd/>
          </a:ln>
          <a:effectLst/>
        </p:spPr>
        <p:txBody>
          <a:bodyPr wrap="none">
            <a:spAutoFit/>
          </a:bodyPr>
          <a:lstStyle/>
          <a:p>
            <a:r>
              <a:rPr lang="ja-JP" altLang="en-US"/>
              <a:t>（２乗和）</a:t>
            </a:r>
          </a:p>
        </p:txBody>
      </p:sp>
      <p:graphicFrame>
        <p:nvGraphicFramePr>
          <p:cNvPr id="641031" name="Group 7"/>
          <p:cNvGraphicFramePr>
            <a:graphicFrameLocks noGrp="1"/>
          </p:cNvGraphicFramePr>
          <p:nvPr/>
        </p:nvGraphicFramePr>
        <p:xfrm>
          <a:off x="179388" y="1989138"/>
          <a:ext cx="3816350" cy="2743200"/>
        </p:xfrm>
        <a:graphic>
          <a:graphicData uri="http://schemas.openxmlformats.org/drawingml/2006/table">
            <a:tbl>
              <a:tblPr/>
              <a:tblGrid>
                <a:gridCol w="360362"/>
                <a:gridCol w="1152525"/>
                <a:gridCol w="1152525"/>
                <a:gridCol w="11509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1068" name="Group 44"/>
          <p:cNvGraphicFramePr>
            <a:graphicFrameLocks noGrp="1"/>
          </p:cNvGraphicFramePr>
          <p:nvPr/>
        </p:nvGraphicFramePr>
        <p:xfrm>
          <a:off x="5003800" y="1989138"/>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2641"/>
    </mc:Choice>
    <mc:Fallback>
      <p:transition spd="slow" advTm="102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entr" presetSubtype="0" fill="hold" nodeType="withEffect">
                                  <p:stCondLst>
                                    <p:cond delay="0"/>
                                  </p:stCondLst>
                                  <p:childTnLst>
                                    <p:set>
                                      <p:cBhvr>
                                        <p:cTn id="8" dur="1" fill="hold">
                                          <p:stCondLst>
                                            <p:cond delay="0"/>
                                          </p:stCondLst>
                                        </p:cTn>
                                        <p:tgtEl>
                                          <p:spTgt spid="6410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1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 x="4032250" y="5441950"/>
          <p14:tracePt t="40" x="4032250" y="5448300"/>
          <p14:tracePt t="53" x="4032250" y="5454650"/>
          <p14:tracePt t="65" x="4032250" y="5461000"/>
          <p14:tracePt t="89" x="4025900" y="5461000"/>
          <p14:tracePt t="111" x="4019550" y="5467350"/>
          <p14:tracePt t="132" x="4013200" y="5467350"/>
          <p14:tracePt t="147" x="4013200" y="5473700"/>
          <p14:tracePt t="164" x="4013200" y="5467350"/>
          <p14:tracePt t="183" x="4019550" y="5461000"/>
          <p14:tracePt t="208" x="4025900" y="5454650"/>
          <p14:tracePt t="216" x="4032250" y="5448300"/>
          <p14:tracePt t="248" x="4038600" y="5448300"/>
          <p14:tracePt t="248" x="4095750" y="5410200"/>
          <p14:tracePt t="569" x="4095750" y="5403850"/>
          <p14:tracePt t="578" x="4095750" y="5391150"/>
          <p14:tracePt t="594" x="4089400" y="5378450"/>
          <p14:tracePt t="613" x="4083050" y="5372100"/>
          <p14:tracePt t="630" x="4083050" y="5365750"/>
          <p14:tracePt t="642" x="4076700" y="5359400"/>
          <p14:tracePt t="642" x="4064000" y="5353050"/>
          <p14:tracePt t="660" x="4057650" y="5346700"/>
          <p14:tracePt t="660" x="4038600" y="5353050"/>
          <p14:tracePt t="678" x="4025900" y="5359400"/>
          <p14:tracePt t="678" x="4006850" y="5372100"/>
          <p14:tracePt t="695" x="3987800" y="5384800"/>
          <p14:tracePt t="695" x="3968750" y="5403850"/>
          <p14:tracePt t="711" x="3956050" y="5416550"/>
          <p14:tracePt t="711" x="3924300" y="5441950"/>
          <p14:tracePt t="728" x="3917950" y="5454650"/>
          <p14:tracePt t="728" x="3911600" y="5461000"/>
          <p14:tracePt t="744" x="3905250" y="5461000"/>
          <p14:tracePt t="759" x="3898900" y="5467350"/>
          <p14:tracePt t="776" x="3892550" y="5467350"/>
          <p14:tracePt t="776" x="3886200" y="5467350"/>
          <p14:tracePt t="794" x="3879850" y="5467350"/>
          <p14:tracePt t="794" x="3867150" y="5467350"/>
          <p14:tracePt t="811" x="3860800" y="5467350"/>
          <p14:tracePt t="811" x="3848100" y="5467350"/>
          <p14:tracePt t="828" x="3835400" y="5461000"/>
          <p14:tracePt t="828" x="3822700" y="5461000"/>
          <p14:tracePt t="828" x="3810000" y="5461000"/>
          <p14:tracePt t="847" x="3797300" y="5454650"/>
          <p14:tracePt t="847" x="3778250" y="5454650"/>
          <p14:tracePt t="862" x="3765550" y="5448300"/>
          <p14:tracePt t="862" x="3746500" y="5441950"/>
          <p14:tracePt t="879" x="3727450" y="5441950"/>
          <p14:tracePt t="879" x="3708400" y="5441950"/>
          <p14:tracePt t="895" x="3689350" y="5435600"/>
          <p14:tracePt t="895" x="3663950" y="5429250"/>
          <p14:tracePt t="895" x="3644900" y="5422900"/>
          <p14:tracePt t="913" x="3625850" y="5422900"/>
          <p14:tracePt t="926" x="3606800" y="5416550"/>
          <p14:tracePt t="926" x="3568700" y="5410200"/>
          <p14:tracePt t="947" x="3549650" y="5403850"/>
          <p14:tracePt t="947" x="3530600" y="5403850"/>
          <p14:tracePt t="962" x="3517900" y="5397500"/>
          <p14:tracePt t="962" x="3505200" y="5391150"/>
          <p14:tracePt t="962" x="3486150" y="5384800"/>
          <p14:tracePt t="982" x="3473450" y="5378450"/>
          <p14:tracePt t="993" x="3460750" y="5372100"/>
          <p14:tracePt t="993" x="3448050" y="5365750"/>
          <p14:tracePt t="993" x="3441700" y="5359400"/>
          <p14:tracePt t="1014" x="3429000" y="5346700"/>
          <p14:tracePt t="1014" x="3416300" y="5340350"/>
          <p14:tracePt t="1029" x="3409950" y="5334000"/>
          <p14:tracePt t="1029" x="3397250" y="5334000"/>
          <p14:tracePt t="1045" x="3384550" y="5327650"/>
          <p14:tracePt t="1045" x="3378200" y="5321300"/>
          <p14:tracePt t="1062" x="3365500" y="5314950"/>
          <p14:tracePt t="1062" x="3346450" y="5302250"/>
          <p14:tracePt t="1079" x="3333750" y="5295900"/>
          <p14:tracePt t="1079" x="3321050" y="5289550"/>
          <p14:tracePt t="1095" x="3314700" y="5283200"/>
          <p14:tracePt t="1095" x="3302000" y="5283200"/>
          <p14:tracePt t="1111" x="3289300" y="5276850"/>
          <p14:tracePt t="1111" x="3276600" y="5270500"/>
          <p14:tracePt t="1128" x="3263900" y="5264150"/>
          <p14:tracePt t="1128" x="3244850" y="5257800"/>
          <p14:tracePt t="1146" x="3232150" y="5251450"/>
          <p14:tracePt t="1146" x="3225800" y="5251450"/>
          <p14:tracePt t="1162" x="3219450" y="5245100"/>
          <p14:tracePt t="1162" x="3213100" y="5238750"/>
          <p14:tracePt t="1178" x="3206750" y="5238750"/>
          <p14:tracePt t="1178" x="3200400" y="5238750"/>
          <p14:tracePt t="1197" x="3187700" y="5238750"/>
          <p14:tracePt t="1209" x="3187700" y="5232400"/>
          <p14:tracePt t="1226" x="3181350" y="5226050"/>
          <p14:tracePt t="1243" x="3175000" y="5232400"/>
          <p14:tracePt t="1260" x="3168650" y="5232400"/>
          <p14:tracePt t="1296" x="3168650" y="5226050"/>
          <p14:tracePt t="1349" x="3175000" y="5219700"/>
          <p14:tracePt t="1364" x="3181350" y="5213350"/>
          <p14:tracePt t="1392" x="3187700" y="5213350"/>
          <p14:tracePt t="1409" x="3194050" y="5213350"/>
          <p14:tracePt t="1425" x="3200400" y="5219700"/>
          <p14:tracePt t="1444" x="3206750" y="5226050"/>
          <p14:tracePt t="1460" x="3206750" y="5232400"/>
          <p14:tracePt t="1476" x="3206750" y="5238750"/>
          <p14:tracePt t="1485" x="3206750" y="5245100"/>
          <p14:tracePt t="1494" x="3213100" y="5251450"/>
          <p14:tracePt t="1494" x="3213100" y="5270500"/>
          <p14:tracePt t="1513" x="3213100" y="5276850"/>
          <p14:tracePt t="1513" x="3213100" y="5283200"/>
          <p14:tracePt t="1530" x="3213100" y="5289550"/>
          <p14:tracePt t="1530" x="3213100" y="5295900"/>
          <p14:tracePt t="1546" x="3213100" y="5302250"/>
          <p14:tracePt t="1546" x="3213100" y="5308600"/>
          <p14:tracePt t="1564" x="3219450" y="5308600"/>
          <p14:tracePt t="1577" x="3219450" y="5314950"/>
          <p14:tracePt t="1594" x="3219450" y="5321300"/>
          <p14:tracePt t="1616" x="3219450" y="5327650"/>
          <p14:tracePt t="1648" x="3213100" y="5334000"/>
          <p14:tracePt t="1673" x="3206750" y="5327650"/>
          <p14:tracePt t="1685" x="3200400" y="5327650"/>
          <p14:tracePt t="1716" x="3200400" y="5321300"/>
          <p14:tracePt t="1733" x="3200400" y="5314950"/>
          <p14:tracePt t="1744" x="3200400" y="5308600"/>
          <p14:tracePt t="1753" x="3194050" y="5302250"/>
          <p14:tracePt t="1769" x="3194050" y="5295900"/>
          <p14:tracePt t="1784" x="3187700" y="5289550"/>
          <p14:tracePt t="1784" x="3181350" y="5283200"/>
          <p14:tracePt t="1797" x="3175000" y="5276850"/>
          <p14:tracePt t="1812" x="3168650" y="5270500"/>
          <p14:tracePt t="1812" x="3155950" y="5264150"/>
          <p14:tracePt t="1830" x="3149600" y="5264150"/>
          <p14:tracePt t="1830" x="3143250" y="5264150"/>
          <p14:tracePt t="1847" x="3136900" y="5257800"/>
          <p14:tracePt t="1847" x="3130550" y="5251450"/>
          <p14:tracePt t="1847" x="3117850" y="5251450"/>
          <p14:tracePt t="1866" x="3111500" y="5251450"/>
          <p14:tracePt t="1866" x="3098800" y="5251450"/>
          <p14:tracePt t="1881" x="3092450" y="5245100"/>
          <p14:tracePt t="1881" x="3079750" y="5238750"/>
          <p14:tracePt t="1898" x="3067050" y="5232400"/>
          <p14:tracePt t="1898" x="3054350" y="5232400"/>
          <p14:tracePt t="1914" x="3035300" y="5226050"/>
          <p14:tracePt t="1914" x="3022600" y="5219700"/>
          <p14:tracePt t="1914" x="3009900" y="5213350"/>
          <p14:tracePt t="1933" x="2990850" y="5207000"/>
          <p14:tracePt t="1945" x="2971800" y="5200650"/>
          <p14:tracePt t="1945" x="2927350" y="5200650"/>
          <p14:tracePt t="1966" x="2908300" y="5194300"/>
          <p14:tracePt t="1966" x="2889250" y="5187950"/>
          <p14:tracePt t="1981" x="2863850" y="5181600"/>
          <p14:tracePt t="1981" x="2838450" y="5181600"/>
          <p14:tracePt t="1998" x="2813050" y="5175250"/>
          <p14:tracePt t="1998" x="2800350" y="5175250"/>
          <p14:tracePt t="2014" x="2774950" y="5162550"/>
          <p14:tracePt t="2014" x="2730500" y="5149850"/>
          <p14:tracePt t="2031" x="2711450" y="5137150"/>
          <p14:tracePt t="2031" x="2692400" y="5124450"/>
          <p14:tracePt t="2048" x="2673350" y="5111750"/>
          <p14:tracePt t="2048" x="2654300" y="5105400"/>
          <p14:tracePt t="2065" x="2635250" y="5092700"/>
          <p14:tracePt t="2065" x="2622550" y="5080000"/>
          <p14:tracePt t="2081" x="2603500" y="5067300"/>
          <p14:tracePt t="2081" x="2571750" y="5041900"/>
          <p14:tracePt t="2098" x="2559050" y="5022850"/>
          <p14:tracePt t="2098" x="2540000" y="5010150"/>
          <p14:tracePt t="2115" x="2527300" y="4997450"/>
          <p14:tracePt t="2115" x="2514600" y="4978400"/>
          <p14:tracePt t="2131" x="2508250" y="4965700"/>
          <p14:tracePt t="2131" x="2482850" y="4940300"/>
          <p14:tracePt t="2150" x="2476500" y="4927600"/>
          <p14:tracePt t="2150" x="2470150" y="4914900"/>
          <p14:tracePt t="2166" x="2470150" y="4902200"/>
          <p14:tracePt t="2166" x="2463800" y="4889500"/>
          <p14:tracePt t="2181" x="2457450" y="4876800"/>
          <p14:tracePt t="2181" x="2451100" y="4864100"/>
          <p14:tracePt t="2198" x="2444750" y="4851400"/>
          <p14:tracePt t="2198" x="2438400" y="4845050"/>
          <p14:tracePt t="2198" x="2432050" y="4832350"/>
          <p14:tracePt t="2217" x="2425700" y="4819650"/>
          <p14:tracePt t="2230" x="2419350" y="4800600"/>
          <p14:tracePt t="2230" x="2413000" y="4775200"/>
          <p14:tracePt t="2250" x="2406650" y="4762500"/>
          <p14:tracePt t="2250" x="2406650" y="4743450"/>
          <p14:tracePt t="2266" x="2406650" y="4730750"/>
          <p14:tracePt t="2266" x="2406650" y="4711700"/>
          <p14:tracePt t="2283" x="2406650" y="4699000"/>
          <p14:tracePt t="2283" x="2406650" y="4692650"/>
          <p14:tracePt t="2283" x="2406650" y="4679950"/>
          <p14:tracePt t="2301" x="2413000" y="4660900"/>
          <p14:tracePt t="2313" x="2413000" y="4654550"/>
          <p14:tracePt t="2313" x="2413000" y="4622800"/>
          <p14:tracePt t="2332" x="2419350" y="4610100"/>
          <p14:tracePt t="2332" x="2419350" y="4597400"/>
          <p14:tracePt t="2349" x="2425700" y="4584700"/>
          <p14:tracePt t="2349" x="2432050" y="4572000"/>
          <p14:tracePt t="2366" x="2438400" y="4559300"/>
          <p14:tracePt t="2366" x="2444750" y="4540250"/>
          <p14:tracePt t="2383" x="2457450" y="4527550"/>
          <p14:tracePt t="2383" x="2470150" y="4514850"/>
          <p14:tracePt t="2399" x="2482850" y="4502150"/>
          <p14:tracePt t="2399" x="2489200" y="4495800"/>
          <p14:tracePt t="2416" x="2495550" y="4483100"/>
          <p14:tracePt t="2416" x="2495550" y="4476750"/>
          <p14:tracePt t="3609" x="2527300" y="4387850"/>
          <p14:tracePt t="3618" x="2533650" y="4394200"/>
          <p14:tracePt t="3618" x="2533650" y="4406900"/>
          <p14:tracePt t="3639" x="2540000" y="4413250"/>
          <p14:tracePt t="3639" x="2546350" y="4425950"/>
          <p14:tracePt t="3654" x="2552700" y="4438650"/>
          <p14:tracePt t="3654" x="2559050" y="4451350"/>
          <p14:tracePt t="3670" x="2565400" y="4457700"/>
          <p14:tracePt t="3670" x="2571750" y="4470400"/>
          <p14:tracePt t="3687" x="2578100" y="4483100"/>
          <p14:tracePt t="3687" x="2584450" y="4495800"/>
          <p14:tracePt t="3687" x="2597150" y="4508500"/>
          <p14:tracePt t="3707" x="2603500" y="4521200"/>
          <p14:tracePt t="3718" x="2609850" y="4527550"/>
          <p14:tracePt t="3718" x="2622550" y="4552950"/>
          <p14:tracePt t="3738" x="2628900" y="4565650"/>
          <p14:tracePt t="3738" x="2628900" y="4572000"/>
          <p14:tracePt t="3754" x="2635250" y="4584700"/>
          <p14:tracePt t="3754" x="2635250" y="4597400"/>
          <p14:tracePt t="3770" x="2641600" y="4610100"/>
          <p14:tracePt t="3770" x="2647950" y="4616450"/>
          <p14:tracePt t="3770" x="2647950" y="4629150"/>
          <p14:tracePt t="3790" x="2654300" y="4635500"/>
          <p14:tracePt t="3802" x="2660650" y="4648200"/>
          <p14:tracePt t="3802" x="2667000" y="4667250"/>
          <p14:tracePt t="3821" x="2673350" y="4673600"/>
          <p14:tracePt t="3821" x="2679700" y="4686300"/>
          <p14:tracePt t="3837" x="2679700" y="4692650"/>
          <p14:tracePt t="3837" x="2686050" y="4705350"/>
          <p14:tracePt t="3853" x="2692400" y="4718050"/>
          <p14:tracePt t="3853" x="2698750" y="4737100"/>
          <p14:tracePt t="3871" x="2705100" y="4749800"/>
          <p14:tracePt t="3871" x="2711450" y="4762500"/>
          <p14:tracePt t="3887" x="2711450" y="4768850"/>
          <p14:tracePt t="3887" x="2717800" y="4781550"/>
          <p14:tracePt t="3904" x="2717800" y="4787900"/>
          <p14:tracePt t="3904" x="2724150" y="4800600"/>
          <p14:tracePt t="3921" x="2724150" y="4806950"/>
          <p14:tracePt t="3921" x="2724150" y="4813300"/>
          <p14:tracePt t="3938" x="2724150" y="4819650"/>
          <p14:tracePt t="3953" x="2717800" y="4826000"/>
          <p14:tracePt t="3977" x="2711450" y="4832350"/>
          <p14:tracePt t="3993" x="2705100" y="4832350"/>
          <p14:tracePt t="4012" x="2705100" y="4838700"/>
          <p14:tracePt t="4057" x="2711450" y="4832350"/>
          <p14:tracePt t="4141" x="2705100" y="4832350"/>
          <p14:tracePt t="4165" x="2705100" y="4826000"/>
          <p14:tracePt t="4193" x="2698750" y="4819650"/>
          <p14:tracePt t="4217" x="2692400" y="4819650"/>
          <p14:tracePt t="4229" x="2686050" y="4826000"/>
          <p14:tracePt t="4245" x="2679700" y="4826000"/>
          <p14:tracePt t="4261" x="2679700" y="4832350"/>
          <p14:tracePt t="4277" x="2679700" y="4838700"/>
          <p14:tracePt t="4290" x="2679700" y="4845050"/>
          <p14:tracePt t="4305" x="2686050" y="4851400"/>
          <p14:tracePt t="4321" x="2692400" y="4851400"/>
          <p14:tracePt t="4337" x="2698750" y="4857750"/>
          <p14:tracePt t="4354" x="2705100" y="4864100"/>
          <p14:tracePt t="4370" x="2711450" y="4864100"/>
          <p14:tracePt t="4388" x="2717800" y="4870450"/>
          <p14:tracePt t="4404" x="2724150" y="4870450"/>
          <p14:tracePt t="4421" x="2730500" y="4876800"/>
          <p14:tracePt t="4437" x="2724150" y="4883150"/>
          <p14:tracePt t="4469" x="2717800" y="4883150"/>
          <p14:tracePt t="4485" x="2711450" y="4883150"/>
          <p14:tracePt t="4500" x="2705100" y="4876800"/>
          <p14:tracePt t="4517" x="2698750" y="4870450"/>
          <p14:tracePt t="4561" x="2705100" y="4864100"/>
          <p14:tracePt t="4621" x="2711450" y="4864100"/>
          <p14:tracePt t="4649" x="2717800" y="4857750"/>
          <p14:tracePt t="4673" x="2724150" y="4851400"/>
          <p14:tracePt t="4697" x="2730500" y="4851400"/>
          <p14:tracePt t="4717" x="2736850" y="4845050"/>
          <p14:tracePt t="4741" x="2743200" y="4845050"/>
          <p14:tracePt t="4997" x="2749550" y="4845050"/>
          <p14:tracePt t="5026" x="2749550" y="4838700"/>
          <p14:tracePt t="5065" x="2743200" y="4838700"/>
          <p14:tracePt t="5161" x="2743200" y="4845050"/>
          <p14:tracePt t="5221" x="2736850" y="4845050"/>
          <p14:tracePt t="5257" x="2730500" y="4838700"/>
          <p14:tracePt t="5305" x="2730500" y="4832350"/>
          <p14:tracePt t="5341" x="2736850" y="4826000"/>
          <p14:tracePt t="5401" x="2743200" y="4826000"/>
          <p14:tracePt t="5417" x="2749550" y="4832350"/>
          <p14:tracePt t="5429" x="2755900" y="4832350"/>
          <p14:tracePt t="5445" x="2762250" y="4838700"/>
          <p14:tracePt t="5469" x="2762250" y="4845050"/>
          <p14:tracePt t="5485" x="2762250" y="4851400"/>
          <p14:tracePt t="5513" x="2762250" y="4857750"/>
          <p14:tracePt t="5549" x="2749550" y="4851400"/>
          <p14:tracePt t="5573" x="2749550" y="4845050"/>
          <p14:tracePt t="5590" x="2743200" y="4838700"/>
          <p14:tracePt t="5606" x="2736850" y="4832350"/>
          <p14:tracePt t="5611" x="2730500" y="4826000"/>
          <p14:tracePt t="5626" x="2730500" y="4819650"/>
          <p14:tracePt t="5642" x="2724150" y="4819650"/>
          <p14:tracePt t="5665" x="2717800" y="4819650"/>
          <p14:tracePt t="5694" x="2717800" y="4826000"/>
          <p14:tracePt t="5717" x="2711450" y="4832350"/>
          <p14:tracePt t="5730" x="2711450" y="4838700"/>
          <p14:tracePt t="5746" x="2717800" y="4845050"/>
          <p14:tracePt t="5785" x="2724150" y="4851400"/>
          <p14:tracePt t="5805" x="2724150" y="4845050"/>
          <p14:tracePt t="5829" x="2730500" y="4845050"/>
          <p14:tracePt t="5857" x="2736850" y="4838700"/>
          <p14:tracePt t="5898" x="2743200" y="4832350"/>
          <p14:tracePt t="5941" x="2743200" y="4838700"/>
          <p14:tracePt t="6037" x="2736850" y="4845050"/>
          <p14:tracePt t="6070" x="2730500" y="4845050"/>
          <p14:tracePt t="6097" x="2730500" y="4851400"/>
          <p14:tracePt t="6122" x="2724150" y="4851400"/>
          <p14:tracePt t="6157" x="2724150" y="4857750"/>
          <p14:tracePt t="6174" x="2724150" y="4864100"/>
          <p14:tracePt t="6197" x="2724150" y="4870450"/>
          <p14:tracePt t="6226" x="2717800" y="4870450"/>
          <p14:tracePt t="6285" x="2717800" y="4876800"/>
          <p14:tracePt t="6329" x="2711450" y="4883150"/>
          <p14:tracePt t="6389" x="2705100" y="4883150"/>
          <p14:tracePt t="6445" x="2705100" y="4889500"/>
          <p14:tracePt t="6534" x="2698750" y="4895850"/>
          <p14:tracePt t="6566" x="2692400" y="4902200"/>
          <p14:tracePt t="6602" x="2692400" y="4908550"/>
          <p14:tracePt t="6626" x="2686050" y="4914900"/>
          <p14:tracePt t="6646" x="2679700" y="4914900"/>
          <p14:tracePt t="6669" x="2673350" y="4914900"/>
          <p14:tracePt t="6687" x="2667000" y="4914900"/>
          <p14:tracePt t="6706" x="2660650" y="4914900"/>
          <p14:tracePt t="6758" x="2654300" y="4914900"/>
          <p14:tracePt t="6798" x="2647950" y="4914900"/>
          <p14:tracePt t="6834" x="2641600" y="4921250"/>
          <p14:tracePt t="6866" x="2641600" y="4927600"/>
          <p14:tracePt t="6894" x="2635250" y="4933950"/>
          <p14:tracePt t="6929" x="2628900" y="4933950"/>
          <p14:tracePt t="6954" x="2628900" y="4940300"/>
          <p14:tracePt t="6978" x="2622550" y="4946650"/>
          <p14:tracePt t="6998" x="2616200" y="4946650"/>
          <p14:tracePt t="7021" x="2609850" y="4946650"/>
          <p14:tracePt t="7066" x="2616200" y="4940300"/>
          <p14:tracePt t="7098" x="2622550" y="4940300"/>
          <p14:tracePt t="7110" x="2628900" y="4940300"/>
          <p14:tracePt t="7134" x="2635250" y="4940300"/>
          <p14:tracePt t="7150" x="2641600" y="4940300"/>
          <p14:tracePt t="7170" x="2641600" y="4933950"/>
          <p14:tracePt t="7202" x="2635250" y="4927600"/>
          <p14:tracePt t="7226" x="2628900" y="4921250"/>
          <p14:tracePt t="7246" x="2622550" y="4921250"/>
          <p14:tracePt t="7269" x="2616200" y="4921250"/>
          <p14:tracePt t="7289" x="2616200" y="4927600"/>
          <p14:tracePt t="7346" x="2622550" y="4933950"/>
          <p14:tracePt t="7374" x="2628900" y="4933950"/>
          <p14:tracePt t="7389" x="2635250" y="4940300"/>
          <p14:tracePt t="7406" x="2641600" y="4940300"/>
          <p14:tracePt t="7418" x="2647950" y="4946650"/>
          <p14:tracePt t="7434" x="2654300" y="4946650"/>
          <p14:tracePt t="7451" x="2660650" y="4946650"/>
          <p14:tracePt t="7470" x="2667000" y="4940300"/>
          <p14:tracePt t="7502" x="2667000" y="4933950"/>
          <p14:tracePt t="7517" x="2660650" y="4933950"/>
          <p14:tracePt t="7578" x="2654300" y="4940300"/>
          <p14:tracePt t="7597" x="2654300" y="4933950"/>
          <p14:tracePt t="7622" x="2647950" y="4933950"/>
          <p14:tracePt t="7650" x="2641600" y="4933950"/>
          <p14:tracePt t="7726" x="2635250" y="4940300"/>
          <p14:tracePt t="7758" x="2628900" y="4946650"/>
          <p14:tracePt t="7778" x="2622550" y="4946650"/>
          <p14:tracePt t="7838" x="2616200" y="4946650"/>
          <p14:tracePt t="7898" x="2609850" y="4946650"/>
          <p14:tracePt t="7965" x="2603500" y="4946650"/>
          <p14:tracePt t="8027" x="2609850" y="4946650"/>
          <p14:tracePt t="8130" x="2616200" y="4940300"/>
          <p14:tracePt t="8154" x="2622550" y="4940300"/>
          <p14:tracePt t="8386" x="2616200" y="4940300"/>
          <p14:tracePt t="8418" x="2609850" y="4946650"/>
          <p14:tracePt t="8446" x="2603500" y="4946650"/>
          <p14:tracePt t="8478" x="2597150" y="4953000"/>
          <p14:tracePt t="8513" x="2590800" y="4953000"/>
          <p14:tracePt t="8670" x="2597150" y="4946650"/>
          <p14:tracePt t="8746" x="2603500" y="4946650"/>
          <p14:tracePt t="8770" x="2609850" y="4940300"/>
          <p14:tracePt t="8798" x="2609850" y="4933950"/>
          <p14:tracePt t="8846" x="2603500" y="4940300"/>
          <p14:tracePt t="8898" x="2603500" y="4946650"/>
          <p14:tracePt t="8926" x="2603500" y="4940300"/>
          <p14:tracePt t="8978" x="2597150" y="4946650"/>
          <p14:tracePt t="9046" x="2597150" y="4953000"/>
          <p14:tracePt t="9086" x="2590800" y="4946650"/>
          <p14:tracePt t="9278" x="2584450" y="4953000"/>
          <p14:tracePt t="9338" x="2590800" y="4946650"/>
          <p14:tracePt t="9430" x="2597150" y="4940300"/>
          <p14:tracePt t="9510" x="2597150" y="4933950"/>
          <p14:tracePt t="9542" x="2603500" y="4927600"/>
          <p14:tracePt t="9566" x="2603500" y="4921250"/>
          <p14:tracePt t="9578" x="2597150" y="4914900"/>
          <p14:tracePt t="9618" x="2590800" y="4908550"/>
          <p14:tracePt t="9638" x="2584450" y="4908550"/>
          <p14:tracePt t="9654" x="2578100" y="4914900"/>
          <p14:tracePt t="9671" x="2571750" y="4921250"/>
          <p14:tracePt t="9686" x="2571750" y="4927600"/>
          <p14:tracePt t="9694" x="2565400" y="4940300"/>
          <p14:tracePt t="9707" x="2559050" y="4946650"/>
          <p14:tracePt t="9722" x="2559050" y="4953000"/>
          <p14:tracePt t="9739" x="2559050" y="4959350"/>
          <p14:tracePt t="9775" x="2565400" y="4965700"/>
          <p14:tracePt t="9798" x="2565400" y="4959350"/>
          <p14:tracePt t="9870" x="2565400" y="4953000"/>
          <p14:tracePt t="9894" x="2565400" y="4946650"/>
          <p14:tracePt t="9918" x="2571750" y="4940300"/>
          <p14:tracePt t="9970" x="2571750" y="4933950"/>
          <p14:tracePt t="9999" x="2578100" y="4933950"/>
          <p14:tracePt t="10022" x="2584450" y="4940300"/>
          <p14:tracePt t="10047" x="2590800" y="4940300"/>
          <p14:tracePt t="10067" x="2584450" y="4933950"/>
          <p14:tracePt t="10106" x="2578100" y="4933950"/>
          <p14:tracePt t="10119" x="2571750" y="4927600"/>
          <p14:tracePt t="10134" x="2565400" y="4927600"/>
          <p14:tracePt t="10143" x="2559050" y="4927600"/>
          <p14:tracePt t="10143" x="2552700" y="4927600"/>
          <p14:tracePt t="10160" x="2546350" y="4927600"/>
          <p14:tracePt t="10160" x="2540000" y="4927600"/>
          <p14:tracePt t="10176" x="2533650" y="4927600"/>
          <p14:tracePt t="10176" x="2527300" y="4927600"/>
          <p14:tracePt t="10176" x="2520950" y="4927600"/>
          <p14:tracePt t="10195" x="2514600" y="4927600"/>
          <p14:tracePt t="10207" x="2508250" y="4927600"/>
          <p14:tracePt t="10227" x="2501900" y="4933950"/>
          <p14:tracePt t="10241" x="2495550" y="4940300"/>
          <p14:tracePt t="10258" x="2495550" y="4946650"/>
          <p14:tracePt t="10275" x="2501900" y="4959350"/>
          <p14:tracePt t="10275" x="2501900" y="4965700"/>
          <p14:tracePt t="10293" x="2508250" y="4972050"/>
          <p14:tracePt t="10308" x="2514600" y="4972050"/>
          <p14:tracePt t="10324" x="2508250" y="4978400"/>
          <p14:tracePt t="10410" x="2501900" y="4972050"/>
          <p14:tracePt t="10427" x="2495550" y="4972050"/>
          <p14:tracePt t="10442" x="2489200" y="4972050"/>
          <p14:tracePt t="10466" x="2482850" y="4972050"/>
          <p14:tracePt t="10495" x="2489200" y="4978400"/>
          <p14:tracePt t="10538" x="2482850" y="4984750"/>
          <p14:tracePt t="10607" x="2482850" y="4991100"/>
          <p14:tracePt t="10639" x="2476500" y="4997450"/>
          <p14:tracePt t="10658" x="2476500" y="5003800"/>
          <p14:tracePt t="10699" x="2482850" y="4997450"/>
          <p14:tracePt t="10767" x="2489200" y="4991100"/>
          <p14:tracePt t="10907" x="2495550" y="4997450"/>
          <p14:tracePt t="10975" x="2489200" y="5003800"/>
          <p14:tracePt t="11006" x="2495550" y="5003800"/>
          <p14:tracePt t="11131" x="2489200" y="5003800"/>
          <p14:tracePt t="11455" x="2489200" y="4997450"/>
          <p14:tracePt t="11487" x="2482850" y="4997450"/>
          <p14:tracePt t="11514" x="2476500" y="5003800"/>
          <p14:tracePt t="11611" x="2482850" y="4997450"/>
          <p14:tracePt t="11727" x="2476500" y="4997450"/>
          <p14:tracePt t="11815" x="2476500" y="5003800"/>
          <p14:tracePt t="11927" x="2470150" y="5003800"/>
          <p14:tracePt t="11987" x="2470150" y="5010150"/>
          <p14:tracePt t="12011" x="2476500" y="5003800"/>
          <p14:tracePt t="12055" x="2470150" y="5010150"/>
          <p14:tracePt t="12151" x="2476500" y="5010150"/>
          <p14:tracePt t="12267" x="2476500" y="5016500"/>
          <p14:tracePt t="12567" x="2470150" y="5016500"/>
          <p14:tracePt t="12603" x="2470150" y="5022850"/>
          <p14:tracePt t="12851" x="2463800" y="5016500"/>
          <p14:tracePt t="13006" x="2457450" y="5022850"/>
          <p14:tracePt t="13046" x="2451100" y="5022850"/>
          <p14:tracePt t="13067" x="2451100" y="5029200"/>
          <p14:tracePt t="13107" x="2457450" y="5022850"/>
          <p14:tracePt t="13228" x="2463800" y="5022850"/>
          <p14:tracePt t="13263" x="2470150" y="5022850"/>
          <p14:tracePt t="13306" x="2470150" y="5016500"/>
          <p14:tracePt t="13443" x="2463800" y="5010150"/>
          <p14:tracePt t="13496" x="2470150" y="5016500"/>
          <p14:tracePt t="13579" x="2476500" y="5016500"/>
          <p14:tracePt t="13599" x="2470150" y="5016500"/>
          <p14:tracePt t="13699" x="2470150" y="5010150"/>
          <p14:tracePt t="13728" x="2482850" y="5003800"/>
          <p14:tracePt t="13771" x="2489200" y="4997450"/>
          <p14:tracePt t="13828" x="2482850" y="5003800"/>
          <p14:tracePt t="13899" x="2476500" y="5003800"/>
          <p14:tracePt t="13931" x="2476500" y="5010150"/>
          <p14:tracePt t="14011" x="2476500" y="5016500"/>
          <p14:tracePt t="14035" x="2476500" y="5022850"/>
          <p14:tracePt t="14187" x="2476500" y="5029200"/>
          <p14:tracePt t="14207" x="2470150" y="5035550"/>
          <p14:tracePt t="14252" x="2470150" y="5029200"/>
          <p14:tracePt t="14275" x="2470150" y="5035550"/>
          <p14:tracePt t="14379" x="2476500" y="5029200"/>
          <p14:tracePt t="14600" x="2470150" y="5035550"/>
          <p14:tracePt t="14651" x="2463800" y="5035550"/>
          <p14:tracePt t="14688" x="2470150" y="5029200"/>
          <p14:tracePt t="14807" x="2476500" y="5022850"/>
          <p14:tracePt t="14851" x="2476500" y="5016500"/>
          <p14:tracePt t="14876" x="2476500" y="5010150"/>
          <p14:tracePt t="14911" x="2470150" y="5010150"/>
          <p14:tracePt t="14944" x="2463800" y="5010150"/>
          <p14:tracePt t="14972" x="2463800" y="5016500"/>
          <p14:tracePt t="14988" x="2463800" y="5022850"/>
          <p14:tracePt t="15011" x="2470150" y="5029200"/>
          <p14:tracePt t="15039" x="2470150" y="5022850"/>
          <p14:tracePt t="15080" x="2476500" y="5022850"/>
          <p14:tracePt t="15100" x="2470150" y="5029200"/>
          <p14:tracePt t="15160" x="2476500" y="5029200"/>
          <p14:tracePt t="15484" x="2482850" y="5022850"/>
          <p14:tracePt t="15511" x="2476500" y="5022850"/>
          <p14:tracePt t="15604" x="2476500" y="5029200"/>
          <p14:tracePt t="15639" x="2476500" y="5035550"/>
          <p14:tracePt t="15680" x="2482850" y="5041900"/>
          <p14:tracePt t="15724" x="2476500" y="5048250"/>
          <p14:tracePt t="15768" x="2470150" y="5048250"/>
          <p14:tracePt t="15872" x="2476500" y="5048250"/>
          <p14:tracePt t="15940" x="2476500" y="5041900"/>
          <p14:tracePt t="15988" x="2476500" y="5035550"/>
          <p14:tracePt t="16308" x="2470150" y="5035550"/>
          <p14:tracePt t="16340" x="2457450" y="5041900"/>
          <p14:tracePt t="16376" x="2451100" y="5041900"/>
          <p14:tracePt t="16392" x="2444750" y="5041900"/>
          <p14:tracePt t="16428" x="2451100" y="5041900"/>
          <p14:tracePt t="16468" x="2457450" y="5041900"/>
          <p14:tracePt t="16480" x="2463800" y="5041900"/>
          <p14:tracePt t="16495" x="2470150" y="5041900"/>
          <p14:tracePt t="16512" x="2476500" y="5041900"/>
          <p14:tracePt t="16520" x="2482850" y="5048250"/>
          <p14:tracePt t="16532" x="2489200" y="5048250"/>
          <p14:tracePt t="16532" x="2495550" y="5041900"/>
          <p14:tracePt t="16549" x="2501900" y="5048250"/>
          <p14:tracePt t="16564" x="2508250" y="5048250"/>
          <p14:tracePt t="16580" x="2514600" y="5048250"/>
          <p14:tracePt t="16596" x="2520950" y="5054600"/>
          <p14:tracePt t="16617" x="2520950" y="5060950"/>
          <p14:tracePt t="16633" x="2514600" y="5067300"/>
          <p14:tracePt t="16652" x="2514600" y="5073650"/>
          <p14:tracePt t="16668" x="2508250" y="5073650"/>
          <p14:tracePt t="16685" x="2501900" y="5067300"/>
          <p14:tracePt t="16701" x="2495550" y="5067300"/>
          <p14:tracePt t="16713" x="2489200" y="5067300"/>
          <p14:tracePt t="16730" x="2482850" y="5060950"/>
          <p14:tracePt t="16760" x="2482850" y="5067300"/>
          <p14:tracePt t="16872" x="2489200" y="5067300"/>
          <p14:tracePt t="16908" x="2495550" y="5067300"/>
          <p14:tracePt t="16940" x="2501900" y="5060950"/>
          <p14:tracePt t="16976" x="2501900" y="5054600"/>
          <p14:tracePt t="17000" x="2501900" y="5048250"/>
          <p14:tracePt t="17012" x="2501900" y="5041900"/>
          <p14:tracePt t="17036" x="2495550" y="5035550"/>
          <p14:tracePt t="17052" x="2489200" y="5029200"/>
          <p14:tracePt t="17072" x="2482850" y="5029200"/>
          <p14:tracePt t="17088" x="2470150" y="5029200"/>
          <p14:tracePt t="17120" x="2463800" y="5029200"/>
          <p14:tracePt t="17132" x="2463800" y="5035550"/>
          <p14:tracePt t="17148" x="2457450" y="5041900"/>
          <p14:tracePt t="17164" x="2457450" y="5054600"/>
          <p14:tracePt t="17180" x="2463800" y="5054600"/>
          <p14:tracePt t="17185" x="2463800" y="5060950"/>
          <p14:tracePt t="17185" x="2463800" y="5067300"/>
          <p14:tracePt t="17200" x="2470150" y="5073650"/>
          <p14:tracePt t="17217" x="2476500" y="5080000"/>
          <p14:tracePt t="17232" x="2482850" y="5080000"/>
          <p14:tracePt t="17249" x="2489200" y="5086350"/>
          <p14:tracePt t="17265" x="2495550" y="5086350"/>
          <p14:tracePt t="17283" x="2501900" y="5086350"/>
          <p14:tracePt t="17299" x="2495550" y="5080000"/>
          <p14:tracePt t="17352" x="2482850" y="5080000"/>
          <p14:tracePt t="17380" x="2476500" y="5080000"/>
          <p14:tracePt t="17396" x="2470150" y="5080000"/>
          <p14:tracePt t="17405" x="2463800" y="5080000"/>
          <p14:tracePt t="17416" x="2457450" y="5080000"/>
          <p14:tracePt t="17416" x="2444750" y="5080000"/>
          <p14:tracePt t="17434" x="2438400" y="5080000"/>
          <p14:tracePt t="17434" x="2425700" y="5080000"/>
          <p14:tracePt t="17451" x="2419350" y="5080000"/>
          <p14:tracePt t="17451" x="2406650" y="5080000"/>
          <p14:tracePt t="17468" x="2393950" y="5086350"/>
          <p14:tracePt t="17468" x="2368550" y="5086350"/>
          <p14:tracePt t="17485" x="2355850" y="5086350"/>
          <p14:tracePt t="17485" x="2343150" y="5092700"/>
          <p14:tracePt t="17502" x="2330450" y="5092700"/>
          <p14:tracePt t="17502" x="2317750" y="5092700"/>
          <p14:tracePt t="17518" x="2305050" y="5092700"/>
          <p14:tracePt t="17518" x="2286000" y="5099050"/>
          <p14:tracePt t="17535" x="2273300" y="5099050"/>
          <p14:tracePt t="17535" x="2247900" y="5099050"/>
          <p14:tracePt t="17554" x="2228850" y="5099050"/>
          <p14:tracePt t="17554" x="2216150" y="5099050"/>
          <p14:tracePt t="17569" x="2203450" y="5099050"/>
          <p14:tracePt t="17569" x="2190750" y="5099050"/>
          <p14:tracePt t="17585" x="2178050" y="5099050"/>
          <p14:tracePt t="17585" x="2165350" y="5099050"/>
          <p14:tracePt t="17602" x="2146300" y="5099050"/>
          <p14:tracePt t="17602" x="2133600" y="5099050"/>
          <p14:tracePt t="17602" x="2120900" y="5099050"/>
          <p14:tracePt t="17621" x="2108200" y="5099050"/>
          <p14:tracePt t="17633" x="2089150" y="5099050"/>
          <p14:tracePt t="17633" x="2063750" y="5099050"/>
          <p14:tracePt t="17653" x="2044700" y="5099050"/>
          <p14:tracePt t="17653" x="2032000" y="5099050"/>
          <p14:tracePt t="17669" x="2019300" y="5099050"/>
          <p14:tracePt t="17669" x="2000250" y="5099050"/>
          <p14:tracePt t="17685" x="1987550" y="5099050"/>
          <p14:tracePt t="17685" x="1968500" y="5092700"/>
          <p14:tracePt t="17685" x="1955800" y="5092700"/>
          <p14:tracePt t="17706" x="1936750" y="5092700"/>
          <p14:tracePt t="17717" x="1917700" y="5086350"/>
          <p14:tracePt t="17717" x="1879600" y="5080000"/>
          <p14:tracePt t="17736" x="1860550" y="5080000"/>
          <p14:tracePt t="17736" x="1835150" y="5073650"/>
          <p14:tracePt t="17752" x="1816100" y="5067300"/>
          <p14:tracePt t="17752" x="1790700" y="5060950"/>
          <p14:tracePt t="17770" x="1765300" y="5054600"/>
          <p14:tracePt t="17770" x="1714500" y="5041900"/>
          <p14:tracePt t="17786" x="1682750" y="5029200"/>
          <p14:tracePt t="17786" x="1657350" y="5016500"/>
          <p14:tracePt t="17803" x="1631950" y="5003800"/>
          <p14:tracePt t="17803" x="1600200" y="4991100"/>
          <p14:tracePt t="17819" x="1568450" y="4972050"/>
          <p14:tracePt t="17819" x="1536700" y="4953000"/>
          <p14:tracePt t="17836" x="1504950" y="4927600"/>
          <p14:tracePt t="17836" x="1441450" y="4876800"/>
          <p14:tracePt t="17853" x="1409700" y="4845050"/>
          <p14:tracePt t="17853" x="1371600" y="4806950"/>
          <p14:tracePt t="17870" x="1339850" y="4762500"/>
          <p14:tracePt t="17870" x="1308100" y="4718050"/>
          <p14:tracePt t="17886" x="1276350" y="4660900"/>
          <p14:tracePt t="17886" x="1244600" y="4603750"/>
          <p14:tracePt t="17903" x="1219200" y="4540250"/>
          <p14:tracePt t="17903" x="1187450" y="4476750"/>
          <p14:tracePt t="17903" x="1162050" y="4406900"/>
          <p14:tracePt t="17922" x="1136650" y="4330700"/>
          <p14:tracePt t="17922" x="1117600" y="4254500"/>
          <p14:tracePt t="17937" x="1098550" y="4178300"/>
          <p14:tracePt t="17937" x="1085850" y="4102100"/>
          <p14:tracePt t="17953" x="1066800" y="4019550"/>
          <p14:tracePt t="17953" x="1054100" y="3943350"/>
          <p14:tracePt t="17969" x="1047750" y="3860800"/>
          <p14:tracePt t="17969" x="1041400" y="3771900"/>
          <p14:tracePt t="17969" x="1041400" y="3689350"/>
          <p14:tracePt t="17989" x="1041400" y="3606800"/>
          <p14:tracePt t="18001" x="1041400" y="3524250"/>
          <p14:tracePt t="18001" x="1054100" y="3365500"/>
          <p14:tracePt t="18021" x="1073150" y="3289300"/>
          <p14:tracePt t="18021" x="1092200" y="3219450"/>
          <p14:tracePt t="18037" x="1111250" y="3149600"/>
          <p14:tracePt t="18037" x="1143000" y="3079750"/>
          <p14:tracePt t="18054" x="1174750" y="3009900"/>
          <p14:tracePt t="18054" x="1212850" y="2946400"/>
          <p14:tracePt t="18070" x="1250950" y="2882900"/>
          <p14:tracePt t="18070" x="1346200" y="2755900"/>
          <p14:tracePt t="18087" x="1397000" y="2692400"/>
          <p14:tracePt t="18087" x="1454150" y="2635250"/>
          <p14:tracePt t="18104" x="1511300" y="2578100"/>
          <p14:tracePt t="18104" x="1568450" y="2520950"/>
          <p14:tracePt t="18120" x="1638300" y="2470150"/>
          <p14:tracePt t="18120" x="1701800" y="2419350"/>
          <p14:tracePt t="18137" x="1771650" y="2368550"/>
          <p14:tracePt t="18137" x="1911350" y="2292350"/>
          <p14:tracePt t="18153" x="1981200" y="2260600"/>
          <p14:tracePt t="18153" x="2057400" y="2228850"/>
          <p14:tracePt t="18170" x="2133600" y="2203450"/>
          <p14:tracePt t="18170" x="2203450" y="2178050"/>
          <p14:tracePt t="18187" x="2273300" y="2152650"/>
          <p14:tracePt t="18187" x="2413000" y="2120900"/>
          <p14:tracePt t="18206" x="2482850" y="2108200"/>
          <p14:tracePt t="18206" x="2552700" y="2101850"/>
          <p14:tracePt t="18221" x="2622550" y="2089150"/>
          <p14:tracePt t="18221" x="2692400" y="2089150"/>
          <p14:tracePt t="18238" x="2762250" y="2089150"/>
          <p14:tracePt t="18238" x="2832100" y="2095500"/>
          <p14:tracePt t="18254" x="2895600" y="2101850"/>
          <p14:tracePt t="18254" x="2965450" y="2108200"/>
          <p14:tracePt t="18254" x="3028950" y="2120900"/>
          <p14:tracePt t="18273" x="3086100" y="2133600"/>
          <p14:tracePt t="18285" x="3149600" y="2152650"/>
          <p14:tracePt t="18285" x="3257550" y="2197100"/>
          <p14:tracePt t="18305" x="3308350" y="2228850"/>
          <p14:tracePt t="18305" x="3352800" y="2266950"/>
          <p14:tracePt t="18322" x="3397250" y="2311400"/>
          <p14:tracePt t="18322" x="3441700" y="2349500"/>
          <p14:tracePt t="18338" x="3479800" y="2400300"/>
          <p14:tracePt t="18338" x="3517900" y="2451100"/>
          <p14:tracePt t="18338" x="3549650" y="2508250"/>
          <p14:tracePt t="18357" x="3581400" y="2571750"/>
          <p14:tracePt t="18369" x="3613150" y="2622550"/>
          <p14:tracePt t="18369" x="3663950" y="2743200"/>
          <p14:tracePt t="18388" x="3683000" y="2806700"/>
          <p14:tracePt t="18388" x="3702050" y="2870200"/>
          <p14:tracePt t="18405" x="3714750" y="2927350"/>
          <p14:tracePt t="18405" x="3727450" y="2990850"/>
          <p14:tracePt t="18422" x="3733800" y="3048000"/>
          <p14:tracePt t="18422" x="3746500" y="3105150"/>
          <p14:tracePt t="18422" x="3752850" y="3168650"/>
          <p14:tracePt t="18441" x="3752850" y="3232150"/>
          <p14:tracePt t="18441" x="3752850" y="3302000"/>
          <p14:tracePt t="18455" x="3752850" y="3371850"/>
          <p14:tracePt t="18455" x="3759200" y="3441700"/>
          <p14:tracePt t="18472" x="3759200" y="3524250"/>
          <p14:tracePt t="18472" x="3759200" y="3606800"/>
          <p14:tracePt t="18488" x="3752850" y="3683000"/>
          <p14:tracePt t="18488" x="3752850" y="3841750"/>
          <p14:tracePt t="18505" x="3746500" y="3924300"/>
          <p14:tracePt t="18505" x="3740150" y="3994150"/>
          <p14:tracePt t="18522" x="3727450" y="4064000"/>
          <p14:tracePt t="18522" x="3721100" y="4127500"/>
          <p14:tracePt t="18539" x="3702050" y="4184650"/>
          <p14:tracePt t="18539" x="3689350" y="4241800"/>
          <p14:tracePt t="18555" x="3670300" y="4292600"/>
          <p14:tracePt t="18555" x="3619500" y="4387850"/>
          <p14:tracePt t="18574" x="3587750" y="4432300"/>
          <p14:tracePt t="18574" x="3556000" y="4470400"/>
          <p14:tracePt t="18589" x="3524250" y="4508500"/>
          <p14:tracePt t="18589" x="3492500" y="4546600"/>
          <p14:tracePt t="18605" x="3454400" y="4578350"/>
          <p14:tracePt t="18605" x="3422650" y="4610100"/>
          <p14:tracePt t="18622" x="3384550" y="4641850"/>
          <p14:tracePt t="18622" x="3346450" y="4673600"/>
          <p14:tracePt t="18622" x="3308350" y="4699000"/>
          <p14:tracePt t="18641" x="3270250" y="4724400"/>
          <p14:tracePt t="18653" x="3232150" y="4749800"/>
          <p14:tracePt t="18653" x="3200400" y="4768850"/>
          <p14:tracePt t="18673" x="3124200" y="4806950"/>
          <p14:tracePt t="18673" x="3092450" y="4819650"/>
          <p14:tracePt t="18673" x="3060700" y="4838700"/>
          <p14:tracePt t="18693" x="3022600" y="4851400"/>
          <p14:tracePt t="18704" x="2990850" y="4864100"/>
          <p14:tracePt t="18704" x="2959100" y="4883150"/>
          <p14:tracePt t="18722" x="2927350" y="4895850"/>
          <p14:tracePt t="18722" x="2895600" y="4908550"/>
          <p14:tracePt t="18722" x="2870200" y="4914900"/>
          <p14:tracePt t="18742" x="2844800" y="4927600"/>
          <p14:tracePt t="18742" x="2819400" y="4940300"/>
          <p14:tracePt t="18756" x="2800350" y="4946650"/>
          <p14:tracePt t="18756" x="2781300" y="4959350"/>
          <p14:tracePt t="18773" x="2762250" y="4965700"/>
          <p14:tracePt t="18773" x="2749550" y="4978400"/>
          <p14:tracePt t="18789" x="2736850" y="4984750"/>
          <p14:tracePt t="18789" x="2717800" y="5003800"/>
          <p14:tracePt t="18806" x="2711450" y="5010150"/>
          <p14:tracePt t="18806" x="2711450" y="5016500"/>
          <p14:tracePt t="18822" x="2711450" y="5022850"/>
          <p14:tracePt t="18837" x="2717800" y="5029200"/>
          <p14:tracePt t="18854" x="2724150" y="5035550"/>
          <p14:tracePt t="18871" x="2736850" y="5035550"/>
          <p14:tracePt t="18888" x="2743200" y="5035550"/>
          <p14:tracePt t="18888" x="2749550" y="5035550"/>
          <p14:tracePt t="18907" x="2755900" y="5035550"/>
          <p14:tracePt t="18907" x="2762250" y="5035550"/>
          <p14:tracePt t="18923" x="2762250" y="5029200"/>
          <p14:tracePt t="18938" x="2774950" y="5029200"/>
          <p14:tracePt t="18938" x="2781300" y="5029200"/>
          <p14:tracePt t="18957" x="2781300" y="5035550"/>
          <p14:tracePt t="18973" x="2787650" y="5041900"/>
          <p14:tracePt t="19000" x="2794000" y="5041900"/>
          <p14:tracePt t="19024" x="2800350" y="5041900"/>
          <p14:tracePt t="19041" x="2800350" y="5035550"/>
          <p14:tracePt t="19053" x="2806700" y="5035550"/>
          <p14:tracePt t="19069" x="2813050" y="5029200"/>
          <p14:tracePt t="19084" x="2819400" y="5029200"/>
          <p14:tracePt t="19100" x="2825750" y="5022850"/>
          <p14:tracePt t="19129" x="2832100" y="5029200"/>
          <p14:tracePt t="19144" x="2844800" y="5029200"/>
          <p14:tracePt t="19160" x="2851150" y="5029200"/>
          <p14:tracePt t="19173" x="2857500" y="5029200"/>
          <p14:tracePt t="19204" x="2863850" y="5035550"/>
          <p14:tracePt t="19229" x="2870200" y="5041900"/>
          <p14:tracePt t="19249" x="2876550" y="5041900"/>
          <p14:tracePt t="19272" x="2882900" y="5035550"/>
          <p14:tracePt t="19292" x="2889250" y="5029200"/>
          <p14:tracePt t="19308" x="2895600" y="5029200"/>
          <p14:tracePt t="19324" x="2901950" y="5022850"/>
          <p14:tracePt t="19341" x="2908300" y="5022850"/>
          <p14:tracePt t="19346" x="2914650" y="5022850"/>
          <p14:tracePt t="19356" x="2914650" y="5016500"/>
          <p14:tracePt t="19356" x="2921000" y="5016500"/>
          <p14:tracePt t="19356" x="2927350" y="5016500"/>
          <p14:tracePt t="19377" x="2933700" y="5010150"/>
          <p14:tracePt t="19389" x="2940050" y="5010150"/>
          <p14:tracePt t="19389" x="2952750" y="5010150"/>
          <p14:tracePt t="19408" x="2959100" y="5010150"/>
          <p14:tracePt t="19408" x="2965450" y="5010150"/>
          <p14:tracePt t="19425" x="2971800" y="5010150"/>
          <p14:tracePt t="19425" x="2978150" y="5010150"/>
          <p14:tracePt t="19441" x="2984500" y="5016500"/>
          <p14:tracePt t="19441" x="2990850" y="5016500"/>
          <p14:tracePt t="19458" x="2997200" y="5016500"/>
          <p14:tracePt t="19458" x="3009900" y="5022850"/>
          <p14:tracePt t="19475" x="3016250" y="5022850"/>
          <p14:tracePt t="19475" x="3022600" y="5022850"/>
          <p14:tracePt t="19492" x="3028950" y="5016500"/>
          <p14:tracePt t="19506" x="3035300" y="5010150"/>
          <p14:tracePt t="19524" x="3041650" y="5010150"/>
          <p14:tracePt t="19540" x="3048000" y="5010150"/>
          <p14:tracePt t="19557" x="3054350" y="5010150"/>
          <p14:tracePt t="19581" x="3060700" y="5010150"/>
          <p14:tracePt t="19601" x="3067050" y="5010150"/>
          <p14:tracePt t="19617" x="3073400" y="5010150"/>
          <p14:tracePt t="19633" x="3079750" y="5010150"/>
          <p14:tracePt t="19645" x="3086100" y="5016500"/>
          <p14:tracePt t="19657" x="3092450" y="5016500"/>
          <p14:tracePt t="19674" x="3098800" y="5016500"/>
          <p14:tracePt t="19674" x="3105150" y="5022850"/>
          <p14:tracePt t="19695" x="3105150" y="5029200"/>
          <p14:tracePt t="19713" x="3111500" y="5029200"/>
          <p14:tracePt t="19736" x="3105150" y="5035550"/>
          <p14:tracePt t="19772" x="3111500" y="5035550"/>
          <p14:tracePt t="19840" x="3117850" y="5029200"/>
          <p14:tracePt t="19865" x="3117850" y="5022850"/>
          <p14:tracePt t="19881" x="3117850" y="5016500"/>
          <p14:tracePt t="19893" x="3124200" y="5010150"/>
          <p14:tracePt t="19909" x="3124200" y="5003800"/>
          <p14:tracePt t="19924" x="3117850" y="5003800"/>
          <p14:tracePt t="19940" x="3117850" y="4997450"/>
          <p14:tracePt t="19953" x="3124200" y="4997450"/>
          <p14:tracePt t="20012" x="3130550" y="5003800"/>
          <p14:tracePt t="20029" x="3136900" y="5010150"/>
          <p14:tracePt t="20045" x="3143250" y="5010150"/>
          <p14:tracePt t="20061" x="3149600" y="5016500"/>
          <p14:tracePt t="20073" x="3149600" y="5022850"/>
          <p14:tracePt t="20089" x="3155950" y="5022850"/>
          <p14:tracePt t="20105" x="3155950" y="5029200"/>
          <p14:tracePt t="20124" x="3162300" y="5035550"/>
          <p14:tracePt t="20141" x="3162300" y="5041900"/>
          <p14:tracePt t="20157" x="3162300" y="5048250"/>
          <p14:tracePt t="20181" x="3155950" y="5041900"/>
          <p14:tracePt t="20233" x="3155950" y="5035550"/>
          <p14:tracePt t="20249" x="3155950" y="5029200"/>
          <p14:tracePt t="20261" x="3155950" y="5022850"/>
          <p14:tracePt t="20277" x="3162300" y="5016500"/>
          <p14:tracePt t="20292" x="3155950" y="5016500"/>
          <p14:tracePt t="20433" x="3149600" y="5022850"/>
          <p14:tracePt t="20457" x="3143250" y="5022850"/>
          <p14:tracePt t="20473" x="3136900" y="5029200"/>
          <p14:tracePt t="20508" x="3130550" y="5029200"/>
          <p14:tracePt t="20541" x="3124200" y="5035550"/>
          <p14:tracePt t="20605" x="3130550" y="5041900"/>
          <p14:tracePt t="20697" x="3124200" y="5035550"/>
          <p14:tracePt t="20801" x="3124200" y="5029200"/>
          <p14:tracePt t="20961" x="3130550" y="5035550"/>
          <p14:tracePt t="21040" x="3130550" y="5041900"/>
          <p14:tracePt t="21065" x="3130550" y="5048250"/>
          <p14:tracePt t="21093" x="3124200" y="5048250"/>
          <p14:tracePt t="21125" x="3117850" y="5041900"/>
          <p14:tracePt t="21141" x="3111500" y="5035550"/>
          <p14:tracePt t="21169" x="3105150" y="5029200"/>
          <p14:tracePt t="21193" x="3105150" y="5022850"/>
          <p14:tracePt t="21205" x="3105150" y="5016500"/>
          <p14:tracePt t="21237" x="3111500" y="5010150"/>
          <p14:tracePt t="21253" x="3117850" y="5003800"/>
          <p14:tracePt t="21265" x="3124200" y="4997450"/>
          <p14:tracePt t="21305" x="3130550" y="4991100"/>
          <p14:tracePt t="21333" x="3136900" y="4991100"/>
          <p14:tracePt t="21373" x="3136900" y="4997450"/>
          <p14:tracePt t="21416" x="3143250" y="4991100"/>
          <p14:tracePt t="21492" x="3149600" y="4984750"/>
          <p14:tracePt t="21513" x="3155950" y="4984750"/>
          <p14:tracePt t="21537" x="3162300" y="4984750"/>
          <p14:tracePt t="21553" x="3168650" y="4984750"/>
          <p14:tracePt t="21573" x="3168650" y="4978400"/>
          <p14:tracePt t="21665" x="3162300" y="4972050"/>
          <p14:tracePt t="21681" x="3162300" y="4965700"/>
          <p14:tracePt t="21693" x="3155950" y="4959350"/>
          <p14:tracePt t="21709" x="3149600" y="4959350"/>
          <p14:tracePt t="21718" x="3149600" y="4953000"/>
          <p14:tracePt t="21731" x="3143250" y="4946650"/>
          <p14:tracePt t="21731" x="3136900" y="4933950"/>
          <p14:tracePt t="21750" x="3136900" y="4927600"/>
          <p14:tracePt t="21750" x="3130550" y="4921250"/>
          <p14:tracePt t="21766" x="3130550" y="4914900"/>
          <p14:tracePt t="21766" x="3124200" y="4908550"/>
          <p14:tracePt t="21783" x="3124200" y="4902200"/>
          <p14:tracePt t="21783" x="3117850" y="4895850"/>
          <p14:tracePt t="21783" x="3117850" y="4889500"/>
          <p14:tracePt t="21802" x="3111500" y="4883150"/>
          <p14:tracePt t="21815" x="3105150" y="4876800"/>
          <p14:tracePt t="21831" x="3098800" y="4870450"/>
          <p14:tracePt t="21848" x="3086100" y="4876800"/>
          <p14:tracePt t="21848" x="3079750" y="4883150"/>
          <p14:tracePt t="21866" x="3079750" y="4889500"/>
          <p14:tracePt t="21881" x="3073400" y="4895850"/>
          <p14:tracePt t="21898" x="3073400" y="4902200"/>
          <p14:tracePt t="21915" x="3073400" y="4908550"/>
          <p14:tracePt t="21932" x="3073400" y="4914900"/>
          <p14:tracePt t="21949" x="3073400" y="4921250"/>
          <p14:tracePt t="21965" x="3073400" y="4927600"/>
          <p14:tracePt t="21982" x="3073400" y="4933950"/>
          <p14:tracePt t="22009" x="3073400" y="4940300"/>
          <p14:tracePt t="22033" x="3073400" y="4946650"/>
          <p14:tracePt t="22061" x="3079750" y="4940300"/>
          <p14:tracePt t="22093" x="3086100" y="4940300"/>
          <p14:tracePt t="22105" x="3092450" y="4933950"/>
          <p14:tracePt t="22121" x="3098800" y="4933950"/>
          <p14:tracePt t="22137" x="3105150" y="4933950"/>
          <p14:tracePt t="22154" x="3111500" y="4940300"/>
          <p14:tracePt t="22166" x="3117850" y="4940300"/>
          <p14:tracePt t="22182" x="3124200" y="4946650"/>
          <p14:tracePt t="22199" x="3130550" y="4946650"/>
          <p14:tracePt t="22216" x="3136900" y="4953000"/>
          <p14:tracePt t="22233" x="3143250" y="4959350"/>
          <p14:tracePt t="22250" x="3149600" y="4965700"/>
          <p14:tracePt t="22266" x="3149600" y="4972050"/>
          <p14:tracePt t="22283" x="3155950" y="4978400"/>
          <p14:tracePt t="22283" x="3155950" y="4984750"/>
          <p14:tracePt t="22302" x="3155950" y="4991100"/>
          <p14:tracePt t="22318" x="3155950" y="4997450"/>
          <p14:tracePt t="22345" x="3155950" y="5003800"/>
          <p14:tracePt t="22361" x="3155950" y="5010150"/>
          <p14:tracePt t="22377" x="3155950" y="5016500"/>
          <p14:tracePt t="22393" x="3162300" y="5022850"/>
          <p14:tracePt t="22405" x="3155950" y="5029200"/>
          <p14:tracePt t="22421" x="3155950" y="5035550"/>
          <p14:tracePt t="22437" x="3155950" y="5041900"/>
          <p14:tracePt t="22454" x="3155950" y="5048250"/>
          <p14:tracePt t="22497" x="3149600" y="5054600"/>
          <p14:tracePt t="22525" x="3143250" y="5054600"/>
          <p14:tracePt t="22541" x="3136900" y="5054600"/>
          <p14:tracePt t="22557" x="3130550" y="5054600"/>
          <p14:tracePt t="22573" x="3124200" y="5054600"/>
          <p14:tracePt t="22586" x="3124200" y="5060950"/>
          <p14:tracePt t="22602" x="3117850" y="5067300"/>
          <p14:tracePt t="22617" x="3111500" y="5067300"/>
          <p14:tracePt t="22633" x="3111500" y="5073650"/>
          <p14:tracePt t="22653" x="3111500" y="5080000"/>
          <p14:tracePt t="22685" x="3117850" y="5080000"/>
          <p14:tracePt t="22713" x="3124200" y="5080000"/>
          <p14:tracePt t="22745" x="3130550" y="5080000"/>
          <p14:tracePt t="22765" x="3136900" y="5080000"/>
          <p14:tracePt t="22781" x="3143250" y="5080000"/>
          <p14:tracePt t="22798" x="3149600" y="5073650"/>
          <p14:tracePt t="22813" x="3155950" y="5073650"/>
          <p14:tracePt t="22826" x="3162300" y="5067300"/>
          <p14:tracePt t="22841" x="3168650" y="5067300"/>
          <p14:tracePt t="22858" x="3168650" y="5060950"/>
          <p14:tracePt t="22874" x="3175000" y="5054600"/>
          <p14:tracePt t="22886" x="3175000" y="5048250"/>
          <p14:tracePt t="22902" x="3181350" y="5041900"/>
          <p14:tracePt t="22918" x="3181350" y="5035550"/>
          <p14:tracePt t="22941" x="3175000" y="5041900"/>
          <p14:tracePt t="23046" x="3175000" y="5048250"/>
          <p14:tracePt t="23065" x="3175000" y="5054600"/>
          <p14:tracePt t="23089" x="3168650" y="5054600"/>
          <p14:tracePt t="23105" x="3168650" y="5060950"/>
          <p14:tracePt t="23121" x="3162300" y="5067300"/>
          <p14:tracePt t="23133" x="3162300" y="5073650"/>
          <p14:tracePt t="23149" x="3155950" y="5073650"/>
          <p14:tracePt t="23182" x="3149600" y="5067300"/>
          <p14:tracePt t="23209" x="3149600" y="5060950"/>
          <p14:tracePt t="23233" x="3149600" y="5054600"/>
          <p14:tracePt t="23262" x="3149600" y="5048250"/>
          <p14:tracePt t="23277" x="3155950" y="5041900"/>
          <p14:tracePt t="23293" x="3162300" y="5035550"/>
          <p14:tracePt t="23313" x="3168650" y="5029200"/>
          <p14:tracePt t="23345" x="3175000" y="5029200"/>
          <p14:tracePt t="23361" x="3181350" y="5022850"/>
          <p14:tracePt t="23374" x="3187700" y="5022850"/>
          <p14:tracePt t="23391" x="3194050" y="5029200"/>
          <p14:tracePt t="23426" x="3200400" y="5029200"/>
          <p14:tracePt t="23449" x="3206750" y="5035550"/>
          <p14:tracePt t="23473" x="3213100" y="5041900"/>
          <p14:tracePt t="23493" x="3219450" y="5048250"/>
          <p14:tracePt t="23526" x="3213100" y="5054600"/>
          <p14:tracePt t="23666" x="3206750" y="5054600"/>
          <p14:tracePt t="23714" x="3206750" y="5060950"/>
          <p14:tracePt t="23742" x="3206750" y="5067300"/>
          <p14:tracePt t="23766" x="3206750" y="5073650"/>
          <p14:tracePt t="23786" x="3200400" y="5080000"/>
          <p14:tracePt t="23842" x="3194050" y="5086350"/>
          <p14:tracePt t="23861" x="3194050" y="5092700"/>
          <p14:tracePt t="23885" x="3194050" y="5099050"/>
          <p14:tracePt t="23901" x="3194050" y="5105400"/>
          <p14:tracePt t="23913" x="3200400" y="5111750"/>
          <p14:tracePt t="23937" x="3206750" y="5111750"/>
          <p14:tracePt t="23962" x="3213100" y="5111750"/>
          <p14:tracePt t="23974" x="3219450" y="5105400"/>
          <p14:tracePt t="24025" x="3213100" y="5099050"/>
          <p14:tracePt t="24041" x="3206750" y="5092700"/>
          <p14:tracePt t="24050" x="3200400" y="5086350"/>
          <p14:tracePt t="24059" x="3194050" y="5080000"/>
          <p14:tracePt t="24059" x="3187700" y="5067300"/>
          <p14:tracePt t="24075" x="3175000" y="5054600"/>
          <p14:tracePt t="24075" x="3168650" y="5041900"/>
          <p14:tracePt t="24091" x="3149600" y="5022850"/>
          <p14:tracePt t="24091" x="3136900" y="5003800"/>
          <p14:tracePt t="24091" x="3117850" y="4984750"/>
          <p14:tracePt t="24110" x="3098800" y="4959350"/>
          <p14:tracePt t="24122" x="3079750" y="4933950"/>
          <p14:tracePt t="24122" x="3035300" y="4889500"/>
          <p14:tracePt t="24143" x="3009900" y="4870450"/>
          <p14:tracePt t="24143" x="2984500" y="4851400"/>
          <p14:tracePt t="24158" x="2965450" y="4826000"/>
          <p14:tracePt t="24158" x="2940050" y="4813300"/>
          <p14:tracePt t="24175" x="2921000" y="4800600"/>
          <p14:tracePt t="24175" x="2908300" y="4787900"/>
          <p14:tracePt t="24175" x="2889250" y="4775200"/>
          <p14:tracePt t="24194" x="2876550" y="4762500"/>
          <p14:tracePt t="24194" x="2857500" y="4756150"/>
          <p14:tracePt t="24208" x="2851150" y="4749800"/>
          <p14:tracePt t="24208" x="2838450" y="4749800"/>
          <p14:tracePt t="24225" x="2832100" y="4749800"/>
          <p14:tracePt t="24225" x="2825750" y="4749800"/>
          <p14:tracePt t="24242" x="2819400" y="4749800"/>
          <p14:tracePt t="24242" x="2813050" y="4756150"/>
          <p14:tracePt t="24258" x="2800350" y="4762500"/>
          <p14:tracePt t="24258" x="2787650" y="4775200"/>
          <p14:tracePt t="24275" x="2781300" y="4787900"/>
          <p14:tracePt t="24275" x="2768600" y="4794250"/>
          <p14:tracePt t="24292" x="2755900" y="4800600"/>
          <p14:tracePt t="24292" x="2736850" y="4813300"/>
          <p14:tracePt t="24308" x="2711450" y="4826000"/>
          <p14:tracePt t="24308" x="2686050" y="4838700"/>
          <p14:tracePt t="24308" x="2654300" y="4845050"/>
          <p14:tracePt t="24327" x="2616200" y="4857750"/>
          <p14:tracePt t="24327" x="2571750" y="4870450"/>
          <p14:tracePt t="24343" x="2527300" y="4883150"/>
          <p14:tracePt t="24343" x="2476500" y="4889500"/>
          <p14:tracePt t="24359" x="2425700" y="4895850"/>
          <p14:tracePt t="24359" x="2362200" y="4902200"/>
          <p14:tracePt t="24375" x="2298700" y="4902200"/>
          <p14:tracePt t="24375" x="2228850" y="4902200"/>
          <p14:tracePt t="24375" x="2159000" y="4895850"/>
          <p14:tracePt t="24394" x="2082800" y="4883150"/>
          <p14:tracePt t="24407" x="2000250" y="4864100"/>
          <p14:tracePt t="24407" x="1911350" y="4838700"/>
          <p14:tracePt t="24427" x="1739900" y="4775200"/>
          <p14:tracePt t="24427" x="1651000" y="4724400"/>
          <p14:tracePt t="24443" x="1562100" y="4673600"/>
          <p14:tracePt t="24443" x="1466850" y="4616450"/>
          <p14:tracePt t="24459" x="1384300" y="4546600"/>
          <p14:tracePt t="24459" x="1301750" y="4470400"/>
          <p14:tracePt t="24475" x="1219200" y="4381500"/>
          <p14:tracePt t="24475" x="1143000" y="4292600"/>
          <p14:tracePt t="24475" x="1073150" y="4197350"/>
          <p14:tracePt t="24495" x="1009650" y="4095750"/>
          <p14:tracePt t="24495" x="952500" y="3994150"/>
          <p14:tracePt t="24509" x="901700" y="3886200"/>
          <p14:tracePt t="24509" x="857250" y="3778250"/>
          <p14:tracePt t="24526" x="819150" y="3670300"/>
          <p14:tracePt t="24526" x="787400" y="3562350"/>
          <p14:tracePt t="24543" x="774700" y="3448050"/>
          <p14:tracePt t="24543" x="768350" y="3340100"/>
          <p14:tracePt t="24560" x="793750" y="3124200"/>
          <p14:tracePt t="24560" x="825500" y="3022600"/>
          <p14:tracePt t="24576" x="869950" y="2914650"/>
          <p14:tracePt t="24576" x="920750" y="2813050"/>
          <p14:tracePt t="24593" x="984250" y="2705100"/>
          <p14:tracePt t="24593" x="1054100" y="2603500"/>
          <p14:tracePt t="24609" x="1136650" y="2508250"/>
          <p14:tracePt t="24609" x="1320800" y="2324100"/>
          <p14:tracePt t="24627" x="1422400" y="2241550"/>
          <p14:tracePt t="24627" x="1530350" y="2171700"/>
          <p14:tracePt t="24643" x="1644650" y="2101850"/>
          <p14:tracePt t="24643" x="1765300" y="2051050"/>
          <p14:tracePt t="24659" x="1885950" y="2000250"/>
          <p14:tracePt t="24659" x="2012950" y="1962150"/>
          <p14:tracePt t="24676" x="2133600" y="1924050"/>
          <p14:tracePt t="24676" x="2374900" y="1885950"/>
          <p14:tracePt t="24696" x="2489200" y="1873250"/>
          <p14:tracePt t="24696" x="2603500" y="1873250"/>
          <p14:tracePt t="24711" x="2717800" y="1879600"/>
          <p14:tracePt t="24711" x="2832100" y="1892300"/>
          <p14:tracePt t="24727" x="2940050" y="1924050"/>
          <p14:tracePt t="24727" x="3041650" y="1962150"/>
          <p14:tracePt t="24743" x="3143250" y="2006600"/>
          <p14:tracePt t="24743" x="3238500" y="2070100"/>
          <p14:tracePt t="24743" x="3327400" y="2139950"/>
          <p14:tracePt t="24762" x="3409950" y="2228850"/>
          <p14:tracePt t="24775" x="3486150" y="2317750"/>
          <p14:tracePt t="24775" x="3619500" y="2520950"/>
          <p14:tracePt t="24795" x="3676650" y="2628900"/>
          <p14:tracePt t="24795" x="3727450" y="2736850"/>
          <p14:tracePt t="24810" x="3771900" y="2838450"/>
          <p14:tracePt t="24810" x="3810000" y="2940050"/>
          <p14:tracePt t="24827" x="3835400" y="3035300"/>
          <p14:tracePt t="24827" x="3860800" y="3136900"/>
          <p14:tracePt t="24844" x="3873500" y="3232150"/>
          <p14:tracePt t="24844" x="3879850" y="3333750"/>
          <p14:tracePt t="24844" x="3879850" y="3429000"/>
          <p14:tracePt t="24863" x="3867150" y="3536950"/>
          <p14:tracePt t="24863" x="3848100" y="3638550"/>
          <p14:tracePt t="24877" x="3829050" y="3740150"/>
          <p14:tracePt t="24877" x="3797300" y="3835400"/>
          <p14:tracePt t="24894" x="3765550" y="3930650"/>
          <p14:tracePt t="24894" x="3727450" y="4019550"/>
          <p14:tracePt t="24910" x="3683000" y="4095750"/>
          <p14:tracePt t="24910" x="3594100" y="4235450"/>
          <p14:tracePt t="24927" x="3549650" y="4298950"/>
          <p14:tracePt t="24927" x="3498850" y="4362450"/>
          <p14:tracePt t="24944" x="3448050" y="4413250"/>
          <p14:tracePt t="24944" x="3397250" y="4464050"/>
          <p14:tracePt t="24961" x="3346450" y="4508500"/>
          <p14:tracePt t="24961" x="3295650" y="4546600"/>
          <p14:tracePt t="24977" x="3244850" y="4584700"/>
          <p14:tracePt t="24977" x="3155950" y="4641850"/>
          <p14:tracePt t="24995" x="3117850" y="4667250"/>
          <p14:tracePt t="24995" x="3079750" y="4686300"/>
          <p14:tracePt t="25011" x="3048000" y="4699000"/>
          <p14:tracePt t="25011" x="3016250" y="4711700"/>
          <p14:tracePt t="25028" x="2990850" y="4724400"/>
          <p14:tracePt t="25028" x="2971800" y="4730750"/>
          <p14:tracePt t="25028" x="2952750" y="4737100"/>
          <p14:tracePt t="25046" x="2933700" y="4737100"/>
          <p14:tracePt t="25059" x="2921000" y="4743450"/>
          <p14:tracePt t="25059" x="2914650" y="4737100"/>
          <p14:tracePt t="25079" x="2908300" y="4737100"/>
          <p14:tracePt t="25079" x="2908300" y="4730750"/>
          <p14:tracePt t="25095" x="2914650" y="4724400"/>
          <p14:tracePt t="25095" x="2921000" y="4724400"/>
          <p14:tracePt t="25111" x="2927350" y="4718050"/>
          <p14:tracePt t="25111" x="2933700" y="4718050"/>
          <p14:tracePt t="25128" x="2946400" y="4711700"/>
          <p14:tracePt t="25128" x="2952750" y="4711700"/>
          <p14:tracePt t="25128" x="2959100" y="4711700"/>
          <p14:tracePt t="25148" x="2965450" y="4711700"/>
          <p14:tracePt t="25159" x="2978150" y="4711700"/>
          <p14:tracePt t="25176" x="2984500" y="4711700"/>
          <p14:tracePt t="25194" x="2990850" y="4711700"/>
          <p14:tracePt t="25210" x="2984500" y="4718050"/>
          <p14:tracePt t="25234" x="2978150" y="4724400"/>
          <p14:tracePt t="25250" x="2971800" y="4730750"/>
          <p14:tracePt t="25266" x="2965450" y="4737100"/>
          <p14:tracePt t="25282" x="2959100" y="4743450"/>
          <p14:tracePt t="25294" x="2959100" y="4749800"/>
          <p14:tracePt t="25310" x="2959100" y="4756150"/>
          <p14:tracePt t="25327" x="2952750" y="4762500"/>
          <p14:tracePt t="25344" x="2952750" y="4768850"/>
          <p14:tracePt t="25344" x="2959100" y="4775200"/>
          <p14:tracePt t="25363" x="2965450" y="4775200"/>
          <p14:tracePt t="25386" x="2971800" y="4775200"/>
          <p14:tracePt t="25402" x="2978150" y="4775200"/>
          <p14:tracePt t="25414" x="2990850" y="4781550"/>
          <p14:tracePt t="25431" x="2997200" y="4787900"/>
          <p14:tracePt t="25466" x="2997200" y="4794250"/>
          <p14:tracePt t="25490" x="3003550" y="4787900"/>
          <p14:tracePt t="25586" x="3009900" y="4787900"/>
          <p14:tracePt t="25602" x="3009900" y="4781550"/>
          <p14:tracePt t="25618" x="3016250" y="4781550"/>
          <p14:tracePt t="25634" x="3022600" y="4781550"/>
          <p14:tracePt t="25654" x="3028950" y="4781550"/>
          <p14:tracePt t="25686" x="3028950" y="4787900"/>
          <p14:tracePt t="25722" x="3028950" y="4794250"/>
          <p14:tracePt t="25766" x="3028950" y="4787900"/>
          <p14:tracePt t="25886" x="3035300" y="4787900"/>
          <p14:tracePt t="25926" x="3041650" y="4781550"/>
          <p14:tracePt t="26046" x="3041650" y="4787900"/>
          <p14:tracePt t="26182" x="3041650" y="4781550"/>
          <p14:tracePt t="26242" x="3035300" y="4781550"/>
          <p14:tracePt t="26278" x="3041650" y="4775200"/>
          <p14:tracePt t="26354" x="3041650" y="4781550"/>
          <p14:tracePt t="26374" x="3048000" y="4787900"/>
          <p14:tracePt t="26398" x="3054350" y="4794250"/>
          <p14:tracePt t="26422" x="3060700" y="4800600"/>
          <p14:tracePt t="26434" x="3060700" y="4806950"/>
          <p14:tracePt t="26467" x="3067050" y="4813300"/>
          <p14:tracePt t="26482" x="3067050" y="4819650"/>
          <p14:tracePt t="26494" x="3060700" y="4826000"/>
          <p14:tracePt t="26510" x="3060700" y="4832350"/>
          <p14:tracePt t="26546" x="3054350" y="4838700"/>
          <p14:tracePt t="26602" x="3060700" y="4832350"/>
          <p14:tracePt t="26666" x="3067050" y="4838700"/>
          <p14:tracePt t="26698" x="3067050" y="4845050"/>
          <p14:tracePt t="26794" x="3060700" y="4845050"/>
          <p14:tracePt t="26802" x="3054350" y="4845050"/>
          <p14:tracePt t="26815" x="3048000" y="4845050"/>
          <p14:tracePt t="26815" x="3028950" y="4838700"/>
          <p14:tracePt t="26835" x="3009900" y="4838700"/>
          <p14:tracePt t="26835" x="2997200" y="4832350"/>
          <p14:tracePt t="26850" x="2971800" y="4832350"/>
          <p14:tracePt t="26850" x="2952750" y="4826000"/>
          <p14:tracePt t="26867" x="2927350" y="4813300"/>
          <p14:tracePt t="26867" x="2895600" y="4800600"/>
          <p14:tracePt t="26884" x="2857500" y="4787900"/>
          <p14:tracePt t="26884" x="2813050" y="4762500"/>
          <p14:tracePt t="26884" x="2762250" y="4737100"/>
          <p14:tracePt t="26903" x="2705100" y="4699000"/>
          <p14:tracePt t="26903" x="2641600" y="4660900"/>
          <p14:tracePt t="26917" x="2571750" y="4610100"/>
          <p14:tracePt t="26917" x="2501900" y="4559300"/>
          <p14:tracePt t="26934" x="2425700" y="4502150"/>
          <p14:tracePt t="26934" x="2343150" y="4432300"/>
          <p14:tracePt t="26951" x="2260600" y="4368800"/>
          <p14:tracePt t="26951" x="2095500" y="4216400"/>
          <p14:tracePt t="26968" x="2019300" y="4140200"/>
          <p14:tracePt t="26968" x="1936750" y="4064000"/>
          <p14:tracePt t="26984" x="1860550" y="3981450"/>
          <p14:tracePt t="26984" x="1784350" y="3905250"/>
          <p14:tracePt t="27001" x="1708150" y="3822700"/>
          <p14:tracePt t="27001" x="1638300" y="3746500"/>
          <p14:tracePt t="27018" x="1562100" y="3676650"/>
          <p14:tracePt t="27018" x="1435100" y="3536950"/>
          <p14:tracePt t="27035" x="1377950" y="3473450"/>
          <p14:tracePt t="27035" x="1320800" y="3416300"/>
          <p14:tracePt t="27052" x="1270000" y="3352800"/>
          <p14:tracePt t="27052" x="1219200" y="3295650"/>
          <p14:tracePt t="27068" x="1181100" y="3244850"/>
          <p14:tracePt t="27068" x="1143000" y="3194050"/>
          <p14:tracePt t="27068" x="1111250" y="3143250"/>
          <p14:tracePt t="27087" x="1085850" y="3098800"/>
          <p14:tracePt t="27100" x="1054100" y="3054350"/>
          <p14:tracePt t="27100" x="1016000" y="2984500"/>
          <p14:tracePt t="27119" x="996950" y="2959100"/>
          <p14:tracePt t="27119" x="977900" y="2933700"/>
          <p14:tracePt t="27136" x="965200" y="2914650"/>
          <p14:tracePt t="27136" x="958850" y="2895600"/>
          <p14:tracePt t="27151" x="952500" y="2882900"/>
          <p14:tracePt t="27151" x="952500" y="2876550"/>
          <p14:tracePt t="27168" x="952500" y="2870200"/>
          <p14:tracePt t="27168" x="952500" y="2863850"/>
          <p14:tracePt t="27186" x="952500" y="2851150"/>
          <p14:tracePt t="27203" x="952500" y="2844800"/>
          <p14:tracePt t="27203" x="952500" y="2838450"/>
          <p14:tracePt t="27219" x="952500" y="2819400"/>
          <p14:tracePt t="27219" x="946150" y="2800350"/>
          <p14:tracePt t="27235" x="939800" y="2774950"/>
          <p14:tracePt t="27235" x="927100" y="2743200"/>
          <p14:tracePt t="27252" x="914400" y="2711450"/>
          <p14:tracePt t="27252" x="876300" y="2622550"/>
          <p14:tracePt t="27268" x="863600" y="2578100"/>
          <p14:tracePt t="27268" x="844550" y="2527300"/>
          <p14:tracePt t="27285" x="825500" y="2476500"/>
          <p14:tracePt t="27285" x="812800" y="2419350"/>
          <p14:tracePt t="27302" x="800100" y="2368550"/>
          <p14:tracePt t="27302" x="793750" y="2317750"/>
          <p14:tracePt t="27319" x="793750" y="2266950"/>
          <p14:tracePt t="27319" x="819150" y="2165350"/>
          <p14:tracePt t="27336" x="838200" y="2120900"/>
          <p14:tracePt t="27336" x="863600" y="2082800"/>
          <p14:tracePt t="27352" x="895350" y="2051050"/>
          <p14:tracePt t="27352" x="927100" y="2019300"/>
          <p14:tracePt t="27369" x="971550" y="1987550"/>
          <p14:tracePt t="27369" x="1016000" y="1968500"/>
          <p14:tracePt t="27369" x="1066800" y="1955800"/>
          <p14:tracePt t="27387" x="1117600" y="1955800"/>
          <p14:tracePt t="27387" x="1162050" y="1955800"/>
          <p14:tracePt t="27403" x="1212850" y="1968500"/>
          <p14:tracePt t="27403" x="1270000" y="1987550"/>
          <p14:tracePt t="27420" x="1320800" y="2019300"/>
          <p14:tracePt t="27420" x="1371600" y="2051050"/>
          <p14:tracePt t="27436" x="1416050" y="2089150"/>
          <p14:tracePt t="27436" x="1454150" y="2133600"/>
          <p14:tracePt t="27436" x="1492250" y="2178050"/>
          <p14:tracePt t="27455" x="1524000" y="2228850"/>
          <p14:tracePt t="27467" x="1549400" y="2279650"/>
          <p14:tracePt t="27467" x="1568450" y="2330450"/>
          <p14:tracePt t="27487" x="1581150" y="2432050"/>
          <p14:tracePt t="27487" x="1581150" y="2482850"/>
          <p14:tracePt t="27503" x="1568450" y="2533650"/>
          <p14:tracePt t="27503" x="1549400" y="2584450"/>
          <p14:tracePt t="27520" x="1524000" y="2635250"/>
          <p14:tracePt t="27520" x="1498600" y="2679700"/>
          <p14:tracePt t="27536" x="1460500" y="2724150"/>
          <p14:tracePt t="27536" x="1428750" y="2762250"/>
          <p14:tracePt t="27536" x="1390650" y="2806700"/>
          <p14:tracePt t="27555" x="1358900" y="2844800"/>
          <p14:tracePt t="27555" x="1320800" y="2876550"/>
          <p14:tracePt t="27570" x="1289050" y="2914650"/>
          <p14:tracePt t="27570" x="1257300" y="2946400"/>
          <p14:tracePt t="27586" x="1231900" y="2978150"/>
          <p14:tracePt t="27586" x="1206500" y="3009900"/>
          <p14:tracePt t="27603" x="1187450" y="3035300"/>
          <p14:tracePt t="27603" x="1168400" y="3060700"/>
          <p14:tracePt t="27620" x="1155700" y="3086100"/>
          <p14:tracePt t="27620" x="1136650" y="3130550"/>
          <p14:tracePt t="27637" x="1130300" y="3155950"/>
          <p14:tracePt t="27637" x="1136650" y="3175000"/>
          <p14:tracePt t="27653" x="1136650" y="3200400"/>
          <p14:tracePt t="27653" x="1149350" y="3219450"/>
          <p14:tracePt t="27670" x="1155700" y="3244850"/>
          <p14:tracePt t="27670" x="1181100" y="3289300"/>
          <p14:tracePt t="27687" x="1200150" y="3314700"/>
          <p14:tracePt t="27687" x="1225550" y="3340100"/>
          <p14:tracePt t="27704" x="1244600" y="3365500"/>
          <p14:tracePt t="27704" x="1270000" y="3390900"/>
          <p14:tracePt t="27721" x="1301750" y="3422650"/>
          <p14:tracePt t="27721" x="1327150" y="3454400"/>
          <p14:tracePt t="27737" x="1358900" y="3486150"/>
          <p14:tracePt t="27737" x="1397000" y="3524250"/>
          <p14:tracePt t="27737" x="1428750" y="3568700"/>
          <p14:tracePt t="27756" x="1460500" y="3606800"/>
          <p14:tracePt t="27756" x="1492250" y="3651250"/>
          <p14:tracePt t="27771" x="1524000" y="3702050"/>
          <p14:tracePt t="27771" x="1555750" y="3752850"/>
          <p14:tracePt t="27788" x="1587500" y="3797300"/>
          <p14:tracePt t="27788" x="1612900" y="3841750"/>
          <p14:tracePt t="27804" x="1631950" y="3886200"/>
          <p14:tracePt t="27804" x="1651000" y="3930650"/>
          <p14:tracePt t="27820" x="1663700" y="3968750"/>
          <p14:tracePt t="27820" x="1676400" y="4006850"/>
          <p14:tracePt t="27820" x="1682750" y="4044950"/>
          <p14:tracePt t="27840" x="1689100" y="4076700"/>
          <p14:tracePt t="27852" x="1695450" y="4108450"/>
          <p14:tracePt t="27852" x="1695450" y="4159250"/>
          <p14:tracePt t="27871" x="1695450" y="4184650"/>
          <p14:tracePt t="27871" x="1695450" y="4203700"/>
          <p14:tracePt t="27887" x="1695450" y="4222750"/>
          <p14:tracePt t="27887" x="1695450" y="4241800"/>
          <p14:tracePt t="27904" x="1695450" y="4260850"/>
          <p14:tracePt t="27904" x="1701800" y="4273550"/>
          <p14:tracePt t="27904" x="1701800" y="4292600"/>
          <p14:tracePt t="27924" x="1708150" y="4305300"/>
          <p14:tracePt t="27924" x="1708150" y="4318000"/>
          <p14:tracePt t="27938" x="1720850" y="4330700"/>
          <p14:tracePt t="27938" x="1727200" y="4343400"/>
          <p14:tracePt t="27954" x="1733550" y="4356100"/>
          <p14:tracePt t="27954" x="1746250" y="4368800"/>
          <p14:tracePt t="27971" x="1758950" y="4381500"/>
          <p14:tracePt t="27971" x="1784350" y="4400550"/>
          <p14:tracePt t="27988" x="1797050" y="4413250"/>
          <p14:tracePt t="27988" x="1809750" y="4425950"/>
          <p14:tracePt t="28004" x="1828800" y="4438650"/>
          <p14:tracePt t="28004" x="1841500" y="4451350"/>
          <p14:tracePt t="28021" x="1860550" y="4464050"/>
          <p14:tracePt t="28021" x="1873250" y="4470400"/>
          <p14:tracePt t="28038" x="1885950" y="4483100"/>
          <p14:tracePt t="28038" x="1917700" y="4502150"/>
          <p14:tracePt t="28056" x="1930400" y="4508500"/>
          <p14:tracePt t="28056" x="1943100" y="4514850"/>
          <p14:tracePt t="28072" x="1955800" y="4527550"/>
          <p14:tracePt t="28072" x="1968500" y="4533900"/>
          <p14:tracePt t="28088" x="1974850" y="4546600"/>
          <p14:tracePt t="28088" x="1987550" y="4552950"/>
          <p14:tracePt t="28088" x="1993900" y="4559300"/>
          <p14:tracePt t="28107" x="2000250" y="4572000"/>
          <p14:tracePt t="28120" x="2006600" y="4578350"/>
          <p14:tracePt t="28120" x="2019300" y="4591050"/>
          <p14:tracePt t="28139" x="2025650" y="4597400"/>
          <p14:tracePt t="28139" x="2032000" y="4603750"/>
          <p14:tracePt t="28155" x="2038350" y="4610100"/>
          <p14:tracePt t="28155" x="2051050" y="4616450"/>
          <p14:tracePt t="28171" x="2057400" y="4622800"/>
          <p14:tracePt t="28171" x="2063750" y="4629150"/>
          <p14:tracePt t="28189" x="2076450" y="4635500"/>
          <p14:tracePt t="28189" x="2089150" y="4641850"/>
          <p14:tracePt t="28189" x="2095500" y="4654550"/>
          <p14:tracePt t="28208" x="2108200" y="4660900"/>
          <p14:tracePt t="28220" x="2120900" y="4667250"/>
          <p14:tracePt t="28220" x="2152650" y="4686300"/>
          <p14:tracePt t="28239" x="2165350" y="4692650"/>
          <p14:tracePt t="28239" x="2178050" y="4699000"/>
          <p14:tracePt t="28256" x="2190750" y="4705350"/>
          <p14:tracePt t="28256" x="2209800" y="4711700"/>
          <p14:tracePt t="28272" x="2222500" y="4718050"/>
          <p14:tracePt t="28272" x="2247900" y="4724400"/>
          <p14:tracePt t="28289" x="2260600" y="4730750"/>
          <p14:tracePt t="28289" x="2273300" y="4737100"/>
          <p14:tracePt t="28305" x="2286000" y="4737100"/>
          <p14:tracePt t="28305" x="2298700" y="4743450"/>
          <p14:tracePt t="28322" x="2311400" y="4743450"/>
          <p14:tracePt t="28322" x="2324100" y="4749800"/>
          <p14:tracePt t="28339" x="2336800" y="4749800"/>
          <p14:tracePt t="28339" x="2362200" y="4756150"/>
          <p14:tracePt t="28356" x="2374900" y="4762500"/>
          <p14:tracePt t="28356" x="2387600" y="4768850"/>
          <p14:tracePt t="28373" x="2400300" y="4775200"/>
          <p14:tracePt t="28373" x="2413000" y="4781550"/>
          <p14:tracePt t="28390" x="2419350" y="4781550"/>
          <p14:tracePt t="28390" x="2432050" y="4794250"/>
          <p14:tracePt t="28408" x="2438400" y="4800600"/>
          <p14:tracePt t="28408" x="2438400" y="4806950"/>
          <p14:tracePt t="28423" x="2444750" y="4813300"/>
          <p14:tracePt t="28423" x="2444750" y="4819650"/>
          <p14:tracePt t="28440" x="2444750" y="4826000"/>
          <p14:tracePt t="28440" x="2451100" y="4826000"/>
          <p14:tracePt t="28456" x="2451100" y="4832350"/>
          <p14:tracePt t="28456" x="2451100" y="4838700"/>
          <p14:tracePt t="28456" x="2457450" y="4838700"/>
          <p14:tracePt t="28476" x="2457450" y="4851400"/>
          <p14:tracePt t="28491" x="2470150" y="4857750"/>
          <p14:tracePt t="28507" x="2476500" y="4857750"/>
          <p14:tracePt t="28524" x="2482850" y="4864100"/>
          <p14:tracePt t="28538" x="2489200" y="4864100"/>
          <p14:tracePt t="28555" x="2495550" y="4864100"/>
          <p14:tracePt t="28571" x="2501900" y="4857750"/>
          <p14:tracePt t="28588" x="2508250" y="4857750"/>
          <p14:tracePt t="28605" x="2514600" y="4851400"/>
          <p14:tracePt t="28687" x="2520950" y="4851400"/>
          <p14:tracePt t="28707" x="2520950" y="4845050"/>
          <p14:tracePt t="28723" x="2533650" y="4838700"/>
          <p14:tracePt t="28738" x="2540000" y="4838700"/>
          <p14:tracePt t="28754" x="2540000" y="4832350"/>
          <p14:tracePt t="28767" x="2546350" y="4832350"/>
          <p14:tracePt t="28783" x="2552700" y="4826000"/>
          <p14:tracePt t="28807" x="2559050" y="4826000"/>
          <p14:tracePt t="28826" x="2565400" y="4819650"/>
          <p14:tracePt t="28858" x="2571750" y="4819650"/>
          <p14:tracePt t="28875" x="2578100" y="4819650"/>
          <p14:tracePt t="28887" x="2584450" y="4819650"/>
          <p14:tracePt t="28902" x="2590800" y="4819650"/>
          <p14:tracePt t="28927" x="2597150" y="4819650"/>
          <p14:tracePt t="28943" x="2597150" y="4826000"/>
          <p14:tracePt t="28954" x="2609850" y="4826000"/>
          <p14:tracePt t="28971" x="2616200" y="4838700"/>
          <p14:tracePt t="28987" x="2622550" y="4845050"/>
          <p14:tracePt t="29003" x="2628900" y="4851400"/>
          <p14:tracePt t="29008" x="2635250" y="4857750"/>
          <p14:tracePt t="29023" x="2635250" y="4864100"/>
          <p14:tracePt t="29023" x="2641600" y="4870450"/>
          <p14:tracePt t="29042" x="2641600" y="4876800"/>
          <p14:tracePt t="29056" x="2641600" y="4883150"/>
          <p14:tracePt t="29074" x="2641600" y="4889500"/>
          <p14:tracePt t="29090" x="2635250" y="4895850"/>
          <p14:tracePt t="29107" x="2635250" y="4902200"/>
          <p14:tracePt t="29128" x="2641600" y="4902200"/>
          <p14:tracePt t="29183" x="2641600" y="4895850"/>
          <p14:tracePt t="29195" x="2647950" y="4889500"/>
          <p14:tracePt t="29211" x="2654300" y="4889500"/>
          <p14:tracePt t="29227" x="2660650" y="4883150"/>
          <p14:tracePt t="29244" x="2667000" y="4876800"/>
          <p14:tracePt t="29306" x="2673350" y="4876800"/>
          <p14:tracePt t="29331" x="2679700" y="4876800"/>
          <p14:tracePt t="29347" x="2686050" y="4870450"/>
          <p14:tracePt t="29363" x="2692400" y="4870450"/>
          <p14:tracePt t="29375" x="2698750" y="4864100"/>
          <p14:tracePt t="29390" x="2705100" y="4864100"/>
          <p14:tracePt t="29407" x="2711450" y="4864100"/>
          <p14:tracePt t="29427" x="2717800" y="4870450"/>
          <p14:tracePt t="29487" x="2717800" y="4876800"/>
          <p14:tracePt t="29526" x="2711450" y="4876800"/>
          <p14:tracePt t="29555" x="2705100" y="4876800"/>
          <p14:tracePt t="29579" x="2705100" y="4870450"/>
          <p14:tracePt t="29615" x="2711450" y="4870450"/>
          <p14:tracePt t="29647" x="2717800" y="4870450"/>
          <p14:tracePt t="29674" x="2724150" y="4870450"/>
          <p14:tracePt t="29691" x="2730500" y="4876800"/>
          <p14:tracePt t="29707" x="2736850" y="4870450"/>
          <p14:tracePt t="29723" x="2743200" y="4870450"/>
          <p14:tracePt t="29735" x="2749550" y="4870450"/>
          <p14:tracePt t="29751" x="2755900" y="4864100"/>
          <p14:tracePt t="29767" x="2762250" y="4870450"/>
          <p14:tracePt t="29783" x="2768600" y="4870450"/>
          <p14:tracePt t="29796" x="2774950" y="4876800"/>
          <p14:tracePt t="29812" x="2781300" y="4883150"/>
          <p14:tracePt t="29827" x="2781300" y="4889500"/>
          <p14:tracePt t="29843" x="2781300" y="4895850"/>
          <p14:tracePt t="29863" x="2774950" y="4902200"/>
          <p14:tracePt t="29967" x="2768600" y="4908550"/>
          <p14:tracePt t="29983" x="2768600" y="4914900"/>
          <p14:tracePt t="30015" x="2762250" y="4921250"/>
          <p14:tracePt t="30027" x="2762250" y="4927600"/>
          <p14:tracePt t="30043" x="2762250" y="4933950"/>
          <p14:tracePt t="30059" x="2755900" y="4933950"/>
          <p14:tracePt t="30083" x="2755900" y="4940300"/>
          <p14:tracePt t="30103" x="2755900" y="4946650"/>
          <p14:tracePt t="30143" x="2762250" y="4946650"/>
          <p14:tracePt t="30179" x="2768600" y="4953000"/>
          <p14:tracePt t="30223" x="2774950" y="4953000"/>
          <p14:tracePt t="30255" x="2781300" y="4953000"/>
          <p14:tracePt t="30275" x="2787650" y="4953000"/>
          <p14:tracePt t="30291" x="2794000" y="4946650"/>
          <p14:tracePt t="30323" x="2806700" y="4946650"/>
          <p14:tracePt t="30335" x="2813050" y="4953000"/>
          <p14:tracePt t="30351" x="2819400" y="4953000"/>
          <p14:tracePt t="30367" x="2825750" y="4959350"/>
          <p14:tracePt t="30395" x="2832100" y="4965700"/>
          <p14:tracePt t="30410" x="2838450" y="4972050"/>
          <p14:tracePt t="30427" x="2838450" y="4978400"/>
          <p14:tracePt t="30443" x="2844800" y="4984750"/>
          <p14:tracePt t="30455" x="2844800" y="4997450"/>
          <p14:tracePt t="30471" x="2851150" y="4997450"/>
          <p14:tracePt t="30480" x="2851150" y="5010150"/>
          <p14:tracePt t="30495" x="2844800" y="5016500"/>
          <p14:tracePt t="30511" x="2844800" y="5022850"/>
          <p14:tracePt t="30528" x="2838450" y="5029200"/>
          <p14:tracePt t="30528" x="2832100" y="5041900"/>
          <p14:tracePt t="30548" x="2825750" y="5048250"/>
          <p14:tracePt t="30548" x="2813050" y="5054600"/>
          <p14:tracePt t="30564" x="2806700" y="5060950"/>
          <p14:tracePt t="30564" x="2794000" y="5060950"/>
          <p14:tracePt t="30580" x="2781300" y="5067300"/>
          <p14:tracePt t="30580" x="2768600" y="5073650"/>
          <p14:tracePt t="30580" x="2749550" y="5080000"/>
          <p14:tracePt t="30599" x="2730500" y="5086350"/>
          <p14:tracePt t="30612" x="2705100" y="5099050"/>
          <p14:tracePt t="30612" x="2654300" y="5111750"/>
          <p14:tracePt t="30630" x="2622550" y="5124450"/>
          <p14:tracePt t="30630" x="2590800" y="5137150"/>
          <p14:tracePt t="30647" x="2552700" y="5143500"/>
          <p14:tracePt t="30647" x="2514600" y="5149850"/>
          <p14:tracePt t="30664" x="2470150" y="5162550"/>
          <p14:tracePt t="30664" x="2425700" y="5168900"/>
          <p14:tracePt t="30680" x="2381250" y="5168900"/>
          <p14:tracePt t="30680" x="2273300" y="5168900"/>
          <p14:tracePt t="30699" x="2216150" y="5162550"/>
          <p14:tracePt t="30699" x="2152650" y="5156200"/>
          <p14:tracePt t="30714" x="2089150" y="5143500"/>
          <p14:tracePt t="30714" x="2019300" y="5130800"/>
          <p14:tracePt t="30731" x="1949450" y="5111750"/>
          <p14:tracePt t="30731" x="1803400" y="5054600"/>
          <p14:tracePt t="30747" x="1727200" y="5029200"/>
          <p14:tracePt t="30747" x="1657350" y="4991100"/>
          <p14:tracePt t="30764" x="1581150" y="4953000"/>
          <p14:tracePt t="30764" x="1504950" y="4914900"/>
          <p14:tracePt t="30782" x="1435100" y="4870450"/>
          <p14:tracePt t="30782" x="1365250" y="4826000"/>
          <p14:tracePt t="30798" x="1289050" y="4775200"/>
          <p14:tracePt t="30798" x="1219200" y="4718050"/>
          <p14:tracePt t="30798" x="1149350" y="4660900"/>
          <p14:tracePt t="30817" x="1085850" y="4591050"/>
          <p14:tracePt t="30817" x="1016000" y="4521200"/>
          <p14:tracePt t="30832" x="958850" y="4438650"/>
          <p14:tracePt t="30832" x="895350" y="4356100"/>
          <p14:tracePt t="30849" x="838200" y="4267200"/>
          <p14:tracePt t="30849" x="787400" y="4178300"/>
          <p14:tracePt t="30864" x="742950" y="4083050"/>
          <p14:tracePt t="30864" x="698500" y="3987800"/>
          <p14:tracePt t="30864" x="660400" y="3892550"/>
          <p14:tracePt t="30884" x="622300" y="3790950"/>
          <p14:tracePt t="30896" x="590550" y="3695700"/>
          <p14:tracePt t="30896" x="552450" y="3498850"/>
          <p14:tracePt t="30916" x="539750" y="3403600"/>
          <p14:tracePt t="30916" x="533400" y="3314700"/>
          <p14:tracePt t="30933" x="533400" y="3219450"/>
          <p14:tracePt t="30933" x="539750" y="3124200"/>
          <p14:tracePt t="30948" x="558800" y="3028950"/>
          <p14:tracePt t="30948" x="577850" y="2940050"/>
          <p14:tracePt t="30965" x="603250" y="2851150"/>
          <p14:tracePt t="30965" x="635000" y="2762250"/>
          <p14:tracePt t="30965" x="673100" y="2673350"/>
          <p14:tracePt t="30984" x="711200" y="2590800"/>
          <p14:tracePt t="30984" x="762000" y="2508250"/>
          <p14:tracePt t="30999" x="812800" y="2432050"/>
          <p14:tracePt t="30999" x="869950" y="2362200"/>
          <p14:tracePt t="31015" x="927100" y="2292350"/>
          <p14:tracePt t="31015" x="996950" y="2228850"/>
          <p14:tracePt t="31032" x="1066800" y="2171700"/>
          <p14:tracePt t="31032" x="1225550" y="2057400"/>
          <p14:tracePt t="31049" x="1308100" y="2006600"/>
          <p14:tracePt t="31049" x="1397000" y="1955800"/>
          <p14:tracePt t="31066" x="1492250" y="1911350"/>
          <p14:tracePt t="31066" x="1587500" y="1873250"/>
          <p14:tracePt t="31083" x="1682750" y="1835150"/>
          <p14:tracePt t="31083" x="1784350" y="1803400"/>
          <p14:tracePt t="31099" x="1885950" y="1771650"/>
          <p14:tracePt t="31099" x="2082800" y="1727200"/>
          <p14:tracePt t="31116" x="2178050" y="1714500"/>
          <p14:tracePt t="31116" x="2273300" y="1701800"/>
          <p14:tracePt t="31133" x="2368550" y="1695450"/>
          <p14:tracePt t="31133" x="2470150" y="1695450"/>
          <p14:tracePt t="31149" x="2559050" y="1695450"/>
          <p14:tracePt t="31149" x="2654300" y="1701800"/>
          <p14:tracePt t="31149" x="2749550" y="1714500"/>
          <p14:tracePt t="31167" x="2838450" y="1727200"/>
          <p14:tracePt t="31181" x="2927350" y="1752600"/>
          <p14:tracePt t="31181" x="3016250" y="1778000"/>
          <p14:tracePt t="31201" x="3175000" y="1835150"/>
          <p14:tracePt t="31201" x="3257550" y="1879600"/>
          <p14:tracePt t="31216" x="3327400" y="1917700"/>
          <p14:tracePt t="31216" x="3403600" y="1968500"/>
          <p14:tracePt t="31216" x="3473450" y="2025650"/>
          <p14:tracePt t="31236" x="3536950" y="2082800"/>
          <p14:tracePt t="31247" x="3600450" y="2152650"/>
          <p14:tracePt t="31247" x="3657600" y="2228850"/>
          <p14:tracePt t="31247" x="3714750" y="2311400"/>
          <p14:tracePt t="31269" x="3759200" y="2406650"/>
          <p14:tracePt t="31269" x="3810000" y="2508250"/>
          <p14:tracePt t="31283" x="3848100" y="2609850"/>
          <p14:tracePt t="31283" x="3886200" y="2717800"/>
          <p14:tracePt t="31300" x="3924300" y="2825750"/>
          <p14:tracePt t="31300" x="3956050" y="2933700"/>
          <p14:tracePt t="31316" x="3981450" y="3041650"/>
          <p14:tracePt t="31316" x="4006850" y="3149600"/>
          <p14:tracePt t="31333" x="4019550" y="3251200"/>
          <p14:tracePt t="31333" x="4051300" y="3460750"/>
          <p14:tracePt t="31349" x="4057650" y="3562350"/>
          <p14:tracePt t="31349" x="4057650" y="3663950"/>
          <p14:tracePt t="31366" x="4057650" y="3765550"/>
          <p14:tracePt t="31366" x="4051300" y="3860800"/>
          <p14:tracePt t="31383" x="4032250" y="3956050"/>
          <p14:tracePt t="31383" x="4019550" y="4038600"/>
          <p14:tracePt t="31400" x="3994150" y="4121150"/>
          <p14:tracePt t="31400" x="3924300" y="4267200"/>
          <p14:tracePt t="31416" x="3886200" y="4330700"/>
          <p14:tracePt t="31416" x="3841750" y="4394200"/>
          <p14:tracePt t="31434" x="3797300" y="4451350"/>
          <p14:tracePt t="31434" x="3746500" y="4502150"/>
          <p14:tracePt t="31450" x="3695700" y="4546600"/>
          <p14:tracePt t="31450" x="3644900" y="4591050"/>
          <p14:tracePt t="31450" x="3594100" y="4629150"/>
          <p14:tracePt t="31469" x="3543300" y="4667250"/>
          <p14:tracePt t="31469" x="3492500" y="4699000"/>
          <p14:tracePt t="31485" x="3441700" y="4730750"/>
          <p14:tracePt t="31485" x="3390900" y="4756150"/>
          <p14:tracePt t="31500" x="3340100" y="4775200"/>
          <p14:tracePt t="31500" x="3295650" y="4794250"/>
          <p14:tracePt t="31517" x="3251200" y="4813300"/>
          <p14:tracePt t="31517" x="3206750" y="4826000"/>
          <p14:tracePt t="31517" x="3162300" y="4838700"/>
          <p14:tracePt t="31536" x="3124200" y="4851400"/>
          <p14:tracePt t="31548" x="3086100" y="4864100"/>
          <p14:tracePt t="31548" x="3016250" y="4876800"/>
          <p14:tracePt t="31569" x="2984500" y="4889500"/>
          <p14:tracePt t="31569" x="2959100" y="4895850"/>
          <p14:tracePt t="31584" x="2933700" y="4908550"/>
          <p14:tracePt t="31584" x="2908300" y="4914900"/>
          <p14:tracePt t="31601" x="2882900" y="4927600"/>
          <p14:tracePt t="31601" x="2863850" y="4933950"/>
          <p14:tracePt t="31617" x="2851150" y="4946650"/>
          <p14:tracePt t="31617" x="2832100" y="4953000"/>
          <p14:tracePt t="31633" x="2819400" y="4965700"/>
          <p14:tracePt t="31633" x="2800350" y="4978400"/>
          <p14:tracePt t="31651" x="2794000" y="4984750"/>
          <p14:tracePt t="31651" x="2787650" y="4991100"/>
          <p14:tracePt t="31667" x="2781300" y="4991100"/>
          <p14:tracePt t="31682" x="2774950" y="4997450"/>
          <p14:tracePt t="31703" x="2774950" y="5003800"/>
          <p14:tracePt t="31716" x="2774950" y="5010150"/>
          <p14:tracePt t="31783" x="2781300" y="5010150"/>
          <p14:tracePt t="31808" x="2794000" y="5010150"/>
          <p14:tracePt t="31823" x="2800350" y="5016500"/>
          <p14:tracePt t="31835" x="2806700" y="5016500"/>
          <p14:tracePt t="31852" x="2813050" y="5010150"/>
          <p14:tracePt t="31868" x="2819400" y="5010150"/>
          <p14:tracePt t="31887" x="2819400" y="5003800"/>
          <p14:tracePt t="31903" x="2819400" y="4991100"/>
          <p14:tracePt t="31919" x="2819400" y="4984750"/>
          <p14:tracePt t="31936" x="2825750" y="4978400"/>
          <p14:tracePt t="31944" x="2825750" y="4972050"/>
          <p14:tracePt t="31950" x="2825750" y="4965700"/>
          <p14:tracePt t="31967" x="2825750" y="4953000"/>
          <p14:tracePt t="31983" x="2819400" y="4946650"/>
          <p14:tracePt t="32000" x="2819400" y="4940300"/>
          <p14:tracePt t="32017" x="2819400" y="4933950"/>
          <p14:tracePt t="32034" x="2813050" y="4927600"/>
          <p14:tracePt t="32050" x="2813050" y="4921250"/>
          <p14:tracePt t="32050" x="2819400" y="4921250"/>
          <p14:tracePt t="32069" x="2819400" y="4914900"/>
          <p14:tracePt t="32091" x="2819400" y="4908550"/>
          <p14:tracePt t="32127" x="2825750" y="4902200"/>
          <p14:tracePt t="32144" x="2832100" y="4895850"/>
          <p14:tracePt t="32167" x="2832100" y="4889500"/>
          <p14:tracePt t="32183" x="2838450" y="4883150"/>
          <p14:tracePt t="32196" x="2838450" y="4876800"/>
          <p14:tracePt t="32219" x="2844800" y="4876800"/>
          <p14:tracePt t="32247" x="2851150" y="4870450"/>
          <p14:tracePt t="32280" x="2851150" y="4876800"/>
          <p14:tracePt t="32315" x="2857500" y="4876800"/>
          <p14:tracePt t="32348" x="2863850" y="4876800"/>
          <p14:tracePt t="32367" x="2870200" y="4870450"/>
          <p14:tracePt t="32383" x="2876550" y="4870450"/>
          <p14:tracePt t="32423" x="2882900" y="4870450"/>
          <p14:tracePt t="32444" x="2889250" y="4864100"/>
          <p14:tracePt t="32467" x="2895600" y="4857750"/>
          <p14:tracePt t="32496" x="2901950" y="4851400"/>
          <p14:tracePt t="32527" x="2908300" y="4845050"/>
          <p14:tracePt t="32548" x="2914650" y="4838700"/>
          <p14:tracePt t="32564" x="2914650" y="4832350"/>
          <p14:tracePt t="32580" x="2921000" y="4826000"/>
          <p14:tracePt t="32596" x="2933700" y="4819650"/>
          <p14:tracePt t="32608" x="2933700" y="4813300"/>
          <p14:tracePt t="32619" x="2946400" y="4806950"/>
          <p14:tracePt t="32635" x="2952750" y="4800600"/>
          <p14:tracePt t="32652" x="2959100" y="4800600"/>
          <p14:tracePt t="32652" x="2965450" y="4794250"/>
          <p14:tracePt t="32671" x="2971800" y="4794250"/>
          <p14:tracePt t="32671" x="2978150" y="4794250"/>
          <p14:tracePt t="32688" x="2984500" y="4787900"/>
          <p14:tracePt t="32688" x="2990850" y="4787900"/>
          <p14:tracePt t="32706" x="2997200" y="4781550"/>
          <p14:tracePt t="32706" x="3003550" y="4781550"/>
          <p14:tracePt t="32721" x="3009900" y="4781550"/>
          <p14:tracePt t="32736" x="3016250" y="4775200"/>
          <p14:tracePt t="32753" x="3022600" y="4775200"/>
          <p14:tracePt t="32769" x="3035300" y="4768850"/>
          <p14:tracePt t="32769" x="3041650" y="4762500"/>
          <p14:tracePt t="32789" x="3048000" y="4762500"/>
          <p14:tracePt t="32812" x="3041650" y="4756150"/>
          <p14:tracePt t="32864" x="3041650" y="4749800"/>
          <p14:tracePt t="32879" x="3028950" y="4749800"/>
          <p14:tracePt t="32896" x="3022600" y="4749800"/>
          <p14:tracePt t="32908" x="3016250" y="4756150"/>
          <p14:tracePt t="32924" x="3009900" y="4762500"/>
          <p14:tracePt t="32940" x="2997200" y="4768850"/>
          <p14:tracePt t="32957" x="2990850" y="4775200"/>
          <p14:tracePt t="32970" x="2990850" y="4781550"/>
          <p14:tracePt t="32987" x="2984500" y="4787900"/>
          <p14:tracePt t="32987" x="2984500" y="4794250"/>
          <p14:tracePt t="33006" x="2978150" y="4800600"/>
          <p14:tracePt t="33020" x="2971800" y="4806950"/>
          <p14:tracePt t="33037" x="2965450" y="4813300"/>
          <p14:tracePt t="33054" x="2959100" y="4826000"/>
          <p14:tracePt t="33071" x="2959100" y="4832350"/>
          <p14:tracePt t="33071" x="2959100" y="4838700"/>
          <p14:tracePt t="33089" x="2965450" y="4845050"/>
          <p14:tracePt t="33104" x="2965450" y="4851400"/>
          <p14:tracePt t="33104" x="2978150" y="4857750"/>
          <p14:tracePt t="33123" x="2984500" y="4864100"/>
          <p14:tracePt t="33123" x="2997200" y="4864100"/>
          <p14:tracePt t="33139" x="3009900" y="4870450"/>
          <p14:tracePt t="33139" x="3035300" y="4876800"/>
          <p14:tracePt t="33157" x="3054350" y="4883150"/>
          <p14:tracePt t="33157" x="3067050" y="4883150"/>
          <p14:tracePt t="33173" x="3086100" y="4883150"/>
          <p14:tracePt t="33173" x="3098800" y="4883150"/>
          <p14:tracePt t="33189" x="3111500" y="4883150"/>
          <p14:tracePt t="33189" x="3130550" y="4883150"/>
          <p14:tracePt t="33189" x="3143250" y="4883150"/>
          <p14:tracePt t="33208" x="3149600" y="4883150"/>
          <p14:tracePt t="33221" x="3162300" y="4883150"/>
          <p14:tracePt t="33221" x="3168650" y="4883150"/>
          <p14:tracePt t="33241" x="3187700" y="4889500"/>
          <p14:tracePt t="33241" x="3187700" y="4895850"/>
          <p14:tracePt t="33256" x="3194050" y="4902200"/>
          <p14:tracePt t="33271" x="3200400" y="4908550"/>
          <p14:tracePt t="33288" x="3200400" y="4914900"/>
          <p14:tracePt t="33305" x="3194050" y="4921250"/>
          <p14:tracePt t="33321" x="3194050" y="4927600"/>
          <p14:tracePt t="33321" x="3187700" y="4940300"/>
          <p14:tracePt t="33340" x="3187700" y="4946650"/>
          <p14:tracePt t="33355" x="3181350" y="4953000"/>
          <p14:tracePt t="33387" x="3187700" y="4959350"/>
          <p14:tracePt t="33428" x="3194050" y="4959350"/>
          <p14:tracePt t="33440" x="3200400" y="4959350"/>
          <p14:tracePt t="33456" x="3206750" y="4959350"/>
          <p14:tracePt t="33464" x="3213100" y="4959350"/>
          <p14:tracePt t="33472" x="3219450" y="4959350"/>
          <p14:tracePt t="33472" x="3219450" y="4965700"/>
          <p14:tracePt t="33490" x="3225800" y="4965700"/>
          <p14:tracePt t="33490" x="3232150" y="4965700"/>
          <p14:tracePt t="33490" x="3238500" y="4965700"/>
          <p14:tracePt t="33509" x="3244850" y="4972050"/>
          <p14:tracePt t="33509" x="3251200" y="4972050"/>
          <p14:tracePt t="33525" x="3257550" y="4978400"/>
          <p14:tracePt t="33540" x="3263900" y="4978400"/>
          <p14:tracePt t="33556" x="3270250" y="4991100"/>
          <p14:tracePt t="33572" x="3276600" y="4997450"/>
          <p14:tracePt t="33589" x="3282950" y="5003800"/>
          <p14:tracePt t="33606" x="3289300" y="5010150"/>
          <p14:tracePt t="33622" x="3289300" y="5016500"/>
          <p14:tracePt t="33639" x="3295650" y="5016500"/>
          <p14:tracePt t="33660" x="3289300" y="5016500"/>
          <p14:tracePt t="33740" x="3282950" y="5022850"/>
          <p14:tracePt t="33764" x="3276600" y="5029200"/>
          <p14:tracePt t="33788" x="3276600" y="5035550"/>
          <p14:tracePt t="33808" x="3282950" y="5041900"/>
          <p14:tracePt t="33848" x="3289300" y="5041900"/>
          <p14:tracePt t="33868" x="3295650" y="5041900"/>
          <p14:tracePt t="33884" x="3302000" y="5041900"/>
          <p14:tracePt t="33908" x="3308350" y="5041900"/>
          <p14:tracePt t="33976" x="3308350" y="5048250"/>
          <p14:tracePt t="33996" x="3308350" y="5054600"/>
          <p14:tracePt t="34027" x="3302000" y="5060950"/>
          <p14:tracePt t="34276" x="3308350" y="5060950"/>
          <p14:tracePt t="34372" x="3308350" y="5067300"/>
          <p14:tracePt t="34424" x="3308350" y="5073650"/>
          <p14:tracePt t="34448" x="3308350" y="5080000"/>
          <p14:tracePt t="34476" x="3302000" y="5073650"/>
          <p14:tracePt t="34636" x="3295650" y="5073650"/>
          <p14:tracePt t="34708" x="3289300" y="5080000"/>
          <p14:tracePt t="34756" x="3282950" y="5080000"/>
          <p14:tracePt t="34768" x="3276600" y="5080000"/>
          <p14:tracePt t="34792" x="3270250" y="5080000"/>
          <p14:tracePt t="34817" x="3263900" y="5080000"/>
          <p14:tracePt t="34836" x="3257550" y="5080000"/>
          <p14:tracePt t="34860" x="3251200" y="5080000"/>
          <p14:tracePt t="34980" x="3244850" y="5086350"/>
          <p14:tracePt t="35024" x="3238500" y="5086350"/>
          <p14:tracePt t="35060" x="3244850" y="5086350"/>
          <p14:tracePt t="35428" x="3251200" y="5086350"/>
          <p14:tracePt t="35496" x="3257550" y="5080000"/>
          <p14:tracePt t="35660" x="3263900" y="5080000"/>
          <p14:tracePt t="35780" x="3263900" y="5073650"/>
          <p14:tracePt t="35872" x="3263900" y="5067300"/>
          <p14:tracePt t="35933" x="3270250" y="5073650"/>
          <p14:tracePt t="36060" x="3263900" y="5073650"/>
          <p14:tracePt t="36112" x="3257550" y="5073650"/>
          <p14:tracePt t="36157" x="3257550" y="5067300"/>
          <p14:tracePt t="36201" x="3263900" y="5073650"/>
          <p14:tracePt t="36316" x="3263900" y="5080000"/>
          <p14:tracePt t="36344" x="3263900" y="5086350"/>
          <p14:tracePt t="36376" x="3263900" y="5092700"/>
          <p14:tracePt t="36388" x="3263900" y="5099050"/>
          <p14:tracePt t="36405" x="3263900" y="5105400"/>
          <p14:tracePt t="36429" x="3263900" y="5111750"/>
          <p14:tracePt t="36448" x="3263900" y="5118100"/>
          <p14:tracePt t="36473" x="3263900" y="5124450"/>
          <p14:tracePt t="36504" x="3257550" y="5130800"/>
          <p14:tracePt t="36525" x="3251200" y="5137150"/>
          <p14:tracePt t="36557" x="3244850" y="5137150"/>
          <p14:tracePt t="36577" x="3238500" y="5137150"/>
          <p14:tracePt t="36629" x="3238500" y="5130800"/>
          <p14:tracePt t="36660" x="3244850" y="5124450"/>
          <p14:tracePt t="36681" x="3244850" y="5118100"/>
          <p14:tracePt t="36704" x="3251200" y="5111750"/>
          <p14:tracePt t="36721" x="3257550" y="5111750"/>
          <p14:tracePt t="36737" x="3263900" y="5105400"/>
          <p14:tracePt t="36748" x="3270250" y="5099050"/>
          <p14:tracePt t="36765" x="3276600" y="5092700"/>
          <p14:tracePt t="36797" x="3282950" y="5092700"/>
          <p14:tracePt t="36816" x="3289300" y="5086350"/>
          <p14:tracePt t="36833" x="3295650" y="5086350"/>
          <p14:tracePt t="36849" x="3302000" y="5080000"/>
          <p14:tracePt t="36861" x="3308350" y="5073650"/>
          <p14:tracePt t="36877" x="3314700" y="5073650"/>
          <p14:tracePt t="36893" x="3321050" y="5067300"/>
          <p14:tracePt t="36916" x="3314700" y="5060950"/>
          <p14:tracePt t="36953" x="3308350" y="5067300"/>
          <p14:tracePt t="36977" x="3302000" y="5067300"/>
          <p14:tracePt t="36989" x="3295650" y="5067300"/>
          <p14:tracePt t="37013" x="3289300" y="5073650"/>
          <p14:tracePt t="37028" x="3289300" y="5080000"/>
          <p14:tracePt t="37040" x="3282950" y="5080000"/>
          <p14:tracePt t="37057" x="3276600" y="5086350"/>
          <p14:tracePt t="37073" x="3270250" y="5092700"/>
          <p14:tracePt t="37089" x="3263900" y="5099050"/>
          <p14:tracePt t="37116" x="3257550" y="5099050"/>
          <p14:tracePt t="37132" x="3251200" y="5105400"/>
          <p14:tracePt t="37149" x="3244850" y="5105400"/>
          <p14:tracePt t="37161" x="3232150" y="5105400"/>
          <p14:tracePt t="37177" x="3225800" y="5111750"/>
          <p14:tracePt t="37193" x="3219450" y="5111750"/>
          <p14:tracePt t="37201" x="3219450" y="5118100"/>
          <p14:tracePt t="37201" x="3213100" y="5118100"/>
          <p14:tracePt t="37221" x="3206750" y="5124450"/>
          <p14:tracePt t="37236" x="3200400" y="5130800"/>
          <p14:tracePt t="37252" x="3194050" y="5137150"/>
          <p14:tracePt t="37269" x="3187700" y="5137150"/>
          <p14:tracePt t="37285" x="3194050" y="5143500"/>
          <p14:tracePt t="37336" x="3200400" y="5137150"/>
          <p14:tracePt t="37349" x="3206750" y="5137150"/>
          <p14:tracePt t="37365" x="3213100" y="5137150"/>
          <p14:tracePt t="37380" x="3219450" y="5130800"/>
          <p14:tracePt t="37397" x="3225800" y="5130800"/>
          <p14:tracePt t="37433" x="3232150" y="5124450"/>
          <p14:tracePt t="37461" x="3225800" y="5130800"/>
          <p14:tracePt t="37552" x="3219450" y="5130800"/>
          <p14:tracePt t="37581" x="3219450" y="5137150"/>
          <p14:tracePt t="37613" x="3213100" y="5137150"/>
          <p14:tracePt t="37649" x="3206750" y="5130800"/>
          <p14:tracePt t="37705" x="3213100" y="5130800"/>
          <p14:tracePt t="37765" x="3213100" y="5124450"/>
          <p14:tracePt t="37845" x="3206750" y="5130800"/>
          <p14:tracePt t="37929" x="3200400" y="5137150"/>
          <p14:tracePt t="38061" x="3206750" y="5137150"/>
          <p14:tracePt t="38333" x="3200400" y="5143500"/>
          <p14:tracePt t="38385" x="3194050" y="5143500"/>
          <p14:tracePt t="38416" x="3187700" y="5149850"/>
          <p14:tracePt t="38445" x="3187700" y="5156200"/>
          <p14:tracePt t="38505" x="3181350" y="5156200"/>
          <p14:tracePt t="38528" x="3175000" y="5162550"/>
          <p14:tracePt t="38549" x="3175000" y="5156200"/>
          <p14:tracePt t="38617" x="3175000" y="5149850"/>
          <p14:tracePt t="38649" x="3175000" y="5143500"/>
          <p14:tracePt t="38781" x="3168650" y="5149850"/>
          <p14:tracePt t="39020" x="3175000" y="5149850"/>
          <p14:tracePt t="39309" x="3181350" y="5156200"/>
          <p14:tracePt t="39337" x="3187700" y="5156200"/>
          <p14:tracePt t="39361" x="3187700" y="5162550"/>
          <p14:tracePt t="39381" x="3194050" y="5162550"/>
          <p14:tracePt t="39405" x="3200400" y="5162550"/>
          <p14:tracePt t="39429" x="3206750" y="5156200"/>
          <p14:tracePt t="39449" x="3206750" y="5149850"/>
          <p14:tracePt t="39473" x="3213100" y="5149850"/>
          <p14:tracePt t="39497" x="3213100" y="5143500"/>
          <p14:tracePt t="39534" x="3219450" y="5137150"/>
          <p14:tracePt t="39561" x="3213100" y="5130800"/>
          <p14:tracePt t="39586" x="3206750" y="5124450"/>
          <p14:tracePt t="39653" x="3200400" y="5124450"/>
          <p14:tracePt t="39689" x="3194050" y="5124450"/>
          <p14:tracePt t="39721" x="3200400" y="5124450"/>
          <p14:tracePt t="39869" x="3206750" y="5124450"/>
          <p14:tracePt t="39969" x="3206750" y="5130800"/>
          <p14:tracePt t="40005" x="3200400" y="5130800"/>
          <p14:tracePt t="40041" x="3194050" y="5137150"/>
          <p14:tracePt t="40065" x="3187700" y="5137150"/>
          <p14:tracePt t="40089" x="3181350" y="5137150"/>
          <p14:tracePt t="40117" x="3175000" y="5137150"/>
          <p14:tracePt t="40134" x="3168650" y="5143500"/>
          <p14:tracePt t="40149" x="3162300" y="5143500"/>
          <p14:tracePt t="40161" x="3155950" y="5143500"/>
          <p14:tracePt t="40186" x="3155950" y="5149850"/>
          <p14:tracePt t="40229" x="3162300" y="5149850"/>
          <p14:tracePt t="40290" x="3168650" y="5143500"/>
          <p14:tracePt t="40341" x="3168650" y="5137150"/>
          <p14:tracePt t="40366" x="3168650" y="5130800"/>
          <p14:tracePt t="40397" x="3168650" y="5118100"/>
          <p14:tracePt t="40409" x="3168650" y="5111750"/>
          <p14:tracePt t="40425" x="3168650" y="5105400"/>
          <p14:tracePt t="40434" x="3168650" y="5099050"/>
          <p14:tracePt t="40450" x="3168650" y="5092700"/>
          <p14:tracePt t="40450" x="3168650" y="5086350"/>
          <p14:tracePt t="40465" x="3168650" y="5080000"/>
          <p14:tracePt t="40480" x="3168650" y="5073650"/>
          <p14:tracePt t="40480" x="3168650" y="5067300"/>
          <p14:tracePt t="40498" x="3168650" y="5060950"/>
          <p14:tracePt t="40498" x="3162300" y="5054600"/>
          <p14:tracePt t="40514" x="3162300" y="5041900"/>
          <p14:tracePt t="40514" x="3162300" y="5035550"/>
          <p14:tracePt t="40532" x="3155950" y="5022850"/>
          <p14:tracePt t="40554" x="3149600" y="5022850"/>
          <p14:tracePt t="40637" x="3149600" y="5029200"/>
          <p14:tracePt t="40649" x="3149600" y="5035550"/>
          <p14:tracePt t="40666" x="3149600" y="5041900"/>
          <p14:tracePt t="40682" x="3155950" y="5048250"/>
          <p14:tracePt t="40697" x="3162300" y="5054600"/>
          <p14:tracePt t="40734" x="3168650" y="5054600"/>
          <p14:tracePt t="40809" x="3162300" y="5054600"/>
          <p14:tracePt t="41070" x="3162300" y="5048250"/>
          <p14:tracePt t="41274" x="3162300" y="5054600"/>
          <p14:tracePt t="41402" x="3162300" y="5048250"/>
          <p14:tracePt t="41506" x="3162300" y="5041900"/>
          <p14:tracePt t="41521" x="3168650" y="5035550"/>
          <p14:tracePt t="41537" x="3175000" y="5029200"/>
          <p14:tracePt t="41549" x="3175000" y="5022850"/>
          <p14:tracePt t="41574" x="3181350" y="5029200"/>
          <p14:tracePt t="41602" x="3181350" y="5035550"/>
          <p14:tracePt t="41618" x="3187700" y="5041900"/>
          <p14:tracePt t="41634" x="3187700" y="5048250"/>
          <p14:tracePt t="41649" x="3194050" y="5054600"/>
          <p14:tracePt t="41670" x="3200400" y="5054600"/>
          <p14:tracePt t="41686" x="3206750" y="5048250"/>
          <p14:tracePt t="41702" x="3213100" y="5048250"/>
          <p14:tracePt t="41718" x="3219450" y="5041900"/>
          <p14:tracePt t="41738" x="3219450" y="5035550"/>
          <p14:tracePt t="41770" x="3213100" y="5035550"/>
          <p14:tracePt t="41782" x="3206750" y="5035550"/>
          <p14:tracePt t="41806" x="3206750" y="5029200"/>
          <p14:tracePt t="41838" x="3206750" y="5022850"/>
          <p14:tracePt t="41858" x="3213100" y="5016500"/>
          <p14:tracePt t="41882" x="3219450" y="5022850"/>
          <p14:tracePt t="41950" x="3225800" y="5029200"/>
          <p14:tracePt t="41994" x="3225800" y="5035550"/>
          <p14:tracePt t="42017" x="3225800" y="5029200"/>
          <p14:tracePt t="42078" x="3225800" y="5022850"/>
          <p14:tracePt t="42122" x="3219450" y="5016500"/>
          <p14:tracePt t="42142" x="3213100" y="5016500"/>
          <p14:tracePt t="42201" x="3206750" y="5016500"/>
          <p14:tracePt t="42234" x="3200400" y="5022850"/>
          <p14:tracePt t="42258" x="3194050" y="5022850"/>
          <p14:tracePt t="42414" x="3200400" y="5016500"/>
          <p14:tracePt t="42481" x="3200400" y="5010150"/>
          <p14:tracePt t="42526" x="3206750" y="5003800"/>
          <p14:tracePt t="42558" x="3206750" y="5010150"/>
          <p14:tracePt t="42669" x="3200400" y="5016500"/>
          <p14:tracePt t="42758" x="3206750" y="5016500"/>
          <p14:tracePt t="43082" x="3213100" y="5022850"/>
          <p14:tracePt t="43098" x="3219450" y="5022850"/>
          <p14:tracePt t="43110" x="3225800" y="5029200"/>
          <p14:tracePt t="43127" x="3232150" y="5035550"/>
          <p14:tracePt t="43143" x="3238500" y="5048250"/>
          <p14:tracePt t="43159" x="3244850" y="5054600"/>
          <p14:tracePt t="43195" x="3238500" y="5048250"/>
          <p14:tracePt t="43254" x="3232150" y="5041900"/>
          <p14:tracePt t="43278" x="3225800" y="5041900"/>
          <p14:tracePt t="43330" x="3219450" y="5041900"/>
          <p14:tracePt t="43382" x="3213100" y="5041900"/>
          <p14:tracePt t="43418" x="3219450" y="5048250"/>
          <p14:tracePt t="43486" x="3225800" y="5048250"/>
          <p14:tracePt t="43538" x="3232150" y="5054600"/>
          <p14:tracePt t="43590" x="3225800" y="5060950"/>
          <p14:tracePt t="43622" x="3219450" y="5067300"/>
          <p14:tracePt t="43642" x="3213100" y="5073650"/>
          <p14:tracePt t="43674" x="3206750" y="5080000"/>
          <p14:tracePt t="43690" x="3194050" y="5086350"/>
          <p14:tracePt t="43702" x="3194050" y="5092700"/>
          <p14:tracePt t="43711" x="3187700" y="5092700"/>
          <p14:tracePt t="43724" x="3181350" y="5099050"/>
          <p14:tracePt t="43724" x="3162300" y="5105400"/>
          <p14:tracePt t="43743" x="3149600" y="5105400"/>
          <p14:tracePt t="43743" x="3136900" y="5111750"/>
          <p14:tracePt t="43760" x="3117850" y="5111750"/>
          <p14:tracePt t="43760" x="3105150" y="5118100"/>
          <p14:tracePt t="43776" x="3079750" y="5118100"/>
          <p14:tracePt t="43776" x="3054350" y="5124450"/>
          <p14:tracePt t="43776" x="3028950" y="5124450"/>
          <p14:tracePt t="43795" x="2997200" y="5130800"/>
          <p14:tracePt t="43808" x="2965450" y="5130800"/>
          <p14:tracePt t="43808" x="2895600" y="5137150"/>
          <p14:tracePt t="43826" x="2857500" y="5143500"/>
          <p14:tracePt t="43826" x="2813050" y="5149850"/>
          <p14:tracePt t="43843" x="2768600" y="5162550"/>
          <p14:tracePt t="43843" x="2724150" y="5168900"/>
          <p14:tracePt t="43860" x="2673350" y="5175250"/>
          <p14:tracePt t="43860" x="2616200" y="5187950"/>
          <p14:tracePt t="43860" x="2565400" y="5194300"/>
          <p14:tracePt t="43879" x="2508250" y="5200650"/>
          <p14:tracePt t="43879" x="2451100" y="5207000"/>
          <p14:tracePt t="43893" x="2393950" y="5207000"/>
          <p14:tracePt t="43893" x="2336800" y="5213350"/>
          <p14:tracePt t="43910" x="2279650" y="5219700"/>
          <p14:tracePt t="43910" x="2228850" y="5219700"/>
          <p14:tracePt t="43927" x="2171700" y="5226050"/>
          <p14:tracePt t="43927" x="2063750" y="5226050"/>
          <p14:tracePt t="43944" x="2006600" y="5226050"/>
          <p14:tracePt t="43944" x="1949450" y="5219700"/>
          <p14:tracePt t="43960" x="1885950" y="5207000"/>
          <p14:tracePt t="43960" x="1822450" y="5194300"/>
          <p14:tracePt t="43977" x="1765300" y="5181600"/>
          <p14:tracePt t="43977" x="1695450" y="5168900"/>
          <p14:tracePt t="43993" x="1631950" y="5149850"/>
          <p14:tracePt t="43993" x="1504950" y="5099050"/>
          <p14:tracePt t="44011" x="1441450" y="5073650"/>
          <p14:tracePt t="44011" x="1377950" y="5048250"/>
          <p14:tracePt t="44027" x="1314450" y="5016500"/>
          <p14:tracePt t="44027" x="1250950" y="4984750"/>
          <p14:tracePt t="44044" x="1193800" y="4946650"/>
          <p14:tracePt t="44044" x="1136650" y="4908550"/>
          <p14:tracePt t="44044" x="1079500" y="4864100"/>
          <p14:tracePt t="44063" x="1028700" y="4819650"/>
          <p14:tracePt t="44075" x="971550" y="4768850"/>
          <p14:tracePt t="44075" x="869950" y="4648200"/>
          <p14:tracePt t="44096" x="819150" y="4578350"/>
          <p14:tracePt t="44096" x="768350" y="4508500"/>
          <p14:tracePt t="44110" x="717550" y="4432300"/>
          <p14:tracePt t="44110" x="673100" y="4349750"/>
          <p14:tracePt t="44127" x="635000" y="4267200"/>
          <p14:tracePt t="44127" x="596900" y="4178300"/>
          <p14:tracePt t="44144" x="565150" y="4089400"/>
          <p14:tracePt t="44144" x="533400" y="3994150"/>
          <p14:tracePt t="44144" x="508000" y="3898900"/>
          <p14:tracePt t="44164" x="488950" y="3797300"/>
          <p14:tracePt t="44176" x="469900" y="3702050"/>
          <p14:tracePt t="44176" x="444500" y="3498850"/>
          <p14:tracePt t="44195" x="438150" y="3397250"/>
          <p14:tracePt t="44195" x="438150" y="3302000"/>
          <p14:tracePt t="44212" x="438150" y="3200400"/>
          <p14:tracePt t="44212" x="450850" y="3105150"/>
          <p14:tracePt t="44228" x="463550" y="3016250"/>
          <p14:tracePt t="44228" x="514350" y="2838450"/>
          <p14:tracePt t="44244" x="546100" y="2749550"/>
          <p14:tracePt t="44244" x="590550" y="2660650"/>
          <p14:tracePt t="44261" x="641350" y="2578100"/>
          <p14:tracePt t="44261" x="698500" y="2495550"/>
          <p14:tracePt t="44278" x="755650" y="2419350"/>
          <p14:tracePt t="44278" x="819150" y="2349500"/>
          <p14:tracePt t="44294" x="882650" y="2286000"/>
          <p14:tracePt t="44294" x="1016000" y="2171700"/>
          <p14:tracePt t="44311" x="1085850" y="2120900"/>
          <p14:tracePt t="44311" x="1155700" y="2082800"/>
          <p14:tracePt t="44328" x="1231900" y="2044700"/>
          <p14:tracePt t="44328" x="1301750" y="2012950"/>
          <p14:tracePt t="44345" x="1384300" y="1987550"/>
          <p14:tracePt t="44345" x="1466850" y="1962150"/>
          <p14:tracePt t="44345" x="1549400" y="1943100"/>
          <p14:tracePt t="44364" x="1631950" y="1924050"/>
          <p14:tracePt t="44364" x="1720850" y="1911350"/>
          <p14:tracePt t="44379" x="1809750" y="1898650"/>
          <p14:tracePt t="44379" x="1892300" y="1885950"/>
          <p14:tracePt t="44395" x="1981200" y="1879600"/>
          <p14:tracePt t="44395" x="2063750" y="1873250"/>
          <p14:tracePt t="44412" x="2146300" y="1873250"/>
          <p14:tracePt t="44412" x="2228850" y="1873250"/>
          <p14:tracePt t="44412" x="2311400" y="1873250"/>
          <p14:tracePt t="44431" x="2393950" y="1879600"/>
          <p14:tracePt t="44443" x="2476500" y="1885950"/>
          <p14:tracePt t="44443" x="2641600" y="1905000"/>
          <p14:tracePt t="44464" x="2717800" y="1924050"/>
          <p14:tracePt t="44464" x="2800350" y="1943100"/>
          <p14:tracePt t="44479" x="2876550" y="1968500"/>
          <p14:tracePt t="44479" x="2952750" y="2000250"/>
          <p14:tracePt t="44496" x="3022600" y="2032000"/>
          <p14:tracePt t="44496" x="3092450" y="2076450"/>
          <p14:tracePt t="44512" x="3155950" y="2120900"/>
          <p14:tracePt t="44512" x="3219450" y="2178050"/>
          <p14:tracePt t="44512" x="3276600" y="2235200"/>
          <p14:tracePt t="44531" x="3333750" y="2298700"/>
          <p14:tracePt t="44531" x="3384550" y="2368550"/>
          <p14:tracePt t="44546" x="3435350" y="2438400"/>
          <p14:tracePt t="44546" x="3486150" y="2514600"/>
          <p14:tracePt t="44562" x="3530600" y="2590800"/>
          <p14:tracePt t="44562" x="3568700" y="2667000"/>
          <p14:tracePt t="44579" x="3606800" y="2743200"/>
          <p14:tracePt t="44579" x="3644900" y="2819400"/>
          <p14:tracePt t="44595" x="3676650" y="2895600"/>
          <p14:tracePt t="44595" x="3733800" y="3048000"/>
          <p14:tracePt t="44612" x="3759200" y="3124200"/>
          <p14:tracePt t="44612" x="3778250" y="3200400"/>
          <p14:tracePt t="44629" x="3797300" y="3276600"/>
          <p14:tracePt t="44629" x="3810000" y="3359150"/>
          <p14:tracePt t="44646" x="3816350" y="3435350"/>
          <p14:tracePt t="44646" x="3822700" y="3594100"/>
          <p14:tracePt t="44663" x="3816350" y="3676650"/>
          <p14:tracePt t="44663" x="3810000" y="3752850"/>
          <p14:tracePt t="44679" x="3797300" y="3829050"/>
          <p14:tracePt t="44679" x="3784600" y="3898900"/>
          <p14:tracePt t="44698" x="3765550" y="3968750"/>
          <p14:tracePt t="44698" x="3752850" y="4038600"/>
          <p14:tracePt t="44713" x="3733800" y="4102100"/>
          <p14:tracePt t="44713" x="3714750" y="4159250"/>
          <p14:tracePt t="44713" x="3695700" y="4216400"/>
          <p14:tracePt t="44731" x="3676650" y="4273550"/>
          <p14:tracePt t="44731" x="3657600" y="4324350"/>
          <p14:tracePt t="44747" x="3638550" y="4368800"/>
          <p14:tracePt t="44747" x="3613150" y="4413250"/>
          <p14:tracePt t="44764" x="3587750" y="4451350"/>
          <p14:tracePt t="44764" x="3562350" y="4489450"/>
          <p14:tracePt t="44764" x="3530600" y="4521200"/>
          <p14:tracePt t="44783" x="3505200" y="4552950"/>
          <p14:tracePt t="44794" x="3479800" y="4578350"/>
          <p14:tracePt t="44794" x="3454400" y="4603750"/>
          <p14:tracePt t="44794" x="3429000" y="4629150"/>
          <p14:tracePt t="44815" x="3403600" y="4654550"/>
          <p14:tracePt t="44828" x="3378200" y="4673600"/>
          <p14:tracePt t="44828" x="3321050" y="4718050"/>
          <p14:tracePt t="44846" x="3295650" y="4737100"/>
          <p14:tracePt t="44846" x="3270250" y="4762500"/>
          <p14:tracePt t="44863" x="3244850" y="4781550"/>
          <p14:tracePt t="44863" x="3219450" y="4800600"/>
          <p14:tracePt t="44880" x="3194050" y="4819650"/>
          <p14:tracePt t="44880" x="3168650" y="4838700"/>
          <p14:tracePt t="44880" x="3143250" y="4851400"/>
          <p14:tracePt t="44899" x="3124200" y="4870450"/>
          <p14:tracePt t="44899" x="3105150" y="4883150"/>
          <p14:tracePt t="44913" x="3086100" y="4902200"/>
          <p14:tracePt t="44913" x="3067050" y="4914900"/>
          <p14:tracePt t="44930" x="3048000" y="4927600"/>
          <p14:tracePt t="44930" x="3028950" y="4940300"/>
          <p14:tracePt t="44947" x="3009900" y="4953000"/>
          <p14:tracePt t="44947" x="2978150" y="4972050"/>
          <p14:tracePt t="44964" x="2965450" y="4984750"/>
          <p14:tracePt t="44964" x="2952750" y="4991100"/>
          <p14:tracePt t="44981" x="2940050" y="4997450"/>
          <p14:tracePt t="44981" x="2927350" y="5003800"/>
          <p14:tracePt t="44997" x="2914650" y="5010150"/>
          <p14:tracePt t="44997" x="2908300" y="5016500"/>
          <p14:tracePt t="45014" x="2901950" y="5022850"/>
          <p14:tracePt t="45014" x="2882900" y="5029200"/>
          <p14:tracePt t="45031" x="2876550" y="5035550"/>
          <p14:tracePt t="45031" x="2870200" y="5041900"/>
          <p14:tracePt t="45048" x="2870200" y="5048250"/>
          <p14:tracePt t="45048" x="2863850" y="5048250"/>
          <p14:tracePt t="45064" x="2857500" y="5054600"/>
          <p14:tracePt t="45079" x="2851150" y="5060950"/>
          <p14:tracePt t="45096" x="2838450" y="5067300"/>
          <p14:tracePt t="45096" x="2838450" y="5073650"/>
          <p14:tracePt t="45116" x="2832100" y="5073650"/>
          <p14:tracePt t="45131" x="2825750" y="5080000"/>
          <p14:tracePt t="45146" x="2819400" y="5080000"/>
          <p14:tracePt t="45162" x="2806700" y="5080000"/>
          <p14:tracePt t="45179" x="2800350" y="5080000"/>
          <p14:tracePt t="45196" x="2794000" y="5080000"/>
          <p14:tracePt t="45212" x="2787650" y="5080000"/>
          <p14:tracePt t="45229" x="2781300" y="5073650"/>
          <p14:tracePt t="45294" x="2787650" y="5073650"/>
          <p14:tracePt t="45319" x="2787650" y="5067300"/>
          <p14:tracePt t="45338" x="2794000" y="5060950"/>
          <p14:tracePt t="45362" x="2800350" y="5060950"/>
          <p14:tracePt t="45382" x="2806700" y="5054600"/>
          <p14:tracePt t="45399" x="2813050" y="5054600"/>
          <p14:tracePt t="45430" x="2819400" y="5054600"/>
          <p14:tracePt t="45442" x="2825750" y="5060950"/>
          <p14:tracePt t="45467" x="2832100" y="5060950"/>
          <p14:tracePt t="45491" x="2838450" y="5054600"/>
          <p14:tracePt t="45519" x="2838450" y="5048250"/>
          <p14:tracePt t="45535" x="2838450" y="5041900"/>
          <p14:tracePt t="45551" x="2838450" y="5035550"/>
          <p14:tracePt t="45562" x="2838450" y="5029200"/>
          <p14:tracePt t="45571" x="2844800" y="5029200"/>
          <p14:tracePt t="45587" x="2844800" y="5022850"/>
          <p14:tracePt t="45611" x="2851150" y="5016500"/>
          <p14:tracePt t="45678" x="2857500" y="5022850"/>
          <p14:tracePt t="45730" x="2851150" y="5022850"/>
          <p14:tracePt t="45851" x="2857500" y="5016500"/>
          <p14:tracePt t="45878" x="2857500" y="5010150"/>
          <p14:tracePt t="45903" x="2851150" y="5003800"/>
          <p14:tracePt t="45923" x="2851150" y="4997450"/>
          <p14:tracePt t="45939" x="2857500" y="4997450"/>
          <p14:tracePt t="46067" x="2863850" y="4991100"/>
          <p14:tracePt t="46163" x="2863850" y="4984750"/>
          <p14:tracePt t="46187" x="2863850" y="4978400"/>
          <p14:tracePt t="46203" x="2870200" y="4978400"/>
          <p14:tracePt t="46222" x="2876550" y="4984750"/>
          <p14:tracePt t="46263" x="2870200" y="4984750"/>
          <p14:tracePt t="46298" x="2870200" y="4978400"/>
          <p14:tracePt t="46555" x="2870200" y="4972050"/>
          <p14:tracePt t="46579" x="2876550" y="4965700"/>
          <p14:tracePt t="46599" x="2882900" y="4965700"/>
          <p14:tracePt t="46615" x="2882900" y="4959350"/>
          <p14:tracePt t="46631" x="2889250" y="4965700"/>
          <p14:tracePt t="46643" x="2895600" y="4965700"/>
          <p14:tracePt t="46659" x="2901950" y="4972050"/>
          <p14:tracePt t="46675" x="2908300" y="4972050"/>
          <p14:tracePt t="46691" x="2914650" y="4978400"/>
          <p14:tracePt t="46704" x="2921000" y="4978400"/>
          <p14:tracePt t="46726" x="2914650" y="4972050"/>
          <p14:tracePt t="46794" x="2908300" y="4972050"/>
          <p14:tracePt t="46847" x="2901950" y="4972050"/>
          <p14:tracePt t="46879" x="2908300" y="4965700"/>
          <p14:tracePt t="46951" x="2914650" y="4965700"/>
          <p14:tracePt t="47123" x="2921000" y="4959350"/>
          <p14:tracePt t="47163" x="2921000" y="4953000"/>
          <p14:tracePt t="47223" x="2927350" y="4953000"/>
          <p14:tracePt t="47351" x="2927350" y="4946650"/>
          <p14:tracePt t="47423" x="2927350" y="4940300"/>
          <p14:tracePt t="47455" x="2933700" y="4940300"/>
          <p14:tracePt t="47499" x="2933700" y="4933950"/>
          <p14:tracePt t="47567" x="2933700" y="4927600"/>
          <p14:tracePt t="47719" x="2927350" y="4927600"/>
          <p14:tracePt t="47783" x="2921000" y="4933950"/>
          <p14:tracePt t="47823" x="2921000" y="4940300"/>
          <p14:tracePt t="47851" x="2921000" y="4946650"/>
          <p14:tracePt t="47883" x="2914650" y="4953000"/>
          <p14:tracePt t="47927" x="2921000" y="4959350"/>
          <p14:tracePt t="48047" x="2927350" y="4953000"/>
          <p14:tracePt t="48107" x="2933700" y="4953000"/>
          <p14:tracePt t="48139" x="2933700" y="4959350"/>
          <p14:tracePt t="48219" x="2927350" y="4953000"/>
          <p14:tracePt t="48236" x="2921000" y="4953000"/>
          <p14:tracePt t="48251" x="2914650" y="4953000"/>
          <p14:tracePt t="48263" x="2908300" y="4953000"/>
          <p14:tracePt t="48287" x="2914650" y="4946650"/>
          <p14:tracePt t="48323" x="2927350" y="4946650"/>
          <p14:tracePt t="48339" x="2933700" y="4946650"/>
          <p14:tracePt t="48348" x="2940050" y="4940300"/>
          <p14:tracePt t="48357" x="2946400" y="4940300"/>
          <p14:tracePt t="48357" x="2952750" y="4940300"/>
          <p14:tracePt t="48376" x="2959100" y="4940300"/>
          <p14:tracePt t="48376" x="2971800" y="4940300"/>
          <p14:tracePt t="48392" x="2978150" y="4940300"/>
          <p14:tracePt t="48392" x="2984500" y="4933950"/>
          <p14:tracePt t="48409" x="2990850" y="4933950"/>
          <p14:tracePt t="48409" x="2997200" y="4933950"/>
          <p14:tracePt t="48426" x="3003550" y="4933950"/>
          <p14:tracePt t="48441" x="3009900" y="4927600"/>
          <p14:tracePt t="48457" x="3016250" y="4927600"/>
          <p14:tracePt t="48475" x="3022600" y="4933950"/>
          <p14:tracePt t="48493" x="3016250" y="4940300"/>
          <p14:tracePt t="48507" x="3009900" y="4953000"/>
          <p14:tracePt t="48524" x="3003550" y="4959350"/>
          <p14:tracePt t="48524" x="2997200" y="4959350"/>
          <p14:tracePt t="48544" x="2978150" y="4972050"/>
          <p14:tracePt t="48544" x="2965450" y="4978400"/>
          <p14:tracePt t="48560" x="2946400" y="4984750"/>
          <p14:tracePt t="48560" x="2927350" y="4991100"/>
          <p14:tracePt t="48577" x="2908300" y="4997450"/>
          <p14:tracePt t="48577" x="2889250" y="5003800"/>
          <p14:tracePt t="48593" x="2863850" y="5010150"/>
          <p14:tracePt t="48593" x="2838450" y="5022850"/>
          <p14:tracePt t="48593" x="2806700" y="5029200"/>
          <p14:tracePt t="48612" x="2774950" y="5035550"/>
          <p14:tracePt t="48612" x="2736850" y="5041900"/>
          <p14:tracePt t="48626" x="2698750" y="5048250"/>
          <p14:tracePt t="48626" x="2660650" y="5054600"/>
          <p14:tracePt t="48643" x="2616200" y="5054600"/>
          <p14:tracePt t="48643" x="2565400" y="5060950"/>
          <p14:tracePt t="48660" x="2520950" y="5067300"/>
          <p14:tracePt t="48660" x="2470150" y="5073650"/>
          <p14:tracePt t="48676" x="2413000" y="5073650"/>
          <p14:tracePt t="48676" x="2298700" y="5073650"/>
          <p14:tracePt t="48693" x="2235200" y="5067300"/>
          <p14:tracePt t="48693" x="2171700" y="5060950"/>
          <p14:tracePt t="48710" x="2095500" y="5054600"/>
          <p14:tracePt t="48710" x="2025650" y="5041900"/>
          <p14:tracePt t="48727" x="1949450" y="5029200"/>
          <p14:tracePt t="48727" x="1790700" y="4997450"/>
          <p14:tracePt t="48744" x="1714500" y="4972050"/>
          <p14:tracePt t="48744" x="1631950" y="4940300"/>
          <p14:tracePt t="48760" x="1549400" y="4908550"/>
          <p14:tracePt t="48760" x="1466850" y="4870450"/>
          <p14:tracePt t="48777" x="1390650" y="4819650"/>
          <p14:tracePt t="48777" x="1308100" y="4768850"/>
          <p14:tracePt t="48793" x="1225550" y="4705350"/>
          <p14:tracePt t="48793" x="1149350" y="4641850"/>
          <p14:tracePt t="48793" x="1073150" y="4565650"/>
          <p14:tracePt t="48813" x="996950" y="4489450"/>
          <p14:tracePt t="48825" x="920750" y="4406900"/>
          <p14:tracePt t="48825" x="781050" y="4235450"/>
          <p14:tracePt t="48844" x="717550" y="4146550"/>
          <p14:tracePt t="48844" x="660400" y="4051300"/>
          <p14:tracePt t="48860" x="609600" y="3956050"/>
          <p14:tracePt t="48860" x="558800" y="3860800"/>
          <p14:tracePt t="48877" x="520700" y="3765550"/>
          <p14:tracePt t="48877" x="488950" y="3663950"/>
          <p14:tracePt t="48877" x="463550" y="3562350"/>
          <p14:tracePt t="48896" x="450850" y="3467100"/>
          <p14:tracePt t="48909" x="444500" y="3365500"/>
          <p14:tracePt t="48909" x="463550" y="3175000"/>
          <p14:tracePt t="48927" x="488950" y="3073400"/>
          <p14:tracePt t="48927" x="520700" y="2978150"/>
          <p14:tracePt t="48944" x="558800" y="2876550"/>
          <p14:tracePt t="48944" x="603250" y="2781300"/>
          <p14:tracePt t="48961" x="654050" y="2686050"/>
          <p14:tracePt t="48961" x="704850" y="2590800"/>
          <p14:tracePt t="48961" x="768350" y="2501900"/>
          <p14:tracePt t="48980" x="831850" y="2413000"/>
          <p14:tracePt t="48980" x="901700" y="2324100"/>
          <p14:tracePt t="48994" x="971550" y="2247900"/>
          <p14:tracePt t="48994" x="1041400" y="2171700"/>
          <p14:tracePt t="49011" x="1123950" y="2108200"/>
          <p14:tracePt t="49011" x="1212850" y="2044700"/>
          <p14:tracePt t="49028" x="1301750" y="1987550"/>
          <p14:tracePt t="49028" x="1485900" y="1885950"/>
          <p14:tracePt t="49045" x="1581150" y="1841500"/>
          <p14:tracePt t="49045" x="1682750" y="1803400"/>
          <p14:tracePt t="49061" x="1784350" y="1771650"/>
          <p14:tracePt t="49061" x="1879600" y="1739900"/>
          <p14:tracePt t="49078" x="1981200" y="1714500"/>
          <p14:tracePt t="49078" x="2076450" y="1689100"/>
          <p14:tracePt t="49095" x="2178050" y="1676400"/>
          <p14:tracePt t="49095" x="2368550" y="1651000"/>
          <p14:tracePt t="49112" x="2463800" y="1651000"/>
          <p14:tracePt t="49112" x="2559050" y="1651000"/>
          <p14:tracePt t="49129" x="2647950" y="1657350"/>
          <p14:tracePt t="49129" x="2736850" y="1663700"/>
          <p14:tracePt t="49145" x="2825750" y="1676400"/>
          <p14:tracePt t="49145" x="2908300" y="1695450"/>
          <p14:tracePt t="49162" x="2990850" y="1714500"/>
          <p14:tracePt t="49162" x="3067050" y="1733550"/>
          <p14:tracePt t="49162" x="3143250" y="1758950"/>
          <p14:tracePt t="49180" x="3219450" y="1790700"/>
          <p14:tracePt t="49180" x="3282950" y="1822450"/>
          <p14:tracePt t="49196" x="3352800" y="1860550"/>
          <p14:tracePt t="49196" x="3416300" y="1905000"/>
          <p14:tracePt t="49212" x="3473450" y="1955800"/>
          <p14:tracePt t="49212" x="3530600" y="2006600"/>
          <p14:tracePt t="49228" x="3587750" y="2063750"/>
          <p14:tracePt t="49228" x="3632200" y="2127250"/>
          <p14:tracePt t="49245" x="3676650" y="2190750"/>
          <p14:tracePt t="49245" x="3714750" y="2260600"/>
          <p14:tracePt t="49245" x="3746500" y="2336800"/>
          <p14:tracePt t="49264" x="3778250" y="2419350"/>
          <p14:tracePt t="49277" x="3829050" y="2578100"/>
          <p14:tracePt t="49277" x="3854450" y="2660650"/>
          <p14:tracePt t="49296" x="3873500" y="2736850"/>
          <p14:tracePt t="49296" x="3892550" y="2813050"/>
          <p14:tracePt t="49312" x="3905250" y="2889250"/>
          <p14:tracePt t="49312" x="3917950" y="2959100"/>
          <p14:tracePt t="49329" x="3924300" y="3022600"/>
          <p14:tracePt t="49329" x="3924300" y="3162300"/>
          <p14:tracePt t="49345" x="3924300" y="3225800"/>
          <p14:tracePt t="49345" x="3917950" y="3289300"/>
          <p14:tracePt t="49362" x="3905250" y="3359150"/>
          <p14:tracePt t="49362" x="3892550" y="3429000"/>
          <p14:tracePt t="49379" x="3873500" y="3492500"/>
          <p14:tracePt t="49379" x="3860800" y="3562350"/>
          <p14:tracePt t="49395" x="3835400" y="3625850"/>
          <p14:tracePt t="49395" x="3797300" y="3752850"/>
          <p14:tracePt t="49412" x="3771900" y="3816350"/>
          <p14:tracePt t="49412" x="3746500" y="3873500"/>
          <p14:tracePt t="49429" x="3714750" y="3930650"/>
          <p14:tracePt t="49429" x="3689350" y="3981450"/>
          <p14:tracePt t="49446" x="3657600" y="4032250"/>
          <p14:tracePt t="49446" x="3625850" y="4076700"/>
          <p14:tracePt t="49446" x="3594100" y="4114800"/>
          <p14:tracePt t="49465" x="3556000" y="4152900"/>
          <p14:tracePt t="49477" x="3524250" y="4191000"/>
          <p14:tracePt t="49477" x="3448050" y="4248150"/>
          <p14:tracePt t="49496" x="3416300" y="4273550"/>
          <p14:tracePt t="49496" x="3378200" y="4298950"/>
          <p14:tracePt t="49513" x="3346450" y="4318000"/>
          <p14:tracePt t="49513" x="3308350" y="4337050"/>
          <p14:tracePt t="49513" x="3276600" y="4349750"/>
          <p14:tracePt t="49532" x="3244850" y="4368800"/>
          <p14:tracePt t="49545" x="3213100" y="4381500"/>
          <p14:tracePt t="49545" x="3149600" y="4406900"/>
          <p14:tracePt t="49565" x="3124200" y="4425950"/>
          <p14:tracePt t="49565" x="3092450" y="4438650"/>
          <p14:tracePt t="49581" x="3067050" y="4451350"/>
          <p14:tracePt t="49581" x="3048000" y="4464050"/>
          <p14:tracePt t="49597" x="3022600" y="4483100"/>
          <p14:tracePt t="49597" x="3003550" y="4495800"/>
          <p14:tracePt t="49613" x="2984500" y="4508500"/>
          <p14:tracePt t="49613" x="2965450" y="4521200"/>
          <p14:tracePt t="49613" x="2946400" y="4540250"/>
          <p14:tracePt t="49632" x="2933700" y="4552950"/>
          <p14:tracePt t="49632" x="2921000" y="4565650"/>
          <p14:tracePt t="49647" x="2908300" y="4578350"/>
          <p14:tracePt t="49647" x="2901950" y="4591050"/>
          <p14:tracePt t="49663" x="2895600" y="4603750"/>
          <p14:tracePt t="49663" x="2889250" y="4610100"/>
          <p14:tracePt t="49680" x="2889250" y="4622800"/>
          <p14:tracePt t="49680" x="2882900" y="4629150"/>
          <p14:tracePt t="49680" x="2882900" y="4635500"/>
          <p14:tracePt t="49700" x="2876550" y="4641850"/>
          <p14:tracePt t="49700" x="2876550" y="4648200"/>
          <p14:tracePt t="49713" x="2876550" y="4654550"/>
          <p14:tracePt t="49728" x="2882900" y="4660900"/>
          <p14:tracePt t="49745" x="2889250" y="4660900"/>
          <p14:tracePt t="49772" x="2889250" y="4654550"/>
          <p14:tracePt t="49815" x="2889250" y="4648200"/>
          <p14:tracePt t="49855" x="2882900" y="4648200"/>
          <p14:tracePt t="49892" x="2876550" y="4648200"/>
          <p14:tracePt t="49932" x="2876550" y="4654550"/>
          <p14:tracePt t="50004" x="2870200" y="4654550"/>
          <p14:tracePt t="50043" x="2870200" y="4660900"/>
          <p14:tracePt t="50064" x="2870200" y="4667250"/>
          <p14:tracePt t="50088" x="2876550" y="4673600"/>
          <p14:tracePt t="50115" x="2882900" y="4667250"/>
          <p14:tracePt t="50132" x="2889250" y="4667250"/>
          <p14:tracePt t="50148" x="2895600" y="4660900"/>
          <p14:tracePt t="50163" x="2901950" y="4660900"/>
          <p14:tracePt t="50172" x="2908300" y="4654550"/>
          <p14:tracePt t="50180" x="2914650" y="4654550"/>
          <p14:tracePt t="50180" x="2927350" y="4648200"/>
          <p14:tracePt t="50180" x="2933700" y="4641850"/>
          <p14:tracePt t="50201" x="2940050" y="4635500"/>
          <p14:tracePt t="50213" x="2952750" y="4629150"/>
          <p14:tracePt t="50213" x="2971800" y="4622800"/>
          <p14:tracePt t="50232" x="2984500" y="4616450"/>
          <p14:tracePt t="50232" x="2990850" y="4610100"/>
          <p14:tracePt t="50249" x="2997200" y="4603750"/>
          <p14:tracePt t="50249" x="3003550" y="4603750"/>
          <p14:tracePt t="50249" x="3009900" y="4597400"/>
          <p14:tracePt t="50268" x="3016250" y="4597400"/>
          <p14:tracePt t="50280" x="3022600" y="4597400"/>
          <p14:tracePt t="50280" x="3028950" y="4591050"/>
          <p14:tracePt t="50299" x="3035300" y="4584700"/>
          <p14:tracePt t="50314" x="3041650" y="4584700"/>
          <p14:tracePt t="50336" x="3041650" y="4578350"/>
          <p14:tracePt t="50356" x="3035300" y="4578350"/>
          <p14:tracePt t="50379" x="3028950" y="4578350"/>
          <p14:tracePt t="50396" x="3022600" y="4578350"/>
          <p14:tracePt t="50412" x="3016250" y="4578350"/>
          <p14:tracePt t="50417" x="3009900" y="4578350"/>
          <p14:tracePt t="50417" x="3003550" y="4584700"/>
          <p14:tracePt t="50434" x="2997200" y="4584700"/>
          <p14:tracePt t="50434" x="2990850" y="4584700"/>
          <p14:tracePt t="50450" x="2984500" y="4584700"/>
          <p14:tracePt t="50464" x="2978150" y="4591050"/>
          <p14:tracePt t="50481" x="2965450" y="4591050"/>
          <p14:tracePt t="50500" x="2965450" y="4597400"/>
          <p14:tracePt t="50515" x="2971800" y="4591050"/>
          <p14:tracePt t="50536" x="2978150" y="4591050"/>
          <p14:tracePt t="50552" x="2984500" y="4584700"/>
          <p14:tracePt t="50564" x="2990850" y="4578350"/>
          <p14:tracePt t="50581" x="2997200" y="4572000"/>
          <p14:tracePt t="50581" x="3016250" y="4565650"/>
          <p14:tracePt t="50600" x="3022600" y="4565650"/>
          <p14:tracePt t="50600" x="3028950" y="4559300"/>
          <p14:tracePt t="50617" x="3035300" y="4559300"/>
          <p14:tracePt t="50617" x="3041650" y="4559300"/>
          <p14:tracePt t="50634" x="3048000" y="4552950"/>
          <p14:tracePt t="50634" x="3060700" y="4552950"/>
          <p14:tracePt t="50634" x="3067050" y="4552950"/>
          <p14:tracePt t="50653" x="3073400" y="4546600"/>
          <p14:tracePt t="50653" x="3079750" y="4546600"/>
          <p14:tracePt t="50667" x="3086100" y="4540250"/>
          <p14:tracePt t="50667" x="3098800" y="4533900"/>
          <p14:tracePt t="50684" x="3105150" y="4533900"/>
          <p14:tracePt t="50684" x="3111500" y="4527550"/>
          <p14:tracePt t="50684" x="3124200" y="4527550"/>
          <p14:tracePt t="50704" x="3130550" y="4521200"/>
          <p14:tracePt t="50704" x="3136900" y="4521200"/>
          <p14:tracePt t="50717" x="3149600" y="4514850"/>
          <p14:tracePt t="50717" x="3155950" y="4514850"/>
          <p14:tracePt t="50734" x="3162300" y="4514850"/>
          <p14:tracePt t="50734" x="3168650" y="4514850"/>
          <p14:tracePt t="50751" x="3168650" y="4508500"/>
          <p14:tracePt t="50766" x="3175000" y="4508500"/>
          <p14:tracePt t="50783" x="3168650" y="4514850"/>
          <p14:tracePt t="50816" x="3162300" y="4521200"/>
          <p14:tracePt t="50831" x="3155950" y="4527550"/>
          <p14:tracePt t="50840" x="3149600" y="4527550"/>
          <p14:tracePt t="50849" x="3143250" y="4533900"/>
          <p14:tracePt t="50849" x="3130550" y="4540250"/>
          <p14:tracePt t="50869" x="3124200" y="4546600"/>
          <p14:tracePt t="50869" x="3117850" y="4546600"/>
          <p14:tracePt t="50885" x="3111500" y="4552950"/>
          <p14:tracePt t="50885" x="3105150" y="4559300"/>
          <p14:tracePt t="50901" x="3098800" y="4559300"/>
          <p14:tracePt t="50901" x="3092450" y="4565650"/>
          <p14:tracePt t="50901" x="3086100" y="4572000"/>
          <p14:tracePt t="50920" x="3079750" y="4572000"/>
          <p14:tracePt t="50932" x="3073400" y="4578350"/>
          <p14:tracePt t="50949" x="3067050" y="4591050"/>
          <p14:tracePt t="50966" x="3067050" y="4597400"/>
          <p14:tracePt t="50983" x="3060700" y="4603750"/>
          <p14:tracePt t="51004" x="3060700" y="4610100"/>
          <p14:tracePt t="51024" x="3054350" y="4616450"/>
          <p14:tracePt t="51084" x="3060700" y="4616450"/>
          <p14:tracePt t="51140" x="3067050" y="4622800"/>
          <p14:tracePt t="51168" x="3067050" y="4629150"/>
          <p14:tracePt t="51244" x="3060700" y="4635500"/>
          <p14:tracePt t="51272" x="3054350" y="4635500"/>
          <p14:tracePt t="51348" x="3048000" y="4635500"/>
          <p14:tracePt t="51392" x="3054350" y="4635500"/>
          <p14:tracePt t="51664" x="3048000" y="4641850"/>
          <p14:tracePt t="51692" x="3041650" y="4648200"/>
          <p14:tracePt t="51724" x="3048000" y="4641850"/>
          <p14:tracePt t="51856" x="3048000" y="4635500"/>
          <p14:tracePt t="51896" x="3054350" y="4635500"/>
          <p14:tracePt t="51924" x="3060700" y="4641850"/>
          <p14:tracePt t="52023" x="3060700" y="4648200"/>
          <p14:tracePt t="52060" x="3054350" y="4648200"/>
          <p14:tracePt t="52092" x="3048000" y="4648200"/>
          <p14:tracePt t="52120" x="3054350" y="4648200"/>
          <p14:tracePt t="52264" x="3060700" y="4648200"/>
          <p14:tracePt t="52300" x="3067050" y="4641850"/>
          <p14:tracePt t="52332" x="3073400" y="4641850"/>
          <p14:tracePt t="52352" x="3073400" y="4635500"/>
          <p14:tracePt t="52384" x="3079750" y="4635500"/>
          <p14:tracePt t="52412" x="3086100" y="4635500"/>
          <p14:tracePt t="52444" x="3079750" y="4635500"/>
          <p14:tracePt t="52572" x="3073400" y="4641850"/>
          <p14:tracePt t="52632" x="3079750" y="4635500"/>
          <p14:tracePt t="52692" x="3086100" y="4635500"/>
          <p14:tracePt t="52712" x="3092450" y="4635500"/>
          <p14:tracePt t="52728" x="3098800" y="4629150"/>
          <p14:tracePt t="52752" x="3098800" y="4622800"/>
          <p14:tracePt t="52764" x="3105150" y="4616450"/>
          <p14:tracePt t="52788" x="3111500" y="4610100"/>
          <p14:tracePt t="52848" x="3117850" y="4603750"/>
          <p14:tracePt t="52876" x="3117850" y="4597400"/>
          <p14:tracePt t="52908" x="3124200" y="4591050"/>
          <p14:tracePt t="52937" x="3130550" y="4591050"/>
          <p14:tracePt t="52960" x="3130550" y="4584700"/>
          <p14:tracePt t="52977" x="3136900" y="4584700"/>
          <p14:tracePt t="52992" x="3143250" y="4578350"/>
          <p14:tracePt t="53004" x="3149600" y="4578350"/>
          <p14:tracePt t="53020" x="3155950" y="4578350"/>
          <p14:tracePt t="53036" x="3162300" y="4572000"/>
          <p14:tracePt t="53056" x="3155950" y="4572000"/>
          <p14:tracePt t="53148" x="3155950" y="4565650"/>
          <p14:tracePt t="53192" x="3155950" y="4559300"/>
          <p14:tracePt t="53224" x="3162300" y="4552950"/>
          <p14:tracePt t="53261" x="3168650" y="4552950"/>
          <p14:tracePt t="53412" x="3175000" y="4552950"/>
          <p14:tracePt t="53448" x="3181350" y="4552950"/>
          <p14:tracePt t="53492" x="3187700" y="4546600"/>
          <p14:tracePt t="53560" x="3194050" y="4546600"/>
          <p14:tracePt t="53585" x="3200400" y="4540250"/>
          <p14:tracePt t="53604" x="3200400" y="4533900"/>
          <p14:tracePt t="53637" x="3194050" y="4527550"/>
          <p14:tracePt t="53748" x="3206750" y="4521200"/>
          <p14:tracePt t="53772" x="3213100" y="4521200"/>
          <p14:tracePt t="53784" x="3219450" y="4521200"/>
          <p14:tracePt t="53792" x="3225800" y="4514850"/>
          <p14:tracePt t="53809" x="3232150" y="4514850"/>
          <p14:tracePt t="53809" x="3238500" y="4514850"/>
          <p14:tracePt t="53827" x="3244850" y="4514850"/>
          <p14:tracePt t="53827" x="3257550" y="4514850"/>
          <p14:tracePt t="53845" x="3263900" y="4514850"/>
          <p14:tracePt t="53845" x="3270250" y="4508500"/>
          <p14:tracePt t="53862" x="3276600" y="4508500"/>
          <p14:tracePt t="53862" x="3282950" y="4508500"/>
          <p14:tracePt t="53878" x="3289300" y="4502150"/>
          <p14:tracePt t="53878" x="3295650" y="4502150"/>
          <p14:tracePt t="53895" x="3302000" y="4495800"/>
          <p14:tracePt t="53909" x="3308350" y="4495800"/>
          <p14:tracePt t="53909" x="3321050" y="4489450"/>
          <p14:tracePt t="53930" x="3327400" y="4483100"/>
          <p14:tracePt t="53945" x="3333750" y="4476750"/>
          <p14:tracePt t="53960" x="3346450" y="4470400"/>
          <p14:tracePt t="53976" x="3352800" y="4470400"/>
          <p14:tracePt t="53976" x="3359150" y="4470400"/>
          <p14:tracePt t="53976" x="3365500" y="4464050"/>
          <p14:tracePt t="53997" x="3384550" y="4464050"/>
          <p14:tracePt t="54010" x="3416300" y="4464050"/>
          <p14:tracePt t="54010" x="3441700" y="4470400"/>
          <p14:tracePt t="54028" x="3473450" y="4470400"/>
          <p14:tracePt t="54028" x="3505200" y="4476750"/>
          <p14:tracePt t="54045" x="3543300" y="4483100"/>
          <p14:tracePt t="54045" x="3587750" y="4495800"/>
          <p14:tracePt t="54062" x="3632200" y="4502150"/>
          <p14:tracePt t="54062" x="3740150" y="4527550"/>
          <p14:tracePt t="54078" x="3803650" y="4533900"/>
          <p14:tracePt t="54078" x="3867150" y="4540250"/>
          <p14:tracePt t="54095" x="3937000" y="4552950"/>
          <p14:tracePt t="54095" x="4006850" y="4559300"/>
          <p14:tracePt t="54112" x="4089400" y="4565650"/>
          <p14:tracePt t="54112" x="4165600" y="4572000"/>
          <p14:tracePt t="54129" x="4254500" y="4572000"/>
          <p14:tracePt t="54129" x="4432300" y="4584700"/>
          <p14:tracePt t="54146" x="4527550" y="4597400"/>
          <p14:tracePt t="54146" x="4622800" y="4603750"/>
          <p14:tracePt t="54162" x="4718050" y="4616450"/>
          <p14:tracePt t="54162" x="4819650" y="4629150"/>
          <p14:tracePt t="54179" x="4914900" y="4648200"/>
          <p14:tracePt t="54179" x="5016500" y="4667250"/>
          <p14:tracePt t="54179" x="5118100" y="4679950"/>
          <p14:tracePt t="54199" x="5219700" y="4699000"/>
          <p14:tracePt t="54199" x="5321300" y="4718050"/>
          <p14:tracePt t="54213" x="5416550" y="4730750"/>
          <p14:tracePt t="54213" x="5505450" y="4749800"/>
          <p14:tracePt t="54230" x="5594350" y="4762500"/>
          <p14:tracePt t="54230" x="5676900" y="4775200"/>
          <p14:tracePt t="54246" x="5759450" y="4781550"/>
          <p14:tracePt t="54246" x="5829300" y="4794250"/>
          <p14:tracePt t="54246" x="5899150" y="4800600"/>
          <p14:tracePt t="54265" x="5962650" y="4806950"/>
          <p14:tracePt t="54277" x="6019800" y="4806950"/>
          <p14:tracePt t="54277" x="6121400" y="4813300"/>
          <p14:tracePt t="54298" x="6165850" y="4819650"/>
          <p14:tracePt t="54298" x="6203950" y="4819650"/>
          <p14:tracePt t="54313" x="6235700" y="4826000"/>
          <p14:tracePt t="54313" x="6267450" y="4826000"/>
          <p14:tracePt t="54330" x="6286500" y="4832350"/>
          <p14:tracePt t="54330" x="6305550" y="4832350"/>
          <p14:tracePt t="54346" x="6318250" y="4838700"/>
          <p14:tracePt t="54346" x="6324600" y="4838700"/>
          <p14:tracePt t="54364" x="6324600" y="4845050"/>
          <p14:tracePt t="54378" x="6318250" y="4851400"/>
          <p14:tracePt t="54378" x="6305550" y="4851400"/>
          <p14:tracePt t="54397" x="6299200" y="4851400"/>
          <p14:tracePt t="54397" x="6286500" y="4851400"/>
          <p14:tracePt t="54413" x="6280150" y="4857750"/>
          <p14:tracePt t="54413" x="6267450" y="4857750"/>
          <p14:tracePt t="54430" x="6261100" y="4857750"/>
          <p14:tracePt t="54430" x="6242050" y="4857750"/>
          <p14:tracePt t="54447" x="6235700" y="4864100"/>
          <p14:tracePt t="54462" x="6229350" y="4864100"/>
          <p14:tracePt t="54478" x="6216650" y="4870450"/>
          <p14:tracePt t="54478" x="6216650" y="4876800"/>
          <p14:tracePt t="54497" x="6210300" y="4883150"/>
          <p14:tracePt t="54513" x="6210300" y="4889500"/>
          <p14:tracePt t="54529" x="6210300" y="4895850"/>
          <p14:tracePt t="54545" x="6210300" y="4902200"/>
          <p14:tracePt t="54562" x="6203950" y="4908550"/>
          <p14:tracePt t="54579" x="6197600" y="4914900"/>
          <p14:tracePt t="54579" x="6191250" y="4914900"/>
          <p14:tracePt t="54598" x="6184900" y="4914900"/>
          <p14:tracePt t="54598" x="6184900" y="4921250"/>
          <p14:tracePt t="54615" x="6178550" y="4921250"/>
          <p14:tracePt t="54615" x="6172200" y="4927600"/>
          <p14:tracePt t="54631" x="6165850" y="4927600"/>
          <p14:tracePt t="54646" x="6159500" y="4933950"/>
          <p14:tracePt t="54662" x="6153150" y="4933950"/>
          <p14:tracePt t="54662" x="6146800" y="4940300"/>
          <p14:tracePt t="54682" x="6140450" y="4946650"/>
          <p14:tracePt t="54701" x="6140450" y="4953000"/>
          <p14:tracePt t="54725" x="6134100" y="4953000"/>
          <p14:tracePt t="54745" x="6127750" y="4953000"/>
          <p14:tracePt t="54777" x="6121400" y="4946650"/>
          <p14:tracePt t="54812" x="6121400" y="4940300"/>
          <p14:tracePt t="54837" x="6127750" y="4940300"/>
          <p14:tracePt t="54912" x="6140450" y="4940300"/>
          <p14:tracePt t="54925" x="6146800" y="4940300"/>
          <p14:tracePt t="54941" x="6153150" y="4940300"/>
          <p14:tracePt t="54957" x="6159500" y="4940300"/>
          <p14:tracePt t="54973" x="6165850" y="4933950"/>
          <p14:tracePt t="54985" x="6172200" y="4933950"/>
          <p14:tracePt t="55002" x="6178550" y="4933950"/>
          <p14:tracePt t="55018" x="6184900" y="4927600"/>
          <p14:tracePt t="55034" x="6191250" y="4927600"/>
          <p14:tracePt t="55047" x="6197600" y="4921250"/>
          <p14:tracePt t="55064" x="6203950" y="4921250"/>
          <p14:tracePt t="55064" x="6210300" y="4921250"/>
          <p14:tracePt t="55082" x="6216650" y="4921250"/>
          <p14:tracePt t="55082" x="6223000" y="4914900"/>
          <p14:tracePt t="55099" x="6229350" y="4908550"/>
          <p14:tracePt t="55114" x="6229350" y="4902200"/>
          <p14:tracePt t="55130" x="6235700" y="4902200"/>
          <p14:tracePt t="55147" x="6235700" y="4895850"/>
          <p14:tracePt t="55164" x="6229350" y="4889500"/>
          <p14:tracePt t="55181" x="6229350" y="4883150"/>
          <p14:tracePt t="55199" x="6229350" y="4876800"/>
          <p14:tracePt t="55215" x="6229350" y="4870450"/>
          <p14:tracePt t="55215" x="6223000" y="4864100"/>
          <p14:tracePt t="55233" x="6223000" y="4857750"/>
          <p14:tracePt t="55249" x="6223000" y="4851400"/>
          <p14:tracePt t="55265" x="6223000" y="4845050"/>
          <p14:tracePt t="55281" x="6229350" y="4838700"/>
          <p14:tracePt t="55309" x="6229350" y="4832350"/>
          <p14:tracePt t="55325" x="6229350" y="4826000"/>
          <p14:tracePt t="55337" x="6229350" y="4819650"/>
          <p14:tracePt t="55361" x="6223000" y="4813300"/>
          <p14:tracePt t="55421" x="6216650" y="4813300"/>
          <p14:tracePt t="55453" x="6210300" y="4813300"/>
          <p14:tracePt t="55473" x="6203950" y="4806950"/>
          <p14:tracePt t="55497" x="6197600" y="4800600"/>
          <p14:tracePt t="55525" x="6191250" y="4800600"/>
          <p14:tracePt t="55541" x="6184900" y="4800600"/>
          <p14:tracePt t="55557" x="6178550" y="4800600"/>
          <p14:tracePt t="55573" x="6172200" y="4800600"/>
          <p14:tracePt t="55586" x="6159500" y="4800600"/>
          <p14:tracePt t="55602" x="6153150" y="4794250"/>
          <p14:tracePt t="55602" x="6146800" y="4800600"/>
          <p14:tracePt t="55618" x="6140450" y="4800600"/>
          <p14:tracePt t="55633" x="6134100" y="4800600"/>
          <p14:tracePt t="55633" x="6127750" y="4800600"/>
          <p14:tracePt t="55652" x="6121400" y="4800600"/>
          <p14:tracePt t="55666" x="6115050" y="4800600"/>
          <p14:tracePt t="55682" x="6108700" y="4800600"/>
          <p14:tracePt t="55702" x="6102350" y="4800600"/>
          <p14:tracePt t="55716" x="6096000" y="4800600"/>
          <p14:tracePt t="55732" x="6089650" y="4800600"/>
          <p14:tracePt t="55754" x="6083300" y="4800600"/>
          <p14:tracePt t="55773" x="6076950" y="4806950"/>
          <p14:tracePt t="55813" x="6070600" y="4813300"/>
          <p14:tracePt t="55917" x="6064250" y="4813300"/>
          <p14:tracePt t="55941" x="6057900" y="4819650"/>
          <p14:tracePt t="55969" x="6051550" y="4826000"/>
          <p14:tracePt t="56073" x="6045200" y="4826000"/>
          <p14:tracePt t="56117" x="6038850" y="4826000"/>
          <p14:tracePt t="56149" x="6038850" y="4832350"/>
          <p14:tracePt t="56201" x="6032500" y="4832350"/>
          <p14:tracePt t="56253" x="6026150" y="4832350"/>
          <p14:tracePt t="56277" x="6019800" y="4838700"/>
          <p14:tracePt t="56297" x="6013450" y="4838700"/>
          <p14:tracePt t="56314" x="6007100" y="4845050"/>
          <p14:tracePt t="56329" x="6000750" y="4845050"/>
          <p14:tracePt t="56345" x="5994400" y="4845050"/>
          <p14:tracePt t="56365" x="5994400" y="4851400"/>
          <p14:tracePt t="56493" x="5988050" y="4851400"/>
          <p14:tracePt t="56525" x="5994400" y="4851400"/>
          <p14:tracePt t="56597" x="6000750" y="4851400"/>
          <p14:tracePt t="56629" x="6007100" y="4845050"/>
          <p14:tracePt t="56757" x="6013450" y="4845050"/>
          <p14:tracePt t="56773" x="6019800" y="4845050"/>
          <p14:tracePt t="56785" x="6026150" y="4838700"/>
          <p14:tracePt t="56801" x="6032500" y="4838700"/>
          <p14:tracePt t="56825" x="6038850" y="4838700"/>
          <p14:tracePt t="56869" x="6038850" y="4845050"/>
          <p14:tracePt t="56953" x="6045200" y="4845050"/>
          <p14:tracePt t="57014" x="6051550" y="4851400"/>
          <p14:tracePt t="57205" x="6057900" y="4851400"/>
          <p14:tracePt t="57297" x="6064250" y="4845050"/>
          <p14:tracePt t="57325" x="6070600" y="4845050"/>
          <p14:tracePt t="57357" x="6076950" y="4845050"/>
          <p14:tracePt t="57377" x="6083300" y="4845050"/>
          <p14:tracePt t="57409" x="6083300" y="4838700"/>
          <p14:tracePt t="57433" x="6089650" y="4838700"/>
          <p14:tracePt t="57453" x="6096000" y="4838700"/>
          <p14:tracePt t="57477" x="6102350" y="4838700"/>
          <p14:tracePt t="57505" x="6108700" y="4832350"/>
          <p14:tracePt t="57545" x="6102350" y="4838700"/>
          <p14:tracePt t="57617" x="6102350" y="4845050"/>
          <p14:tracePt t="57805" x="6096000" y="4845050"/>
          <p14:tracePt t="57889" x="6089650" y="4851400"/>
          <p14:tracePt t="57913" x="6083300" y="4851400"/>
          <p14:tracePt t="57934" x="6076950" y="4851400"/>
          <p14:tracePt t="57965" x="6070600" y="4857750"/>
          <p14:tracePt t="57978" x="6064250" y="4857750"/>
          <p14:tracePt t="57994" x="6051550" y="4864100"/>
          <p14:tracePt t="58010" x="6045200" y="4870450"/>
          <p14:tracePt t="58026" x="6038850" y="4870450"/>
          <p14:tracePt t="58041" x="6038850" y="4876800"/>
          <p14:tracePt t="58057" x="6038850" y="4883150"/>
          <p14:tracePt t="58074" x="6038850" y="4889500"/>
          <p14:tracePt t="58091" x="6038850" y="4895850"/>
          <p14:tracePt t="58108" x="6038850" y="4902200"/>
          <p14:tracePt t="58124" x="6038850" y="4908550"/>
          <p14:tracePt t="58141" x="6038850" y="4914900"/>
          <p14:tracePt t="58158" x="6038850" y="4921250"/>
          <p14:tracePt t="58175" x="6032500" y="4921250"/>
          <p14:tracePt t="58198" x="6032500" y="4927600"/>
          <p14:tracePt t="58241" x="6032500" y="4921250"/>
          <p14:tracePt t="58353" x="6032500" y="4927600"/>
          <p14:tracePt t="58393" x="6032500" y="4933950"/>
          <p14:tracePt t="58405" x="6026150" y="4940300"/>
          <p14:tracePt t="58422" x="6019800" y="4940300"/>
          <p14:tracePt t="58438" x="6013450" y="4946650"/>
          <p14:tracePt t="58454" x="6007100" y="4953000"/>
          <p14:tracePt t="58466" x="6000750" y="4959350"/>
          <p14:tracePt t="58475" x="5994400" y="4959350"/>
          <p14:tracePt t="58492" x="5988050" y="4965700"/>
          <p14:tracePt t="58492" x="5981700" y="4965700"/>
          <p14:tracePt t="58511" x="5975350" y="4972050"/>
          <p14:tracePt t="58511" x="5969000" y="4972050"/>
          <p14:tracePt t="58528" x="5962650" y="4972050"/>
          <p14:tracePt t="58528" x="5956300" y="4978400"/>
          <p14:tracePt t="58545" x="5949950" y="4978400"/>
          <p14:tracePt t="58559" x="5943600" y="4978400"/>
          <p14:tracePt t="58559" x="5930900" y="4984750"/>
          <p14:tracePt t="58579" x="5924550" y="4984750"/>
          <p14:tracePt t="58579" x="5924550" y="4991100"/>
          <p14:tracePt t="58595" x="5918200" y="4991100"/>
          <p14:tracePt t="58610" x="5911850" y="4997450"/>
          <p14:tracePt t="58626" x="5905500" y="5003800"/>
          <p14:tracePt t="58643" x="5905500" y="5010150"/>
          <p14:tracePt t="58659" x="5899150" y="5016500"/>
          <p14:tracePt t="58676" x="5886450" y="5022850"/>
          <p14:tracePt t="58676" x="5886450" y="5029200"/>
          <p14:tracePt t="58676" x="5880100" y="5029200"/>
          <p14:tracePt t="58699" x="5873750" y="5035550"/>
          <p14:tracePt t="58710" x="5861050" y="5041900"/>
          <p14:tracePt t="58710" x="5854700" y="5048250"/>
          <p14:tracePt t="58710" x="5842000" y="5060950"/>
          <p14:tracePt t="58730" x="5835650" y="5067300"/>
          <p14:tracePt t="58743" x="5822950" y="5080000"/>
          <p14:tracePt t="58743" x="5791200" y="5099050"/>
          <p14:tracePt t="58762" x="5772150" y="5105400"/>
          <p14:tracePt t="58762" x="5759450" y="5118100"/>
          <p14:tracePt t="58779" x="5740400" y="5130800"/>
          <p14:tracePt t="58779" x="5721350" y="5143500"/>
          <p14:tracePt t="58795" x="5695950" y="5156200"/>
          <p14:tracePt t="58795" x="5676900" y="5168900"/>
          <p14:tracePt t="58795" x="5645150" y="5187950"/>
          <p14:tracePt t="58814" x="5613400" y="5200650"/>
          <p14:tracePt t="58814" x="5581650" y="5213350"/>
          <p14:tracePt t="58829" x="5543550" y="5232400"/>
          <p14:tracePt t="58829" x="5499100" y="5245100"/>
          <p14:tracePt t="58845" x="5448300" y="5257800"/>
          <p14:tracePt t="58845" x="5391150" y="5276850"/>
          <p14:tracePt t="58862" x="5327650" y="5295900"/>
          <p14:tracePt t="58862" x="5194300" y="5334000"/>
          <p14:tracePt t="58879" x="5124450" y="5359400"/>
          <p14:tracePt t="58879" x="5048250" y="5378450"/>
          <p14:tracePt t="58895" x="4972050" y="5403850"/>
          <p14:tracePt t="58895" x="4889500" y="5429250"/>
          <p14:tracePt t="58912" x="4813300" y="5454650"/>
          <p14:tracePt t="58912" x="4730750" y="5480050"/>
          <p14:tracePt t="58929" x="4648200" y="5505450"/>
          <p14:tracePt t="58929" x="4483100" y="5556250"/>
          <p14:tracePt t="58946" x="4400550" y="5581650"/>
          <p14:tracePt t="58946" x="4318000" y="5600700"/>
          <p14:tracePt t="58963" x="4229100" y="5626100"/>
          <p14:tracePt t="58963" x="4146550" y="5645150"/>
          <p14:tracePt t="58979" x="4064000" y="5664200"/>
          <p14:tracePt t="58979" x="3981450" y="5676900"/>
          <p14:tracePt t="58979" x="3898900" y="5695950"/>
          <p14:tracePt t="58998" x="3822700" y="5702300"/>
          <p14:tracePt t="59010" x="3746500" y="5715000"/>
          <p14:tracePt t="59010" x="3613150" y="5727700"/>
          <p14:tracePt t="59031" x="3549650" y="5734050"/>
          <p14:tracePt t="59031" x="3498850" y="5734050"/>
          <p14:tracePt t="59047" x="3448050" y="5740400"/>
          <p14:tracePt t="59047" x="3403600" y="5740400"/>
          <p14:tracePt t="59063" x="3359150" y="5746750"/>
          <p14:tracePt t="59063" x="3321050" y="5746750"/>
          <p14:tracePt t="59080" x="3282950" y="5746750"/>
          <p14:tracePt t="59080" x="3244850" y="5746750"/>
          <p14:tracePt t="59080" x="3213100" y="5746750"/>
          <p14:tracePt t="59098" x="3181350" y="5740400"/>
          <p14:tracePt t="59111" x="3155950" y="5740400"/>
          <p14:tracePt t="59111" x="3105150" y="5740400"/>
          <p14:tracePt t="59130" x="3079750" y="5740400"/>
          <p14:tracePt t="59130" x="3054350" y="5740400"/>
          <p14:tracePt t="59146" x="3035300" y="5740400"/>
          <p14:tracePt t="59146" x="3016250" y="5740400"/>
          <p14:tracePt t="59163" x="2990850" y="5740400"/>
          <p14:tracePt t="59163" x="2952750" y="5746750"/>
          <p14:tracePt t="59180" x="2933700" y="5746750"/>
          <p14:tracePt t="59180" x="2908300" y="5746750"/>
          <p14:tracePt t="59197" x="2895600" y="5753100"/>
          <p14:tracePt t="59197" x="2876550" y="5759450"/>
          <p14:tracePt t="59213" x="2857500" y="5765800"/>
          <p14:tracePt t="59213" x="2838450" y="5765800"/>
          <p14:tracePt t="59230" x="2825750" y="5772150"/>
          <p14:tracePt t="59230" x="2787650" y="5784850"/>
          <p14:tracePt t="59247" x="2768600" y="5791200"/>
          <p14:tracePt t="59247" x="2749550" y="5797550"/>
          <p14:tracePt t="59264" x="2730500" y="5803900"/>
          <p14:tracePt t="59264" x="2705100" y="5810250"/>
          <p14:tracePt t="59280" x="2679700" y="5816600"/>
          <p14:tracePt t="59280" x="2654300" y="5822950"/>
          <p14:tracePt t="59280" x="2622550" y="5829300"/>
          <p14:tracePt t="59299" x="2590800" y="5835650"/>
          <p14:tracePt t="59312" x="2559050" y="5842000"/>
          <p14:tracePt t="59312" x="2482850" y="5848350"/>
          <p14:tracePt t="59331" x="2444750" y="5854700"/>
          <p14:tracePt t="59331" x="2400300" y="5854700"/>
          <p14:tracePt t="59347" x="2355850" y="5861050"/>
          <p14:tracePt t="59347" x="2311400" y="5861050"/>
          <p14:tracePt t="59363" x="2260600" y="5867400"/>
          <p14:tracePt t="59363" x="2216150" y="5867400"/>
          <p14:tracePt t="59363" x="2165350" y="5861050"/>
          <p14:tracePt t="59383" x="2114550" y="5861050"/>
          <p14:tracePt t="59395" x="2063750" y="5854700"/>
          <p14:tracePt t="59395" x="1962150" y="5835650"/>
          <p14:tracePt t="59415" x="1911350" y="5822950"/>
          <p14:tracePt t="59415" x="1860550" y="5803900"/>
          <p14:tracePt t="59431" x="1809750" y="5784850"/>
          <p14:tracePt t="59431" x="1765300" y="5765800"/>
          <p14:tracePt t="59447" x="1720850" y="5740400"/>
          <p14:tracePt t="59447" x="1682750" y="5708650"/>
          <p14:tracePt t="59447" x="1644650" y="5676900"/>
          <p14:tracePt t="59466" x="1612900" y="5645150"/>
          <p14:tracePt t="59466" x="1581150" y="5613400"/>
          <p14:tracePt t="59481" x="1562100" y="5581650"/>
          <p14:tracePt t="59481" x="1543050" y="5549900"/>
          <p14:tracePt t="59497" x="1530350" y="5518150"/>
          <p14:tracePt t="59497" x="1524000" y="5486400"/>
          <p14:tracePt t="59514" x="1524000" y="5454650"/>
          <p14:tracePt t="59514" x="1524000" y="5422900"/>
          <p14:tracePt t="59531" x="1536700" y="5384800"/>
          <p14:tracePt t="59531" x="1581150" y="5314950"/>
          <p14:tracePt t="59548" x="1606550" y="5276850"/>
          <p14:tracePt t="59548" x="1638300" y="5238750"/>
          <p14:tracePt t="59565" x="1676400" y="5200650"/>
          <p14:tracePt t="59565" x="1720850" y="5168900"/>
          <p14:tracePt t="59581" x="1765300" y="5130800"/>
          <p14:tracePt t="59581" x="1860550" y="5067300"/>
          <p14:tracePt t="59599" x="1911350" y="5035550"/>
          <p14:tracePt t="59599" x="1968500" y="5016500"/>
          <p14:tracePt t="59615" x="2025650" y="4991100"/>
          <p14:tracePt t="59615" x="2082800" y="4972050"/>
          <p14:tracePt t="59631" x="2133600" y="4959350"/>
          <p14:tracePt t="59631" x="2197100" y="4946650"/>
          <p14:tracePt t="59648" x="2254250" y="4940300"/>
          <p14:tracePt t="59648" x="2311400" y="4940300"/>
          <p14:tracePt t="59648" x="2362200" y="4940300"/>
          <p14:tracePt t="59667" x="2419350" y="4953000"/>
          <p14:tracePt t="59680" x="2476500" y="4965700"/>
          <p14:tracePt t="59680" x="2590800" y="5003800"/>
          <p14:tracePt t="59700" x="2641600" y="5029200"/>
          <p14:tracePt t="59700" x="2698750" y="5054600"/>
          <p14:tracePt t="59716" x="2749550" y="5086350"/>
          <p14:tracePt t="59716" x="2794000" y="5111750"/>
          <p14:tracePt t="59732" x="2838450" y="5143500"/>
          <p14:tracePt t="59732" x="2876550" y="5175250"/>
          <p14:tracePt t="59732" x="2914650" y="5213350"/>
          <p14:tracePt t="59751" x="2940050" y="5245100"/>
          <p14:tracePt t="59763" x="2965450" y="5276850"/>
          <p14:tracePt t="59763" x="3003550" y="5346700"/>
          <p14:tracePt t="59782" x="3016250" y="5378450"/>
          <p14:tracePt t="59782" x="3028950" y="5416550"/>
          <p14:tracePt t="59798" x="3035300" y="5448300"/>
          <p14:tracePt t="59798" x="3035300" y="5480050"/>
          <p14:tracePt t="59815" x="3035300" y="5518150"/>
          <p14:tracePt t="59815" x="3035300" y="5549900"/>
          <p14:tracePt t="59815" x="3028950" y="5575300"/>
          <p14:tracePt t="59834" x="3022600" y="5607050"/>
          <p14:tracePt t="59834" x="3016250" y="5632450"/>
          <p14:tracePt t="59849" x="3003550" y="5657850"/>
          <p14:tracePt t="59849" x="2990850" y="5683250"/>
          <p14:tracePt t="59865" x="2978150" y="5708650"/>
          <p14:tracePt t="59865" x="2959100" y="5727700"/>
          <p14:tracePt t="59882" x="2940050" y="5753100"/>
          <p14:tracePt t="59882" x="2908300" y="5791200"/>
          <p14:tracePt t="59899" x="2889250" y="5803900"/>
          <p14:tracePt t="59899" x="2870200" y="5822950"/>
          <p14:tracePt t="59916" x="2851150" y="5835650"/>
          <p14:tracePt t="59916" x="2832100" y="5854700"/>
          <p14:tracePt t="59932" x="2813050" y="5867400"/>
          <p14:tracePt t="59932" x="2794000" y="5880100"/>
          <p14:tracePt t="59949" x="2781300" y="5892800"/>
          <p14:tracePt t="59949" x="2749550" y="5918200"/>
          <p14:tracePt t="59966" x="2736850" y="5930900"/>
          <p14:tracePt t="59966" x="2724150" y="5937250"/>
          <p14:tracePt t="59983" x="2717800" y="5949950"/>
          <p14:tracePt t="59983" x="2711450" y="5956300"/>
          <p14:tracePt t="60000" x="2698750" y="5962650"/>
          <p14:tracePt t="60000" x="2692400" y="5969000"/>
          <p14:tracePt t="60000" x="2686050" y="5969000"/>
          <p14:tracePt t="60018" x="2679700" y="5975350"/>
          <p14:tracePt t="60031" x="2673350" y="5981700"/>
          <p14:tracePt t="60047" x="2667000" y="5981700"/>
          <p14:tracePt t="60065" x="2667000" y="5975350"/>
          <p14:tracePt t="60086" x="2667000" y="5969000"/>
          <p14:tracePt t="60118" x="2673350" y="5969000"/>
          <p14:tracePt t="60138" x="2679700" y="5962650"/>
          <p14:tracePt t="60170" x="2679700" y="5956300"/>
          <p14:tracePt t="60198" x="2686050" y="5949950"/>
          <p14:tracePt t="60266" x="2698750" y="5949950"/>
          <p14:tracePt t="60290" x="2705100" y="5949950"/>
          <p14:tracePt t="60318" x="2711450" y="5943600"/>
          <p14:tracePt t="60334" x="2717800" y="5943600"/>
          <p14:tracePt t="60350" x="2717800" y="5937250"/>
          <p14:tracePt t="60366" x="2724150" y="5937250"/>
          <p14:tracePt t="60378" x="2730500" y="5937250"/>
          <p14:tracePt t="60394" x="2736850" y="5930900"/>
          <p14:tracePt t="60410" x="2743200" y="5930900"/>
          <p14:tracePt t="60426" x="2749550" y="5930900"/>
          <p14:tracePt t="60439" x="2755900" y="5924550"/>
          <p14:tracePt t="60454" x="2762250" y="5918200"/>
          <p14:tracePt t="60470" x="2768600" y="5911850"/>
          <p14:tracePt t="60482" x="2774950" y="5911850"/>
          <p14:tracePt t="60482" x="2794000" y="5899150"/>
          <p14:tracePt t="60501" x="2800350" y="5886450"/>
          <p14:tracePt t="60501" x="2813050" y="5880100"/>
          <p14:tracePt t="60518" x="2825750" y="5873750"/>
          <p14:tracePt t="60518" x="2844800" y="5861050"/>
          <p14:tracePt t="60535" x="2863850" y="5848350"/>
          <p14:tracePt t="60535" x="2882900" y="5835650"/>
          <p14:tracePt t="60551" x="2908300" y="5822950"/>
          <p14:tracePt t="60551" x="2965450" y="5791200"/>
          <p14:tracePt t="60568" x="2997200" y="5772150"/>
          <p14:tracePt t="60568" x="3028950" y="5746750"/>
          <p14:tracePt t="60585" x="3067050" y="5727700"/>
          <p14:tracePt t="60585" x="3111500" y="5708650"/>
          <p14:tracePt t="60601" x="3155950" y="5683250"/>
          <p14:tracePt t="60601" x="3251200" y="5632450"/>
          <p14:tracePt t="60618" x="3302000" y="5607050"/>
          <p14:tracePt t="60618" x="3359150" y="5575300"/>
          <p14:tracePt t="60635" x="3422650" y="5549900"/>
          <p14:tracePt t="60635" x="3492500" y="5518150"/>
          <p14:tracePt t="60651" x="3568700" y="5486400"/>
          <p14:tracePt t="60651" x="3644900" y="5454650"/>
          <p14:tracePt t="60668" x="3733800" y="5422900"/>
          <p14:tracePt t="60668" x="3829050" y="5391150"/>
          <p14:tracePt t="60668" x="3930650" y="5353050"/>
          <p14:tracePt t="60687" x="4032250" y="5321300"/>
          <p14:tracePt t="60687" x="4146550" y="5283200"/>
          <p14:tracePt t="60704" x="4260850" y="5245100"/>
          <p14:tracePt t="60704" x="4375150" y="5207000"/>
          <p14:tracePt t="60719" x="4495800" y="5168900"/>
          <p14:tracePt t="60719" x="4616450" y="5137150"/>
          <p14:tracePt t="60735" x="4737100" y="5105400"/>
          <p14:tracePt t="60735" x="4857750" y="5073650"/>
          <p14:tracePt t="60752" x="4978400" y="5048250"/>
          <p14:tracePt t="60752" x="5099050" y="5022850"/>
          <p14:tracePt t="60752" x="5219700" y="4997450"/>
          <p14:tracePt t="60771" x="5334000" y="4978400"/>
          <p14:tracePt t="60783" x="5454650" y="4959350"/>
          <p14:tracePt t="60783" x="5670550" y="4927600"/>
          <p14:tracePt t="60802" x="5772150" y="4914900"/>
          <p14:tracePt t="60802" x="5873750" y="4895850"/>
          <p14:tracePt t="60819" x="5969000" y="4883150"/>
          <p14:tracePt t="60819" x="6057900" y="4876800"/>
          <p14:tracePt t="60836" x="6140450" y="4864100"/>
          <p14:tracePt t="60836" x="6223000" y="4857750"/>
          <p14:tracePt t="60852" x="6356350" y="4845050"/>
          <p14:tracePt t="60852" x="6413500" y="4838700"/>
          <p14:tracePt t="60869" x="6464300" y="4838700"/>
          <p14:tracePt t="60869" x="6508750" y="4838700"/>
          <p14:tracePt t="60886" x="6546850" y="4838700"/>
          <p14:tracePt t="60886" x="6578600" y="4845050"/>
          <p14:tracePt t="60902" x="6604000" y="4845050"/>
          <p14:tracePt t="60902" x="6635750" y="4845050"/>
          <p14:tracePt t="60919" x="6642100" y="4851400"/>
          <p14:tracePt t="60919" x="6648450" y="4851400"/>
          <p14:tracePt t="60936" x="6648450" y="4857750"/>
          <p14:tracePt t="60951" x="6642100" y="4857750"/>
          <p14:tracePt t="60951" x="6635750" y="4864100"/>
          <p14:tracePt t="60969" x="6629400" y="4870450"/>
          <p14:tracePt t="60969" x="6610350" y="4883150"/>
          <p14:tracePt t="60987" x="6597650" y="4883150"/>
          <p14:tracePt t="60987" x="6584950" y="4895850"/>
          <p14:tracePt t="61003" x="6572250" y="4902200"/>
          <p14:tracePt t="61003" x="6565900" y="4908550"/>
          <p14:tracePt t="61019" x="6553200" y="4914900"/>
          <p14:tracePt t="61019" x="6540500" y="4927600"/>
          <p14:tracePt t="61019" x="6527800" y="4940300"/>
          <p14:tracePt t="61039" x="6515100" y="4946650"/>
          <p14:tracePt t="61051" x="6496050" y="4959350"/>
          <p14:tracePt t="61051" x="6470650" y="4978400"/>
          <p14:tracePt t="61072" x="6451600" y="4991100"/>
          <p14:tracePt t="61072" x="6432550" y="5003800"/>
          <p14:tracePt t="61087" x="6419850" y="5010150"/>
          <p14:tracePt t="61087" x="6400800" y="5022850"/>
          <p14:tracePt t="61103" x="6381750" y="5029200"/>
          <p14:tracePt t="61103" x="6362700" y="5041900"/>
          <p14:tracePt t="61120" x="6337300" y="5048250"/>
          <p14:tracePt t="61120" x="6318250" y="5060950"/>
          <p14:tracePt t="61120" x="6292850" y="5067300"/>
          <p14:tracePt t="61140" x="6267450" y="5073650"/>
          <p14:tracePt t="61151" x="6242050" y="5080000"/>
          <p14:tracePt t="61151" x="6178550" y="5080000"/>
          <p14:tracePt t="61170" x="6146800" y="5080000"/>
          <p14:tracePt t="61170" x="6108700" y="5073650"/>
          <p14:tracePt t="61186" x="6070600" y="5067300"/>
          <p14:tracePt t="61186" x="6032500" y="5054600"/>
          <p14:tracePt t="61204" x="5988050" y="5041900"/>
          <p14:tracePt t="61204" x="5892800" y="5003800"/>
          <p14:tracePt t="61220" x="5848350" y="4978400"/>
          <p14:tracePt t="61220" x="5803900" y="4953000"/>
          <p14:tracePt t="61237" x="5753100" y="4921250"/>
          <p14:tracePt t="61237" x="5702300" y="4889500"/>
          <p14:tracePt t="61254" x="5657850" y="4851400"/>
          <p14:tracePt t="61254" x="5613400" y="4813300"/>
          <p14:tracePt t="61270" x="5562600" y="4768850"/>
          <p14:tracePt t="61270" x="5480050" y="4673600"/>
          <p14:tracePt t="61287" x="5435600" y="4622800"/>
          <p14:tracePt t="61287" x="5391150" y="4565650"/>
          <p14:tracePt t="61304" x="5353050" y="4508500"/>
          <p14:tracePt t="61304" x="5314950" y="4438650"/>
          <p14:tracePt t="61320" x="5276850" y="4375150"/>
          <p14:tracePt t="61320" x="5245100" y="4298950"/>
          <p14:tracePt t="61320" x="5219700" y="4222750"/>
          <p14:tracePt t="61341" x="5194300" y="4146550"/>
          <p14:tracePt t="61352" x="5175250" y="4057650"/>
          <p14:tracePt t="61352" x="5149850" y="3879850"/>
          <p14:tracePt t="61372" x="5137150" y="3784600"/>
          <p14:tracePt t="61372" x="5130800" y="3689350"/>
          <p14:tracePt t="61388" x="5130800" y="3594100"/>
          <p14:tracePt t="61388" x="5130800" y="3498850"/>
          <p14:tracePt t="61404" x="5130800" y="3403600"/>
          <p14:tracePt t="61404" x="5137150" y="3314700"/>
          <p14:tracePt t="61404" x="5156200" y="3225800"/>
          <p14:tracePt t="61424" x="5175250" y="3136900"/>
          <p14:tracePt t="61436" x="5194300" y="3054350"/>
          <p14:tracePt t="61436" x="5257800" y="2901950"/>
          <p14:tracePt t="61456" x="5295900" y="2825750"/>
          <p14:tracePt t="61456" x="5340350" y="2755900"/>
          <p14:tracePt t="61471" x="5384800" y="2686050"/>
          <p14:tracePt t="61471" x="5435600" y="2622550"/>
          <p14:tracePt t="61488" x="5492750" y="2559050"/>
          <p14:tracePt t="61488" x="5549900" y="2495550"/>
          <p14:tracePt t="61488" x="5613400" y="2438400"/>
          <p14:tracePt t="61507" x="5676900" y="2381250"/>
          <p14:tracePt t="61507" x="5746750" y="2330450"/>
          <p14:tracePt t="61521" x="5816600" y="2286000"/>
          <p14:tracePt t="61521" x="5892800" y="2235200"/>
          <p14:tracePt t="61539" x="5969000" y="2197100"/>
          <p14:tracePt t="61539" x="6045200" y="2152650"/>
          <p14:tracePt t="61554" x="6121400" y="2114550"/>
          <p14:tracePt t="61554" x="6203950" y="2082800"/>
          <p14:tracePt t="61572" x="6286500" y="2051050"/>
          <p14:tracePt t="61572" x="6451600" y="2000250"/>
          <p14:tracePt t="61589" x="6540500" y="1974850"/>
          <p14:tracePt t="61589" x="6623050" y="1955800"/>
          <p14:tracePt t="61605" x="6711950" y="1943100"/>
          <p14:tracePt t="61605" x="6794500" y="1936750"/>
          <p14:tracePt t="61622" x="6877050" y="1930400"/>
          <p14:tracePt t="61622" x="7048500" y="1924050"/>
          <p14:tracePt t="61640" x="7124700" y="1930400"/>
          <p14:tracePt t="61640" x="7207250" y="1936750"/>
          <p14:tracePt t="61656" x="7283450" y="1943100"/>
          <p14:tracePt t="61656" x="7359650" y="1955800"/>
          <p14:tracePt t="61672" x="7435850" y="1968500"/>
          <p14:tracePt t="61672" x="7512050" y="1987550"/>
          <p14:tracePt t="61689" x="7588250" y="2012950"/>
          <p14:tracePt t="61689" x="7658100" y="2038350"/>
          <p14:tracePt t="61689" x="7727950" y="2063750"/>
          <p14:tracePt t="61709" x="7797800" y="2095500"/>
          <p14:tracePt t="61720" x="7867650" y="2133600"/>
          <p14:tracePt t="61720" x="7994650" y="2209800"/>
          <p14:tracePt t="61739" x="8051800" y="2254250"/>
          <p14:tracePt t="61739" x="8108950" y="2298700"/>
          <p14:tracePt t="61755" x="8166100" y="2349500"/>
          <p14:tracePt t="61755" x="8216900" y="2400300"/>
          <p14:tracePt t="61772" x="8267700" y="2451100"/>
          <p14:tracePt t="61772" x="8312150" y="2508250"/>
          <p14:tracePt t="61772" x="8362950" y="2571750"/>
          <p14:tracePt t="61792" x="8407400" y="2635250"/>
          <p14:tracePt t="61804" x="8451850" y="2692400"/>
          <p14:tracePt t="61804" x="8521700" y="2819400"/>
          <p14:tracePt t="61822" x="8559800" y="2882900"/>
          <p14:tracePt t="61822" x="8591550" y="2940050"/>
          <p14:tracePt t="61840" x="8623300" y="3003550"/>
          <p14:tracePt t="61840" x="8648700" y="3060700"/>
          <p14:tracePt t="61856" x="8674100" y="3117850"/>
          <p14:tracePt t="61856" x="8693150" y="3175000"/>
          <p14:tracePt t="61856" x="8712200" y="3232150"/>
          <p14:tracePt t="61875" x="8731250" y="3289300"/>
          <p14:tracePt t="61875" x="8743950" y="3346450"/>
          <p14:tracePt t="61890" x="8750300" y="3403600"/>
          <p14:tracePt t="61890" x="8763000" y="3467100"/>
          <p14:tracePt t="61906" x="8763000" y="3524250"/>
          <p14:tracePt t="61906" x="8763000" y="3581400"/>
          <p14:tracePt t="61922" x="8756650" y="3644900"/>
          <p14:tracePt t="61922" x="8737600" y="3759200"/>
          <p14:tracePt t="61940" x="8724900" y="3816350"/>
          <p14:tracePt t="61940" x="8705850" y="3867150"/>
          <p14:tracePt t="61956" x="8686800" y="3917950"/>
          <p14:tracePt t="61956" x="8667750" y="3962400"/>
          <p14:tracePt t="61973" x="8642350" y="4013200"/>
          <p14:tracePt t="61973" x="8616950" y="4051300"/>
          <p14:tracePt t="61990" x="8591550" y="4089400"/>
          <p14:tracePt t="61990" x="8528050" y="4159250"/>
          <p14:tracePt t="62007" x="8502650" y="4191000"/>
          <p14:tracePt t="62007" x="8470900" y="4216400"/>
          <p14:tracePt t="62024" x="8445500" y="4241800"/>
          <p14:tracePt t="62024" x="8413750" y="4267200"/>
          <p14:tracePt t="62041" x="8388350" y="4286250"/>
          <p14:tracePt t="62041" x="8362950" y="4305300"/>
          <p14:tracePt t="62056" x="8343900" y="4318000"/>
          <p14:tracePt t="62056" x="8318500" y="4337050"/>
          <p14:tracePt t="62056" x="8299450" y="4349750"/>
          <p14:tracePt t="62075" x="8280400" y="4362450"/>
          <p14:tracePt t="62088" x="8261350" y="4368800"/>
          <p14:tracePt t="62088" x="8223250" y="4387850"/>
          <p14:tracePt t="62107" x="8210550" y="4400550"/>
          <p14:tracePt t="62107" x="8191500" y="4406900"/>
          <p14:tracePt t="62123" x="8172450" y="4413250"/>
          <p14:tracePt t="62123" x="8159750" y="4425950"/>
          <p14:tracePt t="62123" x="8147050" y="4432300"/>
          <p14:tracePt t="62142" x="8134350" y="4438650"/>
          <p14:tracePt t="62142" x="8121650" y="4451350"/>
          <p14:tracePt t="62159" x="8115300" y="4457700"/>
          <p14:tracePt t="62159" x="8102600" y="4470400"/>
          <p14:tracePt t="62175" x="8096250" y="4476750"/>
          <p14:tracePt t="62175" x="8083550" y="4489450"/>
          <p14:tracePt t="62192" x="8077200" y="4502150"/>
          <p14:tracePt t="62192" x="8058150" y="4521200"/>
          <p14:tracePt t="62212" x="8051800" y="4533900"/>
          <p14:tracePt t="62222" x="8045450" y="4546600"/>
          <p14:tracePt t="62222" x="8032750" y="4565650"/>
          <p14:tracePt t="62241" x="8026400" y="4572000"/>
          <p14:tracePt t="62241" x="8026400" y="4584700"/>
          <p14:tracePt t="62257" x="8020050" y="4591050"/>
          <p14:tracePt t="62257" x="8020050" y="4597400"/>
          <p14:tracePt t="62274" x="8013700" y="4597400"/>
          <p14:tracePt t="62289" x="8013700" y="4603750"/>
          <p14:tracePt t="62289" x="8007350" y="4610100"/>
          <p14:tracePt t="62308" x="8001000" y="4616450"/>
          <p14:tracePt t="62322" x="7994650" y="4616450"/>
          <p14:tracePt t="62339" x="7988300" y="4616450"/>
          <p14:tracePt t="62355" x="7981950" y="4616450"/>
          <p14:tracePt t="62372" x="7975600" y="4622800"/>
          <p14:tracePt t="62390" x="7969250" y="4622800"/>
          <p14:tracePt t="62406" x="7962900" y="4622800"/>
          <p14:tracePt t="62422" x="7962900" y="4616450"/>
          <p14:tracePt t="62510" x="7969250" y="4616450"/>
          <p14:tracePt t="62546" x="7975600" y="4622800"/>
          <p14:tracePt t="62579" x="7981950" y="4622800"/>
          <p14:tracePt t="62922" x="7988300" y="4622800"/>
          <p14:tracePt t="62947" x="7994650" y="4616450"/>
          <p14:tracePt t="63043" x="7994650" y="4610100"/>
          <p14:tracePt t="63094" x="8001000" y="4610100"/>
          <p14:tracePt t="63147" x="8007350" y="4610100"/>
          <p14:tracePt t="63187" x="8001000" y="4603750"/>
          <p14:tracePt t="63247" x="8001000" y="4597400"/>
          <p14:tracePt t="63283" x="7994650" y="4597400"/>
          <p14:tracePt t="63307" x="7988300" y="4591050"/>
          <p14:tracePt t="63327" x="7981950" y="4591050"/>
          <p14:tracePt t="63342" x="7975600" y="4591050"/>
          <p14:tracePt t="63351" x="7969250" y="4584700"/>
          <p14:tracePt t="63359" x="7962900" y="4584700"/>
          <p14:tracePt t="63359" x="7950200" y="4578350"/>
          <p14:tracePt t="63359" x="7937500" y="4578350"/>
          <p14:tracePt t="63380" x="7924800" y="4572000"/>
          <p14:tracePt t="63392" x="7912100" y="4572000"/>
          <p14:tracePt t="63392" x="7874000" y="4559300"/>
          <p14:tracePt t="63411" x="7848600" y="4552950"/>
          <p14:tracePt t="63411" x="7823200" y="4546600"/>
          <p14:tracePt t="63428" x="7797800" y="4540250"/>
          <p14:tracePt t="63428" x="7766050" y="4533900"/>
          <p14:tracePt t="63428" x="7734300" y="4521200"/>
          <p14:tracePt t="63447" x="7702550" y="4514850"/>
          <p14:tracePt t="63459" x="7670800" y="4508500"/>
          <p14:tracePt t="63459" x="7632700" y="4502150"/>
          <p14:tracePt t="63459" x="7594600" y="4495800"/>
          <p14:tracePt t="63480" x="7556500" y="4489450"/>
          <p14:tracePt t="63480" x="7512050" y="4483100"/>
          <p14:tracePt t="63495" x="7467600" y="4483100"/>
          <p14:tracePt t="63495" x="7423150" y="4483100"/>
          <p14:tracePt t="63512" x="7378700" y="4489450"/>
          <p14:tracePt t="63512" x="7327900" y="4489450"/>
          <p14:tracePt t="63529" x="7283450" y="4495800"/>
          <p14:tracePt t="63529" x="7232650" y="4508500"/>
          <p14:tracePt t="63529" x="7181850" y="4514850"/>
          <p14:tracePt t="63547" x="7137400" y="4527550"/>
          <p14:tracePt t="63547" x="7092950" y="4540250"/>
          <p14:tracePt t="63562" x="7048500" y="4552950"/>
          <p14:tracePt t="63562" x="7004050" y="4565650"/>
          <p14:tracePt t="63578" x="6965950" y="4578350"/>
          <p14:tracePt t="63578" x="6921500" y="4591050"/>
          <p14:tracePt t="63595" x="6877050" y="4603750"/>
          <p14:tracePt t="63595" x="6826250" y="4622800"/>
          <p14:tracePt t="63612" x="6731000" y="4648200"/>
          <p14:tracePt t="63612" x="6686550" y="4667250"/>
          <p14:tracePt t="63629" x="6629400" y="4679950"/>
          <p14:tracePt t="63629" x="6578600" y="4692650"/>
          <p14:tracePt t="63645" x="6521450" y="4705350"/>
          <p14:tracePt t="63645" x="6470650" y="4718050"/>
          <p14:tracePt t="63662" x="6413500" y="4730750"/>
          <p14:tracePt t="63662" x="6299200" y="4743450"/>
          <p14:tracePt t="63680" x="6242050" y="4743450"/>
          <p14:tracePt t="63680" x="6184900" y="4737100"/>
          <p14:tracePt t="63698" x="6127750" y="4737100"/>
          <p14:tracePt t="63698" x="6064250" y="4724400"/>
          <p14:tracePt t="63713" x="6000750" y="4711700"/>
          <p14:tracePt t="63713" x="5937250" y="4692650"/>
          <p14:tracePt t="63730" x="5873750" y="4667250"/>
          <p14:tracePt t="63730" x="5810250" y="4641850"/>
          <p14:tracePt t="63730" x="5740400" y="4610100"/>
          <p14:tracePt t="63748" x="5676900" y="4572000"/>
          <p14:tracePt t="63761" x="5613400" y="4527550"/>
          <p14:tracePt t="63761" x="5492750" y="4425950"/>
          <p14:tracePt t="63779" x="5435600" y="4368800"/>
          <p14:tracePt t="63779" x="5384800" y="4305300"/>
          <p14:tracePt t="63796" x="5334000" y="4235450"/>
          <p14:tracePt t="63796" x="5295900" y="4159250"/>
          <p14:tracePt t="63812" x="5257800" y="4070350"/>
          <p14:tracePt t="63812" x="5219700" y="3981450"/>
          <p14:tracePt t="63812" x="5194300" y="3879850"/>
          <p14:tracePt t="63832" x="5168900" y="3771900"/>
          <p14:tracePt t="63844" x="5149850" y="3663950"/>
          <p14:tracePt t="63844" x="5124450" y="3441700"/>
          <p14:tracePt t="63863" x="5124450" y="3333750"/>
          <p14:tracePt t="63863" x="5124450" y="3225800"/>
          <p14:tracePt t="63880" x="5130800" y="3124200"/>
          <p14:tracePt t="63880" x="5149850" y="3028950"/>
          <p14:tracePt t="63896" x="5175250" y="2933700"/>
          <p14:tracePt t="63896" x="5207000" y="2851150"/>
          <p14:tracePt t="63896" x="5245100" y="2762250"/>
          <p14:tracePt t="63916" x="5295900" y="2673350"/>
          <p14:tracePt t="63916" x="5346700" y="2590800"/>
          <p14:tracePt t="63929" x="5410200" y="2508250"/>
          <p14:tracePt t="63929" x="5486400" y="2432050"/>
          <p14:tracePt t="63946" x="5562600" y="2362200"/>
          <p14:tracePt t="63946" x="5638800" y="2292350"/>
          <p14:tracePt t="63963" x="5727700" y="2228850"/>
          <p14:tracePt t="63963" x="5905500" y="2127250"/>
          <p14:tracePt t="63980" x="6000750" y="2082800"/>
          <p14:tracePt t="63980" x="6089650" y="2051050"/>
          <p14:tracePt t="63996" x="6184900" y="2019300"/>
          <p14:tracePt t="63996" x="6280150" y="1993900"/>
          <p14:tracePt t="64013" x="6375400" y="1974850"/>
          <p14:tracePt t="64013" x="6477000" y="1962150"/>
          <p14:tracePt t="64030" x="6572250" y="1955800"/>
          <p14:tracePt t="64030" x="6769100" y="1943100"/>
          <p14:tracePt t="64048" x="6864350" y="1949450"/>
          <p14:tracePt t="64048" x="6953250" y="1949450"/>
          <p14:tracePt t="64064" x="7048500" y="1962150"/>
          <p14:tracePt t="64064" x="7137400" y="1968500"/>
          <p14:tracePt t="64080" x="7219950" y="1987550"/>
          <p14:tracePt t="64080" x="7308850" y="2006600"/>
          <p14:tracePt t="64080" x="7391400" y="2032000"/>
          <p14:tracePt t="64099" x="7473950" y="2057400"/>
          <p14:tracePt t="64112" x="7550150" y="2089150"/>
          <p14:tracePt t="64112" x="7708900" y="2165350"/>
          <p14:tracePt t="64132" x="7785100" y="2209800"/>
          <p14:tracePt t="64132" x="7854950" y="2260600"/>
          <p14:tracePt t="64148" x="7931150" y="2311400"/>
          <p14:tracePt t="64148" x="7994650" y="2368550"/>
          <p14:tracePt t="64164" x="8058150" y="2425700"/>
          <p14:tracePt t="64164" x="8121650" y="2489200"/>
          <p14:tracePt t="64180" x="8178800" y="2559050"/>
          <p14:tracePt t="64180" x="8229600" y="2622550"/>
          <p14:tracePt t="64180" x="8274050" y="2698750"/>
          <p14:tracePt t="64200" x="8318500" y="2768600"/>
          <p14:tracePt t="64212" x="8356600" y="2844800"/>
          <p14:tracePt t="64212" x="8413750" y="3003550"/>
          <p14:tracePt t="64231" x="8432800" y="3086100"/>
          <p14:tracePt t="64231" x="8445500" y="3168650"/>
          <p14:tracePt t="64247" x="8451850" y="3251200"/>
          <p14:tracePt t="64247" x="8458200" y="3340100"/>
          <p14:tracePt t="64264" x="8451850" y="3422650"/>
          <p14:tracePt t="64264" x="8426450" y="3587750"/>
          <p14:tracePt t="64281" x="8401050" y="3676650"/>
          <p14:tracePt t="64281" x="8375650" y="3752850"/>
          <p14:tracePt t="64298" x="8350250" y="3835400"/>
          <p14:tracePt t="64298" x="8312150" y="3905250"/>
          <p14:tracePt t="64315" x="8274050" y="3981450"/>
          <p14:tracePt t="64315" x="8229600" y="4044950"/>
          <p14:tracePt t="64331" x="8185150" y="4108450"/>
          <p14:tracePt t="64331" x="8089900" y="4210050"/>
          <p14:tracePt t="64348" x="8045450" y="4254500"/>
          <p14:tracePt t="64348" x="7994650" y="4292600"/>
          <p14:tracePt t="64364" x="7950200" y="4324350"/>
          <p14:tracePt t="64364" x="7912100" y="4349750"/>
          <p14:tracePt t="64381" x="7874000" y="4375150"/>
          <p14:tracePt t="64381" x="7835900" y="4394200"/>
          <p14:tracePt t="64381" x="7804150" y="4406900"/>
          <p14:tracePt t="64401" x="7778750" y="4413250"/>
          <p14:tracePt t="64413" x="7747000" y="4425950"/>
          <p14:tracePt t="64413" x="7702550" y="4432300"/>
          <p14:tracePt t="64432" x="7683500" y="4432300"/>
          <p14:tracePt t="64432" x="7664450" y="4438650"/>
          <p14:tracePt t="64448" x="7645400" y="4438650"/>
          <p14:tracePt t="64448" x="7626350" y="4438650"/>
          <p14:tracePt t="64448" x="7607300" y="4445000"/>
          <p14:tracePt t="64467" x="7588250" y="4451350"/>
          <p14:tracePt t="64479" x="7575550" y="4457700"/>
          <p14:tracePt t="64479" x="7537450" y="4483100"/>
          <p14:tracePt t="64500" x="7512050" y="4495800"/>
          <p14:tracePt t="64500" x="7486650" y="4514850"/>
          <p14:tracePt t="64516" x="7461250" y="4533900"/>
          <p14:tracePt t="64516" x="7429500" y="4552950"/>
          <p14:tracePt t="64532" x="7391400" y="4578350"/>
          <p14:tracePt t="64532" x="7353300" y="4603750"/>
          <p14:tracePt t="64549" x="7308850" y="4629150"/>
          <p14:tracePt t="64549" x="7258050" y="4660900"/>
          <p14:tracePt t="64549" x="7207250" y="4692650"/>
          <p14:tracePt t="64568" x="7143750" y="4724400"/>
          <p14:tracePt t="64568" x="7086600" y="4762500"/>
          <p14:tracePt t="64582" x="7016750" y="4800600"/>
          <p14:tracePt t="64582" x="6953250" y="4838700"/>
          <p14:tracePt t="64598" x="6877050" y="4876800"/>
          <p14:tracePt t="64598" x="6807200" y="4914900"/>
          <p14:tracePt t="64616" x="6737350" y="4959350"/>
          <p14:tracePt t="64616" x="6661150" y="4997450"/>
          <p14:tracePt t="64632" x="6584950" y="5035550"/>
          <p14:tracePt t="64632" x="6438900" y="5111750"/>
          <p14:tracePt t="64649" x="6362700" y="5143500"/>
          <p14:tracePt t="64649" x="6292850" y="5181600"/>
          <p14:tracePt t="64665" x="6223000" y="5207000"/>
          <p14:tracePt t="64665" x="6153150" y="5238750"/>
          <p14:tracePt t="64682" x="6089650" y="5264150"/>
          <p14:tracePt t="64682" x="5975350" y="5314950"/>
          <p14:tracePt t="64700" x="5918200" y="5334000"/>
          <p14:tracePt t="64700" x="5867400" y="5359400"/>
          <p14:tracePt t="64716" x="5822950" y="5372100"/>
          <p14:tracePt t="64716" x="5784850" y="5384800"/>
          <p14:tracePt t="64733" x="5746750" y="5397500"/>
          <p14:tracePt t="64733" x="5715000" y="5410200"/>
          <p14:tracePt t="64749" x="5689600" y="5416550"/>
          <p14:tracePt t="64749" x="5664200" y="5422900"/>
          <p14:tracePt t="64749" x="5651500" y="5429250"/>
          <p14:tracePt t="64768" x="5632450" y="5429250"/>
          <p14:tracePt t="64781" x="5619750" y="5435600"/>
          <p14:tracePt t="64781" x="5594350" y="5441950"/>
          <p14:tracePt t="64800" x="5581650" y="5448300"/>
          <p14:tracePt t="64800" x="5575300" y="5454650"/>
          <p14:tracePt t="64816" x="5562600" y="5461000"/>
          <p14:tracePt t="64816" x="5556250" y="5467350"/>
          <p14:tracePt t="64816" x="5543550" y="5473700"/>
          <p14:tracePt t="64836" x="5537200" y="5480050"/>
          <p14:tracePt t="64849" x="5524500" y="5486400"/>
          <p14:tracePt t="64849" x="5511800" y="5492750"/>
          <p14:tracePt t="64849" x="5499100" y="5499100"/>
          <p14:tracePt t="64869" x="5486400" y="5511800"/>
          <p14:tracePt t="64869" x="5473700" y="5518150"/>
          <p14:tracePt t="64884" x="5454650" y="5530850"/>
          <p14:tracePt t="64884" x="5435600" y="5543550"/>
          <p14:tracePt t="64900" x="5416550" y="5549900"/>
          <p14:tracePt t="64900" x="5391150" y="5562600"/>
          <p14:tracePt t="64917" x="5365750" y="5568950"/>
          <p14:tracePt t="64917" x="5340350" y="5581650"/>
          <p14:tracePt t="64934" x="5308600" y="5588000"/>
          <p14:tracePt t="64934" x="5245100" y="5594350"/>
          <p14:tracePt t="64950" x="5213350" y="5600700"/>
          <p14:tracePt t="64950" x="5175250" y="5607050"/>
          <p14:tracePt t="64967" x="5143500" y="5607050"/>
          <p14:tracePt t="64967" x="5105400" y="5613400"/>
          <p14:tracePt t="64983" x="5073650" y="5613400"/>
          <p14:tracePt t="64983" x="4997450" y="5619750"/>
          <p14:tracePt t="65000" x="4959350" y="5619750"/>
          <p14:tracePt t="65000" x="4921250" y="5619750"/>
          <p14:tracePt t="65017" x="4883150" y="5613400"/>
          <p14:tracePt t="65017" x="4838700" y="5613400"/>
          <p14:tracePt t="65034" x="4794250" y="5607050"/>
          <p14:tracePt t="65034" x="4749800" y="5600700"/>
          <p14:tracePt t="65051" x="4705350" y="5594350"/>
          <p14:tracePt t="65051" x="4622800" y="5581650"/>
          <p14:tracePt t="65068" x="4578350" y="5568950"/>
          <p14:tracePt t="65068" x="4546600" y="5556250"/>
          <p14:tracePt t="65084" x="4508500" y="5543550"/>
          <p14:tracePt t="65084" x="4476750" y="5530850"/>
          <p14:tracePt t="65100" x="4451350" y="5511800"/>
          <p14:tracePt t="65100" x="4425950" y="5492750"/>
          <p14:tracePt t="65100" x="4406900" y="5467350"/>
          <p14:tracePt t="65120" x="4387850" y="5441950"/>
          <p14:tracePt t="65132" x="4375150" y="5410200"/>
          <p14:tracePt t="65132" x="4356100" y="5340350"/>
          <p14:tracePt t="65152" x="4356100" y="5302250"/>
          <p14:tracePt t="65152" x="4362450" y="5264150"/>
          <p14:tracePt t="65168" x="4368800" y="5226050"/>
          <p14:tracePt t="65168" x="4387850" y="5187950"/>
          <p14:tracePt t="65184" x="4406900" y="5149850"/>
          <p14:tracePt t="65184" x="4432300" y="5118100"/>
          <p14:tracePt t="65184" x="4464050" y="5080000"/>
          <p14:tracePt t="65204" x="4502150" y="5054600"/>
          <p14:tracePt t="65215" x="4546600" y="5022850"/>
          <p14:tracePt t="65215" x="4591050" y="4997450"/>
          <p14:tracePt t="65215" x="4641850" y="4978400"/>
          <p14:tracePt t="65236" x="4699000" y="4959350"/>
          <p14:tracePt t="65236" x="4756150" y="4940300"/>
          <p14:tracePt t="65251" x="4819650" y="4927600"/>
          <p14:tracePt t="65251" x="4883150" y="4921250"/>
          <p14:tracePt t="65268" x="4953000" y="4921250"/>
          <p14:tracePt t="65268" x="5016500" y="4921250"/>
          <p14:tracePt t="65284" x="5080000" y="4921250"/>
          <p14:tracePt t="65284" x="5207000" y="4940300"/>
          <p14:tracePt t="65301" x="5257800" y="4959350"/>
          <p14:tracePt t="65301" x="5314950" y="4972050"/>
          <p14:tracePt t="65318" x="5359400" y="4991100"/>
          <p14:tracePt t="65318" x="5403850" y="5016500"/>
          <p14:tracePt t="65335" x="5441950" y="5035550"/>
          <p14:tracePt t="65335" x="5473700" y="5060950"/>
          <p14:tracePt t="65351" x="5499100" y="5086350"/>
          <p14:tracePt t="65351" x="5530850" y="5137150"/>
          <p14:tracePt t="65368" x="5543550" y="5156200"/>
          <p14:tracePt t="65368" x="5549900" y="5181600"/>
          <p14:tracePt t="65385" x="5549900" y="5213350"/>
          <p14:tracePt t="65385" x="5543550" y="5238750"/>
          <p14:tracePt t="65402" x="5537200" y="5264150"/>
          <p14:tracePt t="65402" x="5530850" y="5289550"/>
          <p14:tracePt t="65402" x="5518150" y="5321300"/>
          <p14:tracePt t="65420" x="5505450" y="5346700"/>
          <p14:tracePt t="65433" x="5492750" y="5372100"/>
          <p14:tracePt t="65433" x="5454650" y="5416550"/>
          <p14:tracePt t="65452" x="5435600" y="5441950"/>
          <p14:tracePt t="65452" x="5416550" y="5461000"/>
          <p14:tracePt t="65469" x="5397500" y="5480050"/>
          <p14:tracePt t="65469" x="5378450" y="5505450"/>
          <p14:tracePt t="65485" x="5353050" y="5524500"/>
          <p14:tracePt t="65485" x="5334000" y="5543550"/>
          <p14:tracePt t="65485" x="5308600" y="5556250"/>
          <p14:tracePt t="65504" x="5289550" y="5575300"/>
          <p14:tracePt t="65516" x="5264150" y="5588000"/>
          <p14:tracePt t="65516" x="5219700" y="5619750"/>
          <p14:tracePt t="65536" x="5194300" y="5632450"/>
          <p14:tracePt t="65536" x="5175250" y="5638800"/>
          <p14:tracePt t="65552" x="5156200" y="5651500"/>
          <p14:tracePt t="65552" x="5130800" y="5657850"/>
          <p14:tracePt t="65552" x="5111750" y="5670550"/>
          <p14:tracePt t="65571" x="5092700" y="5676900"/>
          <p14:tracePt t="65583" x="5067300" y="5683250"/>
          <p14:tracePt t="65583" x="5022850" y="5689600"/>
          <p14:tracePt t="65603" x="5003800" y="5695950"/>
          <p14:tracePt t="65603" x="4984750" y="5702300"/>
          <p14:tracePt t="65619" x="4965700" y="5702300"/>
          <p14:tracePt t="65619" x="4946650" y="5702300"/>
          <p14:tracePt t="65636" x="4927600" y="5702300"/>
          <p14:tracePt t="65636" x="4914900" y="5702300"/>
          <p14:tracePt t="65652" x="4902200" y="5702300"/>
          <p14:tracePt t="65652" x="4876800" y="5702300"/>
          <p14:tracePt t="65669" x="4864100" y="5702300"/>
          <p14:tracePt t="65669" x="4857750" y="5702300"/>
          <p14:tracePt t="65686" x="4851400" y="5702300"/>
          <p14:tracePt t="65686" x="4845050" y="5702300"/>
          <p14:tracePt t="65704" x="4838700" y="5702300"/>
          <p14:tracePt t="65718" x="4838700" y="5695950"/>
          <p14:tracePt t="65743" x="4845050" y="5689600"/>
          <p14:tracePt t="65775" x="4851400" y="5676900"/>
          <p14:tracePt t="65787" x="4857750" y="5676900"/>
          <p14:tracePt t="65795" x="4857750" y="5670550"/>
          <p14:tracePt t="65804" x="4864100" y="5664200"/>
          <p14:tracePt t="65818" x="4870450" y="5657850"/>
          <p14:tracePt t="65835" x="4876800" y="5651500"/>
          <p14:tracePt t="65851" x="4883150" y="5645150"/>
          <p14:tracePt t="65868" x="4883150" y="5638800"/>
          <p14:tracePt t="65885" x="4883150" y="5632450"/>
          <p14:tracePt t="65907" x="4889500" y="5626100"/>
          <p14:tracePt t="65959" x="4895850" y="5626100"/>
          <p14:tracePt t="65975" x="4902200" y="5619750"/>
          <p14:tracePt t="65991" x="4908550" y="5613400"/>
          <p14:tracePt t="66008" x="4914900" y="5607050"/>
          <p14:tracePt t="66036" x="4921250" y="5607050"/>
          <p14:tracePt t="66060" x="4927600" y="5607050"/>
          <p14:tracePt t="66080" x="4933950" y="5613400"/>
          <p14:tracePt t="66104" x="4933950" y="5607050"/>
          <p14:tracePt t="66157" x="4927600" y="5600700"/>
          <p14:tracePt t="66179" x="4921250" y="5600700"/>
          <p14:tracePt t="66208" x="4927600" y="5594350"/>
          <p14:tracePt t="66345" x="4933950" y="5594350"/>
          <p14:tracePt t="66368" x="4940300" y="5594350"/>
          <p14:tracePt t="66389" x="4946650" y="5588000"/>
          <p14:tracePt t="66411" x="4953000" y="5588000"/>
          <p14:tracePt t="66440" x="4946650" y="5588000"/>
          <p14:tracePt t="66515" x="4953000" y="5588000"/>
          <p14:tracePt t="66609" x="4965700" y="5581650"/>
          <p14:tracePt t="66696" x="4972050" y="5581650"/>
          <p14:tracePt t="66712" x="4978400" y="5581650"/>
          <p14:tracePt t="66722" x="4978400" y="5575300"/>
          <p14:tracePt t="66722" x="4991100" y="5575300"/>
          <p14:tracePt t="66742" x="4997450" y="5568950"/>
          <p14:tracePt t="66742" x="5003800" y="5568950"/>
          <p14:tracePt t="66758" x="5010150" y="5568950"/>
          <p14:tracePt t="66758" x="5016500" y="5562600"/>
          <p14:tracePt t="66774" x="5022850" y="5562600"/>
          <p14:tracePt t="66774" x="5022850" y="5556250"/>
          <p14:tracePt t="66774" x="5029200" y="5556250"/>
          <p14:tracePt t="66794" x="5035550" y="5549900"/>
          <p14:tracePt t="66805" x="5041900" y="5549900"/>
          <p14:tracePt t="66822" x="5048250" y="5543550"/>
          <p14:tracePt t="66839" x="5054600" y="5537200"/>
          <p14:tracePt t="66856" x="5060950" y="5530850"/>
          <p14:tracePt t="66872" x="5067300" y="5530850"/>
          <p14:tracePt t="66889" x="5073650" y="5530850"/>
          <p14:tracePt t="66905" x="5080000" y="5530850"/>
          <p14:tracePt t="66905" x="5086350" y="5530850"/>
          <p14:tracePt t="66923" x="5086350" y="5537200"/>
          <p14:tracePt t="66939" x="5092700" y="5537200"/>
          <p14:tracePt t="66955" x="5099050" y="5537200"/>
          <p14:tracePt t="66972" x="5105400" y="5543550"/>
          <p14:tracePt t="66989" x="5111750" y="5543550"/>
          <p14:tracePt t="67005" x="5111750" y="5549900"/>
          <p14:tracePt t="67022" x="5118100" y="5543550"/>
          <p14:tracePt t="67079" x="5111750" y="5537200"/>
          <p14:tracePt t="67116" x="5111750" y="5530850"/>
          <p14:tracePt t="67148" x="5105400" y="5524500"/>
          <p14:tracePt t="67176" x="5111750" y="5524500"/>
          <p14:tracePt t="67217" x="5124450" y="5524500"/>
          <p14:tracePt t="67245" x="5130800" y="5524500"/>
          <p14:tracePt t="67253" x="5137150" y="5524500"/>
          <p14:tracePt t="67261" x="5143500" y="5530850"/>
          <p14:tracePt t="67274" x="5156200" y="5530850"/>
          <p14:tracePt t="67274" x="5168900" y="5537200"/>
          <p14:tracePt t="67293" x="5175250" y="5537200"/>
          <p14:tracePt t="67293" x="5187950" y="5543550"/>
          <p14:tracePt t="67310" x="5194300" y="5543550"/>
          <p14:tracePt t="67310" x="5207000" y="5549900"/>
          <p14:tracePt t="67326" x="5213350" y="5549900"/>
          <p14:tracePt t="67326" x="5232400" y="5562600"/>
          <p14:tracePt t="67343" x="5238750" y="5562600"/>
          <p14:tracePt t="67343" x="5251450" y="5568950"/>
          <p14:tracePt t="67359" x="5257800" y="5575300"/>
          <p14:tracePt t="67359" x="5264150" y="5575300"/>
          <p14:tracePt t="67376" x="5264150" y="5581650"/>
          <p14:tracePt t="67391" x="5270500" y="5581650"/>
          <p14:tracePt t="67408" x="5270500" y="5588000"/>
          <p14:tracePt t="67424" x="5264150" y="5594350"/>
          <p14:tracePt t="67441" x="5257800" y="5594350"/>
          <p14:tracePt t="67441" x="5257800" y="5600700"/>
          <p14:tracePt t="67441" x="5251450" y="5607050"/>
          <p14:tracePt t="67462" x="5245100" y="5607050"/>
          <p14:tracePt t="67474" x="5238750" y="5613400"/>
          <p14:tracePt t="67474" x="5219700" y="5619750"/>
          <p14:tracePt t="67494" x="5207000" y="5626100"/>
          <p14:tracePt t="67494" x="5194300" y="5626100"/>
          <p14:tracePt t="67510" x="5175250" y="5632450"/>
          <p14:tracePt t="67510" x="5156200" y="5632450"/>
          <p14:tracePt t="67526" x="5130800" y="5632450"/>
          <p14:tracePt t="67526" x="5099050" y="5626100"/>
          <p14:tracePt t="67526" x="5067300" y="5626100"/>
          <p14:tracePt t="67546" x="5029200" y="5619750"/>
          <p14:tracePt t="67558" x="4984750" y="5613400"/>
          <p14:tracePt t="67558" x="4895850" y="5600700"/>
          <p14:tracePt t="67577" x="4851400" y="5594350"/>
          <p14:tracePt t="67577" x="4813300" y="5581650"/>
          <p14:tracePt t="67594" x="4768850" y="5575300"/>
          <p14:tracePt t="67594" x="4730750" y="5562600"/>
          <p14:tracePt t="67610" x="4692650" y="5543550"/>
          <p14:tracePt t="67610" x="4654550" y="5530850"/>
          <p14:tracePt t="67610" x="4622800" y="5505450"/>
          <p14:tracePt t="67629" x="4591050" y="5473700"/>
          <p14:tracePt t="67629" x="4565650" y="5441950"/>
          <p14:tracePt t="67644" x="4540250" y="5403850"/>
          <p14:tracePt t="67644" x="4514850" y="5365750"/>
          <p14:tracePt t="67660" x="4495800" y="5321300"/>
          <p14:tracePt t="67660" x="4483100" y="5276850"/>
          <p14:tracePt t="67677" x="4476750" y="5238750"/>
          <p14:tracePt t="67677" x="4476750" y="5149850"/>
          <p14:tracePt t="67694" x="4489450" y="5111750"/>
          <p14:tracePt t="67694" x="4508500" y="5073650"/>
          <p14:tracePt t="67712" x="4527550" y="5041900"/>
          <p14:tracePt t="67712" x="4559300" y="5003800"/>
          <p14:tracePt t="67727" x="4591050" y="4972050"/>
          <p14:tracePt t="67727" x="4635500" y="4940300"/>
          <p14:tracePt t="67744" x="4673600" y="4914900"/>
          <p14:tracePt t="67744" x="4775200" y="4864100"/>
          <p14:tracePt t="67761" x="4832350" y="4845050"/>
          <p14:tracePt t="67761" x="4889500" y="4826000"/>
          <p14:tracePt t="67778" x="4953000" y="4819650"/>
          <p14:tracePt t="67778" x="5016500" y="4813300"/>
          <p14:tracePt t="67794" x="5080000" y="4819650"/>
          <p14:tracePt t="67794" x="5149850" y="4826000"/>
          <p14:tracePt t="67794" x="5219700" y="4838700"/>
          <p14:tracePt t="67813" x="5283200" y="4851400"/>
          <p14:tracePt t="67826" x="5340350" y="4876800"/>
          <p14:tracePt t="67826" x="5454650" y="4921250"/>
          <p14:tracePt t="67846" x="5505450" y="4953000"/>
          <p14:tracePt t="67846" x="5549900" y="4978400"/>
          <p14:tracePt t="67862" x="5588000" y="5010150"/>
          <p14:tracePt t="67862" x="5619750" y="5048250"/>
          <p14:tracePt t="67878" x="5645150" y="5080000"/>
          <p14:tracePt t="67878" x="5670550" y="5111750"/>
          <p14:tracePt t="67895" x="5689600" y="5149850"/>
          <p14:tracePt t="67895" x="5702300" y="5187950"/>
          <p14:tracePt t="67895" x="5708650" y="5219700"/>
          <p14:tracePt t="67914" x="5708650" y="5257800"/>
          <p14:tracePt t="67926" x="5708650" y="5295900"/>
          <p14:tracePt t="67926" x="5689600" y="5365750"/>
          <p14:tracePt t="67945" x="5676900" y="5397500"/>
          <p14:tracePt t="67945" x="5651500" y="5429250"/>
          <p14:tracePt t="67961" x="5626100" y="5461000"/>
          <p14:tracePt t="67961" x="5600700" y="5492750"/>
          <p14:tracePt t="67978" x="5568950" y="5518150"/>
          <p14:tracePt t="67978" x="5505450" y="5556250"/>
          <p14:tracePt t="67995" x="5467350" y="5568950"/>
          <p14:tracePt t="67995" x="5435600" y="5581650"/>
          <p14:tracePt t="68011" x="5403850" y="5594350"/>
          <p14:tracePt t="68011" x="5372100" y="5600700"/>
          <p14:tracePt t="68028" x="5340350" y="5600700"/>
          <p14:tracePt t="68028" x="5314950" y="5600700"/>
          <p14:tracePt t="68045" x="5283200" y="5600700"/>
          <p14:tracePt t="68045" x="5238750" y="5600700"/>
          <p14:tracePt t="68062" x="5219700" y="5594350"/>
          <p14:tracePt t="68062" x="5200650" y="5594350"/>
          <p14:tracePt t="68079" x="5181600" y="5588000"/>
          <p14:tracePt t="68079" x="5175250" y="5588000"/>
          <p14:tracePt t="68095" x="5162550" y="5581650"/>
          <p14:tracePt t="68095" x="5156200" y="5581650"/>
          <p14:tracePt t="68113" x="5149850" y="5575300"/>
          <p14:tracePt t="68127" x="5156200" y="5581650"/>
          <p14:tracePt t="68153" x="5162550" y="5581650"/>
          <p14:tracePt t="68161" x="5168900" y="5588000"/>
          <p14:tracePt t="68161" x="5175250" y="5588000"/>
          <p14:tracePt t="68179" x="5181600" y="5594350"/>
          <p14:tracePt t="68179" x="5187950" y="5600700"/>
          <p14:tracePt t="68179" x="5194300" y="5607050"/>
          <p14:tracePt t="68198" x="5200650" y="5607050"/>
          <p14:tracePt t="68210" x="5207000" y="5613400"/>
          <p14:tracePt t="68210" x="5219700" y="5619750"/>
          <p14:tracePt t="68230" x="5226050" y="5626100"/>
          <p14:tracePt t="68230" x="5232400" y="5632450"/>
          <p14:tracePt t="68246" x="5238750" y="5632450"/>
          <p14:tracePt t="68261" x="5245100" y="5638800"/>
          <p14:tracePt t="68277" x="5251450" y="5638800"/>
          <p14:tracePt t="68294" x="5251450" y="5645150"/>
          <p14:tracePt t="68311" x="5257800" y="5645150"/>
          <p14:tracePt t="68421" x="5264150" y="5651500"/>
          <p14:tracePt t="68437" x="5270500" y="5657850"/>
          <p14:tracePt t="68445" x="5276850" y="5664200"/>
          <p14:tracePt t="68445" x="5283200" y="5670550"/>
          <p14:tracePt t="68463" x="5289550" y="5676900"/>
          <p14:tracePt t="68463" x="5302250" y="5683250"/>
          <p14:tracePt t="68463" x="5314950" y="5695950"/>
          <p14:tracePt t="68482" x="5327650" y="5708650"/>
          <p14:tracePt t="68494" x="5340350" y="5715000"/>
          <p14:tracePt t="68494" x="5365750" y="5740400"/>
          <p14:tracePt t="68513" x="5384800" y="5746750"/>
          <p14:tracePt t="68513" x="5397500" y="5759450"/>
          <p14:tracePt t="68530" x="5416550" y="5765800"/>
          <p14:tracePt t="68530" x="5429250" y="5778500"/>
          <p14:tracePt t="68547" x="5448300" y="5784850"/>
          <p14:tracePt t="68547" x="5467350" y="5791200"/>
          <p14:tracePt t="68547" x="5480050" y="5797550"/>
          <p14:tracePt t="68566" x="5499100" y="5803900"/>
          <p14:tracePt t="68578" x="5518150" y="5810250"/>
          <p14:tracePt t="68578" x="5549900" y="5816600"/>
          <p14:tracePt t="68598" x="5568950" y="5816600"/>
          <p14:tracePt t="68598" x="5588000" y="5822950"/>
          <p14:tracePt t="68614" x="5607050" y="5822950"/>
          <p14:tracePt t="68614" x="5626100" y="5829300"/>
          <p14:tracePt t="68630" x="5645150" y="5835650"/>
          <p14:tracePt t="68630" x="5657850" y="5842000"/>
          <p14:tracePt t="68647" x="5689600" y="5848350"/>
          <p14:tracePt t="68647" x="5708650" y="5861050"/>
          <p14:tracePt t="68664" x="5721350" y="5867400"/>
          <p14:tracePt t="68664" x="5734050" y="5873750"/>
          <p14:tracePt t="68680" x="5746750" y="5880100"/>
          <p14:tracePt t="68680" x="5759450" y="5886450"/>
          <p14:tracePt t="68697" x="5765800" y="5892800"/>
          <p14:tracePt t="68697" x="5784850" y="5905500"/>
          <p14:tracePt t="68716" x="5791200" y="5911850"/>
          <p14:tracePt t="68729" x="5797550" y="5918200"/>
          <p14:tracePt t="68746" x="5797550" y="5924550"/>
          <p14:tracePt t="68762" x="5797550" y="5930900"/>
          <p14:tracePt t="68762" x="5791200" y="5937250"/>
          <p14:tracePt t="68782" x="5791200" y="5943600"/>
          <p14:tracePt t="68805" x="5797550" y="5949950"/>
          <p14:tracePt t="68828" x="5797550" y="5956300"/>
          <p14:tracePt t="68842" x="5803900" y="5956300"/>
          <p14:tracePt t="68857" x="5803900" y="5962650"/>
          <p14:tracePt t="68873" x="5797550" y="5969000"/>
          <p14:tracePt t="68889" x="5784850" y="5975350"/>
          <p14:tracePt t="68896" x="5778500" y="5975350"/>
          <p14:tracePt t="68896" x="5759450" y="5981700"/>
          <p14:tracePt t="68915" x="5746750" y="5981700"/>
          <p14:tracePt t="68915" x="5721350" y="5981700"/>
          <p14:tracePt t="68915" x="5695950" y="5988050"/>
          <p14:tracePt t="68934" x="5670550" y="5988050"/>
          <p14:tracePt t="68946" x="5638800" y="5988050"/>
          <p14:tracePt t="68946" x="5575300" y="5988050"/>
          <p14:tracePt t="68965" x="5537200" y="5988050"/>
          <p14:tracePt t="68965" x="5499100" y="5988050"/>
          <p14:tracePt t="68982" x="5467350" y="5981700"/>
          <p14:tracePt t="68982" x="5429250" y="5975350"/>
          <p14:tracePt t="68998" x="5391150" y="5969000"/>
          <p14:tracePt t="68998" x="5321300" y="5943600"/>
          <p14:tracePt t="69015" x="5295900" y="5930900"/>
          <p14:tracePt t="69015" x="5264150" y="5911850"/>
          <p14:tracePt t="69031" x="5238750" y="5886450"/>
          <p14:tracePt t="69031" x="5219700" y="5861050"/>
          <p14:tracePt t="69049" x="5200650" y="5835650"/>
          <p14:tracePt t="69049" x="5194300" y="5810250"/>
          <p14:tracePt t="69065" x="5187950" y="5784850"/>
          <p14:tracePt t="69065" x="5200650" y="5740400"/>
          <p14:tracePt t="69082" x="5213350" y="5715000"/>
          <p14:tracePt t="69082" x="5238750" y="5689600"/>
          <p14:tracePt t="69098" x="5264150" y="5664200"/>
          <p14:tracePt t="69098" x="5295900" y="5638800"/>
          <p14:tracePt t="69116" x="5334000" y="5613400"/>
          <p14:tracePt t="69116" x="5372100" y="5588000"/>
          <p14:tracePt t="69116" x="5416550" y="5556250"/>
          <p14:tracePt t="69134" x="5461000" y="5530850"/>
          <p14:tracePt t="69147" x="5511800" y="5505450"/>
          <p14:tracePt t="69147" x="5613400" y="5461000"/>
          <p14:tracePt t="69166" x="5664200" y="5448300"/>
          <p14:tracePt t="69166" x="5721350" y="5435600"/>
          <p14:tracePt t="69182" x="5778500" y="5422900"/>
          <p14:tracePt t="69182" x="5829300" y="5422900"/>
          <p14:tracePt t="69182" x="5886450" y="5422900"/>
          <p14:tracePt t="69202" x="5943600" y="5429250"/>
          <p14:tracePt t="69214" x="6000750" y="5435600"/>
          <p14:tracePt t="69214" x="6108700" y="5461000"/>
          <p14:tracePt t="69235" x="6159500" y="5480050"/>
          <p14:tracePt t="69235" x="6210300" y="5505450"/>
          <p14:tracePt t="69250" x="6254750" y="5524500"/>
          <p14:tracePt t="69250" x="6305550" y="5556250"/>
          <p14:tracePt t="69266" x="6343650" y="5581650"/>
          <p14:tracePt t="69266" x="6381750" y="5613400"/>
          <p14:tracePt t="69282" x="6419850" y="5645150"/>
          <p14:tracePt t="69282" x="6451600" y="5670550"/>
          <p14:tracePt t="69282" x="6477000" y="5702300"/>
          <p14:tracePt t="69301" x="6496050" y="5727700"/>
          <p14:tracePt t="69301" x="6515100" y="5759450"/>
          <p14:tracePt t="69316" x="6527800" y="5784850"/>
          <p14:tracePt t="69316" x="6534150" y="5810250"/>
          <p14:tracePt t="69333" x="6540500" y="5835650"/>
          <p14:tracePt t="69333" x="6540500" y="5861050"/>
          <p14:tracePt t="69349" x="6534150" y="5880100"/>
          <p14:tracePt t="69349" x="6521450" y="5899150"/>
          <p14:tracePt t="69366" x="6508750" y="5918200"/>
          <p14:tracePt t="69366" x="6470650" y="5956300"/>
          <p14:tracePt t="69383" x="6445250" y="5969000"/>
          <p14:tracePt t="69383" x="6413500" y="5975350"/>
          <p14:tracePt t="69399" x="6381750" y="5981700"/>
          <p14:tracePt t="69399" x="6350000" y="5988050"/>
          <p14:tracePt t="69416" x="6318250" y="5994400"/>
          <p14:tracePt t="69416" x="6248400" y="5994400"/>
          <p14:tracePt t="69433" x="6223000" y="5994400"/>
          <p14:tracePt t="69433" x="6191250" y="5994400"/>
          <p14:tracePt t="69451" x="6165850" y="5994400"/>
          <p14:tracePt t="69451" x="6146800" y="5988050"/>
          <p14:tracePt t="69467" x="6127750" y="5988050"/>
          <p14:tracePt t="69467" x="6115050" y="5981700"/>
          <p14:tracePt t="69483" x="6102350" y="5981700"/>
          <p14:tracePt t="69483" x="6096000" y="5975350"/>
          <p14:tracePt t="69483" x="6089650" y="5975350"/>
          <p14:tracePt t="69502" x="6089650" y="5969000"/>
          <p14:tracePt t="69518" x="6096000" y="5956300"/>
          <p14:tracePt t="69534" x="6108700" y="5956300"/>
          <p14:tracePt t="69534" x="6115050" y="5949950"/>
          <p14:tracePt t="69550" x="6127750" y="5943600"/>
          <p14:tracePt t="69550" x="6140450" y="5943600"/>
          <p14:tracePt t="69567" x="6153150" y="5937250"/>
          <p14:tracePt t="69567" x="6165850" y="5930900"/>
          <p14:tracePt t="69567" x="6184900" y="5930900"/>
          <p14:tracePt t="69586" x="6197600" y="5924550"/>
          <p14:tracePt t="69598" x="6216650" y="5924550"/>
          <p14:tracePt t="69598" x="6254750" y="5911850"/>
          <p14:tracePt t="69617" x="6280150" y="5911850"/>
          <p14:tracePt t="69617" x="6311900" y="5911850"/>
          <p14:tracePt t="69634" x="6343650" y="5911850"/>
          <p14:tracePt t="69634" x="6381750" y="5911850"/>
          <p14:tracePt t="69650" x="6419850" y="5911850"/>
          <p14:tracePt t="69650" x="6464300" y="5911850"/>
          <p14:tracePt t="69667" x="6565900" y="5911850"/>
          <p14:tracePt t="69667" x="6623050" y="5911850"/>
          <p14:tracePt t="69684" x="6673850" y="5911850"/>
          <p14:tracePt t="69684" x="6731000" y="5905500"/>
          <p14:tracePt t="69701" x="6788150" y="5905500"/>
          <p14:tracePt t="69701" x="6838950" y="5905500"/>
          <p14:tracePt t="69719" x="6896100" y="5905500"/>
          <p14:tracePt t="69719" x="6997700" y="5911850"/>
          <p14:tracePt t="69734" x="7048500" y="5911850"/>
          <p14:tracePt t="69734" x="7092950" y="5911850"/>
          <p14:tracePt t="69751" x="7137400" y="5918200"/>
          <p14:tracePt t="69751" x="7181850" y="5918200"/>
          <p14:tracePt t="69768" x="7226300" y="5918200"/>
          <p14:tracePt t="69768" x="7264400" y="5918200"/>
          <p14:tracePt t="69784" x="7302500" y="5924550"/>
          <p14:tracePt t="69784" x="7334250" y="5924550"/>
          <p14:tracePt t="69802" x="7385050" y="5930900"/>
          <p14:tracePt t="69802" x="7404100" y="5937250"/>
          <p14:tracePt t="69818" x="7416800" y="5937250"/>
          <p14:tracePt t="69818" x="7423150" y="5943600"/>
          <p14:tracePt t="69834" x="7423150" y="5949950"/>
          <p14:tracePt t="69849" x="7410450" y="5956300"/>
          <p14:tracePt t="69849" x="7397750" y="5956300"/>
          <p14:tracePt t="69849" x="7378700" y="5962650"/>
          <p14:tracePt t="69870" x="7359650" y="5962650"/>
          <p14:tracePt t="69883" x="7334250" y="5962650"/>
          <p14:tracePt t="69883" x="7270750" y="5962650"/>
          <p14:tracePt t="69902" x="7239000" y="5956300"/>
          <p14:tracePt t="69902" x="7207250" y="5956300"/>
          <p14:tracePt t="69918" x="7175500" y="5943600"/>
          <p14:tracePt t="69918" x="7137400" y="5930900"/>
          <p14:tracePt t="69935" x="7112000" y="5918200"/>
          <p14:tracePt t="69935" x="7086600" y="5899150"/>
          <p14:tracePt t="69935" x="7054850" y="5873750"/>
          <p14:tracePt t="69954" x="7035800" y="5848350"/>
          <p14:tracePt t="69966" x="7016750" y="5822950"/>
          <p14:tracePt t="69966" x="6997700" y="5759450"/>
          <p14:tracePt t="69985" x="6997700" y="5727700"/>
          <p14:tracePt t="69985" x="6997700" y="5695950"/>
          <p14:tracePt t="70002" x="7010400" y="5664200"/>
          <p14:tracePt t="70002" x="7035800" y="5632450"/>
          <p14:tracePt t="70018" x="7061200" y="5600700"/>
          <p14:tracePt t="70018" x="7131050" y="5543550"/>
          <p14:tracePt t="70036" x="7181850" y="5511800"/>
          <p14:tracePt t="70036" x="7232650" y="5486400"/>
          <p14:tracePt t="70052" x="7283450" y="5461000"/>
          <p14:tracePt t="70052" x="7340600" y="5441950"/>
          <p14:tracePt t="70069" x="7404100" y="5422900"/>
          <p14:tracePt t="70069" x="7467600" y="5403850"/>
          <p14:tracePt t="70085" x="7531100" y="5391150"/>
          <p14:tracePt t="70085" x="7670800" y="5378450"/>
          <p14:tracePt t="70102" x="7740650" y="5372100"/>
          <p14:tracePt t="70102" x="7810500" y="5372100"/>
          <p14:tracePt t="70119" x="7880350" y="5372100"/>
          <p14:tracePt t="70119" x="7950200" y="5378450"/>
          <p14:tracePt t="70135" x="8026400" y="5384800"/>
          <p14:tracePt t="70135" x="8089900" y="5391150"/>
          <p14:tracePt t="70135" x="8159750" y="5403850"/>
          <p14:tracePt t="70154" x="8223250" y="5416550"/>
          <p14:tracePt t="70167" x="8280400" y="5429250"/>
          <p14:tracePt t="70167" x="8388350" y="5461000"/>
          <p14:tracePt t="70186" x="8432800" y="5480050"/>
          <p14:tracePt t="70186" x="8477250" y="5505450"/>
          <p14:tracePt t="70203" x="8509000" y="5524500"/>
          <p14:tracePt t="70203" x="8540750" y="5549900"/>
          <p14:tracePt t="70203" x="8566150" y="5575300"/>
          <p14:tracePt t="70222" x="8585200" y="5600700"/>
          <p14:tracePt t="70234" x="8597900" y="5626100"/>
          <p14:tracePt t="70234" x="8604250" y="5651500"/>
          <p14:tracePt t="70234" x="8604250" y="5676900"/>
          <p14:tracePt t="70255" x="8604250" y="5695950"/>
          <p14:tracePt t="70255" x="8591550" y="5721350"/>
          <p14:tracePt t="70270" x="8578850" y="5734050"/>
          <p14:tracePt t="70270" x="8559800" y="5753100"/>
          <p14:tracePt t="70286" x="8534400" y="5772150"/>
          <p14:tracePt t="70286" x="8502650" y="5791200"/>
          <p14:tracePt t="70303" x="8470900" y="5803900"/>
          <p14:tracePt t="70303" x="8432800" y="5822950"/>
          <p14:tracePt t="70303" x="8394700" y="5835650"/>
          <p14:tracePt t="70322" x="8356600" y="5848350"/>
          <p14:tracePt t="70322" x="8318500" y="5861050"/>
          <p14:tracePt t="70336" x="8274050" y="5873750"/>
          <p14:tracePt t="70336" x="8242300" y="5880100"/>
          <p14:tracePt t="70353" x="8204200" y="5892800"/>
          <p14:tracePt t="70353" x="8172450" y="5899150"/>
          <p14:tracePt t="70370" x="8140700" y="5905500"/>
          <p14:tracePt t="70370" x="8108950" y="5911850"/>
          <p14:tracePt t="70386" x="8077200" y="5911850"/>
          <p14:tracePt t="70386" x="8032750" y="5918200"/>
          <p14:tracePt t="70403" x="8007350" y="5918200"/>
          <p14:tracePt t="70403" x="7988300" y="5918200"/>
          <p14:tracePt t="70420" x="7975600" y="5918200"/>
          <p14:tracePt t="70420" x="7956550" y="5918200"/>
          <p14:tracePt t="70437" x="7943850" y="5918200"/>
          <p14:tracePt t="70437" x="7924800" y="5911850"/>
          <p14:tracePt t="70454" x="7912100" y="5911850"/>
          <p14:tracePt t="70454" x="7905750" y="5911850"/>
          <p14:tracePt t="70471" x="7893050" y="5905500"/>
          <p14:tracePt t="70471" x="7886700" y="5905500"/>
          <p14:tracePt t="70487" x="7880350" y="5905500"/>
          <p14:tracePt t="70487" x="7867650" y="5905500"/>
          <p14:tracePt t="70503" x="7861300" y="5899150"/>
          <p14:tracePt t="70503" x="7854950" y="5899150"/>
          <p14:tracePt t="70503" x="7842250" y="5899150"/>
          <p14:tracePt t="70522" x="7835900" y="5892800"/>
          <p14:tracePt t="70535" x="7829550" y="5892800"/>
          <p14:tracePt t="70535" x="7810500" y="5880100"/>
          <p14:tracePt t="70555" x="7804150" y="5880100"/>
          <p14:tracePt t="70555" x="7797800" y="5873750"/>
          <p14:tracePt t="70571" x="7791450" y="5867400"/>
          <p14:tracePt t="70571" x="7785100" y="5867400"/>
          <p14:tracePt t="70587" x="7778750" y="5867400"/>
          <p14:tracePt t="70587" x="7766050" y="5861050"/>
          <p14:tracePt t="70587" x="7759700" y="5861050"/>
          <p14:tracePt t="70606" x="7753350" y="5861050"/>
          <p14:tracePt t="70622" x="7747000" y="5861050"/>
          <p14:tracePt t="70636" x="7740650" y="5861050"/>
          <p14:tracePt t="70652" x="7734300" y="5867400"/>
          <p14:tracePt t="70669" x="7734300" y="5873750"/>
          <p14:tracePt t="70686" x="7734300" y="5867400"/>
          <p14:tracePt t="70753" x="7740650" y="5867400"/>
          <p14:tracePt t="70793" x="7740650" y="5861050"/>
          <p14:tracePt t="70862" x="7740650" y="5867400"/>
          <p14:tracePt t="70922" x="7747000" y="5867400"/>
          <p14:tracePt t="71062" x="7753350" y="5867400"/>
          <p14:tracePt t="71137" x="7747000" y="5873750"/>
          <p14:tracePt t="71250" x="7747000" y="5880100"/>
          <p14:tracePt t="71353" x="7753350" y="5880100"/>
          <p14:tracePt t="71410" x="7759700" y="5886450"/>
          <p14:tracePt t="71514" x="7766050" y="5886450"/>
          <p14:tracePt t="71549" x="7772400" y="5886450"/>
          <p14:tracePt t="71610" x="7772400" y="5892800"/>
          <p14:tracePt t="71686" x="7766050" y="5892800"/>
          <p14:tracePt t="71714" x="7766050" y="5899150"/>
          <p14:tracePt t="71738" x="7759700" y="5899150"/>
          <p14:tracePt t="71762" x="7753350" y="5905500"/>
          <p14:tracePt t="71781" x="7747000" y="5911850"/>
          <p14:tracePt t="71814" x="7740650" y="5911850"/>
          <p14:tracePt t="71850" x="7740650" y="5918200"/>
          <p14:tracePt t="71994" x="7747000" y="5918200"/>
          <p14:tracePt t="72182" x="7747000" y="5911850"/>
          <p14:tracePt t="72226" x="7740650" y="5911850"/>
          <p14:tracePt t="72362" x="7740650" y="5918200"/>
          <p14:tracePt t="72457" x="7734300" y="5918200"/>
          <p14:tracePt t="72526" x="7727950" y="5911850"/>
          <p14:tracePt t="72602" x="7727950" y="5918200"/>
          <p14:tracePt t="72662" x="7734300" y="5918200"/>
          <p14:tracePt t="72690" x="7727950" y="5924550"/>
          <p14:tracePt t="72810" x="7721600" y="5924550"/>
          <p14:tracePt t="72834" x="7715250" y="5930900"/>
          <p14:tracePt t="72862" x="7715250" y="5937250"/>
          <p14:tracePt t="72914" x="7708900" y="5937250"/>
          <p14:tracePt t="72970" x="7702550" y="5937250"/>
          <p14:tracePt t="73014" x="7708900" y="5943600"/>
          <p14:tracePt t="73066" x="7715250" y="5943600"/>
          <p14:tracePt t="73090" x="7721600" y="5937250"/>
          <p14:tracePt t="73118" x="7721600" y="5943600"/>
          <p14:tracePt t="73170" x="7727950" y="5943600"/>
          <p14:tracePt t="73290" x="7734300" y="5943600"/>
          <p14:tracePt t="73330" x="7734300" y="5937250"/>
          <p14:tracePt t="73374" x="7734300" y="5930900"/>
          <p14:tracePt t="73418" x="7740650" y="5930900"/>
          <p14:tracePt t="73494" x="7734300" y="5924550"/>
          <p14:tracePt t="73574" x="7734300" y="5930900"/>
          <p14:tracePt t="73690" x="7721600" y="5937250"/>
          <p14:tracePt t="73710" x="7715250" y="5943600"/>
          <p14:tracePt t="73726" x="7708900" y="5943600"/>
          <p14:tracePt t="73743" x="7702550" y="5949950"/>
          <p14:tracePt t="73754" x="7708900" y="5943600"/>
          <p14:tracePt t="73814" x="7715250" y="5937250"/>
          <p14:tracePt t="73830" x="7721600" y="5924550"/>
          <p14:tracePt t="73845" x="7727950" y="5918200"/>
          <p14:tracePt t="73862" x="7734300" y="5911850"/>
          <p14:tracePt t="73874" x="7734300" y="5905500"/>
          <p14:tracePt t="73890" x="7734300" y="5899150"/>
          <p14:tracePt t="73906" x="7734300" y="5892800"/>
          <p14:tracePt t="73922" x="7734300" y="5886450"/>
          <p14:tracePt t="73943" x="7734300" y="5892800"/>
          <p14:tracePt t="74018" x="7727950" y="5899150"/>
          <p14:tracePt t="74050" x="7721600" y="5899150"/>
          <p14:tracePt t="74078" x="7721600" y="5905500"/>
          <p14:tracePt t="74102" x="7727950" y="5905500"/>
          <p14:tracePt t="74190" x="7721600" y="5905500"/>
          <p14:tracePt t="74234" x="7715250" y="5911850"/>
          <p14:tracePt t="74251" x="7702550" y="5911850"/>
          <p14:tracePt t="74267" x="7696200" y="5911850"/>
          <p14:tracePt t="74282" x="7689850" y="5918200"/>
          <p14:tracePt t="74291" x="7683500" y="5918200"/>
          <p14:tracePt t="74298" x="7677150" y="5918200"/>
          <p14:tracePt t="74298" x="7677150" y="5924550"/>
          <p14:tracePt t="74298" x="7670800" y="5924550"/>
          <p14:tracePt t="74319" x="7664450" y="5924550"/>
          <p14:tracePt t="74335" x="7658100" y="5930900"/>
          <p14:tracePt t="74351" x="7651750" y="5937250"/>
          <p14:tracePt t="74378" x="7658100" y="5937250"/>
          <p14:tracePt t="74414" x="7664450" y="5937250"/>
          <p14:tracePt t="74438" x="7670800" y="5937250"/>
          <p14:tracePt t="74454" x="7677150" y="5930900"/>
          <p14:tracePt t="74470" x="7683500" y="5930900"/>
          <p14:tracePt t="74490" x="7689850" y="5930900"/>
          <p14:tracePt t="74542" x="7696200" y="5924550"/>
          <p14:tracePt t="74566" x="7702550" y="5918200"/>
          <p14:tracePt t="74582" x="7708900" y="5918200"/>
          <p14:tracePt t="74594" x="7715250" y="5911850"/>
          <p14:tracePt t="74611" x="7715250" y="5905500"/>
          <p14:tracePt t="74626" x="7721600" y="5899150"/>
          <p14:tracePt t="74643" x="7727950" y="5899150"/>
          <p14:tracePt t="74662" x="7734300" y="5892800"/>
          <p14:tracePt t="74686" x="7740650" y="5886450"/>
          <p14:tracePt t="74710" x="7734300" y="5892800"/>
          <p14:tracePt t="74782" x="7727950" y="5892800"/>
          <p14:tracePt t="74806" x="7721600" y="5892800"/>
          <p14:tracePt t="74831" x="7715250" y="5892800"/>
          <p14:tracePt t="74859" x="7721600" y="5892800"/>
          <p14:tracePt t="74926" x="7715250" y="5892800"/>
          <p14:tracePt t="75074" x="7708900" y="5899150"/>
          <p14:tracePt t="75106" x="7702550" y="5905500"/>
          <p14:tracePt t="75143" x="7696200" y="5905500"/>
          <p14:tracePt t="75182" x="7696200" y="5911850"/>
          <p14:tracePt t="75255" x="7702550" y="5911850"/>
          <p14:tracePt t="75303" x="7702550" y="5918200"/>
          <p14:tracePt t="75331" x="7708900" y="5924550"/>
          <p14:tracePt t="75370" x="7715250" y="5924550"/>
          <p14:tracePt t="75422" x="7708900" y="5924550"/>
          <p14:tracePt t="75483" x="7702550" y="5930900"/>
          <p14:tracePt t="75495" x="7696200" y="5930900"/>
          <p14:tracePt t="75510" x="7689850" y="5937250"/>
          <p14:tracePt t="75526" x="7683500" y="5943600"/>
          <p14:tracePt t="75536" x="7677150" y="5943600"/>
          <p14:tracePt t="75536" x="7664450" y="5949950"/>
          <p14:tracePt t="75555" x="7658100" y="5949950"/>
          <p14:tracePt t="75555" x="7658100" y="5956300"/>
          <p14:tracePt t="75572" x="7651750" y="5956300"/>
          <p14:tracePt t="75572" x="7645400" y="5956300"/>
          <p14:tracePt t="75588" x="7639050" y="5962650"/>
          <p14:tracePt t="75603" x="7632700" y="5962650"/>
          <p14:tracePt t="75619" x="7632700" y="5956300"/>
          <p14:tracePt t="75682" x="7626350" y="5956300"/>
          <p14:tracePt t="75714" x="7626350" y="5949950"/>
          <p14:tracePt t="75834" x="7620000" y="5949950"/>
          <p14:tracePt t="75854" x="7613650" y="5949950"/>
          <p14:tracePt t="75878" x="7607300" y="5949950"/>
          <p14:tracePt t="75894" x="7600950" y="5949950"/>
          <p14:tracePt t="75910" x="7594600" y="5949950"/>
          <p14:tracePt t="75920" x="7588250" y="5949950"/>
          <p14:tracePt t="75920" x="7581900" y="5949950"/>
          <p14:tracePt t="75940" x="7575550" y="5949950"/>
          <p14:tracePt t="75940" x="7569200" y="5949950"/>
          <p14:tracePt t="75956" x="7562850" y="5949950"/>
          <p14:tracePt t="75956" x="7556500" y="5949950"/>
          <p14:tracePt t="75972" x="7550150" y="5949950"/>
          <p14:tracePt t="75987" x="7543800" y="5956300"/>
          <p14:tracePt t="75987" x="7531100" y="5956300"/>
          <p14:tracePt t="76008" x="7524750" y="5956300"/>
          <p14:tracePt t="76008" x="7518400" y="5956300"/>
          <p14:tracePt t="76023" x="7512050" y="5962650"/>
          <p14:tracePt t="76038" x="7505700" y="5969000"/>
          <p14:tracePt t="76055" x="7512050" y="5975350"/>
          <p14:tracePt t="76094" x="7518400" y="5975350"/>
          <p14:tracePt t="76111" x="7524750" y="5969000"/>
          <p14:tracePt t="76127" x="7537450" y="5969000"/>
          <p14:tracePt t="76143" x="7550150" y="5962650"/>
          <p14:tracePt t="76163" x="7556500" y="5962650"/>
          <p14:tracePt t="76179" x="7562850" y="5962650"/>
          <p14:tracePt t="76186" x="7569200" y="5956300"/>
          <p14:tracePt t="76195" x="7575550" y="5956300"/>
          <p14:tracePt t="76211" x="7581900" y="5956300"/>
          <p14:tracePt t="76222" x="7588250" y="5949950"/>
          <p14:tracePt t="76238" x="7594600" y="5949950"/>
          <p14:tracePt t="76255" x="7600950" y="5949950"/>
          <p14:tracePt t="76272" x="7613650" y="5943600"/>
          <p14:tracePt t="76289" x="7620000" y="5937250"/>
          <p14:tracePt t="76315" x="7626350" y="5937250"/>
          <p14:tracePt t="76335" x="7632700" y="5937250"/>
          <p14:tracePt t="76359" x="7639050" y="5930900"/>
          <p14:tracePt t="76383" x="7645400" y="5930900"/>
          <p14:tracePt t="76411" x="7645400" y="5924550"/>
          <p14:tracePt t="76443" x="7651750" y="5918200"/>
          <p14:tracePt t="76471" x="7658100" y="5911850"/>
          <p14:tracePt t="76546" x="7651750" y="5911850"/>
          <p14:tracePt t="76591" x="7645400" y="5911850"/>
          <p14:tracePt t="76631" x="7645400" y="5918200"/>
          <p14:tracePt t="76727" x="7639050" y="5918200"/>
          <p14:tracePt t="76771" x="7632700" y="5918200"/>
          <p14:tracePt t="76795" x="7626350" y="5924550"/>
          <p14:tracePt t="76822" x="7620000" y="5924550"/>
          <p14:tracePt t="76863" x="7620000" y="5918200"/>
          <p14:tracePt t="76906" x="7620000" y="5911850"/>
          <p14:tracePt t="76983" x="7613650" y="5905500"/>
          <p14:tracePt t="77011" x="7607300" y="5905500"/>
          <p14:tracePt t="77027" x="7600950" y="5905500"/>
          <p14:tracePt t="77043" x="7594600" y="5905500"/>
          <p14:tracePt t="77055" x="7594600" y="5911850"/>
          <p14:tracePt t="77095" x="7600950" y="5918200"/>
          <p14:tracePt t="77123" x="7607300" y="5918200"/>
          <p14:tracePt t="77139" x="7613650" y="5918200"/>
          <p14:tracePt t="77155" x="7613650" y="5911850"/>
          <p14:tracePt t="77174" x="7607300" y="5911850"/>
          <p14:tracePt t="77199" x="7600950" y="5911850"/>
          <p14:tracePt t="77207" x="7594600" y="5911850"/>
          <p14:tracePt t="77215" x="7588250" y="5911850"/>
          <p14:tracePt t="77225" x="7575550" y="5911850"/>
          <p14:tracePt t="77225" x="7556500" y="5918200"/>
          <p14:tracePt t="77245" x="7543800" y="5918200"/>
          <p14:tracePt t="77245" x="7531100" y="5924550"/>
          <p14:tracePt t="77261" x="7518400" y="5924550"/>
          <p14:tracePt t="77261" x="7499350" y="5930900"/>
          <p14:tracePt t="77277" x="7486650" y="5930900"/>
          <p14:tracePt t="77277" x="7467600" y="5937250"/>
          <p14:tracePt t="77277" x="7448550" y="5937250"/>
          <p14:tracePt t="77297" x="7429500" y="5937250"/>
          <p14:tracePt t="77308" x="7410450" y="5943600"/>
          <p14:tracePt t="77308" x="7359650" y="5943600"/>
          <p14:tracePt t="77328" x="7334250" y="5937250"/>
          <p14:tracePt t="77328" x="7308850" y="5937250"/>
          <p14:tracePt t="77345" x="7277100" y="5937250"/>
          <p14:tracePt t="77345" x="7245350" y="5930900"/>
          <p14:tracePt t="77361" x="7207250" y="5924550"/>
          <p14:tracePt t="77361" x="7175500" y="5924550"/>
          <p14:tracePt t="77361" x="7137400" y="5918200"/>
          <p14:tracePt t="77380" x="7105650" y="5911850"/>
          <p14:tracePt t="77392" x="7067550" y="5899150"/>
          <p14:tracePt t="77392" x="6997700" y="5880100"/>
          <p14:tracePt t="77411" x="6965950" y="5867400"/>
          <p14:tracePt t="77411" x="6927850" y="5861050"/>
          <p14:tracePt t="77428" x="6896100" y="5842000"/>
          <p14:tracePt t="77428" x="6858000" y="5829300"/>
          <p14:tracePt t="77428" x="6819900" y="5816600"/>
          <p14:tracePt t="77447" x="6781800" y="5797550"/>
          <p14:tracePt t="77459" x="6743700" y="5778500"/>
          <p14:tracePt t="77459" x="6661150" y="5727700"/>
          <p14:tracePt t="77478" x="6623050" y="5702300"/>
          <p14:tracePt t="77478" x="6578600" y="5664200"/>
          <p14:tracePt t="77495" x="6534150" y="5626100"/>
          <p14:tracePt t="77495" x="6489700" y="5588000"/>
          <p14:tracePt t="77511" x="6445250" y="5537200"/>
          <p14:tracePt t="77511" x="6407150" y="5486400"/>
          <p14:tracePt t="77528" x="6324600" y="5365750"/>
          <p14:tracePt t="77528" x="6280150" y="5302250"/>
          <p14:tracePt t="77546" x="6248400" y="5232400"/>
          <p14:tracePt t="77546" x="6216650" y="5162550"/>
          <p14:tracePt t="77562" x="6191250" y="5086350"/>
          <p14:tracePt t="77562" x="6172200" y="5003800"/>
          <p14:tracePt t="77578" x="6153150" y="4921250"/>
          <p14:tracePt t="77578" x="6146800" y="4743450"/>
          <p14:tracePt t="77596" x="6153150" y="4654550"/>
          <p14:tracePt t="77596" x="6159500" y="4559300"/>
          <p14:tracePt t="77613" x="6178550" y="4464050"/>
          <p14:tracePt t="77613" x="6197600" y="4362450"/>
          <p14:tracePt t="77628" x="6223000" y="4260850"/>
          <p14:tracePt t="77628" x="6248400" y="4159250"/>
          <p14:tracePt t="77645" x="6286500" y="4057650"/>
          <p14:tracePt t="77645" x="6330950" y="3956050"/>
          <p14:tracePt t="77645" x="6375400" y="3854450"/>
          <p14:tracePt t="77664" x="6432550" y="3752850"/>
          <p14:tracePt t="77676" x="6489700" y="3657600"/>
          <p14:tracePt t="77676" x="6629400" y="3486150"/>
          <p14:tracePt t="77697" x="6705600" y="3409950"/>
          <p14:tracePt t="77697" x="6781800" y="3340100"/>
          <p14:tracePt t="77712" x="6858000" y="3276600"/>
          <p14:tracePt t="77712" x="6940550" y="3232150"/>
          <p14:tracePt t="77729" x="7016750" y="3187700"/>
          <p14:tracePt t="77729" x="7099300" y="3155950"/>
          <p14:tracePt t="77729" x="7175500" y="3136900"/>
          <p14:tracePt t="77748" x="7251700" y="3124200"/>
          <p14:tracePt t="77760" x="7327900" y="3124200"/>
          <p14:tracePt t="77760" x="7461250" y="3149600"/>
          <p14:tracePt t="77779" x="7524750" y="3175000"/>
          <p14:tracePt t="77779" x="7581900" y="3206750"/>
          <p14:tracePt t="77795" x="7639050" y="3238500"/>
          <p14:tracePt t="77795" x="7689850" y="3282950"/>
          <p14:tracePt t="77812" x="7734300" y="3333750"/>
          <p14:tracePt t="77812" x="7778750" y="3384550"/>
          <p14:tracePt t="77829" x="7861300" y="3505200"/>
          <p14:tracePt t="77829" x="7899400" y="3575050"/>
          <p14:tracePt t="77846" x="7937500" y="3644900"/>
          <p14:tracePt t="77846" x="7969250" y="3721100"/>
          <p14:tracePt t="77863" x="8001000" y="3790950"/>
          <p14:tracePt t="77863" x="8032750" y="3873500"/>
          <p14:tracePt t="77879" x="8058150" y="3949700"/>
          <p14:tracePt t="77879" x="8102600" y="4095750"/>
          <p14:tracePt t="77896" x="8121650" y="4165600"/>
          <p14:tracePt t="77896" x="8134350" y="4229100"/>
          <p14:tracePt t="77913" x="8153400" y="4292600"/>
          <p14:tracePt t="77913" x="8166100" y="4349750"/>
          <p14:tracePt t="77929" x="8172450" y="4406900"/>
          <p14:tracePt t="77929" x="8178800" y="4457700"/>
          <p14:tracePt t="77946" x="8185150" y="4508500"/>
          <p14:tracePt t="77946" x="8191500" y="4603750"/>
          <p14:tracePt t="77964" x="8191500" y="4654550"/>
          <p14:tracePt t="77964" x="8191500" y="4692650"/>
          <p14:tracePt t="77980" x="8185150" y="4730750"/>
          <p14:tracePt t="77980" x="8172450" y="4768850"/>
          <p14:tracePt t="77996" x="8159750" y="4800600"/>
          <p14:tracePt t="77996" x="8147050" y="4832350"/>
          <p14:tracePt t="77996" x="8128000" y="4857750"/>
          <p14:tracePt t="78015" x="8108950" y="4883150"/>
          <p14:tracePt t="78028" x="8083550" y="4902200"/>
          <p14:tracePt t="78028" x="8058150" y="4914900"/>
          <p14:tracePt t="78028" x="8032750" y="4933950"/>
          <p14:tracePt t="78048" x="8001000" y="4946650"/>
          <p14:tracePt t="78048" x="7975600" y="4959350"/>
          <p14:tracePt t="78064" x="7943850" y="4972050"/>
          <p14:tracePt t="78064" x="7912100" y="4984750"/>
          <p14:tracePt t="78080" x="7880350" y="4997450"/>
          <p14:tracePt t="78080" x="7854950" y="5010150"/>
          <p14:tracePt t="78097" x="7823200" y="5022850"/>
          <p14:tracePt t="78097" x="7791450" y="5035550"/>
          <p14:tracePt t="78097" x="7759700" y="5048250"/>
          <p14:tracePt t="78116" x="7734300" y="5060950"/>
          <p14:tracePt t="78128" x="7702550" y="5073650"/>
          <p14:tracePt t="78128" x="7645400" y="5092700"/>
          <p14:tracePt t="78147" x="7613650" y="5105400"/>
          <p14:tracePt t="78147" x="7588250" y="5111750"/>
          <p14:tracePt t="78164" x="7556500" y="5124450"/>
          <p14:tracePt t="78164" x="7531100" y="5130800"/>
          <p14:tracePt t="78180" x="7499350" y="5143500"/>
          <p14:tracePt t="78180" x="7454900" y="5156200"/>
          <p14:tracePt t="78197" x="7429500" y="5162550"/>
          <p14:tracePt t="78197" x="7404100" y="5168900"/>
          <p14:tracePt t="78213" x="7385050" y="5168900"/>
          <p14:tracePt t="78213" x="7366000" y="5175250"/>
          <p14:tracePt t="78231" x="7346950" y="5181600"/>
          <p14:tracePt t="78231" x="7327900" y="5181600"/>
          <p14:tracePt t="78247" x="7308850" y="5181600"/>
          <p14:tracePt t="78247" x="7277100" y="5181600"/>
          <p14:tracePt t="78265" x="7258050" y="5187950"/>
          <p14:tracePt t="78265" x="7245350" y="5187950"/>
          <p14:tracePt t="78281" x="7232650" y="5187950"/>
          <p14:tracePt t="78281" x="7213600" y="5187950"/>
          <p14:tracePt t="78297" x="7200900" y="5187950"/>
          <p14:tracePt t="78297" x="7188200" y="5194300"/>
          <p14:tracePt t="78297" x="7175500" y="5194300"/>
          <p14:tracePt t="78316" x="7169150" y="5194300"/>
          <p14:tracePt t="78329" x="7156450" y="5194300"/>
          <p14:tracePt t="78329" x="7137400" y="5194300"/>
          <p14:tracePt t="78348" x="7131050" y="5194300"/>
          <p14:tracePt t="78348" x="7124700" y="5194300"/>
          <p14:tracePt t="78364" x="7118350" y="5194300"/>
          <p14:tracePt t="78379" x="7112000" y="5194300"/>
          <p14:tracePt t="78379" x="7105650" y="5194300"/>
          <p14:tracePt t="78379" x="7099300" y="5200650"/>
          <p14:tracePt t="78400" x="7092950" y="5200650"/>
          <p14:tracePt t="78416" x="7086600" y="5200650"/>
          <p14:tracePt t="78432" x="7080250" y="5207000"/>
          <p14:tracePt t="78446" x="7073900" y="5200650"/>
          <p14:tracePt t="78463" x="7067550" y="5200650"/>
          <p14:tracePt t="78479" x="7067550" y="5194300"/>
          <p14:tracePt t="78503" x="7073900" y="5194300"/>
          <p14:tracePt t="78527" x="7080250" y="5187950"/>
          <p14:tracePt t="78543" x="7086600" y="5181600"/>
          <p14:tracePt t="78571" x="7092950" y="5181600"/>
          <p14:tracePt t="78587" x="7099300" y="5175250"/>
          <p14:tracePt t="78603" x="7105650" y="5175250"/>
          <p14:tracePt t="78616" x="7112000" y="5175250"/>
          <p14:tracePt t="78639" x="7105650" y="5181600"/>
          <p14:tracePt t="78691" x="7105650" y="5187950"/>
          <p14:tracePt t="78708" x="7099300" y="5194300"/>
          <p14:tracePt t="78724" x="7092950" y="5200650"/>
          <p14:tracePt t="78735" x="7086600" y="5207000"/>
          <p14:tracePt t="78752" x="7086600" y="5213350"/>
          <p14:tracePt t="78783" x="7092950" y="5213350"/>
          <p14:tracePt t="78844" x="7086600" y="5213350"/>
          <p14:tracePt t="78915" x="7080250" y="5219700"/>
          <p14:tracePt t="78939" x="7073900" y="5226050"/>
          <p14:tracePt t="78975" x="7067550" y="5226050"/>
          <p14:tracePt t="78991" x="7061200" y="5232400"/>
          <p14:tracePt t="79007" x="7054850" y="5238750"/>
          <p14:tracePt t="79024" x="7048500" y="5245100"/>
          <p14:tracePt t="79035" x="7042150" y="5251450"/>
          <p14:tracePt t="79052" x="7035800" y="5251450"/>
          <p14:tracePt t="79068" x="7029450" y="5264150"/>
          <p14:tracePt t="79084" x="7023100" y="5264150"/>
          <p14:tracePt t="79098" x="7016750" y="5270500"/>
          <p14:tracePt t="79115" x="7010400" y="5276850"/>
          <p14:tracePt t="79131" x="7004050" y="5283200"/>
          <p14:tracePt t="79188" x="6997700" y="5283200"/>
          <p14:tracePt t="79275" x="6997700" y="5289550"/>
          <p14:tracePt t="79331" x="7004050" y="5289550"/>
          <p14:tracePt t="79391" x="7010400" y="5289550"/>
          <p14:tracePt t="79404" x="7016750" y="5289550"/>
          <p14:tracePt t="79420" x="7023100" y="5289550"/>
          <p14:tracePt t="79436" x="7029450" y="5283200"/>
          <p14:tracePt t="79452" x="7035800" y="5283200"/>
          <p14:tracePt t="79487" x="7042150" y="5283200"/>
          <p14:tracePt t="79511" x="7048500" y="5283200"/>
          <p14:tracePt t="79531" x="7054850" y="5289550"/>
          <p14:tracePt t="79556" x="7061200" y="5289550"/>
          <p14:tracePt t="79576" x="7067550" y="5295900"/>
          <p14:tracePt t="79599" x="7073900" y="5295900"/>
          <p14:tracePt t="79632" x="7073900" y="5302250"/>
          <p14:tracePt t="79667" x="7080250" y="5295900"/>
          <p14:tracePt t="79704" x="7086600" y="5295900"/>
          <p14:tracePt t="79736" x="7092950" y="5295900"/>
          <p14:tracePt t="79756" x="7099300" y="5295900"/>
          <p14:tracePt t="79780" x="7099300" y="5302250"/>
          <p14:tracePt t="79872" x="7092950" y="5308600"/>
          <p14:tracePt t="79899" x="7086600" y="5314950"/>
          <p14:tracePt t="79932" x="7080250" y="5314950"/>
          <p14:tracePt t="79959" x="7073900" y="5321300"/>
          <p14:tracePt t="80035" x="7073900" y="5327650"/>
          <p14:tracePt t="80080" x="7067550" y="5334000"/>
          <p14:tracePt t="80124" x="7061200" y="5340350"/>
          <p14:tracePt t="80156" x="7054850" y="5346700"/>
          <p14:tracePt t="80183" x="7048500" y="5353050"/>
          <p14:tracePt t="80231" x="7042150" y="5353050"/>
          <p14:tracePt t="80251" x="7035800" y="5359400"/>
          <p14:tracePt t="80276" x="7029450" y="5359400"/>
          <p14:tracePt t="80304" x="7023100" y="5365750"/>
          <p14:tracePt t="80335" x="7016750" y="5372100"/>
          <p14:tracePt t="80403" x="7010400" y="5372100"/>
          <p14:tracePt t="80432" x="7004050" y="5378450"/>
          <p14:tracePt t="80456" x="6997700" y="5378450"/>
          <p14:tracePt t="80475" x="6997700" y="5372100"/>
          <p14:tracePt t="80559" x="6997700" y="5365750"/>
          <p14:tracePt t="80591" x="6991350" y="5365750"/>
          <p14:tracePt t="80688" x="6997700" y="5359400"/>
          <p14:tracePt t="80740" x="7004050" y="5359400"/>
          <p14:tracePt t="80800" x="7004050" y="5365750"/>
          <p14:tracePt t="80832" x="6997700" y="5365750"/>
          <p14:tracePt t="80868" x="6991350" y="5372100"/>
          <p14:tracePt t="80903" x="6997700" y="5365750"/>
          <p14:tracePt t="81032" x="6991350" y="5372100"/>
          <p14:tracePt t="81196" x="6997700" y="5372100"/>
          <p14:tracePt t="81316" x="7004050" y="5372100"/>
          <p14:tracePt t="81372" x="7010400" y="5365750"/>
          <p14:tracePt t="81392" x="7016750" y="5365750"/>
          <p14:tracePt t="81408" x="7023100" y="5365750"/>
          <p14:tracePt t="81424" x="7023100" y="5359400"/>
          <p14:tracePt t="81436" x="7029450" y="5359400"/>
          <p14:tracePt t="81452" x="7035800" y="5353050"/>
          <p14:tracePt t="81468" x="7042150" y="5353050"/>
          <p14:tracePt t="81484" x="7048500" y="5346700"/>
          <p14:tracePt t="81496" x="7054850" y="5340350"/>
          <p14:tracePt t="81512" x="7061200" y="5340350"/>
          <p14:tracePt t="81528" x="7067550" y="5334000"/>
          <p14:tracePt t="81545" x="7073900" y="5334000"/>
          <p14:tracePt t="81557" x="7080250" y="5327650"/>
          <p14:tracePt t="81580" x="7086600" y="5334000"/>
          <p14:tracePt t="81639" x="7086600" y="5340350"/>
          <p14:tracePt t="81672" x="7080250" y="5340350"/>
          <p14:tracePt t="81723" x="7080250" y="5346700"/>
          <p14:tracePt t="81752" x="7073900" y="5353050"/>
          <p14:tracePt t="81784" x="7080250" y="5353050"/>
          <p14:tracePt t="81844" x="7086600" y="5359400"/>
          <p14:tracePt t="81924" x="7092950" y="5353050"/>
          <p14:tracePt t="81964" x="7099300" y="5359400"/>
          <p14:tracePt t="82007" x="7099300" y="5365750"/>
          <p14:tracePt t="82045" x="7105650" y="5365750"/>
          <p14:tracePt t="82068" x="7112000" y="5378450"/>
          <p14:tracePt t="82084" x="7112000" y="5384800"/>
          <p14:tracePt t="82092" x="7118350" y="5391150"/>
          <p14:tracePt t="82092" x="7124700" y="5397500"/>
          <p14:tracePt t="82092" x="7131050" y="5403850"/>
          <p14:tracePt t="82113" x="7137400" y="5410200"/>
          <p14:tracePt t="82125" x="7143750" y="5416550"/>
          <p14:tracePt t="82125" x="7162800" y="5429250"/>
          <p14:tracePt t="82146" x="7169150" y="5435600"/>
          <p14:tracePt t="82146" x="7181850" y="5441950"/>
          <p14:tracePt t="82161" x="7188200" y="5448300"/>
          <p14:tracePt t="82161" x="7194550" y="5454650"/>
          <p14:tracePt t="82177" x="7207250" y="5454650"/>
          <p14:tracePt t="82177" x="7213600" y="5461000"/>
          <p14:tracePt t="82177" x="7219950" y="5461000"/>
          <p14:tracePt t="82197" x="7226300" y="5467350"/>
          <p14:tracePt t="82209" x="7239000" y="5467350"/>
          <p14:tracePt t="82226" x="7245350" y="5473700"/>
          <p14:tracePt t="82243" x="7251700" y="5473700"/>
          <p14:tracePt t="82259" x="7258050" y="5473700"/>
          <p14:tracePt t="82276" x="7264400" y="5473700"/>
          <p14:tracePt t="82293" x="7270750" y="5467350"/>
          <p14:tracePt t="82384" x="7264400" y="5467350"/>
          <p14:tracePt t="82412" x="7264400" y="5461000"/>
          <p14:tracePt t="82445" x="7264400" y="5448300"/>
          <p14:tracePt t="82464" x="7264400" y="5435600"/>
          <p14:tracePt t="82497" x="7270750" y="5429250"/>
          <p14:tracePt t="82512" x="7270750" y="5422900"/>
          <p14:tracePt t="82524" x="7277100" y="5416550"/>
          <p14:tracePt t="82540" x="7277100" y="5410200"/>
          <p14:tracePt t="82556" x="7283450" y="5410200"/>
          <p14:tracePt t="82572" x="7283450" y="5403850"/>
          <p14:tracePt t="82584" x="7289800" y="5397500"/>
          <p14:tracePt t="82600" x="7296150" y="5391150"/>
          <p14:tracePt t="82616" x="7302500" y="5384800"/>
          <p14:tracePt t="82629" x="7308850" y="5378450"/>
          <p14:tracePt t="82644" x="7321550" y="5372100"/>
          <p14:tracePt t="82660" x="7327900" y="5372100"/>
          <p14:tracePt t="82677" x="7334250" y="5365750"/>
          <p14:tracePt t="82694" x="7340600" y="5365750"/>
          <p14:tracePt t="82714" x="7346950" y="5365750"/>
          <p14:tracePt t="82728" x="7359650" y="5365750"/>
          <p14:tracePt t="82745" x="7366000" y="5372100"/>
          <p14:tracePt t="82761" x="7372350" y="5378450"/>
          <p14:tracePt t="82778" x="7378700" y="5384800"/>
          <p14:tracePt t="82778" x="7385050" y="5391150"/>
          <p14:tracePt t="82797" x="7391400" y="5403850"/>
          <p14:tracePt t="82811" x="7397750" y="5410200"/>
          <p14:tracePt t="82828" x="7397750" y="5416550"/>
          <p14:tracePt t="82845" x="7397750" y="5422900"/>
          <p14:tracePt t="82861" x="7397750" y="5429250"/>
          <p14:tracePt t="82878" x="7397750" y="5435600"/>
          <p14:tracePt t="82895" x="7391400" y="5441950"/>
          <p14:tracePt t="82912" x="7385050" y="5448300"/>
          <p14:tracePt t="82928" x="7378700" y="5454650"/>
          <p14:tracePt t="82952" x="7372350" y="5461000"/>
          <p14:tracePt t="82976" x="7366000" y="5461000"/>
          <p14:tracePt t="83012" x="7359650" y="5461000"/>
          <p14:tracePt t="83048" x="7359650" y="5467350"/>
          <p14:tracePt t="83064" x="7353300" y="5467350"/>
          <p14:tracePt t="83080" x="7346950" y="5467350"/>
          <p14:tracePt t="83096" x="7340600" y="5473700"/>
          <p14:tracePt t="83116" x="7334250" y="5473700"/>
          <p14:tracePt t="83156" x="7334250" y="5467350"/>
          <p14:tracePt t="83200" x="7327900" y="5467350"/>
          <p14:tracePt t="83252" x="7321550" y="5467350"/>
          <p14:tracePt t="83296" x="7315200" y="5467350"/>
          <p14:tracePt t="83320" x="7308850" y="5467350"/>
          <p14:tracePt t="83348" x="7315200" y="5467350"/>
          <p14:tracePt t="83500" x="7315200" y="5473700"/>
          <p14:tracePt t="83545" x="7308850" y="5480050"/>
          <p14:tracePt t="83620" x="7302500" y="5473700"/>
          <p14:tracePt t="83656" x="7296150" y="5480050"/>
          <p14:tracePt t="83696" x="7296150" y="5486400"/>
          <p14:tracePt t="83717" x="7289800" y="5492750"/>
          <p14:tracePt t="83740" x="7283450" y="5492750"/>
          <p14:tracePt t="83764" x="7277100" y="5499100"/>
          <p14:tracePt t="83793" x="7277100" y="5505450"/>
          <p14:tracePt t="83824" x="7270750" y="5511800"/>
          <p14:tracePt t="83860" x="7264400" y="5511800"/>
          <p14:tracePt t="83904" x="7270750" y="5518150"/>
          <p14:tracePt t="83964" x="7264400" y="5518150"/>
          <p14:tracePt t="84016" x="7258050" y="5518150"/>
          <p14:tracePt t="84100" x="7251700" y="5524500"/>
          <p14:tracePt t="84152" x="7258050" y="5518150"/>
          <p14:tracePt t="84221" x="7264400" y="5511800"/>
          <p14:tracePt t="84297" x="7270750" y="5511800"/>
          <p14:tracePt t="84332" x="7277100" y="5511800"/>
          <p14:tracePt t="84356" x="7277100" y="5505450"/>
          <p14:tracePt t="84377" x="7283450" y="5505450"/>
          <p14:tracePt t="84416" x="7289800" y="5499100"/>
          <p14:tracePt t="84452" x="7296150" y="5499100"/>
          <p14:tracePt t="84485" x="7296150" y="5505450"/>
          <p14:tracePt t="84589" x="7289800" y="5505450"/>
          <p14:tracePt t="84716" x="7283450" y="5505450"/>
          <p14:tracePt t="84745" x="7270750" y="5505450"/>
          <p14:tracePt t="84784" x="7264400" y="5505450"/>
          <p14:tracePt t="84789" x="7258050" y="5505450"/>
          <p14:tracePt t="84801" x="7245350" y="5499100"/>
          <p14:tracePt t="84801" x="7232650" y="5499100"/>
          <p14:tracePt t="84801" x="7207250" y="5492750"/>
          <p14:tracePt t="84822" x="7181850" y="5480050"/>
          <p14:tracePt t="84822" x="7143750" y="5461000"/>
          <p14:tracePt t="84837" x="7092950" y="5441950"/>
          <p14:tracePt t="84837" x="7042150" y="5416550"/>
          <p14:tracePt t="84853" x="6972300" y="5384800"/>
          <p14:tracePt t="84853" x="6902450" y="5353050"/>
          <p14:tracePt t="84870" x="6826250" y="5314950"/>
          <p14:tracePt t="84870" x="6743700" y="5276850"/>
          <p14:tracePt t="84870" x="6661150" y="5238750"/>
          <p14:tracePt t="84889" x="6578600" y="5200650"/>
          <p14:tracePt t="84902" x="6496050" y="5168900"/>
          <p14:tracePt t="84902" x="6324600" y="5099050"/>
          <p14:tracePt t="84920" x="6242050" y="5067300"/>
          <p14:tracePt t="84920" x="6159500" y="5035550"/>
          <p14:tracePt t="84937" x="6076950" y="4997450"/>
          <p14:tracePt t="84937" x="5994400" y="4965700"/>
          <p14:tracePt t="84954" x="5918200" y="4933950"/>
          <p14:tracePt t="84954" x="5765800" y="4864100"/>
          <p14:tracePt t="84970" x="5695950" y="4832350"/>
          <p14:tracePt t="84970" x="5632450" y="4800600"/>
          <p14:tracePt t="84987" x="5568950" y="4768850"/>
          <p14:tracePt t="84987" x="5505450" y="4737100"/>
          <p14:tracePt t="85004" x="5448300" y="4711700"/>
          <p14:tracePt t="85004" x="5397500" y="4686300"/>
          <p14:tracePt t="85021" x="5346700" y="4660900"/>
          <p14:tracePt t="85021" x="5251450" y="4622800"/>
          <p14:tracePt t="85038" x="5213350" y="4610100"/>
          <p14:tracePt t="85038" x="5168900" y="4597400"/>
          <p14:tracePt t="85055" x="5130800" y="4584700"/>
          <p14:tracePt t="85055" x="5099050" y="4572000"/>
          <p14:tracePt t="85071" x="5060950" y="4565650"/>
          <p14:tracePt t="85071" x="5035550" y="4552950"/>
          <p14:tracePt t="85088" x="5003800" y="4546600"/>
          <p14:tracePt t="85088" x="4965700" y="4540250"/>
          <p14:tracePt t="85106" x="4946650" y="4540250"/>
          <p14:tracePt t="85106" x="4933950" y="4540250"/>
          <p14:tracePt t="85121" x="4921250" y="4546600"/>
          <p14:tracePt t="85121" x="4914900" y="4546600"/>
          <p14:tracePt t="85138" x="4908550" y="4546600"/>
          <p14:tracePt t="85138" x="4902200" y="4552950"/>
          <p14:tracePt t="85155" x="4895850" y="4559300"/>
          <p14:tracePt t="85169" x="4902200" y="4552950"/>
          <p14:tracePt t="85225" x="4902200" y="4546600"/>
          <p14:tracePt t="85249" x="4895850" y="4546600"/>
          <p14:tracePt t="85265" x="4889500" y="4546600"/>
          <p14:tracePt t="85277" x="4883150" y="4546600"/>
          <p14:tracePt t="85286" x="4876800" y="4552950"/>
          <p14:tracePt t="85286" x="4870450" y="4552950"/>
          <p14:tracePt t="85305" x="4864100" y="4559300"/>
          <p14:tracePt t="85320" x="4857750" y="4565650"/>
          <p14:tracePt t="85337" x="4864100" y="4565650"/>
          <p14:tracePt t="85337" x="4870450" y="4565650"/>
          <p14:tracePt t="85355" x="4876800" y="4565650"/>
          <p14:tracePt t="85355" x="4889500" y="4565650"/>
          <p14:tracePt t="85372" x="4908550" y="4565650"/>
          <p14:tracePt t="85372" x="4965700" y="4565650"/>
          <p14:tracePt t="85389" x="5010150" y="4565650"/>
          <p14:tracePt t="85389" x="5060950" y="4572000"/>
          <p14:tracePt t="85406" x="5118100" y="4578350"/>
          <p14:tracePt t="85406" x="5187950" y="4591050"/>
          <p14:tracePt t="85422" x="5264150" y="4597400"/>
          <p14:tracePt t="85422" x="5346700" y="4610100"/>
          <p14:tracePt t="85439" x="5435600" y="4622800"/>
          <p14:tracePt t="85439" x="5530850" y="4641850"/>
          <p14:tracePt t="85439" x="5626100" y="4654550"/>
          <p14:tracePt t="85458" x="5727700" y="4667250"/>
          <p14:tracePt t="85470" x="5829300" y="4679950"/>
          <p14:tracePt t="85470" x="6019800" y="4711700"/>
          <p14:tracePt t="85490" x="6108700" y="4724400"/>
          <p14:tracePt t="85490" x="6197600" y="4743450"/>
          <p14:tracePt t="85506" x="6280150" y="4762500"/>
          <p14:tracePt t="85506" x="6350000" y="4775200"/>
          <p14:tracePt t="85522" x="6419850" y="4794250"/>
          <p14:tracePt t="85522" x="6477000" y="4813300"/>
          <p14:tracePt t="85522" x="6534150" y="4832350"/>
          <p14:tracePt t="85541" x="6578600" y="4845050"/>
          <p14:tracePt t="85554" x="6623050" y="4864100"/>
          <p14:tracePt t="85554" x="6692900" y="4889500"/>
          <p14:tracePt t="85573" x="6718300" y="4902200"/>
          <p14:tracePt t="85573" x="6737350" y="4908550"/>
          <p14:tracePt t="85589" x="6750050" y="4921250"/>
          <p14:tracePt t="85589" x="6762750" y="4933950"/>
          <p14:tracePt t="85606" x="6769100" y="4946650"/>
          <p14:tracePt t="85606" x="6775450" y="4953000"/>
          <p14:tracePt t="85606" x="6775450" y="4965700"/>
          <p14:tracePt t="85625" x="6769100" y="4978400"/>
          <p14:tracePt t="85625" x="6769100" y="4984750"/>
          <p14:tracePt t="85640" x="6762750" y="4997450"/>
          <p14:tracePt t="85640" x="6750050" y="5003800"/>
          <p14:tracePt t="85656" x="6743700" y="5010150"/>
          <p14:tracePt t="85656" x="6737350" y="5016500"/>
          <p14:tracePt t="85673" x="6724650" y="5022850"/>
          <p14:tracePt t="85673" x="6699250" y="5035550"/>
          <p14:tracePt t="85690" x="6680200" y="5041900"/>
          <p14:tracePt t="85690" x="6661150" y="5048250"/>
          <p14:tracePt t="85708" x="6642100" y="5048250"/>
          <p14:tracePt t="85708" x="6623050" y="5048250"/>
          <p14:tracePt t="85723" x="6597650" y="5048250"/>
          <p14:tracePt t="85723" x="6565900" y="5041900"/>
          <p14:tracePt t="85740" x="6534150" y="5035550"/>
          <p14:tracePt t="85740" x="6502400" y="5022850"/>
          <p14:tracePt t="85757" x="6419850" y="5003800"/>
          <p14:tracePt t="85757" x="6375400" y="4984750"/>
          <p14:tracePt t="85774" x="6324600" y="4965700"/>
          <p14:tracePt t="85774" x="6273800" y="4946650"/>
          <p14:tracePt t="85790" x="6216650" y="4921250"/>
          <p14:tracePt t="85790" x="6165850" y="4895850"/>
          <p14:tracePt t="85807" x="6108700" y="4864100"/>
          <p14:tracePt t="85807" x="6051550" y="4832350"/>
          <p14:tracePt t="85807" x="5994400" y="4794250"/>
          <p14:tracePt t="85826" x="5937250" y="4756150"/>
          <p14:tracePt t="85838" x="5880100" y="4718050"/>
          <p14:tracePt t="85838" x="5772150" y="4629150"/>
          <p14:tracePt t="85858" x="5708650" y="4578350"/>
          <p14:tracePt t="85858" x="5657850" y="4527550"/>
          <p14:tracePt t="85874" x="5600700" y="4476750"/>
          <p14:tracePt t="85874" x="5549900" y="4419600"/>
          <p14:tracePt t="85890" x="5499100" y="4362450"/>
          <p14:tracePt t="85890" x="5454650" y="4298950"/>
          <p14:tracePt t="85890" x="5410200" y="4229100"/>
          <p14:tracePt t="85910" x="5365750" y="4165600"/>
          <p14:tracePt t="85922" x="5334000" y="4089400"/>
          <p14:tracePt t="85922" x="5270500" y="3924300"/>
          <p14:tracePt t="85940" x="5251450" y="3835400"/>
          <p14:tracePt t="85940" x="5232400" y="3746500"/>
          <p14:tracePt t="85957" x="5219700" y="3651250"/>
          <p14:tracePt t="85957" x="5219700" y="3556000"/>
          <p14:tracePt t="85974" x="5226050" y="3460750"/>
          <p14:tracePt t="85974" x="5257800" y="3282950"/>
          <p14:tracePt t="85991" x="5289550" y="3194050"/>
          <p14:tracePt t="85991" x="5327650" y="3111500"/>
          <p14:tracePt t="86007" x="5372100" y="3028950"/>
          <p14:tracePt t="86007" x="5422900" y="2952750"/>
          <p14:tracePt t="86024" x="5486400" y="2876550"/>
          <p14:tracePt t="86024" x="5556250" y="2800350"/>
          <p14:tracePt t="86041" x="5626100" y="2724150"/>
          <p14:tracePt t="86041" x="5797550" y="2578100"/>
          <p14:tracePt t="86059" x="5886450" y="2508250"/>
          <p14:tracePt t="86059" x="5975350" y="2444750"/>
          <p14:tracePt t="86074" x="6070600" y="2387600"/>
          <p14:tracePt t="86074" x="6159500" y="2343150"/>
          <p14:tracePt t="86091" x="6254750" y="2298700"/>
          <p14:tracePt t="86091" x="6350000" y="2266950"/>
          <p14:tracePt t="86091" x="6445250" y="2241550"/>
          <p14:tracePt t="86110" x="6540500" y="2228850"/>
          <p14:tracePt t="86123" x="6629400" y="2222500"/>
          <p14:tracePt t="86123" x="6807200" y="2241550"/>
          <p14:tracePt t="86142" x="6889750" y="2266950"/>
          <p14:tracePt t="86142" x="6972300" y="2298700"/>
          <p14:tracePt t="86158" x="7054850" y="2336800"/>
          <p14:tracePt t="86158" x="7131050" y="2381250"/>
          <p14:tracePt t="86175" x="7200900" y="2425700"/>
          <p14:tracePt t="86175" x="7270750" y="2476500"/>
          <p14:tracePt t="86175" x="7340600" y="2533650"/>
          <p14:tracePt t="86194" x="7397750" y="2584450"/>
          <p14:tracePt t="86207" x="7461250" y="2641600"/>
          <p14:tracePt t="86207" x="7569200" y="2755900"/>
          <p14:tracePt t="86226" x="7620000" y="2819400"/>
          <p14:tracePt t="86226" x="7664450" y="2889250"/>
          <p14:tracePt t="86242" x="7702550" y="2952750"/>
          <p14:tracePt t="86242" x="7740650" y="3022600"/>
          <p14:tracePt t="86258" x="7772400" y="3098800"/>
          <p14:tracePt t="86258" x="7797800" y="3168650"/>
          <p14:tracePt t="86275" x="7816850" y="3244850"/>
          <p14:tracePt t="86275" x="7842250" y="3397250"/>
          <p14:tracePt t="86292" x="7848600" y="3473450"/>
          <p14:tracePt t="86292" x="7848600" y="3549650"/>
          <p14:tracePt t="86309" x="7835900" y="3625850"/>
          <p14:tracePt t="86309" x="7823200" y="3702050"/>
          <p14:tracePt t="86325" x="7804150" y="3778250"/>
          <p14:tracePt t="86325" x="7778750" y="3854450"/>
          <p14:tracePt t="86341" x="7747000" y="3930650"/>
          <p14:tracePt t="86341" x="7664450" y="4070350"/>
          <p14:tracePt t="86359" x="7620000" y="4133850"/>
          <p14:tracePt t="86359" x="7569200" y="4197350"/>
          <p14:tracePt t="86375" x="7512050" y="4254500"/>
          <p14:tracePt t="86375" x="7454900" y="4311650"/>
          <p14:tracePt t="86392" x="7391400" y="4362450"/>
          <p14:tracePt t="86392" x="7277100" y="4464050"/>
          <p14:tracePt t="86410" x="7213600" y="4508500"/>
          <p14:tracePt t="86410" x="7150100" y="4546600"/>
          <p14:tracePt t="86426" x="7092950" y="4584700"/>
          <p14:tracePt t="86426" x="7035800" y="4616450"/>
          <p14:tracePt t="86442" x="6985000" y="4648200"/>
          <p14:tracePt t="86442" x="6934200" y="4679950"/>
          <p14:tracePt t="86459" x="6883400" y="4705350"/>
          <p14:tracePt t="86459" x="6832600" y="4724400"/>
          <p14:tracePt t="86459" x="6794500" y="4749800"/>
          <p14:tracePt t="86478" x="6756400" y="4768850"/>
          <p14:tracePt t="86490" x="6718300" y="4781550"/>
          <p14:tracePt t="86490" x="6654800" y="4806950"/>
          <p14:tracePt t="86510" x="6629400" y="4819650"/>
          <p14:tracePt t="86510" x="6610350" y="4826000"/>
          <p14:tracePt t="86526" x="6597650" y="4832350"/>
          <p14:tracePt t="86526" x="6584950" y="4838700"/>
          <p14:tracePt t="86543" x="6578600" y="4845050"/>
          <p14:tracePt t="86543" x="6572250" y="4851400"/>
          <p14:tracePt t="86561" x="6572250" y="4857750"/>
          <p14:tracePt t="86574" x="6578600" y="4864100"/>
          <p14:tracePt t="86574" x="6584950" y="4864100"/>
          <p14:tracePt t="86593" x="6591300" y="4864100"/>
          <p14:tracePt t="86593" x="6597650" y="4870450"/>
          <p14:tracePt t="86609" x="6604000" y="4870450"/>
          <p14:tracePt t="86609" x="6616700" y="4870450"/>
          <p14:tracePt t="86627" x="6623050" y="4876800"/>
          <p14:tracePt t="86627" x="6635750" y="4876800"/>
          <p14:tracePt t="86643" x="6642100" y="4876800"/>
          <p14:tracePt t="86643" x="6661150" y="4883150"/>
          <p14:tracePt t="86660" x="6667500" y="4883150"/>
          <p14:tracePt t="86660" x="6673850" y="4889500"/>
          <p14:tracePt t="86676" x="6680200" y="4889500"/>
          <p14:tracePt t="86676" x="6686550" y="4889500"/>
          <p14:tracePt t="86693" x="6692900" y="4895850"/>
          <p14:tracePt t="86709" x="6692900" y="4902200"/>
          <p14:tracePt t="86725" x="6692900" y="4908550"/>
          <p14:tracePt t="86742" x="6686550" y="4914900"/>
          <p14:tracePt t="86765" x="6686550" y="4921250"/>
          <p14:tracePt t="86778" x="6680200" y="4927600"/>
          <p14:tracePt t="86801" x="6686550" y="4927600"/>
          <p14:tracePt t="86846" x="6692900" y="4927600"/>
          <p14:tracePt t="86869" x="6699250" y="4927600"/>
          <p14:tracePt t="86889" x="6705600" y="4927600"/>
          <p14:tracePt t="86921" x="6711950" y="4927600"/>
          <p14:tracePt t="86946" x="6718300" y="4927600"/>
          <p14:tracePt t="86957" x="6724650" y="4927600"/>
          <p14:tracePt t="86973" x="6731000" y="4927600"/>
          <p14:tracePt t="86990" x="6737350" y="4927600"/>
          <p14:tracePt t="87005" x="6743700" y="4927600"/>
          <p14:tracePt t="87011" x="6750050" y="4921250"/>
          <p14:tracePt t="87011" x="6756400" y="4921250"/>
          <p14:tracePt t="87027" x="6762750" y="4921250"/>
          <p14:tracePt t="87027" x="6769100" y="4921250"/>
          <p14:tracePt t="87044" x="6769100" y="4914900"/>
          <p14:tracePt t="87044" x="6775450" y="4914900"/>
          <p14:tracePt t="87061" x="6781800" y="4914900"/>
          <p14:tracePt t="87061" x="6788150" y="4908550"/>
          <p14:tracePt t="87078" x="6794500" y="4908550"/>
          <p14:tracePt t="87093" x="6800850" y="4908550"/>
          <p14:tracePt t="87110" x="6807200" y="4908550"/>
          <p14:tracePt t="87126" x="6800850" y="4908550"/>
          <p14:tracePt t="87221" x="6794500" y="4914900"/>
          <p14:tracePt t="87265" x="6800850" y="4914900"/>
          <p14:tracePt t="87393" x="6807200" y="4908550"/>
          <p14:tracePt t="87417" x="6813550" y="4908550"/>
          <p14:tracePt t="87437" x="6819900" y="4908550"/>
          <p14:tracePt t="87453" x="6826250" y="4908550"/>
          <p14:tracePt t="87469" x="6832600" y="4902200"/>
          <p14:tracePt t="87489" x="6838950" y="4902200"/>
          <p14:tracePt t="87537" x="6845300" y="4902200"/>
          <p14:tracePt t="87557" x="6851650" y="4902200"/>
          <p14:tracePt t="87581" x="6858000" y="4908550"/>
          <p14:tracePt t="87605" x="6864350" y="4908550"/>
          <p14:tracePt t="87641" x="6864350" y="4914900"/>
          <p14:tracePt t="87669" x="6864350" y="4921250"/>
          <p14:tracePt t="87709" x="6858000" y="4921250"/>
          <p14:tracePt t="88089" x="6864350" y="4921250"/>
          <p14:tracePt t="88181" x="6870700" y="4914900"/>
          <p14:tracePt t="88210" x="6877050" y="4921250"/>
          <p14:tracePt t="88249" x="6870700" y="4921250"/>
          <p14:tracePt t="88346" x="6870700" y="4927600"/>
          <p14:tracePt t="88449" x="6870700" y="4933950"/>
          <p14:tracePt t="88557" x="6877050" y="4927600"/>
          <p14:tracePt t="88646" x="6883400" y="4927600"/>
          <p14:tracePt t="88685" x="6883400" y="4921250"/>
          <p14:tracePt t="88722" x="6883400" y="4914900"/>
          <p14:tracePt t="88758" x="6889750" y="4914900"/>
          <p14:tracePt t="88806" x="6883400" y="4921250"/>
          <p14:tracePt t="88953" x="6877050" y="4921250"/>
          <p14:tracePt t="88997" x="6870700" y="4921250"/>
          <p14:tracePt t="89049" x="6864350" y="4927600"/>
          <p14:tracePt t="89098" x="6864350" y="4933950"/>
          <p14:tracePt t="89165" x="6858000" y="4933950"/>
          <p14:tracePt t="89202" x="6858000" y="4940300"/>
          <p14:tracePt t="89229" x="6851650" y="4946650"/>
          <p14:tracePt t="89254" x="6845300" y="4953000"/>
          <p14:tracePt t="89278" x="6838950" y="4953000"/>
          <p14:tracePt t="89289" x="6832600" y="4959350"/>
          <p14:tracePt t="89306" x="6826250" y="4965700"/>
          <p14:tracePt t="89322" x="6819900" y="4972050"/>
          <p14:tracePt t="89338" x="6813550" y="4972050"/>
          <p14:tracePt t="89358" x="6819900" y="4972050"/>
          <p14:tracePt t="89418" x="6826250" y="4972050"/>
          <p14:tracePt t="89449" x="6832600" y="4978400"/>
          <p14:tracePt t="89486" x="6838950" y="4978400"/>
          <p14:tracePt t="89517" x="6845300" y="4978400"/>
          <p14:tracePt t="89545" x="6851650" y="4978400"/>
          <p14:tracePt t="89562" x="6858000" y="4978400"/>
          <p14:tracePt t="89578" x="6864350" y="4972050"/>
          <p14:tracePt t="89598" x="6858000" y="4978400"/>
          <p14:tracePt t="89674" x="6851650" y="4972050"/>
          <p14:tracePt t="89698" x="6845300" y="4978400"/>
          <p14:tracePt t="89750" x="6838950" y="4984750"/>
          <p14:tracePt t="89890" x="6832600" y="4984750"/>
          <p14:tracePt t="89921" x="6838950" y="4978400"/>
          <p14:tracePt t="90078" x="6845300" y="4978400"/>
          <p14:tracePt t="90094" x="6851650" y="4972050"/>
          <p14:tracePt t="90110" x="6858000" y="4972050"/>
          <p14:tracePt t="90126" x="6864350" y="4965700"/>
          <p14:tracePt t="90138" x="6870700" y="4965700"/>
          <p14:tracePt t="90169" x="6877050" y="4959350"/>
          <p14:tracePt t="90190" x="6870700" y="4965700"/>
          <p14:tracePt t="90282" x="6864350" y="4965700"/>
          <p14:tracePt t="90306" x="6858000" y="4972050"/>
          <p14:tracePt t="90334" x="6851650" y="4972050"/>
          <p14:tracePt t="90358" x="6845300" y="4972050"/>
          <p14:tracePt t="90386" x="6838950" y="4972050"/>
          <p14:tracePt t="90410" x="6832600" y="4972050"/>
          <p14:tracePt t="90430" x="6826250" y="4978400"/>
          <p14:tracePt t="90462" x="6819900" y="4978400"/>
          <p14:tracePt t="90486" x="6826250" y="4978400"/>
          <p14:tracePt t="90574" x="6826250" y="4984750"/>
          <p14:tracePt t="90598" x="6832600" y="4978400"/>
          <p14:tracePt t="90610" x="6838950" y="4978400"/>
          <p14:tracePt t="90626" x="6845300" y="4978400"/>
          <p14:tracePt t="90643" x="6851650" y="4978400"/>
          <p14:tracePt t="90659" x="6858000" y="4972050"/>
          <p14:tracePt t="90678" x="6858000" y="4965700"/>
          <p14:tracePt t="90711" x="6864350" y="4965700"/>
          <p14:tracePt t="90746" x="6870700" y="4965700"/>
          <p14:tracePt t="90822" x="6877050" y="4959350"/>
          <p14:tracePt t="90978" x="6883400" y="4959350"/>
          <p14:tracePt t="91018" x="6883400" y="4965700"/>
          <p14:tracePt t="91190" x="6877050" y="4972050"/>
          <p14:tracePt t="91286" x="6877050" y="4978400"/>
          <p14:tracePt t="91326" x="6870700" y="4984750"/>
          <p14:tracePt t="91362" x="6877050" y="4984750"/>
          <p14:tracePt t="91406" x="6883400" y="4984750"/>
          <p14:tracePt t="91422" x="6889750" y="4978400"/>
          <p14:tracePt t="91439" x="6896100" y="4978400"/>
          <p14:tracePt t="91450" x="6902450" y="4978400"/>
          <p14:tracePt t="91466" x="6908800" y="4978400"/>
          <p14:tracePt t="91518" x="6915150" y="4984750"/>
          <p14:tracePt t="91542" x="6921500" y="4984750"/>
          <p14:tracePt t="91566" x="6927850" y="4984750"/>
          <p14:tracePt t="91586" x="6934200" y="4984750"/>
          <p14:tracePt t="91602" x="6940550" y="4984750"/>
          <p14:tracePt t="91618" x="6946900" y="4984750"/>
          <p14:tracePt t="91630" x="6953250" y="4991100"/>
          <p14:tracePt t="91647" x="6959600" y="4991100"/>
          <p14:tracePt t="91663" x="6965950" y="4997450"/>
          <p14:tracePt t="91690" x="6965950" y="5003800"/>
          <p14:tracePt t="91715" x="6965950" y="5010150"/>
          <p14:tracePt t="91738" x="6972300" y="5016500"/>
          <p14:tracePt t="91806" x="6972300" y="5022850"/>
          <p14:tracePt t="91850" x="6978650" y="5022850"/>
          <p14:tracePt t="91878" x="6985000" y="5029200"/>
          <p14:tracePt t="91926" x="6985000" y="5035550"/>
          <p14:tracePt t="92090" x="6991350" y="5035550"/>
          <p14:tracePt t="92110" x="6991350" y="5041900"/>
          <p14:tracePt t="92134" x="6997700" y="5048250"/>
          <p14:tracePt t="92158" x="7004050" y="5054600"/>
          <p14:tracePt t="92171" x="7010400" y="5060950"/>
          <p14:tracePt t="92186" x="7016750" y="5060950"/>
          <p14:tracePt t="92203" x="7023100" y="5067300"/>
          <p14:tracePt t="92218" x="7029450" y="5073650"/>
          <p14:tracePt t="92231" x="7035800" y="5073650"/>
          <p14:tracePt t="92247" x="7042150" y="5080000"/>
          <p14:tracePt t="92270" x="7048500" y="5086350"/>
          <p14:tracePt t="92290" x="7054850" y="5086350"/>
          <p14:tracePt t="92315" x="7054850" y="5092700"/>
          <p14:tracePt t="92346" x="7061200" y="5099050"/>
          <p14:tracePt t="92374" x="7067550" y="5105400"/>
          <p14:tracePt t="92407" x="7073900" y="5105400"/>
          <p14:tracePt t="92426" x="7080250" y="5111750"/>
          <p14:tracePt t="92470" x="7086600" y="5111750"/>
          <p14:tracePt t="92487" x="7092950" y="5105400"/>
          <p14:tracePt t="92502" x="7099300" y="5105400"/>
          <p14:tracePt t="92519" x="7105650" y="5105400"/>
          <p14:tracePt t="92531" x="7112000" y="5105400"/>
          <p14:tracePt t="92548" x="7112000" y="5111750"/>
          <p14:tracePt t="92563" x="7118350" y="5111750"/>
          <p14:tracePt t="92587" x="7124700" y="5111750"/>
          <p14:tracePt t="92614" x="7131050" y="5118100"/>
          <p14:tracePt t="92650" x="7131050" y="5124450"/>
          <p14:tracePt t="92675" x="7137400" y="5130800"/>
          <p14:tracePt t="92698" x="7137400" y="5137150"/>
          <p14:tracePt t="92751" x="7143750" y="5143500"/>
          <p14:tracePt t="92778" x="7150100" y="5149850"/>
          <p14:tracePt t="92802" x="7156450" y="5149850"/>
          <p14:tracePt t="92826" x="7162800" y="5149850"/>
          <p14:tracePt t="92878" x="7169150" y="5156200"/>
          <p14:tracePt t="92990" x="7175500" y="5149850"/>
          <p14:tracePt t="93027" x="7181850" y="5149850"/>
          <p14:tracePt t="93042" x="7188200" y="5143500"/>
          <p14:tracePt t="93059" x="7194550" y="5137150"/>
          <p14:tracePt t="93071" x="7200900" y="5137150"/>
          <p14:tracePt t="93087" x="7207250" y="5130800"/>
          <p14:tracePt t="93103" x="7213600" y="5124450"/>
          <p14:tracePt t="93119" x="7219950" y="5118100"/>
          <p14:tracePt t="93130" x="7226300" y="5111750"/>
          <p14:tracePt t="93130" x="7226300" y="5105400"/>
          <p14:tracePt t="93149" x="7232650" y="5099050"/>
          <p14:tracePt t="93149" x="7232650" y="5092700"/>
          <p14:tracePt t="93165" x="7239000" y="5086350"/>
          <p14:tracePt t="93165" x="7245350" y="5086350"/>
          <p14:tracePt t="93182" x="7245350" y="5080000"/>
          <p14:tracePt t="93182" x="7251700" y="5067300"/>
          <p14:tracePt t="93200" x="7258050" y="5060950"/>
          <p14:tracePt t="93216" x="7264400" y="5054600"/>
          <p14:tracePt t="93231" x="7264400" y="5048250"/>
          <p14:tracePt t="93247" x="7264400" y="5054600"/>
          <p14:tracePt t="93283" x="7258050" y="5060950"/>
          <p14:tracePt t="93291" x="7251700" y="5060950"/>
          <p14:tracePt t="93300" x="7245350" y="5067300"/>
          <p14:tracePt t="93300" x="7232650" y="5073650"/>
          <p14:tracePt t="93300" x="7219950" y="5080000"/>
          <p14:tracePt t="93319" x="7207250" y="5086350"/>
          <p14:tracePt t="93331" x="7188200" y="5092700"/>
          <p14:tracePt t="93331" x="7175500" y="5092700"/>
          <p14:tracePt t="93331" x="7156450" y="5099050"/>
          <p14:tracePt t="93352" x="7131050" y="5099050"/>
          <p14:tracePt t="93364" x="7073900" y="5099050"/>
          <p14:tracePt t="93364" x="7042150" y="5105400"/>
          <p14:tracePt t="93383" x="7010400" y="5099050"/>
          <p14:tracePt t="93383" x="6978650" y="5099050"/>
          <p14:tracePt t="93400" x="6940550" y="5099050"/>
          <p14:tracePt t="93400" x="6902450" y="5099050"/>
          <p14:tracePt t="93400" x="6864350" y="5099050"/>
          <p14:tracePt t="93419" x="6826250" y="5099050"/>
          <p14:tracePt t="93419" x="6794500" y="5092700"/>
          <p14:tracePt t="93433" x="6756400" y="5086350"/>
          <p14:tracePt t="93433" x="6724650" y="5080000"/>
          <p14:tracePt t="93450" x="6692900" y="5067300"/>
          <p14:tracePt t="93450" x="6667500" y="5048250"/>
          <p14:tracePt t="93467" x="6635750" y="5029200"/>
          <p14:tracePt t="93467" x="6610350" y="5010150"/>
          <p14:tracePt t="93483" x="6578600" y="4984750"/>
          <p14:tracePt t="93483" x="6527800" y="4927600"/>
          <p14:tracePt t="93500" x="6502400" y="4902200"/>
          <p14:tracePt t="93500" x="6470650" y="4876800"/>
          <p14:tracePt t="93517" x="6445250" y="4845050"/>
          <p14:tracePt t="93517" x="6419850" y="4813300"/>
          <p14:tracePt t="93534" x="6400800" y="4787900"/>
          <p14:tracePt t="93534" x="6356350" y="4724400"/>
          <p14:tracePt t="93552" x="6337300" y="4692650"/>
          <p14:tracePt t="93552" x="6318250" y="4654550"/>
          <p14:tracePt t="93568" x="6299200" y="4622800"/>
          <p14:tracePt t="93568" x="6286500" y="4584700"/>
          <p14:tracePt t="93584" x="6267450" y="4552950"/>
          <p14:tracePt t="93584" x="6254750" y="4514850"/>
          <p14:tracePt t="93601" x="6242050" y="4476750"/>
          <p14:tracePt t="93601" x="6229350" y="4432300"/>
          <p14:tracePt t="93601" x="6223000" y="4394200"/>
          <p14:tracePt t="93620" x="6216650" y="4349750"/>
          <p14:tracePt t="93632" x="6210300" y="4305300"/>
          <p14:tracePt t="93632" x="6203950" y="4210050"/>
          <p14:tracePt t="93652" x="6210300" y="4165600"/>
          <p14:tracePt t="93652" x="6210300" y="4121150"/>
          <p14:tracePt t="93668" x="6216650" y="4076700"/>
          <p14:tracePt t="93668" x="6229350" y="4032250"/>
          <p14:tracePt t="93684" x="6235700" y="3987800"/>
          <p14:tracePt t="93684" x="6248400" y="3943350"/>
          <p14:tracePt t="93684" x="6261100" y="3898900"/>
          <p14:tracePt t="93703" x="6280150" y="3854450"/>
          <p14:tracePt t="93703" x="6305550" y="3810000"/>
          <p14:tracePt t="93720" x="6330950" y="3765550"/>
          <p14:tracePt t="93720" x="6356350" y="3721100"/>
          <p14:tracePt t="93734" x="6394450" y="3676650"/>
          <p14:tracePt t="93734" x="6426200" y="3638550"/>
          <p14:tracePt t="93751" x="6470650" y="3600450"/>
          <p14:tracePt t="93751" x="6515100" y="3562350"/>
          <p14:tracePt t="93768" x="6559550" y="3530600"/>
          <p14:tracePt t="93768" x="6604000" y="3505200"/>
          <p14:tracePt t="93785" x="6654800" y="3473450"/>
          <p14:tracePt t="93785" x="6762750" y="3435350"/>
          <p14:tracePt t="93801" x="6819900" y="3422650"/>
          <p14:tracePt t="93801" x="6877050" y="3416300"/>
          <p14:tracePt t="93818" x="6934200" y="3409950"/>
          <p14:tracePt t="93818" x="6991350" y="3409950"/>
          <p14:tracePt t="93835" x="7048500" y="3416300"/>
          <p14:tracePt t="93835" x="7162800" y="3435350"/>
          <p14:tracePt t="93852" x="7219950" y="3454400"/>
          <p14:tracePt t="93852" x="7277100" y="3473450"/>
          <p14:tracePt t="93868" x="7334250" y="3498850"/>
          <p14:tracePt t="93868" x="7385050" y="3530600"/>
          <p14:tracePt t="93885" x="7435850" y="3556000"/>
          <p14:tracePt t="93885" x="7486650" y="3594100"/>
          <p14:tracePt t="93901" x="7537450" y="3625850"/>
          <p14:tracePt t="93901" x="7626350" y="3708400"/>
          <p14:tracePt t="93920" x="7664450" y="3752850"/>
          <p14:tracePt t="93920" x="7702550" y="3803650"/>
          <p14:tracePt t="93935" x="7734300" y="3854450"/>
          <p14:tracePt t="93935" x="7759700" y="3911600"/>
          <p14:tracePt t="93952" x="7785100" y="3968750"/>
          <p14:tracePt t="93952" x="7810500" y="4025900"/>
          <p14:tracePt t="93968" x="7829550" y="4083050"/>
          <p14:tracePt t="93968" x="7842250" y="4140200"/>
          <p14:tracePt t="93968" x="7854950" y="4191000"/>
          <p14:tracePt t="93987" x="7861300" y="4241800"/>
          <p14:tracePt t="94000" x="7867650" y="4286250"/>
          <p14:tracePt t="94000" x="7861300" y="4375150"/>
          <p14:tracePt t="94019" x="7854950" y="4413250"/>
          <p14:tracePt t="94019" x="7842250" y="4457700"/>
          <p14:tracePt t="94035" x="7829550" y="4495800"/>
          <p14:tracePt t="94035" x="7810500" y="4533900"/>
          <p14:tracePt t="94052" x="7791450" y="4572000"/>
          <p14:tracePt t="94052" x="7766050" y="4610100"/>
          <p14:tracePt t="94052" x="7740650" y="4648200"/>
          <p14:tracePt t="94071" x="7708900" y="4679950"/>
          <p14:tracePt t="94084" x="7677150" y="4711700"/>
          <p14:tracePt t="94084" x="7613650" y="4768850"/>
          <p14:tracePt t="94102" x="7581900" y="4800600"/>
          <p14:tracePt t="94102" x="7550150" y="4826000"/>
          <p14:tracePt t="94119" x="7518400" y="4845050"/>
          <p14:tracePt t="94119" x="7486650" y="4870450"/>
          <p14:tracePt t="94136" x="7461250" y="4889500"/>
          <p14:tracePt t="94136" x="7404100" y="4921250"/>
          <p14:tracePt t="94152" x="7378700" y="4940300"/>
          <p14:tracePt t="94152" x="7353300" y="4953000"/>
          <p14:tracePt t="94169" x="7327900" y="4965700"/>
          <p14:tracePt t="94169" x="7308850" y="4978400"/>
          <p14:tracePt t="94186" x="7289800" y="4991100"/>
          <p14:tracePt t="94186" x="7270750" y="4997450"/>
          <p14:tracePt t="94203" x="7251700" y="5003800"/>
          <p14:tracePt t="94203" x="7232650" y="5016500"/>
          <p14:tracePt t="94221" x="7226300" y="5022850"/>
          <p14:tracePt t="94221" x="7219950" y="5029200"/>
          <p14:tracePt t="94236" x="7219950" y="5035550"/>
          <p14:tracePt t="94251" x="7213600" y="5035550"/>
          <p14:tracePt t="94268" x="7219950" y="5041900"/>
          <p14:tracePt t="94287" x="7226300" y="5048250"/>
          <p14:tracePt t="94311" x="7226300" y="5041900"/>
          <p14:tracePt t="94371" x="7219950" y="5035550"/>
          <p14:tracePt t="94391" x="7213600" y="5035550"/>
          <p14:tracePt t="94415" x="7207250" y="5035550"/>
          <p14:tracePt t="94431" x="7200900" y="5035550"/>
          <p14:tracePt t="94459" x="7194550" y="5029200"/>
          <p14:tracePt t="94475" x="7188200" y="5029200"/>
          <p14:tracePt t="94499" x="7188200" y="5035550"/>
          <p14:tracePt t="94627" x="7181850" y="5035550"/>
          <p14:tracePt t="94639" x="7175500" y="5041900"/>
          <p14:tracePt t="94656" x="7169150" y="5048250"/>
          <p14:tracePt t="94672" x="7162800" y="5054600"/>
          <p14:tracePt t="94688" x="7156450" y="5054600"/>
          <p14:tracePt t="94702" x="7150100" y="5060950"/>
          <p14:tracePt t="94719" x="7143750" y="5067300"/>
          <p14:tracePt t="94736" x="7137400" y="5073650"/>
          <p14:tracePt t="94753" x="7124700" y="5073650"/>
          <p14:tracePt t="94770" x="7118350" y="5080000"/>
          <p14:tracePt t="94786" x="7118350" y="5086350"/>
          <p14:tracePt t="94803" x="7112000" y="5092700"/>
          <p14:tracePt t="94820" x="7105650" y="5092700"/>
          <p14:tracePt t="94837" x="7099300" y="5099050"/>
          <p14:tracePt t="94837" x="7092950" y="5099050"/>
          <p14:tracePt t="94855" x="7086600" y="5105400"/>
          <p14:tracePt t="94855" x="7073900" y="5105400"/>
          <p14:tracePt t="94872" x="7067550" y="5105400"/>
          <p14:tracePt t="94872" x="7061200" y="5105400"/>
          <p14:tracePt t="94888" x="7054850" y="5111750"/>
          <p14:tracePt t="94888" x="7048500" y="5111750"/>
          <p14:tracePt t="94905" x="7035800" y="5111750"/>
          <p14:tracePt t="94905" x="7029450" y="5111750"/>
          <p14:tracePt t="94922" x="7023100" y="5111750"/>
          <p14:tracePt t="94922" x="7010400" y="5111750"/>
          <p14:tracePt t="94940" x="7004050" y="5111750"/>
          <p14:tracePt t="94940" x="6997700" y="5111750"/>
          <p14:tracePt t="94955" x="6991350" y="5111750"/>
          <p14:tracePt t="94955" x="6985000" y="5111750"/>
          <p14:tracePt t="94972" x="6972300" y="5105400"/>
          <p14:tracePt t="94972" x="6965950" y="5105400"/>
          <p14:tracePt t="94989" x="6959600" y="5105400"/>
          <p14:tracePt t="94989" x="6953250" y="5099050"/>
          <p14:tracePt t="94989" x="6946900" y="5092700"/>
          <p14:tracePt t="95008" x="6934200" y="5092700"/>
          <p14:tracePt t="95020" x="6927850" y="5086350"/>
          <p14:tracePt t="95020" x="6915150" y="5073650"/>
          <p14:tracePt t="95040" x="6902450" y="5060950"/>
          <p14:tracePt t="95040" x="6889750" y="5054600"/>
          <p14:tracePt t="95056" x="6883400" y="5041900"/>
          <p14:tracePt t="95056" x="6870700" y="5029200"/>
          <p14:tracePt t="95073" x="6864350" y="5016500"/>
          <p14:tracePt t="95073" x="6851650" y="5003800"/>
          <p14:tracePt t="95089" x="6845300" y="4984750"/>
          <p14:tracePt t="95089" x="6832600" y="4972050"/>
          <p14:tracePt t="95089" x="6826250" y="4953000"/>
          <p14:tracePt t="95109" x="6813550" y="4933950"/>
          <p14:tracePt t="95109" x="6807200" y="4908550"/>
          <p14:tracePt t="95123" x="6800850" y="4889500"/>
          <p14:tracePt t="95123" x="6794500" y="4864100"/>
          <p14:tracePt t="95139" x="6788150" y="4838700"/>
          <p14:tracePt t="95139" x="6781800" y="4806950"/>
          <p14:tracePt t="95156" x="6775450" y="4775200"/>
          <p14:tracePt t="95156" x="6762750" y="4705350"/>
          <p14:tracePt t="95173" x="6762750" y="4667250"/>
          <p14:tracePt t="95173" x="6762750" y="4629150"/>
          <p14:tracePt t="95190" x="6756400" y="4591050"/>
          <p14:tracePt t="95190" x="6762750" y="4552950"/>
          <p14:tracePt t="95206" x="6762750" y="4521200"/>
          <p14:tracePt t="95206" x="6769100" y="4483100"/>
          <p14:tracePt t="95223" x="6775450" y="4451350"/>
          <p14:tracePt t="95223" x="6800850" y="4387850"/>
          <p14:tracePt t="95240" x="6819900" y="4356100"/>
          <p14:tracePt t="95240" x="6838950" y="4330700"/>
          <p14:tracePt t="95256" x="6858000" y="4305300"/>
          <p14:tracePt t="95256" x="6883400" y="4279900"/>
          <p14:tracePt t="95273" x="6915150" y="4254500"/>
          <p14:tracePt t="95273" x="6946900" y="4229100"/>
          <p14:tracePt t="95273" x="6978650" y="4210050"/>
          <p14:tracePt t="95292" x="7010400" y="4191000"/>
          <p14:tracePt t="95305" x="7042150" y="4171950"/>
          <p14:tracePt t="95305" x="7105650" y="4146550"/>
          <p14:tracePt t="95324" x="7143750" y="4146550"/>
          <p14:tracePt t="95324" x="7175500" y="4140200"/>
          <p14:tracePt t="95340" x="7207250" y="4140200"/>
          <p14:tracePt t="95340" x="7245350" y="4146550"/>
          <p14:tracePt t="95356" x="7277100" y="4152900"/>
          <p14:tracePt t="95356" x="7315200" y="4171950"/>
          <p14:tracePt t="95373" x="7346950" y="4184650"/>
          <p14:tracePt t="95373" x="7385050" y="4203700"/>
          <p14:tracePt t="95373" x="7416800" y="4222750"/>
          <p14:tracePt t="95392" x="7448550" y="4248150"/>
          <p14:tracePt t="95405" x="7512050" y="4298950"/>
          <p14:tracePt t="95405" x="7537450" y="4324350"/>
          <p14:tracePt t="95424" x="7569200" y="4343400"/>
          <p14:tracePt t="95424" x="7588250" y="4375150"/>
          <p14:tracePt t="95440" x="7607300" y="4400550"/>
          <p14:tracePt t="95440" x="7626350" y="4425950"/>
          <p14:tracePt t="95440" x="7645400" y="4451350"/>
          <p14:tracePt t="95460" x="7658100" y="4476750"/>
          <p14:tracePt t="95460" x="7670800" y="4502150"/>
          <p14:tracePt t="95474" x="7677150" y="4521200"/>
          <p14:tracePt t="95474" x="7683500" y="4546600"/>
          <p14:tracePt t="95491" x="7689850" y="4572000"/>
          <p14:tracePt t="95491" x="7689850" y="4591050"/>
          <p14:tracePt t="95507" x="7689850" y="4616450"/>
          <p14:tracePt t="95507" x="7689850" y="4635500"/>
          <p14:tracePt t="95524" x="7683500" y="4654550"/>
          <p14:tracePt t="95524" x="7670800" y="4699000"/>
          <p14:tracePt t="95541" x="7664450" y="4718050"/>
          <p14:tracePt t="95541" x="7651750" y="4737100"/>
          <p14:tracePt t="95557" x="7639050" y="4756150"/>
          <p14:tracePt t="95557" x="7626350" y="4775200"/>
          <p14:tracePt t="95574" x="7607300" y="4787900"/>
          <p14:tracePt t="95574" x="7575550" y="4819650"/>
          <p14:tracePt t="95592" x="7556500" y="4832350"/>
          <p14:tracePt t="95592" x="7537450" y="4845050"/>
          <p14:tracePt t="95608" x="7524750" y="4857750"/>
          <p14:tracePt t="95608" x="7505700" y="4870450"/>
          <p14:tracePt t="95624" x="7493000" y="4883150"/>
          <p14:tracePt t="95624" x="7480300" y="4889500"/>
          <p14:tracePt t="95641" x="7467600" y="4902200"/>
          <p14:tracePt t="95641" x="7448550" y="4908550"/>
          <p14:tracePt t="95641" x="7435850" y="4921250"/>
          <p14:tracePt t="95660" x="7423150" y="4927600"/>
          <p14:tracePt t="95673" x="7410450" y="4933950"/>
          <p14:tracePt t="95673" x="7391400" y="4946650"/>
          <p14:tracePt t="95692" x="7378700" y="4953000"/>
          <p14:tracePt t="95692" x="7366000" y="4959350"/>
          <p14:tracePt t="95692" x="7359650" y="4965700"/>
          <p14:tracePt t="95712" x="7353300" y="4972050"/>
          <p14:tracePt t="95723" x="7346950" y="4972050"/>
          <p14:tracePt t="95723" x="7340600" y="4978400"/>
          <p14:tracePt t="95723" x="7334250" y="4978400"/>
          <p14:tracePt t="95744" x="7327900" y="4984750"/>
          <p14:tracePt t="95760" x="7334250" y="4984750"/>
          <p14:tracePt t="95839" x="7334250" y="4991100"/>
          <p14:tracePt t="95887" x="7340600" y="4991100"/>
          <p14:tracePt t="95951" x="7340600" y="4984750"/>
          <p14:tracePt t="95975" x="7334250" y="4978400"/>
          <p14:tracePt t="96007" x="7334250" y="4984750"/>
          <p14:tracePt t="96071" x="7340600" y="4984750"/>
          <p14:tracePt t="96087" x="7346950" y="4978400"/>
          <p14:tracePt t="96103" x="7353300" y="4972050"/>
          <p14:tracePt t="96119" x="7359650" y="4972050"/>
          <p14:tracePt t="96131" x="7366000" y="4965700"/>
          <p14:tracePt t="96141" x="7372350" y="4965700"/>
          <p14:tracePt t="96141" x="7378700" y="4959350"/>
          <p14:tracePt t="96160" x="7385050" y="4959350"/>
          <p14:tracePt t="96160" x="7397750" y="4953000"/>
          <p14:tracePt t="96176" x="7404100" y="4946650"/>
          <p14:tracePt t="96176" x="7423150" y="4940300"/>
          <p14:tracePt t="96193" x="7435850" y="4933950"/>
          <p14:tracePt t="96193" x="7448550" y="4933950"/>
          <p14:tracePt t="96211" x="7461250" y="4927600"/>
          <p14:tracePt t="96211" x="7473950" y="4927600"/>
          <p14:tracePt t="96226" x="7480300" y="4921250"/>
          <p14:tracePt t="96226" x="7493000" y="4921250"/>
          <p14:tracePt t="96243" x="7499350" y="4921250"/>
          <p14:tracePt t="96243" x="7518400" y="4914900"/>
          <p14:tracePt t="96260" x="7524750" y="4914900"/>
          <p14:tracePt t="96275" x="7537450" y="4908550"/>
          <p14:tracePt t="96291" x="7537450" y="4902200"/>
          <p14:tracePt t="96308" x="7537450" y="4895850"/>
          <p14:tracePt t="96325" x="7537450" y="4889500"/>
          <p14:tracePt t="96342" x="7531100" y="4883150"/>
          <p14:tracePt t="96360" x="7524750" y="4876800"/>
          <p14:tracePt t="96387" x="7518400" y="4870450"/>
          <p14:tracePt t="96403" x="7512050" y="4864100"/>
          <p14:tracePt t="96412" x="7505700" y="4857750"/>
          <p14:tracePt t="96425" x="7499350" y="4845050"/>
          <p14:tracePt t="96425" x="7493000" y="4838700"/>
          <p14:tracePt t="96444" x="7486650" y="4826000"/>
          <p14:tracePt t="96444" x="7486650" y="4819650"/>
          <p14:tracePt t="96460" x="7480300" y="4800600"/>
          <p14:tracePt t="96460" x="7480300" y="4787900"/>
          <p14:tracePt t="96477" x="7473950" y="4768850"/>
          <p14:tracePt t="96477" x="7461250" y="4724400"/>
          <p14:tracePt t="96494" x="7454900" y="4692650"/>
          <p14:tracePt t="96494" x="7442200" y="4667250"/>
          <p14:tracePt t="96510" x="7429500" y="4629150"/>
          <p14:tracePt t="96510" x="7410450" y="4597400"/>
          <p14:tracePt t="96528" x="7391400" y="4552950"/>
          <p14:tracePt t="96528" x="7372350" y="45148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ja-JP" altLang="en-US" dirty="0"/>
              <a:t>得られた結果</a:t>
            </a:r>
            <a:r>
              <a:rPr lang="ja-JP" altLang="en-US" dirty="0" smtClean="0"/>
              <a:t>から効果と誤差</a:t>
            </a:r>
            <a:r>
              <a:rPr lang="ja-JP" altLang="en-US" dirty="0"/>
              <a:t>を分離しよう</a:t>
            </a:r>
          </a:p>
        </p:txBody>
      </p:sp>
      <p:sp>
        <p:nvSpPr>
          <p:cNvPr id="584745" name="Text Box 41"/>
          <p:cNvSpPr txBox="1">
            <a:spLocks noChangeArrowheads="1"/>
          </p:cNvSpPr>
          <p:nvPr/>
        </p:nvSpPr>
        <p:spPr bwMode="auto">
          <a:xfrm>
            <a:off x="0" y="4343400"/>
            <a:ext cx="1200150" cy="396875"/>
          </a:xfrm>
          <a:prstGeom prst="rect">
            <a:avLst/>
          </a:prstGeom>
          <a:noFill/>
          <a:ln w="38100">
            <a:noFill/>
            <a:miter lim="800000"/>
            <a:headEnd/>
            <a:tailEnd/>
          </a:ln>
          <a:effectLst/>
        </p:spPr>
        <p:txBody>
          <a:bodyPr wrap="none">
            <a:spAutoFit/>
          </a:bodyPr>
          <a:lstStyle/>
          <a:p>
            <a:r>
              <a:rPr lang="ja-JP" altLang="en-US" sz="2000" dirty="0"/>
              <a:t>列の合計</a:t>
            </a:r>
            <a:endParaRPr lang="ja-JP" altLang="en-US" dirty="0"/>
          </a:p>
        </p:txBody>
      </p:sp>
      <p:sp>
        <p:nvSpPr>
          <p:cNvPr id="584746" name="Text Box 42"/>
          <p:cNvSpPr txBox="1">
            <a:spLocks noChangeArrowheads="1"/>
          </p:cNvSpPr>
          <p:nvPr/>
        </p:nvSpPr>
        <p:spPr bwMode="auto">
          <a:xfrm>
            <a:off x="0" y="4832350"/>
            <a:ext cx="1200150" cy="396875"/>
          </a:xfrm>
          <a:prstGeom prst="rect">
            <a:avLst/>
          </a:prstGeom>
          <a:noFill/>
          <a:ln w="38100">
            <a:noFill/>
            <a:miter lim="800000"/>
            <a:headEnd/>
            <a:tailEnd/>
          </a:ln>
          <a:effectLst/>
        </p:spPr>
        <p:txBody>
          <a:bodyPr wrap="none">
            <a:spAutoFit/>
          </a:bodyPr>
          <a:lstStyle/>
          <a:p>
            <a:r>
              <a:rPr lang="ja-JP" altLang="en-US" sz="2000"/>
              <a:t>列の平均</a:t>
            </a:r>
            <a:endParaRPr lang="ja-JP" altLang="en-US"/>
          </a:p>
        </p:txBody>
      </p:sp>
      <p:grpSp>
        <p:nvGrpSpPr>
          <p:cNvPr id="584831" name="Group 127"/>
          <p:cNvGrpSpPr>
            <a:grpSpLocks/>
          </p:cNvGrpSpPr>
          <p:nvPr/>
        </p:nvGrpSpPr>
        <p:grpSpPr bwMode="auto">
          <a:xfrm>
            <a:off x="3956807" y="5013791"/>
            <a:ext cx="2995610" cy="763588"/>
            <a:chOff x="2400" y="3216"/>
            <a:chExt cx="1887" cy="481"/>
          </a:xfrm>
        </p:grpSpPr>
        <p:sp>
          <p:nvSpPr>
            <p:cNvPr id="584744" name="Text Box 40"/>
            <p:cNvSpPr txBox="1">
              <a:spLocks noChangeArrowheads="1"/>
            </p:cNvSpPr>
            <p:nvPr/>
          </p:nvSpPr>
          <p:spPr bwMode="auto">
            <a:xfrm>
              <a:off x="3529" y="3406"/>
              <a:ext cx="758" cy="291"/>
            </a:xfrm>
            <a:prstGeom prst="rect">
              <a:avLst/>
            </a:prstGeom>
            <a:noFill/>
            <a:ln w="38100">
              <a:noFill/>
              <a:miter lim="800000"/>
              <a:headEnd/>
              <a:tailEnd/>
            </a:ln>
            <a:effectLst/>
          </p:spPr>
          <p:txBody>
            <a:bodyPr wrap="none">
              <a:spAutoFit/>
            </a:bodyPr>
            <a:lstStyle/>
            <a:p>
              <a:r>
                <a:rPr lang="ja-JP" altLang="en-US" dirty="0"/>
                <a:t>平均</a:t>
              </a:r>
              <a:r>
                <a:rPr lang="ja-JP" altLang="en-US" dirty="0">
                  <a:latin typeface="ＭＳ Ｐゴシック" charset="-128"/>
                </a:rPr>
                <a:t> </a:t>
              </a:r>
              <a:r>
                <a:rPr lang="en-US" altLang="ja-JP" dirty="0">
                  <a:latin typeface="ＭＳ Ｐゴシック" charset="-128"/>
                </a:rPr>
                <a:t>15</a:t>
              </a:r>
            </a:p>
          </p:txBody>
        </p:sp>
        <p:sp>
          <p:nvSpPr>
            <p:cNvPr id="584747" name="Line 43"/>
            <p:cNvSpPr>
              <a:spLocks noChangeShapeType="1"/>
            </p:cNvSpPr>
            <p:nvPr/>
          </p:nvSpPr>
          <p:spPr bwMode="auto">
            <a:xfrm flipH="1" flipV="1">
              <a:off x="2400" y="3216"/>
              <a:ext cx="1084" cy="325"/>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grpSp>
      <p:sp>
        <p:nvSpPr>
          <p:cNvPr id="584785" name="Text Box 81"/>
          <p:cNvSpPr txBox="1">
            <a:spLocks noChangeArrowheads="1"/>
          </p:cNvSpPr>
          <p:nvPr/>
        </p:nvSpPr>
        <p:spPr bwMode="auto">
          <a:xfrm>
            <a:off x="0" y="5289550"/>
            <a:ext cx="1200150" cy="396875"/>
          </a:xfrm>
          <a:prstGeom prst="rect">
            <a:avLst/>
          </a:prstGeom>
          <a:noFill/>
          <a:ln w="38100">
            <a:noFill/>
            <a:miter lim="800000"/>
            <a:headEnd/>
            <a:tailEnd/>
          </a:ln>
          <a:effectLst/>
        </p:spPr>
        <p:txBody>
          <a:bodyPr wrap="none">
            <a:spAutoFit/>
          </a:bodyPr>
          <a:lstStyle/>
          <a:p>
            <a:r>
              <a:rPr lang="ja-JP" altLang="en-US" sz="2000"/>
              <a:t>列の効果</a:t>
            </a:r>
            <a:endParaRPr lang="ja-JP" altLang="en-US"/>
          </a:p>
        </p:txBody>
      </p:sp>
      <p:sp>
        <p:nvSpPr>
          <p:cNvPr id="584786" name="Text Box 82"/>
          <p:cNvSpPr txBox="1">
            <a:spLocks noChangeArrowheads="1"/>
          </p:cNvSpPr>
          <p:nvPr/>
        </p:nvSpPr>
        <p:spPr bwMode="auto">
          <a:xfrm>
            <a:off x="0" y="5715000"/>
            <a:ext cx="1295400" cy="701675"/>
          </a:xfrm>
          <a:prstGeom prst="rect">
            <a:avLst/>
          </a:prstGeom>
          <a:noFill/>
          <a:ln w="38100">
            <a:noFill/>
            <a:miter lim="800000"/>
            <a:headEnd/>
            <a:tailEnd/>
          </a:ln>
          <a:effectLst/>
        </p:spPr>
        <p:txBody>
          <a:bodyPr>
            <a:spAutoFit/>
          </a:bodyPr>
          <a:lstStyle/>
          <a:p>
            <a:r>
              <a:rPr lang="ja-JP" altLang="en-US" sz="2000"/>
              <a:t>もともとの列の効果</a:t>
            </a:r>
            <a:endParaRPr lang="ja-JP" altLang="en-US"/>
          </a:p>
        </p:txBody>
      </p:sp>
      <p:sp>
        <p:nvSpPr>
          <p:cNvPr id="584787" name="Rectangle 83"/>
          <p:cNvSpPr>
            <a:spLocks noChangeArrowheads="1"/>
          </p:cNvSpPr>
          <p:nvPr/>
        </p:nvSpPr>
        <p:spPr bwMode="auto">
          <a:xfrm>
            <a:off x="1371600" y="5694363"/>
            <a:ext cx="2324100" cy="457200"/>
          </a:xfrm>
          <a:prstGeom prst="rect">
            <a:avLst/>
          </a:prstGeom>
          <a:noFill/>
          <a:ln w="38100">
            <a:noFill/>
            <a:miter lim="800000"/>
            <a:headEnd/>
            <a:tailEnd/>
          </a:ln>
          <a:effectLst/>
        </p:spPr>
        <p:txBody>
          <a:bodyPr wrap="none">
            <a:spAutoFit/>
          </a:bodyPr>
          <a:lstStyle/>
          <a:p>
            <a:r>
              <a:rPr lang="ja-JP" altLang="en-US" dirty="0">
                <a:latin typeface="ＭＳ Ｐゴシック" charset="-128"/>
              </a:rPr>
              <a:t>　</a:t>
            </a:r>
            <a:r>
              <a:rPr lang="en-US" altLang="ja-JP" dirty="0">
                <a:latin typeface="ＭＳ Ｐゴシック" charset="-128"/>
              </a:rPr>
              <a:t>0</a:t>
            </a:r>
            <a:r>
              <a:rPr lang="ja-JP" altLang="en-US" dirty="0">
                <a:latin typeface="ＭＳ Ｐゴシック" charset="-128"/>
              </a:rPr>
              <a:t>　     </a:t>
            </a:r>
            <a:r>
              <a:rPr lang="en-US" altLang="ja-JP" dirty="0">
                <a:latin typeface="ＭＳ Ｐゴシック" charset="-128"/>
              </a:rPr>
              <a:t>-3       3</a:t>
            </a:r>
          </a:p>
        </p:txBody>
      </p:sp>
      <p:sp>
        <p:nvSpPr>
          <p:cNvPr id="584789" name="Text Box 85"/>
          <p:cNvSpPr txBox="1">
            <a:spLocks noChangeArrowheads="1"/>
          </p:cNvSpPr>
          <p:nvPr/>
        </p:nvSpPr>
        <p:spPr bwMode="auto">
          <a:xfrm>
            <a:off x="5927725" y="4384675"/>
            <a:ext cx="2063750" cy="457200"/>
          </a:xfrm>
          <a:prstGeom prst="rect">
            <a:avLst/>
          </a:prstGeom>
          <a:noFill/>
          <a:ln w="38100">
            <a:noFill/>
            <a:miter lim="800000"/>
            <a:headEnd/>
            <a:tailEnd/>
          </a:ln>
          <a:effectLst/>
        </p:spPr>
        <p:txBody>
          <a:bodyPr wrap="none">
            <a:spAutoFit/>
          </a:bodyPr>
          <a:lstStyle/>
          <a:p>
            <a:r>
              <a:rPr lang="ja-JP" altLang="en-US"/>
              <a:t>誤差の平均　</a:t>
            </a:r>
            <a:r>
              <a:rPr lang="en-US" altLang="ja-JP"/>
              <a:t>0</a:t>
            </a:r>
          </a:p>
        </p:txBody>
      </p:sp>
      <p:graphicFrame>
        <p:nvGraphicFramePr>
          <p:cNvPr id="584832" name="Group 128"/>
          <p:cNvGraphicFramePr>
            <a:graphicFrameLocks noGrp="1"/>
          </p:cNvGraphicFramePr>
          <p:nvPr/>
        </p:nvGraphicFramePr>
        <p:xfrm>
          <a:off x="323850" y="1412875"/>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869" name="Line 165"/>
          <p:cNvSpPr>
            <a:spLocks noChangeShapeType="1"/>
          </p:cNvSpPr>
          <p:nvPr/>
        </p:nvSpPr>
        <p:spPr bwMode="auto">
          <a:xfrm>
            <a:off x="4211638" y="2924175"/>
            <a:ext cx="936625" cy="0"/>
          </a:xfrm>
          <a:prstGeom prst="line">
            <a:avLst/>
          </a:prstGeom>
          <a:noFill/>
          <a:ln w="38100">
            <a:solidFill>
              <a:srgbClr val="FF6600"/>
            </a:solidFill>
            <a:round/>
            <a:headEnd/>
            <a:tailEnd type="triangle" w="lg" len="lg"/>
          </a:ln>
          <a:effectLst/>
        </p:spPr>
        <p:txBody>
          <a:bodyPr anchor="ctr">
            <a:spAutoFit/>
          </a:bodyPr>
          <a:lstStyle/>
          <a:p>
            <a:endParaRPr lang="ja-JP" altLang="en-US"/>
          </a:p>
        </p:txBody>
      </p:sp>
      <p:graphicFrame>
        <p:nvGraphicFramePr>
          <p:cNvPr id="584870" name="Group 166"/>
          <p:cNvGraphicFramePr>
            <a:graphicFrameLocks noGrp="1"/>
          </p:cNvGraphicFramePr>
          <p:nvPr/>
        </p:nvGraphicFramePr>
        <p:xfrm>
          <a:off x="5148263" y="1412875"/>
          <a:ext cx="3816350" cy="2743200"/>
        </p:xfrm>
        <a:graphic>
          <a:graphicData uri="http://schemas.openxmlformats.org/drawingml/2006/table">
            <a:tbl>
              <a:tblPr/>
              <a:tblGrid>
                <a:gridCol w="360362"/>
                <a:gridCol w="1152525"/>
                <a:gridCol w="1152525"/>
                <a:gridCol w="11509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Group 81"/>
          <p:cNvGraphicFramePr>
            <a:graphicFrameLocks noGrp="1"/>
          </p:cNvGraphicFramePr>
          <p:nvPr>
            <p:extLst>
              <p:ext uri="{D42A27DB-BD31-4B8C-83A1-F6EECF244321}">
                <p14:modId xmlns:p14="http://schemas.microsoft.com/office/powerpoint/2010/main" val="3460658648"/>
              </p:ext>
            </p:extLst>
          </p:nvPr>
        </p:nvGraphicFramePr>
        <p:xfrm>
          <a:off x="5148263" y="1412776"/>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テキスト ボックス 1"/>
          <p:cNvSpPr txBox="1"/>
          <p:nvPr/>
        </p:nvSpPr>
        <p:spPr>
          <a:xfrm>
            <a:off x="1189697" y="4278610"/>
            <a:ext cx="2698175" cy="461665"/>
          </a:xfrm>
          <a:prstGeom prst="rect">
            <a:avLst/>
          </a:prstGeom>
          <a:noFill/>
        </p:spPr>
        <p:txBody>
          <a:bodyPr wrap="none" rtlCol="0">
            <a:spAutoFit/>
          </a:bodyPr>
          <a:lstStyle/>
          <a:p>
            <a:r>
              <a:rPr kumimoji="1" lang="en-US" altLang="ja-JP" dirty="0" smtClean="0"/>
              <a:t>78   </a:t>
            </a:r>
            <a:r>
              <a:rPr kumimoji="1" lang="ja-JP" altLang="en-US" dirty="0" smtClean="0"/>
              <a:t>　</a:t>
            </a:r>
            <a:r>
              <a:rPr kumimoji="1" lang="en-US" altLang="ja-JP" dirty="0" smtClean="0"/>
              <a:t> </a:t>
            </a:r>
            <a:r>
              <a:rPr kumimoji="1" lang="ja-JP" altLang="en-US" dirty="0" smtClean="0"/>
              <a:t>　</a:t>
            </a:r>
            <a:r>
              <a:rPr kumimoji="1" lang="en-US" altLang="ja-JP" dirty="0" smtClean="0"/>
              <a:t> 59    </a:t>
            </a:r>
            <a:r>
              <a:rPr kumimoji="1" lang="ja-JP" altLang="en-US" dirty="0" smtClean="0"/>
              <a:t>　　</a:t>
            </a:r>
            <a:r>
              <a:rPr kumimoji="1" lang="en-US" altLang="ja-JP" dirty="0" smtClean="0"/>
              <a:t> 88</a:t>
            </a:r>
            <a:endParaRPr kumimoji="1" lang="ja-JP" altLang="en-US" dirty="0"/>
          </a:p>
        </p:txBody>
      </p:sp>
      <p:sp>
        <p:nvSpPr>
          <p:cNvPr id="17" name="テキスト ボックス 16"/>
          <p:cNvSpPr txBox="1"/>
          <p:nvPr/>
        </p:nvSpPr>
        <p:spPr>
          <a:xfrm>
            <a:off x="1207336" y="4799954"/>
            <a:ext cx="2866297" cy="461665"/>
          </a:xfrm>
          <a:prstGeom prst="rect">
            <a:avLst/>
          </a:prstGeom>
          <a:noFill/>
        </p:spPr>
        <p:txBody>
          <a:bodyPr wrap="none" rtlCol="0">
            <a:spAutoFit/>
          </a:bodyPr>
          <a:lstStyle/>
          <a:p>
            <a:r>
              <a:rPr lang="en-US" altLang="ja-JP" dirty="0" smtClean="0"/>
              <a:t>15.6</a:t>
            </a:r>
            <a:r>
              <a:rPr kumimoji="1" lang="en-US" altLang="ja-JP" dirty="0" smtClean="0"/>
              <a:t>  </a:t>
            </a:r>
            <a:r>
              <a:rPr kumimoji="1" lang="ja-JP" altLang="en-US" dirty="0" smtClean="0"/>
              <a:t>　</a:t>
            </a:r>
            <a:r>
              <a:rPr lang="en-US" altLang="ja-JP" dirty="0" smtClean="0"/>
              <a:t>11.8</a:t>
            </a:r>
            <a:r>
              <a:rPr kumimoji="1" lang="en-US" altLang="ja-JP" dirty="0" smtClean="0"/>
              <a:t>    </a:t>
            </a:r>
            <a:r>
              <a:rPr kumimoji="1" lang="ja-JP" altLang="en-US" dirty="0" smtClean="0"/>
              <a:t>　　</a:t>
            </a:r>
            <a:r>
              <a:rPr kumimoji="1" lang="en-US" altLang="ja-JP" dirty="0" smtClean="0"/>
              <a:t>17.6</a:t>
            </a:r>
            <a:endParaRPr kumimoji="1" lang="ja-JP" altLang="en-US" dirty="0"/>
          </a:p>
        </p:txBody>
      </p:sp>
      <p:sp>
        <p:nvSpPr>
          <p:cNvPr id="18" name="テキスト ボックス 17"/>
          <p:cNvSpPr txBox="1"/>
          <p:nvPr/>
        </p:nvSpPr>
        <p:spPr>
          <a:xfrm>
            <a:off x="1207336" y="5293152"/>
            <a:ext cx="2749471" cy="461665"/>
          </a:xfrm>
          <a:prstGeom prst="rect">
            <a:avLst/>
          </a:prstGeom>
          <a:noFill/>
        </p:spPr>
        <p:txBody>
          <a:bodyPr wrap="none" rtlCol="0">
            <a:spAutoFit/>
          </a:bodyPr>
          <a:lstStyle/>
          <a:p>
            <a:r>
              <a:rPr lang="en-US" altLang="ja-JP" dirty="0" smtClean="0"/>
              <a:t>0.6</a:t>
            </a:r>
            <a:r>
              <a:rPr kumimoji="1" lang="en-US" altLang="ja-JP" dirty="0" smtClean="0"/>
              <a:t>     </a:t>
            </a:r>
            <a:r>
              <a:rPr kumimoji="1" lang="ja-JP" altLang="en-US" dirty="0" smtClean="0"/>
              <a:t>　</a:t>
            </a:r>
            <a:r>
              <a:rPr lang="en-US" altLang="ja-JP" dirty="0" smtClean="0"/>
              <a:t>-3.2</a:t>
            </a:r>
            <a:r>
              <a:rPr kumimoji="1" lang="en-US" altLang="ja-JP" dirty="0" smtClean="0"/>
              <a:t>    </a:t>
            </a:r>
            <a:r>
              <a:rPr kumimoji="1" lang="ja-JP" altLang="en-US" dirty="0" smtClean="0"/>
              <a:t>　　</a:t>
            </a:r>
            <a:r>
              <a:rPr kumimoji="1" lang="en-US" altLang="ja-JP" dirty="0" smtClean="0"/>
              <a:t>2.6</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6693"/>
    </mc:Choice>
    <mc:Fallback>
      <p:transition spd="slow" advTm="96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349" x="2749550" y="4826000"/>
          <p14:tracePt t="2371" x="2743200" y="4832350"/>
          <p14:tracePt t="2387" x="2736850" y="4832350"/>
          <p14:tracePt t="2396" x="2730500" y="4832350"/>
          <p14:tracePt t="2396" x="2724150" y="4832350"/>
          <p14:tracePt t="2409" x="2717800" y="4832350"/>
          <p14:tracePt t="2409" x="2705100" y="4838700"/>
          <p14:tracePt t="2425" x="2692400" y="4838700"/>
          <p14:tracePt t="2425" x="2679700" y="4838700"/>
          <p14:tracePt t="2441" x="2673350" y="4838700"/>
          <p14:tracePt t="2441" x="2641600" y="4838700"/>
          <p14:tracePt t="2461" x="2628900" y="4832350"/>
          <p14:tracePt t="2461" x="2616200" y="4832350"/>
          <p14:tracePt t="2477" x="2609850" y="4832350"/>
          <p14:tracePt t="2477" x="2597150" y="4826000"/>
          <p14:tracePt t="2493" x="2590800" y="4826000"/>
          <p14:tracePt t="2493" x="2584450" y="4819650"/>
          <p14:tracePt t="2510" x="2578100" y="4819650"/>
          <p14:tracePt t="2523" x="2571750" y="4813300"/>
          <p14:tracePt t="2540" x="2565400" y="4813300"/>
          <p14:tracePt t="2557" x="2559050" y="4806950"/>
          <p14:tracePt t="2578" x="2565400" y="4800600"/>
          <p14:tracePt t="2634" x="2565400" y="4794250"/>
          <p14:tracePt t="2678" x="2571750" y="4787900"/>
          <p14:tracePt t="2699" x="2578100" y="4787900"/>
          <p14:tracePt t="2739" x="2571750" y="4781550"/>
          <p14:tracePt t="2799" x="2565400" y="4781550"/>
          <p14:tracePt t="2827" x="2559050" y="4781550"/>
          <p14:tracePt t="2851" x="2552700" y="4787900"/>
          <p14:tracePt t="2879" x="2552700" y="4794250"/>
          <p14:tracePt t="2947" x="2552700" y="4800600"/>
          <p14:tracePt t="2970" x="2552700" y="4806950"/>
          <p14:tracePt t="2987" x="2559050" y="4806950"/>
          <p14:tracePt t="3046" x="2565400" y="4806950"/>
          <p14:tracePt t="3066" x="2571750" y="4800600"/>
          <p14:tracePt t="3090" x="2578100" y="4794250"/>
          <p14:tracePt t="3135" x="2584450" y="4787900"/>
          <p14:tracePt t="3159" x="2590800" y="4781550"/>
          <p14:tracePt t="3179" x="2590800" y="4775200"/>
          <p14:tracePt t="3195" x="2590800" y="4768850"/>
          <p14:tracePt t="3235" x="2590800" y="4775200"/>
          <p14:tracePt t="3384" x="2584450" y="4781550"/>
          <p14:tracePt t="3427" x="2578100" y="4787900"/>
          <p14:tracePt t="3460" x="2571750" y="4787900"/>
          <p14:tracePt t="3488" x="2571750" y="4781550"/>
          <p14:tracePt t="3512" x="2565400" y="4781550"/>
          <p14:tracePt t="3608" x="2559050" y="4781550"/>
          <p14:tracePt t="3668" x="2559050" y="4787900"/>
          <p14:tracePt t="3691" x="2552700" y="4787900"/>
          <p14:tracePt t="3720" x="2546350" y="4781550"/>
          <p14:tracePt t="3744" x="2546350" y="4775200"/>
          <p14:tracePt t="3760" x="2540000" y="4768850"/>
          <p14:tracePt t="3776" x="2540000" y="4762500"/>
          <p14:tracePt t="3783" x="2533650" y="4749800"/>
          <p14:tracePt t="3783" x="2533650" y="4743450"/>
          <p14:tracePt t="3797" x="2527300" y="4737100"/>
          <p14:tracePt t="3797" x="2527300" y="4730750"/>
          <p14:tracePt t="3814" x="2520950" y="4718050"/>
          <p14:tracePt t="3814" x="2514600" y="4711700"/>
          <p14:tracePt t="3831" x="2508250" y="4699000"/>
          <p14:tracePt t="3831" x="2501900" y="4686300"/>
          <p14:tracePt t="3848" x="2482850" y="4660900"/>
          <p14:tracePt t="3848" x="2476500" y="4648200"/>
          <p14:tracePt t="3864" x="2463800" y="4629150"/>
          <p14:tracePt t="3864" x="2451100" y="4616450"/>
          <p14:tracePt t="3881" x="2438400" y="4597400"/>
          <p14:tracePt t="3881" x="2419350" y="4584700"/>
          <p14:tracePt t="3881" x="2400300" y="4559300"/>
          <p14:tracePt t="3901" x="2387600" y="4540250"/>
          <p14:tracePt t="3913" x="2368550" y="4514850"/>
          <p14:tracePt t="3913" x="2355850" y="4489450"/>
          <p14:tracePt t="3913" x="2336800" y="4457700"/>
          <p14:tracePt t="3933" x="2317750" y="4425950"/>
          <p14:tracePt t="3933" x="2305050" y="4387850"/>
          <p14:tracePt t="3949" x="2292350" y="4349750"/>
          <p14:tracePt t="3949" x="2279650" y="4311650"/>
          <p14:tracePt t="3949" x="2260600" y="4267200"/>
          <p14:tracePt t="3968" x="2254250" y="4229100"/>
          <p14:tracePt t="3979" x="2241550" y="4191000"/>
          <p14:tracePt t="3979" x="2228850" y="4152900"/>
          <p14:tracePt t="3979" x="2216150" y="4114800"/>
          <p14:tracePt t="4001" x="2203450" y="4076700"/>
          <p14:tracePt t="4013" x="2178050" y="4006850"/>
          <p14:tracePt t="4013" x="2165350" y="3981450"/>
          <p14:tracePt t="4032" x="2152650" y="3956050"/>
          <p14:tracePt t="4032" x="2146300" y="3930650"/>
          <p14:tracePt t="4049" x="2133600" y="3911600"/>
          <p14:tracePt t="4049" x="2120900" y="3892550"/>
          <p14:tracePt t="4065" x="2114550" y="3879850"/>
          <p14:tracePt t="4065" x="2089150" y="3860800"/>
          <p14:tracePt t="4082" x="2076450" y="3848100"/>
          <p14:tracePt t="4082" x="2057400" y="3841750"/>
          <p14:tracePt t="4098" x="2038350" y="3835400"/>
          <p14:tracePt t="4098" x="2019300" y="3835400"/>
          <p14:tracePt t="4116" x="1993900" y="3829050"/>
          <p14:tracePt t="4116" x="1968500" y="3822700"/>
          <p14:tracePt t="4132" x="1943100" y="3816350"/>
          <p14:tracePt t="4132" x="1892300" y="3810000"/>
          <p14:tracePt t="4149" x="1873250" y="3810000"/>
          <p14:tracePt t="4149" x="1847850" y="3803650"/>
          <p14:tracePt t="4166" x="1828800" y="3803650"/>
          <p14:tracePt t="4166" x="1803400" y="3803650"/>
          <p14:tracePt t="4182" x="1784350" y="3803650"/>
          <p14:tracePt t="4182" x="1765300" y="3803650"/>
          <p14:tracePt t="4182" x="1746250" y="3803650"/>
          <p14:tracePt t="4202" x="1720850" y="3810000"/>
          <p14:tracePt t="4213" x="1701800" y="3810000"/>
          <p14:tracePt t="4213" x="1670050" y="3816350"/>
          <p14:tracePt t="4232" x="1651000" y="3822700"/>
          <p14:tracePt t="4232" x="1638300" y="3835400"/>
          <p14:tracePt t="4249" x="1619250" y="3841750"/>
          <p14:tracePt t="4249" x="1612900" y="3848100"/>
          <p14:tracePt t="4266" x="1600200" y="3860800"/>
          <p14:tracePt t="4266" x="1593850" y="3867150"/>
          <p14:tracePt t="4266" x="1587500" y="3873500"/>
          <p14:tracePt t="4285" x="1587500" y="3879850"/>
          <p14:tracePt t="4297" x="1581150" y="3886200"/>
          <p14:tracePt t="4297" x="1587500" y="3905250"/>
          <p14:tracePt t="4317" x="1587500" y="3911600"/>
          <p14:tracePt t="4317" x="1587500" y="3924300"/>
          <p14:tracePt t="4332" x="1593850" y="3930650"/>
          <p14:tracePt t="4332" x="1593850" y="3943350"/>
          <p14:tracePt t="4332" x="1600200" y="3956050"/>
          <p14:tracePt t="4352" x="1600200" y="3962400"/>
          <p14:tracePt t="4364" x="1606550" y="3975100"/>
          <p14:tracePt t="4364" x="1606550" y="3994150"/>
          <p14:tracePt t="4383" x="1606550" y="4006850"/>
          <p14:tracePt t="4383" x="1606550" y="4013200"/>
          <p14:tracePt t="4400" x="1606550" y="4025900"/>
          <p14:tracePt t="4400" x="1600200" y="4032250"/>
          <p14:tracePt t="4416" x="1600200" y="4044950"/>
          <p14:tracePt t="4416" x="1593850" y="4051300"/>
          <p14:tracePt t="4433" x="1581150" y="4070350"/>
          <p14:tracePt t="4433" x="1568450" y="4076700"/>
          <p14:tracePt t="4451" x="1562100" y="4083050"/>
          <p14:tracePt t="4451" x="1543050" y="4089400"/>
          <p14:tracePt t="4467" x="1530350" y="4095750"/>
          <p14:tracePt t="4467" x="1511300" y="4102100"/>
          <p14:tracePt t="4483" x="1492250" y="4102100"/>
          <p14:tracePt t="4483" x="1447800" y="4108450"/>
          <p14:tracePt t="4501" x="1428750" y="4108450"/>
          <p14:tracePt t="4501" x="1403350" y="4108450"/>
          <p14:tracePt t="4518" x="1377950" y="4108450"/>
          <p14:tracePt t="4518" x="1352550" y="4102100"/>
          <p14:tracePt t="4534" x="1320800" y="4095750"/>
          <p14:tracePt t="4534" x="1289050" y="4089400"/>
          <p14:tracePt t="4551" x="1257300" y="4083050"/>
          <p14:tracePt t="4551" x="1225550" y="4070350"/>
          <p14:tracePt t="4551" x="1193800" y="4057650"/>
          <p14:tracePt t="4569" x="1162050" y="4038600"/>
          <p14:tracePt t="4581" x="1130300" y="4025900"/>
          <p14:tracePt t="4581" x="1060450" y="3987800"/>
          <p14:tracePt t="4601" x="1022350" y="3968750"/>
          <p14:tracePt t="4601" x="990600" y="3943350"/>
          <p14:tracePt t="4617" x="952500" y="3911600"/>
          <p14:tracePt t="4617" x="920750" y="3879850"/>
          <p14:tracePt t="4634" x="889000" y="3848100"/>
          <p14:tracePt t="4634" x="850900" y="3816350"/>
          <p14:tracePt t="4634" x="819150" y="3778250"/>
          <p14:tracePt t="4653" x="787400" y="3733800"/>
          <p14:tracePt t="4665" x="749300" y="3689350"/>
          <p14:tracePt t="4665" x="685800" y="3594100"/>
          <p14:tracePt t="4684" x="654050" y="3549650"/>
          <p14:tracePt t="4684" x="622300" y="3492500"/>
          <p14:tracePt t="4701" x="596900" y="3441700"/>
          <p14:tracePt t="4701" x="565150" y="3384550"/>
          <p14:tracePt t="4717" x="539750" y="3327400"/>
          <p14:tracePt t="4717" x="514350" y="3263900"/>
          <p14:tracePt t="4734" x="469900" y="3143250"/>
          <p14:tracePt t="4734" x="450850" y="3079750"/>
          <p14:tracePt t="4752" x="438150" y="3009900"/>
          <p14:tracePt t="4752" x="419100" y="2940050"/>
          <p14:tracePt t="4767" x="406400" y="2870200"/>
          <p14:tracePt t="4767" x="400050" y="2794000"/>
          <p14:tracePt t="4784" x="387350" y="2717800"/>
          <p14:tracePt t="4784" x="381000" y="2559050"/>
          <p14:tracePt t="4802" x="381000" y="2482850"/>
          <p14:tracePt t="4802" x="381000" y="2400300"/>
          <p14:tracePt t="4818" x="387350" y="2324100"/>
          <p14:tracePt t="4818" x="393700" y="2247900"/>
          <p14:tracePt t="4834" x="406400" y="2178050"/>
          <p14:tracePt t="4834" x="425450" y="2108200"/>
          <p14:tracePt t="4852" x="438150" y="2038350"/>
          <p14:tracePt t="4852" x="463550" y="1974850"/>
          <p14:tracePt t="4869" x="508000" y="1847850"/>
          <p14:tracePt t="4869" x="533400" y="1790700"/>
          <p14:tracePt t="4885" x="565150" y="1739900"/>
          <p14:tracePt t="4885" x="596900" y="1689100"/>
          <p14:tracePt t="4902" x="628650" y="1638300"/>
          <p14:tracePt t="4902" x="660400" y="1593850"/>
          <p14:tracePt t="4902" x="698500" y="1549400"/>
          <p14:tracePt t="4921" x="736600" y="1517650"/>
          <p14:tracePt t="4933" x="781050" y="1479550"/>
          <p14:tracePt t="4933" x="863600" y="1422400"/>
          <p14:tracePt t="4954" x="901700" y="1397000"/>
          <p14:tracePt t="4954" x="946150" y="1371600"/>
          <p14:tracePt t="4970" x="990600" y="1352550"/>
          <p14:tracePt t="4970" x="1035050" y="1339850"/>
          <p14:tracePt t="4985" x="1085850" y="1320800"/>
          <p14:tracePt t="4985" x="1130300" y="1314450"/>
          <p14:tracePt t="4985" x="1174750" y="1301750"/>
          <p14:tracePt t="5004" x="1225550" y="1295400"/>
          <p14:tracePt t="5016" x="1270000" y="1295400"/>
          <p14:tracePt t="5016" x="1314450" y="1295400"/>
          <p14:tracePt t="5016" x="1358900" y="1295400"/>
          <p14:tracePt t="5016" x="1409700" y="1301750"/>
          <p14:tracePt t="5040" x="1447800" y="1314450"/>
          <p14:tracePt t="5050" x="1492250" y="1333500"/>
          <p14:tracePt t="5050" x="1536700" y="1352550"/>
          <p14:tracePt t="5069" x="1574800" y="1384300"/>
          <p14:tracePt t="5069" x="1612900" y="1416050"/>
          <p14:tracePt t="5085" x="1651000" y="1447800"/>
          <p14:tracePt t="5085" x="1714500" y="1536700"/>
          <p14:tracePt t="5103" x="1746250" y="1581150"/>
          <p14:tracePt t="5103" x="1771650" y="1638300"/>
          <p14:tracePt t="5119" x="1797050" y="1695450"/>
          <p14:tracePt t="5119" x="1822450" y="1752600"/>
          <p14:tracePt t="5135" x="1841500" y="1816100"/>
          <p14:tracePt t="5135" x="1854200" y="1879600"/>
          <p14:tracePt t="5153" x="1873250" y="2019300"/>
          <p14:tracePt t="5153" x="1885950" y="2095500"/>
          <p14:tracePt t="5169" x="1885950" y="2171700"/>
          <p14:tracePt t="5169" x="1885950" y="2254250"/>
          <p14:tracePt t="5186" x="1885950" y="2336800"/>
          <p14:tracePt t="5186" x="1885950" y="2425700"/>
          <p14:tracePt t="5202" x="1879600" y="2508250"/>
          <p14:tracePt t="5202" x="1873250" y="2597150"/>
          <p14:tracePt t="5202" x="1860550" y="2679700"/>
          <p14:tracePt t="5221" x="1847850" y="2768600"/>
          <p14:tracePt t="5234" x="1835150" y="2844800"/>
          <p14:tracePt t="5234" x="1803400" y="3003550"/>
          <p14:tracePt t="5253" x="1784350" y="3073400"/>
          <p14:tracePt t="5253" x="1771650" y="3143250"/>
          <p14:tracePt t="5270" x="1752600" y="3206750"/>
          <p14:tracePt t="5270" x="1727200" y="3270250"/>
          <p14:tracePt t="5286" x="1708150" y="3327400"/>
          <p14:tracePt t="5286" x="1689100" y="3384550"/>
          <p14:tracePt t="5286" x="1670050" y="3435350"/>
          <p14:tracePt t="5305" x="1651000" y="3486150"/>
          <p14:tracePt t="5317" x="1631950" y="3530600"/>
          <p14:tracePt t="5317" x="1593850" y="3613150"/>
          <p14:tracePt t="5337" x="1574800" y="3644900"/>
          <p14:tracePt t="5337" x="1555750" y="3676650"/>
          <p14:tracePt t="5353" x="1536700" y="3708400"/>
          <p14:tracePt t="5353" x="1517650" y="3733800"/>
          <p14:tracePt t="5369" x="1498600" y="3752850"/>
          <p14:tracePt t="5369" x="1479550" y="3778250"/>
          <p14:tracePt t="5369" x="1460500" y="3790950"/>
          <p14:tracePt t="5388" x="1447800" y="3810000"/>
          <p14:tracePt t="5388" x="1435100" y="3829050"/>
          <p14:tracePt t="5403" x="1422400" y="3841750"/>
          <p14:tracePt t="5403" x="1409700" y="3854450"/>
          <p14:tracePt t="5419" x="1403350" y="3867150"/>
          <p14:tracePt t="5419" x="1397000" y="3873500"/>
          <p14:tracePt t="5435" x="1390650" y="3879850"/>
          <p14:tracePt t="5435" x="1384300" y="3886200"/>
          <p14:tracePt t="5452" x="1384300" y="3892550"/>
          <p14:tracePt t="5468" x="1384300" y="3898900"/>
          <p14:tracePt t="5484" x="1390650" y="3898900"/>
          <p14:tracePt t="5515" x="1397000" y="3898900"/>
          <p14:tracePt t="5535" x="1397000" y="3905250"/>
          <p14:tracePt t="5587" x="1390650" y="3911600"/>
          <p14:tracePt t="5603" x="1390650" y="3917950"/>
          <p14:tracePt t="5620" x="1384300" y="3924300"/>
          <p14:tracePt t="5635" x="1377950" y="3937000"/>
          <p14:tracePt t="5647" x="1377950" y="3943350"/>
          <p14:tracePt t="5663" x="1377950" y="3949700"/>
          <p14:tracePt t="5679" x="1384300" y="3949700"/>
          <p14:tracePt t="5699" x="1390650" y="3956050"/>
          <p14:tracePt t="5715" x="1397000" y="3956050"/>
          <p14:tracePt t="5731" x="1403350" y="3962400"/>
          <p14:tracePt t="5747" x="1409700" y="3962400"/>
          <p14:tracePt t="5759" x="1416050" y="3956050"/>
          <p14:tracePt t="5775" x="1422400" y="3956050"/>
          <p14:tracePt t="5791" x="1428750" y="3949700"/>
          <p14:tracePt t="5851" x="1435100" y="3949700"/>
          <p14:tracePt t="5895" x="1441450" y="3943350"/>
          <p14:tracePt t="5927" x="1441450" y="3937000"/>
          <p14:tracePt t="5964" x="1447800" y="3937000"/>
          <p14:tracePt t="6055" x="1454150" y="3930650"/>
          <p14:tracePt t="6100" x="1454150" y="3924300"/>
          <p14:tracePt t="6179" x="1447800" y="3924300"/>
          <p14:tracePt t="6407" x="1441450" y="3930650"/>
          <p14:tracePt t="6427" x="1435100" y="3937000"/>
          <p14:tracePt t="6467" x="1435100" y="3943350"/>
          <p14:tracePt t="6495" x="1435100" y="3937000"/>
          <p14:tracePt t="6579" x="1441450" y="3930650"/>
          <p14:tracePt t="6600" x="1454150" y="3924300"/>
          <p14:tracePt t="6631" x="1460500" y="3924300"/>
          <p14:tracePt t="6640" x="1466850" y="3924300"/>
          <p14:tracePt t="6640" x="1466850" y="3917950"/>
          <p14:tracePt t="6657" x="1473200" y="3917950"/>
          <p14:tracePt t="6657" x="1479550" y="3917950"/>
          <p14:tracePt t="6673" x="1485900" y="3911600"/>
          <p14:tracePt t="6673" x="1492250" y="3911600"/>
          <p14:tracePt t="6673" x="1498600" y="3911600"/>
          <p14:tracePt t="6692" x="1504950" y="3905250"/>
          <p14:tracePt t="6705" x="1511300" y="3898900"/>
          <p14:tracePt t="6722" x="1517650" y="3892550"/>
          <p14:tracePt t="6738" x="1524000" y="3892550"/>
          <p14:tracePt t="6755" x="1524000" y="3886200"/>
          <p14:tracePt t="6772" x="1517650" y="3886200"/>
          <p14:tracePt t="6820" x="1511300" y="3886200"/>
          <p14:tracePt t="6840" x="1517650" y="3879850"/>
          <p14:tracePt t="6900" x="1524000" y="3879850"/>
          <p14:tracePt t="6916" x="1530350" y="3879850"/>
          <p14:tracePt t="6932" x="1536700" y="3873500"/>
          <p14:tracePt t="6948" x="1536700" y="3867150"/>
          <p14:tracePt t="6961" x="1543050" y="3867150"/>
          <p14:tracePt t="6976" x="1549400" y="3860800"/>
          <p14:tracePt t="7008" x="1549400" y="3867150"/>
          <p14:tracePt t="7028" x="1549400" y="3873500"/>
          <p14:tracePt t="7043" x="1549400" y="3879850"/>
          <p14:tracePt t="7059" x="1536700" y="3879850"/>
          <p14:tracePt t="7071" x="1530350" y="3886200"/>
          <p14:tracePt t="7080" x="1524000" y="3892550"/>
          <p14:tracePt t="7089" x="1517650" y="3892550"/>
          <p14:tracePt t="7089" x="1511300" y="3898900"/>
          <p14:tracePt t="7108" x="1498600" y="3905250"/>
          <p14:tracePt t="7108" x="1485900" y="3905250"/>
          <p14:tracePt t="7125" x="1460500" y="3917950"/>
          <p14:tracePt t="7125" x="1441450" y="3924300"/>
          <p14:tracePt t="7141" x="1428750" y="3924300"/>
          <p14:tracePt t="7141" x="1409700" y="3930650"/>
          <p14:tracePt t="7159" x="1390650" y="3930650"/>
          <p14:tracePt t="7159" x="1371600" y="3930650"/>
          <p14:tracePt t="7176" x="1352550" y="3930650"/>
          <p14:tracePt t="7176" x="1301750" y="3930650"/>
          <p14:tracePt t="7193" x="1282700" y="3924300"/>
          <p14:tracePt t="7193" x="1257300" y="3917950"/>
          <p14:tracePt t="7210" x="1225550" y="3905250"/>
          <p14:tracePt t="7210" x="1200150" y="3892550"/>
          <p14:tracePt t="7227" x="1174750" y="3873500"/>
          <p14:tracePt t="7227" x="1149350" y="3848100"/>
          <p14:tracePt t="7243" x="1123950" y="3822700"/>
          <p14:tracePt t="7243" x="1098550" y="3797300"/>
          <p14:tracePt t="7243" x="1079500" y="3759200"/>
          <p14:tracePt t="7261" x="1054100" y="3721100"/>
          <p14:tracePt t="7273" x="1028700" y="3683000"/>
          <p14:tracePt t="7273" x="977900" y="3587750"/>
          <p14:tracePt t="7293" x="946150" y="3536950"/>
          <p14:tracePt t="7293" x="920750" y="3479800"/>
          <p14:tracePt t="7293" x="895350" y="3422650"/>
          <p14:tracePt t="7312" x="863600" y="3359150"/>
          <p14:tracePt t="7324" x="838200" y="3295650"/>
          <p14:tracePt t="7324" x="787400" y="3162300"/>
          <p14:tracePt t="7345" x="768350" y="3092450"/>
          <p14:tracePt t="7357" x="749300" y="3016250"/>
          <p14:tracePt t="7357" x="717550" y="2863850"/>
          <p14:tracePt t="7378" x="698500" y="2692400"/>
          <p14:tracePt t="7391" x="692150" y="2603500"/>
          <p14:tracePt t="7391" x="685800" y="2514600"/>
          <p14:tracePt t="7391" x="679450" y="2425700"/>
          <p14:tracePt t="7412" x="679450" y="2336800"/>
          <p14:tracePt t="7424" x="679450" y="2165350"/>
          <p14:tracePt t="7424" x="685800" y="2082800"/>
          <p14:tracePt t="7444" x="698500" y="2006600"/>
          <p14:tracePt t="7444" x="711200" y="1936750"/>
          <p14:tracePt t="7460" x="723900" y="1873250"/>
          <p14:tracePt t="7460" x="742950" y="1809750"/>
          <p14:tracePt t="7477" x="762000" y="1752600"/>
          <p14:tracePt t="7477" x="812800" y="1644650"/>
          <p14:tracePt t="7492" x="838200" y="1600200"/>
          <p14:tracePt t="7492" x="869950" y="1555750"/>
          <p14:tracePt t="7510" x="901700" y="1517650"/>
          <p14:tracePt t="7510" x="939800" y="1485900"/>
          <p14:tracePt t="7527" x="971550" y="1454150"/>
          <p14:tracePt t="7527" x="1009650" y="1428750"/>
          <p14:tracePt t="7544" x="1047750" y="1409700"/>
          <p14:tracePt t="7544" x="1117600" y="1377950"/>
          <p14:tracePt t="7560" x="1155700" y="1371600"/>
          <p14:tracePt t="7560" x="1193800" y="1365250"/>
          <p14:tracePt t="7577" x="1225550" y="1365250"/>
          <p14:tracePt t="7577" x="1263650" y="1371600"/>
          <p14:tracePt t="7593" x="1295400" y="1377950"/>
          <p14:tracePt t="7593" x="1327150" y="1397000"/>
          <p14:tracePt t="7610" x="1358900" y="1409700"/>
          <p14:tracePt t="7610" x="1390650" y="1435100"/>
          <p14:tracePt t="7610" x="1422400" y="1466850"/>
          <p14:tracePt t="7629" x="1454150" y="1498600"/>
          <p14:tracePt t="7642" x="1479550" y="1536700"/>
          <p14:tracePt t="7642" x="1530350" y="1625600"/>
          <p14:tracePt t="7662" x="1555750" y="1676400"/>
          <p14:tracePt t="7662" x="1581150" y="1727200"/>
          <p14:tracePt t="7662" x="1600200" y="1778000"/>
          <p14:tracePt t="7680" x="1625600" y="1835150"/>
          <p14:tracePt t="7692" x="1644650" y="1885950"/>
          <p14:tracePt t="7692" x="1676400" y="2012950"/>
          <p14:tracePt t="7712" x="1689100" y="2076450"/>
          <p14:tracePt t="7725" x="1714500" y="2228850"/>
          <p14:tracePt t="7725" x="1727200" y="2311400"/>
          <p14:tracePt t="7745" x="1739900" y="2400300"/>
          <p14:tracePt t="7745" x="1746250" y="2495550"/>
          <p14:tracePt t="7761" x="1758950" y="2590800"/>
          <p14:tracePt t="7761" x="1765300" y="2686050"/>
          <p14:tracePt t="7777" x="1778000" y="2781300"/>
          <p14:tracePt t="7777" x="1784350" y="2965450"/>
          <p14:tracePt t="7795" x="1784350" y="3060700"/>
          <p14:tracePt t="7795" x="1784350" y="3149600"/>
          <p14:tracePt t="7810" x="1784350" y="3238500"/>
          <p14:tracePt t="7810" x="1778000" y="3327400"/>
          <p14:tracePt t="7828" x="1778000" y="3409950"/>
          <p14:tracePt t="7828" x="1771650" y="3498850"/>
          <p14:tracePt t="7844" x="1758950" y="3581400"/>
          <p14:tracePt t="7844" x="1746250" y="3740150"/>
          <p14:tracePt t="7861" x="1733550" y="3816350"/>
          <p14:tracePt t="7861" x="1727200" y="3886200"/>
          <p14:tracePt t="7879" x="1714500" y="3956050"/>
          <p14:tracePt t="7879" x="1701800" y="4013200"/>
          <p14:tracePt t="7894" x="1682750" y="4070350"/>
          <p14:tracePt t="7894" x="1670050" y="4127500"/>
          <p14:tracePt t="7913" x="1638300" y="4222750"/>
          <p14:tracePt t="7913" x="1619250" y="4260850"/>
          <p14:tracePt t="7928" x="1606550" y="4298950"/>
          <p14:tracePt t="7928" x="1593850" y="4330700"/>
          <p14:tracePt t="7945" x="1581150" y="4362450"/>
          <p14:tracePt t="7945" x="1574800" y="4387850"/>
          <p14:tracePt t="7963" x="1562100" y="4413250"/>
          <p14:tracePt t="7963" x="1555750" y="4425950"/>
          <p14:tracePt t="7963" x="1555750" y="4438650"/>
          <p14:tracePt t="7980" x="1549400" y="4451350"/>
          <p14:tracePt t="7993" x="1543050" y="4451350"/>
          <p14:tracePt t="8009" x="1543050" y="4457700"/>
          <p14:tracePt t="8009" x="1543050" y="4451350"/>
          <p14:tracePt t="8029" x="1543050" y="4445000"/>
          <p14:tracePt t="8029" x="1543050" y="4438650"/>
          <p14:tracePt t="8045" x="1543050" y="4432300"/>
          <p14:tracePt t="8045" x="1543050" y="4425950"/>
          <p14:tracePt t="8061" x="1549400" y="4419600"/>
          <p14:tracePt t="8061" x="1549400" y="4413250"/>
          <p14:tracePt t="8079" x="1549400" y="4406900"/>
          <p14:tracePt t="8093" x="1549400" y="4419600"/>
          <p14:tracePt t="8116" x="1549400" y="4425950"/>
          <p14:tracePt t="8126" x="1549400" y="4432300"/>
          <p14:tracePt t="8126" x="1549400" y="4438650"/>
          <p14:tracePt t="8145" x="1549400" y="4464050"/>
          <p14:tracePt t="8145" x="1549400" y="4476750"/>
          <p14:tracePt t="8162" x="1549400" y="4489450"/>
          <p14:tracePt t="8162" x="1549400" y="4508500"/>
          <p14:tracePt t="8178" x="1549400" y="4521200"/>
          <p14:tracePt t="8178" x="1555750" y="4540250"/>
          <p14:tracePt t="8195" x="1555750" y="4559300"/>
          <p14:tracePt t="8195" x="1562100" y="4591050"/>
          <p14:tracePt t="8212" x="1568450" y="4610100"/>
          <p14:tracePt t="8212" x="1568450" y="4622800"/>
          <p14:tracePt t="8229" x="1568450" y="4641850"/>
          <p14:tracePt t="8229" x="1574800" y="4654550"/>
          <p14:tracePt t="8245" x="1574800" y="4667250"/>
          <p14:tracePt t="8245" x="1574800" y="4679950"/>
          <p14:tracePt t="8262" x="1581150" y="4699000"/>
          <p14:tracePt t="8262" x="1581150" y="4730750"/>
          <p14:tracePt t="8281" x="1581150" y="4743450"/>
          <p14:tracePt t="8281" x="1581150" y="4756150"/>
          <p14:tracePt t="8297" x="1581150" y="4768850"/>
          <p14:tracePt t="8297" x="1587500" y="4781550"/>
          <p14:tracePt t="8313" x="1587500" y="4794250"/>
          <p14:tracePt t="8313" x="1587500" y="4800600"/>
          <p14:tracePt t="8313" x="1587500" y="4806950"/>
          <p14:tracePt t="8332" x="1587500" y="4813300"/>
          <p14:tracePt t="8344" x="1587500" y="4819650"/>
          <p14:tracePt t="8361" x="1581150" y="4819650"/>
          <p14:tracePt t="8392" x="1574800" y="4813300"/>
          <p14:tracePt t="8424" x="1568450" y="4806950"/>
          <p14:tracePt t="8452" x="1574800" y="4813300"/>
          <p14:tracePt t="8543" x="1581150" y="4813300"/>
          <p14:tracePt t="8580" x="1581150" y="4819650"/>
          <p14:tracePt t="8620" x="1587500" y="4826000"/>
          <p14:tracePt t="8656" x="1593850" y="4826000"/>
          <p14:tracePt t="8724" x="1587500" y="4819650"/>
          <p14:tracePt t="8792" x="1581150" y="4819650"/>
          <p14:tracePt t="8811" x="1581150" y="4813300"/>
          <p14:tracePt t="8828" x="1574800" y="4813300"/>
          <p14:tracePt t="8852" x="1568450" y="4813300"/>
          <p14:tracePt t="8872" x="1568450" y="4819650"/>
          <p14:tracePt t="8928" x="1574800" y="4819650"/>
          <p14:tracePt t="8956" x="1574800" y="4826000"/>
          <p14:tracePt t="9060" x="1568450" y="4832350"/>
          <p14:tracePt t="9084" x="1562100" y="4832350"/>
          <p14:tracePt t="9108" x="1555750" y="4832350"/>
          <p14:tracePt t="9128" x="1555750" y="4826000"/>
          <p14:tracePt t="9204" x="1562100" y="4819650"/>
          <p14:tracePt t="9264" x="1568450" y="4819650"/>
          <p14:tracePt t="9420" x="1568450" y="4813300"/>
          <p14:tracePt t="9496" x="1562100" y="4813300"/>
          <p14:tracePt t="9528" x="1555750" y="4819650"/>
          <p14:tracePt t="9548" x="1549400" y="4826000"/>
          <p14:tracePt t="9572" x="1549400" y="4832350"/>
          <p14:tracePt t="9588" x="1543050" y="4832350"/>
          <p14:tracePt t="9601" x="1536700" y="4838700"/>
          <p14:tracePt t="9617" x="1530350" y="4838700"/>
          <p14:tracePt t="9633" x="1524000" y="4845050"/>
          <p14:tracePt t="9660" x="1530350" y="4851400"/>
          <p14:tracePt t="9700" x="1536700" y="4851400"/>
          <p14:tracePt t="9720" x="1543050" y="4851400"/>
          <p14:tracePt t="9736" x="1549400" y="4851400"/>
          <p14:tracePt t="9753" x="1555750" y="4851400"/>
          <p14:tracePt t="9768" x="1562100" y="4851400"/>
          <p14:tracePt t="9774" x="1568450" y="4851400"/>
          <p14:tracePt t="9782" x="1574800" y="4851400"/>
          <p14:tracePt t="9782" x="1581150" y="4851400"/>
          <p14:tracePt t="9801" x="1587500" y="4857750"/>
          <p14:tracePt t="9801" x="1593850" y="4857750"/>
          <p14:tracePt t="9817" x="1606550" y="4864100"/>
          <p14:tracePt t="9817" x="1631950" y="4870450"/>
          <p14:tracePt t="9834" x="1644650" y="4870450"/>
          <p14:tracePt t="9834" x="1657350" y="4870450"/>
          <p14:tracePt t="9851" x="1670050" y="4876800"/>
          <p14:tracePt t="9851" x="1682750" y="4876800"/>
          <p14:tracePt t="9867" x="1695450" y="4876800"/>
          <p14:tracePt t="9867" x="1714500" y="4883150"/>
          <p14:tracePt t="9884" x="1727200" y="4883150"/>
          <p14:tracePt t="9884" x="1752600" y="4876800"/>
          <p14:tracePt t="9903" x="1765300" y="4876800"/>
          <p14:tracePt t="9903" x="1778000" y="4876800"/>
          <p14:tracePt t="9918" x="1790700" y="4870450"/>
          <p14:tracePt t="9918" x="1803400" y="4870450"/>
          <p14:tracePt t="9934" x="1809750" y="4864100"/>
          <p14:tracePt t="9934" x="1816100" y="4864100"/>
          <p14:tracePt t="9934" x="1822450" y="4857750"/>
          <p14:tracePt t="9954" x="1828800" y="4857750"/>
          <p14:tracePt t="9969" x="1835150" y="4857750"/>
          <p14:tracePt t="9983" x="1835150" y="4864100"/>
          <p14:tracePt t="10008" x="1828800" y="4870450"/>
          <p14:tracePt t="10020" x="1822450" y="4870450"/>
          <p14:tracePt t="10033" x="1816100" y="4870450"/>
          <p14:tracePt t="10033" x="1803400" y="4876800"/>
          <p14:tracePt t="10054" x="1797050" y="4876800"/>
          <p14:tracePt t="10054" x="1790700" y="4876800"/>
          <p14:tracePt t="10070" x="1784350" y="4883150"/>
          <p14:tracePt t="10070" x="1778000" y="4883150"/>
          <p14:tracePt t="10085" x="1765300" y="4883150"/>
          <p14:tracePt t="10104" x="1758950" y="4889500"/>
          <p14:tracePt t="10121" x="1752600" y="4883150"/>
          <p14:tracePt t="10140" x="1752600" y="4876800"/>
          <p14:tracePt t="10180" x="1758950" y="4870450"/>
          <p14:tracePt t="10192" x="1758950" y="4864100"/>
          <p14:tracePt t="10209" x="1758950" y="4857750"/>
          <p14:tracePt t="10224" x="1758950" y="4851400"/>
          <p14:tracePt t="10252" x="1752600" y="4857750"/>
          <p14:tracePt t="10308" x="1746250" y="4857750"/>
          <p14:tracePt t="10352" x="1739900" y="4864100"/>
          <p14:tracePt t="10372" x="1733550" y="4864100"/>
          <p14:tracePt t="10404" x="1733550" y="4857750"/>
          <p14:tracePt t="10488" x="1733550" y="4851400"/>
          <p14:tracePt t="10508" x="1739900" y="4851400"/>
          <p14:tracePt t="10584" x="1746250" y="4851400"/>
          <p14:tracePt t="10608" x="1752600" y="4864100"/>
          <p14:tracePt t="10620" x="1752600" y="4870450"/>
          <p14:tracePt t="10629" x="1758950" y="4883150"/>
          <p14:tracePt t="10637" x="1765300" y="4889500"/>
          <p14:tracePt t="10637" x="1771650" y="4902200"/>
          <p14:tracePt t="10653" x="1771650" y="4921250"/>
          <p14:tracePt t="10653" x="1778000" y="4933950"/>
          <p14:tracePt t="10670" x="1784350" y="4953000"/>
          <p14:tracePt t="10670" x="1790700" y="4965700"/>
          <p14:tracePt t="10670" x="1790700" y="4984750"/>
          <p14:tracePt t="10689" x="1797050" y="5003800"/>
          <p14:tracePt t="10702" x="1797050" y="5016500"/>
          <p14:tracePt t="10702" x="1797050" y="5054600"/>
          <p14:tracePt t="10722" x="1797050" y="5067300"/>
          <p14:tracePt t="10722" x="1790700" y="5086350"/>
          <p14:tracePt t="10738" x="1784350" y="5099050"/>
          <p14:tracePt t="10738" x="1778000" y="5111750"/>
          <p14:tracePt t="10754" x="1778000" y="5130800"/>
          <p14:tracePt t="10754" x="1771650" y="5143500"/>
          <p14:tracePt t="10754" x="1765300" y="5156200"/>
          <p14:tracePt t="10773" x="1752600" y="5168900"/>
          <p14:tracePt t="10785" x="1739900" y="5187950"/>
          <p14:tracePt t="10785" x="1733550" y="5194300"/>
          <p14:tracePt t="10804" x="1727200" y="5200650"/>
          <p14:tracePt t="10804" x="1720850" y="5207000"/>
          <p14:tracePt t="10821" x="1714500" y="5207000"/>
          <p14:tracePt t="10821" x="1708150" y="5213350"/>
          <p14:tracePt t="10837" x="1695450" y="5219700"/>
          <p14:tracePt t="10852" x="1689100" y="5226050"/>
          <p14:tracePt t="10869" x="1682750" y="5226050"/>
          <p14:tracePt t="10909" x="1676400" y="5232400"/>
          <p14:tracePt t="10928" x="1670050" y="5232400"/>
          <p14:tracePt t="10953" x="1663700" y="5232400"/>
          <p14:tracePt t="10968" x="1657350" y="5238750"/>
          <p14:tracePt t="10981" x="1651000" y="5238750"/>
          <p14:tracePt t="10996" x="1644650" y="5245100"/>
          <p14:tracePt t="11012" x="1638300" y="5251450"/>
          <p14:tracePt t="11028" x="1631950" y="5264150"/>
          <p14:tracePt t="11040" x="1631950" y="5270500"/>
          <p14:tracePt t="11053" x="1631950" y="5276850"/>
          <p14:tracePt t="11053" x="1625600" y="5283200"/>
          <p14:tracePt t="11073" x="1625600" y="5289550"/>
          <p14:tracePt t="11073" x="1625600" y="5295900"/>
          <p14:tracePt t="11089" x="1625600" y="5302250"/>
          <p14:tracePt t="11089" x="1625600" y="5308600"/>
          <p14:tracePt t="11105" x="1619250" y="5314950"/>
          <p14:tracePt t="11120" x="1619250" y="5321300"/>
          <p14:tracePt t="11137" x="1612900" y="5327650"/>
          <p14:tracePt t="11154" x="1606550" y="5334000"/>
          <p14:tracePt t="11170" x="1600200" y="5340350"/>
          <p14:tracePt t="11170" x="1593850" y="5340350"/>
          <p14:tracePt t="11188" x="1587500" y="5346700"/>
          <p14:tracePt t="11188" x="1581150" y="5346700"/>
          <p14:tracePt t="11205" x="1555750" y="5353050"/>
          <p14:tracePt t="11205" x="1543050" y="5353050"/>
          <p14:tracePt t="11222" x="1524000" y="5353050"/>
          <p14:tracePt t="11222" x="1504950" y="5353050"/>
          <p14:tracePt t="11239" x="1479550" y="5346700"/>
          <p14:tracePt t="11239" x="1460500" y="5340350"/>
          <p14:tracePt t="11256" x="1435100" y="5334000"/>
          <p14:tracePt t="11256" x="1384300" y="5308600"/>
          <p14:tracePt t="11273" x="1358900" y="5295900"/>
          <p14:tracePt t="11273" x="1333500" y="5276850"/>
          <p14:tracePt t="11289" x="1308100" y="5264150"/>
          <p14:tracePt t="11289" x="1289050" y="5245100"/>
          <p14:tracePt t="11307" x="1263650" y="5226050"/>
          <p14:tracePt t="11307" x="1244600" y="5207000"/>
          <p14:tracePt t="11322" x="1231900" y="5181600"/>
          <p14:tracePt t="11322" x="1219200" y="5162550"/>
          <p14:tracePt t="11322" x="1206500" y="5137150"/>
          <p14:tracePt t="11342" x="1200150" y="5118100"/>
          <p14:tracePt t="11354" x="1193800" y="5092700"/>
          <p14:tracePt t="11354" x="1200150" y="5041900"/>
          <p14:tracePt t="11373" x="1212850" y="5016500"/>
          <p14:tracePt t="11373" x="1225550" y="4991100"/>
          <p14:tracePt t="11390" x="1244600" y="4965700"/>
          <p14:tracePt t="11390" x="1270000" y="4940300"/>
          <p14:tracePt t="11390" x="1295400" y="4914900"/>
          <p14:tracePt t="11409" x="1320800" y="4883150"/>
          <p14:tracePt t="11421" x="1358900" y="4857750"/>
          <p14:tracePt t="11421" x="1390650" y="4826000"/>
          <p14:tracePt t="11421" x="1435100" y="4800600"/>
          <p14:tracePt t="11442" x="1473200" y="4775200"/>
          <p14:tracePt t="11442" x="1517650" y="4756150"/>
          <p14:tracePt t="11457" x="1555750" y="4737100"/>
          <p14:tracePt t="11457" x="1600200" y="4730750"/>
          <p14:tracePt t="11474" x="1644650" y="4724400"/>
          <p14:tracePt t="11474" x="1695450" y="4724400"/>
          <p14:tracePt t="11490" x="1739900" y="4730750"/>
          <p14:tracePt t="11490" x="1778000" y="4743450"/>
          <p14:tracePt t="11506" x="1860550" y="4775200"/>
          <p14:tracePt t="11506" x="1898650" y="4794250"/>
          <p14:tracePt t="11523" x="1930400" y="4819650"/>
          <p14:tracePt t="11523" x="1955800" y="4845050"/>
          <p14:tracePt t="11540" x="1981200" y="4870450"/>
          <p14:tracePt t="11540" x="2000250" y="4895850"/>
          <p14:tracePt t="11557" x="2012950" y="4921250"/>
          <p14:tracePt t="11557" x="2032000" y="4984750"/>
          <p14:tracePt t="11574" x="2038350" y="5016500"/>
          <p14:tracePt t="11574" x="2038350" y="5041900"/>
          <p14:tracePt t="11590" x="2038350" y="5073650"/>
          <p14:tracePt t="11590" x="2032000" y="5099050"/>
          <p14:tracePt t="11607" x="2032000" y="5124450"/>
          <p14:tracePt t="11607" x="2019300" y="5149850"/>
          <p14:tracePt t="11624" x="2012950" y="5175250"/>
          <p14:tracePt t="11624" x="1993900" y="5207000"/>
          <p14:tracePt t="11641" x="1974850" y="5226050"/>
          <p14:tracePt t="11641" x="1962150" y="5238750"/>
          <p14:tracePt t="11657" x="1949450" y="5251450"/>
          <p14:tracePt t="11657" x="1936750" y="5264150"/>
          <p14:tracePt t="11674" x="1924050" y="5276850"/>
          <p14:tracePt t="11674" x="1905000" y="5289550"/>
          <p14:tracePt t="11690" x="1892300" y="5295900"/>
          <p14:tracePt t="11690" x="1879600" y="5302250"/>
          <p14:tracePt t="11690" x="1860550" y="5314950"/>
          <p14:tracePt t="11709" x="1847850" y="5321300"/>
          <p14:tracePt t="11722" x="1835150" y="5327650"/>
          <p14:tracePt t="11722" x="1803400" y="5334000"/>
          <p14:tracePt t="11742" x="1790700" y="5340350"/>
          <p14:tracePt t="11742" x="1778000" y="5346700"/>
          <p14:tracePt t="11758" x="1765300" y="5353050"/>
          <p14:tracePt t="11758" x="1752600" y="5359400"/>
          <p14:tracePt t="11774" x="1739900" y="5365750"/>
          <p14:tracePt t="11774" x="1727200" y="5372100"/>
          <p14:tracePt t="11774" x="1714500" y="5378450"/>
          <p14:tracePt t="11793" x="1701800" y="5378450"/>
          <p14:tracePt t="11806" x="1682750" y="5391150"/>
          <p14:tracePt t="11806" x="1676400" y="5397500"/>
          <p14:tracePt t="11825" x="1663700" y="5397500"/>
          <p14:tracePt t="11825" x="1657350" y="5403850"/>
          <p14:tracePt t="11841" x="1651000" y="5410200"/>
          <p14:tracePt t="11841" x="1638300" y="5416550"/>
          <p14:tracePt t="11858" x="1631950" y="5416550"/>
          <p14:tracePt t="11858" x="1619250" y="5422900"/>
          <p14:tracePt t="11874" x="1612900" y="5429250"/>
          <p14:tracePt t="11889" x="1606550" y="5435600"/>
          <p14:tracePt t="11906" x="1600200" y="5435600"/>
          <p14:tracePt t="11923" x="1593850" y="5441950"/>
          <p14:tracePt t="11940" x="1593850" y="5448300"/>
          <p14:tracePt t="11957" x="1587500" y="5454650"/>
          <p14:tracePt t="11981" x="1581150" y="5454650"/>
          <p14:tracePt t="12009" x="1574800" y="5461000"/>
          <p14:tracePt t="12032" x="1568450" y="5461000"/>
          <p14:tracePt t="12053" x="1562100" y="5461000"/>
          <p14:tracePt t="12112" x="1555750" y="5467350"/>
          <p14:tracePt t="12161" x="1555750" y="5473700"/>
          <p14:tracePt t="12197" x="1562100" y="5467350"/>
          <p14:tracePt t="12301" x="1568450" y="5467350"/>
          <p14:tracePt t="12325" x="1574800" y="5467350"/>
          <p14:tracePt t="12360" x="1574800" y="5461000"/>
          <p14:tracePt t="12409" x="1581150" y="5461000"/>
          <p14:tracePt t="12497" x="1587500" y="5454650"/>
          <p14:tracePt t="12549" x="1587500" y="5461000"/>
          <p14:tracePt t="12593" x="1587500" y="5467350"/>
          <p14:tracePt t="12669" x="1581150" y="5461000"/>
          <p14:tracePt t="12833" x="1587500" y="5461000"/>
          <p14:tracePt t="12961" x="1593850" y="5461000"/>
          <p14:tracePt t="12992" x="1600200" y="5454650"/>
          <p14:tracePt t="13028" x="1593850" y="5454650"/>
          <p14:tracePt t="13061" x="1587500" y="5448300"/>
          <p14:tracePt t="13097" x="1587500" y="5441950"/>
          <p14:tracePt t="13129" x="1587500" y="5435600"/>
          <p14:tracePt t="13201" x="1593850" y="5429250"/>
          <p14:tracePt t="13241" x="1600200" y="5429250"/>
          <p14:tracePt t="13276" x="1606550" y="5429250"/>
          <p14:tracePt t="13293" x="1612900" y="5429250"/>
          <p14:tracePt t="13313" x="1619250" y="5429250"/>
          <p14:tracePt t="13337" x="1625600" y="5429250"/>
          <p14:tracePt t="13360" x="1631950" y="5429250"/>
          <p14:tracePt t="13373" x="1638300" y="5429250"/>
          <p14:tracePt t="13389" x="1644650" y="5435600"/>
          <p14:tracePt t="13405" x="1651000" y="5435600"/>
          <p14:tracePt t="13421" x="1657350" y="5441950"/>
          <p14:tracePt t="13433" x="1663700" y="5435600"/>
          <p14:tracePt t="13541" x="1670050" y="5429250"/>
          <p14:tracePt t="13601" x="1676400" y="5422900"/>
          <p14:tracePt t="13629" x="1682750" y="5422900"/>
          <p14:tracePt t="13661" x="1689100" y="5416550"/>
          <p14:tracePt t="13681" x="1689100" y="5410200"/>
          <p14:tracePt t="13705" x="1695450" y="5403850"/>
          <p14:tracePt t="13733" x="1701800" y="5397500"/>
          <p14:tracePt t="13773" x="1708150" y="5391150"/>
          <p14:tracePt t="13789" x="1714500" y="5384800"/>
          <p14:tracePt t="13801" x="1720850" y="5378450"/>
          <p14:tracePt t="13818" x="1727200" y="5384800"/>
          <p14:tracePt t="13841" x="1727200" y="5391150"/>
          <p14:tracePt t="13853" x="1720850" y="5397500"/>
          <p14:tracePt t="13869" x="1708150" y="5403850"/>
          <p14:tracePt t="13885" x="1701800" y="5410200"/>
          <p14:tracePt t="13896" x="1695450" y="5410200"/>
          <p14:tracePt t="13896" x="1676400" y="5403850"/>
          <p14:tracePt t="13915" x="1670050" y="5403850"/>
          <p14:tracePt t="13915" x="1657350" y="5397500"/>
          <p14:tracePt t="13932" x="1644650" y="5397500"/>
          <p14:tracePt t="13932" x="1638300" y="5391150"/>
          <p14:tracePt t="13949" x="1625600" y="5384800"/>
          <p14:tracePt t="13949" x="1612900" y="5378450"/>
          <p14:tracePt t="13966" x="1600200" y="5372100"/>
          <p14:tracePt t="13966" x="1593850" y="5372100"/>
          <p14:tracePt t="13982" x="1587500" y="5365750"/>
          <p14:tracePt t="13997" x="1600200" y="5353050"/>
          <p14:tracePt t="14013" x="1612900" y="5346700"/>
          <p14:tracePt t="14013" x="1631950" y="5340350"/>
          <p14:tracePt t="14013" x="1651000" y="5334000"/>
          <p14:tracePt t="14034" x="1682750" y="5327650"/>
          <p14:tracePt t="14047" x="1720850" y="5321300"/>
          <p14:tracePt t="14047" x="1822450" y="5321300"/>
          <p14:tracePt t="14066" x="1879600" y="5321300"/>
          <p14:tracePt t="14066" x="1943100" y="5334000"/>
          <p14:tracePt t="14083" x="2006600" y="5346700"/>
          <p14:tracePt t="14083" x="2082800" y="5365750"/>
          <p14:tracePt t="14099" x="2165350" y="5391150"/>
          <p14:tracePt t="14099" x="2260600" y="5416550"/>
          <p14:tracePt t="14099" x="2368550" y="5448300"/>
          <p14:tracePt t="14118" x="2482850" y="5480050"/>
          <p14:tracePt t="14130" x="2609850" y="5505450"/>
          <p14:tracePt t="14130" x="2889250" y="5568950"/>
          <p14:tracePt t="14150" x="3041650" y="5594350"/>
          <p14:tracePt t="14150" x="3194050" y="5626100"/>
          <p14:tracePt t="14166" x="3352800" y="5651500"/>
          <p14:tracePt t="14166" x="3505200" y="5676900"/>
          <p14:tracePt t="14183" x="3657600" y="5702300"/>
          <p14:tracePt t="14183" x="3803650" y="5727700"/>
          <p14:tracePt t="14183" x="3956050" y="5746750"/>
          <p14:tracePt t="14202" x="4102100" y="5772150"/>
          <p14:tracePt t="14202" x="4241800" y="5797550"/>
          <p14:tracePt t="14216" x="4387850" y="5822950"/>
          <p14:tracePt t="14216" x="4521200" y="5842000"/>
          <p14:tracePt t="14233" x="4654550" y="5867400"/>
          <p14:tracePt t="14233" x="4781550" y="5886450"/>
          <p14:tracePt t="14249" x="4908550" y="5899150"/>
          <p14:tracePt t="14249" x="5022850" y="5918200"/>
          <p14:tracePt t="14266" x="5238750" y="5937250"/>
          <p14:tracePt t="14266" x="5334000" y="5943600"/>
          <p14:tracePt t="14283" x="5422900" y="5949950"/>
          <p14:tracePt t="14283" x="5505450" y="5956300"/>
          <p14:tracePt t="14300" x="5581650" y="5962650"/>
          <p14:tracePt t="14300" x="5651500" y="5962650"/>
          <p14:tracePt t="14316" x="5721350" y="5969000"/>
          <p14:tracePt t="14316" x="5778500" y="5969000"/>
          <p14:tracePt t="14334" x="5880100" y="5975350"/>
          <p14:tracePt t="14334" x="5924550" y="5975350"/>
          <p14:tracePt t="14350" x="5962650" y="5975350"/>
          <p14:tracePt t="14350" x="5994400" y="5981700"/>
          <p14:tracePt t="14366" x="6019800" y="5981700"/>
          <p14:tracePt t="14366" x="6045200" y="5988050"/>
          <p14:tracePt t="14383" x="6057900" y="5988050"/>
          <p14:tracePt t="14383" x="6070600" y="5994400"/>
          <p14:tracePt t="14383" x="6076950" y="5994400"/>
          <p14:tracePt t="14403" x="6083300" y="6007100"/>
          <p14:tracePt t="14418" x="6076950" y="6007100"/>
          <p14:tracePt t="14418" x="6064250" y="6013450"/>
          <p14:tracePt t="14434" x="6051550" y="6019800"/>
          <p14:tracePt t="14434" x="6032500" y="6019800"/>
          <p14:tracePt t="14451" x="6013450" y="6026150"/>
          <p14:tracePt t="14451" x="5988050" y="6032500"/>
          <p14:tracePt t="14451" x="5956300" y="6032500"/>
          <p14:tracePt t="14470" x="5930900" y="6032500"/>
          <p14:tracePt t="14482" x="5892800" y="6032500"/>
          <p14:tracePt t="14482" x="5861050" y="6026150"/>
          <p14:tracePt t="14482" x="5822950" y="6019800"/>
          <p14:tracePt t="14504" x="5791200" y="6013450"/>
          <p14:tracePt t="14504" x="5753100" y="6000750"/>
          <p14:tracePt t="14517" x="5721350" y="5981700"/>
          <p14:tracePt t="14517" x="5689600" y="5962650"/>
          <p14:tracePt t="14534" x="5657850" y="5937250"/>
          <p14:tracePt t="14534" x="5632450" y="5911850"/>
          <p14:tracePt t="14551" x="5607050" y="5880100"/>
          <p14:tracePt t="14551" x="5588000" y="5842000"/>
          <p14:tracePt t="14567" x="5556250" y="5765800"/>
          <p14:tracePt t="14567" x="5543550" y="5721350"/>
          <p14:tracePt t="14584" x="5537200" y="5670550"/>
          <p14:tracePt t="14584" x="5530850" y="5626100"/>
          <p14:tracePt t="14601" x="5530850" y="5575300"/>
          <p14:tracePt t="14601" x="5537200" y="5530850"/>
          <p14:tracePt t="14618" x="5549900" y="5480050"/>
          <p14:tracePt t="14618" x="5588000" y="5391150"/>
          <p14:tracePt t="14635" x="5613400" y="5346700"/>
          <p14:tracePt t="14635" x="5645150" y="5308600"/>
          <p14:tracePt t="14652" x="5683250" y="5270500"/>
          <p14:tracePt t="14652" x="5734050" y="5238750"/>
          <p14:tracePt t="14667" x="5784850" y="5207000"/>
          <p14:tracePt t="14667" x="5835650" y="5181600"/>
          <p14:tracePt t="14684" x="5899150" y="5156200"/>
          <p14:tracePt t="14684" x="6026150" y="5118100"/>
          <p14:tracePt t="14703" x="6089650" y="5099050"/>
          <p14:tracePt t="14703" x="6159500" y="5086350"/>
          <p14:tracePt t="14718" x="6235700" y="5073650"/>
          <p14:tracePt t="14718" x="6311900" y="5067300"/>
          <p14:tracePt t="14735" x="6388100" y="5060950"/>
          <p14:tracePt t="14735" x="6464300" y="5067300"/>
          <p14:tracePt t="14735" x="6546850" y="5073650"/>
          <p14:tracePt t="14754" x="6623050" y="5080000"/>
          <p14:tracePt t="14766" x="6699250" y="5099050"/>
          <p14:tracePt t="14766" x="6769100" y="5124450"/>
          <p14:tracePt t="14766" x="6838950" y="5149850"/>
          <p14:tracePt t="14787" x="6908800" y="5181600"/>
          <p14:tracePt t="14787" x="6972300" y="5219700"/>
          <p14:tracePt t="14803" x="7029450" y="5257800"/>
          <p14:tracePt t="14803" x="7080250" y="5295900"/>
          <p14:tracePt t="14818" x="7124700" y="5340350"/>
          <p14:tracePt t="14818" x="7162800" y="5384800"/>
          <p14:tracePt t="14835" x="7194550" y="5429250"/>
          <p14:tracePt t="14835" x="7219950" y="5473700"/>
          <p14:tracePt t="14835" x="7232650" y="5511800"/>
          <p14:tracePt t="14854" x="7245350" y="5556250"/>
          <p14:tracePt t="14866" x="7239000" y="5632450"/>
          <p14:tracePt t="14866" x="7226300" y="5670550"/>
          <p14:tracePt t="14885" x="7207250" y="5702300"/>
          <p14:tracePt t="14885" x="7181850" y="5740400"/>
          <p14:tracePt t="14903" x="7143750" y="5765800"/>
          <p14:tracePt t="14903" x="7105650" y="5797550"/>
          <p14:tracePt t="14919" x="7054850" y="5822950"/>
          <p14:tracePt t="14919" x="6946900" y="5880100"/>
          <p14:tracePt t="14935" x="6883400" y="5899150"/>
          <p14:tracePt t="14935" x="6813550" y="5924550"/>
          <p14:tracePt t="14952" x="6743700" y="5943600"/>
          <p14:tracePt t="14952" x="6667500" y="5962650"/>
          <p14:tracePt t="14970" x="6591300" y="5981700"/>
          <p14:tracePt t="14970" x="6515100" y="5994400"/>
          <p14:tracePt t="14986" x="6432550" y="6007100"/>
          <p14:tracePt t="14986" x="6273800" y="6019800"/>
          <p14:tracePt t="15004" x="6197600" y="6019800"/>
          <p14:tracePt t="15004" x="6115050" y="6019800"/>
          <p14:tracePt t="15019" x="6038850" y="6019800"/>
          <p14:tracePt t="15019" x="5956300" y="6013450"/>
          <p14:tracePt t="15035" x="5880100" y="6007100"/>
          <p14:tracePt t="15035" x="5810250" y="6000750"/>
          <p14:tracePt t="15035" x="5734050" y="5988050"/>
          <p14:tracePt t="15055" x="5657850" y="5975350"/>
          <p14:tracePt t="15067" x="5588000" y="5962650"/>
          <p14:tracePt t="15067" x="5435600" y="5930900"/>
          <p14:tracePt t="15086" x="5359400" y="5911850"/>
          <p14:tracePt t="15086" x="5276850" y="5892800"/>
          <p14:tracePt t="15103" x="5194300" y="5873750"/>
          <p14:tracePt t="15103" x="5111750" y="5861050"/>
          <p14:tracePt t="15103" x="5022850" y="5842000"/>
          <p14:tracePt t="15122" x="4927600" y="5822950"/>
          <p14:tracePt t="15134" x="4826000" y="5810250"/>
          <p14:tracePt t="15134" x="4724400" y="5791200"/>
          <p14:tracePt t="15134" x="4616450" y="5772150"/>
          <p14:tracePt t="15156" x="4508500" y="5753100"/>
          <p14:tracePt t="15156" x="4387850" y="5740400"/>
          <p14:tracePt t="15170" x="4267200" y="5721350"/>
          <p14:tracePt t="15170" x="4146550" y="5702300"/>
          <p14:tracePt t="15186" x="4013200" y="5683250"/>
          <p14:tracePt t="15186" x="3886200" y="5664200"/>
          <p14:tracePt t="15203" x="3752850" y="5645150"/>
          <p14:tracePt t="15203" x="3619500" y="5626100"/>
          <p14:tracePt t="15219" x="3486150" y="5613400"/>
          <p14:tracePt t="15219" x="3225800" y="5581650"/>
          <p14:tracePt t="15237" x="3098800" y="5568950"/>
          <p14:tracePt t="15237" x="2978150" y="5556250"/>
          <p14:tracePt t="15253" x="2857500" y="5537200"/>
          <p14:tracePt t="15253" x="2743200" y="5524500"/>
          <p14:tracePt t="15270" x="2628900" y="5505450"/>
          <p14:tracePt t="15270" x="2520950" y="5486400"/>
          <p14:tracePt t="15287" x="2317750" y="5461000"/>
          <p14:tracePt t="15287" x="2228850" y="5448300"/>
          <p14:tracePt t="15304" x="2139950" y="5435600"/>
          <p14:tracePt t="15304" x="2057400" y="5429250"/>
          <p14:tracePt t="15319" x="1981200" y="5422900"/>
          <p14:tracePt t="15319" x="1917700" y="5422900"/>
          <p14:tracePt t="15337" x="1847850" y="5416550"/>
          <p14:tracePt t="15337" x="1746250" y="5410200"/>
          <p14:tracePt t="15355" x="1701800" y="5410200"/>
          <p14:tracePt t="15355" x="1663700" y="5403850"/>
          <p14:tracePt t="15370" x="1625600" y="5403850"/>
          <p14:tracePt t="15370" x="1600200" y="5397500"/>
          <p14:tracePt t="15387" x="1574800" y="5397500"/>
          <p14:tracePt t="15387" x="1555750" y="5397500"/>
          <p14:tracePt t="15404" x="1536700" y="5391150"/>
          <p14:tracePt t="15404" x="1524000" y="5391150"/>
          <p14:tracePt t="15404" x="1517650" y="5391150"/>
          <p14:tracePt t="15422" x="1504950" y="5391150"/>
          <p14:tracePt t="15435" x="1498600" y="5397500"/>
          <p14:tracePt t="15453" x="1511300" y="5397500"/>
          <p14:tracePt t="15471" x="1517650" y="5397500"/>
          <p14:tracePt t="15485" x="1524000" y="5397500"/>
          <p14:tracePt t="15485" x="1530350" y="5397500"/>
          <p14:tracePt t="15485" x="1536700" y="5391150"/>
          <p14:tracePt t="15508" x="1543050" y="5391150"/>
          <p14:tracePt t="15519" x="1549400" y="5391150"/>
          <p14:tracePt t="15536" x="1543050" y="5403850"/>
          <p14:tracePt t="15593" x="1536700" y="5410200"/>
          <p14:tracePt t="15610" x="1530350" y="5416550"/>
          <p14:tracePt t="15626" x="1524000" y="5422900"/>
          <p14:tracePt t="15641" x="1524000" y="5435600"/>
          <p14:tracePt t="15654" x="1517650" y="5435600"/>
          <p14:tracePt t="15678" x="1511300" y="5441950"/>
          <p14:tracePt t="15773" x="1511300" y="5448300"/>
          <p14:tracePt t="15782" x="1511300" y="5454650"/>
          <p14:tracePt t="15790" x="1511300" y="5461000"/>
          <p14:tracePt t="15803" x="1511300" y="5480050"/>
          <p14:tracePt t="15803" x="1517650" y="5511800"/>
          <p14:tracePt t="15822" x="1524000" y="5537200"/>
          <p14:tracePt t="15822" x="1530350" y="5562600"/>
          <p14:tracePt t="15838" x="1543050" y="5588000"/>
          <p14:tracePt t="15838" x="1549400" y="5613400"/>
          <p14:tracePt t="15855" x="1555750" y="5632450"/>
          <p14:tracePt t="15855" x="1562100" y="5657850"/>
          <p14:tracePt t="15872" x="1562100" y="5676900"/>
          <p14:tracePt t="15872" x="1568450" y="5695950"/>
          <p14:tracePt t="15872" x="1568450" y="5708650"/>
          <p14:tracePt t="15891" x="1562100" y="5721350"/>
          <p14:tracePt t="15891" x="1562100" y="5734050"/>
          <p14:tracePt t="15905" x="1555750" y="5746750"/>
          <p14:tracePt t="15905" x="1555750" y="5759450"/>
          <p14:tracePt t="15922" x="1549400" y="5765800"/>
          <p14:tracePt t="15922" x="1543050" y="5772150"/>
          <p14:tracePt t="15938" x="1536700" y="5784850"/>
          <p14:tracePt t="15938" x="1524000" y="5797550"/>
          <p14:tracePt t="15955" x="1524000" y="5803900"/>
          <p14:tracePt t="15955" x="1517650" y="5810250"/>
          <p14:tracePt t="15974" x="1511300" y="5816600"/>
          <p14:tracePt t="15974" x="1504950" y="5822950"/>
          <p14:tracePt t="15989" x="1498600" y="5829300"/>
          <p14:tracePt t="16003" x="1492250" y="5829300"/>
          <p14:tracePt t="16003" x="1485900" y="5835650"/>
          <p14:tracePt t="16023" x="1479550" y="5835650"/>
          <p14:tracePt t="16023" x="1466850" y="5842000"/>
          <p14:tracePt t="16039" x="1460500" y="5842000"/>
          <p14:tracePt t="16039" x="1447800" y="5842000"/>
          <p14:tracePt t="16056" x="1435100" y="5842000"/>
          <p14:tracePt t="16056" x="1422400" y="5842000"/>
          <p14:tracePt t="16056" x="1403350" y="5842000"/>
          <p14:tracePt t="16075" x="1384300" y="5842000"/>
          <p14:tracePt t="16087" x="1365250" y="5842000"/>
          <p14:tracePt t="16087" x="1320800" y="5835650"/>
          <p14:tracePt t="16107" x="1295400" y="5829300"/>
          <p14:tracePt t="16107" x="1276350" y="5822950"/>
          <p14:tracePt t="16123" x="1257300" y="5810250"/>
          <p14:tracePt t="16123" x="1238250" y="5797550"/>
          <p14:tracePt t="16139" x="1219200" y="5778500"/>
          <p14:tracePt t="16139" x="1206500" y="5759450"/>
          <p14:tracePt t="16139" x="1200150" y="5734050"/>
          <p14:tracePt t="16158" x="1187450" y="5702300"/>
          <p14:tracePt t="16171" x="1181100" y="5676900"/>
          <p14:tracePt t="16171" x="1181100" y="5638800"/>
          <p14:tracePt t="16191" x="1187450" y="5575300"/>
          <p14:tracePt t="16191" x="1193800" y="5537200"/>
          <p14:tracePt t="16206" x="1212850" y="5505450"/>
          <p14:tracePt t="16206" x="1225550" y="5467350"/>
          <p14:tracePt t="16223" x="1250950" y="5435600"/>
          <p14:tracePt t="16223" x="1276350" y="5403850"/>
          <p14:tracePt t="16239" x="1301750" y="5372100"/>
          <p14:tracePt t="16239" x="1371600" y="5321300"/>
          <p14:tracePt t="16256" x="1416050" y="5295900"/>
          <p14:tracePt t="16256" x="1454150" y="5276850"/>
          <p14:tracePt t="16273" x="1498600" y="5257800"/>
          <p14:tracePt t="16273" x="1543050" y="5251450"/>
          <p14:tracePt t="16290" x="1587500" y="5238750"/>
          <p14:tracePt t="16290" x="1638300" y="5238750"/>
          <p14:tracePt t="16306" x="1733550" y="5251450"/>
          <p14:tracePt t="16306" x="1784350" y="5264150"/>
          <p14:tracePt t="16324" x="1828800" y="5276850"/>
          <p14:tracePt t="16324" x="1873250" y="5302250"/>
          <p14:tracePt t="16340" x="1911350" y="5321300"/>
          <p14:tracePt t="16340" x="1949450" y="5353050"/>
          <p14:tracePt t="16357" x="1981200" y="5378450"/>
          <p14:tracePt t="16357" x="2012950" y="5410200"/>
          <p14:tracePt t="16375" x="2051050" y="5473700"/>
          <p14:tracePt t="16375" x="2063750" y="5505450"/>
          <p14:tracePt t="16391" x="2070100" y="5543550"/>
          <p14:tracePt t="16391" x="2070100" y="5575300"/>
          <p14:tracePt t="16407" x="2063750" y="5600700"/>
          <p14:tracePt t="16407" x="2057400" y="5632450"/>
          <p14:tracePt t="16424" x="2044700" y="5657850"/>
          <p14:tracePt t="16424" x="2025650" y="5683250"/>
          <p14:tracePt t="16424" x="2006600" y="5708650"/>
          <p14:tracePt t="16442" x="1981200" y="5727700"/>
          <p14:tracePt t="16455" x="1962150" y="5746750"/>
          <p14:tracePt t="16455" x="1905000" y="5784850"/>
          <p14:tracePt t="16475" x="1879600" y="5803900"/>
          <p14:tracePt t="16475" x="1854200" y="5816600"/>
          <p14:tracePt t="16490" x="1822450" y="5829300"/>
          <p14:tracePt t="16490" x="1790700" y="5842000"/>
          <p14:tracePt t="16507" x="1765300" y="5854700"/>
          <p14:tracePt t="16507" x="1733550" y="5861050"/>
          <p14:tracePt t="16507" x="1708150" y="5867400"/>
          <p14:tracePt t="16527" x="1682750" y="5873750"/>
          <p14:tracePt t="16539" x="1657350" y="5873750"/>
          <p14:tracePt t="16539" x="1612900" y="5873750"/>
          <p14:tracePt t="16557" x="1593850" y="5867400"/>
          <p14:tracePt t="16557" x="1574800" y="5867400"/>
          <p14:tracePt t="16574" x="1562100" y="5861050"/>
          <p14:tracePt t="16574" x="1549400" y="5861050"/>
          <p14:tracePt t="16591" x="1536700" y="5854700"/>
          <p14:tracePt t="16591" x="1524000" y="5848350"/>
          <p14:tracePt t="16608" x="1504950" y="5842000"/>
          <p14:tracePt t="16608" x="1498600" y="5842000"/>
          <p14:tracePt t="16624" x="1492250" y="5842000"/>
          <p14:tracePt t="16639" x="1485900" y="5835650"/>
          <p14:tracePt t="16656" x="1479550" y="5835650"/>
          <p14:tracePt t="16673" x="1479550" y="5842000"/>
          <p14:tracePt t="16730" x="1485900" y="5842000"/>
          <p14:tracePt t="16794" x="1492250" y="5842000"/>
          <p14:tracePt t="16834" x="1498600" y="5842000"/>
          <p14:tracePt t="16870" x="1504950" y="5842000"/>
          <p14:tracePt t="16914" x="1511300" y="5835650"/>
          <p14:tracePt t="16970" x="1517650" y="5829300"/>
          <p14:tracePt t="16989" x="1524000" y="5822950"/>
          <p14:tracePt t="17014" x="1530350" y="5822950"/>
          <p14:tracePt t="17042" x="1536700" y="5822950"/>
          <p14:tracePt t="17058" x="1543050" y="5822950"/>
          <p14:tracePt t="17073" x="1549400" y="5822950"/>
          <p14:tracePt t="17094" x="1549400" y="5829300"/>
          <p14:tracePt t="17126" x="1543050" y="5835650"/>
          <p14:tracePt t="17154" x="1536700" y="5835650"/>
          <p14:tracePt t="17163" x="1530350" y="5842000"/>
          <p14:tracePt t="17174" x="1524000" y="5842000"/>
          <p14:tracePt t="17174" x="1517650" y="5842000"/>
          <p14:tracePt t="17174" x="1504950" y="5842000"/>
          <p14:tracePt t="17195" x="1492250" y="5842000"/>
          <p14:tracePt t="17208" x="1466850" y="5835650"/>
          <p14:tracePt t="17208" x="1454150" y="5829300"/>
          <p14:tracePt t="17227" x="1435100" y="5829300"/>
          <p14:tracePt t="17227" x="1422400" y="5822950"/>
          <p14:tracePt t="17243" x="1409700" y="5816600"/>
          <p14:tracePt t="17243" x="1390650" y="5810250"/>
          <p14:tracePt t="17260" x="1377950" y="5797550"/>
          <p14:tracePt t="17260" x="1346200" y="5778500"/>
          <p14:tracePt t="17277" x="1333500" y="5765800"/>
          <p14:tracePt t="17277" x="1314450" y="5746750"/>
          <p14:tracePt t="17294" x="1301750" y="5734050"/>
          <p14:tracePt t="17294" x="1289050" y="5715000"/>
          <p14:tracePt t="17310" x="1282700" y="5689600"/>
          <p14:tracePt t="17310" x="1276350" y="5664200"/>
          <p14:tracePt t="17327" x="1263650" y="5607050"/>
          <p14:tracePt t="17327" x="1263650" y="5575300"/>
          <p14:tracePt t="17344" x="1263650" y="5543550"/>
          <p14:tracePt t="17344" x="1270000" y="5505450"/>
          <p14:tracePt t="17360" x="1276350" y="5473700"/>
          <p14:tracePt t="17360" x="1282700" y="5435600"/>
          <p14:tracePt t="17377" x="1289050" y="5397500"/>
          <p14:tracePt t="17377" x="1301750" y="5365750"/>
          <p14:tracePt t="17395" x="1333500" y="5302250"/>
          <p14:tracePt t="17395" x="1358900" y="5270500"/>
          <p14:tracePt t="17411" x="1377950" y="5245100"/>
          <p14:tracePt t="17411" x="1403350" y="5226050"/>
          <p14:tracePt t="17427" x="1435100" y="5207000"/>
          <p14:tracePt t="17427" x="1466850" y="5187950"/>
          <p14:tracePt t="17444" x="1498600" y="5181600"/>
          <p14:tracePt t="17444" x="1530350" y="5175250"/>
          <p14:tracePt t="17444" x="1562100" y="5168900"/>
          <p14:tracePt t="17464" x="1593850" y="5175250"/>
          <p14:tracePt t="17475" x="1631950" y="5181600"/>
          <p14:tracePt t="17475" x="1701800" y="5207000"/>
          <p14:tracePt t="17495" x="1733550" y="5226050"/>
          <p14:tracePt t="17495" x="1765300" y="5257800"/>
          <p14:tracePt t="17511" x="1797050" y="5283200"/>
          <p14:tracePt t="17511" x="1828800" y="5314950"/>
          <p14:tracePt t="17528" x="1860550" y="5353050"/>
          <p14:tracePt t="17528" x="1885950" y="5384800"/>
          <p14:tracePt t="17528" x="1905000" y="5422900"/>
          <p14:tracePt t="17547" x="1924050" y="5461000"/>
          <p14:tracePt t="17559" x="1936750" y="5499100"/>
          <p14:tracePt t="17559" x="1949450" y="5568950"/>
          <p14:tracePt t="17577" x="1955800" y="5600700"/>
          <p14:tracePt t="17577" x="1949450" y="5626100"/>
          <p14:tracePt t="17594" x="1943100" y="5657850"/>
          <p14:tracePt t="17594" x="1930400" y="5683250"/>
          <p14:tracePt t="17611" x="1917700" y="5708650"/>
          <p14:tracePt t="17611" x="1898650" y="5734050"/>
          <p14:tracePt t="17628" x="1860550" y="5778500"/>
          <p14:tracePt t="17628" x="1841500" y="5797550"/>
          <p14:tracePt t="17645" x="1816100" y="5816600"/>
          <p14:tracePt t="17645" x="1797050" y="5835650"/>
          <p14:tracePt t="17661" x="1771650" y="5848350"/>
          <p14:tracePt t="17661" x="1752600" y="5861050"/>
          <p14:tracePt t="17678" x="1733550" y="5873750"/>
          <p14:tracePt t="17678" x="1701800" y="5892800"/>
          <p14:tracePt t="17695" x="1682750" y="5899150"/>
          <p14:tracePt t="17695" x="1670050" y="5905500"/>
          <p14:tracePt t="17711" x="1657350" y="5905500"/>
          <p14:tracePt t="17711" x="1651000" y="5905500"/>
          <p14:tracePt t="17728" x="1638300" y="5905500"/>
          <p14:tracePt t="17728" x="1631950" y="5899150"/>
          <p14:tracePt t="17745" x="1625600" y="5899150"/>
          <p14:tracePt t="17745" x="1619250" y="5892800"/>
          <p14:tracePt t="17763" x="1612900" y="5886450"/>
          <p14:tracePt t="17763" x="1612900" y="5880100"/>
          <p14:tracePt t="17779" x="1612900" y="5873750"/>
          <p14:tracePt t="17779" x="1612900" y="5867400"/>
          <p14:tracePt t="17795" x="1619250" y="5861050"/>
          <p14:tracePt t="17795" x="1619250" y="5854700"/>
          <p14:tracePt t="17812" x="1619250" y="5848350"/>
          <p14:tracePt t="17812" x="1619250" y="5842000"/>
          <p14:tracePt t="17829" x="1625600" y="5835650"/>
          <p14:tracePt t="17843" x="1619250" y="5835650"/>
          <p14:tracePt t="17906" x="1612900" y="5829300"/>
          <p14:tracePt t="17934" x="1619250" y="5829300"/>
          <p14:tracePt t="17958" x="1625600" y="5822950"/>
          <p14:tracePt t="17974" x="1631950" y="5822950"/>
          <p14:tracePt t="17990" x="1638300" y="5822950"/>
          <p14:tracePt t="17998" x="1644650" y="5822950"/>
          <p14:tracePt t="17998" x="1651000" y="5822950"/>
          <p14:tracePt t="18012" x="1657350" y="5822950"/>
          <p14:tracePt t="18012" x="1663700" y="5822950"/>
          <p14:tracePt t="18030" x="1670050" y="5829300"/>
          <p14:tracePt t="18030" x="1676400" y="5829300"/>
          <p14:tracePt t="18046" x="1682750" y="5829300"/>
          <p14:tracePt t="18046" x="1689100" y="5829300"/>
          <p14:tracePt t="18063" x="1695450" y="5835650"/>
          <p14:tracePt t="18078" x="1695450" y="5842000"/>
          <p14:tracePt t="18114" x="1689100" y="5842000"/>
          <p14:tracePt t="18130" x="1676400" y="5842000"/>
          <p14:tracePt t="18146" x="1670050" y="5842000"/>
          <p14:tracePt t="18162" x="1663700" y="5848350"/>
          <p14:tracePt t="18174" x="1663700" y="5854700"/>
          <p14:tracePt t="18190" x="1657350" y="5861050"/>
          <p14:tracePt t="18206" x="1663700" y="5867400"/>
          <p14:tracePt t="18250" x="1670050" y="5867400"/>
          <p14:tracePt t="18274" x="1663700" y="5873750"/>
          <p14:tracePt t="18370" x="1663700" y="5880100"/>
          <p14:tracePt t="18394" x="1657350" y="5880100"/>
          <p14:tracePt t="18414" x="1657350" y="5886450"/>
          <p14:tracePt t="18438" x="1663700" y="5892800"/>
          <p14:tracePt t="18470" x="1670050" y="5892800"/>
          <p14:tracePt t="18490" x="1676400" y="5892800"/>
          <p14:tracePt t="18506" x="1682750" y="5886450"/>
          <p14:tracePt t="18534" x="1676400" y="5880100"/>
          <p14:tracePt t="18594" x="1676400" y="5873750"/>
          <p14:tracePt t="18618" x="1670050" y="5873750"/>
          <p14:tracePt t="18634" x="1663700" y="5873750"/>
          <p14:tracePt t="18654" x="1657350" y="5873750"/>
          <p14:tracePt t="18678" x="1651000" y="5880100"/>
          <p14:tracePt t="18703" x="1644650" y="5880100"/>
          <p14:tracePt t="18722" x="1638300" y="5880100"/>
          <p14:tracePt t="18738" x="1638300" y="5886450"/>
          <p14:tracePt t="18762" x="1631950" y="5892800"/>
          <p14:tracePt t="18790" x="1638300" y="5892800"/>
          <p14:tracePt t="18814" x="1644650" y="5899150"/>
          <p14:tracePt t="18830" x="1651000" y="5899150"/>
          <p14:tracePt t="18850" x="1657350" y="5899150"/>
          <p14:tracePt t="18874" x="1657350" y="5905500"/>
          <p14:tracePt t="18918" x="1651000" y="5905500"/>
          <p14:tracePt t="18934" x="1644650" y="5905500"/>
          <p14:tracePt t="18950" x="1638300" y="5905500"/>
          <p14:tracePt t="18963" x="1631950" y="5905500"/>
          <p14:tracePt t="18978" x="1625600" y="5911850"/>
          <p14:tracePt t="18994" x="1619250" y="5911850"/>
          <p14:tracePt t="19010" x="1612900" y="5905500"/>
          <p14:tracePt t="19030" x="1612900" y="5899150"/>
          <p14:tracePt t="19062" x="1606550" y="5899150"/>
          <p14:tracePt t="19166" x="1600200" y="5899150"/>
          <p14:tracePt t="19286" x="1593850" y="5899150"/>
          <p14:tracePt t="19314" x="1593850" y="5905500"/>
          <p14:tracePt t="19338" x="1587500" y="5911850"/>
          <p14:tracePt t="19362" x="1587500" y="5918200"/>
          <p14:tracePt t="19374" x="1581150" y="5924550"/>
          <p14:tracePt t="19398" x="1574800" y="5924550"/>
          <p14:tracePt t="19414" x="1568450" y="5924550"/>
          <p14:tracePt t="19430" x="1562100" y="5930900"/>
          <p14:tracePt t="19450" x="1555750" y="5930900"/>
          <p14:tracePt t="19594" x="1555750" y="5937250"/>
          <p14:tracePt t="19646" x="1562100" y="5937250"/>
          <p14:tracePt t="19914" x="1568450" y="5930900"/>
          <p14:tracePt t="19963" x="1574800" y="5930900"/>
          <p14:tracePt t="19999" x="1568450" y="5930900"/>
          <p14:tracePt t="20203" x="1568450" y="5924550"/>
          <p14:tracePt t="20263" x="1568450" y="5918200"/>
          <p14:tracePt t="20283" x="1574800" y="5918200"/>
          <p14:tracePt t="20323" x="1581150" y="5918200"/>
          <p14:tracePt t="20395" x="1581150" y="5911850"/>
          <p14:tracePt t="20434" x="1581150" y="5905500"/>
          <p14:tracePt t="20539" x="1587500" y="5905500"/>
          <p14:tracePt t="20591" x="1587500" y="5911850"/>
          <p14:tracePt t="20690" x="1581150" y="5918200"/>
          <p14:tracePt t="20719" x="1574800" y="5924550"/>
          <p14:tracePt t="20763" x="1568450" y="5924550"/>
          <p14:tracePt t="20787" x="1562100" y="5924550"/>
          <p14:tracePt t="20802" x="1555750" y="5930900"/>
          <p14:tracePt t="20815" x="1549400" y="5930900"/>
          <p14:tracePt t="20847" x="1543050" y="5930900"/>
          <p14:tracePt t="20863" x="1536700" y="5924550"/>
          <p14:tracePt t="20875" x="1530350" y="5924550"/>
          <p14:tracePt t="20891" x="1524000" y="5911850"/>
          <p14:tracePt t="20908" x="1517650" y="5911850"/>
          <p14:tracePt t="20921" x="1517650" y="5905500"/>
          <p14:tracePt t="20921" x="1504950" y="5886450"/>
          <p14:tracePt t="20940" x="1498600" y="5880100"/>
          <p14:tracePt t="20940" x="1492250" y="5867400"/>
          <p14:tracePt t="20956" x="1479550" y="5854700"/>
          <p14:tracePt t="20956" x="1473200" y="5842000"/>
          <p14:tracePt t="20956" x="1466850" y="5829300"/>
          <p14:tracePt t="20976" x="1460500" y="5816600"/>
          <p14:tracePt t="20988" x="1447800" y="5784850"/>
          <p14:tracePt t="20988" x="1441450" y="5772150"/>
          <p14:tracePt t="21006" x="1441450" y="5753100"/>
          <p14:tracePt t="21006" x="1441450" y="5734050"/>
          <p14:tracePt t="21023" x="1441450" y="5715000"/>
          <p14:tracePt t="21023" x="1441450" y="5695950"/>
          <p14:tracePt t="21040" x="1447800" y="5676900"/>
          <p14:tracePt t="21040" x="1466850" y="5632450"/>
          <p14:tracePt t="21056" x="1479550" y="5613400"/>
          <p14:tracePt t="21056" x="1492250" y="5588000"/>
          <p14:tracePt t="21073" x="1511300" y="5568950"/>
          <p14:tracePt t="21073" x="1530350" y="5543550"/>
          <p14:tracePt t="21089" x="1549400" y="5524500"/>
          <p14:tracePt t="21089" x="1568450" y="5505450"/>
          <p14:tracePt t="21106" x="1593850" y="5486400"/>
          <p14:tracePt t="21106" x="1631950" y="5454650"/>
          <p14:tracePt t="21124" x="1657350" y="5441950"/>
          <p14:tracePt t="21124" x="1682750" y="5441950"/>
          <p14:tracePt t="21140" x="1701800" y="5435600"/>
          <p14:tracePt t="21140" x="1727200" y="5441950"/>
          <p14:tracePt t="21157" x="1752600" y="5448300"/>
          <p14:tracePt t="21157" x="1771650" y="5461000"/>
          <p14:tracePt t="21157" x="1790700" y="5473700"/>
          <p14:tracePt t="21176" x="1809750" y="5492750"/>
          <p14:tracePt t="21188" x="1828800" y="5511800"/>
          <p14:tracePt t="21188" x="1854200" y="5556250"/>
          <p14:tracePt t="21207" x="1866900" y="5581650"/>
          <p14:tracePt t="21207" x="1866900" y="5600700"/>
          <p14:tracePt t="21224" x="1873250" y="5626100"/>
          <p14:tracePt t="21224" x="1873250" y="5645150"/>
          <p14:tracePt t="21240" x="1873250" y="5670550"/>
          <p14:tracePt t="21240" x="1866900" y="5689600"/>
          <p14:tracePt t="21240" x="1860550" y="5708650"/>
          <p14:tracePt t="21259" x="1854200" y="5727700"/>
          <p14:tracePt t="21272" x="1847850" y="5746750"/>
          <p14:tracePt t="21272" x="1841500" y="5759450"/>
          <p14:tracePt t="21292" x="1822450" y="5784850"/>
          <p14:tracePt t="21292" x="1809750" y="5803900"/>
          <p14:tracePt t="21307" x="1803400" y="5816600"/>
          <p14:tracePt t="21307" x="1790700" y="5822950"/>
          <p14:tracePt t="21324" x="1778000" y="5835650"/>
          <p14:tracePt t="21324" x="1765300" y="5848350"/>
          <p14:tracePt t="21340" x="1758950" y="5854700"/>
          <p14:tracePt t="21340" x="1733550" y="5873750"/>
          <p14:tracePt t="21358" x="1720850" y="5886450"/>
          <p14:tracePt t="21358" x="1714500" y="5892800"/>
          <p14:tracePt t="21374" x="1701800" y="5899150"/>
          <p14:tracePt t="21374" x="1695450" y="5905500"/>
          <p14:tracePt t="21391" x="1689100" y="5911850"/>
          <p14:tracePt t="21391" x="1682750" y="5918200"/>
          <p14:tracePt t="21408" x="1663700" y="5924550"/>
          <p14:tracePt t="21423" x="1657350" y="5924550"/>
          <p14:tracePt t="21423" x="1651000" y="5924550"/>
          <p14:tracePt t="21441" x="1644650" y="5924550"/>
          <p14:tracePt t="21456" x="1638300" y="5924550"/>
          <p14:tracePt t="21474" x="1638300" y="5918200"/>
          <p14:tracePt t="21491" x="1638300" y="5911850"/>
          <p14:tracePt t="21515" x="1631950" y="5911850"/>
          <p14:tracePt t="21567" x="1625600" y="5911850"/>
          <p14:tracePt t="21591" x="1619250" y="5918200"/>
          <p14:tracePt t="21619" x="1619250" y="5924550"/>
          <p14:tracePt t="21643" x="1625600" y="5924550"/>
          <p14:tracePt t="21763" x="1631950" y="5918200"/>
          <p14:tracePt t="21791" x="1638300" y="5905500"/>
          <p14:tracePt t="21807" x="1644650" y="5899150"/>
          <p14:tracePt t="21815" x="1657350" y="5892800"/>
          <p14:tracePt t="21824" x="1663700" y="5880100"/>
          <p14:tracePt t="21824" x="1695450" y="5848350"/>
          <p14:tracePt t="21844" x="1714500" y="5835650"/>
          <p14:tracePt t="21844" x="1733550" y="5816600"/>
          <p14:tracePt t="21860" x="1758950" y="5797550"/>
          <p14:tracePt t="21860" x="1790700" y="5778500"/>
          <p14:tracePt t="21876" x="1816100" y="5759450"/>
          <p14:tracePt t="21876" x="1854200" y="5740400"/>
          <p14:tracePt t="21893" x="1885950" y="5721350"/>
          <p14:tracePt t="21893" x="1924050" y="5702300"/>
          <p14:tracePt t="21893" x="1968500" y="5683250"/>
          <p14:tracePt t="21912" x="2006600" y="5657850"/>
          <p14:tracePt t="21924" x="2051050" y="5632450"/>
          <p14:tracePt t="21924" x="2095500" y="5607050"/>
          <p14:tracePt t="21943" x="2184400" y="5556250"/>
          <p14:tracePt t="21943" x="2235200" y="5524500"/>
          <p14:tracePt t="21960" x="2279650" y="5499100"/>
          <p14:tracePt t="21960" x="2330450" y="5467350"/>
          <p14:tracePt t="21960" x="2381250" y="5435600"/>
          <p14:tracePt t="21980" x="2432050" y="5410200"/>
          <p14:tracePt t="21991" x="2482850" y="5384800"/>
          <p14:tracePt t="21991" x="2540000" y="5359400"/>
          <p14:tracePt t="21991" x="2590800" y="5334000"/>
          <p14:tracePt t="22012" x="2647950" y="5308600"/>
          <p14:tracePt t="22012" x="2698750" y="5283200"/>
          <p14:tracePt t="22027" x="2755900" y="5257800"/>
          <p14:tracePt t="22027" x="2806700" y="5238750"/>
          <p14:tracePt t="22044" x="2851150" y="5219700"/>
          <p14:tracePt t="22044" x="2895600" y="5200650"/>
          <p14:tracePt t="22060" x="2940050" y="5181600"/>
          <p14:tracePt t="22060" x="3003550" y="5149850"/>
          <p14:tracePt t="22076" x="3028950" y="5137150"/>
          <p14:tracePt t="22076" x="3048000" y="5124450"/>
          <p14:tracePt t="22093" x="3067050" y="5118100"/>
          <p14:tracePt t="22093" x="3079750" y="5105400"/>
          <p14:tracePt t="22110" x="3092450" y="5099050"/>
          <p14:tracePt t="22110" x="3098800" y="5092700"/>
          <p14:tracePt t="22128" x="3092450" y="5086350"/>
          <p14:tracePt t="22143" x="3086100" y="5080000"/>
          <p14:tracePt t="22143" x="3073400" y="5080000"/>
          <p14:tracePt t="22160" x="3060700" y="5080000"/>
          <p14:tracePt t="22160" x="3048000" y="5073650"/>
          <p14:tracePt t="22177" x="3028950" y="5067300"/>
          <p14:tracePt t="22177" x="3016250" y="5060950"/>
          <p14:tracePt t="22177" x="2990850" y="5048250"/>
          <p14:tracePt t="22196" x="2965450" y="5029200"/>
          <p14:tracePt t="22208" x="2940050" y="5010150"/>
          <p14:tracePt t="22208" x="2889250" y="4965700"/>
          <p14:tracePt t="22228" x="2857500" y="4940300"/>
          <p14:tracePt t="22228" x="2832100" y="4914900"/>
          <p14:tracePt t="22244" x="2806700" y="4889500"/>
          <p14:tracePt t="22244" x="2781300" y="4864100"/>
          <p14:tracePt t="22260" x="2755900" y="4832350"/>
          <p14:tracePt t="22260" x="2730500" y="4800600"/>
          <p14:tracePt t="22260" x="2711450" y="4768850"/>
          <p14:tracePt t="22279" x="2692400" y="4737100"/>
          <p14:tracePt t="22292" x="2679700" y="4699000"/>
          <p14:tracePt t="22292" x="2667000" y="4660900"/>
          <p14:tracePt t="22312" x="2641600" y="4578350"/>
          <p14:tracePt t="22312" x="2635250" y="4533900"/>
          <p14:tracePt t="22328" x="2628900" y="4495800"/>
          <p14:tracePt t="22328" x="2622550" y="4457700"/>
          <p14:tracePt t="22345" x="2622550" y="4419600"/>
          <p14:tracePt t="22345" x="2622550" y="4381500"/>
          <p14:tracePt t="22361" x="2616200" y="4343400"/>
          <p14:tracePt t="22361" x="2616200" y="4279900"/>
          <p14:tracePt t="22377" x="2622550" y="4254500"/>
          <p14:tracePt t="22377" x="2622550" y="4222750"/>
          <p14:tracePt t="22394" x="2628900" y="4197350"/>
          <p14:tracePt t="22394" x="2628900" y="4178300"/>
          <p14:tracePt t="22412" x="2635250" y="4152900"/>
          <p14:tracePt t="22412" x="2641600" y="4133850"/>
          <p14:tracePt t="22412" x="2641600" y="4121150"/>
          <p14:tracePt t="22431" x="2641600" y="4108450"/>
          <p14:tracePt t="22431" x="2641600" y="4102100"/>
          <p14:tracePt t="22445" x="2635250" y="4102100"/>
          <p14:tracePt t="22445" x="2628900" y="4102100"/>
          <p14:tracePt t="22461" x="2616200" y="4108450"/>
          <p14:tracePt t="22461" x="2603500" y="4114800"/>
          <p14:tracePt t="22479" x="2590800" y="4121150"/>
          <p14:tracePt t="22479" x="2571750" y="4127500"/>
          <p14:tracePt t="22496" x="2533650" y="4127500"/>
          <p14:tracePt t="22496" x="2514600" y="4114800"/>
          <p14:tracePt t="22512" x="2495550" y="4108450"/>
          <p14:tracePt t="22512" x="2470150" y="4089400"/>
          <p14:tracePt t="22529" x="2444750" y="4064000"/>
          <p14:tracePt t="22529" x="2413000" y="4038600"/>
          <p14:tracePt t="22545" x="2381250" y="4000500"/>
          <p14:tracePt t="22545" x="2349500" y="3962400"/>
          <p14:tracePt t="22545" x="2317750" y="3917950"/>
          <p14:tracePt t="22564" x="2286000" y="3867150"/>
          <p14:tracePt t="22576" x="2247900" y="3816350"/>
          <p14:tracePt t="22576" x="2178050" y="3683000"/>
          <p14:tracePt t="22596" x="2146300" y="3606800"/>
          <p14:tracePt t="22596" x="2114550" y="3530600"/>
          <p14:tracePt t="22612" x="2076450" y="3441700"/>
          <p14:tracePt t="22612" x="2051050" y="3352800"/>
          <p14:tracePt t="22628" x="2019300" y="3257550"/>
          <p14:tracePt t="22628" x="1993900" y="3155950"/>
          <p14:tracePt t="22628" x="1968500" y="3048000"/>
          <p14:tracePt t="22648" x="1949450" y="2940050"/>
          <p14:tracePt t="22660" x="1917700" y="2705100"/>
          <p14:tracePt t="22660" x="1911350" y="2590800"/>
          <p14:tracePt t="22679" x="1905000" y="2476500"/>
          <p14:tracePt t="22679" x="1905000" y="2362200"/>
          <p14:tracePt t="22696" x="1911350" y="2254250"/>
          <p14:tracePt t="22696" x="1917700" y="2152650"/>
          <p14:tracePt t="22713" x="1930400" y="2051050"/>
          <p14:tracePt t="22713" x="1974850" y="1885950"/>
          <p14:tracePt t="22729" x="2000250" y="1809750"/>
          <p14:tracePt t="22729" x="2032000" y="1739900"/>
          <p14:tracePt t="22746" x="2063750" y="1682750"/>
          <p14:tracePt t="22746" x="2101850" y="1625600"/>
          <p14:tracePt t="22763" x="2146300" y="1574800"/>
          <p14:tracePt t="22763" x="2190750" y="1536700"/>
          <p14:tracePt t="22780" x="2286000" y="1473200"/>
          <p14:tracePt t="22780" x="2330450" y="1454150"/>
          <p14:tracePt t="22797" x="2381250" y="1441450"/>
          <p14:tracePt t="22797" x="2432050" y="1441450"/>
          <p14:tracePt t="22813" x="2482850" y="1447800"/>
          <p14:tracePt t="22813" x="2533650" y="1460500"/>
          <p14:tracePt t="22829" x="2584450" y="1479550"/>
          <p14:tracePt t="22829" x="2628900" y="1504950"/>
          <p14:tracePt t="22829" x="2679700" y="1543050"/>
          <p14:tracePt t="22849" x="2724150" y="1587500"/>
          <p14:tracePt t="22861" x="2768600" y="1631950"/>
          <p14:tracePt t="22861" x="2851150" y="1746250"/>
          <p14:tracePt t="22879" x="2895600" y="1816100"/>
          <p14:tracePt t="22879" x="2927350" y="1892300"/>
          <p14:tracePt t="22897" x="2959100" y="1974850"/>
          <p14:tracePt t="22897" x="2984500" y="2063750"/>
          <p14:tracePt t="22913" x="3009900" y="2165350"/>
          <p14:tracePt t="22913" x="3028950" y="2279650"/>
          <p14:tracePt t="22913" x="3048000" y="2393950"/>
          <p14:tracePt t="22932" x="3054350" y="2520950"/>
          <p14:tracePt t="22944" x="3060700" y="2647950"/>
          <p14:tracePt t="22944" x="3060700" y="2901950"/>
          <p14:tracePt t="22964" x="3054350" y="3028950"/>
          <p14:tracePt t="22964" x="3048000" y="3155950"/>
          <p14:tracePt t="22964" x="3035300" y="3276600"/>
          <p14:tracePt t="22983" x="3022600" y="3397250"/>
          <p14:tracePt t="22995" x="3003550" y="3511550"/>
          <p14:tracePt t="22995" x="2984500" y="3625850"/>
          <p14:tracePt t="22995" x="2971800" y="3733800"/>
          <p14:tracePt t="23015" x="2952750" y="3835400"/>
          <p14:tracePt t="23015" x="2933700" y="3930650"/>
          <p14:tracePt t="23032" x="2914650" y="4019550"/>
          <p14:tracePt t="23032" x="2895600" y="4095750"/>
          <p14:tracePt t="23047" x="2876550" y="4171950"/>
          <p14:tracePt t="23047" x="2851150" y="4235450"/>
          <p14:tracePt t="23063" x="2832100" y="4298950"/>
          <p14:tracePt t="23063" x="2806700" y="4356100"/>
          <p14:tracePt t="23080" x="2768600" y="4457700"/>
          <p14:tracePt t="23080" x="2749550" y="4495800"/>
          <p14:tracePt t="23097" x="2730500" y="4527550"/>
          <p14:tracePt t="23097" x="2717800" y="4559300"/>
          <p14:tracePt t="23114" x="2711450" y="4584700"/>
          <p14:tracePt t="23114" x="2705100" y="4610100"/>
          <p14:tracePt t="23131" x="2698750" y="4622800"/>
          <p14:tracePt t="23131" x="2686050" y="4648200"/>
          <p14:tracePt t="23148" x="2679700" y="4660900"/>
          <p14:tracePt t="23148" x="2679700" y="4667250"/>
          <p14:tracePt t="23164" x="2673350" y="4679950"/>
          <p14:tracePt t="23164" x="2673350" y="4686300"/>
          <p14:tracePt t="23181" x="2667000" y="4686300"/>
          <p14:tracePt t="23181" x="2667000" y="4692650"/>
          <p14:tracePt t="23197" x="2667000" y="4699000"/>
          <p14:tracePt t="23197" x="2667000" y="4705350"/>
          <p14:tracePt t="23197" x="2667000" y="4711700"/>
          <p14:tracePt t="23216" x="2660650" y="4724400"/>
          <p14:tracePt t="23216" x="2660650" y="4737100"/>
          <p14:tracePt t="23233" x="2654300" y="4743450"/>
          <p14:tracePt t="23233" x="2654300" y="4762500"/>
          <p14:tracePt t="23249" x="2647950" y="4775200"/>
          <p14:tracePt t="23249" x="2641600" y="4800600"/>
          <p14:tracePt t="23264" x="2635250" y="4819650"/>
          <p14:tracePt t="23264" x="2622550" y="4838700"/>
          <p14:tracePt t="23281" x="2616200" y="4864100"/>
          <p14:tracePt t="23281" x="2603500" y="4883150"/>
          <p14:tracePt t="23297" x="2597150" y="4908550"/>
          <p14:tracePt t="23297" x="2578100" y="4940300"/>
          <p14:tracePt t="23297" x="2565400" y="4965700"/>
          <p14:tracePt t="23317" x="2552700" y="4997450"/>
          <p14:tracePt t="23317" x="2540000" y="5022850"/>
          <p14:tracePt t="23332" x="2520950" y="5054600"/>
          <p14:tracePt t="23332" x="2501900" y="5086350"/>
          <p14:tracePt t="23348" x="2489200" y="5118100"/>
          <p14:tracePt t="23348" x="2470150" y="5149850"/>
          <p14:tracePt t="23365" x="2451100" y="5175250"/>
          <p14:tracePt t="23365" x="2432050" y="5207000"/>
          <p14:tracePt t="23381" x="2400300" y="5257800"/>
          <p14:tracePt t="23381" x="2387600" y="5283200"/>
          <p14:tracePt t="23398" x="2368550" y="5308600"/>
          <p14:tracePt t="23398" x="2355850" y="5334000"/>
          <p14:tracePt t="23414" x="2343150" y="5353050"/>
          <p14:tracePt t="23414" x="2336800" y="5372100"/>
          <p14:tracePt t="23432" x="2324100" y="5384800"/>
          <p14:tracePt t="23432" x="2305050" y="5410200"/>
          <p14:tracePt t="23449" x="2298700" y="5416550"/>
          <p14:tracePt t="23449" x="2292350" y="5422900"/>
          <p14:tracePt t="23466" x="2286000" y="5422900"/>
          <p14:tracePt t="23466" x="2279650" y="5422900"/>
          <p14:tracePt t="23481" x="2273300" y="5422900"/>
          <p14:tracePt t="23496" x="2273300" y="5416550"/>
          <p14:tracePt t="23513" x="2266950" y="5410200"/>
          <p14:tracePt t="23513" x="2273300" y="5403850"/>
          <p14:tracePt t="23533" x="2273300" y="5397500"/>
          <p14:tracePt t="23548" x="2279650" y="5391150"/>
          <p14:tracePt t="23568" x="2279650" y="5397500"/>
          <p14:tracePt t="23591" x="2273300" y="5403850"/>
          <p14:tracePt t="23608" x="2266950" y="5403850"/>
          <p14:tracePt t="23617" x="2254250" y="5403850"/>
          <p14:tracePt t="23617" x="2247900" y="5403850"/>
          <p14:tracePt t="23632" x="2235200" y="5397500"/>
          <p14:tracePt t="23632" x="2222500" y="5391150"/>
          <p14:tracePt t="23649" x="2203450" y="5384800"/>
          <p14:tracePt t="23649" x="2190750" y="5372100"/>
          <p14:tracePt t="23649" x="2171700" y="5359400"/>
          <p14:tracePt t="23668" x="2152650" y="5340350"/>
          <p14:tracePt t="23680" x="2133600" y="5321300"/>
          <p14:tracePt t="23680" x="2089150" y="5276850"/>
          <p14:tracePt t="23700" x="2070100" y="5251450"/>
          <p14:tracePt t="23700" x="2057400" y="5219700"/>
          <p14:tracePt t="23716" x="2038350" y="5194300"/>
          <p14:tracePt t="23716" x="2032000" y="5162550"/>
          <p14:tracePt t="23733" x="2025650" y="5130800"/>
          <p14:tracePt t="23733" x="2025650" y="5060950"/>
          <p14:tracePt t="23749" x="2032000" y="5029200"/>
          <p14:tracePt t="23749" x="2038350" y="4997450"/>
          <p14:tracePt t="23766" x="2057400" y="4965700"/>
          <p14:tracePt t="23766" x="2076450" y="4933950"/>
          <p14:tracePt t="23782" x="2101850" y="4908550"/>
          <p14:tracePt t="23782" x="2127250" y="4883150"/>
          <p14:tracePt t="23801" x="2190750" y="4845050"/>
          <p14:tracePt t="23801" x="2228850" y="4826000"/>
          <p14:tracePt t="23817" x="2273300" y="4813300"/>
          <p14:tracePt t="23817" x="2317750" y="4806950"/>
          <p14:tracePt t="23833" x="2362200" y="4800600"/>
          <p14:tracePt t="23833" x="2406650" y="4800600"/>
          <p14:tracePt t="23850" x="2451100" y="4794250"/>
          <p14:tracePt t="23850" x="2495550" y="4794250"/>
          <p14:tracePt t="23850" x="2540000" y="4800600"/>
          <p14:tracePt t="23869" x="2590800" y="4800600"/>
          <p14:tracePt t="23881" x="2628900" y="4806950"/>
          <p14:tracePt t="23881" x="2711450" y="4826000"/>
          <p14:tracePt t="23900" x="2749550" y="4838700"/>
          <p14:tracePt t="23900" x="2787650" y="4857750"/>
          <p14:tracePt t="23917" x="2819400" y="4876800"/>
          <p14:tracePt t="23917" x="2844800" y="4895850"/>
          <p14:tracePt t="23933" x="2863850" y="4921250"/>
          <p14:tracePt t="23933" x="2882900" y="4946650"/>
          <p14:tracePt t="23933" x="2895600" y="4972050"/>
          <p14:tracePt t="23952" x="2901950" y="4997450"/>
          <p14:tracePt t="23952" x="2908300" y="5016500"/>
          <p14:tracePt t="23969" x="2908300" y="5041900"/>
          <p14:tracePt t="23969" x="2908300" y="5067300"/>
          <p14:tracePt t="23985" x="2901950" y="5086350"/>
          <p14:tracePt t="23985" x="2895600" y="5105400"/>
          <p14:tracePt t="24001" x="2882900" y="5124450"/>
          <p14:tracePt t="24001" x="2876550" y="5143500"/>
          <p14:tracePt t="24017" x="2857500" y="5156200"/>
          <p14:tracePt t="24017" x="2844800" y="5168900"/>
          <p14:tracePt t="24017" x="2832100" y="5187950"/>
          <p14:tracePt t="24036" x="2819400" y="5200650"/>
          <p14:tracePt t="24036" x="2806700" y="5213350"/>
          <p14:tracePt t="24050" x="2787650" y="5219700"/>
          <p14:tracePt t="24050" x="2774950" y="5232400"/>
          <p14:tracePt t="24067" x="2762250" y="5245100"/>
          <p14:tracePt t="24067" x="2743200" y="5251450"/>
          <p14:tracePt t="24084" x="2730500" y="5264150"/>
          <p14:tracePt t="24084" x="2717800" y="5270500"/>
          <p14:tracePt t="24101" x="2692400" y="5289550"/>
          <p14:tracePt t="24101" x="2686050" y="5295900"/>
          <p14:tracePt t="24117" x="2673350" y="5302250"/>
          <p14:tracePt t="24117" x="2667000" y="5308600"/>
          <p14:tracePt t="24134" x="2660650" y="5314950"/>
          <p14:tracePt t="24134" x="2654300" y="5314950"/>
          <p14:tracePt t="24151" x="2647950" y="5321300"/>
          <p14:tracePt t="24151" x="2641600" y="5327650"/>
          <p14:tracePt t="24168" x="2635250" y="5334000"/>
          <p14:tracePt t="24183" x="2628900" y="5340350"/>
          <p14:tracePt t="24183" x="2622550" y="5340350"/>
          <p14:tracePt t="24202" x="2616200" y="5346700"/>
          <p14:tracePt t="24216" x="2603500" y="5346700"/>
          <p14:tracePt t="24232" x="2597150" y="5346700"/>
          <p14:tracePt t="24249" x="2597150" y="5353050"/>
          <p14:tracePt t="24266" x="2590800" y="5353050"/>
          <p14:tracePt t="24283" x="2584450" y="5353050"/>
          <p14:tracePt t="24299" x="2578100" y="5359400"/>
          <p14:tracePt t="24316" x="2571750" y="5359400"/>
          <p14:tracePt t="24333" x="2565400" y="5353050"/>
          <p14:tracePt t="24363" x="2565400" y="5346700"/>
          <p14:tracePt t="24396" x="2565400" y="5340350"/>
          <p14:tracePt t="24424" x="2559050" y="5346700"/>
          <p14:tracePt t="24507" x="2552700" y="5353050"/>
          <p14:tracePt t="24536" x="2546350" y="5359400"/>
          <p14:tracePt t="24611" x="2540000" y="5365750"/>
          <p14:tracePt t="24636" x="2540000" y="5372100"/>
          <p14:tracePt t="24656" x="2533650" y="5378450"/>
          <p14:tracePt t="24688" x="2540000" y="5378450"/>
          <p14:tracePt t="24792" x="2540000" y="5372100"/>
          <p14:tracePt t="24836" x="2546350" y="5372100"/>
          <p14:tracePt t="24859" x="2552700" y="5365750"/>
          <p14:tracePt t="24887" x="2552700" y="5359400"/>
          <p14:tracePt t="24935" x="2546350" y="5359400"/>
          <p14:tracePt t="24964" x="2540000" y="5359400"/>
          <p14:tracePt t="24996" x="2533650" y="5365750"/>
          <p14:tracePt t="25024" x="2527300" y="5365750"/>
          <p14:tracePt t="25056" x="2527300" y="5359400"/>
          <p14:tracePt t="25084" x="2533650" y="5353050"/>
          <p14:tracePt t="25116" x="2540000" y="5346700"/>
          <p14:tracePt t="25125" x="2546350" y="5340350"/>
          <p14:tracePt t="25125" x="2552700" y="5340350"/>
          <p14:tracePt t="25137" x="2565400" y="5334000"/>
          <p14:tracePt t="25137" x="2578100" y="5327650"/>
          <p14:tracePt t="25154" x="2590800" y="5321300"/>
          <p14:tracePt t="25154" x="2616200" y="5314950"/>
          <p14:tracePt t="25171" x="2641600" y="5314950"/>
          <p14:tracePt t="25171" x="2667000" y="5308600"/>
          <p14:tracePt t="25189" x="2749550" y="5302250"/>
          <p14:tracePt t="25189" x="2800350" y="5302250"/>
          <p14:tracePt t="25205" x="2857500" y="5308600"/>
          <p14:tracePt t="25205" x="2921000" y="5314950"/>
          <p14:tracePt t="25221" x="2984500" y="5321300"/>
          <p14:tracePt t="25221" x="3060700" y="5327650"/>
          <p14:tracePt t="25238" x="3143250" y="5340350"/>
          <p14:tracePt t="25238" x="3225800" y="5353050"/>
          <p14:tracePt t="25238" x="3314700" y="5365750"/>
          <p14:tracePt t="25258" x="3416300" y="5384800"/>
          <p14:tracePt t="25269" x="3517900" y="5403850"/>
          <p14:tracePt t="25269" x="3746500" y="5435600"/>
          <p14:tracePt t="25289" x="3867150" y="5448300"/>
          <p14:tracePt t="25289" x="3994150" y="5467350"/>
          <p14:tracePt t="25289" x="4127500" y="5486400"/>
          <p14:tracePt t="25308" x="4260850" y="5505450"/>
          <p14:tracePt t="25319" x="4394200" y="5524500"/>
          <p14:tracePt t="25319" x="4533900" y="5543550"/>
          <p14:tracePt t="25319" x="4673600" y="5562600"/>
          <p14:tracePt t="25340" x="4813300" y="5575300"/>
          <p14:tracePt t="25353" x="4946650" y="5594350"/>
          <p14:tracePt t="25353" x="5213350" y="5626100"/>
          <p14:tracePt t="25371" x="5340350" y="5638800"/>
          <p14:tracePt t="25371" x="5461000" y="5651500"/>
          <p14:tracePt t="25388" x="5581650" y="5664200"/>
          <p14:tracePt t="25388" x="5695950" y="5670550"/>
          <p14:tracePt t="25405" x="5803900" y="5676900"/>
          <p14:tracePt t="25405" x="5905500" y="5683250"/>
          <p14:tracePt t="25421" x="6096000" y="5695950"/>
          <p14:tracePt t="25421" x="6178550" y="5695950"/>
          <p14:tracePt t="25438" x="6261100" y="5702300"/>
          <p14:tracePt t="25438" x="6330950" y="5708650"/>
          <p14:tracePt t="25456" x="6400800" y="5708650"/>
          <p14:tracePt t="25456" x="6457950" y="5715000"/>
          <p14:tracePt t="25473" x="6508750" y="5715000"/>
          <p14:tracePt t="25473" x="6597650" y="5721350"/>
          <p14:tracePt t="25489" x="6635750" y="5721350"/>
          <p14:tracePt t="25489" x="6667500" y="5715000"/>
          <p14:tracePt t="25506" x="6692900" y="5715000"/>
          <p14:tracePt t="25506" x="6718300" y="5708650"/>
          <p14:tracePt t="25522" x="6737350" y="5708650"/>
          <p14:tracePt t="25522" x="6750050" y="5702300"/>
          <p14:tracePt t="25539" x="6769100" y="5695950"/>
          <p14:tracePt t="25554" x="6775450" y="5689600"/>
          <p14:tracePt t="25571" x="6769100" y="5683250"/>
          <p14:tracePt t="25588" x="6762750" y="5683250"/>
          <p14:tracePt t="25604" x="6756400" y="5689600"/>
          <p14:tracePt t="25604" x="6743700" y="5689600"/>
          <p14:tracePt t="25604" x="6737350" y="5695950"/>
          <p14:tracePt t="25625" x="6731000" y="5695950"/>
          <p14:tracePt t="25637" x="6718300" y="5702300"/>
          <p14:tracePt t="25637" x="6692900" y="5715000"/>
          <p14:tracePt t="25657" x="6680200" y="5715000"/>
          <p14:tracePt t="25657" x="6661150" y="5721350"/>
          <p14:tracePt t="25672" x="6642100" y="5727700"/>
          <p14:tracePt t="25672" x="6623050" y="5727700"/>
          <p14:tracePt t="25689" x="6597650" y="5734050"/>
          <p14:tracePt t="25689" x="6572250" y="5734050"/>
          <p14:tracePt t="25689" x="6534150" y="5734050"/>
          <p14:tracePt t="25709" x="6502400" y="5734050"/>
          <p14:tracePt t="25721" x="6413500" y="5734050"/>
          <p14:tracePt t="25721" x="6362700" y="5727700"/>
          <p14:tracePt t="25739" x="6305550" y="5721350"/>
          <p14:tracePt t="25739" x="6242050" y="5721350"/>
          <p14:tracePt t="25757" x="6172200" y="5708650"/>
          <p14:tracePt t="25757" x="6096000" y="5702300"/>
          <p14:tracePt t="25773" x="6019800" y="5695950"/>
          <p14:tracePt t="25773" x="5842000" y="5676900"/>
          <p14:tracePt t="25789" x="5740400" y="5664200"/>
          <p14:tracePt t="25789" x="5638800" y="5651500"/>
          <p14:tracePt t="25807" x="5530850" y="5638800"/>
          <p14:tracePt t="25807" x="5422900" y="5619750"/>
          <p14:tracePt t="25823" x="5308600" y="5607050"/>
          <p14:tracePt t="25823" x="5187950" y="5588000"/>
          <p14:tracePt t="25839" x="5060950" y="5568950"/>
          <p14:tracePt t="25839" x="4806950" y="5530850"/>
          <p14:tracePt t="25857" x="4679950" y="5505450"/>
          <p14:tracePt t="25857" x="4546600" y="5486400"/>
          <p14:tracePt t="25873" x="4413250" y="5467350"/>
          <p14:tracePt t="25873" x="4279900" y="5448300"/>
          <p14:tracePt t="25890" x="4152900" y="5429250"/>
          <p14:tracePt t="25890" x="4019550" y="5410200"/>
          <p14:tracePt t="25890" x="3892550" y="5391150"/>
          <p14:tracePt t="25909" x="3771900" y="5378450"/>
          <p14:tracePt t="25921" x="3657600" y="5359400"/>
          <p14:tracePt t="25921" x="3448050" y="5334000"/>
          <p14:tracePt t="25941" x="3352800" y="5314950"/>
          <p14:tracePt t="25941" x="3263900" y="5302250"/>
          <p14:tracePt t="25957" x="3181350" y="5289550"/>
          <p14:tracePt t="25957" x="3105150" y="5276850"/>
          <p14:tracePt t="25957" x="3035300" y="5270500"/>
          <p14:tracePt t="25977" x="2965450" y="5264150"/>
          <p14:tracePt t="25988" x="2908300" y="5257800"/>
          <p14:tracePt t="25988" x="2844800" y="5251450"/>
          <p14:tracePt t="25988" x="2794000" y="5245100"/>
          <p14:tracePt t="26009" x="2743200" y="5238750"/>
          <p14:tracePt t="26009" x="2698750" y="5238750"/>
          <p14:tracePt t="26024" x="2660650" y="5238750"/>
          <p14:tracePt t="26024" x="2628900" y="5232400"/>
          <p14:tracePt t="26041" x="2603500" y="5232400"/>
          <p14:tracePt t="26041" x="2584450" y="5232400"/>
          <p14:tracePt t="26057" x="2565400" y="5232400"/>
          <p14:tracePt t="26057" x="2552700" y="5232400"/>
          <p14:tracePt t="26057" x="2540000" y="5232400"/>
          <p14:tracePt t="26077" x="2533650" y="5232400"/>
          <p14:tracePt t="26077" x="2527300" y="5232400"/>
          <p14:tracePt t="26091" x="2520950" y="5232400"/>
          <p14:tracePt t="26106" x="2520950" y="5238750"/>
          <p14:tracePt t="26122" x="2520950" y="5245100"/>
          <p14:tracePt t="26144" x="2520950" y="5251450"/>
          <p14:tracePt t="26156" x="2514600" y="5257800"/>
          <p14:tracePt t="26196" x="2508250" y="5264150"/>
          <p14:tracePt t="26216" x="2508250" y="5270500"/>
          <p14:tracePt t="26232" x="2501900" y="5276850"/>
          <p14:tracePt t="26248" x="2501900" y="5283200"/>
          <p14:tracePt t="26256" x="2495550" y="5289550"/>
          <p14:tracePt t="26273" x="2495550" y="5295900"/>
          <p14:tracePt t="26289" x="2495550" y="5302250"/>
          <p14:tracePt t="26307" x="2495550" y="5308600"/>
          <p14:tracePt t="26325" x="2501900" y="5308600"/>
          <p14:tracePt t="26344" x="2508250" y="5308600"/>
          <p14:tracePt t="26361" x="2514600" y="5308600"/>
          <p14:tracePt t="26377" x="2520950" y="5308600"/>
          <p14:tracePt t="26390" x="2527300" y="5308600"/>
          <p14:tracePt t="26406" x="2533650" y="5302250"/>
          <p14:tracePt t="26423" x="2540000" y="5302250"/>
          <p14:tracePt t="26440" x="2546350" y="5302250"/>
          <p14:tracePt t="26457" x="2552700" y="5302250"/>
          <p14:tracePt t="26475" x="2559050" y="5302250"/>
          <p14:tracePt t="26490" x="2552700" y="5302250"/>
          <p14:tracePt t="26548" x="2546350" y="5302250"/>
          <p14:tracePt t="26568" x="2546350" y="5308600"/>
          <p14:tracePt t="26584" x="2540000" y="5314950"/>
          <p14:tracePt t="26608" x="2540000" y="5321300"/>
          <p14:tracePt t="26624" x="2540000" y="5327650"/>
          <p14:tracePt t="26668" x="2546350" y="5334000"/>
          <p14:tracePt t="26688" x="2552700" y="5340350"/>
          <p14:tracePt t="26712" x="2559050" y="5346700"/>
          <p14:tracePt t="26780" x="2552700" y="5346700"/>
          <p14:tracePt t="26816" x="2546350" y="5346700"/>
          <p14:tracePt t="26864" x="2540000" y="5346700"/>
          <p14:tracePt t="26884" x="2540000" y="5340350"/>
          <p14:tracePt t="26944" x="2546350" y="5340350"/>
          <p14:tracePt t="26976" x="2546350" y="5346700"/>
          <p14:tracePt t="27035" x="2546350" y="5353050"/>
          <p14:tracePt t="27048" x="2546350" y="5359400"/>
          <p14:tracePt t="27059" x="2552700" y="5365750"/>
          <p14:tracePt t="27075" x="2552700" y="5372100"/>
          <p14:tracePt t="27075" x="2552700" y="5384800"/>
          <p14:tracePt t="27094" x="2552700" y="5391150"/>
          <p14:tracePt t="27094" x="2559050" y="5410200"/>
          <p14:tracePt t="27111" x="2565400" y="5422900"/>
          <p14:tracePt t="27111" x="2565400" y="5435600"/>
          <p14:tracePt t="27127" x="2571750" y="5448300"/>
          <p14:tracePt t="27127" x="2578100" y="5454650"/>
          <p14:tracePt t="27144" x="2584450" y="5467350"/>
          <p14:tracePt t="27144" x="2590800" y="5480050"/>
          <p14:tracePt t="27161" x="2597150" y="5492750"/>
          <p14:tracePt t="27161" x="2609850" y="5511800"/>
          <p14:tracePt t="27178" x="2609850" y="5518150"/>
          <p14:tracePt t="27178" x="2616200" y="5524500"/>
          <p14:tracePt t="27194" x="2616200" y="5530850"/>
          <p14:tracePt t="27194" x="2622550" y="5537200"/>
          <p14:tracePt t="27211" x="2622550" y="5543550"/>
          <p14:tracePt t="27211" x="2622550" y="5556250"/>
          <p14:tracePt t="27229" x="2622550" y="5562600"/>
          <p14:tracePt t="27229" x="2622550" y="5568950"/>
          <p14:tracePt t="27245" x="2622550" y="5575300"/>
          <p14:tracePt t="27260" x="2616200" y="5581650"/>
          <p14:tracePt t="27276" x="2609850" y="5588000"/>
          <p14:tracePt t="27293" x="2603500" y="5594350"/>
          <p14:tracePt t="27313" x="2597150" y="5594350"/>
          <p14:tracePt t="27329" x="2590800" y="5594350"/>
          <p14:tracePt t="27346" x="2584450" y="5594350"/>
          <p14:tracePt t="27365" x="2578100" y="5594350"/>
          <p14:tracePt t="27396" x="2578100" y="5600700"/>
          <p14:tracePt t="27433" x="2578100" y="5607050"/>
          <p14:tracePt t="27448" x="2584450" y="5613400"/>
          <p14:tracePt t="27464" x="2584450" y="5619750"/>
          <p14:tracePt t="27476" x="2584450" y="5626100"/>
          <p14:tracePt t="27492" x="2590800" y="5632450"/>
          <p14:tracePt t="27508" x="2597150" y="5638800"/>
          <p14:tracePt t="27517" x="2597150" y="5645150"/>
          <p14:tracePt t="27527" x="2603500" y="5645150"/>
          <p14:tracePt t="27527" x="2616200" y="5657850"/>
          <p14:tracePt t="27546" x="2628900" y="5664200"/>
          <p14:tracePt t="27546" x="2635250" y="5670550"/>
          <p14:tracePt t="27562" x="2641600" y="5676900"/>
          <p14:tracePt t="27562" x="2654300" y="5683250"/>
          <p14:tracePt t="27579" x="2660650" y="5683250"/>
          <p14:tracePt t="27579" x="2673350" y="5689600"/>
          <p14:tracePt t="27598" x="2679700" y="5695950"/>
          <p14:tracePt t="27611" x="2686050" y="5695950"/>
          <p14:tracePt t="27629" x="2692400" y="5702300"/>
          <p14:tracePt t="27649" x="2692400" y="5708650"/>
          <p14:tracePt t="27665" x="2692400" y="5715000"/>
          <p14:tracePt t="27681" x="2686050" y="5721350"/>
          <p14:tracePt t="27697" x="2679700" y="5734050"/>
          <p14:tracePt t="27711" x="2673350" y="5740400"/>
          <p14:tracePt t="27728" x="2660650" y="5746750"/>
          <p14:tracePt t="27744" x="2654300" y="5753100"/>
          <p14:tracePt t="27744" x="2647950" y="5759450"/>
          <p14:tracePt t="27744" x="2635250" y="5759450"/>
          <p14:tracePt t="27766" x="2622550" y="5759450"/>
          <p14:tracePt t="27766" x="2609850" y="5765800"/>
          <p14:tracePt t="27780" x="2590800" y="5772150"/>
          <p14:tracePt t="27780" x="2571750" y="5772150"/>
          <p14:tracePt t="27796" x="2552700" y="5772150"/>
          <p14:tracePt t="27796" x="2527300" y="5778500"/>
          <p14:tracePt t="27813" x="2501900" y="5778500"/>
          <p14:tracePt t="27813" x="2451100" y="5778500"/>
          <p14:tracePt t="27830" x="2425700" y="5778500"/>
          <p14:tracePt t="27830" x="2400300" y="5778500"/>
          <p14:tracePt t="27846" x="2381250" y="5778500"/>
          <p14:tracePt t="27846" x="2355850" y="5772150"/>
          <p14:tracePt t="27863" x="2336800" y="5765800"/>
          <p14:tracePt t="27863" x="2311400" y="5753100"/>
          <p14:tracePt t="27880" x="2292350" y="5740400"/>
          <p14:tracePt t="27880" x="2254250" y="5702300"/>
          <p14:tracePt t="27898" x="2241550" y="5683250"/>
          <p14:tracePt t="27898" x="2228850" y="5657850"/>
          <p14:tracePt t="27914" x="2222500" y="5632450"/>
          <p14:tracePt t="27914" x="2216150" y="5607050"/>
          <p14:tracePt t="27931" x="2222500" y="5581650"/>
          <p14:tracePt t="27931" x="2228850" y="5549900"/>
          <p14:tracePt t="27931" x="2235200" y="5518150"/>
          <p14:tracePt t="27949" x="2254250" y="5492750"/>
          <p14:tracePt t="27962" x="2279650" y="5461000"/>
          <p14:tracePt t="27962" x="2336800" y="5397500"/>
          <p14:tracePt t="27982" x="2368550" y="5365750"/>
          <p14:tracePt t="27982" x="2406650" y="5340350"/>
          <p14:tracePt t="27998" x="2451100" y="5321300"/>
          <p14:tracePt t="27998" x="2501900" y="5302250"/>
          <p14:tracePt t="28014" x="2616200" y="5289550"/>
          <p14:tracePt t="28029" x="2673350" y="5289550"/>
          <p14:tracePt t="28029" x="2736850" y="5302250"/>
          <p14:tracePt t="28029" x="2794000" y="5314950"/>
          <p14:tracePt t="28050" x="2851150" y="5334000"/>
          <p14:tracePt t="28062" x="2952750" y="5384800"/>
          <p14:tracePt t="28062" x="2990850" y="5410200"/>
          <p14:tracePt t="28081" x="3022600" y="5435600"/>
          <p14:tracePt t="28081" x="3048000" y="5461000"/>
          <p14:tracePt t="28097" x="3067050" y="5492750"/>
          <p14:tracePt t="28097" x="3073400" y="5524500"/>
          <p14:tracePt t="28114" x="3079750" y="5556250"/>
          <p14:tracePt t="28114" x="3073400" y="5619750"/>
          <p14:tracePt t="28131" x="3067050" y="5645150"/>
          <p14:tracePt t="28131" x="3054350" y="5676900"/>
          <p14:tracePt t="28147" x="3035300" y="5702300"/>
          <p14:tracePt t="28147" x="3009900" y="5727700"/>
          <p14:tracePt t="28165" x="2984500" y="5746750"/>
          <p14:tracePt t="28165" x="2959100" y="5765800"/>
          <p14:tracePt t="28181" x="2889250" y="5791200"/>
          <p14:tracePt t="28181" x="2857500" y="5803900"/>
          <p14:tracePt t="28198" x="2819400" y="5816600"/>
          <p14:tracePt t="28198" x="2787650" y="5822950"/>
          <p14:tracePt t="28214" x="2749550" y="5829300"/>
          <p14:tracePt t="28214" x="2711450" y="5835650"/>
          <p14:tracePt t="28232" x="2679700" y="5842000"/>
          <p14:tracePt t="28232" x="2616200" y="5842000"/>
          <p14:tracePt t="28249" x="2590800" y="5835650"/>
          <p14:tracePt t="28249" x="2565400" y="5835650"/>
          <p14:tracePt t="28265" x="2540000" y="5829300"/>
          <p14:tracePt t="28265" x="2520950" y="5822950"/>
          <p14:tracePt t="28281" x="2501900" y="5816600"/>
          <p14:tracePt t="28281" x="2489200" y="5803900"/>
          <p14:tracePt t="28299" x="2470150" y="5797550"/>
          <p14:tracePt t="28299" x="2463800" y="5791200"/>
          <p14:tracePt t="28299" x="2451100" y="5784850"/>
          <p14:tracePt t="28317" x="2444750" y="5778500"/>
          <p14:tracePt t="28330" x="2438400" y="5765800"/>
          <p14:tracePt t="28330" x="2432050" y="5753100"/>
          <p14:tracePt t="28349" x="2432050" y="5746750"/>
          <p14:tracePt t="28349" x="2425700" y="5740400"/>
          <p14:tracePt t="28366" x="2425700" y="5734050"/>
          <p14:tracePt t="28366" x="2432050" y="5727700"/>
          <p14:tracePt t="28381" x="2432050" y="5721350"/>
          <p14:tracePt t="28397" x="2432050" y="5715000"/>
          <p14:tracePt t="28414" x="2438400" y="5708650"/>
          <p14:tracePt t="28430" x="2444750" y="5715000"/>
          <p14:tracePt t="28453" x="2444750" y="5721350"/>
          <p14:tracePt t="28477" x="2451100" y="5721350"/>
          <p14:tracePt t="28489" x="2451100" y="5727700"/>
          <p14:tracePt t="28512" x="2451100" y="5734050"/>
          <p14:tracePt t="28536" x="2451100" y="5740400"/>
          <p14:tracePt t="28557" x="2457450" y="5746750"/>
          <p14:tracePt t="28580" x="2451100" y="5746750"/>
          <p14:tracePt t="28676" x="2444750" y="5746750"/>
          <p14:tracePt t="28700" x="2438400" y="5753100"/>
          <p14:tracePt t="28752" x="2438400" y="5759450"/>
          <p14:tracePt t="28777" x="2438400" y="5765800"/>
          <p14:tracePt t="28797" x="2444750" y="5772150"/>
          <p14:tracePt t="28829" x="2451100" y="5772150"/>
          <p14:tracePt t="28848" x="2457450" y="5778500"/>
          <p14:tracePt t="28872" x="2463800" y="5778500"/>
          <p14:tracePt t="28897" x="2463800" y="5784850"/>
          <p14:tracePt t="28925" x="2470150" y="5784850"/>
          <p14:tracePt t="28948" x="2476500" y="5784850"/>
          <p14:tracePt t="28985" x="2470150" y="5784850"/>
          <p14:tracePt t="29157" x="2463800" y="5784850"/>
          <p14:tracePt t="29188" x="2463800" y="5791200"/>
          <p14:tracePt t="29216" x="2463800" y="5797550"/>
          <p14:tracePt t="29257" x="2463800" y="5791200"/>
          <p14:tracePt t="29285" x="2463800" y="5784850"/>
          <p14:tracePt t="29316" x="2463800" y="5778500"/>
          <p14:tracePt t="29412" x="2470150" y="5772150"/>
          <p14:tracePt t="29457" x="2470150" y="5765800"/>
          <p14:tracePt t="29525" x="2476500" y="5765800"/>
          <p14:tracePt t="29592" x="2482850" y="5759450"/>
          <p14:tracePt t="29637" x="2482850" y="5753100"/>
          <p14:tracePt t="29676" x="2489200" y="5753100"/>
          <p14:tracePt t="29720" x="2495550" y="5746750"/>
          <p14:tracePt t="29780" x="2501900" y="5753100"/>
          <p14:tracePt t="29809" x="2501900" y="5746750"/>
          <p14:tracePt t="29893" x="2495550" y="5753100"/>
          <p14:tracePt t="29925" x="2489200" y="5753100"/>
          <p14:tracePt t="29945" x="2482850" y="5759450"/>
          <p14:tracePt t="29968" x="2476500" y="5759450"/>
          <p14:tracePt t="29989" x="2476500" y="5765800"/>
          <p14:tracePt t="30057" x="2482850" y="5765800"/>
          <p14:tracePt t="30141" x="2476500" y="5765800"/>
          <p14:tracePt t="30345" x="2470150" y="5759450"/>
          <p14:tracePt t="30381" x="2476500" y="5753100"/>
          <p14:tracePt t="30409" x="2482850" y="5746750"/>
          <p14:tracePt t="30425" x="2489200" y="5746750"/>
          <p14:tracePt t="30434" x="2495550" y="5740400"/>
          <p14:tracePt t="30442" x="2508250" y="5734050"/>
          <p14:tracePt t="30454" x="2514600" y="5734050"/>
          <p14:tracePt t="30454" x="2540000" y="5721350"/>
          <p14:tracePt t="30473" x="2552700" y="5715000"/>
          <p14:tracePt t="30473" x="2571750" y="5708650"/>
          <p14:tracePt t="30489" x="2597150" y="5708650"/>
          <p14:tracePt t="30489" x="2622550" y="5702300"/>
          <p14:tracePt t="30507" x="2647950" y="5695950"/>
          <p14:tracePt t="30507" x="2679700" y="5689600"/>
          <p14:tracePt t="30523" x="2743200" y="5683250"/>
          <p14:tracePt t="30523" x="2781300" y="5676900"/>
          <p14:tracePt t="30540" x="2819400" y="5676900"/>
          <p14:tracePt t="30540" x="2863850" y="5670550"/>
          <p14:tracePt t="30557" x="2901950" y="5670550"/>
          <p14:tracePt t="30557" x="2946400" y="5670550"/>
          <p14:tracePt t="30573" x="2984500" y="5664200"/>
          <p14:tracePt t="30573" x="3060700" y="5664200"/>
          <p14:tracePt t="30590" x="3098800" y="5664200"/>
          <p14:tracePt t="30590" x="3130550" y="5670550"/>
          <p14:tracePt t="30607" x="3168650" y="5670550"/>
          <p14:tracePt t="30607" x="3200400" y="5670550"/>
          <p14:tracePt t="30623" x="3238500" y="5670550"/>
          <p14:tracePt t="30623" x="3270250" y="5670550"/>
          <p14:tracePt t="30640" x="3302000" y="5676900"/>
          <p14:tracePt t="30640" x="3359150" y="5676900"/>
          <p14:tracePt t="30659" x="3384550" y="5670550"/>
          <p14:tracePt t="30659" x="3409950" y="5670550"/>
          <p14:tracePt t="30674" x="3429000" y="5664200"/>
          <p14:tracePt t="30674" x="3448050" y="5664200"/>
          <p14:tracePt t="30690" x="3467100" y="5657850"/>
          <p14:tracePt t="30690" x="3486150" y="5651500"/>
          <p14:tracePt t="30690" x="3498850" y="5645150"/>
          <p14:tracePt t="30710" x="3517900" y="5638800"/>
          <p14:tracePt t="30721" x="3530600" y="5638800"/>
          <p14:tracePt t="30721" x="3536950" y="5632450"/>
          <p14:tracePt t="30721" x="3543300" y="5626100"/>
          <p14:tracePt t="30742" x="3549650" y="5626100"/>
          <p14:tracePt t="30742" x="3556000" y="5619750"/>
          <p14:tracePt t="30758" x="3562350" y="5613400"/>
          <p14:tracePt t="30772" x="3568700" y="5607050"/>
          <p14:tracePt t="30789" x="3575050" y="5600700"/>
          <p14:tracePt t="30809" x="3581400" y="5600700"/>
          <p14:tracePt t="30826" x="3587750" y="5607050"/>
          <p14:tracePt t="30839" x="3600450" y="5607050"/>
          <p14:tracePt t="30839" x="3606800" y="5613400"/>
          <p14:tracePt t="30858" x="3613150" y="5613400"/>
          <p14:tracePt t="30858" x="3625850" y="5619750"/>
          <p14:tracePt t="30874" x="3638550" y="5626100"/>
          <p14:tracePt t="30874" x="3657600" y="5638800"/>
          <p14:tracePt t="30891" x="3670300" y="5645150"/>
          <p14:tracePt t="30891" x="3683000" y="5651500"/>
          <p14:tracePt t="30907" x="3695700" y="5664200"/>
          <p14:tracePt t="30907" x="3708400" y="5670550"/>
          <p14:tracePt t="30926" x="3721100" y="5676900"/>
          <p14:tracePt t="30926" x="3733800" y="5689600"/>
          <p14:tracePt t="30941" x="3746500" y="5695950"/>
          <p14:tracePt t="30941" x="3759200" y="5715000"/>
          <p14:tracePt t="30958" x="3771900" y="5721350"/>
          <p14:tracePt t="30958" x="3771900" y="5727700"/>
          <p14:tracePt t="30976" x="3778250" y="5734050"/>
          <p14:tracePt t="30989" x="3784600" y="5740400"/>
          <p14:tracePt t="31006" x="3778250" y="5746750"/>
          <p14:tracePt t="31023" x="3771900" y="5746750"/>
          <p14:tracePt t="31042" x="3765550" y="5746750"/>
          <p14:tracePt t="31058" x="3759200" y="5740400"/>
          <p14:tracePt t="31073" x="3759200" y="5734050"/>
          <p14:tracePt t="31073" x="3752850" y="5734050"/>
          <p14:tracePt t="31073" x="3752850" y="5727700"/>
          <p14:tracePt t="31094" x="3752850" y="5721350"/>
          <p14:tracePt t="31106" x="3752850" y="5715000"/>
          <p14:tracePt t="31106" x="3752850" y="5708650"/>
          <p14:tracePt t="31126" x="3752850" y="5695950"/>
          <p14:tracePt t="31126" x="3752850" y="5689600"/>
          <p14:tracePt t="31141" x="3746500" y="5683250"/>
          <p14:tracePt t="31141" x="3746500" y="5670550"/>
          <p14:tracePt t="31158" x="3746500" y="5664200"/>
          <p14:tracePt t="31158" x="3740150" y="5651500"/>
          <p14:tracePt t="31175" x="3740150" y="5638800"/>
          <p14:tracePt t="31175" x="3727450" y="5613400"/>
          <p14:tracePt t="31192" x="3721100" y="5594350"/>
          <p14:tracePt t="31192" x="3714750" y="5575300"/>
          <p14:tracePt t="31208" x="3708400" y="5556250"/>
          <p14:tracePt t="31208" x="3702050" y="5537200"/>
          <p14:tracePt t="31225" x="3695700" y="5518150"/>
          <p14:tracePt t="31225" x="3683000" y="5499100"/>
          <p14:tracePt t="31242" x="3676650" y="5486400"/>
          <p14:tracePt t="31242" x="3670300" y="5454650"/>
          <p14:tracePt t="31258" x="3663950" y="5441950"/>
          <p14:tracePt t="31258" x="3663950" y="5429250"/>
          <p14:tracePt t="31275" x="3663950" y="5422900"/>
          <p14:tracePt t="31275" x="3663950" y="5416550"/>
          <p14:tracePt t="31292" x="3663950" y="5403850"/>
          <p14:tracePt t="31292" x="3663950" y="5397500"/>
          <p14:tracePt t="31310" x="3670300" y="5384800"/>
          <p14:tracePt t="31310" x="3670300" y="5378450"/>
          <p14:tracePt t="31327" x="3676650" y="5372100"/>
          <p14:tracePt t="31327" x="3676650" y="5365750"/>
          <p14:tracePt t="31342" x="3683000" y="5359400"/>
          <p14:tracePt t="31357" x="3689350" y="5353050"/>
          <p14:tracePt t="31374" x="3695700" y="5346700"/>
          <p14:tracePt t="31391" x="3702050" y="5340350"/>
          <p14:tracePt t="31410" x="3708400" y="5340350"/>
          <p14:tracePt t="31429" x="3708400" y="5346700"/>
          <p14:tracePt t="31485" x="3702050" y="5353050"/>
          <p14:tracePt t="31505" x="3695700" y="5359400"/>
          <p14:tracePt t="31537" x="3689350" y="5359400"/>
          <p14:tracePt t="31549" x="3683000" y="5359400"/>
          <p14:tracePt t="31565" x="3676650" y="5359400"/>
          <p14:tracePt t="31582" x="3670300" y="5359400"/>
          <p14:tracePt t="31597" x="3663950" y="5359400"/>
          <p14:tracePt t="31617" x="3657600" y="5365750"/>
          <p14:tracePt t="31649" x="3657600" y="5372100"/>
          <p14:tracePt t="31677" x="3663950" y="5372100"/>
          <p14:tracePt t="31701" x="3670300" y="5378450"/>
          <p14:tracePt t="31717" x="3676650" y="5384800"/>
          <p14:tracePt t="31730" x="3683000" y="5384800"/>
          <p14:tracePt t="31746" x="3689350" y="5391150"/>
          <p14:tracePt t="31762" x="3695700" y="5397500"/>
          <p14:tracePt t="31785" x="3695700" y="5403850"/>
          <p14:tracePt t="31805" x="3702050" y="5410200"/>
          <p14:tracePt t="31849" x="3702050" y="5403850"/>
          <p14:tracePt t="31917" x="3695700" y="5403850"/>
          <p14:tracePt t="31993" x="3689350" y="5403850"/>
          <p14:tracePt t="32025" x="3689350" y="5397500"/>
          <p14:tracePt t="32097" x="3695700" y="5397500"/>
          <p14:tracePt t="32158" x="3702050" y="5397500"/>
          <p14:tracePt t="32209" x="3708400" y="5397500"/>
          <p14:tracePt t="32558" x="3714750" y="5391150"/>
          <p14:tracePt t="32577" x="3721100" y="5391150"/>
          <p14:tracePt t="32593" x="3733800" y="5384800"/>
          <p14:tracePt t="32610" x="3740150" y="5384800"/>
          <p14:tracePt t="32619" x="3746500" y="5384800"/>
          <p14:tracePt t="32619" x="3752850" y="5378450"/>
          <p14:tracePt t="32630" x="3759200" y="5378450"/>
          <p14:tracePt t="32630" x="3771900" y="5378450"/>
          <p14:tracePt t="32647" x="3778250" y="5378450"/>
          <p14:tracePt t="32647" x="3790950" y="5378450"/>
          <p14:tracePt t="32663" x="3803650" y="5378450"/>
          <p14:tracePt t="32663" x="3816350" y="5378450"/>
          <p14:tracePt t="32680" x="3835400" y="5378450"/>
          <p14:tracePt t="32680" x="3860800" y="5384800"/>
          <p14:tracePt t="32699" x="3873500" y="5384800"/>
          <p14:tracePt t="32699" x="3892550" y="5384800"/>
          <p14:tracePt t="32714" x="3905250" y="5384800"/>
          <p14:tracePt t="32714" x="3917950" y="5384800"/>
          <p14:tracePt t="32730" x="3924300" y="5384800"/>
          <p14:tracePt t="32730" x="3937000" y="5384800"/>
          <p14:tracePt t="32747" x="3949700" y="5384800"/>
          <p14:tracePt t="32747" x="3956050" y="5384800"/>
          <p14:tracePt t="32747" x="3968750" y="5384800"/>
          <p14:tracePt t="32766" x="3975100" y="5384800"/>
          <p14:tracePt t="32779" x="3981450" y="5378450"/>
          <p14:tracePt t="32779" x="3987800" y="5378450"/>
          <p14:tracePt t="32799" x="4000500" y="5372100"/>
          <p14:tracePt t="32799" x="4006850" y="5372100"/>
          <p14:tracePt t="32814" x="4013200" y="5372100"/>
          <p14:tracePt t="32814" x="4019550" y="5372100"/>
          <p14:tracePt t="32831" x="4025900" y="5365750"/>
          <p14:tracePt t="32845" x="4032250" y="5365750"/>
          <p14:tracePt t="32862" x="4038600" y="5365750"/>
          <p14:tracePt t="32879" x="4044950" y="5365750"/>
          <p14:tracePt t="32901" x="4038600" y="5372100"/>
          <p14:tracePt t="32945" x="4032250" y="5365750"/>
          <p14:tracePt t="33021" x="4032250" y="5359400"/>
          <p14:tracePt t="33065" x="4025900" y="5359400"/>
          <p14:tracePt t="33098" x="4019550" y="5359400"/>
          <p14:tracePt t="33125" x="4025900" y="5353050"/>
          <p14:tracePt t="33306" x="4019550" y="5359400"/>
          <p14:tracePt t="33346" x="4019550" y="5365750"/>
          <p14:tracePt t="33358" x="4019550" y="5372100"/>
          <p14:tracePt t="33374" x="4013200" y="5378450"/>
          <p14:tracePt t="33382" x="4013200" y="5384800"/>
          <p14:tracePt t="33382" x="4006850" y="5391150"/>
          <p14:tracePt t="33399" x="4006850" y="5403850"/>
          <p14:tracePt t="33399" x="4000500" y="5410200"/>
          <p14:tracePt t="33399" x="3994150" y="5422900"/>
          <p14:tracePt t="33418" x="3987800" y="5435600"/>
          <p14:tracePt t="33431" x="3981450" y="5454650"/>
          <p14:tracePt t="33431" x="3962400" y="5486400"/>
          <p14:tracePt t="33450" x="3956050" y="5499100"/>
          <p14:tracePt t="33450" x="3949700" y="5518150"/>
          <p14:tracePt t="33467" x="3937000" y="5537200"/>
          <p14:tracePt t="33467" x="3930650" y="5556250"/>
          <p14:tracePt t="33467" x="3924300" y="5575300"/>
          <p14:tracePt t="33486" x="3911600" y="5594350"/>
          <p14:tracePt t="33498" x="3905250" y="5613400"/>
          <p14:tracePt t="33498" x="3892550" y="5626100"/>
          <p14:tracePt t="33498" x="3886200" y="5638800"/>
          <p14:tracePt t="33518" x="3879850" y="5657850"/>
          <p14:tracePt t="33518" x="3867150" y="5670550"/>
          <p14:tracePt t="33535" x="3860800" y="5676900"/>
          <p14:tracePt t="33535" x="3854450" y="5689600"/>
          <p14:tracePt t="33550" x="3848100" y="5695950"/>
          <p14:tracePt t="33550" x="3841750" y="5702300"/>
          <p14:tracePt t="33567" x="3835400" y="5708650"/>
          <p14:tracePt t="33567" x="3829050" y="5715000"/>
          <p14:tracePt t="33583" x="3822700" y="5721350"/>
          <p14:tracePt t="33598" x="3816350" y="5727700"/>
          <p14:tracePt t="33615" x="3810000" y="5734050"/>
          <p14:tracePt t="33632" x="3810000" y="5740400"/>
          <p14:tracePt t="33632" x="3803650" y="5740400"/>
          <p14:tracePt t="33651" x="3797300" y="5740400"/>
          <p14:tracePt t="33666" x="3790950" y="5740400"/>
          <p14:tracePt t="33682" x="3784600" y="5740400"/>
          <p14:tracePt t="33698" x="3778250" y="5740400"/>
          <p14:tracePt t="33715" x="3771900" y="5740400"/>
          <p14:tracePt t="33742" x="3765550" y="5734050"/>
          <p14:tracePt t="33758" x="3759200" y="5734050"/>
          <p14:tracePt t="33770" x="3752850" y="5727700"/>
          <p14:tracePt t="33786" x="3746500" y="5727700"/>
          <p14:tracePt t="33803" x="3740150" y="5727700"/>
          <p14:tracePt t="33819" x="3733800" y="5734050"/>
          <p14:tracePt t="33832" x="3727450" y="5740400"/>
          <p14:tracePt t="33854" x="3727450" y="5746750"/>
          <p14:tracePt t="33870" x="3733800" y="5746750"/>
          <p14:tracePt t="33890" x="3740150" y="5753100"/>
          <p14:tracePt t="33906" x="3746500" y="5753100"/>
          <p14:tracePt t="33922" x="3752850" y="5753100"/>
          <p14:tracePt t="33938" x="3759200" y="5753100"/>
          <p14:tracePt t="33950" x="3765550" y="5753100"/>
          <p14:tracePt t="33967" x="3771900" y="5753100"/>
          <p14:tracePt t="33983" x="3778250" y="5759450"/>
          <p14:tracePt t="34006" x="3784600" y="5753100"/>
          <p14:tracePt t="34070" x="3784600" y="5746750"/>
          <p14:tracePt t="34094" x="3784600" y="5740400"/>
          <p14:tracePt t="34118" x="3778250" y="5740400"/>
          <p14:tracePt t="34146" x="3778250" y="5734050"/>
          <p14:tracePt t="34170" x="3771900" y="5734050"/>
          <p14:tracePt t="34190" x="3765550" y="5734050"/>
          <p14:tracePt t="34214" x="3759200" y="5734050"/>
          <p14:tracePt t="34238" x="3752850" y="5740400"/>
          <p14:tracePt t="34274" x="3746500" y="5740400"/>
          <p14:tracePt t="34366" x="3740150" y="5740400"/>
          <p14:tracePt t="34402" x="3746500" y="5734050"/>
          <p14:tracePt t="34607" x="3746500" y="5740400"/>
          <p14:tracePt t="34678" x="3746500" y="5746750"/>
          <p14:tracePt t="34710" x="3746500" y="5753100"/>
          <p14:tracePt t="34830" x="3740150" y="5753100"/>
          <p14:tracePt t="34898" x="3746500" y="5753100"/>
          <p14:tracePt t="34994" x="3752850" y="5746750"/>
          <p14:tracePt t="35038" x="3759200" y="5740400"/>
          <p14:tracePt t="35130" x="3765550" y="5734050"/>
          <p14:tracePt t="35150" x="3771900" y="5727700"/>
          <p14:tracePt t="35174" x="3771900" y="5721350"/>
          <p14:tracePt t="35198" x="3778250" y="5721350"/>
          <p14:tracePt t="35226" x="3771900" y="5721350"/>
          <p14:tracePt t="35338" x="3771900" y="5727700"/>
          <p14:tracePt t="35390" x="3765550" y="5727700"/>
          <p14:tracePt t="35430" x="3759200" y="5727700"/>
          <p14:tracePt t="35482" x="3765550" y="5721350"/>
          <p14:tracePt t="35570" x="3759200" y="5727700"/>
          <p14:tracePt t="35714" x="3752850" y="5727700"/>
          <p14:tracePt t="35798" x="3759200" y="5727700"/>
          <p14:tracePt t="35858" x="3765550" y="5727700"/>
          <p14:tracePt t="35902" x="3765550" y="5734050"/>
          <p14:tracePt t="35938" x="3771900" y="5734050"/>
          <p14:tracePt t="35989" x="3778250" y="5734050"/>
          <p14:tracePt t="36046" x="3784600" y="5740400"/>
          <p14:tracePt t="36074" x="3790950" y="5734050"/>
          <p14:tracePt t="36142" x="3797300" y="5740400"/>
          <p14:tracePt t="36210" x="3790950" y="5740400"/>
          <p14:tracePt t="36262" x="3784600" y="5740400"/>
          <p14:tracePt t="36290" x="3778250" y="5740400"/>
          <p14:tracePt t="36878" x="3771900" y="5740400"/>
          <p14:tracePt t="36898" x="3765550" y="5740400"/>
          <p14:tracePt t="36922" x="3759200" y="5740400"/>
          <p14:tracePt t="37059" x="3759200" y="5734050"/>
          <p14:tracePt t="37094" x="3765550" y="5727700"/>
          <p14:tracePt t="37119" x="3771900" y="5727700"/>
          <p14:tracePt t="37131" x="3778250" y="5727700"/>
          <p14:tracePt t="37147" x="3784600" y="5721350"/>
          <p14:tracePt t="37163" x="3790950" y="5715000"/>
          <p14:tracePt t="37179" x="3797300" y="5715000"/>
          <p14:tracePt t="37194" x="3803650" y="5708650"/>
          <p14:tracePt t="37211" x="3810000" y="5708650"/>
          <p14:tracePt t="37227" x="3810000" y="5702300"/>
          <p14:tracePt t="37244" x="3816350" y="5702300"/>
          <p14:tracePt t="37261" x="3810000" y="5708650"/>
          <p14:tracePt t="37359" x="3803650" y="5708650"/>
          <p14:tracePt t="37431" x="3797300" y="5715000"/>
          <p14:tracePt t="37463" x="3790950" y="5715000"/>
          <p14:tracePt t="37507" x="3790950" y="5721350"/>
          <p14:tracePt t="37551" x="3790950" y="5727700"/>
          <p14:tracePt t="37619" x="3790950" y="5734050"/>
          <p14:tracePt t="37711" x="3790950" y="5740400"/>
          <p14:tracePt t="37883" x="3797300" y="5740400"/>
          <p14:tracePt t="37919" x="3790950" y="5746750"/>
          <p14:tracePt t="37959" x="3784600" y="5753100"/>
          <p14:tracePt t="37971" x="3778250" y="5753100"/>
          <p14:tracePt t="37987" x="3771900" y="5759450"/>
          <p14:tracePt t="38011" x="3771900" y="5765800"/>
          <p14:tracePt t="38030" x="3778250" y="5765800"/>
          <p14:tracePt t="38115" x="3771900" y="5759450"/>
          <p14:tracePt t="38243" x="3765550" y="5759450"/>
          <p14:tracePt t="38267" x="3759200" y="5759450"/>
          <p14:tracePt t="38294" x="3765550" y="5765800"/>
          <p14:tracePt t="38339" x="3771900" y="5765800"/>
          <p14:tracePt t="38362" x="3778250" y="5772150"/>
          <p14:tracePt t="38379" x="3784600" y="5772150"/>
          <p14:tracePt t="38391" x="3784600" y="5778500"/>
          <p14:tracePt t="38407" x="3790950" y="5778500"/>
          <p14:tracePt t="38423" x="3797300" y="5778500"/>
          <p14:tracePt t="38439" x="3803650" y="5778500"/>
          <p14:tracePt t="38459" x="3810000" y="5784850"/>
          <p14:tracePt t="38482" x="3816350" y="5778500"/>
          <p14:tracePt t="38535" x="3822700" y="5778500"/>
          <p14:tracePt t="38567" x="3829050" y="5772150"/>
          <p14:tracePt t="38595" x="3829050" y="5765800"/>
          <p14:tracePt t="38627" x="3835400" y="5759450"/>
          <p14:tracePt t="38670" x="3841750" y="5753100"/>
          <p14:tracePt t="38759" x="3848100" y="5753100"/>
          <p14:tracePt t="38851" x="3854450" y="5753100"/>
          <p14:tracePt t="38903" x="3860800" y="5753100"/>
          <p14:tracePt t="38931" x="3867150" y="5753100"/>
          <p14:tracePt t="38955" x="3867150" y="5759450"/>
          <p14:tracePt t="39047" x="3860800" y="5759450"/>
          <p14:tracePt t="39066" x="3854450" y="5765800"/>
          <p14:tracePt t="39083" x="3848100" y="5772150"/>
          <p14:tracePt t="39099" x="3841750" y="5772150"/>
          <p14:tracePt t="39108" x="3835400" y="5772150"/>
          <p14:tracePt t="39108" x="3829050" y="5778500"/>
          <p14:tracePt t="39119" x="3822700" y="5784850"/>
          <p14:tracePt t="39119" x="3810000" y="5784850"/>
          <p14:tracePt t="39136" x="3803650" y="5791200"/>
          <p14:tracePt t="39136" x="3790950" y="5797550"/>
          <p14:tracePt t="39153" x="3778250" y="5803900"/>
          <p14:tracePt t="39153" x="3765550" y="5816600"/>
          <p14:tracePt t="39153" x="3746500" y="5822950"/>
          <p14:tracePt t="39172" x="3727450" y="5835650"/>
          <p14:tracePt t="39184" x="3708400" y="5842000"/>
          <p14:tracePt t="39184" x="3657600" y="5867400"/>
          <p14:tracePt t="39203" x="3625850" y="5873750"/>
          <p14:tracePt t="39203" x="3594100" y="5886450"/>
          <p14:tracePt t="39220" x="3562350" y="5899150"/>
          <p14:tracePt t="39220" x="3524250" y="5905500"/>
          <p14:tracePt t="39237" x="3486150" y="5918200"/>
          <p14:tracePt t="39237" x="3441700" y="5930900"/>
          <p14:tracePt t="39237" x="3397250" y="5943600"/>
          <p14:tracePt t="39255" x="3346450" y="5956300"/>
          <p14:tracePt t="39268" x="3295650" y="5969000"/>
          <p14:tracePt t="39268" x="3194050" y="5994400"/>
          <p14:tracePt t="39289" x="3136900" y="6007100"/>
          <p14:tracePt t="39289" x="3079750" y="6019800"/>
          <p14:tracePt t="39303" x="3022600" y="6026150"/>
          <p14:tracePt t="39303" x="2965450" y="6038850"/>
          <p14:tracePt t="39320" x="2908300" y="6051550"/>
          <p14:tracePt t="39320" x="2844800" y="6057900"/>
          <p14:tracePt t="39337" x="2730500" y="6083300"/>
          <p14:tracePt t="39337" x="2673350" y="6096000"/>
          <p14:tracePt t="39353" x="2622550" y="6108700"/>
          <p14:tracePt t="39353" x="2571750" y="6121400"/>
          <p14:tracePt t="39370" x="2527300" y="6134100"/>
          <p14:tracePt t="39370" x="2482850" y="6146800"/>
          <p14:tracePt t="39386" x="2438400" y="6159500"/>
          <p14:tracePt t="39386" x="2400300" y="6165850"/>
          <p14:tracePt t="39404" x="2324100" y="6184900"/>
          <p14:tracePt t="39404" x="2286000" y="6191250"/>
          <p14:tracePt t="39420" x="2254250" y="6197600"/>
          <p14:tracePt t="39420" x="2216150" y="6203950"/>
          <p14:tracePt t="39438" x="2184400" y="6210300"/>
          <p14:tracePt t="39438" x="2152650" y="6216650"/>
          <p14:tracePt t="39454" x="2120900" y="6223000"/>
          <p14:tracePt t="39454" x="2063750" y="6229350"/>
          <p14:tracePt t="39473" x="2038350" y="6229350"/>
          <p14:tracePt t="39473" x="2006600" y="6229350"/>
          <p14:tracePt t="39487" x="1981200" y="6229350"/>
          <p14:tracePt t="39487" x="1955800" y="6229350"/>
          <p14:tracePt t="39504" x="1930400" y="6235700"/>
          <p14:tracePt t="39504" x="1905000" y="6235700"/>
          <p14:tracePt t="39521" x="1879600" y="6235700"/>
          <p14:tracePt t="39521" x="1854200" y="6235700"/>
          <p14:tracePt t="39521" x="1828800" y="6235700"/>
          <p14:tracePt t="39539" x="1803400" y="6242050"/>
          <p14:tracePt t="39552" x="1784350" y="6242050"/>
          <p14:tracePt t="39552" x="1765300" y="6242050"/>
          <p14:tracePt t="39572" x="1727200" y="6248400"/>
          <p14:tracePt t="39572" x="1714500" y="6248400"/>
          <p14:tracePt t="39588" x="1701800" y="6248400"/>
          <p14:tracePt t="39588" x="1689100" y="6248400"/>
          <p14:tracePt t="39605" x="1682750" y="6248400"/>
          <p14:tracePt t="39605" x="1676400" y="6248400"/>
          <p14:tracePt t="39605" x="1670050" y="6248400"/>
          <p14:tracePt t="39624" x="1663700" y="6242050"/>
          <p14:tracePt t="39640" x="1657350" y="6242050"/>
          <p14:tracePt t="39675" x="1663700" y="6242050"/>
          <p14:tracePt t="39707" x="1670050" y="6242050"/>
          <p14:tracePt t="39719" x="1676400" y="6235700"/>
          <p14:tracePt t="39728" x="1689100" y="6235700"/>
          <p14:tracePt t="39736" x="1695450" y="6235700"/>
          <p14:tracePt t="39736" x="1714500" y="6235700"/>
          <p14:tracePt t="39755" x="1727200" y="6235700"/>
          <p14:tracePt t="39755" x="1771650" y="6242050"/>
          <p14:tracePt t="39772" x="1803400" y="6242050"/>
          <p14:tracePt t="39772" x="1828800" y="6242050"/>
          <p14:tracePt t="39789" x="1860550" y="6248400"/>
          <p14:tracePt t="39789" x="1898650" y="6248400"/>
          <p14:tracePt t="39805" x="1930400" y="6248400"/>
          <p14:tracePt t="39805" x="1962150" y="6254750"/>
          <p14:tracePt t="39822" x="2000250" y="6254750"/>
          <p14:tracePt t="39822" x="2032000" y="6254750"/>
          <p14:tracePt t="39822" x="2057400" y="6254750"/>
          <p14:tracePt t="39841" x="2082800" y="6254750"/>
          <p14:tracePt t="39841" x="2108200" y="6248400"/>
          <p14:tracePt t="39856" x="2127250" y="6248400"/>
          <p14:tracePt t="39856" x="2139950" y="6242050"/>
          <p14:tracePt t="39872" x="2152650" y="6242050"/>
          <p14:tracePt t="39872" x="2159000" y="6235700"/>
          <p14:tracePt t="39889" x="2146300" y="6235700"/>
          <p14:tracePt t="39923" x="2139950" y="6235700"/>
          <p14:tracePt t="39939" x="2133600" y="6235700"/>
          <p14:tracePt t="39951" x="2133600" y="6229350"/>
          <p14:tracePt t="39975" x="2133600" y="6223000"/>
          <p14:tracePt t="39991" x="2146300" y="6216650"/>
          <p14:tracePt t="40007" x="2146300" y="6210300"/>
          <p14:tracePt t="40019" x="2152650" y="6210300"/>
          <p14:tracePt t="40043" x="2159000" y="6216650"/>
          <p14:tracePt t="40079" x="2165350" y="6216650"/>
          <p14:tracePt t="40095" x="2171700" y="6216650"/>
          <p14:tracePt t="40111" x="2178050" y="6216650"/>
          <p14:tracePt t="40121" x="2190750" y="6216650"/>
          <p14:tracePt t="40121" x="2216150" y="6223000"/>
          <p14:tracePt t="40140" x="2235200" y="6229350"/>
          <p14:tracePt t="40140" x="2260600" y="6235700"/>
          <p14:tracePt t="40157" x="2292350" y="6242050"/>
          <p14:tracePt t="40157" x="2330450" y="6254750"/>
          <p14:tracePt t="40173" x="2374900" y="6267450"/>
          <p14:tracePt t="40173" x="2419350" y="6286500"/>
          <p14:tracePt t="40173" x="2470150" y="6299200"/>
          <p14:tracePt t="40192" x="2527300" y="6318250"/>
          <p14:tracePt t="40204" x="2578100" y="6324600"/>
          <p14:tracePt t="40204" x="2673350" y="6350000"/>
          <p14:tracePt t="40224" x="2717800" y="6350000"/>
          <p14:tracePt t="40224" x="2749550" y="6356350"/>
          <p14:tracePt t="40240" x="2781300" y="6356350"/>
          <p14:tracePt t="40240" x="2806700" y="6356350"/>
          <p14:tracePt t="40257" x="2838450" y="6356350"/>
          <p14:tracePt t="40271" x="2863850" y="6350000"/>
          <p14:tracePt t="40292" x="2882900" y="6337300"/>
          <p14:tracePt t="40371" x="2889250" y="6330950"/>
          <p14:tracePt t="40395" x="2895600" y="6324600"/>
          <p14:tracePt t="40411" x="2901950" y="6318250"/>
          <p14:tracePt t="40422" x="2908300" y="6318250"/>
          <p14:tracePt t="40422" x="2927350" y="6318250"/>
          <p14:tracePt t="40440" x="2940050" y="6311900"/>
          <p14:tracePt t="40440" x="2952750" y="6311900"/>
          <p14:tracePt t="40457" x="2971800" y="6311900"/>
          <p14:tracePt t="40457" x="2990850" y="6311900"/>
          <p14:tracePt t="40474" x="3016250" y="6311900"/>
          <p14:tracePt t="40474" x="3073400" y="6305550"/>
          <p14:tracePt t="40492" x="3098800" y="6305550"/>
          <p14:tracePt t="40492" x="3130550" y="6305550"/>
          <p14:tracePt t="40509" x="3168650" y="6299200"/>
          <p14:tracePt t="40509" x="3200400" y="6292850"/>
          <p14:tracePt t="40524" x="3232150" y="6286500"/>
          <p14:tracePt t="40524" x="3263900" y="6280150"/>
          <p14:tracePt t="40541" x="3295650" y="6273800"/>
          <p14:tracePt t="40541" x="3327400" y="6261100"/>
          <p14:tracePt t="40541" x="3359150" y="6254750"/>
          <p14:tracePt t="40561" x="3384550" y="6254750"/>
          <p14:tracePt t="40572" x="3409950" y="6248400"/>
          <p14:tracePt t="40572" x="3435350" y="6242050"/>
          <p14:tracePt t="40592" x="3486150" y="6235700"/>
          <p14:tracePt t="40592" x="3505200" y="6235700"/>
          <p14:tracePt t="40592" x="3524250" y="6235700"/>
          <p14:tracePt t="40611" x="3536950" y="6235700"/>
          <p14:tracePt t="40623" x="3556000" y="6235700"/>
          <p14:tracePt t="40623" x="3562350" y="6235700"/>
          <p14:tracePt t="40641" x="3575050" y="6235700"/>
          <p14:tracePt t="40656" x="3581400" y="6242050"/>
          <p14:tracePt t="40673" x="3587750" y="6242050"/>
          <p14:tracePt t="40727" x="3594100" y="6242050"/>
          <p14:tracePt t="40763" x="3594100" y="6248400"/>
          <p14:tracePt t="40815" x="3600450" y="6248400"/>
          <p14:tracePt t="40851" x="3606800" y="6248400"/>
          <p14:tracePt t="40883" x="3606800" y="6242050"/>
          <p14:tracePt t="40963" x="3613150" y="6248400"/>
          <p14:tracePt t="40995" x="3619500" y="6248400"/>
          <p14:tracePt t="41019" x="3625850" y="6248400"/>
          <p14:tracePt t="41039" x="3632200" y="6248400"/>
          <p14:tracePt t="41115" x="3625850" y="6254750"/>
          <p14:tracePt t="41227" x="3625850" y="6261100"/>
          <p14:tracePt t="41260" x="3632200" y="6261100"/>
          <p14:tracePt t="41287" x="3638550" y="6261100"/>
          <p14:tracePt t="41303" x="3644900" y="6261100"/>
          <p14:tracePt t="41320" x="3651250" y="6261100"/>
          <p14:tracePt t="41331" x="3657600" y="6254750"/>
          <p14:tracePt t="41347" x="3663950" y="6254750"/>
          <p14:tracePt t="41364" x="3670300" y="6248400"/>
          <p14:tracePt t="41384" x="3670300" y="6242050"/>
          <p14:tracePt t="41407" x="3663950" y="6235700"/>
          <p14:tracePt t="41431" x="3657600" y="6235700"/>
          <p14:tracePt t="41440" x="3651250" y="6229350"/>
          <p14:tracePt t="41447" x="3638550" y="6223000"/>
          <p14:tracePt t="41447" x="3625850" y="6216650"/>
          <p14:tracePt t="41461" x="3606800" y="6210300"/>
          <p14:tracePt t="41461" x="3581400" y="6203950"/>
          <p14:tracePt t="41478" x="3549650" y="6191250"/>
          <p14:tracePt t="41478" x="3517900" y="6178550"/>
          <p14:tracePt t="41494" x="3479800" y="6165850"/>
          <p14:tracePt t="41494" x="3390900" y="6146800"/>
          <p14:tracePt t="41513" x="3340100" y="6134100"/>
          <p14:tracePt t="41513" x="3282950" y="6121400"/>
          <p14:tracePt t="41528" x="3225800" y="6115050"/>
          <p14:tracePt t="41528" x="3162300" y="6102350"/>
          <p14:tracePt t="41545" x="3098800" y="6096000"/>
          <p14:tracePt t="41545" x="3028950" y="6083300"/>
          <p14:tracePt t="41561" x="2959100" y="6076950"/>
          <p14:tracePt t="41561" x="2889250" y="6070600"/>
          <p14:tracePt t="41561" x="2819400" y="6064250"/>
          <p14:tracePt t="41580" x="2755900" y="6057900"/>
          <p14:tracePt t="41593" x="2692400" y="6051550"/>
          <p14:tracePt t="41593" x="2635250" y="6051550"/>
          <p14:tracePt t="41612" x="2533650" y="6051550"/>
          <p14:tracePt t="41612" x="2489200" y="6051550"/>
          <p14:tracePt t="41629" x="2444750" y="6057900"/>
          <p14:tracePt t="41629" x="2413000" y="6064250"/>
          <p14:tracePt t="41645" x="2374900" y="6070600"/>
          <p14:tracePt t="41645" x="2343150" y="6070600"/>
          <p14:tracePt t="41645" x="2317750" y="6083300"/>
          <p14:tracePt t="41664" x="2286000" y="6089650"/>
          <p14:tracePt t="41676" x="2235200" y="6096000"/>
          <p14:tracePt t="41676" x="2216150" y="6102350"/>
          <p14:tracePt t="41695" x="2190750" y="6108700"/>
          <p14:tracePt t="41695" x="2171700" y="6115050"/>
          <p14:tracePt t="41712" x="2152650" y="6121400"/>
          <p14:tracePt t="41712" x="2133600" y="6127750"/>
          <p14:tracePt t="41728" x="2114550" y="6127750"/>
          <p14:tracePt t="41728" x="2082800" y="6140450"/>
          <p14:tracePt t="41745" x="2063750" y="6153150"/>
          <p14:tracePt t="41745" x="2044700" y="6153150"/>
          <p14:tracePt t="41761" x="2025650" y="6159500"/>
          <p14:tracePt t="41761" x="2006600" y="6165850"/>
          <p14:tracePt t="41778" x="1987550" y="6172200"/>
          <p14:tracePt t="41778" x="1962150" y="6178550"/>
          <p14:tracePt t="41795" x="1936750" y="6178550"/>
          <p14:tracePt t="41795" x="1873250" y="6172200"/>
          <p14:tracePt t="41812" x="1841500" y="6172200"/>
          <p14:tracePt t="41812" x="1803400" y="6165850"/>
          <p14:tracePt t="41829" x="1765300" y="6159500"/>
          <p14:tracePt t="41829" x="1720850" y="6146800"/>
          <p14:tracePt t="41845" x="1676400" y="6140450"/>
          <p14:tracePt t="41845" x="1631950" y="6127750"/>
          <p14:tracePt t="41845" x="1593850" y="6115050"/>
          <p14:tracePt t="41864" x="1549400" y="6096000"/>
          <p14:tracePt t="41877" x="1511300" y="6083300"/>
          <p14:tracePt t="41877" x="1428750" y="6051550"/>
          <p14:tracePt t="41896" x="1390650" y="6038850"/>
          <p14:tracePt t="41896" x="1352550" y="6019800"/>
          <p14:tracePt t="41913" x="1320800" y="6000750"/>
          <p14:tracePt t="41913" x="1289050" y="5981700"/>
          <p14:tracePt t="41929" x="1257300" y="5962650"/>
          <p14:tracePt t="41929" x="1231900" y="5937250"/>
          <p14:tracePt t="41945" x="1206500" y="5911850"/>
          <p14:tracePt t="41945" x="1187450" y="5880100"/>
          <p14:tracePt t="41945" x="1174750" y="5854700"/>
          <p14:tracePt t="41964" x="1168400" y="5822950"/>
          <p14:tracePt t="41977" x="1168400" y="5791200"/>
          <p14:tracePt t="41977" x="1187450" y="5721350"/>
          <p14:tracePt t="41996" x="1200150" y="5689600"/>
          <p14:tracePt t="41996" x="1219200" y="5657850"/>
          <p14:tracePt t="42013" x="1244600" y="5619750"/>
          <p14:tracePt t="42013" x="1270000" y="5588000"/>
          <p14:tracePt t="42029" x="1295400" y="5556250"/>
          <p14:tracePt t="42029" x="1333500" y="5518150"/>
          <p14:tracePt t="42029" x="1365250" y="5486400"/>
          <p14:tracePt t="42048" x="1409700" y="5454650"/>
          <p14:tracePt t="42048" x="1447800" y="5429250"/>
          <p14:tracePt t="42063" x="1492250" y="5403850"/>
          <p14:tracePt t="42063" x="1543050" y="5378450"/>
          <p14:tracePt t="42080" x="1587500" y="5359400"/>
          <p14:tracePt t="42080" x="1644650" y="5340350"/>
          <p14:tracePt t="42096" x="1701800" y="5327650"/>
          <p14:tracePt t="42096" x="1828800" y="5314950"/>
          <p14:tracePt t="42113" x="1898650" y="5308600"/>
          <p14:tracePt t="42113" x="1968500" y="5314950"/>
          <p14:tracePt t="42129" x="2044700" y="5314950"/>
          <p14:tracePt t="42129" x="2127250" y="5327650"/>
          <p14:tracePt t="42147" x="2209800" y="5334000"/>
          <p14:tracePt t="42147" x="2387600" y="5359400"/>
          <p14:tracePt t="42165" x="2476500" y="5365750"/>
          <p14:tracePt t="42165" x="2571750" y="5372100"/>
          <p14:tracePt t="42180" x="2673350" y="5384800"/>
          <p14:tracePt t="42180" x="2774950" y="5384800"/>
          <p14:tracePt t="42197" x="2870200" y="5391150"/>
          <p14:tracePt t="42197" x="2971800" y="5391150"/>
          <p14:tracePt t="42213" x="3067050" y="5391150"/>
          <p14:tracePt t="42213" x="3162300" y="5391150"/>
          <p14:tracePt t="42213" x="3251200" y="5397500"/>
          <p14:tracePt t="42232" x="3340100" y="5397500"/>
          <p14:tracePt t="42245" x="3422650" y="5397500"/>
          <p14:tracePt t="42245" x="3575050" y="5410200"/>
          <p14:tracePt t="42265" x="3644900" y="5416550"/>
          <p14:tracePt t="42265" x="3714750" y="5422900"/>
          <p14:tracePt t="42281" x="3778250" y="5435600"/>
          <p14:tracePt t="42281" x="3835400" y="5448300"/>
          <p14:tracePt t="42297" x="3886200" y="5461000"/>
          <p14:tracePt t="42297" x="3930650" y="5480050"/>
          <p14:tracePt t="42314" x="3975100" y="5499100"/>
          <p14:tracePt t="42314" x="4013200" y="5518150"/>
          <p14:tracePt t="42314" x="4044950" y="5537200"/>
          <p14:tracePt t="42333" x="4070350" y="5562600"/>
          <p14:tracePt t="42333" x="4095750" y="5581650"/>
          <p14:tracePt t="42347" x="4121150" y="5607050"/>
          <p14:tracePt t="42347" x="4140200" y="5626100"/>
          <p14:tracePt t="42364" x="4152900" y="5651500"/>
          <p14:tracePt t="42364" x="4165600" y="5676900"/>
          <p14:tracePt t="42380" x="4171950" y="5702300"/>
          <p14:tracePt t="42380" x="4178300" y="5727700"/>
          <p14:tracePt t="42397" x="4171950" y="5772150"/>
          <p14:tracePt t="42397" x="4165600" y="5797550"/>
          <p14:tracePt t="42414" x="4159250" y="5822950"/>
          <p14:tracePt t="42414" x="4146550" y="5842000"/>
          <p14:tracePt t="42431" x="4133850" y="5867400"/>
          <p14:tracePt t="42431" x="4114800" y="5892800"/>
          <p14:tracePt t="42448" x="4095750" y="5911850"/>
          <p14:tracePt t="42448" x="4076700" y="5937250"/>
          <p14:tracePt t="42464" x="4025900" y="5975350"/>
          <p14:tracePt t="42464" x="4000500" y="5994400"/>
          <p14:tracePt t="42482" x="3962400" y="6013450"/>
          <p14:tracePt t="42482" x="3930650" y="6032500"/>
          <p14:tracePt t="42497" x="3886200" y="6045200"/>
          <p14:tracePt t="42497" x="3848100" y="6064250"/>
          <p14:tracePt t="42514" x="3803650" y="6070600"/>
          <p14:tracePt t="42514" x="3702050" y="6089650"/>
          <p14:tracePt t="42532" x="3657600" y="6096000"/>
          <p14:tracePt t="42532" x="3606800" y="6102350"/>
          <p14:tracePt t="42549" x="3556000" y="6108700"/>
          <p14:tracePt t="42549" x="3505200" y="6115050"/>
          <p14:tracePt t="42565" x="3454400" y="6121400"/>
          <p14:tracePt t="42565" x="3403600" y="6127750"/>
          <p14:tracePt t="42581" x="3359150" y="6134100"/>
          <p14:tracePt t="42581" x="3308350" y="6140450"/>
          <p14:tracePt t="42581" x="3263900" y="6146800"/>
          <p14:tracePt t="42600" x="3213100" y="6153150"/>
          <p14:tracePt t="42613" x="3168650" y="6159500"/>
          <p14:tracePt t="42613" x="3124200" y="6165850"/>
          <p14:tracePt t="42633" x="3028950" y="6172200"/>
          <p14:tracePt t="42633" x="2984500" y="6178550"/>
          <p14:tracePt t="42648" x="2933700" y="6178550"/>
          <p14:tracePt t="42648" x="2889250" y="6178550"/>
          <p14:tracePt t="42665" x="2851150" y="6184900"/>
          <p14:tracePt t="42665" x="2806700" y="6184900"/>
          <p14:tracePt t="42665" x="2774950" y="6191250"/>
          <p14:tracePt t="42684" x="2743200" y="6191250"/>
          <p14:tracePt t="42696" x="2686050" y="6197600"/>
          <p14:tracePt t="42696" x="2667000" y="6197600"/>
          <p14:tracePt t="42715" x="2647950" y="6203950"/>
          <p14:tracePt t="42715" x="2635250" y="6203950"/>
          <p14:tracePt t="42732" x="2622550" y="6203950"/>
          <p14:tracePt t="42732" x="2609850" y="6203950"/>
          <p14:tracePt t="42748" x="2603500" y="6203950"/>
          <p14:tracePt t="42748" x="2597150" y="6203950"/>
          <p14:tracePt t="42766" x="2590800" y="6203950"/>
          <p14:tracePt t="42780" x="2597150" y="6203950"/>
          <p14:tracePt t="42832" x="2603500" y="6203950"/>
          <p14:tracePt t="42856" x="2609850" y="6210300"/>
          <p14:tracePt t="42872" x="2616200" y="6210300"/>
          <p14:tracePt t="42884" x="2622550" y="6210300"/>
          <p14:tracePt t="42900" x="2628900" y="6210300"/>
          <p14:tracePt t="42917" x="2635250" y="6203950"/>
          <p14:tracePt t="42933" x="2641600" y="6203950"/>
          <p14:tracePt t="42952" x="2647950" y="6210300"/>
          <p14:tracePt t="42992" x="2654300" y="6216650"/>
          <p14:tracePt t="43027" x="2654300" y="6223000"/>
          <p14:tracePt t="43044" x="2660650" y="6229350"/>
          <p14:tracePt t="43063" x="2667000" y="6235700"/>
          <p14:tracePt t="43080" x="2673350" y="6235700"/>
          <p14:tracePt t="43096" x="2686050" y="6235700"/>
          <p14:tracePt t="43112" x="2692400" y="6235700"/>
          <p14:tracePt t="43124" x="2698750" y="6235700"/>
          <p14:tracePt t="43140" x="2711450" y="6229350"/>
          <p14:tracePt t="43156" x="2717800" y="6229350"/>
          <p14:tracePt t="43172" x="2724150" y="6223000"/>
          <p14:tracePt t="43185" x="2736850" y="6223000"/>
          <p14:tracePt t="43201" x="2743200" y="6223000"/>
          <p14:tracePt t="43240" x="2749550" y="6216650"/>
          <p14:tracePt t="43284" x="2743200" y="6216650"/>
          <p14:tracePt t="43312" x="2736850" y="6216650"/>
          <p14:tracePt t="43336" x="2730500" y="6216650"/>
          <p14:tracePt t="43424" x="2736850" y="6216650"/>
          <p14:tracePt t="43600" x="2743200" y="6216650"/>
          <p14:tracePt t="43652" x="2749550" y="6216650"/>
          <p14:tracePt t="43696" x="2743200" y="6223000"/>
          <p14:tracePt t="43792" x="2736850" y="6223000"/>
          <p14:tracePt t="43816" x="2736850" y="6229350"/>
          <p14:tracePt t="43844" x="2736850" y="6223000"/>
          <p14:tracePt t="43899" x="2743200" y="6216650"/>
          <p14:tracePt t="43920" x="2749550" y="6216650"/>
          <p14:tracePt t="43952" x="2755900" y="6216650"/>
          <p14:tracePt t="43980" x="2762250" y="6216650"/>
          <p14:tracePt t="44020" x="2768600" y="6216650"/>
          <p14:tracePt t="44032" x="2774950" y="6210300"/>
          <p14:tracePt t="44048" x="2781300" y="6210300"/>
          <p14:tracePt t="44064" x="2787650" y="6210300"/>
          <p14:tracePt t="44080" x="2794000" y="6210300"/>
          <p14:tracePt t="44092" x="2800350" y="6203950"/>
          <p14:tracePt t="44108" x="2806700" y="6203950"/>
          <p14:tracePt t="44124" x="2806700" y="6197600"/>
          <p14:tracePt t="44144" x="2813050" y="6197600"/>
          <p14:tracePt t="44192" x="2806700" y="6197600"/>
          <p14:tracePt t="44261" x="2806700" y="6203950"/>
          <p14:tracePt t="44288" x="2806700" y="6210300"/>
          <p14:tracePt t="44320" x="2806700" y="6216650"/>
          <p14:tracePt t="44356" x="2806700" y="6223000"/>
          <p14:tracePt t="44416" x="2813050" y="6216650"/>
          <p14:tracePt t="44492" x="2819400" y="6216650"/>
          <p14:tracePt t="44512" x="2825750" y="6210300"/>
          <p14:tracePt t="44535" x="2832100" y="6210300"/>
          <p14:tracePt t="44561" x="2838450" y="6210300"/>
          <p14:tracePt t="44580" x="2844800" y="6210300"/>
          <p14:tracePt t="44692" x="2838450" y="6216650"/>
          <p14:tracePt t="44740" x="2832100" y="6216650"/>
          <p14:tracePt t="44776" x="2832100" y="6223000"/>
          <p14:tracePt t="44852" x="2838450" y="6223000"/>
          <p14:tracePt t="44888" x="2844800" y="6216650"/>
          <p14:tracePt t="44912" x="2851150" y="6216650"/>
          <p14:tracePt t="44980" x="2851150" y="6210300"/>
          <p14:tracePt t="45016" x="2844800" y="6210300"/>
          <p14:tracePt t="45076" x="2838450" y="6210300"/>
          <p14:tracePt t="45092" x="2832100" y="6216650"/>
          <p14:tracePt t="45104" x="2825750" y="6216650"/>
          <p14:tracePt t="45128" x="2819400" y="6216650"/>
          <p14:tracePt t="45188" x="2813050" y="6216650"/>
          <p14:tracePt t="45256" x="2819400" y="6210300"/>
          <p14:tracePt t="45308" x="2825750" y="6203950"/>
          <p14:tracePt t="45332" x="2832100" y="6203950"/>
          <p14:tracePt t="45361" x="2838450" y="6197600"/>
          <p14:tracePt t="45376" x="2851150" y="6197600"/>
          <p14:tracePt t="45392" x="2857500" y="6197600"/>
          <p14:tracePt t="45404" x="2863850" y="6197600"/>
          <p14:tracePt t="45421" x="2870200" y="6197600"/>
          <p14:tracePt t="45437" x="2876550" y="6197600"/>
          <p14:tracePt t="45452" x="2882900" y="6191250"/>
          <p14:tracePt t="45464" x="2895600" y="6184900"/>
          <p14:tracePt t="45480" x="2901950" y="6184900"/>
          <p14:tracePt t="45489" x="2908300" y="6184900"/>
          <p14:tracePt t="45489" x="2914650" y="6178550"/>
          <p14:tracePt t="45508" x="2921000" y="6178550"/>
          <p14:tracePt t="45508" x="2933700" y="6178550"/>
          <p14:tracePt t="45525" x="2940050" y="6178550"/>
          <p14:tracePt t="45525" x="2946400" y="6178550"/>
          <p14:tracePt t="45542" x="2952750" y="6172200"/>
          <p14:tracePt t="45542" x="2965450" y="6172200"/>
          <p14:tracePt t="45558" x="2971800" y="6172200"/>
          <p14:tracePt t="45558" x="2978150" y="6165850"/>
          <p14:tracePt t="45575" x="2984500" y="6165850"/>
          <p14:tracePt t="45575" x="2997200" y="6165850"/>
          <p14:tracePt t="45575" x="3003550" y="6165850"/>
          <p14:tracePt t="45594" x="3009900" y="6165850"/>
          <p14:tracePt t="45594" x="3016250" y="6172200"/>
          <p14:tracePt t="45610" x="3028950" y="6172200"/>
          <p14:tracePt t="45610" x="3035300" y="6172200"/>
          <p14:tracePt t="45626" x="3041650" y="6178550"/>
          <p14:tracePt t="45626" x="3048000" y="6178550"/>
          <p14:tracePt t="45642" x="3054350" y="6178550"/>
          <p14:tracePt t="45642" x="3060700" y="6184900"/>
          <p14:tracePt t="45642" x="3067050" y="6184900"/>
          <p14:tracePt t="45661" x="3073400" y="6184900"/>
          <p14:tracePt t="45673" x="3079750" y="6191250"/>
          <p14:tracePt t="45693" x="3086100" y="6191250"/>
          <p14:tracePt t="45707" x="3092450" y="6191250"/>
          <p14:tracePt t="45724" x="3098800" y="6197600"/>
          <p14:tracePt t="45744" x="3105150" y="6197600"/>
          <p14:tracePt t="45764" x="3111500" y="6197600"/>
          <p14:tracePt t="45797" x="3117850" y="6197600"/>
          <p14:tracePt t="45820" x="3124200" y="6191250"/>
          <p14:tracePt t="45872" x="3124200" y="6184900"/>
          <p14:tracePt t="45900" x="3117850" y="6184900"/>
          <p14:tracePt t="45952" x="3117850" y="6178550"/>
          <p14:tracePt t="45992" x="3111500" y="6184900"/>
          <p14:tracePt t="46029" x="3111500" y="6191250"/>
          <p14:tracePt t="46044" x="3117850" y="6197600"/>
          <p14:tracePt t="46064" x="3117850" y="6203950"/>
          <p14:tracePt t="46081" x="3124200" y="6210300"/>
          <p14:tracePt t="46097" x="3130550" y="6216650"/>
          <p14:tracePt t="46113" x="3136900" y="6223000"/>
          <p14:tracePt t="46124" x="3143250" y="6229350"/>
          <p14:tracePt t="46133" x="3143250" y="6235700"/>
          <p14:tracePt t="46142" x="3149600" y="6235700"/>
          <p14:tracePt t="46142" x="3155950" y="6235700"/>
          <p14:tracePt t="46161" x="3162300" y="6242050"/>
          <p14:tracePt t="46161" x="3168650" y="6242050"/>
          <p14:tracePt t="46177" x="3175000" y="6248400"/>
          <p14:tracePt t="46177" x="3181350" y="6254750"/>
          <p14:tracePt t="46194" x="3187700" y="6254750"/>
          <p14:tracePt t="46194" x="3194050" y="6254750"/>
          <p14:tracePt t="46211" x="3200400" y="6254750"/>
          <p14:tracePt t="46211" x="3206750" y="6261100"/>
          <p14:tracePt t="46227" x="3213100" y="6261100"/>
          <p14:tracePt t="46227" x="3219450" y="6261100"/>
          <p14:tracePt t="46246" x="3225800" y="6261100"/>
          <p14:tracePt t="46246" x="3232150" y="6254750"/>
          <p14:tracePt t="46262" x="3238500" y="6254750"/>
          <p14:tracePt t="46276" x="3244850" y="6254750"/>
          <p14:tracePt t="46293" x="3251200" y="6254750"/>
          <p14:tracePt t="46310" x="3257550" y="6254750"/>
          <p14:tracePt t="46326" x="3257550" y="6248400"/>
          <p14:tracePt t="46361" x="3263900" y="6248400"/>
          <p14:tracePt t="46396" x="3270250" y="6248400"/>
          <p14:tracePt t="46424" x="3276600" y="6254750"/>
          <p14:tracePt t="46449" x="3282950" y="6254750"/>
          <p14:tracePt t="46473" x="3289300" y="6261100"/>
          <p14:tracePt t="46501" x="3295650" y="6267450"/>
          <p14:tracePt t="46517" x="3302000" y="6267450"/>
          <p14:tracePt t="46532" x="3308350" y="6273800"/>
          <p14:tracePt t="46546" x="3314700" y="6280150"/>
          <p14:tracePt t="46561" x="3321050" y="6286500"/>
          <p14:tracePt t="46577" x="3327400" y="6292850"/>
          <p14:tracePt t="46601" x="3333750" y="6299200"/>
          <p14:tracePt t="46614" x="3340100" y="6305550"/>
          <p14:tracePt t="46629" x="3352800" y="6311900"/>
          <p14:tracePt t="46645" x="3359150" y="6318250"/>
          <p14:tracePt t="46661" x="3371850" y="6324600"/>
          <p14:tracePt t="46681" x="3384550" y="6324600"/>
          <p14:tracePt t="46705" x="3390900" y="6324600"/>
          <p14:tracePt t="46725" x="3409950" y="6324600"/>
          <p14:tracePt t="46749" x="3416300" y="6318250"/>
          <p14:tracePt t="46765" x="3422650" y="6318250"/>
          <p14:tracePt t="46773" x="3435350" y="6318250"/>
          <p14:tracePt t="46785" x="3441700" y="6318250"/>
          <p14:tracePt t="46794" x="3448050" y="6318250"/>
          <p14:tracePt t="46811" x="3454400" y="6318250"/>
          <p14:tracePt t="46828" x="3467100" y="6318250"/>
          <p14:tracePt t="46828" x="3473450" y="6318250"/>
          <p14:tracePt t="46846" x="3486150" y="6318250"/>
          <p14:tracePt t="46846" x="3492500" y="6318250"/>
          <p14:tracePt t="46863" x="3498850" y="6318250"/>
          <p14:tracePt t="46863" x="3505200" y="6318250"/>
          <p14:tracePt t="46880" x="3517900" y="6318250"/>
          <p14:tracePt t="46901" x="3524250" y="6318250"/>
          <p14:tracePt t="46913" x="3530600" y="6318250"/>
          <p14:tracePt t="46929" x="3536950" y="6318250"/>
          <p14:tracePt t="46945" x="3543300" y="6311900"/>
          <p14:tracePt t="46961" x="3549650" y="6311900"/>
          <p14:tracePt t="46989" x="3556000" y="6311900"/>
          <p14:tracePt t="47005" x="3562350" y="6305550"/>
          <p14:tracePt t="47020" x="3575050" y="6305550"/>
          <p14:tracePt t="47033" x="3581400" y="6305550"/>
          <p14:tracePt t="47050" x="3587750" y="6299200"/>
          <p14:tracePt t="47062" x="3594100" y="6299200"/>
          <p14:tracePt t="47062" x="3600450" y="6292850"/>
          <p14:tracePt t="47082" x="3606800" y="6292850"/>
          <p14:tracePt t="47082" x="3613150" y="6286500"/>
          <p14:tracePt t="47097" x="3619500" y="6286500"/>
          <p14:tracePt t="47112" x="3625850" y="6280150"/>
          <p14:tracePt t="47128" x="3632200" y="6280150"/>
          <p14:tracePt t="47145" x="3638550" y="6280150"/>
          <p14:tracePt t="47162" x="3644900" y="6273800"/>
          <p14:tracePt t="47185" x="3644900" y="6267450"/>
          <p14:tracePt t="47201" x="3644900" y="6261100"/>
          <p14:tracePt t="47221" x="3638550" y="6267450"/>
          <p14:tracePt t="47325" x="3632200" y="6267450"/>
          <p14:tracePt t="47385" x="3638550" y="6273800"/>
          <p14:tracePt t="47425" x="3644900" y="6273800"/>
          <p14:tracePt t="47441" x="3651250" y="6273800"/>
          <p14:tracePt t="47453" x="3657600" y="6267450"/>
          <p14:tracePt t="47477" x="3663950" y="6267450"/>
          <p14:tracePt t="47505" x="3663950" y="6261100"/>
          <p14:tracePt t="47612" x="3657600" y="6254750"/>
          <p14:tracePt t="47633" x="3651250" y="6254750"/>
          <p14:tracePt t="47665" x="3644900" y="6261100"/>
          <p14:tracePt t="47709" x="3638550" y="6261100"/>
          <p14:tracePt t="47741" x="3632200" y="6267450"/>
          <p14:tracePt t="47777" x="3632200" y="6273800"/>
          <p14:tracePt t="47793" x="3632200" y="6280150"/>
          <p14:tracePt t="47813" x="3625850" y="6286500"/>
          <p14:tracePt t="47837" x="3632200" y="6280150"/>
          <p14:tracePt t="47925" x="3632200" y="6273800"/>
          <p14:tracePt t="47949" x="3632200" y="6267450"/>
          <p14:tracePt t="47965" x="3638550" y="6267450"/>
          <p14:tracePt t="47981" x="3632200" y="6261100"/>
          <p14:tracePt t="47993" x="3632200" y="6254750"/>
          <p14:tracePt t="48009" x="3619500" y="6248400"/>
          <p14:tracePt t="48024" x="3613150" y="6242050"/>
          <p14:tracePt t="48040" x="3606800" y="6242050"/>
          <p14:tracePt t="48048" x="3606800" y="6235700"/>
          <p14:tracePt t="48048" x="3600450" y="6235700"/>
          <p14:tracePt t="48048" x="3594100" y="6235700"/>
          <p14:tracePt t="48070" x="3587750" y="6229350"/>
          <p14:tracePt t="48082" x="3581400" y="6229350"/>
          <p14:tracePt t="48098" x="3581400" y="6235700"/>
          <p14:tracePt t="48145" x="3594100" y="6235700"/>
          <p14:tracePt t="48162" x="3600450" y="6229350"/>
          <p14:tracePt t="48173" x="3606800" y="6229350"/>
          <p14:tracePt t="48182" x="3613150" y="6229350"/>
          <p14:tracePt t="48199" x="3619500" y="6223000"/>
          <p14:tracePt t="48216" x="3625850" y="6223000"/>
          <p14:tracePt t="48233" x="3632200" y="6216650"/>
          <p14:tracePt t="48249" x="3632200" y="6210300"/>
          <p14:tracePt t="48273" x="3638550" y="6203950"/>
          <p14:tracePt t="48293" x="3638550" y="6197600"/>
          <p14:tracePt t="48317" x="3644900" y="6191250"/>
          <p14:tracePt t="48333" x="3644900" y="6184900"/>
          <p14:tracePt t="48361" x="3644900" y="6178550"/>
          <p14:tracePt t="48385" x="3644900" y="6172200"/>
          <p14:tracePt t="48405" x="3644900" y="6165850"/>
          <p14:tracePt t="48429" x="3644900" y="6159500"/>
          <p14:tracePt t="48453" x="3644900" y="6153150"/>
          <p14:tracePt t="48473" x="3638550" y="6153150"/>
          <p14:tracePt t="48521" x="3632200" y="6153150"/>
          <p14:tracePt t="48557" x="3625850" y="6159500"/>
          <p14:tracePt t="48701" x="3619500" y="6159500"/>
          <p14:tracePt t="48713" x="3613150" y="6159500"/>
          <p14:tracePt t="48729" x="3606800" y="6159500"/>
          <p14:tracePt t="48761" x="3613150" y="6159500"/>
          <p14:tracePt t="48813" x="3613150" y="6153150"/>
          <p14:tracePt t="48825" x="3613150" y="6146800"/>
          <p14:tracePt t="48865" x="3606800" y="6146800"/>
          <p14:tracePt t="48945" x="3600450" y="6146800"/>
          <p14:tracePt t="48977" x="3606800" y="6140450"/>
          <p14:tracePt t="49029" x="3613150" y="6134100"/>
          <p14:tracePt t="49045" x="3625850" y="6134100"/>
          <p14:tracePt t="49061" x="3632200" y="6127750"/>
          <p14:tracePt t="49068" x="3638550" y="6127750"/>
          <p14:tracePt t="49068" x="3644900" y="6127750"/>
          <p14:tracePt t="49087" x="3651250" y="6127750"/>
          <p14:tracePt t="49087" x="3657600" y="6127750"/>
          <p14:tracePt t="49087" x="3663950" y="6127750"/>
          <p14:tracePt t="49106" x="3670300" y="6121400"/>
          <p14:tracePt t="49119" x="3683000" y="6121400"/>
          <p14:tracePt t="49119" x="3689350" y="6121400"/>
          <p14:tracePt t="49137" x="3695700" y="6121400"/>
          <p14:tracePt t="49137" x="3702050" y="6115050"/>
          <p14:tracePt t="49154" x="3708400" y="6115050"/>
          <p14:tracePt t="49154" x="3714750" y="6115050"/>
          <p14:tracePt t="49171" x="3721100" y="6115050"/>
          <p14:tracePt t="49186" x="3727450" y="6108700"/>
          <p14:tracePt t="49203" x="3733800" y="6108700"/>
          <p14:tracePt t="49219" x="3727450" y="6108700"/>
          <p14:tracePt t="49301" x="3727450" y="6115050"/>
          <p14:tracePt t="49321" x="3721100" y="6115050"/>
          <p14:tracePt t="49345" x="3714750" y="6121400"/>
          <p14:tracePt t="49373" x="3714750" y="6127750"/>
          <p14:tracePt t="49405" x="3708400" y="6134100"/>
          <p14:tracePt t="49433" x="3708400" y="6140450"/>
          <p14:tracePt t="49450" x="3708400" y="6146800"/>
          <p14:tracePt t="49465" x="3708400" y="6153150"/>
          <p14:tracePt t="49482" x="3702050" y="6159500"/>
          <p14:tracePt t="49493" x="3702050" y="6165850"/>
          <p14:tracePt t="49510" x="3702050" y="6172200"/>
          <p14:tracePt t="49525" x="3702050" y="6178550"/>
          <p14:tracePt t="49541" x="3695700" y="6178550"/>
          <p14:tracePt t="49562" x="3689350" y="6178550"/>
          <p14:tracePt t="49585" x="3683000" y="6178550"/>
          <p14:tracePt t="49601" x="3676650" y="6178550"/>
          <p14:tracePt t="49613" x="3670300" y="6184900"/>
          <p14:tracePt t="49629" x="3663950" y="6184900"/>
          <p14:tracePt t="49645" x="3657600" y="6184900"/>
          <p14:tracePt t="49662" x="3651250" y="6184900"/>
          <p14:tracePt t="49674" x="3644900" y="6184900"/>
          <p14:tracePt t="49698" x="3644900" y="6191250"/>
          <p14:tracePt t="49726" x="3651250" y="6191250"/>
          <p14:tracePt t="49765" x="3657600" y="6191250"/>
          <p14:tracePt t="49781" x="3663950" y="6191250"/>
          <p14:tracePt t="49794" x="3670300" y="6191250"/>
          <p14:tracePt t="49810" x="3676650" y="6191250"/>
          <p14:tracePt t="49825" x="3683000" y="6191250"/>
          <p14:tracePt t="49842" x="3689350" y="6191250"/>
          <p14:tracePt t="49855" x="3695700" y="6191250"/>
          <p14:tracePt t="49871" x="3702050" y="6191250"/>
          <p14:tracePt t="49888" x="3708400" y="6184900"/>
          <p14:tracePt t="49906" x="3708400" y="6178550"/>
          <p14:tracePt t="49937" x="3714750" y="6178550"/>
          <p14:tracePt t="49965" x="3721100" y="6172200"/>
          <p14:tracePt t="49989" x="3721100" y="6165850"/>
          <p14:tracePt t="50013" x="3727450" y="6159500"/>
          <p14:tracePt t="50033" x="3721100" y="6153150"/>
          <p14:tracePt t="50058" x="3721100" y="6146800"/>
          <p14:tracePt t="50093" x="3714750" y="6146800"/>
          <p14:tracePt t="50134" x="3708400" y="6146800"/>
          <p14:tracePt t="50169" x="3702050" y="6153150"/>
          <p14:tracePt t="50282" x="3708400" y="6146800"/>
          <p14:tracePt t="50446" x="3708400" y="6140450"/>
          <p14:tracePt t="50462" x="3714750" y="6134100"/>
          <p14:tracePt t="50471" x="3714750" y="6127750"/>
          <p14:tracePt t="50478" x="3721100" y="6127750"/>
          <p14:tracePt t="50490" x="3721100" y="6121400"/>
          <p14:tracePt t="50490" x="3727450" y="6108700"/>
          <p14:tracePt t="50509" x="3733800" y="6102350"/>
          <p14:tracePt t="50509" x="3740150" y="6096000"/>
          <p14:tracePt t="50525" x="3752850" y="6089650"/>
          <p14:tracePt t="50525" x="3759200" y="6076950"/>
          <p14:tracePt t="50543" x="3771900" y="6070600"/>
          <p14:tracePt t="50543" x="3778250" y="6064250"/>
          <p14:tracePt t="50559" x="3803650" y="6051550"/>
          <p14:tracePt t="50559" x="3816350" y="6038850"/>
          <p14:tracePt t="50576" x="3835400" y="6032500"/>
          <p14:tracePt t="50576" x="3848100" y="6026150"/>
          <p14:tracePt t="50592" x="3860800" y="6019800"/>
          <p14:tracePt t="50592" x="3879850" y="6013450"/>
          <p14:tracePt t="50609" x="3892550" y="6007100"/>
          <p14:tracePt t="50609" x="3930650" y="5994400"/>
          <p14:tracePt t="50626" x="3949700" y="5994400"/>
          <p14:tracePt t="50626" x="3968750" y="5988050"/>
          <p14:tracePt t="50643" x="3981450" y="5988050"/>
          <p14:tracePt t="50643" x="4000500" y="5988050"/>
          <p14:tracePt t="50660" x="4019550" y="5988050"/>
          <p14:tracePt t="50660" x="4038600" y="5994400"/>
          <p14:tracePt t="50676" x="4051300" y="5994400"/>
          <p14:tracePt t="50676" x="4076700" y="6000750"/>
          <p14:tracePt t="50695" x="4083050" y="6000750"/>
          <p14:tracePt t="50695" x="4089400" y="6000750"/>
          <p14:tracePt t="50711" x="4089400" y="6013450"/>
          <p14:tracePt t="50733" x="4083050" y="6013450"/>
          <p14:tracePt t="50742" x="4070350" y="6013450"/>
          <p14:tracePt t="50758" x="4064000" y="6013450"/>
          <p14:tracePt t="50758" x="4051300" y="6013450"/>
          <p14:tracePt t="50758" x="4044950" y="6013450"/>
          <p14:tracePt t="50779" x="4032250" y="6019800"/>
          <p14:tracePt t="50791" x="4019550" y="6019800"/>
          <p14:tracePt t="50791" x="3987800" y="6026150"/>
          <p14:tracePt t="50811" x="3975100" y="6032500"/>
          <p14:tracePt t="50811" x="3962400" y="6038850"/>
          <p14:tracePt t="50827" x="3949700" y="6045200"/>
          <p14:tracePt t="50827" x="3930650" y="6045200"/>
          <p14:tracePt t="50827" x="3917950" y="6051550"/>
          <p14:tracePt t="50846" x="3911600" y="6057900"/>
          <p14:tracePt t="50858" x="3886200" y="6064250"/>
          <p14:tracePt t="50858" x="3879850" y="6070600"/>
          <p14:tracePt t="50877" x="3867150" y="6070600"/>
          <p14:tracePt t="50877" x="3860800" y="6076950"/>
          <p14:tracePt t="50894" x="3854450" y="6083300"/>
          <p14:tracePt t="50894" x="3848100" y="6083300"/>
          <p14:tracePt t="50911" x="3841750" y="6083300"/>
          <p14:tracePt t="50911" x="3829050" y="6096000"/>
          <p14:tracePt t="50927" x="3822700" y="6108700"/>
          <p14:tracePt t="50950" x="3816350" y="6115050"/>
          <p14:tracePt t="50965" x="3822700" y="6121400"/>
          <p14:tracePt t="50982" x="3829050" y="6127750"/>
          <p14:tracePt t="50994" x="3835400" y="6127750"/>
          <p14:tracePt t="51011" x="3841750" y="6134100"/>
          <p14:tracePt t="51011" x="3848100" y="6134100"/>
          <p14:tracePt t="51028" x="3854450" y="6134100"/>
          <p14:tracePt t="51028" x="3860800" y="6134100"/>
          <p14:tracePt t="51028" x="3867150" y="6140450"/>
          <p14:tracePt t="51046" x="3873500" y="6146800"/>
          <p14:tracePt t="51070" x="3879850" y="6153150"/>
          <p14:tracePt t="51086" x="3873500" y="6153150"/>
          <p14:tracePt t="51102" x="3867150" y="6165850"/>
          <p14:tracePt t="51114" x="3860800" y="6172200"/>
          <p14:tracePt t="51131" x="3854450" y="6172200"/>
          <p14:tracePt t="51143" x="3848100" y="6178550"/>
          <p14:tracePt t="51159" x="3835400" y="6184900"/>
          <p14:tracePt t="51159" x="3829050" y="6184900"/>
          <p14:tracePt t="51178" x="3816350" y="6191250"/>
          <p14:tracePt t="51198" x="3810000" y="6197600"/>
          <p14:tracePt t="51214" x="3803650" y="6197600"/>
          <p14:tracePt t="51226" x="3803650" y="6203950"/>
          <p14:tracePt t="51243" x="3810000" y="6210300"/>
          <p14:tracePt t="51266" x="3822700" y="6210300"/>
          <p14:tracePt t="51281" x="3829050" y="6210300"/>
          <p14:tracePt t="51294" x="3835400" y="6210300"/>
          <p14:tracePt t="51294" x="3841750" y="6210300"/>
          <p14:tracePt t="51313" x="3848100" y="6210300"/>
          <p14:tracePt t="51313" x="3854450" y="6210300"/>
          <p14:tracePt t="51328" x="3860800" y="6210300"/>
          <p14:tracePt t="51328" x="3867150" y="6210300"/>
          <p14:tracePt t="51347" x="3879850" y="6210300"/>
          <p14:tracePt t="51347" x="3886200" y="6210300"/>
          <p14:tracePt t="51363" x="3892550" y="6210300"/>
          <p14:tracePt t="51386" x="3898900" y="6210300"/>
          <p14:tracePt t="51402" x="3905250" y="6210300"/>
          <p14:tracePt t="51414" x="3911600" y="6203950"/>
          <p14:tracePt t="51430" x="3917950" y="6203950"/>
          <p14:tracePt t="51446" x="3924300" y="6197600"/>
          <p14:tracePt t="51466" x="3930650" y="6197600"/>
          <p14:tracePt t="51490" x="3937000" y="6197600"/>
          <p14:tracePt t="51534" x="3943350" y="6191250"/>
          <p14:tracePt t="51573" x="3943350" y="6197600"/>
          <p14:tracePt t="51634" x="3937000" y="6203950"/>
          <p14:tracePt t="51693" x="3937000" y="6197600"/>
          <p14:tracePt t="51798" x="3930650" y="6197600"/>
          <p14:tracePt t="51850" x="3937000" y="6191250"/>
          <p14:tracePt t="51902" x="3943350" y="6184900"/>
          <p14:tracePt t="51942" x="3949700" y="6184900"/>
          <p14:tracePt t="51961" x="3956050" y="6184900"/>
          <p14:tracePt t="52002" x="3962400" y="6184900"/>
          <p14:tracePt t="52014" x="3968750" y="6184900"/>
          <p14:tracePt t="52030" x="3981450" y="6191250"/>
          <p14:tracePt t="52045" x="3987800" y="6191250"/>
          <p14:tracePt t="52062" x="3994150" y="6191250"/>
          <p14:tracePt t="52069" x="4006850" y="6184900"/>
          <p14:tracePt t="52090" x="4013200" y="6184900"/>
          <p14:tracePt t="52106" x="4019550" y="6178550"/>
          <p14:tracePt t="52122" x="4025900" y="6178550"/>
          <p14:tracePt t="52134" x="4032250" y="6178550"/>
          <p14:tracePt t="52150" x="4025900" y="6184900"/>
          <p14:tracePt t="52245" x="4025900" y="6191250"/>
          <p14:tracePt t="52270" x="4019550" y="6191250"/>
          <p14:tracePt t="52301" x="4013200" y="6197600"/>
          <p14:tracePt t="52322" x="4006850" y="6203950"/>
          <p14:tracePt t="52346" x="4000500" y="6210300"/>
          <p14:tracePt t="52366" x="3994150" y="6216650"/>
          <p14:tracePt t="52414" x="4000500" y="6223000"/>
          <p14:tracePt t="52450" x="4000500" y="6216650"/>
          <p14:tracePt t="52482" x="4006850" y="6210300"/>
          <p14:tracePt t="52510" x="4006850" y="6216650"/>
          <p14:tracePt t="52602" x="4000500" y="6223000"/>
          <p14:tracePt t="52638" x="3994150" y="6223000"/>
          <p14:tracePt t="52666" x="3987800" y="6229350"/>
          <p14:tracePt t="52690" x="3981450" y="6229350"/>
          <p14:tracePt t="52714" x="3975100" y="6229350"/>
          <p14:tracePt t="52726" x="3968750" y="6235700"/>
          <p14:tracePt t="52742" x="3962400" y="6235700"/>
          <p14:tracePt t="52758" x="3956050" y="6235700"/>
          <p14:tracePt t="52782" x="3962400" y="6242050"/>
          <p14:tracePt t="52826" x="3968750" y="6242050"/>
          <p14:tracePt t="52842" x="3981450" y="6242050"/>
          <p14:tracePt t="52854" x="3987800" y="6242050"/>
          <p14:tracePt t="52870" x="3994150" y="6242050"/>
          <p14:tracePt t="52887" x="4000500" y="6242050"/>
          <p14:tracePt t="52903" x="4006850" y="6235700"/>
          <p14:tracePt t="52915" x="4013200" y="6229350"/>
          <p14:tracePt t="52932" x="4019550" y="6223000"/>
          <p14:tracePt t="52990" x="4013200" y="6216650"/>
          <p14:tracePt t="53041" x="4013200" y="6210300"/>
          <p14:tracePt t="53154" x="4006850" y="6210300"/>
          <p14:tracePt t="53266" x="4013200" y="6203950"/>
          <p14:tracePt t="53386" x="4006850" y="6210300"/>
          <p14:tracePt t="53486" x="4006850" y="6216650"/>
          <p14:tracePt t="53538" x="4013200" y="6210300"/>
          <p14:tracePt t="53742" x="4019550" y="6210300"/>
          <p14:tracePt t="53763" x="4025900" y="6210300"/>
          <p14:tracePt t="53786" x="4025900" y="6203950"/>
          <p14:tracePt t="53807" x="4032250" y="6203950"/>
          <p14:tracePt t="53846" x="4038600" y="6210300"/>
          <p14:tracePt t="54046" x="4038600" y="6203950"/>
          <p14:tracePt t="54214" x="4044950" y="6197600"/>
          <p14:tracePt t="54242" x="4051300" y="6197600"/>
          <p14:tracePt t="54302" x="4057650" y="6191250"/>
          <p14:tracePt t="54334" x="4064000" y="6184900"/>
          <p14:tracePt t="54363" x="4070350" y="6184900"/>
          <p14:tracePt t="54379" x="4076700" y="6184900"/>
          <p14:tracePt t="54394" x="4083050" y="6184900"/>
          <p14:tracePt t="54407" x="4089400" y="6184900"/>
          <p14:tracePt t="54430" x="4083050" y="6184900"/>
          <p14:tracePt t="54499" x="4076700" y="6184900"/>
          <p14:tracePt t="54551" x="4083050" y="6191250"/>
          <p14:tracePt t="54611" x="4089400" y="6184900"/>
          <p14:tracePt t="54663" x="4089400" y="6178550"/>
          <p14:tracePt t="54819" x="4083050" y="6178550"/>
          <p14:tracePt t="55090" x="4089400" y="6178550"/>
          <p14:tracePt t="55543" x="4095750" y="6172200"/>
          <p14:tracePt t="55607" x="4102100" y="6165850"/>
          <p14:tracePt t="55767" x="4102100" y="6159500"/>
          <p14:tracePt t="55794" x="4108450" y="6159500"/>
          <p14:tracePt t="55974" x="4114800" y="6159500"/>
          <p14:tracePt t="55999" x="4121150" y="6153150"/>
          <p14:tracePt t="56019" x="4127500" y="6153150"/>
          <p14:tracePt t="56034" x="4133850" y="6153150"/>
          <p14:tracePt t="56067" x="4140200" y="6159500"/>
          <p14:tracePt t="56087" x="4146550" y="6159500"/>
          <p14:tracePt t="56119" x="4146550" y="6153150"/>
          <p14:tracePt t="56155" x="4140200" y="6153150"/>
          <p14:tracePt t="56207" x="4140200" y="6159500"/>
          <p14:tracePt t="56231" x="4140200" y="6165850"/>
          <p14:tracePt t="56255" x="4140200" y="6159500"/>
          <p14:tracePt t="56351" x="4146550" y="6159500"/>
          <p14:tracePt t="56419" x="4146550" y="6165850"/>
          <p14:tracePt t="56530" x="4146550" y="6159500"/>
          <p14:tracePt t="56559" x="4140200" y="6159500"/>
          <p14:tracePt t="56687" x="4140200" y="6165850"/>
          <p14:tracePt t="56795" x="4146550" y="6165850"/>
          <p14:tracePt t="56859" x="4152900" y="6159500"/>
          <p14:tracePt t="56891" x="4152900" y="6153150"/>
          <p14:tracePt t="56995" x="4152900" y="6159500"/>
          <p14:tracePt t="57055" x="4159250" y="6153150"/>
          <p14:tracePt t="57319" x="4165600" y="6146800"/>
          <p14:tracePt t="57371" x="4171950" y="6140450"/>
          <p14:tracePt t="57399" x="4178300" y="6134100"/>
          <p14:tracePt t="57423" x="4184650" y="6134100"/>
          <p14:tracePt t="57447" x="4184650" y="6127750"/>
          <p14:tracePt t="57467" x="4184650" y="6121400"/>
          <p14:tracePt t="57491" x="4184650" y="6115050"/>
          <p14:tracePt t="57519" x="4178300" y="6115050"/>
          <p14:tracePt t="57550" x="4171950" y="6115050"/>
          <p14:tracePt t="57575" x="4165600" y="6121400"/>
          <p14:tracePt t="57587" x="4159250" y="6121400"/>
          <p14:tracePt t="57603" x="4152900" y="6127750"/>
          <p14:tracePt t="57635" x="4146550" y="6127750"/>
          <p14:tracePt t="57655" x="4146550" y="6134100"/>
          <p14:tracePt t="57723" x="4146550" y="6140450"/>
          <p14:tracePt t="57875" x="4146550" y="6146800"/>
          <p14:tracePt t="57971" x="4152900" y="6153150"/>
          <p14:tracePt t="58107" x="4152900" y="6159500"/>
          <p14:tracePt t="58135" x="4159250" y="6165850"/>
          <p14:tracePt t="58179" x="4159250" y="6159500"/>
          <p14:tracePt t="58228" x="4165600" y="6159500"/>
          <p14:tracePt t="58299" x="4171950" y="6153150"/>
          <p14:tracePt t="58323" x="4171950" y="6146800"/>
          <p14:tracePt t="58347" x="4178300" y="6140450"/>
          <p14:tracePt t="58367" x="4184650" y="6140450"/>
          <p14:tracePt t="58399" x="4191000" y="6134100"/>
          <p14:tracePt t="58435" x="4191000" y="6127750"/>
          <p14:tracePt t="58615" x="4197350" y="6127750"/>
          <p14:tracePt t="58691" x="4203700" y="6121400"/>
          <p14:tracePt t="58743" x="4203700" y="6115050"/>
          <p14:tracePt t="58767" x="4203700" y="6121400"/>
          <p14:tracePt t="58955" x="4203700" y="6127750"/>
          <p14:tracePt t="59087" x="4197350" y="6127750"/>
          <p14:tracePt t="59135" x="4191000" y="6127750"/>
          <p14:tracePt t="59240" x="4191000" y="6121400"/>
          <p14:tracePt t="59379" x="4197350" y="6121400"/>
          <p14:tracePt t="59448" x="4203700" y="6121400"/>
          <p14:tracePt t="59508" x="4210050" y="6115050"/>
          <p14:tracePt t="59667" x="4216400" y="6121400"/>
          <p14:tracePt t="59952" x="4216400" y="6115050"/>
          <p14:tracePt t="59980" x="4222750" y="6108700"/>
          <p14:tracePt t="60047" x="4222750" y="6102350"/>
          <p14:tracePt t="60096" x="4229100" y="6102350"/>
          <p14:tracePt t="60200" x="4229100" y="6096000"/>
          <p14:tracePt t="60228" x="4222750" y="6089650"/>
          <p14:tracePt t="60336" x="4229100" y="6089650"/>
          <p14:tracePt t="60476" x="4222750" y="6096000"/>
          <p14:tracePt t="60580" x="4222750" y="6089650"/>
          <p14:tracePt t="60656" x="4229100" y="6083300"/>
          <p14:tracePt t="60716" x="4235450" y="6083300"/>
          <p14:tracePt t="60732" x="4241800" y="6083300"/>
          <p14:tracePt t="60748" x="4248150" y="6083300"/>
          <p14:tracePt t="60760" x="4254500" y="6083300"/>
          <p14:tracePt t="60760" x="4260850" y="6083300"/>
          <p14:tracePt t="60778" x="4267200" y="6083300"/>
          <p14:tracePt t="60793" x="4273550" y="6083300"/>
          <p14:tracePt t="60793" x="4279900" y="6083300"/>
          <p14:tracePt t="60811" x="4286250" y="6083300"/>
          <p14:tracePt t="60811" x="4292600" y="6083300"/>
          <p14:tracePt t="60829" x="4298950" y="6083300"/>
          <p14:tracePt t="60844" x="4305300" y="6083300"/>
          <p14:tracePt t="60860" x="4305300" y="6076950"/>
          <p14:tracePt t="60888" x="4298950" y="6076950"/>
          <p14:tracePt t="60973" x="4292600" y="6076950"/>
          <p14:tracePt t="61000" x="4286250" y="6076950"/>
          <p14:tracePt t="61016" x="4279900" y="6076950"/>
          <p14:tracePt t="61025" x="4273550" y="6076950"/>
          <p14:tracePt t="61032" x="4267200" y="6076950"/>
          <p14:tracePt t="61044" x="4260850" y="6076950"/>
          <p14:tracePt t="61044" x="4241800" y="6076950"/>
          <p14:tracePt t="61062" x="4235450" y="6076950"/>
          <p14:tracePt t="61062" x="4222750" y="6076950"/>
          <p14:tracePt t="61079" x="4210050" y="6076950"/>
          <p14:tracePt t="61079" x="4197350" y="6076950"/>
          <p14:tracePt t="61095" x="4184650" y="6083300"/>
          <p14:tracePt t="61095" x="4171950" y="6083300"/>
          <p14:tracePt t="61113" x="4133850" y="6089650"/>
          <p14:tracePt t="61113" x="4114800" y="6089650"/>
          <p14:tracePt t="61129" x="4089400" y="6089650"/>
          <p14:tracePt t="61129" x="4064000" y="6096000"/>
          <p14:tracePt t="61146" x="4032250" y="6096000"/>
          <p14:tracePt t="61146" x="4000500" y="6096000"/>
          <p14:tracePt t="61162" x="3962400" y="6096000"/>
          <p14:tracePt t="61162" x="3917950" y="6096000"/>
          <p14:tracePt t="61162" x="3867150" y="6102350"/>
          <p14:tracePt t="61181" x="3816350" y="6102350"/>
          <p14:tracePt t="61181" x="3759200" y="6102350"/>
          <p14:tracePt t="61197" x="3695700" y="6096000"/>
          <p14:tracePt t="61197" x="3625850" y="6096000"/>
          <p14:tracePt t="61214" x="3556000" y="6089650"/>
          <p14:tracePt t="61214" x="3473450" y="6083300"/>
          <p14:tracePt t="61229" x="3384550" y="6076950"/>
          <p14:tracePt t="61229" x="3289300" y="6070600"/>
          <p14:tracePt t="61229" x="3194050" y="6057900"/>
          <p14:tracePt t="61249" x="3092450" y="6045200"/>
          <p14:tracePt t="61261" x="2990850" y="6038850"/>
          <p14:tracePt t="61261" x="2787650" y="6019800"/>
          <p14:tracePt t="61281" x="2692400" y="6007100"/>
          <p14:tracePt t="61281" x="2597150" y="6000750"/>
          <p14:tracePt t="61296" x="2501900" y="5994400"/>
          <p14:tracePt t="61296" x="2419350" y="5988050"/>
          <p14:tracePt t="61296" x="2343150" y="5981700"/>
          <p14:tracePt t="61316" x="2266950" y="5975350"/>
          <p14:tracePt t="61328" x="2197100" y="5969000"/>
          <p14:tracePt t="61328" x="2127250" y="5962650"/>
          <p14:tracePt t="61328" x="2063750" y="5956300"/>
          <p14:tracePt t="61350" x="2006600" y="5949950"/>
          <p14:tracePt t="61350" x="1955800" y="5943600"/>
          <p14:tracePt t="61364" x="1911350" y="5937250"/>
          <p14:tracePt t="61364" x="1866900" y="5930900"/>
          <p14:tracePt t="61380" x="1835150" y="5924550"/>
          <p14:tracePt t="61380" x="1803400" y="5918200"/>
          <p14:tracePt t="61397" x="1778000" y="5911850"/>
          <p14:tracePt t="61397" x="1758950" y="5899150"/>
          <p14:tracePt t="61397" x="1746250" y="5886450"/>
          <p14:tracePt t="61416" x="1739900" y="5873750"/>
          <p14:tracePt t="61416" x="1739900" y="5861050"/>
          <p14:tracePt t="61430" x="1739900" y="5848350"/>
          <p14:tracePt t="61430" x="1746250" y="5829300"/>
          <p14:tracePt t="61447" x="1758950" y="5816600"/>
          <p14:tracePt t="61447" x="1771650" y="5797550"/>
          <p14:tracePt t="61464" x="1790700" y="5784850"/>
          <p14:tracePt t="61464" x="1822450" y="5759450"/>
          <p14:tracePt t="61483" x="1841500" y="5740400"/>
          <p14:tracePt t="61483" x="1860550" y="5727700"/>
          <p14:tracePt t="61497" x="1879600" y="5708650"/>
          <p14:tracePt t="61497" x="1898650" y="5689600"/>
          <p14:tracePt t="61514" x="1911350" y="5664200"/>
          <p14:tracePt t="61514" x="1930400" y="5638800"/>
          <p14:tracePt t="61530" x="1949450" y="5613400"/>
          <p14:tracePt t="61530" x="1962150" y="5581650"/>
          <p14:tracePt t="61530" x="1974850" y="5556250"/>
          <p14:tracePt t="61550" x="1987550" y="5524500"/>
          <p14:tracePt t="61550" x="2000250" y="5492750"/>
          <p14:tracePt t="61565" x="2006600" y="5461000"/>
          <p14:tracePt t="61565" x="2012950" y="5435600"/>
          <p14:tracePt t="61582" x="2019300" y="5410200"/>
          <p14:tracePt t="61582" x="2019300" y="5384800"/>
          <p14:tracePt t="61598" x="2025650" y="5359400"/>
          <p14:tracePt t="61598" x="2025650" y="5334000"/>
          <p14:tracePt t="61598" x="2025650" y="5314950"/>
          <p14:tracePt t="61617" x="2025650" y="5295900"/>
          <p14:tracePt t="61629" x="2025650" y="5283200"/>
          <p14:tracePt t="61629" x="2019300" y="5251450"/>
          <p14:tracePt t="61650" x="2012950" y="5232400"/>
          <p14:tracePt t="61650" x="2012950" y="5213350"/>
          <p14:tracePt t="61665" x="2006600" y="5194300"/>
          <p14:tracePt t="61665" x="1993900" y="5175250"/>
          <p14:tracePt t="61681" x="1981200" y="5149850"/>
          <p14:tracePt t="61681" x="1968500" y="5118100"/>
          <p14:tracePt t="61698" x="1949450" y="5080000"/>
          <p14:tracePt t="61698" x="1930400" y="5035550"/>
          <p14:tracePt t="61698" x="1905000" y="4991100"/>
          <p14:tracePt t="61717" x="1879600" y="4933950"/>
          <p14:tracePt t="61717" x="1854200" y="4876800"/>
          <p14:tracePt t="61731" x="1822450" y="4806950"/>
          <p14:tracePt t="61731" x="1790700" y="4730750"/>
          <p14:tracePt t="61749" x="1752600" y="4648200"/>
          <p14:tracePt t="61749" x="1714500" y="4559300"/>
          <p14:tracePt t="61766" x="1676400" y="4464050"/>
          <p14:tracePt t="61766" x="1581150" y="4254500"/>
          <p14:tracePt t="61782" x="1536700" y="4146550"/>
          <p14:tracePt t="61782" x="1485900" y="4038600"/>
          <p14:tracePt t="61799" x="1435100" y="3924300"/>
          <p14:tracePt t="61799" x="1384300" y="3816350"/>
          <p14:tracePt t="61816" x="1339850" y="3708400"/>
          <p14:tracePt t="61816" x="1301750" y="3606800"/>
          <p14:tracePt t="61831" x="1270000" y="3505200"/>
          <p14:tracePt t="61831" x="1212850" y="3308350"/>
          <p14:tracePt t="61849" x="1193800" y="3213100"/>
          <p14:tracePt t="61849" x="1181100" y="3124200"/>
          <p14:tracePt t="61866" x="1162050" y="3035300"/>
          <p14:tracePt t="61866" x="1155700" y="2952750"/>
          <p14:tracePt t="61882" x="1143000" y="2876550"/>
          <p14:tracePt t="61882" x="1136650" y="2806700"/>
          <p14:tracePt t="61882" x="1130300" y="2743200"/>
          <p14:tracePt t="61901" x="1123950" y="2686050"/>
          <p14:tracePt t="61913" x="1123950" y="2635250"/>
          <p14:tracePt t="61913" x="1117600" y="2597150"/>
          <p14:tracePt t="61933" x="1117600" y="2527300"/>
          <p14:tracePt t="61933" x="1117600" y="2501900"/>
          <p14:tracePt t="61949" x="1117600" y="2482850"/>
          <p14:tracePt t="61949" x="1123950" y="2470150"/>
          <p14:tracePt t="61965" x="1123950" y="2457450"/>
          <p14:tracePt t="61965" x="1123950" y="2451100"/>
          <p14:tracePt t="61965" x="1123950" y="2444750"/>
          <p14:tracePt t="61985" x="1130300" y="2451100"/>
          <p14:tracePt t="62020" x="1123950" y="2444750"/>
          <p14:tracePt t="62076" x="1117600" y="2438400"/>
          <p14:tracePt t="62088" x="1117600" y="2432050"/>
          <p14:tracePt t="62097" x="1111250" y="2425700"/>
          <p14:tracePt t="62097" x="1098550" y="2419350"/>
          <p14:tracePt t="62116" x="1092200" y="2406650"/>
          <p14:tracePt t="62116" x="1079500" y="2400300"/>
          <p14:tracePt t="62133" x="1066800" y="2387600"/>
          <p14:tracePt t="62133" x="1041400" y="2368550"/>
          <p14:tracePt t="62150" x="1028700" y="2355850"/>
          <p14:tracePt t="62150" x="1009650" y="2343150"/>
          <p14:tracePt t="62166" x="990600" y="2330450"/>
          <p14:tracePt t="62166" x="977900" y="2317750"/>
          <p14:tracePt t="62183" x="958850" y="2305050"/>
          <p14:tracePt t="62183" x="939800" y="2292350"/>
          <p14:tracePt t="62183" x="920750" y="2273300"/>
          <p14:tracePt t="62202" x="901700" y="2260600"/>
          <p14:tracePt t="62202" x="882650" y="2241550"/>
          <p14:tracePt t="62217" x="863600" y="2222500"/>
          <p14:tracePt t="62217" x="850900" y="2203450"/>
          <p14:tracePt t="62234" x="831850" y="2178050"/>
          <p14:tracePt t="62234" x="812800" y="2159000"/>
          <p14:tracePt t="62250" x="800100" y="2133600"/>
          <p14:tracePt t="62250" x="781050" y="2108200"/>
          <p14:tracePt t="62250" x="768350" y="2076450"/>
          <p14:tracePt t="62269" x="762000" y="2051050"/>
          <p14:tracePt t="62281" x="749300" y="2019300"/>
          <p14:tracePt t="62281" x="742950" y="1962150"/>
          <p14:tracePt t="62301" x="736600" y="1930400"/>
          <p14:tracePt t="62301" x="742950" y="1898650"/>
          <p14:tracePt t="62317" x="742950" y="1866900"/>
          <p14:tracePt t="62317" x="749300" y="1841500"/>
          <p14:tracePt t="62334" x="755650" y="1809750"/>
          <p14:tracePt t="62334" x="768350" y="1784350"/>
          <p14:tracePt t="62334" x="781050" y="1752600"/>
          <p14:tracePt t="62353" x="800100" y="1727200"/>
          <p14:tracePt t="62365" x="819150" y="1701800"/>
          <p14:tracePt t="62365" x="876300" y="1651000"/>
          <p14:tracePt t="62384" x="908050" y="1631950"/>
          <p14:tracePt t="62384" x="939800" y="1612900"/>
          <p14:tracePt t="62400" x="971550" y="1593850"/>
          <p14:tracePt t="62400" x="1009650" y="1574800"/>
          <p14:tracePt t="62417" x="1041400" y="1562100"/>
          <p14:tracePt t="62417" x="1079500" y="1549400"/>
          <p14:tracePt t="62434" x="1162050" y="1536700"/>
          <p14:tracePt t="62434" x="1200150" y="1536700"/>
          <p14:tracePt t="62450" x="1244600" y="1543050"/>
          <p14:tracePt t="62450" x="1282700" y="1555750"/>
          <p14:tracePt t="62467" x="1327150" y="1568450"/>
          <p14:tracePt t="62467" x="1365250" y="1587500"/>
          <p14:tracePt t="62484" x="1409700" y="1612900"/>
          <p14:tracePt t="62484" x="1479550" y="1663700"/>
          <p14:tracePt t="62501" x="1504950" y="1701800"/>
          <p14:tracePt t="62501" x="1536700" y="1733550"/>
          <p14:tracePt t="62517" x="1555750" y="1765300"/>
          <p14:tracePt t="62517" x="1574800" y="1803400"/>
          <p14:tracePt t="62535" x="1581150" y="1835150"/>
          <p14:tracePt t="62535" x="1587500" y="1873250"/>
          <p14:tracePt t="62551" x="1587500" y="1905000"/>
          <p14:tracePt t="62551" x="1587500" y="1943100"/>
          <p14:tracePt t="62551" x="1574800" y="1974850"/>
          <p14:tracePt t="62570" x="1562100" y="2012950"/>
          <p14:tracePt t="62570" x="1543050" y="2044700"/>
          <p14:tracePt t="62585" x="1517650" y="2076450"/>
          <p14:tracePt t="62585" x="1492250" y="2108200"/>
          <p14:tracePt t="62602" x="1460500" y="2146300"/>
          <p14:tracePt t="62602" x="1428750" y="2171700"/>
          <p14:tracePt t="62618" x="1397000" y="2203450"/>
          <p14:tracePt t="62618" x="1358900" y="2235200"/>
          <p14:tracePt t="62618" x="1327150" y="2260600"/>
          <p14:tracePt t="62637" x="1289050" y="2279650"/>
          <p14:tracePt t="62649" x="1250950" y="2305050"/>
          <p14:tracePt t="62649" x="1174750" y="2336800"/>
          <p14:tracePt t="62670" x="1143000" y="2349500"/>
          <p14:tracePt t="62670" x="1104900" y="2355850"/>
          <p14:tracePt t="62685" x="1066800" y="2362200"/>
          <p14:tracePt t="62685" x="1035050" y="2362200"/>
          <p14:tracePt t="62701" x="1003300" y="2362200"/>
          <p14:tracePt t="62701" x="977900" y="2355850"/>
          <p14:tracePt t="62718" x="952500" y="2349500"/>
          <p14:tracePt t="62718" x="927100" y="2343150"/>
          <p14:tracePt t="62718" x="908050" y="2336800"/>
          <p14:tracePt t="62737" x="895350" y="2330450"/>
          <p14:tracePt t="62737" x="882650" y="2317750"/>
          <p14:tracePt t="62751" x="876300" y="2311400"/>
          <p14:tracePt t="62751" x="869950" y="2305050"/>
          <p14:tracePt t="62768" x="869950" y="2292350"/>
          <p14:tracePt t="62768" x="876300" y="2286000"/>
          <p14:tracePt t="62786" x="876300" y="2279650"/>
          <p14:tracePt t="62786" x="889000" y="2266950"/>
          <p14:tracePt t="62802" x="895350" y="2260600"/>
          <p14:tracePt t="62802" x="901700" y="2254250"/>
          <p14:tracePt t="62818" x="908050" y="2247900"/>
          <p14:tracePt t="62818" x="914400" y="2241550"/>
          <p14:tracePt t="62835" x="920750" y="2241550"/>
          <p14:tracePt t="62835" x="927100" y="2235200"/>
          <p14:tracePt t="62852" x="933450" y="2235200"/>
          <p14:tracePt t="62869" x="927100" y="2235200"/>
          <p14:tracePt t="62928" x="920750" y="2228850"/>
          <p14:tracePt t="62988" x="927100" y="2216150"/>
          <p14:tracePt t="63072" x="927100" y="2209800"/>
          <p14:tracePt t="63088" x="933450" y="2203450"/>
          <p14:tracePt t="63097" x="939800" y="2190750"/>
          <p14:tracePt t="63104" x="939800" y="2184400"/>
          <p14:tracePt t="63104" x="946150" y="2171700"/>
          <p14:tracePt t="63119" x="952500" y="2159000"/>
          <p14:tracePt t="63119" x="958850" y="2146300"/>
          <p14:tracePt t="63136" x="965200" y="2127250"/>
          <p14:tracePt t="63136" x="971550" y="2108200"/>
          <p14:tracePt t="63153" x="984250" y="2076450"/>
          <p14:tracePt t="63153" x="990600" y="2057400"/>
          <p14:tracePt t="63169" x="996950" y="2038350"/>
          <p14:tracePt t="63169" x="1003300" y="2019300"/>
          <p14:tracePt t="63186" x="1016000" y="2006600"/>
          <p14:tracePt t="63186" x="1022350" y="1993900"/>
          <p14:tracePt t="63203" x="1035050" y="1987550"/>
          <p14:tracePt t="63203" x="1041400" y="1981200"/>
          <p14:tracePt t="63203" x="1054100" y="1974850"/>
          <p14:tracePt t="63222" x="1066800" y="1974850"/>
          <p14:tracePt t="63222" x="1073150" y="1981200"/>
          <p14:tracePt t="63237" x="1085850" y="1981200"/>
          <p14:tracePt t="63237" x="1098550" y="1987550"/>
          <p14:tracePt t="63254" x="1111250" y="2000250"/>
          <p14:tracePt t="63254" x="1117600" y="2012950"/>
          <p14:tracePt t="63270" x="1130300" y="2025650"/>
          <p14:tracePt t="63270" x="1136650" y="2038350"/>
          <p14:tracePt t="63270" x="1143000" y="2051050"/>
          <p14:tracePt t="63289" x="1149350" y="2057400"/>
          <p14:tracePt t="63301" x="1149350" y="2070100"/>
          <p14:tracePt t="63301" x="1149350" y="2082800"/>
          <p14:tracePt t="63322" x="1143000" y="2089150"/>
          <p14:tracePt t="63337" x="1136650" y="2089150"/>
          <p14:tracePt t="63337" x="1130300" y="2089150"/>
          <p14:tracePt t="63354" x="1117600" y="2089150"/>
          <p14:tracePt t="63354" x="1111250" y="2089150"/>
          <p14:tracePt t="63370" x="1104900" y="2089150"/>
          <p14:tracePt t="63370" x="1098550" y="2082800"/>
          <p14:tracePt t="63370" x="1085850" y="2082800"/>
          <p14:tracePt t="63390" x="1079500" y="2082800"/>
          <p14:tracePt t="63390" x="1073150" y="2076450"/>
          <p14:tracePt t="63404" x="1066800" y="2076450"/>
          <p14:tracePt t="63419" x="1060450" y="2070100"/>
          <p14:tracePt t="63436" x="1060450" y="2063750"/>
          <p14:tracePt t="63452" x="1073150" y="2057400"/>
          <p14:tracePt t="63452" x="1079500" y="2057400"/>
          <p14:tracePt t="63471" x="1085850" y="2051050"/>
          <p14:tracePt t="63471" x="1092200" y="2051050"/>
          <p14:tracePt t="63487" x="1098550" y="2044700"/>
          <p14:tracePt t="63487" x="1104900" y="2044700"/>
          <p14:tracePt t="63504" x="1117600" y="2038350"/>
          <p14:tracePt t="63504" x="1130300" y="2038350"/>
          <p14:tracePt t="63521" x="1136650" y="2038350"/>
          <p14:tracePt t="63537" x="1143000" y="2038350"/>
          <p14:tracePt t="63553" x="1149350" y="2044700"/>
          <p14:tracePt t="63577" x="1155700" y="2051050"/>
          <p14:tracePt t="63597" x="1162050" y="2051050"/>
          <p14:tracePt t="63641" x="1168400" y="2051050"/>
          <p14:tracePt t="63649" x="1174750" y="2051050"/>
          <p14:tracePt t="63657" x="1181100" y="2057400"/>
          <p14:tracePt t="63669" x="1187450" y="2057400"/>
          <p14:tracePt t="63669" x="1212850" y="2076450"/>
          <p14:tracePt t="63690" x="1225550" y="2089150"/>
          <p14:tracePt t="63690" x="1244600" y="2108200"/>
          <p14:tracePt t="63705" x="1263650" y="2133600"/>
          <p14:tracePt t="63705" x="1289050" y="2165350"/>
          <p14:tracePt t="63721" x="1320800" y="2203450"/>
          <p14:tracePt t="64049" x="2032000" y="6038850"/>
          <p14:tracePt t="64049" x="2025650" y="6038850"/>
          <p14:tracePt t="64060" x="2012950" y="6032500"/>
          <p14:tracePt t="64071" x="2000250" y="6032500"/>
          <p14:tracePt t="64071" x="1987550" y="6026150"/>
          <p14:tracePt t="64089" x="1974850" y="6019800"/>
          <p14:tracePt t="64089" x="1955800" y="6019800"/>
          <p14:tracePt t="64106" x="1930400" y="6013450"/>
          <p14:tracePt t="64106" x="1917700" y="6007100"/>
          <p14:tracePt t="64123" x="1905000" y="6007100"/>
          <p14:tracePt t="64123" x="1892300" y="6000750"/>
          <p14:tracePt t="64140" x="1879600" y="5994400"/>
          <p14:tracePt t="64140" x="1866900" y="5981700"/>
          <p14:tracePt t="64156" x="1854200" y="5975350"/>
          <p14:tracePt t="64156" x="1822450" y="5956300"/>
          <p14:tracePt t="64174" x="1803400" y="5943600"/>
          <p14:tracePt t="64174" x="1778000" y="5924550"/>
          <p14:tracePt t="64190" x="1752600" y="5911850"/>
          <p14:tracePt t="64190" x="1733550" y="5892800"/>
          <p14:tracePt t="64206" x="1708150" y="5873750"/>
          <p14:tracePt t="64206" x="1682750" y="5861050"/>
          <p14:tracePt t="64223" x="1657350" y="5842000"/>
          <p14:tracePt t="64223" x="1631950" y="5829300"/>
          <p14:tracePt t="64223" x="1612900" y="5816600"/>
          <p14:tracePt t="64242" x="1593850" y="5797550"/>
          <p14:tracePt t="64242" x="1574800" y="5784850"/>
          <p14:tracePt t="64257" x="1555750" y="5772150"/>
          <p14:tracePt t="64257" x="1543050" y="5759450"/>
          <p14:tracePt t="64274" x="1530350" y="5746750"/>
          <p14:tracePt t="64274" x="1517650" y="5734050"/>
          <p14:tracePt t="64274" x="1504950" y="5721350"/>
          <p14:tracePt t="64293" x="1498600" y="5715000"/>
          <p14:tracePt t="64305" x="1492250" y="5702300"/>
          <p14:tracePt t="64305" x="1485900" y="5695950"/>
          <p14:tracePt t="64305" x="1479550" y="5689600"/>
          <p14:tracePt t="64326" x="1473200" y="5683250"/>
          <p14:tracePt t="64338" x="1466850" y="5676900"/>
          <p14:tracePt t="64355" x="1473200" y="5683250"/>
          <p14:tracePt t="64413" x="1479550" y="5683250"/>
          <p14:tracePt t="64429" x="1485900" y="5689600"/>
          <p14:tracePt t="64453" x="1485900" y="5695950"/>
          <p14:tracePt t="64481" x="1479550" y="5695950"/>
          <p14:tracePt t="64497" x="1466850" y="5702300"/>
          <p14:tracePt t="64512" x="1466850" y="5708650"/>
          <p14:tracePt t="64522" x="1454150" y="5708650"/>
          <p14:tracePt t="64522" x="1435100" y="5715000"/>
          <p14:tracePt t="64542" x="1416050" y="5715000"/>
          <p14:tracePt t="64542" x="1403350" y="5715000"/>
          <p14:tracePt t="64558" x="1384300" y="5721350"/>
          <p14:tracePt t="64558" x="1358900" y="5721350"/>
          <p14:tracePt t="64575" x="1333500" y="5715000"/>
          <p14:tracePt t="64575" x="1308100" y="5715000"/>
          <p14:tracePt t="64575" x="1282700" y="5715000"/>
          <p14:tracePt t="64593" x="1257300" y="5708650"/>
          <p14:tracePt t="64606" x="1238250" y="5702300"/>
          <p14:tracePt t="64606" x="1193800" y="5676900"/>
          <p14:tracePt t="64626" x="1174750" y="5657850"/>
          <p14:tracePt t="64626" x="1162050" y="5638800"/>
          <p14:tracePt t="64642" x="1149350" y="5619750"/>
          <p14:tracePt t="64642" x="1136650" y="5594350"/>
          <p14:tracePt t="64658" x="1130300" y="5562600"/>
          <p14:tracePt t="64658" x="1130300" y="5537200"/>
          <p14:tracePt t="64675" x="1130300" y="5505450"/>
          <p14:tracePt t="64675" x="1136650" y="5473700"/>
          <p14:tracePt t="64675" x="1143000" y="5448300"/>
          <p14:tracePt t="64694" x="1155700" y="5416550"/>
          <p14:tracePt t="64706" x="1193800" y="5359400"/>
          <p14:tracePt t="64706" x="1219200" y="5334000"/>
          <p14:tracePt t="64725" x="1244600" y="5308600"/>
          <p14:tracePt t="64725" x="1276350" y="5289550"/>
          <p14:tracePt t="64742" x="1314450" y="5270500"/>
          <p14:tracePt t="64742" x="1352550" y="5257800"/>
          <p14:tracePt t="64758" x="1397000" y="5245100"/>
          <p14:tracePt t="64758" x="1485900" y="5238750"/>
          <p14:tracePt t="64775" x="1530350" y="5245100"/>
          <p14:tracePt t="64775" x="1574800" y="5257800"/>
          <p14:tracePt t="64792" x="1625600" y="5270500"/>
          <p14:tracePt t="64792" x="1670050" y="5289550"/>
          <p14:tracePt t="64808" x="1720850" y="5308600"/>
          <p14:tracePt t="64808" x="1803400" y="5359400"/>
          <p14:tracePt t="64826" x="1841500" y="5384800"/>
          <p14:tracePt t="64826" x="1873250" y="5410200"/>
          <p14:tracePt t="64842" x="1905000" y="5441950"/>
          <p14:tracePt t="64842" x="1924050" y="5467350"/>
          <p14:tracePt t="64859" x="1943100" y="5492750"/>
          <p14:tracePt t="64859" x="1955800" y="5518150"/>
          <p14:tracePt t="64875" x="1962150" y="5543550"/>
          <p14:tracePt t="64875" x="1968500" y="5568950"/>
          <p14:tracePt t="64875" x="1962150" y="5594350"/>
          <p14:tracePt t="64894" x="1955800" y="5619750"/>
          <p14:tracePt t="64894" x="1943100" y="5638800"/>
          <p14:tracePt t="64909" x="1930400" y="5657850"/>
          <p14:tracePt t="64909" x="1911350" y="5676900"/>
          <p14:tracePt t="64926" x="1885950" y="5702300"/>
          <p14:tracePt t="64926" x="1866900" y="5715000"/>
          <p14:tracePt t="64943" x="1835150" y="5727700"/>
          <p14:tracePt t="64943" x="1809750" y="5740400"/>
          <p14:tracePt t="64943" x="1778000" y="5753100"/>
          <p14:tracePt t="64962" x="1746250" y="5759450"/>
          <p14:tracePt t="64974" x="1714500" y="5765800"/>
          <p14:tracePt t="64974" x="1682750" y="5772150"/>
          <p14:tracePt t="64994" x="1619250" y="5772150"/>
          <p14:tracePt t="64994" x="1587500" y="5765800"/>
          <p14:tracePt t="65010" x="1562100" y="5759450"/>
          <p14:tracePt t="65010" x="1536700" y="5759450"/>
          <p14:tracePt t="65026" x="1517650" y="5753100"/>
          <p14:tracePt t="65026" x="1492250" y="5746750"/>
          <p14:tracePt t="65043" x="1479550" y="5740400"/>
          <p14:tracePt t="65043" x="1466850" y="5740400"/>
          <p14:tracePt t="65043" x="1454150" y="5734050"/>
          <p14:tracePt t="65062" x="1447800" y="5727700"/>
          <p14:tracePt t="65062" x="1447800" y="5721350"/>
          <p14:tracePt t="65076" x="1447800" y="5715000"/>
          <p14:tracePt t="65091" x="1447800" y="5708650"/>
          <p14:tracePt t="65108" x="1454150" y="5702300"/>
          <p14:tracePt t="65124" x="1466850" y="5695950"/>
          <p14:tracePt t="65142" x="1466850" y="5689600"/>
          <p14:tracePt t="65158" x="1473200" y="5695950"/>
          <p14:tracePt t="65193" x="1473200" y="5702300"/>
          <p14:tracePt t="65209" x="1473200" y="5708650"/>
          <p14:tracePt t="65225" x="1473200" y="5715000"/>
          <p14:tracePt t="65241" x="1466850" y="5721350"/>
          <p14:tracePt t="65253" x="1466850" y="5727700"/>
          <p14:tracePt t="65269" x="1473200" y="5721350"/>
          <p14:tracePt t="65381" x="1479550" y="5715000"/>
          <p14:tracePt t="65397" x="1492250" y="5715000"/>
          <p14:tracePt t="65413" x="1498600" y="5708650"/>
          <p14:tracePt t="65424" x="1504950" y="5708650"/>
          <p14:tracePt t="65441" x="1511300" y="5708650"/>
          <p14:tracePt t="65457" x="1517650" y="5708650"/>
          <p14:tracePt t="65473" x="1524000" y="5715000"/>
          <p14:tracePt t="65501" x="1524000" y="5721350"/>
          <p14:tracePt t="65517" x="1530350" y="5721350"/>
          <p14:tracePt t="65592" x="1530350" y="5715000"/>
          <p14:tracePt t="65637" x="1530350" y="5708650"/>
          <p14:tracePt t="65673" x="1536700" y="5708650"/>
          <p14:tracePt t="65713" x="1543050" y="5702300"/>
          <p14:tracePt t="65749" x="1549400" y="5702300"/>
          <p14:tracePt t="65877" x="1555750" y="5695950"/>
          <p14:tracePt t="65905" x="1562100" y="5695950"/>
          <p14:tracePt t="65929" x="1568450" y="5689600"/>
          <p14:tracePt t="65981" x="1574800" y="5683250"/>
          <p14:tracePt t="66065" x="1568450" y="5683250"/>
          <p14:tracePt t="66261" x="1562100" y="5683250"/>
          <p14:tracePt t="66281" x="1555750" y="5689600"/>
          <p14:tracePt t="66305" x="1549400" y="5689600"/>
          <p14:tracePt t="66321" x="1549400" y="5683250"/>
          <p14:tracePt t="66341" x="1549400" y="5676900"/>
          <p14:tracePt t="66357" x="1549400" y="5670550"/>
          <p14:tracePt t="66373" x="1555750" y="5670550"/>
          <p14:tracePt t="66382" x="1562100" y="5664200"/>
          <p14:tracePt t="66382" x="1574800" y="5657850"/>
          <p14:tracePt t="66398" x="1587500" y="5651500"/>
          <p14:tracePt t="66398" x="1606550" y="5645150"/>
          <p14:tracePt t="66415" x="1625600" y="5645150"/>
          <p14:tracePt t="66415" x="1644650" y="5638800"/>
          <p14:tracePt t="66431" x="1670050" y="5638800"/>
          <p14:tracePt t="66431" x="1708150" y="5632450"/>
          <p14:tracePt t="66431" x="1746250" y="5632450"/>
          <p14:tracePt t="66450" x="1797050" y="5632450"/>
          <p14:tracePt t="66450" x="1854200" y="5632450"/>
          <p14:tracePt t="66465" x="1917700" y="5638800"/>
          <p14:tracePt t="66465" x="1993900" y="5645150"/>
          <p14:tracePt t="66482" x="2082800" y="5651500"/>
          <p14:tracePt t="66482" x="2178050" y="5657850"/>
          <p14:tracePt t="66498" x="2286000" y="5664200"/>
          <p14:tracePt t="66498" x="2533650" y="5689600"/>
          <p14:tracePt t="66515" x="2667000" y="5708650"/>
          <p14:tracePt t="66515" x="2806700" y="5727700"/>
          <p14:tracePt t="66531" x="2946400" y="5746750"/>
          <p14:tracePt t="66531" x="3098800" y="5772150"/>
          <p14:tracePt t="66548" x="3257550" y="5791200"/>
          <p14:tracePt t="66548" x="3581400" y="5842000"/>
          <p14:tracePt t="66567" x="3740150" y="5867400"/>
          <p14:tracePt t="66567" x="3905250" y="5892800"/>
          <p14:tracePt t="66582" x="4070350" y="5918200"/>
          <p14:tracePt t="66582" x="4241800" y="5943600"/>
          <p14:tracePt t="66598" x="4425950" y="5962650"/>
          <p14:tracePt t="66598" x="4591050" y="5981700"/>
          <p14:tracePt t="66616" x="4756150" y="6000750"/>
          <p14:tracePt t="66616" x="4914900" y="6019800"/>
          <p14:tracePt t="66616" x="5067300" y="6032500"/>
          <p14:tracePt t="66634" x="5213350" y="6051550"/>
          <p14:tracePt t="66646" x="5353050" y="6064250"/>
          <p14:tracePt t="66646" x="5581650" y="6083300"/>
          <p14:tracePt t="66667" x="5695950" y="6096000"/>
          <p14:tracePt t="66667" x="5797550" y="6102350"/>
          <p14:tracePt t="66684" x="5886450" y="6108700"/>
          <p14:tracePt t="66684" x="5969000" y="6115050"/>
          <p14:tracePt t="66700" x="6045200" y="6121400"/>
          <p14:tracePt t="66700" x="6108700" y="6121400"/>
          <p14:tracePt t="66700" x="6159500" y="6121400"/>
          <p14:tracePt t="66719" x="6210300" y="6121400"/>
          <p14:tracePt t="66731" x="6248400" y="6115050"/>
          <p14:tracePt t="66731" x="6299200" y="6102350"/>
          <p14:tracePt t="66750" x="6318250" y="6096000"/>
          <p14:tracePt t="66750" x="6330950" y="6083300"/>
          <p14:tracePt t="66767" x="6337300" y="6070600"/>
          <p14:tracePt t="66767" x="6343650" y="6064250"/>
          <p14:tracePt t="66783" x="6343650" y="6051550"/>
          <p14:tracePt t="66783" x="6343650" y="6038850"/>
          <p14:tracePt t="66800" x="6330950" y="6026150"/>
          <p14:tracePt t="66800" x="6324600" y="6013450"/>
          <p14:tracePt t="66817" x="6324600" y="6007100"/>
          <p14:tracePt t="66817" x="6318250" y="6000750"/>
          <p14:tracePt t="66833" x="6318250" y="5994400"/>
          <p14:tracePt t="66854" x="6324600" y="5988050"/>
          <p14:tracePt t="66874" x="6330950" y="5988050"/>
          <p14:tracePt t="66890" x="6337300" y="5988050"/>
          <p14:tracePt t="66899" x="6343650" y="5988050"/>
          <p14:tracePt t="66899" x="6350000" y="5988050"/>
          <p14:tracePt t="66917" x="6350000" y="5981700"/>
          <p14:tracePt t="66917" x="6362700" y="5981700"/>
          <p14:tracePt t="66936" x="6369050" y="5975350"/>
          <p14:tracePt t="66951" x="6362700" y="5969000"/>
          <p14:tracePt t="66976" x="6356350" y="5969000"/>
          <p14:tracePt t="66982" x="6343650" y="5962650"/>
          <p14:tracePt t="66982" x="6330950" y="5962650"/>
          <p14:tracePt t="66982" x="6311900" y="5956300"/>
          <p14:tracePt t="67003" x="6292850" y="5949950"/>
          <p14:tracePt t="67016" x="6273800" y="5937250"/>
          <p14:tracePt t="67016" x="6248400" y="5924550"/>
          <p14:tracePt t="67036" x="6203950" y="5886450"/>
          <p14:tracePt t="67036" x="6184900" y="5861050"/>
          <p14:tracePt t="67051" x="6165850" y="5835650"/>
          <p14:tracePt t="67051" x="6146800" y="5810250"/>
          <p14:tracePt t="67067" x="6134100" y="5772150"/>
          <p14:tracePt t="67067" x="6121400" y="5740400"/>
          <p14:tracePt t="67067" x="6115050" y="5702300"/>
          <p14:tracePt t="67087" x="6108700" y="5664200"/>
          <p14:tracePt t="67099" x="6108700" y="5575300"/>
          <p14:tracePt t="67099" x="6115050" y="5530850"/>
          <p14:tracePt t="67118" x="6127750" y="5480050"/>
          <p14:tracePt t="67118" x="6146800" y="5429250"/>
          <p14:tracePt t="67134" x="6165850" y="5384800"/>
          <p14:tracePt t="67134" x="6191250" y="5340350"/>
          <p14:tracePt t="67151" x="6223000" y="5295900"/>
          <p14:tracePt t="67151" x="6292850" y="5219700"/>
          <p14:tracePt t="67168" x="6330950" y="5187950"/>
          <p14:tracePt t="67168" x="6375400" y="5156200"/>
          <p14:tracePt t="67184" x="6413500" y="5137150"/>
          <p14:tracePt t="67184" x="6464300" y="5118100"/>
          <p14:tracePt t="67201" x="6508750" y="5105400"/>
          <p14:tracePt t="67201" x="6559550" y="5099050"/>
          <p14:tracePt t="67218" x="6610350" y="5105400"/>
          <p14:tracePt t="67218" x="6711950" y="5137150"/>
          <p14:tracePt t="67235" x="6762750" y="5168900"/>
          <p14:tracePt t="67235" x="6813550" y="5213350"/>
          <p14:tracePt t="67252" x="6864350" y="5257800"/>
          <p14:tracePt t="67252" x="6908800" y="5308600"/>
          <p14:tracePt t="67268" x="6946900" y="5359400"/>
          <p14:tracePt t="67268" x="6978650" y="5416550"/>
          <p14:tracePt t="67268" x="7010400" y="5473700"/>
          <p14:tracePt t="67287" x="7029450" y="5524500"/>
          <p14:tracePt t="67300" x="7042150" y="5575300"/>
          <p14:tracePt t="67300" x="7042150" y="5664200"/>
          <p14:tracePt t="67320" x="7035800" y="5702300"/>
          <p14:tracePt t="67320" x="7023100" y="5740400"/>
          <p14:tracePt t="67336" x="7004050" y="5765800"/>
          <p14:tracePt t="67336" x="6985000" y="5797550"/>
          <p14:tracePt t="67352" x="6959600" y="5816600"/>
          <p14:tracePt t="67352" x="6934200" y="5842000"/>
          <p14:tracePt t="67352" x="6908800" y="5854700"/>
          <p14:tracePt t="67371" x="6883400" y="5873750"/>
          <p14:tracePt t="67383" x="6851650" y="5880100"/>
          <p14:tracePt t="67383" x="6794500" y="5892800"/>
          <p14:tracePt t="67403" x="6762750" y="5899150"/>
          <p14:tracePt t="67403" x="6737350" y="5899150"/>
          <p14:tracePt t="67419" x="6711950" y="5899150"/>
          <p14:tracePt t="67419" x="6686550" y="5899150"/>
          <p14:tracePt t="67435" x="6667500" y="5892800"/>
          <p14:tracePt t="67435" x="6648450" y="5892800"/>
          <p14:tracePt t="67452" x="6629400" y="5892800"/>
          <p14:tracePt t="67452" x="6604000" y="5892800"/>
          <p14:tracePt t="67469" x="6597650" y="5892800"/>
          <p14:tracePt t="67469" x="6584950" y="5892800"/>
          <p14:tracePt t="67486" x="6578600" y="5892800"/>
          <p14:tracePt t="67506" x="6578600" y="5886450"/>
          <p14:tracePt t="67523" x="6578600" y="5880100"/>
          <p14:tracePt t="67535" x="6584950" y="5873750"/>
          <p14:tracePt t="67551" x="6591300" y="5867400"/>
          <p14:tracePt t="67567" x="6597650" y="5861050"/>
          <p14:tracePt t="67584" x="6604000" y="5861050"/>
          <p14:tracePt t="67602" x="6610350" y="5861050"/>
          <p14:tracePt t="67619" x="6610350" y="5867400"/>
          <p14:tracePt t="67655" x="6610350" y="5873750"/>
          <p14:tracePt t="67754" x="6616700" y="5867400"/>
          <p14:tracePt t="67799" x="6610350" y="5867400"/>
          <p14:tracePt t="67827" x="6616700" y="5861050"/>
          <p14:tracePt t="67903" x="6623050" y="5854700"/>
          <p14:tracePt t="67918" x="6623050" y="5848350"/>
          <p14:tracePt t="67934" x="6629400" y="5842000"/>
          <p14:tracePt t="67955" x="6635750" y="5835650"/>
          <p14:tracePt t="67971" x="6642100" y="5835650"/>
          <p14:tracePt t="67987" x="6648450" y="5829300"/>
          <p14:tracePt t="68002" x="6654800" y="5822950"/>
          <p14:tracePt t="68011" x="6661150" y="5816600"/>
          <p14:tracePt t="68023" x="6667500" y="5810250"/>
          <p14:tracePt t="68039" x="6673850" y="5803900"/>
          <p14:tracePt t="68056" x="6673850" y="5797550"/>
          <p14:tracePt t="68075" x="6667500" y="5797550"/>
          <p14:tracePt t="68150" x="6661150" y="5791200"/>
          <p14:tracePt t="68227" x="6661150" y="5784850"/>
          <p14:tracePt t="68254" x="6661150" y="5778500"/>
          <p14:tracePt t="68347" x="6654800" y="5772150"/>
          <p14:tracePt t="68375" x="6648450" y="5778500"/>
          <p14:tracePt t="68407" x="6642100" y="5784850"/>
          <p14:tracePt t="68495" x="6648450" y="5791200"/>
          <p14:tracePt t="68519" x="6654800" y="5797550"/>
          <p14:tracePt t="68555" x="6654800" y="5803900"/>
          <p14:tracePt t="68579" x="6661150" y="5797550"/>
          <p14:tracePt t="68603" x="6667500" y="5797550"/>
          <p14:tracePt t="68615" x="6673850" y="5791200"/>
          <p14:tracePt t="68631" x="6680200" y="5791200"/>
          <p14:tracePt t="68647" x="6686550" y="5784850"/>
          <p14:tracePt t="68655" x="6699250" y="5784850"/>
          <p14:tracePt t="68671" x="6705600" y="5778500"/>
          <p14:tracePt t="68688" x="6711950" y="5778500"/>
          <p14:tracePt t="68688" x="6718300" y="5778500"/>
          <p14:tracePt t="68708" x="6724650" y="5772150"/>
          <p14:tracePt t="68708" x="6731000" y="5772150"/>
          <p14:tracePt t="68724" x="6743700" y="5765800"/>
          <p14:tracePt t="68738" x="6750050" y="5765800"/>
          <p14:tracePt t="68775" x="6750050" y="5759450"/>
          <p14:tracePt t="68854" x="6743700" y="5765800"/>
          <p14:tracePt t="68903" x="6737350" y="5772150"/>
          <p14:tracePt t="68938" x="6731000" y="5778500"/>
          <p14:tracePt t="68967" x="6724650" y="5778500"/>
          <p14:tracePt t="69042" x="6718300" y="5778500"/>
          <p14:tracePt t="69075" x="6711950" y="5778500"/>
          <p14:tracePt t="69095" x="6705600" y="5778500"/>
          <p14:tracePt t="69143" x="6699250" y="5778500"/>
          <p14:tracePt t="69171" x="6692900" y="5778500"/>
          <p14:tracePt t="69247" x="6686550" y="5772150"/>
          <p14:tracePt t="69267" x="6680200" y="5772150"/>
          <p14:tracePt t="69299" x="6673850" y="5772150"/>
          <p14:tracePt t="69315" x="6661150" y="5778500"/>
          <p14:tracePt t="69351" x="6661150" y="5784850"/>
          <p14:tracePt t="69375" x="6654800" y="5791200"/>
          <p14:tracePt t="69395" x="6648450" y="5791200"/>
          <p14:tracePt t="69427" x="6648450" y="5797550"/>
          <p14:tracePt t="69463" x="6654800" y="5797550"/>
          <p14:tracePt t="69546" x="6661150" y="5797550"/>
          <p14:tracePt t="69563" x="6667500" y="5797550"/>
          <p14:tracePt t="69575" x="6673850" y="5797550"/>
          <p14:tracePt t="69599" x="6680200" y="5791200"/>
          <p14:tracePt t="69635" x="6673850" y="5791200"/>
          <p14:tracePt t="69703" x="6667500" y="5791200"/>
          <p14:tracePt t="69743" x="6661150" y="5797550"/>
          <p14:tracePt t="69787" x="6667500" y="5797550"/>
          <p14:tracePt t="69899" x="6673850" y="5791200"/>
          <p14:tracePt t="70063" x="6673850" y="5784850"/>
          <p14:tracePt t="70103" x="6680200" y="5778500"/>
          <p14:tracePt t="70122" x="6680200" y="5772150"/>
          <p14:tracePt t="70138" x="6686550" y="5765800"/>
          <p14:tracePt t="70155" x="6686550" y="5759450"/>
          <p14:tracePt t="70167" x="6692900" y="5753100"/>
          <p14:tracePt t="70176" x="6692900" y="5746750"/>
          <p14:tracePt t="70193" x="6686550" y="5740400"/>
          <p14:tracePt t="70193" x="6686550" y="5727700"/>
          <p14:tracePt t="70212" x="6680200" y="5721350"/>
          <p14:tracePt t="70212" x="6661150" y="5702300"/>
          <p14:tracePt t="70228" x="6648450" y="5689600"/>
          <p14:tracePt t="70228" x="6635750" y="5676900"/>
          <p14:tracePt t="70245" x="6616700" y="5664200"/>
          <p14:tracePt t="70245" x="6591300" y="5645150"/>
          <p14:tracePt t="70262" x="6565900" y="5619750"/>
          <p14:tracePt t="70262" x="6534150" y="5594350"/>
          <p14:tracePt t="70279" x="6496050" y="5568950"/>
          <p14:tracePt t="70279" x="6394450" y="5492750"/>
          <p14:tracePt t="70296" x="6337300" y="5448300"/>
          <p14:tracePt t="70296" x="6267450" y="5403850"/>
          <p14:tracePt t="70312" x="6191250" y="5353050"/>
          <p14:tracePt t="70312" x="6108700" y="5295900"/>
          <p14:tracePt t="70329" x="6019800" y="5245100"/>
          <p14:tracePt t="70329" x="5924550" y="5187950"/>
          <p14:tracePt t="70329" x="5822950" y="5124450"/>
          <p14:tracePt t="70348" x="5721350" y="5067300"/>
          <p14:tracePt t="70360" x="5607050" y="5003800"/>
          <p14:tracePt t="70360" x="5372100" y="4883150"/>
          <p14:tracePt t="70380" x="5245100" y="4819650"/>
          <p14:tracePt t="70380" x="5118100" y="4756150"/>
          <p14:tracePt t="70396" x="4991100" y="4699000"/>
          <p14:tracePt t="70668" x="1384300" y="2622550"/>
          <p14:tracePt t="70678" x="1377950" y="2609850"/>
          <p14:tracePt t="70678" x="1371600" y="2571750"/>
          <p14:tracePt t="70697" x="1365250" y="2552700"/>
          <p14:tracePt t="70697" x="1365250" y="2527300"/>
          <p14:tracePt t="70714" x="1358900" y="2508250"/>
          <p14:tracePt t="70714" x="1352550" y="2489200"/>
          <p14:tracePt t="70730" x="1352550" y="2470150"/>
          <p14:tracePt t="70730" x="1346200" y="2457450"/>
          <p14:tracePt t="70748" x="1346200" y="2432050"/>
          <p14:tracePt t="70748" x="1339850" y="2425700"/>
          <p14:tracePt t="70764" x="1339850" y="2413000"/>
          <p14:tracePt t="70764" x="1333500" y="2406650"/>
          <p14:tracePt t="70781" x="1333500" y="2400300"/>
          <p14:tracePt t="70781" x="1333500" y="2393950"/>
          <p14:tracePt t="70798" x="1333500" y="2387600"/>
          <p14:tracePt t="70798" x="1327150" y="2381250"/>
          <p14:tracePt t="70798" x="1327150" y="2374900"/>
          <p14:tracePt t="70817" x="1327150" y="2368550"/>
          <p14:tracePt t="70829" x="1320800" y="2362200"/>
          <p14:tracePt t="70829" x="1320800" y="2355850"/>
          <p14:tracePt t="70848" x="1314450" y="2355850"/>
          <p14:tracePt t="70863" x="1308100" y="2343150"/>
          <p14:tracePt t="70863" x="1308100" y="2336800"/>
          <p14:tracePt t="70881" x="1301750" y="2336800"/>
          <p14:tracePt t="70896" x="1295400" y="2324100"/>
          <p14:tracePt t="70913" x="1289050" y="2317750"/>
          <p14:tracePt t="70913" x="1276350" y="2311400"/>
          <p14:tracePt t="70931" x="1276350" y="2305050"/>
          <p14:tracePt t="70931" x="1270000" y="2305050"/>
          <p14:tracePt t="70948" x="1263650" y="2305050"/>
          <p14:tracePt t="70963" x="1257300" y="2298700"/>
          <p14:tracePt t="70963" x="1250950" y="2298700"/>
          <p14:tracePt t="70963" x="1244600" y="2298700"/>
          <p14:tracePt t="70985" x="1238250" y="2298700"/>
          <p14:tracePt t="70996" x="1225550" y="2292350"/>
          <p14:tracePt t="71013" x="1219200" y="2292350"/>
          <p14:tracePt t="71029" x="1212850" y="2286000"/>
          <p14:tracePt t="71047" x="1206500" y="2279650"/>
          <p14:tracePt t="71071" x="1200150" y="2279650"/>
          <p14:tracePt t="71087" x="1193800" y="2273300"/>
          <p14:tracePt t="71103" x="1187450" y="2266950"/>
          <p14:tracePt t="71116" x="1181100" y="2260600"/>
          <p14:tracePt t="71132" x="1168400" y="2254250"/>
          <p14:tracePt t="71148" x="1162050" y="2247900"/>
          <p14:tracePt t="71148" x="1155700" y="2247900"/>
          <p14:tracePt t="71165" x="1149350" y="2247900"/>
          <p14:tracePt t="71165" x="1143000" y="2247900"/>
          <p14:tracePt t="71165" x="1136650" y="2247900"/>
          <p14:tracePt t="71185" x="1130300" y="2247900"/>
          <p14:tracePt t="71197" x="1123950" y="2247900"/>
          <p14:tracePt t="71197" x="1104900" y="2247900"/>
          <p14:tracePt t="71217" x="1098550" y="2247900"/>
          <p14:tracePt t="71217" x="1092200" y="2247900"/>
          <p14:tracePt t="71232" x="1085850" y="2247900"/>
          <p14:tracePt t="71247" x="1079500" y="2247900"/>
          <p14:tracePt t="71247" x="1073150" y="2241550"/>
          <p14:tracePt t="71247" x="1066800" y="2241550"/>
          <p14:tracePt t="71269" x="1060450" y="2241550"/>
          <p14:tracePt t="71284" x="1054100" y="2241550"/>
          <p14:tracePt t="71297" x="1047750" y="2241550"/>
          <p14:tracePt t="71319" x="1047750" y="2247900"/>
          <p14:tracePt t="71343" x="1041400" y="2254250"/>
          <p14:tracePt t="71355" x="1041400" y="2260600"/>
          <p14:tracePt t="71372" x="1041400" y="2266950"/>
          <p14:tracePt t="71407" x="1047750" y="2273300"/>
          <p14:tracePt t="71431" x="1047750" y="2279650"/>
          <p14:tracePt t="71455" x="1047750" y="2286000"/>
          <p14:tracePt t="71475" x="1047750" y="2292350"/>
          <p14:tracePt t="71491" x="1047750" y="2298700"/>
          <p14:tracePt t="71515" x="1041400" y="2305050"/>
          <p14:tracePt t="71544" x="1041400" y="2298700"/>
          <p14:tracePt t="71596" x="1041400" y="2292350"/>
          <p14:tracePt t="71612" x="1041400" y="2279650"/>
          <p14:tracePt t="71628" x="1041400" y="2273300"/>
          <p14:tracePt t="71637" x="1047750" y="2266950"/>
          <p14:tracePt t="71637" x="1047750" y="2260600"/>
          <p14:tracePt t="71650" x="1054100" y="2247900"/>
          <p14:tracePt t="71650" x="1054100" y="2235200"/>
          <p14:tracePt t="71668" x="1060450" y="2228850"/>
          <p14:tracePt t="71668" x="1066800" y="2216150"/>
          <p14:tracePt t="71684" x="1073150" y="2209800"/>
          <p14:tracePt t="71684" x="1079500" y="2203450"/>
          <p14:tracePt t="71700" x="1092200" y="2184400"/>
          <p14:tracePt t="71700" x="1098550" y="2178050"/>
          <p14:tracePt t="71718" x="1104900" y="2178050"/>
          <p14:tracePt t="71718" x="1104900" y="2171700"/>
          <p14:tracePt t="71734" x="1111250" y="2171700"/>
          <p14:tracePt t="71734" x="1117600" y="2171700"/>
          <p14:tracePt t="71751" x="1123950" y="2171700"/>
          <p14:tracePt t="71751" x="1130300" y="2178050"/>
          <p14:tracePt t="71769" x="1136650" y="2184400"/>
          <p14:tracePt t="71783" x="1143000" y="2190750"/>
          <p14:tracePt t="71799" x="1143000" y="2197100"/>
          <p14:tracePt t="71816" x="1143000" y="2203450"/>
          <p14:tracePt t="71832" x="1130300" y="2209800"/>
          <p14:tracePt t="71832" x="1117600" y="2222500"/>
          <p14:tracePt t="71853" x="1104900" y="2228850"/>
          <p14:tracePt t="71853" x="1085850" y="2228850"/>
          <p14:tracePt t="71869" x="1073150" y="2235200"/>
          <p14:tracePt t="71869" x="1054100" y="2241550"/>
          <p14:tracePt t="71885" x="1035050" y="2247900"/>
          <p14:tracePt t="71885" x="1016000" y="2254250"/>
          <p14:tracePt t="71901" x="990600" y="2254250"/>
          <p14:tracePt t="71901" x="971550" y="2260600"/>
          <p14:tracePt t="71901" x="946150" y="2266950"/>
          <p14:tracePt t="71921" x="920750" y="2266950"/>
          <p14:tracePt t="71932" x="895350" y="2273300"/>
          <p14:tracePt t="71932" x="838200" y="2279650"/>
          <p14:tracePt t="71951" x="806450" y="2286000"/>
          <p14:tracePt t="71951" x="781050" y="2286000"/>
          <p14:tracePt t="71968" x="749300" y="2292350"/>
          <p14:tracePt t="71968" x="723900" y="2292350"/>
          <p14:tracePt t="71968" x="692150" y="2292350"/>
          <p14:tracePt t="71988" x="660400" y="2292350"/>
          <p14:tracePt t="71999" x="635000" y="2292350"/>
          <p14:tracePt t="71999" x="577850" y="2286000"/>
          <p14:tracePt t="72018" x="552450" y="2279650"/>
          <p14:tracePt t="72018" x="527050" y="2273300"/>
          <p14:tracePt t="72035" x="501650" y="2266950"/>
          <p14:tracePt t="72035" x="476250" y="2260600"/>
          <p14:tracePt t="72051" x="457200" y="2254250"/>
          <p14:tracePt t="72051" x="419100" y="2247900"/>
          <p14:tracePt t="72069" x="400050" y="2241550"/>
          <p14:tracePt t="72069" x="387350" y="2235200"/>
          <p14:tracePt t="72085" x="374650" y="2228850"/>
          <p14:tracePt t="72085" x="361950" y="2228850"/>
          <p14:tracePt t="72102" x="355600" y="2222500"/>
          <p14:tracePt t="72102" x="342900" y="2216150"/>
          <p14:tracePt t="72119" x="336550" y="2209800"/>
          <p14:tracePt t="72119" x="323850" y="2203450"/>
          <p14:tracePt t="72136" x="317500" y="2197100"/>
          <p14:tracePt t="72152" x="323850" y="2197100"/>
          <p14:tracePt t="72183" x="330200" y="2190750"/>
          <p14:tracePt t="72190" x="342900" y="2190750"/>
          <p14:tracePt t="72200" x="355600" y="2190750"/>
          <p14:tracePt t="72200" x="387350" y="2184400"/>
          <p14:tracePt t="72221" x="406400" y="2184400"/>
          <p14:tracePt t="72221" x="425450" y="2178050"/>
          <p14:tracePt t="72236" x="457200" y="2178050"/>
          <p14:tracePt t="72236" x="488950" y="2178050"/>
          <p14:tracePt t="72252" x="520700" y="2184400"/>
          <p14:tracePt t="72252" x="565150" y="2184400"/>
          <p14:tracePt t="72268" x="603250" y="2190750"/>
          <p14:tracePt t="72268" x="654050" y="2197100"/>
          <p14:tracePt t="72268" x="698500" y="2197100"/>
          <p14:tracePt t="72288" x="749300" y="2203450"/>
          <p14:tracePt t="72300" x="850900" y="2203450"/>
          <p14:tracePt t="72300" x="895350" y="2203450"/>
          <p14:tracePt t="72319" x="939800" y="2203450"/>
          <p14:tracePt t="72319" x="984250" y="2203450"/>
          <p14:tracePt t="72336" x="1022350" y="2197100"/>
          <p14:tracePt t="72336" x="1054100" y="2190750"/>
          <p14:tracePt t="72353" x="1085850" y="2190750"/>
          <p14:tracePt t="72353" x="1143000" y="2190750"/>
          <p14:tracePt t="72369" x="1162050" y="2190750"/>
          <p14:tracePt t="72369" x="1181100" y="2197100"/>
          <p14:tracePt t="72386" x="1193800" y="2197100"/>
          <p14:tracePt t="72386" x="1206500" y="2203450"/>
          <p14:tracePt t="72403" x="1212850" y="2209800"/>
          <p14:tracePt t="72403" x="1219200" y="2216150"/>
          <p14:tracePt t="72420" x="1219200" y="2222500"/>
          <p14:tracePt t="72420" x="1225550" y="2228850"/>
          <p14:tracePt t="72437" x="1219200" y="2235200"/>
          <p14:tracePt t="72437" x="1212850" y="2235200"/>
          <p14:tracePt t="72453" x="1206500" y="2241550"/>
          <p14:tracePt t="72453" x="1200150" y="2241550"/>
          <p14:tracePt t="72469" x="1187450" y="2247900"/>
          <p14:tracePt t="72469" x="1181100" y="2247900"/>
          <p14:tracePt t="72469" x="1168400" y="2254250"/>
          <p14:tracePt t="72489" x="1162050" y="2254250"/>
          <p14:tracePt t="72501" x="1155700" y="2260600"/>
          <p14:tracePt t="72501" x="1143000" y="2266950"/>
          <p14:tracePt t="72520" x="1136650" y="2273300"/>
          <p14:tracePt t="72520" x="1130300" y="2273300"/>
          <p14:tracePt t="72537" x="1123950" y="2279650"/>
          <p14:tracePt t="72552" x="1117600" y="2279650"/>
          <p14:tracePt t="72568" x="1111250" y="2273300"/>
          <p14:tracePt t="72585" x="1003300" y="2139950"/>
          <p14:tracePt t="72680" x="990600" y="2120900"/>
          <p14:tracePt t="72686" x="958850" y="2089150"/>
          <p14:tracePt t="72703" x="939800" y="2051050"/>
          <p14:tracePt t="72719" x="920750" y="2006600"/>
          <p14:tracePt t="72736" x="927100" y="1974850"/>
          <p14:tracePt t="72753" x="952500" y="1943100"/>
          <p14:tracePt t="72770" x="984250" y="1917700"/>
          <p14:tracePt t="72770" x="1003300" y="1898650"/>
          <p14:tracePt t="72789" x="1047750" y="1873250"/>
          <p14:tracePt t="72804" x="1098550" y="1847850"/>
          <p14:tracePt t="72820" x="1155700" y="1822450"/>
          <p14:tracePt t="72837" x="1219200" y="1803400"/>
          <p14:tracePt t="72853" x="1276350" y="1797050"/>
          <p14:tracePt t="72853" x="1308100" y="1797050"/>
          <p14:tracePt t="72873" x="1358900" y="1809750"/>
          <p14:tracePt t="72888" x="1409700" y="1835150"/>
          <p14:tracePt t="72904" x="1447800" y="1866900"/>
          <p14:tracePt t="72920" x="1479550" y="1905000"/>
          <p14:tracePt t="72937" x="1504950" y="1943100"/>
          <p14:tracePt t="72953" x="1530350" y="1993900"/>
          <p14:tracePt t="72970" x="1536700" y="2032000"/>
          <p14:tracePt t="72989" x="1524000" y="2063750"/>
          <p14:tracePt t="73004" x="1511300" y="2101850"/>
          <p14:tracePt t="73020" x="1473200" y="2152650"/>
          <p14:tracePt t="73038" x="1447800" y="2178050"/>
          <p14:tracePt t="73054" x="1416050" y="2197100"/>
          <p14:tracePt t="73071" x="1365250" y="2216150"/>
          <p14:tracePt t="73089" x="1339850" y="2228850"/>
          <p14:tracePt t="73104" x="1308100" y="2235200"/>
          <p14:tracePt t="73121" x="1289050" y="2241550"/>
          <p14:tracePt t="73137" x="1270000" y="2247900"/>
          <p14:tracePt t="73137" x="1263650" y="2247900"/>
          <p14:tracePt t="73157" x="1250950" y="2254250"/>
          <p14:tracePt t="73173" x="1244600" y="2254250"/>
          <p14:tracePt t="73188" x="1250950" y="2260600"/>
          <p14:tracePt t="73248" x="1257300" y="2260600"/>
          <p14:tracePt t="73268" x="1250950" y="2260600"/>
          <p14:tracePt t="73368" x="1244600" y="2260600"/>
          <p14:tracePt t="73403" x="1238250" y="2260600"/>
          <p14:tracePt t="73464" x="1244600" y="2266950"/>
          <p14:tracePt t="73516" x="1250950" y="2266950"/>
          <p14:tracePt t="73548" x="1257300" y="2266950"/>
          <p14:tracePt t="73568" x="1263650" y="2260600"/>
          <p14:tracePt t="73584" x="1270000" y="2254250"/>
          <p14:tracePt t="73617" x="1276350" y="2254250"/>
          <p14:tracePt t="73636" x="1276350" y="2247900"/>
          <p14:tracePt t="73687" x="1270000" y="2247900"/>
          <p14:tracePt t="73720" x="1270000" y="2241550"/>
          <p14:tracePt t="73736" x="1263650" y="2241550"/>
          <p14:tracePt t="73748" x="1257300" y="2241550"/>
          <p14:tracePt t="73772" x="1250950" y="2247900"/>
          <p14:tracePt t="73796" x="1250950" y="2254250"/>
          <p14:tracePt t="73824" x="1257300" y="2254250"/>
          <p14:tracePt t="73864" x="1263650" y="2254250"/>
          <p14:tracePt t="73916" x="1263650" y="2247900"/>
          <p14:tracePt t="73984" x="1270000" y="2247900"/>
          <p14:tracePt t="74036" x="1276350" y="2247900"/>
          <p14:tracePt t="74056" x="1282700" y="2241550"/>
          <p14:tracePt t="74088" x="1276350" y="2235200"/>
          <p14:tracePt t="74260" x="1282700" y="2228850"/>
          <p14:tracePt t="74284" x="1289050" y="2222500"/>
          <p14:tracePt t="74388" x="1282700" y="2228850"/>
          <p14:tracePt t="74477" x="1289050" y="2235200"/>
          <p14:tracePt t="74492" x="1289050" y="2241550"/>
          <p14:tracePt t="74524" x="1282700" y="2235200"/>
          <p14:tracePt t="74535" x="1276350" y="2228850"/>
          <p14:tracePt t="74552" x="1276350" y="2222500"/>
          <p14:tracePt t="74561" x="1276350" y="2216150"/>
          <p14:tracePt t="74576" x="1276350" y="2209800"/>
          <p14:tracePt t="74592" x="1276350" y="2203450"/>
          <p14:tracePt t="74608" x="1282700" y="2197100"/>
          <p14:tracePt t="74625" x="1289050" y="2190750"/>
          <p14:tracePt t="74642" x="1295400" y="2190750"/>
          <p14:tracePt t="74659" x="1301750" y="2190750"/>
          <p14:tracePt t="74676" x="1308100" y="2190750"/>
          <p14:tracePt t="74693" x="1320800" y="2190750"/>
          <p14:tracePt t="74693" x="1327150" y="2190750"/>
          <p14:tracePt t="74711" x="1333500" y="2190750"/>
          <p14:tracePt t="74725" x="1333500" y="2184400"/>
          <p14:tracePt t="74912" x="1339850" y="2184400"/>
          <p14:tracePt t="74944" x="1346200" y="2190750"/>
          <p14:tracePt t="74964" x="1352550" y="2190750"/>
          <p14:tracePt t="74980" x="1358900" y="2197100"/>
          <p14:tracePt t="74996" x="1365250" y="2197100"/>
          <p14:tracePt t="75008" x="1371600" y="2203450"/>
          <p14:tracePt t="75024" x="1377950" y="2209800"/>
          <p14:tracePt t="75064" x="1371600" y="2216150"/>
          <p14:tracePt t="75124" x="1365250" y="2216150"/>
          <p14:tracePt t="75136" x="1358900" y="2222500"/>
          <p14:tracePt t="75153" x="1352550" y="2222500"/>
          <p14:tracePt t="75169" x="1346200" y="2222500"/>
          <p14:tracePt t="75204" x="1339850" y="2222500"/>
          <p14:tracePt t="75236" x="1339850" y="2228850"/>
          <p14:tracePt t="75296" x="1346200" y="2228850"/>
          <p14:tracePt t="75341" x="1346200" y="2235200"/>
          <p14:tracePt t="75376" x="1346200" y="2241550"/>
          <p14:tracePt t="75385" x="1346200" y="2254250"/>
          <p14:tracePt t="75395" x="1339850" y="2266950"/>
          <p14:tracePt t="75395" x="1339850" y="2286000"/>
          <p14:tracePt t="75413" x="1333500" y="2311400"/>
          <p14:tracePt t="75413" x="1333500" y="2393950"/>
          <p14:tracePt t="75430" x="1333500" y="2444750"/>
          <p14:tracePt t="75430" x="1339850" y="2508250"/>
          <p14:tracePt t="75446" x="1352550" y="2578100"/>
          <p14:tracePt t="75446" x="1365250" y="2654300"/>
          <p14:tracePt t="75463" x="1384300" y="2736850"/>
          <p14:tracePt t="75463" x="1409700" y="2819400"/>
          <p14:tracePt t="75480" x="1435100" y="2914650"/>
          <p14:tracePt t="75480" x="1479550" y="3098800"/>
          <p14:tracePt t="75497" x="1511300" y="3200400"/>
          <p14:tracePt t="75497" x="1536700" y="3302000"/>
          <p14:tracePt t="75513" x="1562100" y="3403600"/>
          <p14:tracePt t="75513" x="1587500" y="3505200"/>
          <p14:tracePt t="75531" x="1619250" y="3613150"/>
          <p14:tracePt t="75531" x="1651000" y="3714750"/>
          <p14:tracePt t="75531" x="1676400" y="3816350"/>
          <p14:tracePt t="75549" x="1708150" y="3917950"/>
          <p14:tracePt t="75562" x="1733550" y="4006850"/>
          <p14:tracePt t="75562" x="1778000" y="4184650"/>
          <p14:tracePt t="75581" x="1790700" y="4267200"/>
          <p14:tracePt t="75581" x="1803400" y="4349750"/>
          <p14:tracePt t="75597" x="1809750" y="4425950"/>
          <p14:tracePt t="75597" x="1816100" y="4502150"/>
          <p14:tracePt t="75614" x="1816100" y="4578350"/>
          <p14:tracePt t="75614" x="1816100" y="4648200"/>
          <p14:tracePt t="75614" x="1816100" y="4711700"/>
          <p14:tracePt t="75633" x="1816100" y="4775200"/>
          <p14:tracePt t="75645" x="1816100" y="4838700"/>
          <p14:tracePt t="75645" x="1809750" y="4946650"/>
          <p14:tracePt t="75665" x="1809750" y="4991100"/>
          <p14:tracePt t="75665" x="1803400" y="5035550"/>
          <p14:tracePt t="75681" x="1803400" y="5080000"/>
          <p14:tracePt t="75681" x="1797050" y="5124450"/>
          <p14:tracePt t="75698" x="1790700" y="5162550"/>
          <p14:tracePt t="75698" x="1778000" y="5200650"/>
          <p14:tracePt t="75698" x="1771650" y="5238750"/>
          <p14:tracePt t="75717" x="1765300" y="5276850"/>
          <p14:tracePt t="75717" x="1765300" y="5308600"/>
          <p14:tracePt t="75731" x="1758950" y="5334000"/>
          <p14:tracePt t="75731" x="1752600" y="5365750"/>
          <p14:tracePt t="75748" x="1746250" y="5391150"/>
          <p14:tracePt t="75748" x="1746250" y="5416550"/>
          <p14:tracePt t="75764" x="1739900" y="5435600"/>
          <p14:tracePt t="75764" x="1733550" y="5461000"/>
          <p14:tracePt t="75781" x="1720850" y="5499100"/>
          <p14:tracePt t="75781" x="1720850" y="5511800"/>
          <p14:tracePt t="75798" x="1714500" y="5530850"/>
          <p14:tracePt t="75798" x="1708150" y="5543550"/>
          <p14:tracePt t="75815" x="1701800" y="5556250"/>
          <p14:tracePt t="75815" x="1695450" y="5568950"/>
          <p14:tracePt t="75832" x="1682750" y="5581650"/>
          <p14:tracePt t="75832" x="1670050" y="5600700"/>
          <p14:tracePt t="75849" x="1663700" y="5607050"/>
          <p14:tracePt t="75849" x="1651000" y="5619750"/>
          <p14:tracePt t="75865" x="1644650" y="5626100"/>
          <p14:tracePt t="75865" x="1638300" y="5638800"/>
          <p14:tracePt t="75882" x="1625600" y="5645150"/>
          <p14:tracePt t="75882" x="1619250" y="5657850"/>
          <p14:tracePt t="75899" x="1612900" y="5664200"/>
          <p14:tracePt t="75899" x="1606550" y="5670550"/>
          <p14:tracePt t="75899" x="1593850" y="5683250"/>
          <p14:tracePt t="75918" x="1587500" y="5689600"/>
          <p14:tracePt t="75930" x="1587500" y="5695950"/>
          <p14:tracePt t="75930" x="1574800" y="5708650"/>
          <p14:tracePt t="75949" x="1568450" y="5715000"/>
          <p14:tracePt t="75949" x="1562100" y="5721350"/>
          <p14:tracePt t="75966" x="1562100" y="5727700"/>
          <p14:tracePt t="75966" x="1555750" y="5734050"/>
          <p14:tracePt t="75966" x="1549400" y="5740400"/>
          <p14:tracePt t="75985" x="1549400" y="5746750"/>
          <p14:tracePt t="75997" x="1543050" y="5753100"/>
          <p14:tracePt t="76013" x="1536700" y="5759450"/>
          <p14:tracePt t="76030" x="1530350" y="5765800"/>
          <p14:tracePt t="76047" x="1524000" y="5765800"/>
          <p14:tracePt t="76064" x="1517650" y="5765800"/>
          <p14:tracePt t="76081" x="1511300" y="5765800"/>
          <p14:tracePt t="76081" x="1504950" y="5759450"/>
          <p14:tracePt t="76099" x="1498600" y="5759450"/>
          <p14:tracePt t="76114" x="1485900" y="5759450"/>
          <p14:tracePt t="76130" x="1479550" y="5753100"/>
          <p14:tracePt t="76148" x="1473200" y="5753100"/>
          <p14:tracePt t="76173" x="1466850" y="5753100"/>
          <p14:tracePt t="76196" x="1460500" y="5746750"/>
          <p14:tracePt t="76225" x="1460500" y="5753100"/>
          <p14:tracePt t="76264" x="1454150" y="5753100"/>
          <p14:tracePt t="76293" x="1447800" y="5759450"/>
          <p14:tracePt t="76317" x="1447800" y="5765800"/>
          <p14:tracePt t="76329" x="1441450" y="5772150"/>
          <p14:tracePt t="76344" x="1435100" y="5778500"/>
          <p14:tracePt t="76369" x="1428750" y="5778500"/>
          <p14:tracePt t="76384" x="1422400" y="5778500"/>
          <p14:tracePt t="76396" x="1409700" y="5772150"/>
          <p14:tracePt t="76413" x="1403350" y="5765800"/>
          <p14:tracePt t="76422" x="1397000" y="5759450"/>
          <p14:tracePt t="76431" x="1384300" y="5753100"/>
          <p14:tracePt t="76431" x="1365250" y="5734050"/>
          <p14:tracePt t="76450" x="1238250" y="5530850"/>
          <p14:tracePt t="76535" x="1231900" y="5511800"/>
          <p14:tracePt t="76542" x="1225550" y="5486400"/>
          <p14:tracePt t="76550" x="1225550" y="5441950"/>
          <p14:tracePt t="76566" x="1231900" y="5397500"/>
          <p14:tracePt t="76566" x="1244600" y="5372100"/>
          <p14:tracePt t="76586" x="1270000" y="5334000"/>
          <p14:tracePt t="76602" x="1308100" y="5295900"/>
          <p14:tracePt t="76618" x="1352550" y="5264150"/>
          <p14:tracePt t="76633" x="1409700" y="5238750"/>
          <p14:tracePt t="76650" x="1479550" y="5226050"/>
          <p14:tracePt t="76667" x="1549400" y="5226050"/>
          <p14:tracePt t="76667" x="1587500" y="5232400"/>
          <p14:tracePt t="76686" x="1625600" y="5238750"/>
          <p14:tracePt t="76700" x="1701800" y="5257800"/>
          <p14:tracePt t="76700" x="1733550" y="5270500"/>
          <p14:tracePt t="76718" x="1765300" y="5283200"/>
          <p14:tracePt t="76718" x="1790700" y="5295900"/>
          <p14:tracePt t="76734" x="1816100" y="5314950"/>
          <p14:tracePt t="76734" x="1860550" y="5353050"/>
          <p14:tracePt t="76751" x="1879600" y="5378450"/>
          <p14:tracePt t="76751" x="1898650" y="5403850"/>
          <p14:tracePt t="76769" x="1911350" y="5429250"/>
          <p14:tracePt t="76769" x="1924050" y="5454650"/>
          <p14:tracePt t="76785" x="1936750" y="5480050"/>
          <p14:tracePt t="76785" x="1949450" y="5511800"/>
          <p14:tracePt t="76801" x="1955800" y="5537200"/>
          <p14:tracePt t="76801" x="1955800" y="5588000"/>
          <p14:tracePt t="76819" x="1955800" y="5607050"/>
          <p14:tracePt t="76835" x="1758950" y="5740400"/>
          <p14:tracePt t="76912" x="1739900" y="5740400"/>
          <p14:tracePt t="76919" x="1695450" y="5746750"/>
          <p14:tracePt t="76934" x="1657350" y="5753100"/>
          <p14:tracePt t="76934" x="1644650" y="5753100"/>
          <p14:tracePt t="76953" x="1631950" y="5753100"/>
          <p14:tracePt t="76953" x="1619250" y="5759450"/>
          <p14:tracePt t="76970" x="1612900" y="5759450"/>
          <p14:tracePt t="76970" x="1600200" y="5753100"/>
          <p14:tracePt t="76989" x="1600200" y="5746750"/>
          <p14:tracePt t="77005" x="1600200" y="5740400"/>
          <p14:tracePt t="77017" x="1593850" y="5734050"/>
          <p14:tracePt t="77017" x="1593850" y="5715000"/>
          <p14:tracePt t="77037" x="1593850" y="5708650"/>
          <p14:tracePt t="77037" x="1593850" y="5702300"/>
          <p14:tracePt t="77053" x="1593850" y="5695950"/>
          <p14:tracePt t="77067" x="1593850" y="5689600"/>
          <p14:tracePt t="77067" x="1593850" y="5683250"/>
          <p14:tracePt t="77085" x="1600200" y="5676900"/>
          <p14:tracePt t="77101" x="1606550" y="5676900"/>
          <p14:tracePt t="77118" x="1612900" y="5676900"/>
          <p14:tracePt t="77141" x="1619250" y="5689600"/>
          <p14:tracePt t="77157" x="1619250" y="5695950"/>
          <p14:tracePt t="77170" x="1619250" y="5702300"/>
          <p14:tracePt t="77185" x="1619250" y="5708650"/>
          <p14:tracePt t="77201" x="1619250" y="5715000"/>
          <p14:tracePt t="77218" x="1619250" y="5727700"/>
          <p14:tracePt t="77234" x="1619250" y="5734050"/>
          <p14:tracePt t="77234" x="1619250" y="5740400"/>
          <p14:tracePt t="77254" x="1619250" y="5746750"/>
          <p14:tracePt t="77268" x="1625600" y="5753100"/>
          <p14:tracePt t="77285" x="1631950" y="5759450"/>
          <p14:tracePt t="77301" x="1631950" y="5765800"/>
          <p14:tracePt t="77318" x="1638300" y="5765800"/>
          <p14:tracePt t="77336" x="1644650" y="5772150"/>
          <p14:tracePt t="77352" x="1644650" y="5778500"/>
          <p14:tracePt t="77369" x="1651000" y="5784850"/>
          <p14:tracePt t="77385" x="1651000" y="5791200"/>
          <p14:tracePt t="77402" x="1651000" y="5797550"/>
          <p14:tracePt t="77402" x="1644650" y="5810250"/>
          <p14:tracePt t="77420" x="1644650" y="5816600"/>
          <p14:tracePt t="77435" x="1638300" y="5822950"/>
          <p14:tracePt t="77452" x="1631950" y="5829300"/>
          <p14:tracePt t="77469" x="1625600" y="5835650"/>
          <p14:tracePt t="77487" x="1619250" y="5842000"/>
          <p14:tracePt t="77502" x="1612900" y="5848350"/>
          <p14:tracePt t="77519" x="1612900" y="5854700"/>
          <p14:tracePt t="77519" x="1606550" y="5854700"/>
          <p14:tracePt t="77538" x="1600200" y="5861050"/>
          <p14:tracePt t="77561" x="1593850" y="5867400"/>
          <p14:tracePt t="77584" x="1600200" y="5867400"/>
          <p14:tracePt t="77656" x="1606550" y="5867400"/>
          <p14:tracePt t="77681" x="1612900" y="5867400"/>
          <p14:tracePt t="77793" x="1612900" y="5861050"/>
          <p14:tracePt t="77845" x="1612900" y="5854700"/>
          <p14:tracePt t="77877" x="1619250" y="5854700"/>
          <p14:tracePt t="77921" x="1619250" y="5861050"/>
          <p14:tracePt t="77965" x="1625600" y="5861050"/>
          <p14:tracePt t="78017" x="1631950" y="5861050"/>
          <p14:tracePt t="78041" x="1638300" y="5861050"/>
          <p14:tracePt t="78065" x="1644650" y="5861050"/>
          <p14:tracePt t="78085" x="1644650" y="5854700"/>
          <p14:tracePt t="78177" x="1638300" y="5854700"/>
          <p14:tracePt t="78229" x="1644650" y="5848350"/>
          <p14:tracePt t="78257" x="1651000" y="5842000"/>
          <p14:tracePt t="78289" x="1644650" y="5848350"/>
          <p14:tracePt t="78369" x="1638300" y="5854700"/>
          <p14:tracePt t="78393" x="1631950" y="5861050"/>
          <p14:tracePt t="78453" x="1625600" y="5854700"/>
          <p14:tracePt t="78513" x="1625600" y="5848350"/>
          <p14:tracePt t="78536" x="1631950" y="5842000"/>
          <p14:tracePt t="78572" x="1638300" y="5842000"/>
          <p14:tracePt t="78589" x="1644650" y="5842000"/>
          <p14:tracePt t="78605" x="1651000" y="5835650"/>
          <p14:tracePt t="78616" x="1657350" y="5835650"/>
          <p14:tracePt t="78641" x="1657350" y="5842000"/>
          <p14:tracePt t="78709" x="1657350" y="5848350"/>
          <p14:tracePt t="78725" x="1651000" y="5854700"/>
          <p14:tracePt t="78737" x="1651000" y="5861050"/>
          <p14:tracePt t="78753" x="1644650" y="5867400"/>
          <p14:tracePt t="78777" x="1638300" y="5861050"/>
          <p14:tracePt t="78797" x="1638300" y="5854700"/>
          <p14:tracePt t="78813" x="1638300" y="5848350"/>
          <p14:tracePt t="78829" x="1638300" y="5842000"/>
          <p14:tracePt t="78845" x="1644650" y="5835650"/>
          <p14:tracePt t="78857" x="1644650" y="5829300"/>
          <p14:tracePt t="78873" x="1651000" y="5822950"/>
          <p14:tracePt t="78890" x="1651000" y="5816600"/>
          <p14:tracePt t="78907" x="1657350" y="5816600"/>
          <p14:tracePt t="78941" x="1651000" y="5822950"/>
          <p14:tracePt t="79025" x="1651000" y="5816600"/>
          <p14:tracePt t="79137" x="1651000" y="5810250"/>
          <p14:tracePt t="79173" x="1651000" y="5803900"/>
          <p14:tracePt t="79209" x="1651000" y="5797550"/>
          <p14:tracePt t="79241" x="1644650" y="5791200"/>
          <p14:tracePt t="79277" x="1638300" y="5791200"/>
          <p14:tracePt t="79309" x="1644650" y="5797550"/>
          <p14:tracePt t="79385" x="1651000" y="5797550"/>
          <p14:tracePt t="79405" x="1657350" y="5791200"/>
          <p14:tracePt t="79429" x="1657350" y="5784850"/>
          <p14:tracePt t="79473" x="1657350" y="5778500"/>
          <p14:tracePt t="79497" x="1651000" y="5772150"/>
          <p14:tracePt t="79517" x="1651000" y="5765800"/>
          <p14:tracePt t="79541" x="1644650" y="5765800"/>
          <p14:tracePt t="79557" x="1638300" y="5765800"/>
          <p14:tracePt t="79570" x="1631950" y="5765800"/>
          <p14:tracePt t="79585" x="1625600" y="5765800"/>
          <p14:tracePt t="79601" x="1619250" y="5772150"/>
          <p14:tracePt t="79617" x="1612900" y="5778500"/>
          <p14:tracePt t="79637" x="1619250" y="5784850"/>
          <p14:tracePt t="79713" x="1612900" y="5784850"/>
          <p14:tracePt t="79817" x="1606550" y="5784850"/>
          <p14:tracePt t="79841" x="1600200" y="5784850"/>
          <p14:tracePt t="79865" x="1593850" y="5784850"/>
          <p14:tracePt t="79885" x="1587500" y="5784850"/>
          <p14:tracePt t="79909" x="1581150" y="5784850"/>
          <p14:tracePt t="80045" x="1587500" y="5778500"/>
          <p14:tracePt t="80118" x="1593850" y="5772150"/>
          <p14:tracePt t="80157" x="1600200" y="5765800"/>
          <p14:tracePt t="80285" x="1606550" y="5765800"/>
          <p14:tracePt t="80306" x="1612900" y="5765800"/>
          <p14:tracePt t="80321" x="1619250" y="5759450"/>
          <p14:tracePt t="80330" x="1619250" y="5753100"/>
          <p14:tracePt t="80330" x="1625600" y="5753100"/>
          <p14:tracePt t="80347" x="1638300" y="5740400"/>
          <p14:tracePt t="80347" x="1644650" y="5734050"/>
          <p14:tracePt t="80347" x="1657350" y="5721350"/>
          <p14:tracePt t="80366" x="1663700" y="5715000"/>
          <p14:tracePt t="80379" x="1682750" y="5695950"/>
          <p14:tracePt t="80379" x="1695450" y="5683250"/>
          <p14:tracePt t="80399" x="1733550" y="5645150"/>
          <p14:tracePt t="80399" x="1758950" y="5626100"/>
          <p14:tracePt t="80414" x="1784350" y="5607050"/>
          <p14:tracePt t="80414" x="1816100" y="5581650"/>
          <p14:tracePt t="80431" x="1854200" y="5549900"/>
          <p14:tracePt t="80802" x="8020050" y="5175250"/>
          <p14:tracePt t="80810" x="8026400" y="5187950"/>
          <p14:tracePt t="80817" x="8026400" y="5207000"/>
          <p14:tracePt t="80817" x="8032750" y="5226050"/>
          <p14:tracePt t="80832" x="8032750" y="5245100"/>
          <p14:tracePt t="80832" x="8032750" y="5270500"/>
          <p14:tracePt t="80848" x="8026400" y="5283200"/>
          <p14:tracePt t="80848" x="8007350" y="5308600"/>
          <p14:tracePt t="80866" x="7988300" y="5314950"/>
          <p14:tracePt t="80866" x="7969250" y="5321300"/>
          <p14:tracePt t="80883" x="7943850" y="5327650"/>
          <p14:tracePt t="80883" x="7912100" y="5334000"/>
          <p14:tracePt t="80899" x="7886700" y="5334000"/>
          <p14:tracePt t="80899" x="7854950" y="5340350"/>
          <p14:tracePt t="80916" x="7816850" y="5353050"/>
          <p14:tracePt t="80916" x="7785100" y="5359400"/>
          <p14:tracePt t="80916" x="7753350" y="5365750"/>
          <p14:tracePt t="80935" x="7715250" y="5378450"/>
          <p14:tracePt t="80947" x="7683500" y="5391150"/>
          <p14:tracePt t="80947" x="7613650" y="5422900"/>
          <p14:tracePt t="80966" x="7575550" y="5441950"/>
          <p14:tracePt t="80966" x="7537450" y="5461000"/>
          <p14:tracePt t="80966" x="7499350" y="5480050"/>
          <p14:tracePt t="80986" x="7461250" y="5505450"/>
          <p14:tracePt t="80997" x="7423150" y="5530850"/>
          <p14:tracePt t="80997" x="7378700" y="5556250"/>
          <p14:tracePt t="80997" x="7334250" y="5581650"/>
          <p14:tracePt t="81019" x="7296150" y="5607050"/>
          <p14:tracePt t="81031" x="7251700" y="5626100"/>
          <p14:tracePt t="81031" x="7162800" y="5670550"/>
          <p14:tracePt t="81050" x="7118350" y="5689600"/>
          <p14:tracePt t="81050" x="7080250" y="5708650"/>
          <p14:tracePt t="81066" x="7035800" y="5727700"/>
          <p14:tracePt t="81066" x="6997700" y="5740400"/>
          <p14:tracePt t="81083" x="6959600" y="5759450"/>
          <p14:tracePt t="81083" x="6921500" y="5772150"/>
          <p14:tracePt t="81100" x="6858000" y="5791200"/>
          <p14:tracePt t="81100" x="6826250" y="5803900"/>
          <p14:tracePt t="81116" x="6794500" y="5816600"/>
          <p14:tracePt t="81116" x="6769100" y="5822950"/>
          <p14:tracePt t="81133" x="6743700" y="5829300"/>
          <p14:tracePt t="81133" x="6718300" y="5835650"/>
          <p14:tracePt t="81150" x="6699250" y="5842000"/>
          <p14:tracePt t="81150" x="6661150" y="5854700"/>
          <p14:tracePt t="81167" x="6642100" y="5854700"/>
          <p14:tracePt t="81167" x="6629400" y="5861050"/>
          <p14:tracePt t="81184" x="6616700" y="5867400"/>
          <p14:tracePt t="81184" x="6610350" y="5867400"/>
          <p14:tracePt t="81200" x="6597650" y="5867400"/>
          <p14:tracePt t="81200" x="6591300" y="5873750"/>
          <p14:tracePt t="81219" x="6572250" y="5873750"/>
          <p14:tracePt t="81219" x="6565900" y="5880100"/>
          <p14:tracePt t="81234" x="6559550" y="5880100"/>
          <p14:tracePt t="81234" x="6553200" y="5880100"/>
          <p14:tracePt t="81251" x="6546850" y="5880100"/>
          <p14:tracePt t="81251" x="6534150" y="5880100"/>
          <p14:tracePt t="81267" x="6527800" y="5880100"/>
          <p14:tracePt t="81267" x="6515100" y="5873750"/>
          <p14:tracePt t="81267" x="6508750" y="5873750"/>
          <p14:tracePt t="81286" x="6496050" y="5867400"/>
          <p14:tracePt t="81298" x="6489700" y="5867400"/>
          <p14:tracePt t="81298" x="6470650" y="5854700"/>
          <p14:tracePt t="81320" x="6457950" y="5848350"/>
          <p14:tracePt t="81320" x="6451600" y="5842000"/>
          <p14:tracePt t="81335" x="6438900" y="5835650"/>
          <p14:tracePt t="81335" x="6426200" y="5822950"/>
          <p14:tracePt t="81350" x="6419850" y="5816600"/>
          <p14:tracePt t="81350" x="6407150" y="5803900"/>
          <p14:tracePt t="81367" x="6394450" y="5791200"/>
          <p14:tracePt t="81367" x="6381750" y="5778500"/>
          <p14:tracePt t="81367" x="6375400" y="5759450"/>
          <p14:tracePt t="81386" x="6369050" y="5740400"/>
          <p14:tracePt t="81399" x="6356350" y="5702300"/>
          <p14:tracePt t="81399" x="6350000" y="5676900"/>
          <p14:tracePt t="81417" x="6350000" y="5651500"/>
          <p14:tracePt t="81417" x="6350000" y="5632450"/>
          <p14:tracePt t="81434" x="6356350" y="5607050"/>
          <p14:tracePt t="81434" x="6362700" y="5581650"/>
          <p14:tracePt t="81451" x="6381750" y="5556250"/>
          <p14:tracePt t="81451" x="6426200" y="5499100"/>
          <p14:tracePt t="81467" x="6457950" y="5473700"/>
          <p14:tracePt t="81467" x="6489700" y="5448300"/>
          <p14:tracePt t="81485" x="6527800" y="5422900"/>
          <p14:tracePt t="81485" x="6572250" y="5397500"/>
          <p14:tracePt t="81501" x="6623050" y="5378450"/>
          <p14:tracePt t="81501" x="6673850" y="5359400"/>
          <p14:tracePt t="81519" x="6724650" y="5353050"/>
          <p14:tracePt t="81519" x="6832600" y="5346700"/>
          <p14:tracePt t="81535" x="6883400" y="5353050"/>
          <p14:tracePt t="81535" x="6940550" y="5372100"/>
          <p14:tracePt t="81552" x="6991350" y="5391150"/>
          <p14:tracePt t="81552" x="7035800" y="5416550"/>
          <p14:tracePt t="81568" x="7080250" y="5448300"/>
          <p14:tracePt t="81568" x="7118350" y="5486400"/>
          <p14:tracePt t="81568" x="7150100" y="5524500"/>
          <p14:tracePt t="81587" x="7175500" y="5562600"/>
          <p14:tracePt t="81599" x="7188200" y="5607050"/>
          <p14:tracePt t="81599" x="7194550" y="5683250"/>
          <p14:tracePt t="81619" x="7188200" y="5715000"/>
          <p14:tracePt t="81619" x="7175500" y="5746750"/>
          <p14:tracePt t="81635" x="7156450" y="5778500"/>
          <p14:tracePt t="81635" x="7131050" y="5803900"/>
          <p14:tracePt t="81635" x="7105650" y="5835650"/>
          <p14:tracePt t="81654" x="7080250" y="5854700"/>
          <p14:tracePt t="81666" x="7048500" y="5880100"/>
          <p14:tracePt t="81666" x="7023100" y="5899150"/>
          <p14:tracePt t="81666" x="6991350" y="5911850"/>
          <p14:tracePt t="81687" x="6959600" y="5924550"/>
          <p14:tracePt t="81687" x="6934200" y="5930900"/>
          <p14:tracePt t="81703" x="6908800" y="5937250"/>
          <p14:tracePt t="81703" x="6883400" y="5943600"/>
          <p14:tracePt t="81719" x="6858000" y="5943600"/>
          <p14:tracePt t="81719" x="6838950" y="5943600"/>
          <p14:tracePt t="81735" x="6826250" y="5937250"/>
          <p14:tracePt t="81735" x="6813550" y="5937250"/>
          <p14:tracePt t="81735" x="6800850" y="5930900"/>
          <p14:tracePt t="81754" x="6788150" y="5924550"/>
          <p14:tracePt t="81767" x="6781800" y="5918200"/>
          <p14:tracePt t="81767" x="6781800" y="5911850"/>
          <p14:tracePt t="81785" x="6781800" y="5905500"/>
          <p14:tracePt t="81800" x="6788150" y="5899150"/>
          <p14:tracePt t="81817" x="6794500" y="5892800"/>
          <p14:tracePt t="81817" x="6800850" y="5892800"/>
          <p14:tracePt t="81835" x="6813550" y="5886450"/>
          <p14:tracePt t="81850" x="6819900" y="5886450"/>
          <p14:tracePt t="81867" x="6826250" y="5886450"/>
          <p14:tracePt t="81885" x="6819900" y="5880100"/>
          <p14:tracePt t="81926" x="6819900" y="5873750"/>
          <p14:tracePt t="81942" x="6813550" y="5867400"/>
          <p14:tracePt t="81954" x="6800850" y="5861050"/>
          <p14:tracePt t="81971" x="6794500" y="5861050"/>
          <p14:tracePt t="81986" x="6788150" y="5854700"/>
          <p14:tracePt t="82002" x="6781800" y="5848350"/>
          <p14:tracePt t="82018" x="6775450" y="5848350"/>
          <p14:tracePt t="82038" x="6769100" y="5854700"/>
          <p14:tracePt t="82098" x="6769100" y="5861050"/>
          <p14:tracePt t="82114" x="6769100" y="5867400"/>
          <p14:tracePt t="82126" x="6769100" y="5873750"/>
          <p14:tracePt t="82174" x="6775450" y="5873750"/>
          <p14:tracePt t="82210" x="6781800" y="5867400"/>
          <p14:tracePt t="82234" x="6788150" y="5861050"/>
          <p14:tracePt t="82246" x="6794500" y="5861050"/>
          <p14:tracePt t="82262" x="6800850" y="5854700"/>
          <p14:tracePt t="82278" x="6807200" y="5848350"/>
          <p14:tracePt t="82314" x="6813550" y="5842000"/>
          <p14:tracePt t="82338" x="6813550" y="5835650"/>
          <p14:tracePt t="82362" x="6813550" y="5829300"/>
          <p14:tracePt t="82382" x="6813550" y="5822950"/>
          <p14:tracePt t="82406" x="6807200" y="5816600"/>
          <p14:tracePt t="82426" x="6813550" y="5816600"/>
          <p14:tracePt t="82526" x="6819900" y="5816600"/>
          <p14:tracePt t="82562" x="6813550" y="5822950"/>
          <p14:tracePt t="82638" x="6807200" y="5816600"/>
          <p14:tracePt t="82674" x="6813550" y="5816600"/>
          <p14:tracePt t="82722" x="6819900" y="5810250"/>
          <p14:tracePt t="82794" x="6813550" y="5803900"/>
          <p14:tracePt t="82870" x="6813550" y="5797550"/>
          <p14:tracePt t="82902" x="6819900" y="5791200"/>
          <p14:tracePt t="82922" x="6819900" y="5784850"/>
          <p14:tracePt t="82946" x="6819900" y="5778500"/>
          <p14:tracePt t="82966" x="6826250" y="5772150"/>
          <p14:tracePt t="82990" x="6826250" y="5765800"/>
          <p14:tracePt t="83006" x="6826250" y="5759450"/>
          <p14:tracePt t="83022" x="6819900" y="5759450"/>
          <p14:tracePt t="83034" x="6813550" y="5753100"/>
          <p14:tracePt t="83050" x="6807200" y="5746750"/>
          <p14:tracePt t="83059" x="6800850" y="5740400"/>
          <p14:tracePt t="83071" x="6788150" y="5740400"/>
          <p14:tracePt t="83071" x="6756400" y="5734050"/>
          <p14:tracePt t="83090" x="6731000" y="5734050"/>
          <p14:tracePt t="83090" x="6711950" y="5727700"/>
          <p14:tracePt t="83107" x="6680200" y="5721350"/>
          <p14:tracePt t="83107" x="6648450" y="5721350"/>
          <p14:tracePt t="83123" x="6616700" y="5715000"/>
          <p14:tracePt t="83123" x="6572250" y="5715000"/>
          <p14:tracePt t="83123" x="6521450" y="5708650"/>
          <p14:tracePt t="83143" x="6470650" y="5702300"/>
          <p14:tracePt t="83143" x="6413500" y="5702300"/>
          <p14:tracePt t="83157" x="6343650" y="5702300"/>
          <p14:tracePt t="83157" x="6273800" y="5695950"/>
          <p14:tracePt t="83174" x="6191250" y="5695950"/>
          <p14:tracePt t="83174" x="6108700" y="5695950"/>
          <p14:tracePt t="83190" x="6019800" y="5695950"/>
          <p14:tracePt t="83190" x="5835650" y="5695950"/>
          <p14:tracePt t="83207" x="5727700" y="5702300"/>
          <p14:tracePt t="83207" x="5626100" y="5702300"/>
          <p14:tracePt t="83223" x="5518150" y="5708650"/>
          <p14:tracePt t="83223" x="5403850" y="5708650"/>
          <p14:tracePt t="83240" x="5283200" y="5715000"/>
          <p14:tracePt t="83240" x="5162550" y="5721350"/>
          <p14:tracePt t="83257" x="5041900" y="5734050"/>
          <p14:tracePt t="83257" x="4921250" y="5740400"/>
          <p14:tracePt t="83275" x="4673600" y="5753100"/>
          <p14:tracePt t="83275" x="4552950" y="5759450"/>
          <p14:tracePt t="83291" x="4425950" y="5772150"/>
          <p14:tracePt t="83291" x="4311650" y="5784850"/>
          <p14:tracePt t="83307" x="4191000" y="5797550"/>
          <p14:tracePt t="83307" x="4070350" y="5803900"/>
          <p14:tracePt t="83324" x="3956050" y="5822950"/>
          <p14:tracePt t="83324" x="3835400" y="5835650"/>
          <p14:tracePt t="83324" x="3721100" y="5848350"/>
          <p14:tracePt t="83343" x="3613150" y="5861050"/>
          <p14:tracePt t="83355" x="3505200" y="5873750"/>
          <p14:tracePt t="83355" x="3289300" y="5905500"/>
          <p14:tracePt t="83375" x="3181350" y="5918200"/>
          <p14:tracePt t="83375" x="3073400" y="5924550"/>
          <p14:tracePt t="83391" x="2971800" y="5937250"/>
          <p14:tracePt t="83391" x="2870200" y="5949950"/>
          <p14:tracePt t="83408" x="2768600" y="5962650"/>
          <p14:tracePt t="83408" x="2667000" y="5975350"/>
          <p14:tracePt t="83408" x="2571750" y="5988050"/>
          <p14:tracePt t="83427" x="2482850" y="6000750"/>
          <p14:tracePt t="83439" x="2317750" y="6032500"/>
          <p14:tracePt t="83439" x="2241550" y="6045200"/>
          <p14:tracePt t="83458" x="2165350" y="6064250"/>
          <p14:tracePt t="83458" x="2089150" y="6076950"/>
          <p14:tracePt t="83475" x="2019300" y="6089650"/>
          <p14:tracePt t="83475" x="1949450" y="6102350"/>
          <p14:tracePt t="83492" x="1885950" y="6115050"/>
          <p14:tracePt t="83492" x="1752600" y="6140450"/>
          <p14:tracePt t="83508" x="1689100" y="6153150"/>
          <p14:tracePt t="83508" x="1631950" y="6165850"/>
          <p14:tracePt t="83525" x="1574800" y="6178550"/>
          <p14:tracePt t="83525" x="1517650" y="6191250"/>
          <p14:tracePt t="83542" x="1460500" y="6210300"/>
          <p14:tracePt t="83542" x="1409700" y="6223000"/>
          <p14:tracePt t="83559" x="1320800" y="6248400"/>
          <p14:tracePt t="83559" x="1270000" y="6267450"/>
          <p14:tracePt t="83576" x="1231900" y="6286500"/>
          <p14:tracePt t="83576" x="1193800" y="6299200"/>
          <p14:tracePt t="83592" x="1162050" y="6324600"/>
          <p14:tracePt t="83592" x="1130300" y="6343650"/>
          <p14:tracePt t="83608" x="1098550" y="6362700"/>
          <p14:tracePt t="83608" x="1066800" y="6388100"/>
          <p14:tracePt t="83608" x="1041400" y="6407150"/>
          <p14:tracePt t="83628" x="1022350" y="6432550"/>
          <p14:tracePt t="83640" x="1003300" y="6451600"/>
          <p14:tracePt t="83640" x="977900" y="6470650"/>
          <p14:tracePt t="85488" x="749300" y="6457950"/>
          <p14:tracePt t="85496" x="774700" y="6438900"/>
          <p14:tracePt t="85496" x="812800" y="6413500"/>
          <p14:tracePt t="85875" x="6051550" y="5060950"/>
          <p14:tracePt t="85883" x="6064250" y="5054600"/>
          <p14:tracePt t="85883" x="6083300" y="5041900"/>
          <p14:tracePt t="85900" x="6096000" y="5029200"/>
          <p14:tracePt t="85900" x="6108700" y="5016500"/>
          <p14:tracePt t="85916" x="6121400" y="4997450"/>
          <p14:tracePt t="85916" x="6127750" y="4984750"/>
          <p14:tracePt t="85916" x="6134100" y="4972050"/>
          <p14:tracePt t="85935" x="6134100" y="4965700"/>
          <p14:tracePt t="85935" x="6134100" y="4953000"/>
          <p14:tracePt t="85950" x="6127750" y="4946650"/>
          <p14:tracePt t="85950" x="6121400" y="4946650"/>
          <p14:tracePt t="85967" x="6115050" y="4946650"/>
          <p14:tracePt t="85967" x="6115050" y="4940300"/>
          <p14:tracePt t="85984" x="6108700" y="4940300"/>
          <p14:tracePt t="85998" x="6102350" y="4946650"/>
          <p14:tracePt t="86015" x="6108700" y="4953000"/>
          <p14:tracePt t="86015" x="6115050" y="4953000"/>
          <p14:tracePt t="86034" x="6127750" y="4959350"/>
          <p14:tracePt t="86034" x="6134100" y="4959350"/>
          <p14:tracePt t="86050" x="6146800" y="4959350"/>
          <p14:tracePt t="86050" x="6165850" y="4953000"/>
          <p14:tracePt t="86067" x="6178550" y="4953000"/>
          <p14:tracePt t="86067" x="6197600" y="4946650"/>
          <p14:tracePt t="86083" x="6210300" y="4940300"/>
          <p14:tracePt t="86083" x="6223000" y="4933950"/>
          <p14:tracePt t="86100" x="6242050" y="4927600"/>
          <p14:tracePt t="86100" x="6254750" y="4921250"/>
          <p14:tracePt t="86100" x="6267450" y="4914900"/>
          <p14:tracePt t="86120" x="6286500" y="4902200"/>
          <p14:tracePt t="86132" x="6299200" y="4895850"/>
          <p14:tracePt t="86132" x="6318250" y="4889500"/>
          <p14:tracePt t="86152" x="6343650" y="4876800"/>
          <p14:tracePt t="86152" x="6356350" y="4870450"/>
          <p14:tracePt t="86168" x="6369050" y="4864100"/>
          <p14:tracePt t="86168" x="6375400" y="4857750"/>
          <p14:tracePt t="86184" x="6388100" y="4857750"/>
          <p14:tracePt t="86184" x="6394450" y="4857750"/>
          <p14:tracePt t="86200" x="6400800" y="4851400"/>
          <p14:tracePt t="86200" x="6413500" y="4851400"/>
          <p14:tracePt t="86200" x="6419850" y="4851400"/>
          <p14:tracePt t="86220" x="6419850" y="4845050"/>
          <p14:tracePt t="86232" x="6432550" y="4845050"/>
          <p14:tracePt t="86249" x="6438900" y="4845050"/>
          <p14:tracePt t="86279" x="6445250" y="4845050"/>
          <p14:tracePt t="86295" x="6451600" y="4845050"/>
          <p14:tracePt t="86307" x="6457950" y="4851400"/>
          <p14:tracePt t="86323" x="6464300" y="4851400"/>
          <p14:tracePt t="86333" x="6470650" y="4851400"/>
          <p14:tracePt t="86349" x="6483350" y="4851400"/>
          <p14:tracePt t="86366" x="6489700" y="4851400"/>
          <p14:tracePt t="86383" x="6496050" y="4845050"/>
          <p14:tracePt t="86400" x="6502400" y="4845050"/>
          <p14:tracePt t="86417" x="6508750" y="4845050"/>
          <p14:tracePt t="86417" x="6515100" y="4838700"/>
          <p14:tracePt t="86435" x="6521450" y="4838700"/>
          <p14:tracePt t="86451" x="6527800" y="4832350"/>
          <p14:tracePt t="86467" x="6534150" y="4832350"/>
          <p14:tracePt t="86484" x="6540500" y="4826000"/>
          <p14:tracePt t="86500" x="6546850" y="4826000"/>
          <p14:tracePt t="86500" x="6559550" y="4819650"/>
          <p14:tracePt t="86520" x="6572250" y="4813300"/>
          <p14:tracePt t="86538" x="6578600" y="4813300"/>
          <p14:tracePt t="86555" x="6584950" y="4806950"/>
          <p14:tracePt t="86572" x="6591300" y="4800600"/>
          <p14:tracePt t="86595" x="6591300" y="4794250"/>
          <p14:tracePt t="86675" x="6597650" y="4787900"/>
          <p14:tracePt t="86707" x="6604000" y="4781550"/>
          <p14:tracePt t="86719" x="6610350" y="4781550"/>
          <p14:tracePt t="86735" x="6610350" y="4775200"/>
          <p14:tracePt t="86750" x="6616700" y="4768850"/>
          <p14:tracePt t="86766" x="6623050" y="4762500"/>
          <p14:tracePt t="86779" x="6629400" y="4756150"/>
          <p14:tracePt t="86795" x="6635750" y="4749800"/>
          <p14:tracePt t="86811" x="6642100" y="4743450"/>
          <p14:tracePt t="86820" x="6648450" y="4737100"/>
          <p14:tracePt t="86820" x="6654800" y="4737100"/>
          <p14:tracePt t="86837" x="6654800" y="4730750"/>
          <p14:tracePt t="86837" x="6661150" y="4730750"/>
          <p14:tracePt t="86854" x="6667500" y="4724400"/>
          <p14:tracePt t="86868" x="6680200" y="4718050"/>
          <p14:tracePt t="86884" x="6680200" y="4711700"/>
          <p14:tracePt t="86884" x="6692900" y="4711700"/>
          <p14:tracePt t="86903" x="6699250" y="4705350"/>
          <p14:tracePt t="86918" x="6705600" y="4699000"/>
          <p14:tracePt t="86935" x="6711950" y="4699000"/>
          <p14:tracePt t="86951" x="6718300" y="4692650"/>
          <p14:tracePt t="86968" x="6724650" y="4692650"/>
          <p14:tracePt t="86987" x="6731000" y="4686300"/>
          <p14:tracePt t="87002" x="6737350" y="4686300"/>
          <p14:tracePt t="87002" x="6743700" y="4679950"/>
          <p14:tracePt t="87021" x="6750050" y="4679950"/>
          <p14:tracePt t="87036" x="6756400" y="4673600"/>
          <p14:tracePt t="87052" x="6762750" y="4667250"/>
          <p14:tracePt t="87069" x="6775450" y="4667250"/>
          <p14:tracePt t="87069" x="6775450" y="4660900"/>
          <p14:tracePt t="87088" x="6781800" y="4660900"/>
          <p14:tracePt t="87103" x="6794500" y="4654550"/>
          <p14:tracePt t="87120" x="6800850" y="4654550"/>
          <p14:tracePt t="87120" x="6807200" y="4648200"/>
          <p14:tracePt t="87120" x="6813550" y="4648200"/>
          <p14:tracePt t="87140" x="6826250" y="4648200"/>
          <p14:tracePt t="87163" x="6832600" y="4641850"/>
          <p14:tracePt t="87179" x="6838950" y="4641850"/>
          <p14:tracePt t="87223" x="6845300" y="4641850"/>
          <p14:tracePt t="87259" x="6851650" y="4641850"/>
          <p14:tracePt t="87299" x="6851650" y="4635500"/>
          <p14:tracePt t="87327" x="6858000" y="4635500"/>
          <p14:tracePt t="87351" x="6864350" y="4629150"/>
          <p14:tracePt t="87375" x="6870700" y="4629150"/>
          <p14:tracePt t="87395" x="6877050" y="4622800"/>
          <p14:tracePt t="87427" x="6883400" y="4622800"/>
          <p14:tracePt t="87447" x="6889750" y="4622800"/>
          <p14:tracePt t="87472" x="6896100" y="4622800"/>
          <p14:tracePt t="87487" x="6902450" y="4616450"/>
          <p14:tracePt t="87507" x="6908800" y="4616450"/>
          <p14:tracePt t="87531" x="6915150" y="4610100"/>
          <p14:tracePt t="87555" x="6921500" y="4610100"/>
          <p14:tracePt t="87599" x="6927850" y="4603750"/>
          <p14:tracePt t="87619" x="6934200" y="4597400"/>
          <p14:tracePt t="87643" x="6940550" y="4597400"/>
          <p14:tracePt t="87659" x="6946900" y="4591050"/>
          <p14:tracePt t="87675" x="6953250" y="4591050"/>
          <p14:tracePt t="87686" x="6959600" y="4584700"/>
          <p14:tracePt t="87703" x="6965950" y="4584700"/>
          <p14:tracePt t="87719" x="6972300" y="4584700"/>
          <p14:tracePt t="87735" x="6978650" y="4578350"/>
          <p14:tracePt t="87747" x="6985000" y="4578350"/>
          <p14:tracePt t="87763" x="6991350" y="4572000"/>
          <p14:tracePt t="87787" x="6997700" y="4572000"/>
          <p14:tracePt t="87815" x="7004050" y="4572000"/>
          <p14:tracePt t="87875" x="7010400" y="4565650"/>
          <p14:tracePt t="87935" x="7016750" y="4565650"/>
          <p14:tracePt t="87979" x="7023100" y="4565650"/>
          <p14:tracePt t="88039" x="7029450" y="4565650"/>
          <p14:tracePt t="88071" x="7035800" y="4565650"/>
          <p14:tracePt t="88123" x="7035800" y="4572000"/>
          <p14:tracePt t="88303" x="7035800" y="4578350"/>
          <p14:tracePt t="88447" x="7042150" y="4572000"/>
          <p14:tracePt t="88559" x="7048500" y="4572000"/>
          <p14:tracePt t="89136" x="7054850" y="4572000"/>
          <p14:tracePt t="89539" x="7048500" y="4572000"/>
          <p14:tracePt t="89692" x="7042150" y="4572000"/>
          <p14:tracePt t="89727" x="7035800" y="4572000"/>
          <p14:tracePt t="89760" x="7029450" y="4572000"/>
          <p14:tracePt t="89840" x="7023100" y="4578350"/>
          <p14:tracePt t="89864" x="7016750" y="4578350"/>
          <p14:tracePt t="89888" x="7010400" y="4584700"/>
          <p14:tracePt t="89908" x="7016750" y="4584700"/>
          <p14:tracePt t="89952" x="7023100" y="4578350"/>
          <p14:tracePt t="89968" x="7035800" y="4578350"/>
          <p14:tracePt t="89984" x="7042150" y="4578350"/>
          <p14:tracePt t="89999" x="7048500" y="4578350"/>
          <p14:tracePt t="90011" x="7054850" y="4578350"/>
          <p14:tracePt t="90021" x="7067550" y="4578350"/>
          <p14:tracePt t="90036" x="7073900" y="4578350"/>
          <p14:tracePt t="90052" x="7080250" y="4578350"/>
          <p14:tracePt t="90067" x="7086600" y="4578350"/>
          <p14:tracePt t="90080" x="7086600" y="4572000"/>
          <p14:tracePt t="90104" x="7092950" y="4565650"/>
          <p14:tracePt t="90172" x="7099300" y="4559300"/>
          <p14:tracePt t="90240" x="7105650" y="4552950"/>
          <p14:tracePt t="90260" x="7105650" y="4546600"/>
          <p14:tracePt t="90276" x="7105650" y="4540250"/>
          <p14:tracePt t="90300" x="7105650" y="4533900"/>
          <p14:tracePt t="90320" x="7099300" y="4527550"/>
          <p14:tracePt t="90336" x="7092950" y="4521200"/>
          <p14:tracePt t="90352" x="7092950" y="4514850"/>
          <p14:tracePt t="90360" x="7086600" y="4508500"/>
          <p14:tracePt t="90368" x="7080250" y="4495800"/>
          <p14:tracePt t="90368" x="7073900" y="4483100"/>
          <p14:tracePt t="90382" x="7067550" y="4470400"/>
          <p14:tracePt t="90382" x="7054850" y="4451350"/>
          <p14:tracePt t="90399" x="7048500" y="4432300"/>
          <p14:tracePt t="90399" x="7035800" y="4413250"/>
          <p14:tracePt t="90415" x="7023100" y="4394200"/>
          <p14:tracePt t="90415" x="6997700" y="4349750"/>
          <p14:tracePt t="90432" x="6985000" y="4324350"/>
          <p14:tracePt t="90432" x="6972300" y="4305300"/>
          <p14:tracePt t="90449" x="6959600" y="4279900"/>
          <p14:tracePt t="90449" x="6946900" y="4260850"/>
          <p14:tracePt t="90466" x="6927850" y="4235450"/>
          <p14:tracePt t="90466" x="6915150" y="4216400"/>
          <p14:tracePt t="90484" x="6902450" y="4191000"/>
          <p14:tracePt t="90484" x="6889750" y="4165600"/>
          <p14:tracePt t="90484" x="6877050" y="4146550"/>
          <p14:tracePt t="90501" x="6864350" y="4121150"/>
          <p14:tracePt t="90501" x="6851650" y="4102100"/>
          <p14:tracePt t="90517" x="6845300" y="4083050"/>
          <p14:tracePt t="90517" x="6832600" y="4064000"/>
          <p14:tracePt t="90533" x="6826250" y="4051300"/>
          <p14:tracePt t="90533" x="6819900" y="4038600"/>
          <p14:tracePt t="90550" x="6800850" y="4019550"/>
          <p14:tracePt t="90564" x="6794500" y="4013200"/>
          <p14:tracePt t="90564" x="6788150" y="4006850"/>
          <p14:tracePt t="90564" x="6781800" y="4006850"/>
          <p14:tracePt t="90585" x="6775450" y="4006850"/>
          <p14:tracePt t="90597" x="6775450" y="4000500"/>
          <p14:tracePt t="90627" x="6781800" y="4000500"/>
          <p14:tracePt t="90652" x="6775450" y="4006850"/>
          <p14:tracePt t="90672" x="6769100" y="4006850"/>
          <p14:tracePt t="90681" x="6756400" y="4013200"/>
          <p14:tracePt t="90681" x="6743700" y="4013200"/>
          <p14:tracePt t="90700" x="6731000" y="4019550"/>
          <p14:tracePt t="90700" x="6711950" y="4019550"/>
          <p14:tracePt t="90716" x="6692900" y="4025900"/>
          <p14:tracePt t="90716" x="6673850" y="4025900"/>
          <p14:tracePt t="90733" x="6616700" y="4032250"/>
          <p14:tracePt t="90733" x="6584950" y="4032250"/>
          <p14:tracePt t="90750" x="6546850" y="4032250"/>
          <p14:tracePt t="90750" x="6508750" y="4025900"/>
          <p14:tracePt t="90766" x="6464300" y="4025900"/>
          <p14:tracePt t="90766" x="6419850" y="4019550"/>
          <p14:tracePt t="90784" x="6369050" y="4006850"/>
          <p14:tracePt t="90784" x="6261100" y="3981450"/>
          <p14:tracePt t="90801" x="6210300" y="3962400"/>
          <p14:tracePt t="90801" x="6153150" y="3943350"/>
          <p14:tracePt t="90817" x="6089650" y="3911600"/>
          <p14:tracePt t="90817" x="6032500" y="3886200"/>
          <p14:tracePt t="90833" x="5975350" y="3848100"/>
          <p14:tracePt t="90833" x="5918200" y="3810000"/>
          <p14:tracePt t="90833" x="5867400" y="3771900"/>
          <p14:tracePt t="90852" x="5810250" y="3727450"/>
          <p14:tracePt t="90865" x="5765800" y="3676650"/>
          <p14:tracePt t="90865" x="5670550" y="3562350"/>
          <p14:tracePt t="90884" x="5632450" y="3505200"/>
          <p14:tracePt t="90884" x="5594350" y="3441700"/>
          <p14:tracePt t="90901" x="5562600" y="3371850"/>
          <p14:tracePt t="90901" x="5537200" y="3302000"/>
          <p14:tracePt t="90917" x="5511800" y="3225800"/>
          <p14:tracePt t="90917" x="5492750" y="3149600"/>
          <p14:tracePt t="90934" x="5480050" y="3073400"/>
          <p14:tracePt t="90934" x="5473700" y="2997200"/>
          <p14:tracePt t="90934" x="5467350" y="2914650"/>
          <p14:tracePt t="90953" x="5467350" y="2825750"/>
          <p14:tracePt t="90966" x="5473700" y="2743200"/>
          <p14:tracePt t="90966" x="5492750" y="2565400"/>
          <p14:tracePt t="90966" x="5511800" y="2470150"/>
          <p14:tracePt t="90988" x="5537200" y="2381250"/>
          <p14:tracePt t="90999" x="5562600" y="2286000"/>
          <p14:tracePt t="90999" x="5594350" y="2197100"/>
          <p14:tracePt t="91018" x="5632450" y="2108200"/>
          <p14:tracePt t="91018" x="5721350" y="1936750"/>
          <p14:tracePt t="91034" x="5772150" y="1860550"/>
          <p14:tracePt t="91034" x="5822950" y="1790700"/>
          <p14:tracePt t="91051" x="5880100" y="1727200"/>
          <p14:tracePt t="91051" x="5937250" y="1670050"/>
          <p14:tracePt t="91068" x="6000750" y="1612900"/>
          <p14:tracePt t="91068" x="6070600" y="1562100"/>
          <p14:tracePt t="91084" x="6223000" y="1479550"/>
          <p14:tracePt t="91084" x="6305550" y="1441450"/>
          <p14:tracePt t="91101" x="6394450" y="1403350"/>
          <p14:tracePt t="91101" x="6483350" y="1371600"/>
          <p14:tracePt t="91118" x="6578600" y="1333500"/>
          <p14:tracePt t="91118" x="6673850" y="1308100"/>
          <p14:tracePt t="91134" x="6769100" y="1282700"/>
          <p14:tracePt t="91134" x="6864350" y="1257300"/>
          <p14:tracePt t="91134" x="6959600" y="1238250"/>
          <p14:tracePt t="91153" x="7054850" y="1219200"/>
          <p14:tracePt t="91153" x="7143750" y="1206500"/>
          <p14:tracePt t="91169" x="7239000" y="1206500"/>
          <p14:tracePt t="91169" x="7327900" y="1206500"/>
          <p14:tracePt t="91185" x="7416800" y="1212850"/>
          <p14:tracePt t="91185" x="7505700" y="1225550"/>
          <p14:tracePt t="91202" x="7594600" y="1238250"/>
          <p14:tracePt t="91202" x="7677150" y="1263650"/>
          <p14:tracePt t="91202" x="7766050" y="1295400"/>
          <p14:tracePt t="91221" x="7848600" y="1327150"/>
          <p14:tracePt t="91233" x="7931150" y="1365250"/>
          <p14:tracePt t="91233" x="8083550" y="1454150"/>
          <p14:tracePt t="91253" x="8153400" y="1504950"/>
          <p14:tracePt t="91253" x="8216900" y="1555750"/>
          <p14:tracePt t="91269" x="8280400" y="1612900"/>
          <p14:tracePt t="91269" x="8337550" y="1670050"/>
          <p14:tracePt t="91285" x="8394700" y="1727200"/>
          <p14:tracePt t="91285" x="8445500" y="1797050"/>
          <p14:tracePt t="91302" x="8489950" y="1860550"/>
          <p14:tracePt t="91302" x="8534400" y="1936750"/>
          <p14:tracePt t="91302" x="8572500" y="2012950"/>
          <p14:tracePt t="91321" x="8604250" y="2095500"/>
          <p14:tracePt t="91321" x="8636000" y="2178050"/>
          <p14:tracePt t="91335" x="8661400" y="2266950"/>
          <p14:tracePt t="91335" x="8686800" y="2355850"/>
          <p14:tracePt t="91352" x="8705850" y="2451100"/>
          <p14:tracePt t="91352" x="8718550" y="2540000"/>
          <p14:tracePt t="91369" x="8731250" y="2628900"/>
          <p14:tracePt t="91369" x="8737600" y="2724150"/>
          <p14:tracePt t="91385" x="8737600" y="2901950"/>
          <p14:tracePt t="91385" x="8737600" y="2984500"/>
          <p14:tracePt t="91402" x="8724900" y="3067050"/>
          <p14:tracePt t="91402" x="8712200" y="3149600"/>
          <p14:tracePt t="91419" x="8699500" y="3232150"/>
          <p14:tracePt t="91419" x="8680450" y="3314700"/>
          <p14:tracePt t="91436" x="8661400" y="3397250"/>
          <p14:tracePt t="91436" x="8604250" y="3556000"/>
          <p14:tracePt t="91453" x="8566150" y="3632200"/>
          <p14:tracePt t="91453" x="8528050" y="3702050"/>
          <p14:tracePt t="91470" x="8483600" y="3771900"/>
          <p14:tracePt t="91470" x="8439150" y="3841750"/>
          <p14:tracePt t="91487" x="8382000" y="3898900"/>
          <p14:tracePt t="91487" x="8324850" y="3956050"/>
          <p14:tracePt t="91503" x="8267700" y="4013200"/>
          <p14:tracePt t="91503" x="8204200" y="4057650"/>
          <p14:tracePt t="91503" x="8134350" y="4102100"/>
          <p14:tracePt t="91522" x="8058150" y="4146550"/>
          <p14:tracePt t="91522" x="7988300" y="4184650"/>
          <p14:tracePt t="91536" x="7905750" y="4216400"/>
          <p14:tracePt t="91536" x="7829550" y="4248150"/>
          <p14:tracePt t="91553" x="7747000" y="4279900"/>
          <p14:tracePt t="91553" x="7664450" y="4311650"/>
          <p14:tracePt t="91570" x="7581900" y="4337050"/>
          <p14:tracePt t="91570" x="7493000" y="4362450"/>
          <p14:tracePt t="91586" x="7410450" y="4381500"/>
          <p14:tracePt t="91586" x="7321550" y="4400550"/>
          <p14:tracePt t="91586" x="7232650" y="4419600"/>
          <p14:tracePt t="91605" x="7150100" y="4438650"/>
          <p14:tracePt t="91618" x="7061200" y="4451350"/>
          <p14:tracePt t="91618" x="6889750" y="4470400"/>
          <p14:tracePt t="91636" x="6800850" y="4476750"/>
          <p14:tracePt t="91636" x="6724650" y="4483100"/>
          <p14:tracePt t="91653" x="6648450" y="4489450"/>
          <p14:tracePt t="91653" x="6578600" y="4489450"/>
          <p14:tracePt t="91670" x="6508750" y="4483100"/>
          <p14:tracePt t="91670" x="6451600" y="4483100"/>
          <p14:tracePt t="91670" x="6394450" y="4476750"/>
          <p14:tracePt t="91689" x="6350000" y="4476750"/>
          <p14:tracePt t="91689" x="6305550" y="4470400"/>
          <p14:tracePt t="91703" x="6261100" y="4464050"/>
          <p14:tracePt t="91703" x="6229350" y="4457700"/>
          <p14:tracePt t="91720" x="6197600" y="4457700"/>
          <p14:tracePt t="91720" x="6165850" y="4451350"/>
          <p14:tracePt t="91737" x="6146800" y="4445000"/>
          <p14:tracePt t="91737" x="6108700" y="4438650"/>
          <p14:tracePt t="91754" x="6096000" y="4432300"/>
          <p14:tracePt t="91754" x="6089650" y="4425950"/>
          <p14:tracePt t="91770" x="6083300" y="4425950"/>
          <p14:tracePt t="91785" x="6089650" y="4419600"/>
          <p14:tracePt t="91808" x="6102350" y="4425950"/>
          <p14:tracePt t="91808" x="6108700" y="4425950"/>
          <p14:tracePt t="91821" x="6115050" y="4425950"/>
          <p14:tracePt t="91821" x="6127750" y="4425950"/>
          <p14:tracePt t="91837" x="6134100" y="4432300"/>
          <p14:tracePt t="91837" x="6146800" y="4432300"/>
          <p14:tracePt t="91854" x="6153150" y="4432300"/>
          <p14:tracePt t="91854" x="6159500" y="4432300"/>
          <p14:tracePt t="91870" x="6165850" y="4438650"/>
          <p14:tracePt t="91870" x="6172200" y="4438650"/>
          <p14:tracePt t="91888" x="6178550" y="4438650"/>
          <p14:tracePt t="91902" x="6172200" y="4432300"/>
          <p14:tracePt t="91940" x="6165850" y="4432300"/>
          <p14:tracePt t="91956" x="6159500" y="4432300"/>
          <p14:tracePt t="91964" x="6153150" y="4432300"/>
          <p14:tracePt t="91974" x="6146800" y="4432300"/>
          <p14:tracePt t="91974" x="6140450" y="4438650"/>
          <p14:tracePt t="91990" x="6134100" y="4438650"/>
          <p14:tracePt t="92008" x="6127750" y="4445000"/>
          <p14:tracePt t="92032" x="6134100" y="4451350"/>
          <p14:tracePt t="92052" x="6140450" y="4451350"/>
          <p14:tracePt t="92068" x="6146800" y="4451350"/>
          <p14:tracePt t="92084" x="6153150" y="4451350"/>
          <p14:tracePt t="92100" x="6140450" y="4451350"/>
          <p14:tracePt t="92152" x="6134100" y="4451350"/>
          <p14:tracePt t="92161" x="6121400" y="4451350"/>
          <p14:tracePt t="92169" x="6108700" y="4451350"/>
          <p14:tracePt t="92169" x="6070600" y="4451350"/>
          <p14:tracePt t="92189" x="6045200" y="4457700"/>
          <p14:tracePt t="92189" x="6013450" y="4457700"/>
          <p14:tracePt t="92205" x="5981700" y="4464050"/>
          <p14:tracePt t="92205" x="5943600" y="4470400"/>
          <p14:tracePt t="92222" x="5905500" y="4476750"/>
          <p14:tracePt t="92222" x="5854700" y="4489450"/>
          <p14:tracePt t="92222" x="5797550" y="4502150"/>
          <p14:tracePt t="92241" x="5740400" y="4514850"/>
          <p14:tracePt t="92253" x="5670550" y="4533900"/>
          <p14:tracePt t="92253" x="5600700" y="4552950"/>
          <p14:tracePt t="92274" x="5429250" y="4597400"/>
          <p14:tracePt t="92274" x="5340350" y="4629150"/>
          <p14:tracePt t="92289" x="5238750" y="4660900"/>
          <p14:tracePt t="92289" x="5137150" y="4692650"/>
          <p14:tracePt t="92305" x="5035550" y="4730750"/>
          <p14:tracePt t="92305" x="4927600" y="4775200"/>
          <p14:tracePt t="92305" x="4819650" y="4813300"/>
          <p14:tracePt t="92325" x="4711700" y="4864100"/>
          <p14:tracePt t="92337" x="4597400" y="4908550"/>
          <p14:tracePt t="92337" x="4362450" y="5010150"/>
          <p14:tracePt t="92356" x="4241800" y="5060950"/>
          <p14:tracePt t="92356" x="4127500" y="5111750"/>
          <p14:tracePt t="92373" x="4006850" y="5168900"/>
          <p14:tracePt t="92373" x="3886200" y="5219700"/>
          <p14:tracePt t="92389" x="3771900" y="5270500"/>
          <p14:tracePt t="92389" x="3657600" y="5321300"/>
          <p14:tracePt t="92406" x="3441700" y="5422900"/>
          <p14:tracePt t="92406" x="3333750" y="5473700"/>
          <p14:tracePt t="92423" x="3225800" y="5518150"/>
          <p14:tracePt t="92423" x="3124200" y="5562600"/>
          <p14:tracePt t="92439" x="3022600" y="5607050"/>
          <p14:tracePt t="92439" x="2914650" y="5651500"/>
          <p14:tracePt t="92456" x="2813050" y="5695950"/>
          <p14:tracePt t="92456" x="2622550" y="5772150"/>
          <p14:tracePt t="92474" x="2527300" y="5810250"/>
          <p14:tracePt t="92474" x="2438400" y="5848350"/>
          <p14:tracePt t="92490" x="2355850" y="5880100"/>
          <p14:tracePt t="92490" x="2279650" y="5918200"/>
          <p14:tracePt t="92506" x="2209800" y="5949950"/>
          <p14:tracePt t="92506" x="2139950" y="5975350"/>
          <p14:tracePt t="92524" x="2076450" y="6007100"/>
          <p14:tracePt t="92524" x="2019300" y="6026150"/>
          <p14:tracePt t="92524" x="1962150" y="6051550"/>
          <p14:tracePt t="92542" x="1911350" y="6070600"/>
          <p14:tracePt t="92542" x="1860550" y="6096000"/>
          <p14:tracePt t="92557" x="1816100" y="6108700"/>
          <p14:tracePt t="92557" x="1778000" y="6121400"/>
          <p14:tracePt t="92574" x="1739900" y="6140450"/>
          <p14:tracePt t="92574" x="1701800" y="6146800"/>
          <p14:tracePt t="92590" x="1670050" y="6159500"/>
          <p14:tracePt t="92590" x="1644650" y="6172200"/>
          <p14:tracePt t="92590" x="1619250" y="6184900"/>
          <p14:tracePt t="92608" x="1606550" y="6191250"/>
          <p14:tracePt t="92622" x="1587500" y="6197600"/>
          <p14:tracePt t="92622" x="1568450" y="6210300"/>
          <p14:tracePt t="92641" x="1568450" y="6216650"/>
          <p14:tracePt t="92655" x="1574800" y="6223000"/>
          <p14:tracePt t="92672" x="1581150" y="6223000"/>
          <p14:tracePt t="92672" x="1593850" y="6223000"/>
          <p14:tracePt t="92672" x="1600200" y="6216650"/>
          <p14:tracePt t="92693" x="1606550" y="6216650"/>
          <p14:tracePt t="92705" x="1612900" y="6216650"/>
          <p14:tracePt t="92722" x="1619250" y="6223000"/>
          <p14:tracePt t="92745" x="1612900" y="6223000"/>
          <p14:tracePt t="92773" x="1606550" y="6223000"/>
          <p14:tracePt t="92788" x="1600200" y="6223000"/>
          <p14:tracePt t="92804" x="1593850" y="6223000"/>
          <p14:tracePt t="92813" x="1587500" y="6229350"/>
          <p14:tracePt t="92829" x="1581150" y="6235700"/>
          <p14:tracePt t="92839" x="1581150" y="6242050"/>
          <p14:tracePt t="92839" x="1574800" y="6254750"/>
          <p14:tracePt t="92857" x="1574800" y="6261100"/>
          <p14:tracePt t="92857" x="1574800" y="6267450"/>
          <p14:tracePt t="92874" x="1574800" y="6273800"/>
          <p14:tracePt t="92874" x="1574800" y="6280150"/>
          <p14:tracePt t="92892" x="1581150" y="6280150"/>
          <p14:tracePt t="92916" x="1587500" y="6280150"/>
          <p14:tracePt t="92932" x="1587500" y="6267450"/>
          <p14:tracePt t="92941" x="1600200" y="6267450"/>
          <p14:tracePt t="92956" x="1606550" y="6261100"/>
          <p14:tracePt t="92972" x="1612900" y="6261100"/>
          <p14:tracePt t="92972" x="1619250" y="6254750"/>
          <p14:tracePt t="92972" x="1625600" y="6248400"/>
          <p14:tracePt t="92994" x="1631950" y="6242050"/>
          <p14:tracePt t="93006" x="1651000" y="6216650"/>
          <p14:tracePt t="93006" x="1657350" y="61976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381000" y="533400"/>
            <a:ext cx="8229600" cy="685800"/>
          </a:xfrm>
        </p:spPr>
        <p:txBody>
          <a:bodyPr/>
          <a:lstStyle/>
          <a:p>
            <a:r>
              <a:rPr lang="ja-JP" altLang="en-US"/>
              <a:t>見積もった誤差と真の誤差を比較すると</a:t>
            </a:r>
          </a:p>
        </p:txBody>
      </p:sp>
      <p:sp>
        <p:nvSpPr>
          <p:cNvPr id="588840" name="Text Box 40"/>
          <p:cNvSpPr txBox="1">
            <a:spLocks noChangeArrowheads="1"/>
          </p:cNvSpPr>
          <p:nvPr/>
        </p:nvSpPr>
        <p:spPr bwMode="auto">
          <a:xfrm>
            <a:off x="457200" y="1295400"/>
            <a:ext cx="3241675" cy="457200"/>
          </a:xfrm>
          <a:prstGeom prst="rect">
            <a:avLst/>
          </a:prstGeom>
          <a:noFill/>
          <a:ln w="38100">
            <a:noFill/>
            <a:miter lim="800000"/>
            <a:headEnd/>
            <a:tailEnd/>
          </a:ln>
          <a:effectLst/>
        </p:spPr>
        <p:txBody>
          <a:bodyPr wrap="none">
            <a:spAutoFit/>
          </a:bodyPr>
          <a:lstStyle/>
          <a:p>
            <a:r>
              <a:rPr lang="ja-JP" altLang="en-US"/>
              <a:t>さきほど見積もった誤差</a:t>
            </a:r>
          </a:p>
        </p:txBody>
      </p:sp>
      <p:sp>
        <p:nvSpPr>
          <p:cNvPr id="588841" name="Text Box 41"/>
          <p:cNvSpPr txBox="1">
            <a:spLocks noChangeArrowheads="1"/>
          </p:cNvSpPr>
          <p:nvPr/>
        </p:nvSpPr>
        <p:spPr bwMode="auto">
          <a:xfrm>
            <a:off x="5029200" y="1295400"/>
            <a:ext cx="1708150" cy="457200"/>
          </a:xfrm>
          <a:prstGeom prst="rect">
            <a:avLst/>
          </a:prstGeom>
          <a:noFill/>
          <a:ln w="38100">
            <a:noFill/>
            <a:miter lim="800000"/>
            <a:headEnd/>
            <a:tailEnd/>
          </a:ln>
          <a:effectLst/>
        </p:spPr>
        <p:txBody>
          <a:bodyPr wrap="none">
            <a:spAutoFit/>
          </a:bodyPr>
          <a:lstStyle/>
          <a:p>
            <a:r>
              <a:rPr lang="ja-JP" altLang="en-US"/>
              <a:t>本当の誤差</a:t>
            </a:r>
          </a:p>
        </p:txBody>
      </p:sp>
      <p:sp>
        <p:nvSpPr>
          <p:cNvPr id="588879" name="Text Box 79"/>
          <p:cNvSpPr txBox="1">
            <a:spLocks noChangeArrowheads="1"/>
          </p:cNvSpPr>
          <p:nvPr/>
        </p:nvSpPr>
        <p:spPr bwMode="auto">
          <a:xfrm>
            <a:off x="746125" y="4973638"/>
            <a:ext cx="5761038" cy="457200"/>
          </a:xfrm>
          <a:prstGeom prst="rect">
            <a:avLst/>
          </a:prstGeom>
          <a:noFill/>
          <a:ln w="38100">
            <a:noFill/>
            <a:miter lim="800000"/>
            <a:headEnd/>
            <a:tailEnd/>
          </a:ln>
          <a:effectLst/>
        </p:spPr>
        <p:txBody>
          <a:bodyPr wrap="none">
            <a:spAutoFit/>
          </a:bodyPr>
          <a:lstStyle/>
          <a:p>
            <a:r>
              <a:rPr lang="ja-JP" altLang="en-US"/>
              <a:t>処理の効果が本当にあったのかを検定する</a:t>
            </a:r>
          </a:p>
        </p:txBody>
      </p:sp>
      <p:sp>
        <p:nvSpPr>
          <p:cNvPr id="588880" name="Text Box 80"/>
          <p:cNvSpPr txBox="1">
            <a:spLocks noChangeArrowheads="1"/>
          </p:cNvSpPr>
          <p:nvPr/>
        </p:nvSpPr>
        <p:spPr bwMode="auto">
          <a:xfrm>
            <a:off x="685800" y="5486400"/>
            <a:ext cx="7894638" cy="822325"/>
          </a:xfrm>
          <a:prstGeom prst="rect">
            <a:avLst/>
          </a:prstGeom>
          <a:noFill/>
          <a:ln w="38100">
            <a:noFill/>
            <a:miter lim="800000"/>
            <a:headEnd/>
            <a:tailEnd/>
          </a:ln>
          <a:effectLst/>
        </p:spPr>
        <p:txBody>
          <a:bodyPr>
            <a:spAutoFit/>
          </a:bodyPr>
          <a:lstStyle/>
          <a:p>
            <a:r>
              <a:rPr lang="ja-JP" altLang="en-US"/>
              <a:t>誤差変動に比べて，処理の変動の方が十分に大きいことをＦ検定で検定する</a:t>
            </a:r>
          </a:p>
        </p:txBody>
      </p:sp>
      <p:graphicFrame>
        <p:nvGraphicFramePr>
          <p:cNvPr id="588881" name="Group 81"/>
          <p:cNvGraphicFramePr>
            <a:graphicFrameLocks noGrp="1"/>
          </p:cNvGraphicFramePr>
          <p:nvPr/>
        </p:nvGraphicFramePr>
        <p:xfrm>
          <a:off x="323850" y="1916113"/>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ＭＳ Ｐゴシック" charset="-128"/>
                          <a:ea typeface="ＭＳ Ｐゴシック" charset="-128"/>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88918" name="Group 118"/>
          <p:cNvGraphicFramePr>
            <a:graphicFrameLocks noGrp="1"/>
          </p:cNvGraphicFramePr>
          <p:nvPr/>
        </p:nvGraphicFramePr>
        <p:xfrm>
          <a:off x="5003800" y="1916113"/>
          <a:ext cx="3816350" cy="2743200"/>
        </p:xfrm>
        <a:graphic>
          <a:graphicData uri="http://schemas.openxmlformats.org/drawingml/2006/table">
            <a:tbl>
              <a:tblPr/>
              <a:tblGrid>
                <a:gridCol w="360363"/>
                <a:gridCol w="1152525"/>
                <a:gridCol w="1152525"/>
                <a:gridCol w="1150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7125"/>
    </mc:Choice>
    <mc:Fallback>
      <p:transition spd="slow" advTm="57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entr" presetSubtype="0" fill="hold" nodeType="withEffect">
                                  <p:stCondLst>
                                    <p:cond delay="0"/>
                                  </p:stCondLst>
                                  <p:childTnLst>
                                    <p:set>
                                      <p:cBhvr>
                                        <p:cTn id="8" dur="1" fill="hold">
                                          <p:stCondLst>
                                            <p:cond delay="0"/>
                                          </p:stCondLst>
                                        </p:cTn>
                                        <p:tgtEl>
                                          <p:spTgt spid="5888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 x="2317750" y="4286250"/>
          <p14:tracePt t="2316" x="2298700" y="4292600"/>
          <p14:tracePt t="2321" x="2273300" y="4305300"/>
          <p14:tracePt t="2321" x="2197100" y="4330700"/>
          <p14:tracePt t="2345" x="2152650" y="4349750"/>
          <p14:tracePt t="2345" x="2101850" y="4362450"/>
          <p14:tracePt t="2360" x="2051050" y="4375150"/>
          <p14:tracePt t="2360" x="2000250" y="4381500"/>
          <p14:tracePt t="2377" x="1943100" y="4381500"/>
          <p14:tracePt t="2377" x="1885950" y="4381500"/>
          <p14:tracePt t="2394" x="1828800" y="4375150"/>
          <p14:tracePt t="2394" x="1765300" y="4362450"/>
          <p14:tracePt t="2394" x="1701800" y="4343400"/>
          <p14:tracePt t="2413" x="1638300" y="4324350"/>
          <p14:tracePt t="2425" x="1568450" y="4298950"/>
          <p14:tracePt t="2425" x="1435100" y="4241800"/>
          <p14:tracePt t="2444" x="1371600" y="4203700"/>
          <p14:tracePt t="2444" x="1301750" y="4159250"/>
          <p14:tracePt t="2460" x="1238250" y="4121150"/>
          <p14:tracePt t="2460" x="1181100" y="4070350"/>
          <p14:tracePt t="2477" x="1123950" y="4019550"/>
          <p14:tracePt t="2477" x="1073150" y="3962400"/>
          <p14:tracePt t="2477" x="1022350" y="3898900"/>
          <p14:tracePt t="2496" x="984250" y="3835400"/>
          <p14:tracePt t="2496" x="939800" y="3765550"/>
          <p14:tracePt t="2511" x="908050" y="3695700"/>
          <p14:tracePt t="2511" x="876300" y="3613150"/>
          <p14:tracePt t="2528" x="844550" y="3530600"/>
          <p14:tracePt t="2528" x="819150" y="3448050"/>
          <p14:tracePt t="2544" x="800100" y="3359150"/>
          <p14:tracePt t="2544" x="781050" y="3270250"/>
          <p14:tracePt t="2561" x="774700" y="3181350"/>
          <p14:tracePt t="2561" x="774700" y="3003550"/>
          <p14:tracePt t="2578" x="781050" y="2914650"/>
          <p14:tracePt t="2578" x="800100" y="2825750"/>
          <p14:tracePt t="2594" x="825500" y="2736850"/>
          <p14:tracePt t="2594" x="857250" y="2647950"/>
          <p14:tracePt t="2611" x="895350" y="2565400"/>
          <p14:tracePt t="2611" x="996950" y="2400300"/>
          <p14:tracePt t="2628" x="1054100" y="2330450"/>
          <p14:tracePt t="2628" x="1117600" y="2254250"/>
          <p14:tracePt t="2645" x="1187450" y="2190750"/>
          <p14:tracePt t="2645" x="1257300" y="2133600"/>
          <p14:tracePt t="2661" x="1333500" y="2076450"/>
          <p14:tracePt t="2661" x="1416050" y="2032000"/>
          <p14:tracePt t="2678" x="1498600" y="1987550"/>
          <p14:tracePt t="2678" x="1587500" y="1949450"/>
          <p14:tracePt t="2678" x="1676400" y="1917700"/>
          <p14:tracePt t="2697" x="1771650" y="1892300"/>
          <p14:tracePt t="2710" x="1860550" y="1860550"/>
          <p14:tracePt t="2710" x="2044700" y="1822450"/>
          <p14:tracePt t="2729" x="2139950" y="1809750"/>
          <p14:tracePt t="2729" x="2228850" y="1797050"/>
          <p14:tracePt t="2745" x="2317750" y="1790700"/>
          <p14:tracePt t="2745" x="2406650" y="1790700"/>
          <p14:tracePt t="2745" x="2495550" y="1790700"/>
          <p14:tracePt t="2765" x="2584450" y="1797050"/>
          <p14:tracePt t="2777" x="2667000" y="1809750"/>
          <p14:tracePt t="2777" x="2755900" y="1822450"/>
          <p14:tracePt t="2777" x="2832100" y="1841500"/>
          <p14:tracePt t="2797" x="2914650" y="1866900"/>
          <p14:tracePt t="2797" x="2990850" y="1892300"/>
          <p14:tracePt t="2812" x="3067050" y="1924050"/>
          <p14:tracePt t="2812" x="3136900" y="1962150"/>
          <p14:tracePt t="2828" x="3206750" y="2006600"/>
          <p14:tracePt t="2828" x="3276600" y="2057400"/>
          <p14:tracePt t="2845" x="3340100" y="2114550"/>
          <p14:tracePt t="2845" x="3397250" y="2178050"/>
          <p14:tracePt t="2845" x="3454400" y="2247900"/>
          <p14:tracePt t="2865" x="3505200" y="2317750"/>
          <p14:tracePt t="2865" x="3556000" y="2400300"/>
          <p14:tracePt t="2879" x="3594100" y="2489200"/>
          <p14:tracePt t="2879" x="3632200" y="2578100"/>
          <p14:tracePt t="2896" x="3663950" y="2667000"/>
          <p14:tracePt t="2896" x="3695700" y="2762250"/>
          <p14:tracePt t="2912" x="3721100" y="2857500"/>
          <p14:tracePt t="2912" x="3752850" y="3041650"/>
          <p14:tracePt t="2929" x="3759200" y="3136900"/>
          <p14:tracePt t="2929" x="3759200" y="3225800"/>
          <p14:tracePt t="2945" x="3752850" y="3321050"/>
          <p14:tracePt t="2945" x="3746500" y="3422650"/>
          <p14:tracePt t="2962" x="3727450" y="3517900"/>
          <p14:tracePt t="2962" x="3702050" y="3613150"/>
          <p14:tracePt t="2978" x="3670300" y="3714750"/>
          <p14:tracePt t="2978" x="3587750" y="3892550"/>
          <p14:tracePt t="2996" x="3543300" y="3975100"/>
          <p14:tracePt t="2996" x="3492500" y="4057650"/>
          <p14:tracePt t="3012" x="3441700" y="4127500"/>
          <p14:tracePt t="3012" x="3384550" y="4191000"/>
          <p14:tracePt t="3029" x="3321050" y="4254500"/>
          <p14:tracePt t="3029" x="3263900" y="4311650"/>
          <p14:tracePt t="3029" x="3200400" y="4362450"/>
          <p14:tracePt t="3048" x="3136900" y="4406900"/>
          <p14:tracePt t="3060" x="3073400" y="4445000"/>
          <p14:tracePt t="3060" x="2959100" y="4495800"/>
          <p14:tracePt t="3080" x="2914650" y="4514850"/>
          <p14:tracePt t="3080" x="2870200" y="4527550"/>
          <p14:tracePt t="3096" x="2832100" y="4533900"/>
          <p14:tracePt t="3096" x="2800350" y="4533900"/>
          <p14:tracePt t="3112" x="2774950" y="4527550"/>
          <p14:tracePt t="3112" x="2762250" y="4521200"/>
          <p14:tracePt t="3129" x="2755900" y="4508500"/>
          <p14:tracePt t="3129" x="2762250" y="4489450"/>
          <p14:tracePt t="3129" x="2768600" y="4470400"/>
          <p14:tracePt t="3148" x="2787650" y="4451350"/>
          <p14:tracePt t="3160" x="2819400" y="4425950"/>
          <p14:tracePt t="3160" x="2895600" y="4381500"/>
          <p14:tracePt t="3179" x="2940050" y="4356100"/>
          <p14:tracePt t="3179" x="2997200" y="4330700"/>
          <p14:tracePt t="3195" x="3054350" y="4311650"/>
          <p14:tracePt t="3195" x="3124200" y="4298950"/>
          <p14:tracePt t="3212" x="3194050" y="4279900"/>
          <p14:tracePt t="3212" x="3359150" y="4254500"/>
          <p14:tracePt t="3229" x="3448050" y="4241800"/>
          <p14:tracePt t="3229" x="3543300" y="4229100"/>
          <p14:tracePt t="3246" x="3644900" y="4222750"/>
          <p14:tracePt t="3246" x="3759200" y="4210050"/>
          <p14:tracePt t="3264" x="3873500" y="4203700"/>
          <p14:tracePt t="3264" x="3987800" y="4203700"/>
          <p14:tracePt t="3279" x="4108450" y="4197350"/>
          <p14:tracePt t="3279" x="4356100" y="4191000"/>
          <p14:tracePt t="3296" x="4476750" y="4197350"/>
          <p14:tracePt t="3296" x="4597400" y="4197350"/>
          <p14:tracePt t="3313" x="4711700" y="4197350"/>
          <p14:tracePt t="3313" x="4832350" y="4203700"/>
          <p14:tracePt t="3330" x="4940300" y="4210050"/>
          <p14:tracePt t="3330" x="5048250" y="4216400"/>
          <p14:tracePt t="3330" x="5149850" y="4222750"/>
          <p14:tracePt t="3348" x="5245100" y="4229100"/>
          <p14:tracePt t="3361" x="5334000" y="4235450"/>
          <p14:tracePt t="3361" x="5499100" y="4241800"/>
          <p14:tracePt t="3380" x="5575300" y="4248150"/>
          <p14:tracePt t="3380" x="5645150" y="4248150"/>
          <p14:tracePt t="3396" x="5708650" y="4254500"/>
          <p14:tracePt t="3396" x="5765800" y="4254500"/>
          <p14:tracePt t="3413" x="5822950" y="4254500"/>
          <p14:tracePt t="3413" x="5867400" y="4260850"/>
          <p14:tracePt t="3413" x="5911850" y="4260850"/>
          <p14:tracePt t="3432" x="5949950" y="4267200"/>
          <p14:tracePt t="3444" x="5981700" y="4273550"/>
          <p14:tracePt t="3444" x="6026150" y="4286250"/>
          <p14:tracePt t="3463" x="6038850" y="4292600"/>
          <p14:tracePt t="3463" x="6051550" y="4305300"/>
          <p14:tracePt t="3480" x="6064250" y="4311650"/>
          <p14:tracePt t="3480" x="6070600" y="4318000"/>
          <p14:tracePt t="3497" x="6070600" y="4330700"/>
          <p14:tracePt t="3497" x="6076950" y="4337050"/>
          <p14:tracePt t="3497" x="6076950" y="4343400"/>
          <p14:tracePt t="3516" x="6076950" y="4349750"/>
          <p14:tracePt t="3516" x="6076950" y="4356100"/>
          <p14:tracePt t="3530" x="6076950" y="4362450"/>
          <p14:tracePt t="3530" x="6076950" y="4368800"/>
          <p14:tracePt t="3547" x="6076950" y="4375150"/>
          <p14:tracePt t="3547" x="6076950" y="4387850"/>
          <p14:tracePt t="3563" x="6076950" y="4394200"/>
          <p14:tracePt t="3563" x="6076950" y="4400550"/>
          <p14:tracePt t="3580" x="6076950" y="4406900"/>
          <p14:tracePt t="3580" x="6070600" y="4419600"/>
          <p14:tracePt t="3597" x="6076950" y="4425950"/>
          <p14:tracePt t="3612" x="6083300" y="4432300"/>
          <p14:tracePt t="3629" x="6089650" y="4432300"/>
          <p14:tracePt t="3629" x="6096000" y="4432300"/>
          <p14:tracePt t="3648" x="6102350" y="4438650"/>
          <p14:tracePt t="3648" x="6108700" y="4438650"/>
          <p14:tracePt t="3665" x="6115050" y="4438650"/>
          <p14:tracePt t="3665" x="6121400" y="4438650"/>
          <p14:tracePt t="3680" x="6127750" y="4445000"/>
          <p14:tracePt t="3696" x="6134100" y="4451350"/>
          <p14:tracePt t="3696" x="6140450" y="4451350"/>
          <p14:tracePt t="3696" x="6146800" y="4457700"/>
          <p14:tracePt t="3716" x="6153150" y="4464050"/>
          <p14:tracePt t="3729" x="6159500" y="4470400"/>
          <p14:tracePt t="3729" x="6165850" y="4483100"/>
          <p14:tracePt t="3748" x="6172200" y="4489450"/>
          <p14:tracePt t="3748" x="6178550" y="4495800"/>
          <p14:tracePt t="3765" x="6184900" y="4508500"/>
          <p14:tracePt t="3765" x="6191250" y="4514850"/>
          <p14:tracePt t="3765" x="6197600" y="4514850"/>
          <p14:tracePt t="3784" x="6203950" y="4521200"/>
          <p14:tracePt t="3796" x="6210300" y="4527550"/>
          <p14:tracePt t="3813" x="6223000" y="4533900"/>
          <p14:tracePt t="3813" x="6229350" y="4533900"/>
          <p14:tracePt t="3831" x="6235700" y="4540250"/>
          <p14:tracePt t="3846" x="6248400" y="4540250"/>
          <p14:tracePt t="3863" x="6254750" y="4540250"/>
          <p14:tracePt t="3880" x="6261100" y="4540250"/>
          <p14:tracePt t="3896" x="6261100" y="4546600"/>
          <p14:tracePt t="3947" x="6254750" y="4552950"/>
          <p14:tracePt t="3971" x="6248400" y="4559300"/>
          <p14:tracePt t="3987" x="6248400" y="4565650"/>
          <p14:tracePt t="3999" x="6242050" y="4565650"/>
          <p14:tracePt t="4015" x="6242050" y="4572000"/>
          <p14:tracePt t="4031" x="6242050" y="4578350"/>
          <p14:tracePt t="4047" x="6242050" y="4584700"/>
          <p14:tracePt t="4060" x="6242050" y="4591050"/>
          <p14:tracePt t="4076" x="6235700" y="4597400"/>
          <p14:tracePt t="4099" x="6242050" y="4597400"/>
          <p14:tracePt t="4176" x="6248400" y="4603750"/>
          <p14:tracePt t="4195" x="6254750" y="4603750"/>
          <p14:tracePt t="4211" x="6261100" y="4610100"/>
          <p14:tracePt t="4235" x="6267450" y="4616450"/>
          <p14:tracePt t="4279" x="6273800" y="4616450"/>
          <p14:tracePt t="4308" x="6280150" y="4616450"/>
          <p14:tracePt t="4331" x="6286500" y="4616450"/>
          <p14:tracePt t="4359" x="6292850" y="4610100"/>
          <p14:tracePt t="4376" x="6305550" y="4610100"/>
          <p14:tracePt t="4392" x="6311900" y="4603750"/>
          <p14:tracePt t="4408" x="6318250" y="4603750"/>
          <p14:tracePt t="4427" x="6324600" y="4597400"/>
          <p14:tracePt t="4475" x="6330950" y="4597400"/>
          <p14:tracePt t="4496" x="6337300" y="4597400"/>
          <p14:tracePt t="4528" x="6343650" y="4597400"/>
          <p14:tracePt t="4556" x="6350000" y="4597400"/>
          <p14:tracePt t="4608" x="6356350" y="4591050"/>
          <p14:tracePt t="4640" x="6362700" y="4591050"/>
          <p14:tracePt t="4684" x="6369050" y="4591050"/>
          <p14:tracePt t="4728" x="6375400" y="4591050"/>
          <p14:tracePt t="4759" x="6381750" y="4584700"/>
          <p14:tracePt t="4915" x="6388100" y="4584700"/>
          <p14:tracePt t="4931" x="6394450" y="4584700"/>
          <p14:tracePt t="4948" x="6400800" y="4578350"/>
          <p14:tracePt t="4960" x="6407150" y="4578350"/>
          <p14:tracePt t="4976" x="6413500" y="4584700"/>
          <p14:tracePt t="4992" x="6419850" y="4584700"/>
          <p14:tracePt t="5015" x="6419850" y="4591050"/>
          <p14:tracePt t="5036" x="6426200" y="4591050"/>
          <p14:tracePt t="5067" x="6432550" y="4597400"/>
          <p14:tracePt t="5112" x="6438900" y="4591050"/>
          <p14:tracePt t="5147" x="6445250" y="4584700"/>
          <p14:tracePt t="5172" x="6445250" y="4578350"/>
          <p14:tracePt t="5187" x="6451600" y="4572000"/>
          <p14:tracePt t="5199" x="6457950" y="4572000"/>
          <p14:tracePt t="5208" x="6464300" y="4559300"/>
          <p14:tracePt t="5224" x="6470650" y="4552950"/>
          <p14:tracePt t="5239" x="6483350" y="4546600"/>
          <p14:tracePt t="5256" x="6489700" y="4540250"/>
          <p14:tracePt t="5268" x="6496050" y="4533900"/>
          <p14:tracePt t="5284" x="6502400" y="4533900"/>
          <p14:tracePt t="5301" x="6508750" y="4533900"/>
          <p14:tracePt t="5318" x="6515100" y="4527550"/>
          <p14:tracePt t="5335" x="6521450" y="4527550"/>
          <p14:tracePt t="5440" x="6521450" y="4521200"/>
          <p14:tracePt t="5464" x="6527800" y="4514850"/>
          <p14:tracePt t="5480" x="6534150" y="4508500"/>
          <p14:tracePt t="5496" x="6540500" y="4502150"/>
          <p14:tracePt t="5508" x="6546850" y="4495800"/>
          <p14:tracePt t="5524" x="6553200" y="4489450"/>
          <p14:tracePt t="5540" x="6559550" y="4483100"/>
          <p14:tracePt t="5556" x="6565900" y="4476750"/>
          <p14:tracePt t="5569" x="6565900" y="4470400"/>
          <p14:tracePt t="5569" x="6565900" y="4464050"/>
          <p14:tracePt t="5587" x="6565900" y="4457700"/>
          <p14:tracePt t="5602" x="6572250" y="4451350"/>
          <p14:tracePt t="5619" x="6572250" y="4445000"/>
          <p14:tracePt t="5636" x="6572250" y="4438650"/>
          <p14:tracePt t="5653" x="6578600" y="4432300"/>
          <p14:tracePt t="5669" x="6584950" y="4432300"/>
          <p14:tracePt t="5686" x="6591300" y="4425950"/>
          <p14:tracePt t="5703" x="6597650" y="4425950"/>
          <p14:tracePt t="5720" x="6604000" y="4425950"/>
          <p14:tracePt t="5736" x="6610350" y="4425950"/>
          <p14:tracePt t="5753" x="6616700" y="4432300"/>
          <p14:tracePt t="5753" x="6623050" y="4432300"/>
          <p14:tracePt t="5773" x="6629400" y="4432300"/>
          <p14:tracePt t="5789" x="6635750" y="4432300"/>
          <p14:tracePt t="5803" x="6642100" y="4438650"/>
          <p14:tracePt t="5819" x="6648450" y="4445000"/>
          <p14:tracePt t="5836" x="6654800" y="4451350"/>
          <p14:tracePt t="5853" x="6654800" y="4457700"/>
          <p14:tracePt t="5870" x="6661150" y="4464050"/>
          <p14:tracePt t="5886" x="6654800" y="4470400"/>
          <p14:tracePt t="5903" x="6654800" y="4476750"/>
          <p14:tracePt t="5903" x="6648450" y="4476750"/>
          <p14:tracePt t="5922" x="6635750" y="4483100"/>
          <p14:tracePt t="5922" x="6629400" y="4489450"/>
          <p14:tracePt t="5939" x="6616700" y="4495800"/>
          <p14:tracePt t="5939" x="6610350" y="4502150"/>
          <p14:tracePt t="5955" x="6597650" y="4508500"/>
          <p14:tracePt t="5955" x="6578600" y="4521200"/>
          <p14:tracePt t="5972" x="6559550" y="4527550"/>
          <p14:tracePt t="5972" x="6527800" y="4546600"/>
          <p14:tracePt t="5989" x="6502400" y="4552950"/>
          <p14:tracePt t="5989" x="6477000" y="4559300"/>
          <p14:tracePt t="6007" x="6451600" y="4565650"/>
          <p14:tracePt t="6007" x="6426200" y="4572000"/>
          <p14:tracePt t="6024" x="6394450" y="4578350"/>
          <p14:tracePt t="6024" x="6362700" y="4584700"/>
          <p14:tracePt t="6024" x="6330950" y="4584700"/>
          <p14:tracePt t="6042" x="6292850" y="4584700"/>
          <p14:tracePt t="6055" x="6254750" y="4584700"/>
          <p14:tracePt t="6055" x="6165850" y="4572000"/>
          <p14:tracePt t="6074" x="6121400" y="4565650"/>
          <p14:tracePt t="6074" x="6076950" y="4552950"/>
          <p14:tracePt t="6090" x="6026150" y="4540250"/>
          <p14:tracePt t="6090" x="5981700" y="4527550"/>
          <p14:tracePt t="6107" x="5930900" y="4502150"/>
          <p14:tracePt t="6107" x="5880100" y="4483100"/>
          <p14:tracePt t="6107" x="5835650" y="4451350"/>
          <p14:tracePt t="6126" x="5784850" y="4419600"/>
          <p14:tracePt t="6138" x="5734050" y="4381500"/>
          <p14:tracePt t="6138" x="5638800" y="4298950"/>
          <p14:tracePt t="6157" x="5588000" y="4248150"/>
          <p14:tracePt t="6157" x="5543550" y="4191000"/>
          <p14:tracePt t="6174" x="5505450" y="4133850"/>
          <p14:tracePt t="6174" x="5461000" y="4070350"/>
          <p14:tracePt t="6190" x="5429250" y="4000500"/>
          <p14:tracePt t="6190" x="5391150" y="3924300"/>
          <p14:tracePt t="6190" x="5365750" y="3835400"/>
          <p14:tracePt t="6209" x="5334000" y="3746500"/>
          <p14:tracePt t="6209" x="5314950" y="3651250"/>
          <p14:tracePt t="6224" x="5289550" y="3556000"/>
          <p14:tracePt t="6224" x="5276850" y="3454400"/>
          <p14:tracePt t="6241" x="5257800" y="3359150"/>
          <p14:tracePt t="6241" x="5251450" y="3257550"/>
          <p14:tracePt t="6257" x="5245100" y="3155950"/>
          <p14:tracePt t="6257" x="5245100" y="3060700"/>
          <p14:tracePt t="6257" x="5251450" y="2959100"/>
          <p14:tracePt t="6277" x="5257800" y="2857500"/>
          <p14:tracePt t="6277" x="5276850" y="2755900"/>
          <p14:tracePt t="6291" x="5295900" y="2647950"/>
          <p14:tracePt t="6291" x="5314950" y="2546350"/>
          <p14:tracePt t="6307" x="5346700" y="2438400"/>
          <p14:tracePt t="6307" x="5372100" y="2336800"/>
          <p14:tracePt t="6324" x="5410200" y="2235200"/>
          <p14:tracePt t="6324" x="5492750" y="2057400"/>
          <p14:tracePt t="6342" x="5543550" y="1981200"/>
          <p14:tracePt t="6342" x="5600700" y="1911350"/>
          <p14:tracePt t="6358" x="5657850" y="1854200"/>
          <p14:tracePt t="6358" x="5721350" y="1803400"/>
          <p14:tracePt t="6374" x="5791200" y="1752600"/>
          <p14:tracePt t="6374" x="5861050" y="1714500"/>
          <p14:tracePt t="6391" x="5930900" y="1676400"/>
          <p14:tracePt t="6391" x="6000750" y="1644650"/>
          <p14:tracePt t="6391" x="6076950" y="1619250"/>
          <p14:tracePt t="6410" x="6153150" y="1593850"/>
          <p14:tracePt t="6423" x="6223000" y="1568450"/>
          <p14:tracePt t="6423" x="6375400" y="1530350"/>
          <p14:tracePt t="6441" x="6457950" y="1517650"/>
          <p14:tracePt t="6441" x="6540500" y="1498600"/>
          <p14:tracePt t="6458" x="6616700" y="1492250"/>
          <p14:tracePt t="6458" x="6699250" y="1479550"/>
          <p14:tracePt t="6475" x="6788150" y="1473200"/>
          <p14:tracePt t="6475" x="6870700" y="1466850"/>
          <p14:tracePt t="6475" x="6953250" y="1466850"/>
          <p14:tracePt t="6494" x="7035800" y="1466850"/>
          <p14:tracePt t="6506" x="7118350" y="1473200"/>
          <p14:tracePt t="6506" x="7283450" y="1485900"/>
          <p14:tracePt t="6525" x="7366000" y="1498600"/>
          <p14:tracePt t="6525" x="7448550" y="1511300"/>
          <p14:tracePt t="6541" x="7524750" y="1530350"/>
          <p14:tracePt t="6541" x="7607300" y="1555750"/>
          <p14:tracePt t="6558" x="7689850" y="1581150"/>
          <p14:tracePt t="6558" x="7766050" y="1612900"/>
          <p14:tracePt t="6575" x="7924800" y="1689100"/>
          <p14:tracePt t="6575" x="8001000" y="1727200"/>
          <p14:tracePt t="6592" x="8077200" y="1771650"/>
          <p14:tracePt t="6592" x="8147050" y="1822450"/>
          <p14:tracePt t="6609" x="8216900" y="1873250"/>
          <p14:tracePt t="6609" x="8286750" y="1930400"/>
          <p14:tracePt t="6625" x="8350250" y="1987550"/>
          <p14:tracePt t="6625" x="8464550" y="2114550"/>
          <p14:tracePt t="6642" x="8521700" y="2184400"/>
          <p14:tracePt t="6642" x="8566150" y="2254250"/>
          <p14:tracePt t="6659" x="8610600" y="2330450"/>
          <p14:tracePt t="6659" x="8655050" y="2413000"/>
          <p14:tracePt t="6675" x="8693150" y="2489200"/>
          <p14:tracePt t="6675" x="8724900" y="2571750"/>
          <p14:tracePt t="6692" x="8756650" y="2654300"/>
          <p14:tracePt t="6692" x="8782050" y="2736850"/>
          <p14:tracePt t="6710" x="8820150" y="2895600"/>
          <p14:tracePt t="6710" x="8832850" y="2978150"/>
          <p14:tracePt t="6726" x="8845550" y="3054350"/>
          <p14:tracePt t="6726" x="8845550" y="3130550"/>
          <p14:tracePt t="6742" x="8845550" y="3206750"/>
          <p14:tracePt t="6742" x="8845550" y="3282950"/>
          <p14:tracePt t="6742" x="8839200" y="3352800"/>
          <p14:tracePt t="6761" x="8832850" y="3429000"/>
          <p14:tracePt t="6774" x="8820150" y="3498850"/>
          <p14:tracePt t="6774" x="8788400" y="3638550"/>
          <p14:tracePt t="6794" x="8769350" y="3708400"/>
          <p14:tracePt t="6794" x="8750300" y="3771900"/>
          <p14:tracePt t="6810" x="8718550" y="3835400"/>
          <p14:tracePt t="6810" x="8693150" y="3892550"/>
          <p14:tracePt t="6826" x="8661400" y="3943350"/>
          <p14:tracePt t="6826" x="8629650" y="4000500"/>
          <p14:tracePt t="6843" x="8591550" y="4044950"/>
          <p14:tracePt t="6843" x="8547100" y="4089400"/>
          <p14:tracePt t="6843" x="8502650" y="4127500"/>
          <p14:tracePt t="6862" x="8458200" y="4165600"/>
          <p14:tracePt t="6874" x="8407400" y="4197350"/>
          <p14:tracePt t="6874" x="8299450" y="4254500"/>
          <p14:tracePt t="6893" x="8242300" y="4273550"/>
          <p14:tracePt t="6893" x="8185150" y="4298950"/>
          <p14:tracePt t="6910" x="8128000" y="4318000"/>
          <p14:tracePt t="6910" x="8064500" y="4337050"/>
          <p14:tracePt t="6926" x="7994650" y="4356100"/>
          <p14:tracePt t="6926" x="7861300" y="4394200"/>
          <p14:tracePt t="6943" x="7791450" y="4413250"/>
          <p14:tracePt t="6943" x="7721600" y="4432300"/>
          <p14:tracePt t="6960" x="7651750" y="4451350"/>
          <p14:tracePt t="6960" x="7581900" y="4464050"/>
          <p14:tracePt t="6977" x="7512050" y="4483100"/>
          <p14:tracePt t="6977" x="7442200" y="4495800"/>
          <p14:tracePt t="6993" x="7378700" y="4508500"/>
          <p14:tracePt t="6993" x="7251700" y="4533900"/>
          <p14:tracePt t="7009" x="7194550" y="4546600"/>
          <p14:tracePt t="7009" x="7137400" y="4552950"/>
          <p14:tracePt t="7027" x="7086600" y="4559300"/>
          <p14:tracePt t="7027" x="7035800" y="4572000"/>
          <p14:tracePt t="7043" x="6991350" y="4572000"/>
          <p14:tracePt t="7043" x="6953250" y="4578350"/>
          <p14:tracePt t="7043" x="6921500" y="4584700"/>
          <p14:tracePt t="7063" x="6889750" y="4591050"/>
          <p14:tracePt t="7075" x="6858000" y="4597400"/>
          <p14:tracePt t="7075" x="6813550" y="4603750"/>
          <p14:tracePt t="7094" x="6800850" y="4603750"/>
          <p14:tracePt t="7094" x="6781800" y="4610100"/>
          <p14:tracePt t="7110" x="6769100" y="4610100"/>
          <p14:tracePt t="7110" x="6762750" y="4610100"/>
          <p14:tracePt t="7110" x="6756400" y="4616450"/>
          <p14:tracePt t="7130" x="6750050" y="4616450"/>
          <p14:tracePt t="7142" x="6743700" y="4622800"/>
          <p14:tracePt t="7162" x="6750050" y="4622800"/>
          <p14:tracePt t="7177" x="6756400" y="4622800"/>
          <p14:tracePt t="7192" x="6762750" y="4629150"/>
          <p14:tracePt t="7192" x="6769100" y="4629150"/>
          <p14:tracePt t="7211" x="6775450" y="4622800"/>
          <p14:tracePt t="7211" x="6781800" y="4622800"/>
          <p14:tracePt t="7228" x="6788150" y="4616450"/>
          <p14:tracePt t="7242" x="6794500" y="4616450"/>
          <p14:tracePt t="7259" x="6794500" y="4610100"/>
          <p14:tracePt t="7276" x="6788150" y="4616450"/>
          <p14:tracePt t="7333" x="6788150" y="4622800"/>
          <p14:tracePt t="7349" x="6788150" y="4629150"/>
          <p14:tracePt t="7361" x="6794500" y="4635500"/>
          <p14:tracePt t="7377" x="6794500" y="4641850"/>
          <p14:tracePt t="7393" x="6800850" y="4648200"/>
          <p14:tracePt t="7417" x="6807200" y="4648200"/>
          <p14:tracePt t="7437" x="6813550" y="4648200"/>
          <p14:tracePt t="7477" x="6819900" y="4648200"/>
          <p14:tracePt t="7497" x="6826250" y="4641850"/>
          <p14:tracePt t="7549" x="6826250" y="4635500"/>
          <p14:tracePt t="7573" x="6826250" y="4629150"/>
          <p14:tracePt t="7589" x="6832600" y="4622800"/>
          <p14:tracePt t="7609" x="6838950" y="4622800"/>
          <p14:tracePt t="7633" x="6838950" y="4616450"/>
          <p14:tracePt t="7657" x="6845300" y="4616450"/>
          <p14:tracePt t="7677" x="6851650" y="4610100"/>
          <p14:tracePt t="7701" x="6858000" y="4610100"/>
          <p14:tracePt t="7730" x="6858000" y="4603750"/>
          <p14:tracePt t="7769" x="6864350" y="4610100"/>
          <p14:tracePt t="7821" x="6870700" y="4616450"/>
          <p14:tracePt t="7865" x="6877050" y="4616450"/>
          <p14:tracePt t="7901" x="6883400" y="4616450"/>
          <p14:tracePt t="7933" x="6889750" y="4616450"/>
          <p14:tracePt t="7950" x="6889750" y="4622800"/>
          <p14:tracePt t="7961" x="6896100" y="4622800"/>
          <p14:tracePt t="7977" x="6902450" y="4622800"/>
          <p14:tracePt t="8009" x="6908800" y="4622800"/>
          <p14:tracePt t="8037" x="6908800" y="4616450"/>
          <p14:tracePt t="8069" x="6915150" y="4610100"/>
          <p14:tracePt t="8098" x="6921500" y="4603750"/>
          <p14:tracePt t="8137" x="6927850" y="4603750"/>
          <p14:tracePt t="8174" x="6934200" y="4610100"/>
          <p14:tracePt t="8225" x="6934200" y="4616450"/>
          <p14:tracePt t="8269" x="6934200" y="4622800"/>
          <p14:tracePt t="8329" x="6940550" y="4622800"/>
          <p14:tracePt t="8497" x="6934200" y="4622800"/>
          <p14:tracePt t="8557" x="6940550" y="4622800"/>
          <p14:tracePt t="8638" x="6946900" y="4622800"/>
          <p14:tracePt t="8678" x="6946900" y="4616450"/>
          <p14:tracePt t="8713" x="6953250" y="4610100"/>
          <p14:tracePt t="8749" x="6959600" y="4610100"/>
          <p14:tracePt t="8797" x="6959600" y="4603750"/>
          <p14:tracePt t="8878" x="6959600" y="4610100"/>
          <p14:tracePt t="9005" x="6953250" y="4616450"/>
          <p14:tracePt t="9073" x="6946900" y="4622800"/>
          <p14:tracePt t="9090" x="6940550" y="4629150"/>
          <p14:tracePt t="9103" x="6940550" y="4635500"/>
          <p14:tracePt t="9119" x="6934200" y="4641850"/>
          <p14:tracePt t="9134" x="6927850" y="4648200"/>
          <p14:tracePt t="9158" x="6934200" y="4648200"/>
          <p14:tracePt t="9193" x="6940550" y="4648200"/>
          <p14:tracePt t="9209" x="6946900" y="4648200"/>
          <p14:tracePt t="9222" x="6946900" y="4654550"/>
          <p14:tracePt t="9237" x="6953250" y="4660900"/>
          <p14:tracePt t="9255" x="6953250" y="4667250"/>
          <p14:tracePt t="9270" x="6953250" y="4673600"/>
          <p14:tracePt t="9283" x="6946900" y="4679950"/>
          <p14:tracePt t="9299" x="6940550" y="4679950"/>
          <p14:tracePt t="9299" x="6927850" y="4686300"/>
          <p14:tracePt t="9318" x="6915150" y="4686300"/>
          <p14:tracePt t="9318" x="6902450" y="4686300"/>
          <p14:tracePt t="9335" x="6883400" y="4692650"/>
          <p14:tracePt t="9335" x="6832600" y="4692650"/>
          <p14:tracePt t="9351" x="6800850" y="4699000"/>
          <p14:tracePt t="9351" x="6762750" y="4699000"/>
          <p14:tracePt t="9368" x="6731000" y="4699000"/>
          <p14:tracePt t="9368" x="6692900" y="4692650"/>
          <p14:tracePt t="9385" x="6654800" y="4692650"/>
          <p14:tracePt t="9385" x="6572250" y="4679950"/>
          <p14:tracePt t="9402" x="6527800" y="4667250"/>
          <p14:tracePt t="9402" x="6483350" y="4654550"/>
          <p14:tracePt t="9418" x="6432550" y="4635500"/>
          <p14:tracePt t="9418" x="6375400" y="4616450"/>
          <p14:tracePt t="9434" x="6318250" y="4591050"/>
          <p14:tracePt t="9434" x="6254750" y="4559300"/>
          <p14:tracePt t="9451" x="6191250" y="4527550"/>
          <p14:tracePt t="9451" x="6127750" y="4489450"/>
          <p14:tracePt t="9451" x="6070600" y="4451350"/>
          <p14:tracePt t="9470" x="6007100" y="4406900"/>
          <p14:tracePt t="9482" x="5943600" y="4362450"/>
          <p14:tracePt t="9482" x="5842000" y="4254500"/>
          <p14:tracePt t="9501" x="5791200" y="4191000"/>
          <p14:tracePt t="9501" x="5746750" y="4127500"/>
          <p14:tracePt t="9518" x="5702300" y="4057650"/>
          <p14:tracePt t="9518" x="5664200" y="3987800"/>
          <p14:tracePt t="9534" x="5632450" y="3911600"/>
          <p14:tracePt t="9534" x="5594350" y="3829050"/>
          <p14:tracePt t="9534" x="5568950" y="3740150"/>
          <p14:tracePt t="9554" x="5543550" y="3651250"/>
          <p14:tracePt t="9566" x="5524500" y="3556000"/>
          <p14:tracePt t="9566" x="5499100" y="3365500"/>
          <p14:tracePt t="9585" x="5499100" y="3270250"/>
          <p14:tracePt t="9585" x="5505450" y="3175000"/>
          <p14:tracePt t="9601" x="5518150" y="3079750"/>
          <p14:tracePt t="9601" x="5530850" y="2990850"/>
          <p14:tracePt t="9618" x="5556250" y="2895600"/>
          <p14:tracePt t="9618" x="5581650" y="2800350"/>
          <p14:tracePt t="9618" x="5619750" y="2711450"/>
          <p14:tracePt t="9638" x="5657850" y="2616200"/>
          <p14:tracePt t="9638" x="5695950" y="2527300"/>
          <p14:tracePt t="9652" x="5746750" y="2438400"/>
          <p14:tracePt t="9652" x="5797550" y="2355850"/>
          <p14:tracePt t="9668" x="5854700" y="2273300"/>
          <p14:tracePt t="9668" x="5911850" y="2203450"/>
          <p14:tracePt t="9685" x="5981700" y="2133600"/>
          <p14:tracePt t="9685" x="6115050" y="2025650"/>
          <p14:tracePt t="9702" x="6184900" y="1981200"/>
          <p14:tracePt t="9702" x="6254750" y="1943100"/>
          <p14:tracePt t="9718" x="6330950" y="1905000"/>
          <p14:tracePt t="9718" x="6400800" y="1879600"/>
          <p14:tracePt t="9735" x="6477000" y="1854200"/>
          <p14:tracePt t="9735" x="6559550" y="1835150"/>
          <p14:tracePt t="9753" x="6635750" y="1816100"/>
          <p14:tracePt t="9753" x="6800850" y="1784350"/>
          <p14:tracePt t="9770" x="6889750" y="1778000"/>
          <p14:tracePt t="9770" x="6972300" y="1771650"/>
          <p14:tracePt t="9786" x="7054850" y="1771650"/>
          <p14:tracePt t="9786" x="7137400" y="1765300"/>
          <p14:tracePt t="9803" x="7226300" y="1771650"/>
          <p14:tracePt t="9803" x="7308850" y="1778000"/>
          <p14:tracePt t="9819" x="7391400" y="1784350"/>
          <p14:tracePt t="9819" x="7473950" y="1790700"/>
          <p14:tracePt t="9819" x="7556500" y="1809750"/>
          <p14:tracePt t="9838" x="7639050" y="1822450"/>
          <p14:tracePt t="9850" x="7727950" y="1841500"/>
          <p14:tracePt t="9850" x="7886700" y="1892300"/>
          <p14:tracePt t="9869" x="7969250" y="1924050"/>
          <p14:tracePt t="9869" x="8045450" y="1962150"/>
          <p14:tracePt t="9886" x="8121650" y="2000250"/>
          <p14:tracePt t="9886" x="8191500" y="2044700"/>
          <p14:tracePt t="9886" x="8261350" y="2095500"/>
          <p14:tracePt t="9906" x="8324850" y="2146300"/>
          <p14:tracePt t="9917" x="8388350" y="2203450"/>
          <p14:tracePt t="9917" x="8445500" y="2266950"/>
          <p14:tracePt t="9917" x="8496300" y="2336800"/>
          <p14:tracePt t="9938" x="8547100" y="2406650"/>
          <p14:tracePt t="9938" x="8591550" y="2482850"/>
          <p14:tracePt t="9953" x="8629650" y="2559050"/>
          <p14:tracePt t="9953" x="8661400" y="2641600"/>
          <p14:tracePt t="9969" x="8693150" y="2724150"/>
          <p14:tracePt t="9969" x="8718550" y="2800350"/>
          <p14:tracePt t="9986" x="8737600" y="2882900"/>
          <p14:tracePt t="9986" x="8756650" y="3048000"/>
          <p14:tracePt t="10003" x="8763000" y="3124200"/>
          <p14:tracePt t="10003" x="8763000" y="3206750"/>
          <p14:tracePt t="10020" x="8756650" y="3289300"/>
          <p14:tracePt t="10020" x="8750300" y="3371850"/>
          <p14:tracePt t="10036" x="8737600" y="3448050"/>
          <p14:tracePt t="10036" x="8718550" y="3530600"/>
          <p14:tracePt t="10054" x="8693150" y="3613150"/>
          <p14:tracePt t="10054" x="8636000" y="3765550"/>
          <p14:tracePt t="10070" x="8591550" y="3841750"/>
          <p14:tracePt t="10070" x="8547100" y="3911600"/>
          <p14:tracePt t="10087" x="8496300" y="3975100"/>
          <p14:tracePt t="10087" x="8439150" y="4038600"/>
          <p14:tracePt t="10104" x="8375650" y="4089400"/>
          <p14:tracePt t="10104" x="8305800" y="4146550"/>
          <p14:tracePt t="10104" x="8235950" y="4191000"/>
          <p14:tracePt t="10122" x="8153400" y="4235450"/>
          <p14:tracePt t="10135" x="8077200" y="4279900"/>
          <p14:tracePt t="10135" x="7905750" y="4349750"/>
          <p14:tracePt t="10154" x="7823200" y="4381500"/>
          <p14:tracePt t="10154" x="7734300" y="4413250"/>
          <p14:tracePt t="10170" x="7645400" y="4438650"/>
          <p14:tracePt t="10170" x="7562850" y="4464050"/>
          <p14:tracePt t="10186" x="7473950" y="4489450"/>
          <p14:tracePt t="10186" x="7385050" y="4508500"/>
          <p14:tracePt t="10186" x="7296150" y="4521200"/>
          <p14:tracePt t="10206" x="7207250" y="4533900"/>
          <p14:tracePt t="10218" x="7118350" y="4546600"/>
          <p14:tracePt t="10218" x="6940550" y="4565650"/>
          <p14:tracePt t="10237" x="6858000" y="4572000"/>
          <p14:tracePt t="10237" x="6775450" y="4578350"/>
          <p14:tracePt t="10254" x="6692900" y="4578350"/>
          <p14:tracePt t="10254" x="6616700" y="4578350"/>
          <p14:tracePt t="10254" x="6546850" y="4578350"/>
          <p14:tracePt t="10274" x="6477000" y="4578350"/>
          <p14:tracePt t="10285" x="6413500" y="4578350"/>
          <p14:tracePt t="10285" x="6299200" y="4565650"/>
          <p14:tracePt t="10305" x="6248400" y="4559300"/>
          <p14:tracePt t="10305" x="6197600" y="4559300"/>
          <p14:tracePt t="10321" x="6153150" y="4552950"/>
          <p14:tracePt t="10321" x="6115050" y="4546600"/>
          <p14:tracePt t="10338" x="6083300" y="4540250"/>
          <p14:tracePt t="10338" x="6051550" y="4533900"/>
          <p14:tracePt t="10354" x="6000750" y="4521200"/>
          <p14:tracePt t="10354" x="5988050" y="4514850"/>
          <p14:tracePt t="10371" x="5975350" y="4508500"/>
          <p14:tracePt t="10371" x="5962650" y="4508500"/>
          <p14:tracePt t="10388" x="5956300" y="4502150"/>
          <p14:tracePt t="10388" x="5949950" y="4502150"/>
          <p14:tracePt t="10405" x="5949950" y="4508500"/>
          <p14:tracePt t="10421" x="5956300" y="4514850"/>
          <p14:tracePt t="10438" x="5962650" y="4521200"/>
          <p14:tracePt t="10438" x="5962650" y="4527550"/>
          <p14:tracePt t="10454" x="5969000" y="4533900"/>
          <p14:tracePt t="10454" x="5975350" y="4540250"/>
          <p14:tracePt t="10471" x="5981700" y="4546600"/>
          <p14:tracePt t="10471" x="5988050" y="4552950"/>
          <p14:tracePt t="10471" x="5994400" y="4559300"/>
          <p14:tracePt t="10490" x="6000750" y="4565650"/>
          <p14:tracePt t="10503" x="6007100" y="4572000"/>
          <p14:tracePt t="10503" x="6013450" y="4578350"/>
          <p14:tracePt t="10521" x="6019800" y="4591050"/>
          <p14:tracePt t="10537" x="6013450" y="4591050"/>
          <p14:tracePt t="10557" x="6007100" y="4591050"/>
          <p14:tracePt t="10588" x="6000750" y="4591050"/>
          <p14:tracePt t="10600" x="5994400" y="4591050"/>
          <p14:tracePt t="10617" x="5988050" y="4591050"/>
          <p14:tracePt t="10633" x="5981700" y="4597400"/>
          <p14:tracePt t="10657" x="5981700" y="4603750"/>
          <p14:tracePt t="10677" x="5988050" y="4610100"/>
          <p14:tracePt t="10721" x="5994400" y="4610100"/>
          <p14:tracePt t="10736" x="6000750" y="4610100"/>
          <p14:tracePt t="10745" x="6007100" y="4610100"/>
          <p14:tracePt t="10753" x="6013450" y="4610100"/>
          <p14:tracePt t="10753" x="6013450" y="4603750"/>
          <p14:tracePt t="10773" x="6019800" y="4603750"/>
          <p14:tracePt t="10773" x="6032500" y="4603750"/>
          <p14:tracePt t="10790" x="6038850" y="4603750"/>
          <p14:tracePt t="10790" x="6045200" y="4603750"/>
          <p14:tracePt t="10806" x="6051550" y="4603750"/>
          <p14:tracePt t="10821" x="6057900" y="4603750"/>
          <p14:tracePt t="10821" x="6064250" y="4603750"/>
          <p14:tracePt t="10821" x="6070600" y="4603750"/>
          <p14:tracePt t="10841" x="6076950" y="4603750"/>
          <p14:tracePt t="10854" x="6083300" y="4603750"/>
          <p14:tracePt t="10854" x="6096000" y="4603750"/>
          <p14:tracePt t="10874" x="6102350" y="4603750"/>
          <p14:tracePt t="10874" x="6108700" y="4603750"/>
          <p14:tracePt t="10890" x="6115050" y="4603750"/>
          <p14:tracePt t="10890" x="6121400" y="4603750"/>
          <p14:tracePt t="10905" x="6127750" y="4603750"/>
          <p14:tracePt t="10921" x="6134100" y="4603750"/>
          <p14:tracePt t="10921" x="6140450" y="4603750"/>
          <p14:tracePt t="10921" x="6146800" y="4603750"/>
          <p14:tracePt t="10942" x="6153150" y="4603750"/>
          <p14:tracePt t="10954" x="6159500" y="4597400"/>
          <p14:tracePt t="10954" x="6172200" y="4597400"/>
          <p14:tracePt t="10973" x="6178550" y="4597400"/>
          <p14:tracePt t="10973" x="6184900" y="4597400"/>
          <p14:tracePt t="10989" x="6191250" y="4597400"/>
          <p14:tracePt t="10989" x="6203950" y="4597400"/>
          <p14:tracePt t="11006" x="6210300" y="4597400"/>
          <p14:tracePt t="11006" x="6223000" y="4591050"/>
          <p14:tracePt t="11023" x="6229350" y="4591050"/>
          <p14:tracePt t="11023" x="6235700" y="4591050"/>
          <p14:tracePt t="11039" x="6242050" y="4584700"/>
          <p14:tracePt t="11054" x="6248400" y="4584700"/>
          <p14:tracePt t="11054" x="6254750" y="4584700"/>
          <p14:tracePt t="11073" x="6261100" y="4578350"/>
          <p14:tracePt t="11088" x="6267450" y="4578350"/>
          <p14:tracePt t="11105" x="6273800" y="4572000"/>
          <p14:tracePt t="11121" x="6280150" y="4572000"/>
          <p14:tracePt t="11241" x="6286500" y="4572000"/>
          <p14:tracePt t="11262" x="6292850" y="4572000"/>
          <p14:tracePt t="11277" x="6299200" y="4572000"/>
          <p14:tracePt t="11293" x="6305550" y="4565650"/>
          <p14:tracePt t="11309" x="6318250" y="4565650"/>
          <p14:tracePt t="11321" x="6324600" y="4572000"/>
          <p14:tracePt t="11337" x="6330950" y="4565650"/>
          <p14:tracePt t="11354" x="6337300" y="4565650"/>
          <p14:tracePt t="11369" x="6343650" y="4565650"/>
          <p14:tracePt t="11381" x="6350000" y="4565650"/>
          <p14:tracePt t="11397" x="6356350" y="4565650"/>
          <p14:tracePt t="11413" x="6362700" y="4559300"/>
          <p14:tracePt t="11437" x="6369050" y="4559300"/>
          <p14:tracePt t="11458" x="6375400" y="4559300"/>
          <p14:tracePt t="11481" x="6381750" y="4559300"/>
          <p14:tracePt t="11525" x="6381750" y="4565650"/>
          <p14:tracePt t="11601" x="6388100" y="4559300"/>
          <p14:tracePt t="11629" x="6394450" y="4552950"/>
          <p14:tracePt t="11669" x="6388100" y="4552950"/>
          <p14:tracePt t="11689" x="6375400" y="4546600"/>
          <p14:tracePt t="11705" x="6369050" y="4546600"/>
          <p14:tracePt t="11713" x="6362700" y="4540250"/>
          <p14:tracePt t="11723" x="6350000" y="4540250"/>
          <p14:tracePt t="11723" x="6318250" y="4533900"/>
          <p14:tracePt t="11742" x="6299200" y="4533900"/>
          <p14:tracePt t="11742" x="6273800" y="4533900"/>
          <p14:tracePt t="11759" x="6248400" y="4540250"/>
          <p14:tracePt t="11759" x="6216650" y="4540250"/>
          <p14:tracePt t="11776" x="6184900" y="4540250"/>
          <p14:tracePt t="11776" x="6153150" y="4546600"/>
          <p14:tracePt t="11792" x="6115050" y="4552950"/>
          <p14:tracePt t="11792" x="6032500" y="4565650"/>
          <p14:tracePt t="11810" x="5988050" y="4578350"/>
          <p14:tracePt t="11810" x="5937250" y="4584700"/>
          <p14:tracePt t="11826" x="5886450" y="4597400"/>
          <p14:tracePt t="11826" x="5835650" y="4603750"/>
          <p14:tracePt t="11843" x="5784850" y="4616450"/>
          <p14:tracePt t="11843" x="5727700" y="4622800"/>
          <p14:tracePt t="11859" x="5670550" y="4635500"/>
          <p14:tracePt t="11859" x="5619750" y="4641850"/>
          <p14:tracePt t="11859" x="5562600" y="4654550"/>
          <p14:tracePt t="11878" x="5511800" y="4660900"/>
          <p14:tracePt t="11878" x="5454650" y="4673600"/>
          <p14:tracePt t="11894" x="5403850" y="4679950"/>
          <p14:tracePt t="11894" x="5346700" y="4686300"/>
          <p14:tracePt t="11910" x="5283200" y="4699000"/>
          <p14:tracePt t="11910" x="5226050" y="4705350"/>
          <p14:tracePt t="11926" x="5162550" y="4711700"/>
          <p14:tracePt t="11926" x="5092700" y="4718050"/>
          <p14:tracePt t="11943" x="5016500" y="4724400"/>
          <p14:tracePt t="11943" x="4940300" y="4730750"/>
          <p14:tracePt t="11943" x="4857750" y="4737100"/>
          <p14:tracePt t="11962" x="4775200" y="4737100"/>
          <p14:tracePt t="11974" x="4679950" y="4743450"/>
          <p14:tracePt t="11974" x="4489450" y="4756150"/>
          <p14:tracePt t="11993" x="4387850" y="4768850"/>
          <p14:tracePt t="11993" x="4286250" y="4781550"/>
          <p14:tracePt t="12009" x="4178300" y="4787900"/>
          <p14:tracePt t="12009" x="4064000" y="4800600"/>
          <p14:tracePt t="12027" x="3949700" y="4806950"/>
          <p14:tracePt t="12027" x="3714750" y="4819650"/>
          <p14:tracePt t="12043" x="3594100" y="4826000"/>
          <p14:tracePt t="12043" x="3479800" y="4826000"/>
          <p14:tracePt t="12060" x="3365500" y="4819650"/>
          <p14:tracePt t="12060" x="3257550" y="4819650"/>
          <p14:tracePt t="12077" x="3143250" y="4806950"/>
          <p14:tracePt t="12077" x="3041650" y="4800600"/>
          <p14:tracePt t="12093" x="2933700" y="4794250"/>
          <p14:tracePt t="12093" x="2743200" y="4781550"/>
          <p14:tracePt t="12110" x="2660650" y="4768850"/>
          <p14:tracePt t="12110" x="2584450" y="4762500"/>
          <p14:tracePt t="12127" x="2514600" y="4756150"/>
          <p14:tracePt t="12127" x="2451100" y="4749800"/>
          <p14:tracePt t="12143" x="2400300" y="4743450"/>
          <p14:tracePt t="12143" x="2355850" y="4737100"/>
          <p14:tracePt t="12143" x="2311400" y="4724400"/>
          <p14:tracePt t="12163" x="2279650" y="4718050"/>
          <p14:tracePt t="12175" x="2247900" y="4711700"/>
          <p14:tracePt t="12175" x="2197100" y="4699000"/>
          <p14:tracePt t="12194" x="2171700" y="4699000"/>
          <p14:tracePt t="12194" x="2152650" y="4692650"/>
          <p14:tracePt t="12210" x="2127250" y="4692650"/>
          <p14:tracePt t="12210" x="2108200" y="4692650"/>
          <p14:tracePt t="12227" x="2089150" y="4692650"/>
          <p14:tracePt t="12227" x="2070100" y="4692650"/>
          <p14:tracePt t="12227" x="2051050" y="4692650"/>
          <p14:tracePt t="12246" x="2032000" y="4699000"/>
          <p14:tracePt t="12259" x="2012950" y="4699000"/>
          <p14:tracePt t="12259" x="1962150" y="4705350"/>
          <p14:tracePt t="12259" x="1936750" y="4705350"/>
          <p14:tracePt t="12282" x="1911350" y="4705350"/>
          <p14:tracePt t="12292" x="1879600" y="4699000"/>
          <p14:tracePt t="12292" x="1847850" y="4699000"/>
          <p14:tracePt t="12311" x="1809750" y="4692650"/>
          <p14:tracePt t="12311" x="1771650" y="4686300"/>
          <p14:tracePt t="12311" x="1733550" y="4679950"/>
          <p14:tracePt t="12330" x="1695450" y="4667250"/>
          <p14:tracePt t="12330" x="1651000" y="4654550"/>
          <p14:tracePt t="12345" x="1606550" y="4641850"/>
          <p14:tracePt t="12345" x="1555750" y="4629150"/>
          <p14:tracePt t="12361" x="1511300" y="4616450"/>
          <p14:tracePt t="12361" x="1466850" y="4597400"/>
          <p14:tracePt t="12378" x="1416050" y="4584700"/>
          <p14:tracePt t="12378" x="1365250" y="4559300"/>
          <p14:tracePt t="12394" x="1320800" y="4540250"/>
          <p14:tracePt t="12394" x="1225550" y="4489450"/>
          <p14:tracePt t="12411" x="1187450" y="4457700"/>
          <p14:tracePt t="12411" x="1143000" y="4425950"/>
          <p14:tracePt t="12428" x="1098550" y="4387850"/>
          <p14:tracePt t="12428" x="1054100" y="4349750"/>
          <p14:tracePt t="12445" x="1009650" y="4311650"/>
          <p14:tracePt t="12445" x="927100" y="4229100"/>
          <p14:tracePt t="12462" x="889000" y="4184650"/>
          <p14:tracePt t="12462" x="850900" y="4140200"/>
          <p14:tracePt t="12478" x="812800" y="4095750"/>
          <p14:tracePt t="12478" x="781050" y="4051300"/>
          <p14:tracePt t="12495" x="742950" y="4006850"/>
          <p14:tracePt t="12495" x="717550" y="3956050"/>
          <p14:tracePt t="12511" x="692150" y="3905250"/>
          <p14:tracePt t="12511" x="660400" y="3854450"/>
          <p14:tracePt t="12511" x="641350" y="3803650"/>
          <p14:tracePt t="12531" x="622300" y="3746500"/>
          <p14:tracePt t="12543" x="603250" y="3689350"/>
          <p14:tracePt t="12543" x="571500" y="3562350"/>
          <p14:tracePt t="12562" x="558800" y="3498850"/>
          <p14:tracePt t="12562" x="552450" y="3435350"/>
          <p14:tracePt t="12578" x="546100" y="3371850"/>
          <p14:tracePt t="12578" x="539750" y="3308350"/>
          <p14:tracePt t="12595" x="539750" y="3244850"/>
          <p14:tracePt t="12595" x="546100" y="3181350"/>
          <p14:tracePt t="12595" x="552450" y="3117850"/>
          <p14:tracePt t="12614" x="565150" y="3054350"/>
          <p14:tracePt t="12626" x="577850" y="2990850"/>
          <p14:tracePt t="12626" x="609600" y="2863850"/>
          <p14:tracePt t="12645" x="628650" y="2800350"/>
          <p14:tracePt t="12645" x="654050" y="2730500"/>
          <p14:tracePt t="12662" x="679450" y="2660650"/>
          <p14:tracePt t="12662" x="704850" y="2590800"/>
          <p14:tracePt t="12678" x="730250" y="2520950"/>
          <p14:tracePt t="12678" x="768350" y="2457450"/>
          <p14:tracePt t="12695" x="800100" y="2387600"/>
          <p14:tracePt t="12695" x="882650" y="2260600"/>
          <p14:tracePt t="12712" x="927100" y="2203450"/>
          <p14:tracePt t="12712" x="977900" y="2146300"/>
          <p14:tracePt t="12729" x="1028700" y="2095500"/>
          <p14:tracePt t="12729" x="1079500" y="2044700"/>
          <p14:tracePt t="12745" x="1130300" y="2000250"/>
          <p14:tracePt t="12745" x="1244600" y="1911350"/>
          <p14:tracePt t="12763" x="1308100" y="1873250"/>
          <p14:tracePt t="12763" x="1377950" y="1835150"/>
          <p14:tracePt t="12779" x="1447800" y="1803400"/>
          <p14:tracePt t="12779" x="1517650" y="1765300"/>
          <p14:tracePt t="12795" x="1593850" y="1733550"/>
          <p14:tracePt t="12795" x="1670050" y="1701800"/>
          <p14:tracePt t="12813" x="1752600" y="1676400"/>
          <p14:tracePt t="12813" x="1835150" y="1651000"/>
          <p14:tracePt t="12831" x="2000250" y="1600200"/>
          <p14:tracePt t="12831" x="2082800" y="1581150"/>
          <p14:tracePt t="12847" x="2165350" y="1562100"/>
          <p14:tracePt t="12847" x="2254250" y="1543050"/>
          <p14:tracePt t="12863" x="2343150" y="1530350"/>
          <p14:tracePt t="12863" x="2432050" y="1511300"/>
          <p14:tracePt t="12863" x="2520950" y="1498600"/>
          <p14:tracePt t="12882" x="2609850" y="1492250"/>
          <p14:tracePt t="12894" x="2698750" y="1479550"/>
          <p14:tracePt t="12894" x="2787650" y="1473200"/>
          <p14:tracePt t="12894" x="2876550" y="1473200"/>
          <p14:tracePt t="12915" x="2965450" y="1473200"/>
          <p14:tracePt t="12915" x="3054350" y="1473200"/>
          <p14:tracePt t="12930" x="3143250" y="1479550"/>
          <p14:tracePt t="12930" x="3225800" y="1492250"/>
          <p14:tracePt t="12946" x="3314700" y="1511300"/>
          <p14:tracePt t="12946" x="3397250" y="1530350"/>
          <p14:tracePt t="12963" x="3473450" y="1562100"/>
          <p14:tracePt t="12963" x="3549650" y="1593850"/>
          <p14:tracePt t="12979" x="3625850" y="1631950"/>
          <p14:tracePt t="12979" x="3689350" y="1670050"/>
          <p14:tracePt t="12979" x="3759200" y="1714500"/>
          <p14:tracePt t="12998" x="3822700" y="1758950"/>
          <p14:tracePt t="12998" x="3879850" y="1809750"/>
          <p14:tracePt t="13013" x="3937000" y="1860550"/>
          <p14:tracePt t="13013" x="3987800" y="1911350"/>
          <p14:tracePt t="13030" x="4038600" y="1974850"/>
          <p14:tracePt t="13030" x="4083050" y="2032000"/>
          <p14:tracePt t="13047" x="4127500" y="2095500"/>
          <p14:tracePt t="13047" x="4203700" y="2241550"/>
          <p14:tracePt t="13063" x="4235450" y="2324100"/>
          <p14:tracePt t="13063" x="4267200" y="2406650"/>
          <p14:tracePt t="13080" x="4292600" y="2495550"/>
          <p14:tracePt t="13080" x="4318000" y="2584450"/>
          <p14:tracePt t="13096" x="4337050" y="2667000"/>
          <p14:tracePt t="13096" x="4356100" y="2755900"/>
          <p14:tracePt t="13113" x="4368800" y="2838450"/>
          <p14:tracePt t="13113" x="4394200" y="2990850"/>
          <p14:tracePt t="13130" x="4400550" y="3060700"/>
          <p14:tracePt t="13130" x="4406900" y="3130550"/>
          <p14:tracePt t="13147" x="4413250" y="3200400"/>
          <p14:tracePt t="13147" x="4419600" y="3270250"/>
          <p14:tracePt t="13163" x="4419600" y="3340100"/>
          <p14:tracePt t="13163" x="4413250" y="3409950"/>
          <p14:tracePt t="13163" x="4413250" y="3479800"/>
          <p14:tracePt t="13183" x="4406900" y="3549650"/>
          <p14:tracePt t="13195" x="4400550" y="3619500"/>
          <p14:tracePt t="13195" x="4375150" y="3752850"/>
          <p14:tracePt t="13214" x="4356100" y="3816350"/>
          <p14:tracePt t="13214" x="4337050" y="3879850"/>
          <p14:tracePt t="13231" x="4318000" y="3943350"/>
          <p14:tracePt t="13231" x="4292600" y="4000500"/>
          <p14:tracePt t="13247" x="4260850" y="4051300"/>
          <p14:tracePt t="13247" x="4229100" y="4102100"/>
          <p14:tracePt t="13247" x="4191000" y="4152900"/>
          <p14:tracePt t="13267" x="4152900" y="4197350"/>
          <p14:tracePt t="13279" x="4108450" y="4241800"/>
          <p14:tracePt t="13279" x="4019550" y="4324350"/>
          <p14:tracePt t="13298" x="3962400" y="4362450"/>
          <p14:tracePt t="13298" x="3911600" y="4394200"/>
          <p14:tracePt t="13314" x="3854450" y="4432300"/>
          <p14:tracePt t="13314" x="3797300" y="4464050"/>
          <p14:tracePt t="13331" x="3733800" y="4495800"/>
          <p14:tracePt t="13331" x="3670300" y="4527550"/>
          <p14:tracePt t="13331" x="3606800" y="4559300"/>
          <p14:tracePt t="13350" x="3543300" y="4584700"/>
          <p14:tracePt t="13350" x="3473450" y="4610100"/>
          <p14:tracePt t="13365" x="3409950" y="4641850"/>
          <p14:tracePt t="13365" x="3346450" y="4667250"/>
          <p14:tracePt t="13382" x="3282950" y="4692650"/>
          <p14:tracePt t="13382" x="3225800" y="4711700"/>
          <p14:tracePt t="13398" x="3168650" y="4737100"/>
          <p14:tracePt t="13398" x="3111500" y="4756150"/>
          <p14:tracePt t="13414" x="3054350" y="4775200"/>
          <p14:tracePt t="13414" x="2952750" y="4806950"/>
          <p14:tracePt t="13431" x="2908300" y="4819650"/>
          <p14:tracePt t="13431" x="2863850" y="4832350"/>
          <p14:tracePt t="13448" x="2825750" y="4838700"/>
          <p14:tracePt t="13448" x="2787650" y="4851400"/>
          <p14:tracePt t="13465" x="2755900" y="4857750"/>
          <p14:tracePt t="13465" x="2698750" y="4870450"/>
          <p14:tracePt t="13482" x="2673350" y="4876800"/>
          <p14:tracePt t="13482" x="2654300" y="4883150"/>
          <p14:tracePt t="13499" x="2635250" y="4883150"/>
          <p14:tracePt t="13499" x="2622550" y="4889500"/>
          <p14:tracePt t="13515" x="2609850" y="4889500"/>
          <p14:tracePt t="13515" x="2603500" y="4895850"/>
          <p14:tracePt t="13532" x="2597150" y="4895850"/>
          <p14:tracePt t="13547" x="2590800" y="4902200"/>
          <p14:tracePt t="13563" x="2597150" y="4908550"/>
          <p14:tracePt t="13563" x="2597150" y="4914900"/>
          <p14:tracePt t="13582" x="2603500" y="4914900"/>
          <p14:tracePt t="13602" x="2597150" y="4914900"/>
          <p14:tracePt t="13642" x="2590800" y="4908550"/>
          <p14:tracePt t="13651" x="2584450" y="4908550"/>
          <p14:tracePt t="13651" x="2578100" y="4908550"/>
          <p14:tracePt t="13665" x="2565400" y="4908550"/>
          <p14:tracePt t="13665" x="2552700" y="4902200"/>
          <p14:tracePt t="13682" x="2546350" y="4902200"/>
          <p14:tracePt t="13682" x="2533650" y="4902200"/>
          <p14:tracePt t="13699" x="2520950" y="4895850"/>
          <p14:tracePt t="13699" x="2501900" y="4895850"/>
          <p14:tracePt t="13699" x="2489200" y="4889500"/>
          <p14:tracePt t="13718" x="2476500" y="4889500"/>
          <p14:tracePt t="13718" x="2457450" y="4883150"/>
          <p14:tracePt t="13732" x="2444750" y="4883150"/>
          <p14:tracePt t="13732" x="2425700" y="4876800"/>
          <p14:tracePt t="13749" x="2413000" y="4876800"/>
          <p14:tracePt t="13749" x="2400300" y="4870450"/>
          <p14:tracePt t="13766" x="2387600" y="4870450"/>
          <p14:tracePt t="13766" x="2362200" y="4864100"/>
          <p14:tracePt t="13783" x="2355850" y="4857750"/>
          <p14:tracePt t="13783" x="2349500" y="4857750"/>
          <p14:tracePt t="13799" x="2343150" y="4857750"/>
          <p14:tracePt t="13814" x="2343150" y="4851400"/>
          <p14:tracePt t="13831" x="2343150" y="4845050"/>
          <p14:tracePt t="13831" x="2349500" y="4845050"/>
          <p14:tracePt t="13851" x="2362200" y="4838700"/>
          <p14:tracePt t="13851" x="2368550" y="4832350"/>
          <p14:tracePt t="13867" x="2381250" y="4832350"/>
          <p14:tracePt t="13867" x="2393950" y="4826000"/>
          <p14:tracePt t="13883" x="2400300" y="4826000"/>
          <p14:tracePt t="13883" x="2413000" y="4826000"/>
          <p14:tracePt t="13899" x="2425700" y="4819650"/>
          <p14:tracePt t="13899" x="2432050" y="4819650"/>
          <p14:tracePt t="13899" x="2444750" y="4813300"/>
          <p14:tracePt t="13919" x="2457450" y="4813300"/>
          <p14:tracePt t="13931" x="2463800" y="4806950"/>
          <p14:tracePt t="13931" x="2482850" y="4806950"/>
          <p14:tracePt t="13951" x="2489200" y="4806950"/>
          <p14:tracePt t="13951" x="2495550" y="4800600"/>
          <p14:tracePt t="13966" x="2501900" y="4800600"/>
          <p14:tracePt t="13966" x="2508250" y="4800600"/>
          <p14:tracePt t="13983" x="2514600" y="4800600"/>
          <p14:tracePt t="13998" x="2520950" y="4800600"/>
          <p14:tracePt t="14015" x="2520950" y="4806950"/>
          <p14:tracePt t="14097" x="2520950" y="4813300"/>
          <p14:tracePt t="14122" x="2527300" y="4819650"/>
          <p14:tracePt t="14142" x="2533650" y="4826000"/>
          <p14:tracePt t="14166" x="2540000" y="4832350"/>
          <p14:tracePt t="14190" x="2546350" y="4832350"/>
          <p14:tracePt t="14210" x="2546350" y="4838700"/>
          <p14:tracePt t="14234" x="2552700" y="4845050"/>
          <p14:tracePt t="14250" x="2559050" y="4851400"/>
          <p14:tracePt t="14262" x="2559050" y="4857750"/>
          <p14:tracePt t="14278" x="2565400" y="4864100"/>
          <p14:tracePt t="14302" x="2565400" y="4870450"/>
          <p14:tracePt t="14329" x="2565400" y="4864100"/>
          <p14:tracePt t="14449" x="2565400" y="4857750"/>
          <p14:tracePt t="14482" x="2571750" y="4851400"/>
          <p14:tracePt t="14526" x="2578100" y="4851400"/>
          <p14:tracePt t="14609" x="2584450" y="4851400"/>
          <p14:tracePt t="14637" x="2590800" y="4851400"/>
          <p14:tracePt t="14661" x="2597150" y="4845050"/>
          <p14:tracePt t="14681" x="2603500" y="4838700"/>
          <p14:tracePt t="14713" x="2609850" y="4832350"/>
          <p14:tracePt t="14730" x="2609850" y="4826000"/>
          <p14:tracePt t="14742" x="2616200" y="4819650"/>
          <p14:tracePt t="14766" x="2622550" y="4819650"/>
          <p14:tracePt t="14790" x="2628900" y="4819650"/>
          <p14:tracePt t="14810" x="2635250" y="4826000"/>
          <p14:tracePt t="14842" x="2635250" y="4832350"/>
          <p14:tracePt t="14878" x="2641600" y="4832350"/>
          <p14:tracePt t="15038" x="2641600" y="4838700"/>
          <p14:tracePt t="15090" x="2641600" y="4845050"/>
          <p14:tracePt t="15126" x="2635250" y="4838700"/>
          <p14:tracePt t="15201" x="2635250" y="4832350"/>
          <p14:tracePt t="15230" x="2641600" y="4832350"/>
          <p14:tracePt t="15270" x="2647950" y="4826000"/>
          <p14:tracePt t="15290" x="2654300" y="4826000"/>
          <p14:tracePt t="15306" x="2660650" y="4832350"/>
          <p14:tracePt t="15350" x="2660650" y="4838700"/>
          <p14:tracePt t="15402" x="2660650" y="4845050"/>
          <p14:tracePt t="15426" x="2660650" y="4851400"/>
          <p14:tracePt t="15458" x="2667000" y="4845050"/>
          <p14:tracePt t="15517" x="2673350" y="4838700"/>
          <p14:tracePt t="15546" x="2679700" y="4838700"/>
          <p14:tracePt t="15590" x="2686050" y="4838700"/>
          <p14:tracePt t="15614" x="2686050" y="4845050"/>
          <p14:tracePt t="15630" x="2692400" y="4845050"/>
          <p14:tracePt t="15642" x="2698750" y="4845050"/>
          <p14:tracePt t="15659" x="2705100" y="4845050"/>
          <p14:tracePt t="15675" x="2711450" y="4845050"/>
          <p14:tracePt t="15691" x="2711450" y="4838700"/>
          <p14:tracePt t="15742" x="2711450" y="4832350"/>
          <p14:tracePt t="15763" x="2705100" y="4832350"/>
          <p14:tracePt t="15786" x="2711450" y="4832350"/>
          <p14:tracePt t="15854" x="2717800" y="4832350"/>
          <p14:tracePt t="15878" x="2724150" y="4826000"/>
          <p14:tracePt t="15898" x="2730500" y="4826000"/>
          <p14:tracePt t="15930" x="2736850" y="4826000"/>
          <p14:tracePt t="15974" x="2743200" y="4832350"/>
          <p14:tracePt t="16002" x="2743200" y="4838700"/>
          <p14:tracePt t="16018" x="2743200" y="4845050"/>
          <p14:tracePt t="16042" x="2749550" y="4845050"/>
          <p14:tracePt t="16086" x="2755900" y="4838700"/>
          <p14:tracePt t="16110" x="2755900" y="4832350"/>
          <p14:tracePt t="16122" x="2762250" y="4826000"/>
          <p14:tracePt t="16138" x="2768600" y="4826000"/>
          <p14:tracePt t="16154" x="2781300" y="4819650"/>
          <p14:tracePt t="16170" x="2787650" y="4819650"/>
          <p14:tracePt t="16179" x="2794000" y="4813300"/>
          <p14:tracePt t="16190" x="2806700" y="4813300"/>
          <p14:tracePt t="16190" x="2813050" y="4806950"/>
          <p14:tracePt t="16208" x="2819400" y="4806950"/>
          <p14:tracePt t="16208" x="2825750" y="4800600"/>
          <p14:tracePt t="16224" x="2838450" y="4800600"/>
          <p14:tracePt t="16224" x="2844800" y="4800600"/>
          <p14:tracePt t="16224" x="2851150" y="4800600"/>
          <p14:tracePt t="16244" x="2863850" y="4800600"/>
          <p14:tracePt t="16256" x="2876550" y="4800600"/>
          <p14:tracePt t="16256" x="2901950" y="4794250"/>
          <p14:tracePt t="16276" x="2914650" y="4794250"/>
          <p14:tracePt t="16276" x="2933700" y="4794250"/>
          <p14:tracePt t="16291" x="2952750" y="4794250"/>
          <p14:tracePt t="16291" x="2971800" y="4794250"/>
          <p14:tracePt t="16308" x="2997200" y="4787900"/>
          <p14:tracePt t="16308" x="3016250" y="4781550"/>
          <p14:tracePt t="16308" x="3041650" y="4781550"/>
          <p14:tracePt t="16327" x="3073400" y="4775200"/>
          <p14:tracePt t="16339" x="3098800" y="4768850"/>
          <p14:tracePt t="16339" x="3175000" y="4756150"/>
          <p14:tracePt t="16359" x="3213100" y="4749800"/>
          <p14:tracePt t="16359" x="3257550" y="4749800"/>
          <p14:tracePt t="16375" x="3308350" y="4743450"/>
          <p14:tracePt t="16375" x="3365500" y="4737100"/>
          <p14:tracePt t="16392" x="3422650" y="4737100"/>
          <p14:tracePt t="16392" x="3492500" y="4730750"/>
          <p14:tracePt t="16392" x="3562350" y="4730750"/>
          <p14:tracePt t="16411" x="3638550" y="4724400"/>
          <p14:tracePt t="16411" x="3714750" y="4724400"/>
          <p14:tracePt t="16425" x="3803650" y="4724400"/>
          <p14:tracePt t="16425" x="3886200" y="4724400"/>
          <p14:tracePt t="16442" x="3981450" y="4718050"/>
          <p14:tracePt t="16442" x="4070350" y="4718050"/>
          <p14:tracePt t="16458" x="4165600" y="4718050"/>
          <p14:tracePt t="16458" x="4260850" y="4711700"/>
          <p14:tracePt t="16475" x="4356100" y="4705350"/>
          <p14:tracePt t="16475" x="4552950" y="4699000"/>
          <p14:tracePt t="16492" x="4654550" y="4699000"/>
          <p14:tracePt t="16492" x="4756150" y="4699000"/>
          <p14:tracePt t="16509" x="4857750" y="4699000"/>
          <p14:tracePt t="16509" x="4959350" y="4699000"/>
          <p14:tracePt t="16526" x="5067300" y="4699000"/>
          <p14:tracePt t="16526" x="5283200" y="4699000"/>
          <p14:tracePt t="16543" x="5391150" y="4699000"/>
          <p14:tracePt t="16543" x="5499100" y="4705350"/>
          <p14:tracePt t="16559" x="5600700" y="4705350"/>
          <p14:tracePt t="16559" x="5702300" y="4705350"/>
          <p14:tracePt t="16575" x="5803900" y="4705350"/>
          <p14:tracePt t="16575" x="5899150" y="4705350"/>
          <p14:tracePt t="16593" x="5994400" y="4705350"/>
          <p14:tracePt t="16593" x="6083300" y="4711700"/>
          <p14:tracePt t="16593" x="6165850" y="4711700"/>
          <p14:tracePt t="16611" x="6248400" y="4711700"/>
          <p14:tracePt t="16624" x="6324600" y="4718050"/>
          <p14:tracePt t="16624" x="6464300" y="4724400"/>
          <p14:tracePt t="16643" x="6527800" y="4724400"/>
          <p14:tracePt t="16643" x="6584950" y="4730750"/>
          <p14:tracePt t="16659" x="6635750" y="4730750"/>
          <p14:tracePt t="16659" x="6680200" y="4737100"/>
          <p14:tracePt t="16676" x="6718300" y="4737100"/>
          <p14:tracePt t="16676" x="6750050" y="4743450"/>
          <p14:tracePt t="16676" x="6775450" y="4749800"/>
          <p14:tracePt t="16695" x="6800850" y="4749800"/>
          <p14:tracePt t="16707" x="6819900" y="4756150"/>
          <p14:tracePt t="16707" x="6845300" y="4762500"/>
          <p14:tracePt t="16726" x="6858000" y="4762500"/>
          <p14:tracePt t="16726" x="6864350" y="4762500"/>
          <p14:tracePt t="16743" x="6864350" y="4749800"/>
          <p14:tracePt t="16762" x="6864350" y="4743450"/>
          <p14:tracePt t="16774" x="6858000" y="4743450"/>
          <p14:tracePt t="16774" x="6858000" y="4730750"/>
          <p14:tracePt t="16793" x="6858000" y="4724400"/>
          <p14:tracePt t="16793" x="6851650" y="4724400"/>
          <p14:tracePt t="16809" x="6851650" y="4711700"/>
          <p14:tracePt t="16824" x="6858000" y="4718050"/>
          <p14:tracePt t="16874" x="6864350" y="4724400"/>
          <p14:tracePt t="16890" x="6870700" y="4730750"/>
          <p14:tracePt t="16903" x="6877050" y="4730750"/>
          <p14:tracePt t="16918" x="6883400" y="4737100"/>
          <p14:tracePt t="16934" x="6883400" y="4743450"/>
          <p14:tracePt t="16986" x="6877050" y="4749800"/>
          <p14:tracePt t="17002" x="6870700" y="4749800"/>
          <p14:tracePt t="17018" x="6864350" y="4756150"/>
          <p14:tracePt t="17030" x="6858000" y="4762500"/>
          <p14:tracePt t="17047" x="6851650" y="4768850"/>
          <p14:tracePt t="17082" x="6845300" y="4768850"/>
          <p14:tracePt t="17107" x="6838950" y="4775200"/>
          <p14:tracePt t="17138" x="6832600" y="4775200"/>
          <p14:tracePt t="17166" x="6826250" y="4775200"/>
          <p14:tracePt t="17198" x="6819900" y="4775200"/>
          <p14:tracePt t="17219" x="6807200" y="4775200"/>
          <p14:tracePt t="17250" x="6800850" y="4775200"/>
          <p14:tracePt t="17258" x="6794500" y="4775200"/>
          <p14:tracePt t="17266" x="6788150" y="4775200"/>
          <p14:tracePt t="17276" x="6775450" y="4768850"/>
          <p14:tracePt t="17276" x="6750050" y="4768850"/>
          <p14:tracePt t="17295" x="6731000" y="4768850"/>
          <p14:tracePt t="17295" x="6711950" y="4768850"/>
          <p14:tracePt t="17311" x="6686550" y="4768850"/>
          <p14:tracePt t="17311" x="6661150" y="4775200"/>
          <p14:tracePt t="17328" x="6629400" y="4775200"/>
          <p14:tracePt t="17328" x="6591300" y="4775200"/>
          <p14:tracePt t="17328" x="6553200" y="4775200"/>
          <p14:tracePt t="17347" x="6508750" y="4775200"/>
          <p14:tracePt t="17360" x="6464300" y="4775200"/>
          <p14:tracePt t="17360" x="6356350" y="4768850"/>
          <p14:tracePt t="17379" x="6292850" y="4768850"/>
          <p14:tracePt t="17379" x="6223000" y="4762500"/>
          <p14:tracePt t="17395" x="6153150" y="4756150"/>
          <p14:tracePt t="17395" x="6070600" y="4749800"/>
          <p14:tracePt t="17412" x="5988050" y="4743450"/>
          <p14:tracePt t="17412" x="5899150" y="4730750"/>
          <p14:tracePt t="17412" x="5803900" y="4724400"/>
          <p14:tracePt t="17431" x="5702300" y="4718050"/>
          <p14:tracePt t="17431" x="5600700" y="4705350"/>
          <p14:tracePt t="17445" x="5492750" y="4699000"/>
          <p14:tracePt t="17445" x="5378450" y="4686300"/>
          <p14:tracePt t="17462" x="5264150" y="4679950"/>
          <p14:tracePt t="17462" x="5149850" y="4673600"/>
          <p14:tracePt t="17478" x="5035550" y="4673600"/>
          <p14:tracePt t="17478" x="4921250" y="4667250"/>
          <p14:tracePt t="17496" x="4806950" y="4660900"/>
          <p14:tracePt t="17496" x="4578350" y="4654550"/>
          <p14:tracePt t="17512" x="4457700" y="4648200"/>
          <p14:tracePt t="17512" x="4349750" y="4641850"/>
          <p14:tracePt t="17529" x="4235450" y="4635500"/>
          <p14:tracePt t="17529" x="4127500" y="4629150"/>
          <p14:tracePt t="17545" x="4013200" y="4629150"/>
          <p14:tracePt t="17545" x="3810000" y="4622800"/>
          <p14:tracePt t="17563" x="3714750" y="4622800"/>
          <p14:tracePt t="17563" x="3632200" y="4622800"/>
          <p14:tracePt t="17580" x="3549650" y="4622800"/>
          <p14:tracePt t="17580" x="3473450" y="4622800"/>
          <p14:tracePt t="17596" x="3409950" y="4622800"/>
          <p14:tracePt t="17596" x="3352800" y="4629150"/>
          <p14:tracePt t="17612" x="3302000" y="4629150"/>
          <p14:tracePt t="17612" x="3257550" y="4635500"/>
          <p14:tracePt t="17612" x="3219450" y="4635500"/>
          <p14:tracePt t="17632" x="3187700" y="4641850"/>
          <p14:tracePt t="17644" x="3162300" y="4648200"/>
          <p14:tracePt t="17644" x="3130550" y="4654550"/>
          <p14:tracePt t="17663" x="3124200" y="4660900"/>
          <p14:tracePt t="17678" x="3117850" y="4667250"/>
          <p14:tracePt t="17694" x="3124200" y="4667250"/>
          <p14:tracePt t="17694" x="3130550" y="4667250"/>
          <p14:tracePt t="17694" x="3143250" y="4667250"/>
          <p14:tracePt t="17716" x="3149600" y="4667250"/>
          <p14:tracePt t="17728" x="3155950" y="4667250"/>
          <p14:tracePt t="17728" x="3175000" y="4667250"/>
          <p14:tracePt t="17746" x="3181350" y="4660900"/>
          <p14:tracePt t="17762" x="3187700" y="4660900"/>
          <p14:tracePt t="17780" x="3175000" y="4660900"/>
          <p14:tracePt t="17803" x="3168650" y="4654550"/>
          <p14:tracePt t="17819" x="3162300" y="4654550"/>
          <p14:tracePt t="17835" x="3155950" y="4660900"/>
          <p14:tracePt t="17845" x="3149600" y="4660900"/>
          <p14:tracePt t="17845" x="3143250" y="4667250"/>
          <p14:tracePt t="17864" x="3136900" y="4673600"/>
          <p14:tracePt t="17864" x="3130550" y="4673600"/>
          <p14:tracePt t="17880" x="3130550" y="4679950"/>
          <p14:tracePt t="17880" x="3124200" y="4686300"/>
          <p14:tracePt t="17896" x="3124200" y="4692650"/>
          <p14:tracePt t="17896" x="3117850" y="4699000"/>
          <p14:tracePt t="17914" x="3117850" y="4705350"/>
          <p14:tracePt t="17928" x="3117850" y="4711700"/>
          <p14:tracePt t="17928" x="3117850" y="4718050"/>
          <p14:tracePt t="17947" x="3124200" y="4724400"/>
          <p14:tracePt t="17963" x="3130550" y="4730750"/>
          <p14:tracePt t="17979" x="3130550" y="4737100"/>
          <p14:tracePt t="17995" x="3136900" y="4743450"/>
          <p14:tracePt t="18012" x="3143250" y="4749800"/>
          <p14:tracePt t="18030" x="3149600" y="4749800"/>
          <p14:tracePt t="18046" x="3155950" y="4756150"/>
          <p14:tracePt t="18062" x="3155950" y="4749800"/>
          <p14:tracePt t="18178" x="3155950" y="4743450"/>
          <p14:tracePt t="18203" x="3162300" y="4743450"/>
          <p14:tracePt t="18230" x="3162300" y="4749800"/>
          <p14:tracePt t="18255" x="3162300" y="4743450"/>
          <p14:tracePt t="18331" x="3175000" y="4743450"/>
          <p14:tracePt t="18350" x="3175000" y="4737100"/>
          <p14:tracePt t="18367" x="3181350" y="4737100"/>
          <p14:tracePt t="18382" x="3187700" y="4737100"/>
          <p14:tracePt t="18398" x="3194050" y="4737100"/>
          <p14:tracePt t="18419" x="3200400" y="4730750"/>
          <p14:tracePt t="18443" x="3206750" y="4730750"/>
          <p14:tracePt t="18479" x="3200400" y="4730750"/>
          <p14:tracePt t="18503" x="3200400" y="4737100"/>
          <p14:tracePt t="18539" x="3200400" y="4743450"/>
          <p14:tracePt t="18562" x="3200400" y="4749800"/>
          <p14:tracePt t="18583" x="3206750" y="4756150"/>
          <p14:tracePt t="18607" x="3206750" y="4762500"/>
          <p14:tracePt t="18630" x="3213100" y="4762500"/>
          <p14:tracePt t="18658" x="3219450" y="4762500"/>
          <p14:tracePt t="18683" x="3225800" y="4768850"/>
          <p14:tracePt t="18703" x="3232150" y="4768850"/>
          <p14:tracePt t="18735" x="3232150" y="4762500"/>
          <p14:tracePt t="18778" x="3238500" y="4762500"/>
          <p14:tracePt t="18803" x="3244850" y="4756150"/>
          <p14:tracePt t="18819" x="3251200" y="4756150"/>
          <p14:tracePt t="18830" x="3257550" y="4756150"/>
          <p14:tracePt t="18847" x="3263900" y="4756150"/>
          <p14:tracePt t="18863" x="3270250" y="4756150"/>
          <p14:tracePt t="18883" x="3276600" y="4762500"/>
          <p14:tracePt t="18907" x="3282950" y="4762500"/>
          <p14:tracePt t="18930" x="3289300" y="4762500"/>
          <p14:tracePt t="18951" x="3295650" y="4768850"/>
          <p14:tracePt t="18975" x="3295650" y="4775200"/>
          <p14:tracePt t="19035" x="3302000" y="4775200"/>
          <p14:tracePt t="19118" x="3308350" y="4775200"/>
          <p14:tracePt t="19139" x="3314700" y="4768850"/>
          <p14:tracePt t="19163" x="3321050" y="4768850"/>
          <p14:tracePt t="19179" x="3327400" y="4768850"/>
          <p14:tracePt t="19243" x="3333750" y="4768850"/>
          <p14:tracePt t="19327" x="3340100" y="4762500"/>
          <p14:tracePt t="19371" x="3346450" y="4762500"/>
          <p14:tracePt t="19423" x="3352800" y="4756150"/>
          <p14:tracePt t="19455" x="3352800" y="4762500"/>
          <p14:tracePt t="19583" x="3359150" y="4768850"/>
          <p14:tracePt t="19619" x="3365500" y="4768850"/>
          <p14:tracePt t="19747" x="3365500" y="4775200"/>
          <p14:tracePt t="19851" x="3371850" y="4775200"/>
          <p14:tracePt t="19883" x="3378200" y="4787900"/>
          <p14:tracePt t="19911" x="3378200" y="4800600"/>
          <p14:tracePt t="19951" x="3384550" y="4806950"/>
          <p14:tracePt t="19963" x="3384550" y="4813300"/>
          <p14:tracePt t="20011" x="3390900" y="4813300"/>
          <p14:tracePt t="20071" x="3397250" y="4819650"/>
          <p14:tracePt t="20115" x="3390900" y="4826000"/>
          <p14:tracePt t="20167" x="3384550" y="4819650"/>
          <p14:tracePt t="20243" x="3384550" y="4813300"/>
          <p14:tracePt t="20259" x="3384550" y="4800600"/>
          <p14:tracePt t="20271" x="3384550" y="4794250"/>
          <p14:tracePt t="20279" x="3384550" y="4787900"/>
          <p14:tracePt t="20288" x="3384550" y="4781550"/>
          <p14:tracePt t="20288" x="3384550" y="4775200"/>
          <p14:tracePt t="20306" x="3390900" y="4768850"/>
          <p14:tracePt t="20306" x="3390900" y="4762500"/>
          <p14:tracePt t="20306" x="3397250" y="4756150"/>
          <p14:tracePt t="20324" x="3397250" y="4749800"/>
          <p14:tracePt t="20337" x="3403600" y="4743450"/>
          <p14:tracePt t="20337" x="3416300" y="4737100"/>
          <p14:tracePt t="20357" x="3422650" y="4730750"/>
          <p14:tracePt t="20357" x="3429000" y="4724400"/>
          <p14:tracePt t="20372" x="3435350" y="4724400"/>
          <p14:tracePt t="20372" x="3441700" y="4724400"/>
          <p14:tracePt t="20389" x="3448050" y="4724400"/>
          <p14:tracePt t="20389" x="3454400" y="4730750"/>
          <p14:tracePt t="20389" x="3460750" y="4737100"/>
          <p14:tracePt t="20408" x="3467100" y="4737100"/>
          <p14:tracePt t="20420" x="3473450" y="4749800"/>
          <p14:tracePt t="20420" x="3479800" y="4768850"/>
          <p14:tracePt t="20439" x="3486150" y="4781550"/>
          <p14:tracePt t="20439" x="3486150" y="4787900"/>
          <p14:tracePt t="20457" x="3486150" y="4800600"/>
          <p14:tracePt t="20457" x="3486150" y="4813300"/>
          <p14:tracePt t="20472" x="3486150" y="4826000"/>
          <p14:tracePt t="20472" x="3486150" y="4845050"/>
          <p14:tracePt t="20472" x="3486150" y="4851400"/>
          <p14:tracePt t="20492" x="3486150" y="4870450"/>
          <p14:tracePt t="20492" x="3479800" y="4876800"/>
          <p14:tracePt t="20507" x="3479800" y="4889500"/>
          <p14:tracePt t="20507" x="3473450" y="4902200"/>
          <p14:tracePt t="20522" x="3467100" y="4914900"/>
          <p14:tracePt t="20522" x="3460750" y="4927600"/>
          <p14:tracePt t="20539" x="3454400" y="4933950"/>
          <p14:tracePt t="20539" x="3441700" y="4953000"/>
          <p14:tracePt t="20557" x="3435350" y="4959350"/>
          <p14:tracePt t="20557" x="3435350" y="4965700"/>
          <p14:tracePt t="20573" x="3429000" y="4972050"/>
          <p14:tracePt t="20573" x="3422650" y="4978400"/>
          <p14:tracePt t="20590" x="3416300" y="4978400"/>
          <p14:tracePt t="20590" x="3403600" y="4984750"/>
          <p14:tracePt t="20607" x="3397250" y="4984750"/>
          <p14:tracePt t="20607" x="3384550" y="4984750"/>
          <p14:tracePt t="20624" x="3359150" y="4991100"/>
          <p14:tracePt t="20624" x="3340100" y="4991100"/>
          <p14:tracePt t="20641" x="3321050" y="4991100"/>
          <p14:tracePt t="20641" x="3302000" y="4991100"/>
          <p14:tracePt t="20657" x="3282950" y="4997450"/>
          <p14:tracePt t="20657" x="3257550" y="5003800"/>
          <p14:tracePt t="20673" x="3232150" y="5003800"/>
          <p14:tracePt t="20673" x="3200400" y="5010150"/>
          <p14:tracePt t="20673" x="3168650" y="5016500"/>
          <p14:tracePt t="20692" x="3136900" y="5022850"/>
          <p14:tracePt t="20705" x="3092450" y="5022850"/>
          <p14:tracePt t="20705" x="2997200" y="5022850"/>
          <p14:tracePt t="20724" x="2940050" y="5022850"/>
          <p14:tracePt t="20724" x="2876550" y="5022850"/>
          <p14:tracePt t="20740" x="2813050" y="5022850"/>
          <p14:tracePt t="20740" x="2743200" y="5022850"/>
          <p14:tracePt t="20757" x="2673350" y="5016500"/>
          <p14:tracePt t="20757" x="2603500" y="5016500"/>
          <p14:tracePt t="20757" x="2527300" y="5010150"/>
          <p14:tracePt t="20776" x="2457450" y="5010150"/>
          <p14:tracePt t="20788" x="2381250" y="5003800"/>
          <p14:tracePt t="20788" x="2235200" y="4991100"/>
          <p14:tracePt t="20807" x="2159000" y="4984750"/>
          <p14:tracePt t="20807" x="2082800" y="4972050"/>
          <p14:tracePt t="20823" x="2006600" y="4953000"/>
          <p14:tracePt t="20823" x="1924050" y="4940300"/>
          <p14:tracePt t="20840" x="1847850" y="4914900"/>
          <p14:tracePt t="20840" x="1689100" y="4870450"/>
          <p14:tracePt t="20857" x="1606550" y="4838700"/>
          <p14:tracePt t="20857" x="1530350" y="4806950"/>
          <p14:tracePt t="20874" x="1454150" y="4775200"/>
          <p14:tracePt t="20874" x="1377950" y="4737100"/>
          <p14:tracePt t="20890" x="1308100" y="4699000"/>
          <p14:tracePt t="20890" x="1238250" y="4660900"/>
          <p14:tracePt t="20907" x="1168400" y="4616450"/>
          <p14:tracePt t="20907" x="1047750" y="4521200"/>
          <p14:tracePt t="20924" x="990600" y="4470400"/>
          <p14:tracePt t="20924" x="939800" y="4413250"/>
          <p14:tracePt t="20940" x="895350" y="4349750"/>
          <p14:tracePt t="20940" x="844550" y="4286250"/>
          <p14:tracePt t="20958" x="806450" y="4222750"/>
          <p14:tracePt t="20958" x="762000" y="4146550"/>
          <p14:tracePt t="20958" x="723900" y="4070350"/>
          <p14:tracePt t="20976" x="692150" y="3994150"/>
          <p14:tracePt t="20989" x="660400" y="3917950"/>
          <p14:tracePt t="20989" x="609600" y="3752850"/>
          <p14:tracePt t="21008" x="590550" y="3670300"/>
          <p14:tracePt t="21008" x="571500" y="3587750"/>
          <p14:tracePt t="21025" x="565150" y="3505200"/>
          <p14:tracePt t="21025" x="552450" y="3422650"/>
          <p14:tracePt t="21025" x="552450" y="3346450"/>
          <p14:tracePt t="21043" x="552450" y="3270250"/>
          <p14:tracePt t="21056" x="558800" y="3187700"/>
          <p14:tracePt t="21056" x="565150" y="3111500"/>
          <p14:tracePt t="21056" x="577850" y="3035300"/>
          <p14:tracePt t="21077" x="590550" y="2959100"/>
          <p14:tracePt t="21077" x="609600" y="2876550"/>
          <p14:tracePt t="21092" x="628650" y="2800350"/>
          <p14:tracePt t="21092" x="654050" y="2717800"/>
          <p14:tracePt t="21108" x="685800" y="2641600"/>
          <p14:tracePt t="21108" x="711200" y="2559050"/>
          <p14:tracePt t="21124" x="749300" y="2482850"/>
          <p14:tracePt t="21124" x="787400" y="2413000"/>
          <p14:tracePt t="21141" x="825500" y="2343150"/>
          <p14:tracePt t="21141" x="920750" y="2209800"/>
          <p14:tracePt t="21158" x="971550" y="2152650"/>
          <p14:tracePt t="21158" x="1022350" y="2095500"/>
          <p14:tracePt t="21175" x="1085850" y="2044700"/>
          <p14:tracePt t="21175" x="1149350" y="2000250"/>
          <p14:tracePt t="21192" x="1212850" y="1955800"/>
          <p14:tracePt t="21192" x="1282700" y="1911350"/>
          <p14:tracePt t="21208" x="1358900" y="1866900"/>
          <p14:tracePt t="21208" x="1511300" y="1797050"/>
          <p14:tracePt t="21225" x="1593850" y="1758950"/>
          <p14:tracePt t="21225" x="1676400" y="1727200"/>
          <p14:tracePt t="21242" x="1765300" y="1701800"/>
          <p14:tracePt t="21242" x="1854200" y="1670050"/>
          <p14:tracePt t="21258" x="1943100" y="1644650"/>
          <p14:tracePt t="21258" x="2032000" y="1625600"/>
          <p14:tracePt t="21277" x="2127250" y="1606550"/>
          <p14:tracePt t="21277" x="2311400" y="1574800"/>
          <p14:tracePt t="21293" x="2406650" y="1562100"/>
          <p14:tracePt t="21293" x="2501900" y="1549400"/>
          <p14:tracePt t="21309" x="2597150" y="1543050"/>
          <p14:tracePt t="21309" x="2692400" y="1536700"/>
          <p14:tracePt t="21325" x="2787650" y="1536700"/>
          <p14:tracePt t="21325" x="2876550" y="1536700"/>
          <p14:tracePt t="21325" x="2971800" y="1549400"/>
          <p14:tracePt t="21345" x="3067050" y="1555750"/>
          <p14:tracePt t="21357" x="3155950" y="1574800"/>
          <p14:tracePt t="21357" x="3340100" y="1619250"/>
          <p14:tracePt t="21377" x="3422650" y="1657350"/>
          <p14:tracePt t="21377" x="3511550" y="1695450"/>
          <p14:tracePt t="21393" x="3600450" y="1746250"/>
          <p14:tracePt t="21393" x="3683000" y="1803400"/>
          <p14:tracePt t="21409" x="3759200" y="1866900"/>
          <p14:tracePt t="21409" x="3835400" y="1936750"/>
          <p14:tracePt t="21409" x="3905250" y="2006600"/>
          <p14:tracePt t="21428" x="3968750" y="2089150"/>
          <p14:tracePt t="21440" x="4032250" y="2178050"/>
          <p14:tracePt t="21440" x="4140200" y="2362200"/>
          <p14:tracePt t="21459" x="4191000" y="2463800"/>
          <p14:tracePt t="21459" x="4235450" y="2565400"/>
          <p14:tracePt t="21476" x="4279900" y="2660650"/>
          <p14:tracePt t="21476" x="4318000" y="2762250"/>
          <p14:tracePt t="21493" x="4349750" y="2863850"/>
          <p14:tracePt t="21493" x="4381500" y="2959100"/>
          <p14:tracePt t="21493" x="4413250" y="3060700"/>
          <p14:tracePt t="21512" x="4432300" y="3162300"/>
          <p14:tracePt t="21512" x="4451350" y="3257550"/>
          <p14:tracePt t="21526" x="4470400" y="3359150"/>
          <p14:tracePt t="21526" x="4483100" y="3460750"/>
          <p14:tracePt t="21543" x="4489450" y="3562350"/>
          <p14:tracePt t="21543" x="4495800" y="3663950"/>
          <p14:tracePt t="21559" x="4489450" y="3759200"/>
          <p14:tracePt t="21559" x="4483100" y="3854450"/>
          <p14:tracePt t="21577" x="4470400" y="3943350"/>
          <p14:tracePt t="21577" x="4425950" y="4102100"/>
          <p14:tracePt t="21593" x="4387850" y="4171950"/>
          <p14:tracePt t="21593" x="4343400" y="4241800"/>
          <p14:tracePt t="21610" x="4292600" y="4305300"/>
          <p14:tracePt t="21610" x="4229100" y="4362450"/>
          <p14:tracePt t="21627" x="4165600" y="4419600"/>
          <p14:tracePt t="21627" x="4019550" y="4514850"/>
          <p14:tracePt t="21645" x="3943350" y="4559300"/>
          <p14:tracePt t="21645" x="3860800" y="4597400"/>
          <p14:tracePt t="21661" x="3778250" y="4635500"/>
          <p14:tracePt t="21661" x="3695700" y="4667250"/>
          <p14:tracePt t="21676" x="3613150" y="4705350"/>
          <p14:tracePt t="21676" x="3530600" y="4730750"/>
          <p14:tracePt t="21676" x="3448050" y="4762500"/>
          <p14:tracePt t="21696" x="3365500" y="4787900"/>
          <p14:tracePt t="21708" x="3282950" y="4806950"/>
          <p14:tracePt t="21708" x="3130550" y="4851400"/>
          <p14:tracePt t="21729" x="3048000" y="4864100"/>
          <p14:tracePt t="21729" x="2971800" y="4876800"/>
          <p14:tracePt t="21744" x="2901950" y="4889500"/>
          <p14:tracePt t="21744" x="2832100" y="4902200"/>
          <p14:tracePt t="21760" x="2762250" y="4908550"/>
          <p14:tracePt t="21760" x="2698750" y="4914900"/>
          <p14:tracePt t="21760" x="2641600" y="4921250"/>
          <p14:tracePt t="21780" x="2590800" y="4927600"/>
          <p14:tracePt t="21792" x="2540000" y="4927600"/>
          <p14:tracePt t="21792" x="2495550" y="4933950"/>
          <p14:tracePt t="21792" x="2457450" y="4933950"/>
          <p14:tracePt t="21813" x="2419350" y="4940300"/>
          <p14:tracePt t="21813" x="2393950" y="4940300"/>
          <p14:tracePt t="21827" x="2368550" y="4940300"/>
          <p14:tracePt t="21827" x="2343150" y="4946650"/>
          <p14:tracePt t="21844" x="2324100" y="4946650"/>
          <p14:tracePt t="21844" x="2311400" y="4946650"/>
          <p14:tracePt t="21860" x="2298700" y="4946650"/>
          <p14:tracePt t="21860" x="2279650" y="4940300"/>
          <p14:tracePt t="21878" x="2273300" y="4933950"/>
          <p14:tracePt t="21899" x="2273300" y="4921250"/>
          <p14:tracePt t="21916" x="2273300" y="4914900"/>
          <p14:tracePt t="21931" x="2279650" y="4908550"/>
          <p14:tracePt t="21944" x="2286000" y="4908550"/>
          <p14:tracePt t="21984" x="2292350" y="4908550"/>
          <p14:tracePt t="22011" x="2292350" y="4914900"/>
          <p14:tracePt t="22027" x="2292350" y="4927600"/>
          <p14:tracePt t="22043" x="2292350" y="4933950"/>
          <p14:tracePt t="22056" x="2292350" y="4940300"/>
          <p14:tracePt t="22071" x="2298700" y="4946650"/>
          <p14:tracePt t="22087" x="2305050" y="4946650"/>
          <p14:tracePt t="22112" x="2311400" y="4946650"/>
          <p14:tracePt t="22124" x="2317750" y="4940300"/>
          <p14:tracePt t="22139" x="2330450" y="4933950"/>
          <p14:tracePt t="22156" x="2336800" y="4927600"/>
          <p14:tracePt t="22164" x="2336800" y="4921250"/>
          <p14:tracePt t="22164" x="2343150" y="4914900"/>
          <p14:tracePt t="22179" x="2349500" y="4914900"/>
          <p14:tracePt t="22179" x="2355850" y="4908550"/>
          <p14:tracePt t="22195" x="2362200" y="4902200"/>
          <p14:tracePt t="22195" x="2368550" y="4895850"/>
          <p14:tracePt t="22212" x="2374900" y="4889500"/>
          <p14:tracePt t="22227" x="2381250" y="4876800"/>
          <p14:tracePt t="22227" x="2387600" y="4870450"/>
          <p14:tracePt t="22245" x="2387600" y="4864100"/>
          <p14:tracePt t="22245" x="2387600" y="4857750"/>
          <p14:tracePt t="22262" x="2393950" y="4851400"/>
          <p14:tracePt t="22280" x="2393950" y="4845050"/>
          <p14:tracePt t="22280" x="2393950" y="4832350"/>
          <p14:tracePt t="22296" x="2393950" y="4826000"/>
          <p14:tracePt t="22296" x="2393950" y="4819650"/>
          <p14:tracePt t="22313" x="2393950" y="4806950"/>
          <p14:tracePt t="22336" x="2393950" y="4800600"/>
          <p14:tracePt t="22351" x="2400300" y="4794250"/>
          <p14:tracePt t="22372" x="2406650" y="4794250"/>
          <p14:tracePt t="22388" x="2413000" y="4800600"/>
          <p14:tracePt t="22404" x="2425700" y="4800600"/>
          <p14:tracePt t="22416" x="2432050" y="4806950"/>
          <p14:tracePt t="22432" x="2438400" y="4813300"/>
          <p14:tracePt t="22448" x="2432050" y="4806950"/>
          <p14:tracePt t="22484" x="2419350" y="4800600"/>
          <p14:tracePt t="22500" x="2413000" y="4794250"/>
          <p14:tracePt t="22515" x="2406650" y="4787900"/>
          <p14:tracePt t="22531" x="2406650" y="4781550"/>
          <p14:tracePt t="22543" x="2413000" y="4781550"/>
          <p14:tracePt t="22575" x="2419350" y="4781550"/>
          <p14:tracePt t="22592" x="2425700" y="4781550"/>
          <p14:tracePt t="22604" x="2432050" y="4781550"/>
          <p14:tracePt t="22620" x="2432050" y="4775200"/>
          <p14:tracePt t="22636" x="2438400" y="4775200"/>
          <p14:tracePt t="22664" x="2438400" y="4768850"/>
          <p14:tracePt t="22680" x="2438400" y="4762500"/>
          <p14:tracePt t="22696" x="2438400" y="4756150"/>
          <p14:tracePt t="22716" x="2444750" y="4756150"/>
          <p14:tracePt t="22740" x="2451100" y="4756150"/>
          <p14:tracePt t="22772" x="2457450" y="4756150"/>
          <p14:tracePt t="22800" x="2457450" y="4749800"/>
          <p14:tracePt t="22831" x="2463800" y="4749800"/>
          <p14:tracePt t="22860" x="2470150" y="4749800"/>
          <p14:tracePt t="22891" x="2476500" y="4743450"/>
          <p14:tracePt t="22936" x="2476500" y="4737100"/>
          <p14:tracePt t="23004" x="2482850" y="4743450"/>
          <p14:tracePt t="23204" x="2489200" y="4743450"/>
          <p14:tracePt t="23252" x="2495550" y="4737100"/>
          <p14:tracePt t="23400" x="2489200" y="4730750"/>
          <p14:tracePt t="23432" x="2495550" y="4724400"/>
          <p14:tracePt t="23552" x="2501900" y="4730750"/>
          <p14:tracePt t="23732" x="2495550" y="4724400"/>
          <p14:tracePt t="23932" x="2495550" y="4730750"/>
          <p14:tracePt t="24092" x="2495550" y="4737100"/>
          <p14:tracePt t="24128" x="2489200" y="4737100"/>
          <p14:tracePt t="24212" x="2489200" y="4743450"/>
          <p14:tracePt t="24257" x="2495550" y="4743450"/>
          <p14:tracePt t="24308" x="2495550" y="4737100"/>
          <p14:tracePt t="24368" x="2495550" y="4730750"/>
          <p14:tracePt t="24444" x="2495550" y="4724400"/>
          <p14:tracePt t="24472" x="2489200" y="4730750"/>
          <p14:tracePt t="24564" x="2489200" y="4737100"/>
          <p14:tracePt t="24600" x="2482850" y="4737100"/>
          <p14:tracePt t="24676" x="2482850" y="4743450"/>
          <p14:tracePt t="24696" x="2476500" y="4743450"/>
          <p14:tracePt t="24824" x="2470150" y="4749800"/>
          <p14:tracePt t="24876" x="2476500" y="4756150"/>
          <p14:tracePt t="24916" x="2470150" y="4762500"/>
          <p14:tracePt t="24984" x="2463800" y="4768850"/>
          <p14:tracePt t="25052" x="2470150" y="4775200"/>
          <p14:tracePt t="25192" x="2470150" y="4781550"/>
          <p14:tracePt t="25200" x="2476500" y="4787900"/>
          <p14:tracePt t="25224" x="2476500" y="4794250"/>
          <p14:tracePt t="25252" x="2470150" y="4800600"/>
          <p14:tracePt t="25276" x="2476500" y="4806950"/>
          <p14:tracePt t="25336" x="2476500" y="4813300"/>
          <p14:tracePt t="25352" x="2482850" y="4813300"/>
          <p14:tracePt t="25380" x="2489200" y="4819650"/>
          <p14:tracePt t="25412" x="2489200" y="4826000"/>
          <p14:tracePt t="25440" x="2495550" y="4832350"/>
          <p14:tracePt t="25457" x="2501900" y="4838700"/>
          <p14:tracePt t="25476" x="2501900" y="4845050"/>
          <p14:tracePt t="25485" x="2508250" y="4845050"/>
          <p14:tracePt t="25500" x="2514600" y="4851400"/>
          <p14:tracePt t="25516" x="2514600" y="4857750"/>
          <p14:tracePt t="25525" x="2514600" y="4870450"/>
          <p14:tracePt t="25538" x="2514600" y="4876800"/>
          <p14:tracePt t="25555" x="2514600" y="4889500"/>
          <p14:tracePt t="25572" x="2514600" y="4895850"/>
          <p14:tracePt t="25593" x="2520950" y="4902200"/>
          <p14:tracePt t="25605" x="2520950" y="4908550"/>
          <p14:tracePt t="25622" x="2527300" y="4921250"/>
          <p14:tracePt t="25639" x="2533650" y="4921250"/>
          <p14:tracePt t="25639" x="2533650" y="4927600"/>
          <p14:tracePt t="25658" x="2533650" y="4933950"/>
          <p14:tracePt t="25672" x="2533650" y="4940300"/>
          <p14:tracePt t="25696" x="2533650" y="4946650"/>
          <p14:tracePt t="25724" x="2540000" y="4953000"/>
          <p14:tracePt t="25757" x="2540000" y="4959350"/>
          <p14:tracePt t="25772" x="2546350" y="4965700"/>
          <p14:tracePt t="25801" x="2540000" y="4972050"/>
          <p14:tracePt t="25852" x="2546350" y="4972050"/>
          <p14:tracePt t="25868" x="2546350" y="4978400"/>
          <p14:tracePt t="25884" x="2546350" y="4984750"/>
          <p14:tracePt t="25904" x="2546350" y="4991100"/>
          <p14:tracePt t="25921" x="2546350" y="4997450"/>
          <p14:tracePt t="25952" x="2552700" y="5003800"/>
          <p14:tracePt t="25996" x="2559050" y="5003800"/>
          <p14:tracePt t="26032" x="2559050" y="5010150"/>
          <p14:tracePt t="26072" x="2552700" y="5016500"/>
          <p14:tracePt t="26136" x="2552700" y="5022850"/>
          <p14:tracePt t="26184" x="2552700" y="5029200"/>
          <p14:tracePt t="26205" x="2546350" y="5029200"/>
          <p14:tracePt t="26245" x="2546350" y="5022850"/>
          <p14:tracePt t="26272" x="2546350" y="5029200"/>
          <p14:tracePt t="26305" x="2546350" y="5035550"/>
          <p14:tracePt t="26372" x="2552700" y="5035550"/>
          <p14:tracePt t="26476" x="2552700" y="5029200"/>
          <p14:tracePt t="26565" x="2552700" y="5022850"/>
          <p14:tracePt t="26596" x="2546350" y="5022850"/>
          <p14:tracePt t="26684" x="2540000" y="5029200"/>
          <p14:tracePt t="26792" x="2533650" y="5029200"/>
          <p14:tracePt t="26845" x="2540000" y="5022850"/>
          <p14:tracePt t="26857" x="2540000" y="5029200"/>
          <p14:tracePt t="26925" x="2540000" y="5035550"/>
          <p14:tracePt t="26941" x="2533650" y="5041900"/>
          <p14:tracePt t="26976" x="2540000" y="5041900"/>
          <p14:tracePt t="27001" x="2540000" y="5035550"/>
          <p14:tracePt t="27181" x="2546350" y="5029200"/>
          <p14:tracePt t="27257" x="2552700" y="5035550"/>
          <p14:tracePt t="27276" x="2559050" y="5029200"/>
          <p14:tracePt t="27301" x="2552700" y="5035550"/>
          <p14:tracePt t="27376" x="2552700" y="5041900"/>
          <p14:tracePt t="27393" x="2559050" y="5035550"/>
          <p14:tracePt t="27505" x="2565400" y="5035550"/>
          <p14:tracePt t="27549" x="2571750" y="5041900"/>
          <p14:tracePt t="27577" x="2578100" y="5048250"/>
          <p14:tracePt t="27601" x="2584450" y="5060950"/>
          <p14:tracePt t="27660" x="2590800" y="5060950"/>
          <p14:tracePt t="27713" x="2597150" y="5060950"/>
          <p14:tracePt t="27753" x="2597150" y="5054600"/>
          <p14:tracePt t="27849" x="2597150" y="5060950"/>
          <p14:tracePt t="27917" x="2597150" y="5067300"/>
          <p14:tracePt t="27945" x="2590800" y="5067300"/>
          <p14:tracePt t="27985" x="2597150" y="5060950"/>
          <p14:tracePt t="28089" x="2597150" y="5054600"/>
          <p14:tracePt t="28269" x="2603500" y="5048250"/>
          <p14:tracePt t="28297" x="2609850" y="5041900"/>
          <p14:tracePt t="28321" x="2616200" y="5048250"/>
          <p14:tracePt t="28345" x="2622550" y="5048250"/>
          <p14:tracePt t="28405" x="2622550" y="5041900"/>
          <p14:tracePt t="28440" x="2622550" y="5035550"/>
          <p14:tracePt t="28457" x="2628900" y="5029200"/>
          <p14:tracePt t="28485" x="2635250" y="5029200"/>
          <p14:tracePt t="28516" x="2641600" y="5022850"/>
          <p14:tracePt t="28536" x="2647950" y="5029200"/>
          <p14:tracePt t="28569" x="2641600" y="5029200"/>
          <p14:tracePt t="28741" x="2641600" y="5022850"/>
          <p14:tracePt t="28777" x="2647950" y="5029200"/>
          <p14:tracePt t="28845" x="2647950" y="5035550"/>
          <p14:tracePt t="28877" x="2641600" y="5041900"/>
          <p14:tracePt t="28913" x="2647950" y="5035550"/>
          <p14:tracePt t="28973" x="2654300" y="5035550"/>
          <p14:tracePt t="28997" x="2660650" y="5035550"/>
          <p14:tracePt t="29013" x="2667000" y="5029200"/>
          <p14:tracePt t="29025" x="2673350" y="5022850"/>
          <p14:tracePt t="29041" x="2679700" y="5016500"/>
          <p14:tracePt t="29065" x="2679700" y="5010150"/>
          <p14:tracePt t="29093" x="2679700" y="5003800"/>
          <p14:tracePt t="29133" x="2673350" y="5010150"/>
          <p14:tracePt t="29161" x="2667000" y="5016500"/>
          <p14:tracePt t="29185" x="2660650" y="5022850"/>
          <p14:tracePt t="29197" x="2654300" y="5022850"/>
          <p14:tracePt t="29213" x="2641600" y="5022850"/>
          <p14:tracePt t="29245" x="2641600" y="5029200"/>
          <p14:tracePt t="29266" x="2635250" y="5035550"/>
          <p14:tracePt t="29289" x="2635250" y="5029200"/>
          <p14:tracePt t="29401" x="2641600" y="5029200"/>
          <p14:tracePt t="29437" x="2641600" y="5022850"/>
          <p14:tracePt t="29505" x="2641600" y="5029200"/>
          <p14:tracePt t="29566" x="2635250" y="5035550"/>
          <p14:tracePt t="29701" x="2628900" y="5041900"/>
          <p14:tracePt t="29733" x="2622550" y="5048250"/>
          <p14:tracePt t="29793" x="2622550" y="5054600"/>
          <p14:tracePt t="29838" x="2622550" y="5060950"/>
          <p14:tracePt t="30105" x="2616200" y="5067300"/>
          <p14:tracePt t="30153" x="2622550" y="5073650"/>
          <p14:tracePt t="30189" x="2628900" y="5073650"/>
          <p14:tracePt t="30217" x="2635250" y="5073650"/>
          <p14:tracePt t="30258" x="2635250" y="5080000"/>
          <p14:tracePt t="30398" x="2641600" y="5080000"/>
          <p14:tracePt t="30558" x="2635250" y="5086350"/>
          <p14:tracePt t="30610" x="2641600" y="5080000"/>
          <p14:tracePt t="30686" x="2641600" y="5073650"/>
          <p14:tracePt t="30745" x="2641600" y="5067300"/>
          <p14:tracePt t="30818" x="2647950" y="5060950"/>
          <p14:tracePt t="30994" x="2654300" y="5067300"/>
          <p14:tracePt t="31073" x="2654300" y="5073650"/>
          <p14:tracePt t="31418" x="2654300" y="5080000"/>
          <p14:tracePt t="31458" x="2654300" y="5073650"/>
          <p14:tracePt t="31517" x="2654300" y="5067300"/>
          <p14:tracePt t="31597" x="2654300" y="5060950"/>
          <p14:tracePt t="31638" x="2654300" y="5054600"/>
          <p14:tracePt t="31654" x="2660650" y="5041900"/>
          <p14:tracePt t="31666" x="2667000" y="5035550"/>
          <p14:tracePt t="31676" x="2667000" y="5029200"/>
          <p14:tracePt t="31676" x="2679700" y="5016500"/>
          <p14:tracePt t="31695" x="2686050" y="5003800"/>
          <p14:tracePt t="31695" x="2698750" y="4991100"/>
          <p14:tracePt t="31711" x="2711450" y="4972050"/>
          <p14:tracePt t="31711" x="2749550" y="4940300"/>
          <p14:tracePt t="31728" x="2768600" y="4914900"/>
          <p14:tracePt t="31728" x="2787650" y="4895850"/>
          <p14:tracePt t="31745" x="2806700" y="4883150"/>
          <p14:tracePt t="31745" x="2825750" y="4864100"/>
          <p14:tracePt t="31762" x="2844800" y="4845050"/>
          <p14:tracePt t="31762" x="2889250" y="4826000"/>
          <p14:tracePt t="31780" x="2908300" y="4819650"/>
          <p14:tracePt t="31780" x="2933700" y="4819650"/>
          <p14:tracePt t="31795" x="2952750" y="4819650"/>
          <p14:tracePt t="31795" x="2971800" y="4826000"/>
          <p14:tracePt t="31812" x="2990850" y="4838700"/>
          <p14:tracePt t="31812" x="3003550" y="4851400"/>
          <p14:tracePt t="31829" x="3022600" y="4864100"/>
          <p14:tracePt t="31829" x="3041650" y="4889500"/>
          <p14:tracePt t="31847" x="3048000" y="4902200"/>
          <p14:tracePt t="31847" x="3054350" y="4914900"/>
          <p14:tracePt t="31863" x="3060700" y="4927600"/>
          <p14:tracePt t="31863" x="3060700" y="4940300"/>
          <p14:tracePt t="31879" x="3067050" y="4946650"/>
          <p14:tracePt t="31879" x="3067050" y="4959350"/>
          <p14:tracePt t="31896" x="3060700" y="4965700"/>
          <p14:tracePt t="31896" x="3060700" y="4972050"/>
          <p14:tracePt t="31912" x="3054350" y="4978400"/>
          <p14:tracePt t="31912" x="3054350" y="4984750"/>
          <p14:tracePt t="31912" x="3048000" y="4991100"/>
          <p14:tracePt t="31931" x="3041650" y="4997450"/>
          <p14:tracePt t="31945" x="3035300" y="4997450"/>
          <p14:tracePt t="31945" x="3028950" y="4997450"/>
          <p14:tracePt t="31962" x="3022600" y="4997450"/>
          <p14:tracePt t="31962" x="3016250" y="4997450"/>
          <p14:tracePt t="31979" x="3009900" y="4997450"/>
          <p14:tracePt t="31979" x="3003550" y="4997450"/>
          <p14:tracePt t="31996" x="2990850" y="4991100"/>
          <p14:tracePt t="31996" x="2984500" y="4991100"/>
          <p14:tracePt t="31996" x="2971800" y="4991100"/>
          <p14:tracePt t="32015" x="2965450" y="4991100"/>
          <p14:tracePt t="32015" x="2952750" y="4984750"/>
          <p14:tracePt t="32030" x="2933700" y="4984750"/>
          <p14:tracePt t="32030" x="2921000" y="4984750"/>
          <p14:tracePt t="32046" x="2901950" y="4984750"/>
          <p14:tracePt t="32046" x="2882900" y="4984750"/>
          <p14:tracePt t="32063" x="2863850" y="4978400"/>
          <p14:tracePt t="32063" x="2825750" y="4978400"/>
          <p14:tracePt t="32079" x="2800350" y="4978400"/>
          <p14:tracePt t="32079" x="2774950" y="4978400"/>
          <p14:tracePt t="32096" x="2743200" y="4978400"/>
          <p14:tracePt t="32096" x="2711450" y="4978400"/>
          <p14:tracePt t="32113" x="2679700" y="4972050"/>
          <p14:tracePt t="32113" x="2635250" y="4972050"/>
          <p14:tracePt t="32130" x="2597150" y="4965700"/>
          <p14:tracePt t="32130" x="2495550" y="4953000"/>
          <p14:tracePt t="32147" x="2444750" y="4940300"/>
          <p14:tracePt t="32147" x="2387600" y="4927600"/>
          <p14:tracePt t="32163" x="2330450" y="4914900"/>
          <p14:tracePt t="32163" x="2273300" y="4902200"/>
          <p14:tracePt t="32180" x="2203450" y="4883150"/>
          <p14:tracePt t="32180" x="2139950" y="4870450"/>
          <p14:tracePt t="32180" x="2070100" y="4851400"/>
          <p14:tracePt t="32199" x="2000250" y="4832350"/>
          <p14:tracePt t="32211" x="1930400" y="4806950"/>
          <p14:tracePt t="32211" x="1784350" y="4756150"/>
          <p14:tracePt t="32231" x="1714500" y="4718050"/>
          <p14:tracePt t="32231" x="1638300" y="4686300"/>
          <p14:tracePt t="32247" x="1562100" y="4641850"/>
          <p14:tracePt t="32247" x="1485900" y="4591050"/>
          <p14:tracePt t="32263" x="1416050" y="4540250"/>
          <p14:tracePt t="32263" x="1346200" y="4483100"/>
          <p14:tracePt t="32263" x="1276350" y="4419600"/>
          <p14:tracePt t="32283" x="1206500" y="4356100"/>
          <p14:tracePt t="32295" x="1149350" y="4286250"/>
          <p14:tracePt t="32295" x="1098550" y="4216400"/>
          <p14:tracePt t="32315" x="1003300" y="4064000"/>
          <p14:tracePt t="32315" x="965200" y="3981450"/>
          <p14:tracePt t="32330" x="933450" y="3898900"/>
          <p14:tracePt t="32330" x="908050" y="3810000"/>
          <p14:tracePt t="32347" x="889000" y="3714750"/>
          <p14:tracePt t="32347" x="869950" y="3619500"/>
          <p14:tracePt t="32347" x="857250" y="3517900"/>
          <p14:tracePt t="32367" x="844550" y="3416300"/>
          <p14:tracePt t="32367" x="844550" y="3314700"/>
          <p14:tracePt t="32381" x="850900" y="3213100"/>
          <p14:tracePt t="32381" x="863600" y="3117850"/>
          <p14:tracePt t="32397" x="882650" y="3022600"/>
          <p14:tracePt t="32397" x="908050" y="2927350"/>
          <p14:tracePt t="32414" x="939800" y="2838450"/>
          <p14:tracePt t="32414" x="977900" y="2749550"/>
          <p14:tracePt t="32431" x="1016000" y="2660650"/>
          <p14:tracePt t="32431" x="1117600" y="2489200"/>
          <p14:tracePt t="32447" x="1168400" y="2413000"/>
          <p14:tracePt t="32447" x="1231900" y="2343150"/>
          <p14:tracePt t="32464" x="1295400" y="2273300"/>
          <p14:tracePt t="32464" x="1358900" y="2209800"/>
          <p14:tracePt t="32481" x="1428750" y="2159000"/>
          <p14:tracePt t="32481" x="1581150" y="2063750"/>
          <p14:tracePt t="32498" x="1657350" y="2025650"/>
          <p14:tracePt t="32498" x="1733550" y="1993900"/>
          <p14:tracePt t="32515" x="1809750" y="1962150"/>
          <p14:tracePt t="32515" x="1885950" y="1936750"/>
          <p14:tracePt t="32531" x="1962150" y="1917700"/>
          <p14:tracePt t="32531" x="2038350" y="1898650"/>
          <p14:tracePt t="32548" x="2114550" y="1879600"/>
          <p14:tracePt t="32548" x="2190750" y="1866900"/>
          <p14:tracePt t="32548" x="2266950" y="1854200"/>
          <p14:tracePt t="32567" x="2336800" y="1841500"/>
          <p14:tracePt t="32579" x="2413000" y="1835150"/>
          <p14:tracePt t="32579" x="2552700" y="1822450"/>
          <p14:tracePt t="32599" x="2622550" y="1822450"/>
          <p14:tracePt t="32599" x="2692400" y="1828800"/>
          <p14:tracePt t="32615" x="2762250" y="1835150"/>
          <p14:tracePt t="32615" x="2832100" y="1847850"/>
          <p14:tracePt t="32632" x="2895600" y="1860550"/>
          <p14:tracePt t="32632" x="2965450" y="1879600"/>
          <p14:tracePt t="32632" x="3028950" y="1898650"/>
          <p14:tracePt t="32650" x="3092450" y="1924050"/>
          <p14:tracePt t="32663" x="3149600" y="1955800"/>
          <p14:tracePt t="32663" x="3263900" y="2032000"/>
          <p14:tracePt t="32682" x="3321050" y="2082800"/>
          <p14:tracePt t="32682" x="3371850" y="2133600"/>
          <p14:tracePt t="32698" x="3422650" y="2190750"/>
          <p14:tracePt t="32698" x="3467100" y="2260600"/>
          <p14:tracePt t="32715" x="3511550" y="2336800"/>
          <p14:tracePt t="32715" x="3549650" y="2413000"/>
          <p14:tracePt t="32731" x="3594100" y="2501900"/>
          <p14:tracePt t="32731" x="3670300" y="2679700"/>
          <p14:tracePt t="32749" x="3702050" y="2774950"/>
          <p14:tracePt t="32749" x="3740150" y="2863850"/>
          <p14:tracePt t="32765" x="3771900" y="2952750"/>
          <p14:tracePt t="32765" x="3803650" y="3035300"/>
          <p14:tracePt t="32782" x="3829050" y="3124200"/>
          <p14:tracePt t="32782" x="3873500" y="3289300"/>
          <p14:tracePt t="32799" x="3892550" y="3371850"/>
          <p14:tracePt t="32799" x="3911600" y="3460750"/>
          <p14:tracePt t="32815" x="3930650" y="3543300"/>
          <p14:tracePt t="32815" x="3937000" y="3632200"/>
          <p14:tracePt t="32832" x="3949700" y="3721100"/>
          <p14:tracePt t="32832" x="3949700" y="3803650"/>
          <p14:tracePt t="32849" x="3949700" y="3886200"/>
          <p14:tracePt t="32849" x="3943350" y="4038600"/>
          <p14:tracePt t="32867" x="3930650" y="4114800"/>
          <p14:tracePt t="32867" x="3917950" y="4178300"/>
          <p14:tracePt t="32883" x="3898900" y="4235450"/>
          <p14:tracePt t="32883" x="3873500" y="4298950"/>
          <p14:tracePt t="32899" x="3848100" y="4349750"/>
          <p14:tracePt t="32899" x="3810000" y="4400550"/>
          <p14:tracePt t="32916" x="3778250" y="4451350"/>
          <p14:tracePt t="32916" x="3733800" y="4495800"/>
          <p14:tracePt t="32916" x="3695700" y="4540250"/>
          <p14:tracePt t="32935" x="3644900" y="4584700"/>
          <p14:tracePt t="32947" x="3600450" y="4622800"/>
          <p14:tracePt t="32947" x="3498850" y="4692650"/>
          <p14:tracePt t="32967" x="3448050" y="4724400"/>
          <p14:tracePt t="32967" x="3397250" y="4749800"/>
          <p14:tracePt t="32982" x="3346450" y="4775200"/>
          <p14:tracePt t="32982" x="3302000" y="4800600"/>
          <p14:tracePt t="33000" x="3251200" y="4819650"/>
          <p14:tracePt t="33000" x="3206750" y="4832350"/>
          <p14:tracePt t="33016" x="3155950" y="4845050"/>
          <p14:tracePt t="33016" x="3111500" y="4857750"/>
          <p14:tracePt t="33016" x="3067050" y="4870450"/>
          <p14:tracePt t="33035" x="3022600" y="4876800"/>
          <p14:tracePt t="33035" x="2984500" y="4883150"/>
          <p14:tracePt t="33050" x="2946400" y="4883150"/>
          <p14:tracePt t="33050" x="2914650" y="4889500"/>
          <p14:tracePt t="33067" x="2876550" y="4889500"/>
          <p14:tracePt t="33067" x="2851150" y="4883150"/>
          <p14:tracePt t="33083" x="2825750" y="4883150"/>
          <p14:tracePt t="33083" x="2781300" y="4870450"/>
          <p14:tracePt t="33099" x="2762250" y="4870450"/>
          <p14:tracePt t="33099" x="2749550" y="4864100"/>
          <p14:tracePt t="33116" x="2743200" y="4857750"/>
          <p14:tracePt t="33116" x="2730500" y="4851400"/>
          <p14:tracePt t="33133" x="2724150" y="4851400"/>
          <p14:tracePt t="33148" x="2717800" y="4838700"/>
          <p14:tracePt t="33148" x="2717800" y="4832350"/>
          <p14:tracePt t="33167" x="2717800" y="4826000"/>
          <p14:tracePt t="33182" x="2717800" y="4819650"/>
          <p14:tracePt t="33198" x="2724150" y="4819650"/>
          <p14:tracePt t="33219" x="2730500" y="4819650"/>
          <p14:tracePt t="33242" x="2730500" y="4826000"/>
          <p14:tracePt t="33267" x="2730500" y="4832350"/>
          <p14:tracePt t="33294" x="2724150" y="4838700"/>
          <p14:tracePt t="33310" x="2724150" y="4845050"/>
          <p14:tracePt t="33326" x="2730500" y="4851400"/>
          <p14:tracePt t="33370" x="2736850" y="4851400"/>
          <p14:tracePt t="33386" x="2743200" y="4851400"/>
          <p14:tracePt t="33398" x="2755900" y="4851400"/>
          <p14:tracePt t="33414" x="2762250" y="4851400"/>
          <p14:tracePt t="33430" x="2768600" y="4851400"/>
          <p14:tracePt t="33446" x="2774950" y="4851400"/>
          <p14:tracePt t="33498" x="2781300" y="4845050"/>
          <p14:tracePt t="33526" x="2781300" y="4851400"/>
          <p14:tracePt t="33574" x="2781300" y="4857750"/>
          <p14:tracePt t="33594" x="2774950" y="4857750"/>
          <p14:tracePt t="33618" x="2768600" y="4864100"/>
          <p14:tracePt t="33638" x="2768600" y="4870450"/>
          <p14:tracePt t="33662" x="2762250" y="4876800"/>
          <p14:tracePt t="33698" x="2755900" y="4876800"/>
          <p14:tracePt t="33774" x="2749550" y="4870450"/>
          <p14:tracePt t="33827" x="2749550" y="4864100"/>
          <p14:tracePt t="33850" x="2749550" y="4857750"/>
          <p14:tracePt t="33878" x="2743200" y="4857750"/>
          <p14:tracePt t="33919" x="2736850" y="4857750"/>
          <p14:tracePt t="33954" x="2736850" y="4851400"/>
          <p14:tracePt t="34150" x="2736850" y="4845050"/>
          <p14:tracePt t="34298" x="2736850" y="4838700"/>
          <p14:tracePt t="34330" x="2730500" y="4832350"/>
          <p14:tracePt t="34374" x="2730500" y="4826000"/>
          <p14:tracePt t="34442" x="2736850" y="4819650"/>
          <p14:tracePt t="34474" x="2743200" y="4819650"/>
          <p14:tracePt t="34510" x="2736850" y="4826000"/>
          <p14:tracePt t="34599" x="2730500" y="4826000"/>
          <p14:tracePt t="34631" x="2730500" y="4819650"/>
          <p14:tracePt t="34759" x="2736850" y="4819650"/>
          <p14:tracePt t="34802" x="2743200" y="4813300"/>
          <p14:tracePt t="34863" x="2743200" y="4806950"/>
          <p14:tracePt t="34999" x="2749550" y="4800600"/>
          <p14:tracePt t="35059" x="2755900" y="4800600"/>
          <p14:tracePt t="35079" x="2762250" y="4800600"/>
          <p14:tracePt t="35119" x="2755900" y="4800600"/>
          <p14:tracePt t="35179" x="2749550" y="4800600"/>
          <p14:tracePt t="35215" x="2755900" y="4794250"/>
          <p14:tracePt t="35375" x="2762250" y="4787900"/>
          <p14:tracePt t="35547" x="2755900" y="4787900"/>
          <p14:tracePt t="35635" x="2762250" y="4787900"/>
          <p14:tracePt t="35719" x="2762250" y="4781550"/>
          <p14:tracePt t="35779" x="2768600" y="4781550"/>
          <p14:tracePt t="35915" x="2768600" y="4775200"/>
          <p14:tracePt t="35979" x="2762250" y="4775200"/>
          <p14:tracePt t="36095" x="2762250" y="4781550"/>
          <p14:tracePt t="36131" x="2762250" y="4787900"/>
          <p14:tracePt t="36474" x="2768600" y="4787900"/>
          <p14:tracePt t="36559" x="2768600" y="4794250"/>
          <p14:tracePt t="36687" x="2768600" y="4800600"/>
          <p14:tracePt t="36731" x="2768600" y="4806950"/>
          <p14:tracePt t="36815" x="2774950" y="4806950"/>
          <p14:tracePt t="37030" x="2774950" y="4813300"/>
          <p14:tracePt t="37119" x="2781300" y="4819650"/>
          <p14:tracePt t="37171" x="2774950" y="4819650"/>
          <p14:tracePt t="37231" x="2768600" y="4819650"/>
          <p14:tracePt t="37271" x="2774950" y="4826000"/>
          <p14:tracePt t="37427" x="2768600" y="4826000"/>
          <p14:tracePt t="37495" x="2774950" y="4826000"/>
          <p14:tracePt t="37639" x="2781300" y="4819650"/>
          <p14:tracePt t="37707" x="2774950" y="4826000"/>
          <p14:tracePt t="37779" x="2781300" y="4826000"/>
          <p14:tracePt t="38187" x="2781300" y="4832350"/>
          <p14:tracePt t="38367" x="2787650" y="4826000"/>
          <p14:tracePt t="38583" x="2794000" y="4819650"/>
          <p14:tracePt t="38695" x="2800350" y="4819650"/>
          <p14:tracePt t="38731" x="2794000" y="4826000"/>
          <p14:tracePt t="38815" x="2787650" y="4826000"/>
          <p14:tracePt t="38847" x="2781300" y="4826000"/>
          <p14:tracePt t="38912" x="2781300" y="4832350"/>
          <p14:tracePt t="38943" x="2774950" y="4832350"/>
          <p14:tracePt t="38971" x="2768600" y="4838700"/>
          <p14:tracePt t="39019" x="2762250" y="4845050"/>
          <p14:tracePt t="39116" x="2755900" y="4845050"/>
          <p14:tracePt t="39167" x="2755900" y="4851400"/>
          <p14:tracePt t="39235" x="2749550" y="4857750"/>
          <p14:tracePt t="39331" x="2749550" y="4864100"/>
          <p14:tracePt t="39355" x="2743200" y="4870450"/>
          <p14:tracePt t="39371" x="2743200" y="4876800"/>
          <p14:tracePt t="39392" x="2736850" y="4883150"/>
          <p14:tracePt t="39424" x="2736850" y="4889500"/>
          <p14:tracePt t="39460" x="2743200" y="4889500"/>
          <p14:tracePt t="39511" x="2749550" y="4883150"/>
          <p14:tracePt t="39544" x="2755900" y="4883150"/>
          <p14:tracePt t="39587" x="2762250" y="4883150"/>
          <p14:tracePt t="39619" x="2768600" y="4876800"/>
          <p14:tracePt t="39648" x="2768600" y="4870450"/>
          <p14:tracePt t="39687" x="2768600" y="4876800"/>
          <p14:tracePt t="39812" x="2768600" y="4883150"/>
          <p14:tracePt t="39947" x="2768600" y="4876800"/>
          <p14:tracePt t="40092" x="2774950" y="4870450"/>
          <p14:tracePt t="40171" x="2768600" y="4864100"/>
          <p14:tracePt t="40255" x="2768600" y="4857750"/>
          <p14:tracePt t="40408" x="2774950" y="4851400"/>
          <p14:tracePt t="40436" x="2781300" y="4845050"/>
          <p14:tracePt t="40468" x="2774950" y="4845050"/>
          <p14:tracePt t="40588" x="2774950" y="4851400"/>
          <p14:tracePt t="40676" x="2768600" y="4851400"/>
          <p14:tracePt t="40720" x="2762250" y="4857750"/>
          <p14:tracePt t="40752" x="2768600" y="4857750"/>
          <p14:tracePt t="40916" x="2768600" y="4864100"/>
          <p14:tracePt t="41007" x="2768600" y="4870450"/>
          <p14:tracePt t="41072" x="2762250" y="4870450"/>
          <p14:tracePt t="41344" x="2762250" y="4876800"/>
          <p14:tracePt t="41388" x="2755900" y="4876800"/>
          <p14:tracePt t="41432" x="2755900" y="4870450"/>
          <p14:tracePt t="41472" x="2762250" y="4864100"/>
          <p14:tracePt t="41492" x="2762250" y="4857750"/>
          <p14:tracePt t="41516" x="2768600" y="4857750"/>
          <p14:tracePt t="41548" x="2768600" y="4851400"/>
          <p14:tracePt t="41576" x="2768600" y="4857750"/>
          <p14:tracePt t="41732" x="2762250" y="4857750"/>
          <p14:tracePt t="42148" x="2768600" y="4864100"/>
          <p14:tracePt t="42500" x="2768600" y="4857750"/>
          <p14:tracePt t="42688" x="2774950" y="4857750"/>
          <p14:tracePt t="42740" x="2781300" y="4851400"/>
          <p14:tracePt t="42776" x="2781300" y="4845050"/>
          <p14:tracePt t="42888" x="2787650" y="4845050"/>
          <p14:tracePt t="42972" x="2781300" y="4851400"/>
          <p14:tracePt t="43061" x="2787650" y="4845050"/>
          <p14:tracePt t="43168" x="2794000" y="4845050"/>
          <p14:tracePt t="43196" x="2794000" y="4851400"/>
          <p14:tracePt t="43264" x="2794000" y="4857750"/>
          <p14:tracePt t="43300" x="2787650" y="4864100"/>
          <p14:tracePt t="43316" x="2781300" y="4870450"/>
          <p14:tracePt t="43332" x="2774950" y="4883150"/>
          <p14:tracePt t="43348" x="2768600" y="4883150"/>
          <p14:tracePt t="43354" x="2755900" y="4895850"/>
          <p14:tracePt t="43369" x="2749550" y="4895850"/>
          <p14:tracePt t="43369" x="2749550" y="4902200"/>
          <p14:tracePt t="43386" x="2743200" y="4908550"/>
          <p14:tracePt t="43386" x="2736850" y="4914900"/>
          <p14:tracePt t="43402" x="2730500" y="4921250"/>
          <p14:tracePt t="43417" x="2730500" y="4927600"/>
          <p14:tracePt t="43417" x="2730500" y="4933950"/>
          <p14:tracePt t="43417" x="2724150" y="4940300"/>
          <p14:tracePt t="43438" x="2724150" y="4946650"/>
          <p14:tracePt t="43453" x="2717800" y="4953000"/>
          <p14:tracePt t="43469" x="2717800" y="4959350"/>
          <p14:tracePt t="43484" x="2730500" y="4959350"/>
          <p14:tracePt t="43512" x="2736850" y="4965700"/>
          <p14:tracePt t="43528" x="2743200" y="4965700"/>
          <p14:tracePt t="43540" x="2749550" y="4965700"/>
          <p14:tracePt t="43551" x="2755900" y="4972050"/>
          <p14:tracePt t="43568" x="2768600" y="4972050"/>
          <p14:tracePt t="43584" x="2774950" y="4972050"/>
          <p14:tracePt t="43601" x="2781300" y="4972050"/>
          <p14:tracePt t="43618" x="2787650" y="4972050"/>
          <p14:tracePt t="43634" x="2787650" y="4965700"/>
          <p14:tracePt t="43652" x="2781300" y="4965700"/>
          <p14:tracePt t="43668" x="2781300" y="4959350"/>
          <p14:tracePt t="43685" x="2781300" y="4953000"/>
          <p14:tracePt t="43701" x="2787650" y="4953000"/>
          <p14:tracePt t="43718" x="2781300" y="4959350"/>
          <p14:tracePt t="43769" x="2774950" y="4965700"/>
          <p14:tracePt t="43780" x="2768600" y="4972050"/>
          <p14:tracePt t="43805" x="2768600" y="4978400"/>
          <p14:tracePt t="43821" x="2774950" y="4984750"/>
          <p14:tracePt t="43832" x="2781300" y="4997450"/>
          <p14:tracePt t="43848" x="2794000" y="4997450"/>
          <p14:tracePt t="43865" x="2794000" y="5003800"/>
          <p14:tracePt t="43881" x="2800350" y="5003800"/>
          <p14:tracePt t="43893" x="2806700" y="4997450"/>
          <p14:tracePt t="43908" x="2813050" y="4997450"/>
          <p14:tracePt t="43933" x="2819400" y="4997450"/>
          <p14:tracePt t="43961" x="2819400" y="5003800"/>
          <p14:tracePt t="43984" x="2819400" y="5010150"/>
          <p14:tracePt t="44001" x="2819400" y="5016500"/>
          <p14:tracePt t="44012" x="2813050" y="5022850"/>
          <p14:tracePt t="44029" x="2819400" y="5016500"/>
          <p14:tracePt t="44081" x="2825750" y="5016500"/>
          <p14:tracePt t="44105" x="2832100" y="5016500"/>
          <p14:tracePt t="44129" x="2838450" y="5016500"/>
          <p14:tracePt t="44157" x="2844800" y="5010150"/>
          <p14:tracePt t="44172" x="2857500" y="5010150"/>
          <p14:tracePt t="44189" x="2857500" y="5003800"/>
          <p14:tracePt t="44194" x="2863850" y="5003800"/>
          <p14:tracePt t="44203" x="2876550" y="4997450"/>
          <p14:tracePt t="44220" x="2876550" y="4991100"/>
          <p14:tracePt t="44220" x="2882900" y="4991100"/>
          <p14:tracePt t="44238" x="2889250" y="4984750"/>
          <p14:tracePt t="44238" x="2895600" y="4984750"/>
          <p14:tracePt t="44255" x="2895600" y="4978400"/>
          <p14:tracePt t="44273" x="2895600" y="4965700"/>
          <p14:tracePt t="44287" x="2889250" y="4953000"/>
          <p14:tracePt t="44287" x="2882900" y="4940300"/>
          <p14:tracePt t="44305" x="2876550" y="4921250"/>
          <p14:tracePt t="44305" x="2851150" y="4883150"/>
          <p14:tracePt t="44322" x="2838450" y="4857750"/>
          <p14:tracePt t="44322" x="2819400" y="4838700"/>
          <p14:tracePt t="44339" x="2806700" y="4813300"/>
          <p14:tracePt t="44339" x="2794000" y="4794250"/>
          <p14:tracePt t="44355" x="2774950" y="4768850"/>
          <p14:tracePt t="44355" x="2749550" y="4730750"/>
          <p14:tracePt t="44373" x="2736850" y="4711700"/>
          <p14:tracePt t="44373" x="2724150" y="4699000"/>
          <p14:tracePt t="44389" x="2717800" y="4692650"/>
          <p14:tracePt t="44389" x="2711450" y="4679950"/>
          <p14:tracePt t="44406" x="2705100" y="4673600"/>
          <p14:tracePt t="44406" x="2705100" y="4667250"/>
          <p14:tracePt t="44422" x="2705100" y="4660900"/>
          <p14:tracePt t="44437" x="2711450" y="4654550"/>
          <p14:tracePt t="44454" x="2711450" y="4641850"/>
          <p14:tracePt t="44454" x="2705100" y="4622800"/>
          <p14:tracePt t="44473" x="2705100" y="4616450"/>
          <p14:tracePt t="44473" x="2705100" y="4610100"/>
          <p14:tracePt t="44490" x="2698750" y="4597400"/>
          <p14:tracePt t="44490" x="2705100" y="4591050"/>
          <p14:tracePt t="44506" x="2705100" y="4597400"/>
          <p14:tracePt t="44521" x="2717800" y="4597400"/>
          <p14:tracePt t="44521" x="2730500" y="4603750"/>
          <p14:tracePt t="44521" x="2736850" y="4616450"/>
          <p14:tracePt t="44542" x="2749550" y="4622800"/>
          <p14:tracePt t="44542" x="2762250" y="4629150"/>
          <p14:tracePt t="44556" x="2768600" y="4635500"/>
          <p14:tracePt t="44556" x="2774950" y="4641850"/>
          <p14:tracePt t="44573" x="2787650" y="4641850"/>
          <p14:tracePt t="44573" x="2794000" y="4648200"/>
          <p14:tracePt t="44590" x="2794000" y="4641850"/>
          <p14:tracePt t="44604" x="2800350" y="4635500"/>
          <p14:tracePt t="44621" x="2800350" y="4629150"/>
          <p14:tracePt t="44638" x="2800350" y="4622800"/>
          <p14:tracePt t="44655" x="2806700" y="4622800"/>
          <p14:tracePt t="44655" x="2806700" y="4616450"/>
          <p14:tracePt t="44674" x="2813050" y="4610100"/>
          <p14:tracePt t="44697" x="2813050" y="4603750"/>
          <p14:tracePt t="44713" x="2819400" y="4597400"/>
          <p14:tracePt t="44729" x="2832100" y="4603750"/>
          <p14:tracePt t="44764" x="2838450" y="4603750"/>
          <p14:tracePt t="44773" x="2844800" y="4603750"/>
          <p14:tracePt t="44773" x="2851150" y="4610100"/>
          <p14:tracePt t="44773" x="2857500" y="4616450"/>
          <p14:tracePt t="44793" x="2870200" y="4622800"/>
          <p14:tracePt t="44805" x="2882900" y="4622800"/>
          <p14:tracePt t="44805" x="2895600" y="4629150"/>
          <p14:tracePt t="44805" x="2908300" y="4629150"/>
          <p14:tracePt t="44826" x="2921000" y="4635500"/>
          <p14:tracePt t="44839" x="2933700" y="4641850"/>
          <p14:tracePt t="44839" x="2959100" y="4654550"/>
          <p14:tracePt t="44857" x="2971800" y="4660900"/>
          <p14:tracePt t="44857" x="2984500" y="4667250"/>
          <p14:tracePt t="44874" x="2990850" y="4673600"/>
          <p14:tracePt t="44874" x="3003550" y="4686300"/>
          <p14:tracePt t="44874" x="3009900" y="4686300"/>
          <p14:tracePt t="44893" x="3022600" y="4692650"/>
          <p14:tracePt t="44905" x="3028950" y="4692650"/>
          <p14:tracePt t="44905" x="3041650" y="4705350"/>
          <p14:tracePt t="44924" x="3048000" y="4711700"/>
          <p14:tracePt t="44924" x="3048000" y="4718050"/>
          <p14:tracePt t="44941" x="3054350" y="4724400"/>
          <p14:tracePt t="44941" x="3060700" y="4737100"/>
          <p14:tracePt t="44958" x="3060700" y="4749800"/>
          <p14:tracePt t="44958" x="3067050" y="4768850"/>
          <p14:tracePt t="44974" x="3067050" y="4781550"/>
          <p14:tracePt t="44974" x="3067050" y="4794250"/>
          <p14:tracePt t="44991" x="3067050" y="4806950"/>
          <p14:tracePt t="44991" x="3067050" y="4813300"/>
          <p14:tracePt t="45008" x="3067050" y="4826000"/>
          <p14:tracePt t="45008" x="3067050" y="4838700"/>
          <p14:tracePt t="45024" x="3067050" y="4851400"/>
          <p14:tracePt t="45024" x="3060700" y="4876800"/>
          <p14:tracePt t="45042" x="3060700" y="4883150"/>
          <p14:tracePt t="45042" x="3054350" y="4895850"/>
          <p14:tracePt t="45058" x="3054350" y="4902200"/>
          <p14:tracePt t="45058" x="3048000" y="4908550"/>
          <p14:tracePt t="45075" x="3041650" y="4914900"/>
          <p14:tracePt t="45075" x="3041650" y="4927600"/>
          <p14:tracePt t="45075" x="3035300" y="4933950"/>
          <p14:tracePt t="45093" x="3028950" y="4940300"/>
          <p14:tracePt t="45106" x="3022600" y="4946650"/>
          <p14:tracePt t="45106" x="3009900" y="4959350"/>
          <p14:tracePt t="45126" x="2997200" y="4959350"/>
          <p14:tracePt t="45126" x="2990850" y="4965700"/>
          <p14:tracePt t="45142" x="2984500" y="4972050"/>
          <p14:tracePt t="45142" x="2978150" y="4978400"/>
          <p14:tracePt t="45158" x="2971800" y="4984750"/>
          <p14:tracePt t="45158" x="2959100" y="4991100"/>
          <p14:tracePt t="45158" x="2952750" y="4997450"/>
          <p14:tracePt t="45177" x="2946400" y="5003800"/>
          <p14:tracePt t="45190" x="2940050" y="5010150"/>
          <p14:tracePt t="45190" x="2921000" y="5022850"/>
          <p14:tracePt t="45210" x="2914650" y="5029200"/>
          <p14:tracePt t="45210" x="2914650" y="5035550"/>
          <p14:tracePt t="45225" x="2908300" y="5041900"/>
          <p14:tracePt t="45225" x="2901950" y="5048250"/>
          <p14:tracePt t="45242" x="2901950" y="5054600"/>
          <p14:tracePt t="45257" x="2895600" y="5054600"/>
          <p14:tracePt t="45275" x="2889250" y="5067300"/>
          <p14:tracePt t="45305" x="2889250" y="5073650"/>
          <p14:tracePt t="45321" x="2901950" y="5086350"/>
          <p14:tracePt t="45341" x="2908300" y="5092700"/>
          <p14:tracePt t="45356" x="2914650" y="5099050"/>
          <p14:tracePt t="45365" x="2921000" y="5105400"/>
          <p14:tracePt t="45374" x="2927350" y="5105400"/>
          <p14:tracePt t="45374" x="2933700" y="5105400"/>
          <p14:tracePt t="45394" x="2946400" y="5111750"/>
          <p14:tracePt t="45394" x="2952750" y="5111750"/>
          <p14:tracePt t="45410" x="2959100" y="5111750"/>
          <p14:tracePt t="45425" x="2965450" y="5111750"/>
          <p14:tracePt t="45441" x="2971800" y="5118100"/>
          <p14:tracePt t="45457" x="2971800" y="5124450"/>
          <p14:tracePt t="45474" x="2978150" y="5124450"/>
          <p14:tracePt t="45493" x="2978150" y="5130800"/>
          <p14:tracePt t="45528" x="2971800" y="5137150"/>
          <p14:tracePt t="45561" x="2971800" y="5143500"/>
          <p14:tracePt t="45581" x="2971800" y="5149850"/>
          <p14:tracePt t="45605" x="2971800" y="5156200"/>
          <p14:tracePt t="45629" x="2978150" y="5162550"/>
          <p14:tracePt t="45649" x="2984500" y="5168900"/>
          <p14:tracePt t="45689" x="2990850" y="5175250"/>
          <p14:tracePt t="45709" x="2990850" y="5187950"/>
          <p14:tracePt t="45761" x="2984500" y="5187950"/>
          <p14:tracePt t="45793" x="2978150" y="5187950"/>
          <p14:tracePt t="45829" x="2971800" y="5181600"/>
          <p14:tracePt t="45845" x="2965450" y="5181600"/>
          <p14:tracePt t="45862" x="2959100" y="5181600"/>
          <p14:tracePt t="45873" x="2952750" y="5175250"/>
          <p14:tracePt t="45889" x="2946400" y="5168900"/>
          <p14:tracePt t="45905" x="2946400" y="5162550"/>
          <p14:tracePt t="45921" x="2940050" y="5162550"/>
          <p14:tracePt t="45933" x="2933700" y="5156200"/>
          <p14:tracePt t="45949" x="2933700" y="5149850"/>
          <p14:tracePt t="45973" x="2927350" y="5149850"/>
          <p14:tracePt t="45989" x="2933700" y="5143500"/>
          <p14:tracePt t="46001" x="2933700" y="5137150"/>
          <p14:tracePt t="46017" x="2940050" y="5130800"/>
          <p14:tracePt t="46040" x="2940050" y="5124450"/>
          <p14:tracePt t="46050" x="2946400" y="5118100"/>
          <p14:tracePt t="46062" x="2946400" y="5111750"/>
          <p14:tracePt t="46078" x="2952750" y="5111750"/>
          <p14:tracePt t="46093" x="2959100" y="5105400"/>
          <p14:tracePt t="46114" x="2965450" y="5105400"/>
          <p14:tracePt t="46145" x="2971800" y="5105400"/>
          <p14:tracePt t="46169" x="2978150" y="5111750"/>
          <p14:tracePt t="46181" x="2978150" y="5105400"/>
          <p14:tracePt t="46265" x="2978150" y="5099050"/>
          <p14:tracePt t="46341" x="2984500" y="5099050"/>
          <p14:tracePt t="46429" x="2990850" y="5092700"/>
          <p14:tracePt t="46469" x="2990850" y="5086350"/>
          <p14:tracePt t="46497" x="2984500" y="5086350"/>
          <p14:tracePt t="46541" x="2978150" y="5086350"/>
          <p14:tracePt t="46565" x="2971800" y="5086350"/>
          <p14:tracePt t="46649" x="2965450" y="5086350"/>
          <p14:tracePt t="46685" x="2959100" y="5086350"/>
          <p14:tracePt t="46701" x="2952750" y="5092700"/>
          <p14:tracePt t="46721" x="2952750" y="5099050"/>
          <p14:tracePt t="46761" x="2952750" y="5105400"/>
          <p14:tracePt t="46781" x="2952750" y="5111750"/>
          <p14:tracePt t="46797" x="2952750" y="5118100"/>
          <p14:tracePt t="46829" x="2959100" y="5124450"/>
          <p14:tracePt t="46857" x="2959100" y="5130800"/>
          <p14:tracePt t="46881" x="2959100" y="5137150"/>
          <p14:tracePt t="46893" x="2959100" y="5143500"/>
          <p14:tracePt t="46909" x="2965450" y="5149850"/>
          <p14:tracePt t="46933" x="2965450" y="5156200"/>
          <p14:tracePt t="46949" x="2965450" y="5162550"/>
          <p14:tracePt t="46969" x="2959100" y="5168900"/>
          <p14:tracePt t="46985" x="2952750" y="5175250"/>
          <p14:tracePt t="47001" x="2946400" y="5181600"/>
          <p14:tracePt t="47013" x="2940050" y="5187950"/>
          <p14:tracePt t="47029" x="2940050" y="5194300"/>
          <p14:tracePt t="47045" x="2933700" y="5200650"/>
          <p14:tracePt t="47062" x="2940050" y="5200650"/>
          <p14:tracePt t="47141" x="2946400" y="5207000"/>
          <p14:tracePt t="47173" x="2946400" y="5213350"/>
          <p14:tracePt t="47201" x="2952750" y="5213350"/>
          <p14:tracePt t="47233" x="2959100" y="5219700"/>
          <p14:tracePt t="47262" x="2965450" y="5226050"/>
          <p14:tracePt t="47313" x="2965450" y="5232400"/>
          <p14:tracePt t="47345" x="2965450" y="5238750"/>
          <p14:tracePt t="47374" x="2959100" y="5245100"/>
          <p14:tracePt t="47389" x="2959100" y="5251450"/>
          <p14:tracePt t="47413" x="2952750" y="5257800"/>
          <p14:tracePt t="47434" x="2946400" y="5264150"/>
          <p14:tracePt t="47457" x="2940050" y="5270500"/>
          <p14:tracePt t="47474" x="2940050" y="5276850"/>
          <p14:tracePt t="47481" x="2933700" y="5276850"/>
          <p14:tracePt t="47498" x="2927350" y="5276850"/>
          <p14:tracePt t="47515" x="2921000" y="5283200"/>
          <p14:tracePt t="47532" x="2914650" y="5283200"/>
          <p14:tracePt t="47553" x="2914650" y="5289550"/>
          <p14:tracePt t="47565" x="2914650" y="5295900"/>
          <p14:tracePt t="47586" x="2914650" y="5302250"/>
          <p14:tracePt t="47609" x="2908300" y="5308600"/>
          <p14:tracePt t="47630" x="2908300" y="5314950"/>
          <p14:tracePt t="47653" x="2914650" y="5321300"/>
          <p14:tracePt t="47674" x="2914650" y="5314950"/>
          <p14:tracePt t="47729" x="2914650" y="5308600"/>
          <p14:tracePt t="47758" x="2921000" y="5308600"/>
          <p14:tracePt t="47849" x="2927350" y="5308600"/>
          <p14:tracePt t="47862" x="2933700" y="5302250"/>
          <p14:tracePt t="47878" x="2940050" y="5295900"/>
          <p14:tracePt t="47894" x="2940050" y="5289550"/>
          <p14:tracePt t="47910" x="2940050" y="5283200"/>
          <p14:tracePt t="47946" x="2933700" y="5283200"/>
          <p14:tracePt t="47981" x="2927350" y="5289550"/>
          <p14:tracePt t="48021" x="2921000" y="5295900"/>
          <p14:tracePt t="48041" x="2921000" y="5302250"/>
          <p14:tracePt t="48065" x="2914650" y="5295900"/>
          <p14:tracePt t="48118" x="2914650" y="5289550"/>
          <p14:tracePt t="48162" x="2914650" y="5283200"/>
          <p14:tracePt t="48202" x="2921000" y="5276850"/>
          <p14:tracePt t="48229" x="2921000" y="5270500"/>
          <p14:tracePt t="48262" x="2927350" y="5270500"/>
          <p14:tracePt t="48282" x="2933700" y="5264150"/>
          <p14:tracePt t="48306" x="2940050" y="5264150"/>
          <p14:tracePt t="48321" x="2946400" y="5257800"/>
          <p14:tracePt t="48341" x="2952750" y="5251450"/>
          <p14:tracePt t="48358" x="2959100" y="5251450"/>
          <p14:tracePt t="48381" x="2959100" y="5245100"/>
          <p14:tracePt t="48425" x="2952750" y="5251450"/>
          <p14:tracePt t="48461" x="2946400" y="5251450"/>
          <p14:tracePt t="48494" x="2940050" y="5257800"/>
          <p14:tracePt t="48510" x="2933700" y="5257800"/>
          <p14:tracePt t="48522" x="2927350" y="5257800"/>
          <p14:tracePt t="48539" x="2921000" y="5251450"/>
          <p14:tracePt t="48554" x="2914650" y="5251450"/>
          <p14:tracePt t="48571" x="2908300" y="5257800"/>
          <p14:tracePt t="48590" x="2901950" y="5257800"/>
          <p14:tracePt t="48606" x="2895600" y="5257800"/>
          <p14:tracePt t="48633" x="2901950" y="5257800"/>
          <p14:tracePt t="48701" x="2908300" y="5251450"/>
          <p14:tracePt t="48778" x="2914650" y="5251450"/>
          <p14:tracePt t="48801" x="2921000" y="5251450"/>
          <p14:tracePt t="48846" x="2921000" y="5245100"/>
          <p14:tracePt t="48906" x="2927350" y="5245100"/>
          <p14:tracePt t="48994" x="2933700" y="5245100"/>
          <p14:tracePt t="49026" x="2940050" y="5251450"/>
          <p14:tracePt t="49094" x="2946400" y="5251450"/>
          <p14:tracePt t="49130" x="2952750" y="5257800"/>
          <p14:tracePt t="49174" x="2959100" y="5257800"/>
          <p14:tracePt t="49214" x="2959100" y="5264150"/>
          <p14:tracePt t="49258" x="2959100" y="5270500"/>
          <p14:tracePt t="49290" x="2959100" y="5264150"/>
          <p14:tracePt t="49350" x="2965450" y="5264150"/>
          <p14:tracePt t="49437" x="2965450" y="5270500"/>
          <p14:tracePt t="49521" x="2959100" y="5276850"/>
          <p14:tracePt t="49566" x="2959100" y="5283200"/>
          <p14:tracePt t="49670" x="2952750" y="5283200"/>
          <p14:tracePt t="49694" x="2946400" y="5283200"/>
          <p14:tracePt t="49710" x="2940050" y="5283200"/>
          <p14:tracePt t="49721" x="2933700" y="5283200"/>
          <p14:tracePt t="49738" x="2927350" y="5289550"/>
          <p14:tracePt t="49814" x="2927350" y="5295900"/>
          <p14:tracePt t="49890" x="2921000" y="5289550"/>
          <p14:tracePt t="49910" x="2921000" y="5283200"/>
          <p14:tracePt t="49950" x="2914650" y="5289550"/>
          <p14:tracePt t="49955" x="2921000" y="5283200"/>
          <p14:tracePt t="50014" x="2927350" y="5283200"/>
          <p14:tracePt t="50046" x="2933700" y="5283200"/>
          <p14:tracePt t="50063" x="2940050" y="5283200"/>
          <p14:tracePt t="50082" x="2946400" y="5276850"/>
          <p14:tracePt t="50098" x="2952750" y="5276850"/>
          <p14:tracePt t="50130" x="2952750" y="5270500"/>
          <p14:tracePt t="50142" x="2959100" y="5264150"/>
          <p14:tracePt t="50166" x="2965450" y="5264150"/>
          <p14:tracePt t="50182" x="2971800" y="5264150"/>
          <p14:tracePt t="50210" x="2984500" y="5264150"/>
          <p14:tracePt t="50226" x="2990850" y="5264150"/>
          <p14:tracePt t="50242" x="2997200" y="5270500"/>
          <p14:tracePt t="50330" x="2984500" y="5276850"/>
          <p14:tracePt t="50354" x="2978150" y="5276850"/>
          <p14:tracePt t="50370" x="2971800" y="5276850"/>
          <p14:tracePt t="50382" x="2965450" y="5283200"/>
          <p14:tracePt t="50398" x="2959100" y="5283200"/>
          <p14:tracePt t="50414" x="2952750" y="5283200"/>
          <p14:tracePt t="50430" x="2946400" y="5283200"/>
          <p14:tracePt t="50443" x="2940050" y="5283200"/>
          <p14:tracePt t="50458" x="2933700" y="5289550"/>
          <p14:tracePt t="50475" x="2927350" y="5289550"/>
          <p14:tracePt t="50495" x="2927350" y="5295900"/>
          <p14:tracePt t="50510" x="2914650" y="5302250"/>
          <p14:tracePt t="50527" x="2914650" y="5308600"/>
          <p14:tracePt t="50542" x="2908300" y="5308600"/>
          <p14:tracePt t="50558" x="2901950" y="5308600"/>
          <p14:tracePt t="50586" x="2908300" y="5302250"/>
          <p14:tracePt t="50670" x="2914650" y="5302250"/>
          <p14:tracePt t="50698" x="2908300" y="5295900"/>
          <p14:tracePt t="50742" x="2901950" y="5295900"/>
          <p14:tracePt t="50766" x="2895600" y="5302250"/>
          <p14:tracePt t="50810" x="2895600" y="5308600"/>
          <p14:tracePt t="50842" x="2901950" y="5308600"/>
          <p14:tracePt t="50870" x="2908300" y="5302250"/>
          <p14:tracePt t="50930" x="2908300" y="5295900"/>
          <p14:tracePt t="50970" x="2914650" y="5289550"/>
          <p14:tracePt t="50998" x="2914650" y="5276850"/>
          <p14:tracePt t="51014" x="2921000" y="5270500"/>
          <p14:tracePt t="51029" x="2927350" y="5264150"/>
          <p14:tracePt t="51050" x="2933700" y="5257800"/>
          <p14:tracePt t="51066" x="2940050" y="5251450"/>
          <p14:tracePt t="51074" x="2946400" y="5245100"/>
          <p14:tracePt t="51090" x="2952750" y="5238750"/>
          <p14:tracePt t="51102" x="2965450" y="5232400"/>
          <p14:tracePt t="51118" x="2971800" y="5226050"/>
          <p14:tracePt t="51134" x="2978150" y="5219700"/>
          <p14:tracePt t="51150" x="2984500" y="5213350"/>
          <p14:tracePt t="51150" x="2984500" y="5207000"/>
          <p14:tracePt t="51164" x="2984500" y="5200650"/>
          <p14:tracePt t="51164" x="2990850" y="5194300"/>
          <p14:tracePt t="51179" x="2997200" y="5181600"/>
          <p14:tracePt t="51202" x="3003550" y="5175250"/>
          <p14:tracePt t="51215" x="3009900" y="5168900"/>
          <p14:tracePt t="51246" x="3009900" y="5162550"/>
          <p14:tracePt t="51272" x="3009900" y="5156200"/>
          <p14:tracePt t="51315" x="3003550" y="5149850"/>
          <p14:tracePt t="51334" x="2997200" y="5143500"/>
          <p14:tracePt t="51366" x="2997200" y="5137150"/>
          <p14:tracePt t="51382" x="2997200" y="5130800"/>
          <p14:tracePt t="51394" x="2997200" y="5124450"/>
          <p14:tracePt t="51410" x="2997200" y="5118100"/>
          <p14:tracePt t="51434" x="3003550" y="5111750"/>
          <p14:tracePt t="51454" x="3009900" y="5111750"/>
          <p14:tracePt t="51470" x="3016250" y="5105400"/>
          <p14:tracePt t="51486" x="3022600" y="5105400"/>
          <p14:tracePt t="51502" x="3022600" y="5099050"/>
          <p14:tracePt t="51522" x="3022600" y="5092700"/>
          <p14:tracePt t="51538" x="3022600" y="5086350"/>
          <p14:tracePt t="51555" x="3016250" y="5080000"/>
          <p14:tracePt t="51574" x="3009900" y="5080000"/>
          <p14:tracePt t="51590" x="3003550" y="5080000"/>
          <p14:tracePt t="51615" x="2990850" y="5086350"/>
          <p14:tracePt t="51642" x="2984500" y="5086350"/>
          <p14:tracePt t="51659" x="2978150" y="5086350"/>
          <p14:tracePt t="51667" x="2971800" y="5086350"/>
          <p14:tracePt t="51679" x="2965450" y="5086350"/>
          <p14:tracePt t="51679" x="2959100" y="5086350"/>
          <p14:tracePt t="51698" x="2952750" y="5086350"/>
          <p14:tracePt t="51698" x="2946400" y="5086350"/>
          <p14:tracePt t="51716" x="2940050" y="5086350"/>
          <p14:tracePt t="51729" x="2933700" y="5086350"/>
          <p14:tracePt t="51729" x="2921000" y="5086350"/>
          <p14:tracePt t="51751" x="2908300" y="5086350"/>
          <p14:tracePt t="51751" x="2901950" y="5086350"/>
          <p14:tracePt t="51765" x="2895600" y="5080000"/>
          <p14:tracePt t="51765" x="2889250" y="5080000"/>
          <p14:tracePt t="51782" x="2876550" y="5080000"/>
          <p14:tracePt t="51782" x="2870200" y="5073650"/>
          <p14:tracePt t="51798" x="2857500" y="5073650"/>
          <p14:tracePt t="51798" x="2844800" y="5073650"/>
          <p14:tracePt t="51815" x="2832100" y="5067300"/>
          <p14:tracePt t="51815" x="2825750" y="5067300"/>
          <p14:tracePt t="51832" x="2813050" y="5067300"/>
          <p14:tracePt t="51832" x="2800350" y="5067300"/>
          <p14:tracePt t="51848" x="2787650" y="5067300"/>
          <p14:tracePt t="51848" x="2768600" y="5073650"/>
          <p14:tracePt t="51865" x="2755900" y="5073650"/>
          <p14:tracePt t="51865" x="2736850" y="5080000"/>
          <p14:tracePt t="51865" x="2717800" y="5086350"/>
          <p14:tracePt t="51884" x="2698750" y="5099050"/>
          <p14:tracePt t="51884" x="2679700" y="5111750"/>
          <p14:tracePt t="51899" x="2654300" y="5124450"/>
          <p14:tracePt t="51899" x="2628900" y="5149850"/>
          <p14:tracePt t="51916" x="2603500" y="5168900"/>
          <p14:tracePt t="51916" x="2578100" y="5200650"/>
          <p14:tracePt t="51916" x="2546350" y="5232400"/>
          <p14:tracePt t="51935" x="2508250" y="5264150"/>
          <p14:tracePt t="51947" x="2476500" y="5302250"/>
          <p14:tracePt t="51947" x="2438400" y="5346700"/>
          <p14:tracePt t="51947" x="2400300" y="5391150"/>
          <p14:tracePt t="51967" x="2362200" y="5441950"/>
          <p14:tracePt t="51980" x="2324100" y="5492750"/>
          <p14:tracePt t="51980" x="2241550" y="5588000"/>
          <p14:tracePt t="51999" x="2203450" y="5638800"/>
          <p14:tracePt t="51999" x="2159000" y="5689600"/>
          <p14:tracePt t="52016" x="2120900" y="5740400"/>
          <p14:tracePt t="52016" x="2082800" y="5784850"/>
          <p14:tracePt t="52032" x="2038350" y="5829300"/>
          <p14:tracePt t="52032" x="2000250" y="5867400"/>
          <p14:tracePt t="52032" x="1955800" y="5905500"/>
          <p14:tracePt t="52051" x="1917700" y="5943600"/>
          <p14:tracePt t="52051" x="1873250" y="5981700"/>
          <p14:tracePt t="52066" x="1835150" y="6013450"/>
          <p14:tracePt t="52066" x="1797050" y="6038850"/>
          <p14:tracePt t="52082" x="1758950" y="6064250"/>
          <p14:tracePt t="52082" x="1720850" y="6083300"/>
          <p14:tracePt t="52100" x="1682750" y="6108700"/>
          <p14:tracePt t="52100" x="1619250" y="6140450"/>
          <p14:tracePt t="52116" x="1581150" y="6153150"/>
          <p14:tracePt t="52116" x="1549400" y="6159500"/>
          <p14:tracePt t="52133" x="1524000" y="6172200"/>
          <p14:tracePt t="52133" x="1492250" y="6178550"/>
          <p14:tracePt t="52149" x="1466850" y="6178550"/>
          <p14:tracePt t="52149" x="1435100" y="6184900"/>
          <p14:tracePt t="52166" x="1403350" y="6184900"/>
          <p14:tracePt t="52166" x="1346200" y="6191250"/>
          <p14:tracePt t="52183" x="1320800" y="6191250"/>
          <p14:tracePt t="52183" x="1295400" y="6197600"/>
          <p14:tracePt t="52200" x="1263650" y="6203950"/>
          <p14:tracePt t="52200" x="1238250" y="6210300"/>
          <p14:tracePt t="52216" x="1212850" y="6216650"/>
          <p14:tracePt t="52216" x="1187450" y="6223000"/>
          <p14:tracePt t="52216" x="1162050" y="6242050"/>
          <p14:tracePt t="52236" x="1143000" y="6254750"/>
          <p14:tracePt t="52248" x="1117600" y="6267450"/>
          <p14:tracePt t="52248" x="1073150" y="6299200"/>
          <p14:tracePt t="52267" x="1028700" y="6343650"/>
          <p14:tracePt t="52284" x="1009650" y="6369050"/>
          <p14:tracePt t="52298" x="971550" y="6407150"/>
          <p14:tracePt t="52298" x="952500" y="6432550"/>
          <p14:tracePt t="52317" x="920750" y="64706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ja-JP" altLang="en-US"/>
              <a:t>データから見積もった効果と誤差</a:t>
            </a:r>
          </a:p>
        </p:txBody>
      </p:sp>
      <p:graphicFrame>
        <p:nvGraphicFramePr>
          <p:cNvPr id="608406" name="Group 150"/>
          <p:cNvGraphicFramePr>
            <a:graphicFrameLocks noGrp="1"/>
          </p:cNvGraphicFramePr>
          <p:nvPr/>
        </p:nvGraphicFramePr>
        <p:xfrm>
          <a:off x="1371600" y="1447800"/>
          <a:ext cx="6629400" cy="5029200"/>
        </p:xfrm>
        <a:graphic>
          <a:graphicData uri="http://schemas.openxmlformats.org/drawingml/2006/table">
            <a:tbl>
              <a:tblPr/>
              <a:tblGrid>
                <a:gridCol w="838200"/>
                <a:gridCol w="1295400"/>
                <a:gridCol w="1447800"/>
                <a:gridCol w="1524000"/>
                <a:gridCol w="1524000"/>
              </a:tblGrid>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繰り返し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効果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誤差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ＭＳ Ｐゴシック" charset="-128"/>
                          <a:ea typeface="ＭＳ Ｐゴシック" charset="-128"/>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357"/>
    </mc:Choice>
    <mc:Fallback>
      <p:transition spd="slow" advTm="26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954" x="3384550" y="5391150"/>
          <p14:tracePt t="3976" x="3378200" y="5391150"/>
          <p14:tracePt t="3981" x="3365500" y="5384800"/>
          <p14:tracePt t="3994" x="3346450" y="5384800"/>
          <p14:tracePt t="3994" x="3302000" y="5365750"/>
          <p14:tracePt t="4013" x="3276600" y="5353050"/>
          <p14:tracePt t="4013" x="3251200" y="5346700"/>
          <p14:tracePt t="4030" x="3219450" y="5340350"/>
          <p14:tracePt t="4030" x="3194050" y="5334000"/>
          <p14:tracePt t="4046" x="3162300" y="5327650"/>
          <p14:tracePt t="4046" x="3130550" y="5321300"/>
          <p14:tracePt t="4046" x="3098800" y="5321300"/>
          <p14:tracePt t="4066" x="3073400" y="5327650"/>
          <p14:tracePt t="4077" x="3041650" y="5327650"/>
          <p14:tracePt t="4077" x="2978150" y="5340350"/>
          <p14:tracePt t="4096" x="2946400" y="5340350"/>
          <p14:tracePt t="4096" x="2908300" y="5353050"/>
          <p14:tracePt t="4113" x="2876550" y="5353050"/>
          <p14:tracePt t="4113" x="2844800" y="5359400"/>
          <p14:tracePt t="4130" x="2806700" y="5365750"/>
          <p14:tracePt t="4130" x="2774950" y="5365750"/>
          <p14:tracePt t="4147" x="2743200" y="5372100"/>
          <p14:tracePt t="4147" x="2692400" y="5384800"/>
          <p14:tracePt t="4163" x="2673350" y="5384800"/>
          <p14:tracePt t="4163" x="2654300" y="5391150"/>
          <p14:tracePt t="4180" x="2641600" y="5397500"/>
          <p14:tracePt t="4180" x="2635250" y="5397500"/>
          <p14:tracePt t="4196" x="2628900" y="5403850"/>
          <p14:tracePt t="4212" x="2622550" y="5403850"/>
          <p14:tracePt t="4228" x="2628900" y="5403850"/>
          <p14:tracePt t="4245" x="2635250" y="5403850"/>
          <p14:tracePt t="4262" x="2641600" y="5410200"/>
          <p14:tracePt t="4262" x="2647950" y="5416550"/>
          <p14:tracePt t="4282" x="2654300" y="5422900"/>
          <p14:tracePt t="4296" x="2660650" y="5429250"/>
          <p14:tracePt t="4312" x="2667000" y="5435600"/>
          <p14:tracePt t="4329" x="2673350" y="5441950"/>
          <p14:tracePt t="4345" x="2679700" y="5448300"/>
          <p14:tracePt t="4366" x="2679700" y="5454650"/>
          <p14:tracePt t="4397" x="2679700" y="5461000"/>
          <p14:tracePt t="4409" x="2686050" y="5467350"/>
          <p14:tracePt t="4417" x="2679700" y="5473700"/>
          <p14:tracePt t="4433" x="2679700" y="5486400"/>
          <p14:tracePt t="4450" x="2679700" y="5492750"/>
          <p14:tracePt t="4462" x="2673350" y="5492750"/>
          <p14:tracePt t="4479" x="2673350" y="5499100"/>
          <p14:tracePt t="4501" x="2667000" y="5505450"/>
          <p14:tracePt t="4561" x="2660650" y="5505450"/>
          <p14:tracePt t="4581" x="2654300" y="5511800"/>
          <p14:tracePt t="4605" x="2647950" y="5518150"/>
          <p14:tracePt t="4657" x="2641600" y="5518150"/>
          <p14:tracePt t="4681" x="2635250" y="5518150"/>
          <p14:tracePt t="4701" x="2628900" y="5511800"/>
          <p14:tracePt t="4741" x="2635250" y="5505450"/>
          <p14:tracePt t="4776" x="2641600" y="5499100"/>
          <p14:tracePt t="4792" x="2641600" y="5492750"/>
          <p14:tracePt t="4820" x="2647950" y="5499100"/>
          <p14:tracePt t="4875" x="2654300" y="5511800"/>
          <p14:tracePt t="4888" x="2654300" y="5518150"/>
          <p14:tracePt t="4904" x="2667000" y="5524500"/>
          <p14:tracePt t="4920" x="2679700" y="5524500"/>
          <p14:tracePt t="4940" x="2686050" y="5518150"/>
          <p14:tracePt t="4948" x="2692400" y="5511800"/>
          <p14:tracePt t="4964" x="2698750" y="5505450"/>
          <p14:tracePt t="4964" x="2705100" y="5505450"/>
          <p14:tracePt t="4981" x="2711450" y="5499100"/>
          <p14:tracePt t="4981" x="2717800" y="5492750"/>
          <p14:tracePt t="4981" x="2724150" y="5480050"/>
          <p14:tracePt t="5001" x="2730500" y="5473700"/>
          <p14:tracePt t="5013" x="2736850" y="5467350"/>
          <p14:tracePt t="5013" x="2749550" y="5454650"/>
          <p14:tracePt t="5032" x="2755900" y="5448300"/>
          <p14:tracePt t="5032" x="2762250" y="5441950"/>
          <p14:tracePt t="5049" x="2768600" y="5435600"/>
          <p14:tracePt t="5049" x="2774950" y="5435600"/>
          <p14:tracePt t="5066" x="2781300" y="5429250"/>
          <p14:tracePt t="5066" x="2794000" y="5422900"/>
          <p14:tracePt t="5082" x="2800350" y="5422900"/>
          <p14:tracePt t="5082" x="2806700" y="5416550"/>
          <p14:tracePt t="5082" x="2819400" y="5410200"/>
          <p14:tracePt t="5101" x="2832100" y="5410200"/>
          <p14:tracePt t="5114" x="2857500" y="5403850"/>
          <p14:tracePt t="5114" x="2870200" y="5403850"/>
          <p14:tracePt t="5132" x="2889250" y="5403850"/>
          <p14:tracePt t="5132" x="2908300" y="5403850"/>
          <p14:tracePt t="5149" x="2927350" y="5403850"/>
          <p14:tracePt t="5149" x="2946400" y="5403850"/>
          <p14:tracePt t="5166" x="2965450" y="5397500"/>
          <p14:tracePt t="5166" x="2997200" y="5397500"/>
          <p14:tracePt t="5182" x="3016250" y="5391150"/>
          <p14:tracePt t="5182" x="3028950" y="5391150"/>
          <p14:tracePt t="5199" x="3041650" y="5391150"/>
          <p14:tracePt t="5199" x="3048000" y="5391150"/>
          <p14:tracePt t="5217" x="3060700" y="5384800"/>
          <p14:tracePt t="5217" x="3067050" y="5384800"/>
          <p14:tracePt t="5233" x="3073400" y="5384800"/>
          <p14:tracePt t="5233" x="3092450" y="5384800"/>
          <p14:tracePt t="5250" x="3098800" y="5384800"/>
          <p14:tracePt t="5250" x="3105150" y="5391150"/>
          <p14:tracePt t="5266" x="3111500" y="5391150"/>
          <p14:tracePt t="5282" x="3117850" y="5403850"/>
          <p14:tracePt t="5298" x="3124200" y="5410200"/>
          <p14:tracePt t="5298" x="3130550" y="5416550"/>
          <p14:tracePt t="5317" x="3130550" y="5422900"/>
          <p14:tracePt t="5334" x="3130550" y="5429250"/>
          <p14:tracePt t="5349" x="3130550" y="5435600"/>
          <p14:tracePt t="5349" x="3124200" y="5441950"/>
          <p14:tracePt t="5349" x="3124200" y="5448300"/>
          <p14:tracePt t="5370" x="3124200" y="5454650"/>
          <p14:tracePt t="5382" x="3117850" y="5461000"/>
          <p14:tracePt t="5382" x="3111500" y="5473700"/>
          <p14:tracePt t="5401" x="3105150" y="5473700"/>
          <p14:tracePt t="5401" x="3098800" y="5480050"/>
          <p14:tracePt t="5417" x="3092450" y="5486400"/>
          <p14:tracePt t="5417" x="3086100" y="5492750"/>
          <p14:tracePt t="5433" x="3079750" y="5499100"/>
          <p14:tracePt t="5433" x="3073400" y="5499100"/>
          <p14:tracePt t="5433" x="3060700" y="5505450"/>
          <p14:tracePt t="5453" x="3054350" y="5511800"/>
          <p14:tracePt t="5465" x="3041650" y="5511800"/>
          <p14:tracePt t="5465" x="3022600" y="5518150"/>
          <p14:tracePt t="5484" x="3009900" y="5518150"/>
          <p14:tracePt t="5484" x="2997200" y="5518150"/>
          <p14:tracePt t="5501" x="2978150" y="5518150"/>
          <p14:tracePt t="5501" x="2965450" y="5518150"/>
          <p14:tracePt t="5517" x="2952750" y="5518150"/>
          <p14:tracePt t="5517" x="2933700" y="5511800"/>
          <p14:tracePt t="5534" x="2908300" y="5499100"/>
          <p14:tracePt t="5534" x="2895600" y="5492750"/>
          <p14:tracePt t="5550" x="2882900" y="5486400"/>
          <p14:tracePt t="5550" x="2876550" y="5473700"/>
          <p14:tracePt t="5568" x="2863850" y="5467350"/>
          <p14:tracePt t="5568" x="2857500" y="5454650"/>
          <p14:tracePt t="5585" x="2851150" y="5441950"/>
          <p14:tracePt t="5585" x="2832100" y="5422900"/>
          <p14:tracePt t="5602" x="2825750" y="5410200"/>
          <p14:tracePt t="5602" x="2813050" y="5397500"/>
          <p14:tracePt t="5619" x="2806700" y="5391150"/>
          <p14:tracePt t="5619" x="2800350" y="5378450"/>
          <p14:tracePt t="5635" x="2794000" y="5365750"/>
          <p14:tracePt t="5635" x="2781300" y="5353050"/>
          <p14:tracePt t="5652" x="2774950" y="5346700"/>
          <p14:tracePt t="5652" x="2762250" y="5321300"/>
          <p14:tracePt t="5670" x="2755900" y="5308600"/>
          <p14:tracePt t="5670" x="2749550" y="5295900"/>
          <p14:tracePt t="5686" x="2743200" y="5283200"/>
          <p14:tracePt t="5686" x="2736850" y="5270500"/>
          <p14:tracePt t="5702" x="2730500" y="5264150"/>
          <p14:tracePt t="5702" x="2724150" y="5251450"/>
          <p14:tracePt t="5719" x="2724150" y="5245100"/>
          <p14:tracePt t="5719" x="2717800" y="5232400"/>
          <p14:tracePt t="5719" x="2717800" y="5226050"/>
          <p14:tracePt t="5737" x="2717800" y="5219700"/>
          <p14:tracePt t="5750" x="2717800" y="5213350"/>
          <p14:tracePt t="5769" x="2717800" y="5207000"/>
          <p14:tracePt t="5769" x="2717800" y="5200650"/>
          <p14:tracePt t="5786" x="2724150" y="5194300"/>
          <p14:tracePt t="5800" x="2736850" y="5187950"/>
          <p14:tracePt t="5817" x="2743200" y="5187950"/>
          <p14:tracePt t="5834" x="2749550" y="5187950"/>
          <p14:tracePt t="5834" x="2762250" y="5187950"/>
          <p14:tracePt t="5853" x="2768600" y="5187950"/>
          <p14:tracePt t="5853" x="2774950" y="5187950"/>
          <p14:tracePt t="5869" x="2781300" y="5194300"/>
          <p14:tracePt t="5869" x="2787650" y="5194300"/>
          <p14:tracePt t="5886" x="2794000" y="5194300"/>
          <p14:tracePt t="5886" x="2806700" y="5194300"/>
          <p14:tracePt t="5903" x="2813050" y="5194300"/>
          <p14:tracePt t="5903" x="2819400" y="5194300"/>
          <p14:tracePt t="5920" x="2832100" y="5194300"/>
          <p14:tracePt t="5920" x="2838450" y="5194300"/>
          <p14:tracePt t="5936" x="2844800" y="5194300"/>
          <p14:tracePt t="5936" x="2851150" y="5194300"/>
          <p14:tracePt t="5953" x="2863850" y="5194300"/>
          <p14:tracePt t="5953" x="2876550" y="5187950"/>
          <p14:tracePt t="5971" x="2882900" y="5187950"/>
          <p14:tracePt t="5971" x="2889250" y="5187950"/>
          <p14:tracePt t="5986" x="2895600" y="5187950"/>
          <p14:tracePt t="5986" x="2908300" y="5187950"/>
          <p14:tracePt t="6003" x="2914650" y="5187950"/>
          <p14:tracePt t="6003" x="2921000" y="5194300"/>
          <p14:tracePt t="6003" x="2927350" y="5194300"/>
          <p14:tracePt t="6022" x="2933700" y="5194300"/>
          <p14:tracePt t="6035" x="2946400" y="5194300"/>
          <p14:tracePt t="6035" x="2959100" y="5194300"/>
          <p14:tracePt t="6055" x="2965450" y="5194300"/>
          <p14:tracePt t="6055" x="2971800" y="5194300"/>
          <p14:tracePt t="6070" x="2978150" y="5194300"/>
          <p14:tracePt t="6070" x="2984500" y="5200650"/>
          <p14:tracePt t="6087" x="2990850" y="5200650"/>
          <p14:tracePt t="6087" x="2997200" y="5200650"/>
          <p14:tracePt t="6103" x="3003550" y="5200650"/>
          <p14:tracePt t="6103" x="3009900" y="5200650"/>
          <p14:tracePt t="6121" x="3016250" y="5200650"/>
          <p14:tracePt t="6135" x="3022600" y="5200650"/>
          <p14:tracePt t="6151" x="3028950" y="5207000"/>
          <p14:tracePt t="6168" x="3035300" y="5207000"/>
          <p14:tracePt t="6197" x="3041650" y="5207000"/>
          <p14:tracePt t="6261" x="3041650" y="5200650"/>
          <p14:tracePt t="6277" x="3041650" y="5187950"/>
          <p14:tracePt t="6293" x="3048000" y="5181600"/>
          <p14:tracePt t="6309" x="3054350" y="5175250"/>
          <p14:tracePt t="6319" x="3054350" y="5162550"/>
          <p14:tracePt t="6319" x="3060700" y="5149850"/>
          <p14:tracePt t="6338" x="3067050" y="5143500"/>
          <p14:tracePt t="6338" x="3073400" y="5137150"/>
          <p14:tracePt t="6354" x="3079750" y="5130800"/>
          <p14:tracePt t="6354" x="3086100" y="5130800"/>
          <p14:tracePt t="6371" x="3092450" y="5124450"/>
          <p14:tracePt t="6371" x="3098800" y="5118100"/>
          <p14:tracePt t="6371" x="3105150" y="5111750"/>
          <p14:tracePt t="6390" x="3111500" y="5105400"/>
          <p14:tracePt t="6402" x="3117850" y="5099050"/>
          <p14:tracePt t="6402" x="3136900" y="5086350"/>
          <p14:tracePt t="6422" x="3143250" y="5086350"/>
          <p14:tracePt t="6422" x="3149600" y="5080000"/>
          <p14:tracePt t="6438" x="3155950" y="5073650"/>
          <p14:tracePt t="6438" x="3168650" y="5073650"/>
          <p14:tracePt t="6455" x="3175000" y="5067300"/>
          <p14:tracePt t="6455" x="3181350" y="5067300"/>
          <p14:tracePt t="6455" x="3187700" y="5067300"/>
          <p14:tracePt t="6474" x="3200400" y="5067300"/>
          <p14:tracePt t="6486" x="3206750" y="5060950"/>
          <p14:tracePt t="6486" x="3219450" y="5060950"/>
          <p14:tracePt t="6505" x="3225800" y="5067300"/>
          <p14:tracePt t="6505" x="3232150" y="5067300"/>
          <p14:tracePt t="6522" x="3238500" y="5073650"/>
          <p14:tracePt t="6522" x="3244850" y="5073650"/>
          <p14:tracePt t="6538" x="3251200" y="5080000"/>
          <p14:tracePt t="6538" x="3257550" y="5080000"/>
          <p14:tracePt t="6555" x="3263900" y="5086350"/>
          <p14:tracePt t="6555" x="3270250" y="5092700"/>
          <p14:tracePt t="6573" x="3276600" y="5099050"/>
          <p14:tracePt t="6586" x="3282950" y="5111750"/>
          <p14:tracePt t="6603" x="3282950" y="5118100"/>
          <p14:tracePt t="6620" x="3289300" y="5124450"/>
          <p14:tracePt t="6637" x="3289300" y="5130800"/>
          <p14:tracePt t="6653" x="3289300" y="5124450"/>
          <p14:tracePt t="6729" x="3295650" y="5118100"/>
          <p14:tracePt t="6749" x="3302000" y="5118100"/>
          <p14:tracePt t="6765" x="3302000" y="5111750"/>
          <p14:tracePt t="6797" x="3302000" y="5118100"/>
          <p14:tracePt t="6841" x="3295650" y="5124450"/>
          <p14:tracePt t="6861" x="3289300" y="5130800"/>
          <p14:tracePt t="6885" x="3289300" y="5137150"/>
          <p14:tracePt t="6909" x="3295650" y="5143500"/>
          <p14:tracePt t="6929" x="3295650" y="5149850"/>
          <p14:tracePt t="6937" x="3295650" y="5156200"/>
          <p14:tracePt t="6954" x="3302000" y="5162550"/>
          <p14:tracePt t="6971" x="3308350" y="5168900"/>
          <p14:tracePt t="7021" x="3314700" y="5168900"/>
          <p14:tracePt t="7058" x="3314700" y="5162550"/>
          <p14:tracePt t="7090" x="3308350" y="5168900"/>
          <p14:tracePt t="7102" x="3308350" y="5175250"/>
          <p14:tracePt t="7133" x="3302000" y="5175250"/>
          <p14:tracePt t="7169" x="3302000" y="5168900"/>
          <p14:tracePt t="7186" x="3295650" y="5168900"/>
          <p14:tracePt t="7194" x="3295650" y="5162550"/>
          <p14:tracePt t="7210" x="3295650" y="5149850"/>
          <p14:tracePt t="7222" x="3295650" y="5143500"/>
          <p14:tracePt t="7239" x="3289300" y="5137150"/>
          <p14:tracePt t="7256" x="3289300" y="5130800"/>
          <p14:tracePt t="7256" x="3282950" y="5124450"/>
          <p14:tracePt t="7274" x="3276600" y="5118100"/>
          <p14:tracePt t="7305" x="3276600" y="5111750"/>
          <p14:tracePt t="7330" x="3276600" y="5105400"/>
          <p14:tracePt t="7337" x="3276600" y="5099050"/>
          <p14:tracePt t="7343" x="3276600" y="5092700"/>
          <p14:tracePt t="7365" x="3282950" y="5086350"/>
          <p14:tracePt t="7382" x="3289300" y="5080000"/>
          <p14:tracePt t="7402" x="3289300" y="5073650"/>
          <p14:tracePt t="7418" x="3295650" y="5073650"/>
          <p14:tracePt t="7441" x="3302000" y="5067300"/>
          <p14:tracePt t="7457" x="3314700" y="5067300"/>
          <p14:tracePt t="7470" x="3321050" y="5067300"/>
          <p14:tracePt t="7478" x="3327400" y="5067300"/>
          <p14:tracePt t="7489" x="3333750" y="5067300"/>
          <p14:tracePt t="7489" x="3340100" y="5060950"/>
          <p14:tracePt t="7489" x="3346450" y="5060950"/>
          <p14:tracePt t="7510" x="3352800" y="5060950"/>
          <p14:tracePt t="7510" x="3365500" y="5054600"/>
          <p14:tracePt t="7526" x="3378200" y="5054600"/>
          <p14:tracePt t="7540" x="3384550" y="5054600"/>
          <p14:tracePt t="7540" x="3390900" y="5054600"/>
          <p14:tracePt t="7540" x="3397250" y="5054600"/>
          <p14:tracePt t="7561" x="3403600" y="5048250"/>
          <p14:tracePt t="7573" x="3409950" y="5048250"/>
          <p14:tracePt t="7573" x="3422650" y="5041900"/>
          <p14:tracePt t="7592" x="3429000" y="5035550"/>
          <p14:tracePt t="7592" x="3435350" y="5029200"/>
          <p14:tracePt t="7608" x="3441700" y="5029200"/>
          <p14:tracePt t="7624" x="3448050" y="5022850"/>
          <p14:tracePt t="7624" x="3454400" y="5029200"/>
          <p14:tracePt t="7643" x="3460750" y="5035550"/>
          <p14:tracePt t="7682" x="3454400" y="5041900"/>
          <p14:tracePt t="7689" x="3454400" y="5048250"/>
          <p14:tracePt t="7710" x="3454400" y="5054600"/>
          <p14:tracePt t="7726" x="3454400" y="5067300"/>
          <p14:tracePt t="7794" x="3454400" y="5073650"/>
          <p14:tracePt t="7822" x="3460750" y="5073650"/>
          <p14:tracePt t="7862" x="3467100" y="5080000"/>
          <p14:tracePt t="7882" x="3473450" y="5080000"/>
          <p14:tracePt t="7898" x="3473450" y="5086350"/>
          <p14:tracePt t="7906" x="3479800" y="5086350"/>
          <p14:tracePt t="7922" x="3486150" y="5086350"/>
          <p14:tracePt t="7930" x="3498850" y="5086350"/>
          <p14:tracePt t="7942" x="3498850" y="5092700"/>
          <p14:tracePt t="7942" x="3505200" y="5092700"/>
          <p14:tracePt t="7960" x="3511550" y="5092700"/>
          <p14:tracePt t="7960" x="3517900" y="5099050"/>
          <p14:tracePt t="7976" x="3524250" y="5099050"/>
          <p14:tracePt t="7991" x="3530600" y="5099050"/>
          <p14:tracePt t="7991" x="3543300" y="5099050"/>
          <p14:tracePt t="8010" x="3549650" y="5099050"/>
          <p14:tracePt t="8026" x="3556000" y="5099050"/>
          <p14:tracePt t="8057" x="3562350" y="5092700"/>
          <p14:tracePt t="8086" x="3556000" y="5092700"/>
          <p14:tracePt t="8118" x="3543300" y="5092700"/>
          <p14:tracePt t="8129" x="3536950" y="5086350"/>
          <p14:tracePt t="8145" x="3530600" y="5080000"/>
          <p14:tracePt t="8157" x="3524250" y="5080000"/>
          <p14:tracePt t="8174" x="3511550" y="5080000"/>
          <p14:tracePt t="8191" x="3505200" y="5086350"/>
          <p14:tracePt t="8208" x="3498850" y="5086350"/>
          <p14:tracePt t="8225" x="3492500" y="5099050"/>
          <p14:tracePt t="8225" x="3486150" y="5099050"/>
          <p14:tracePt t="8243" x="3479800" y="5099050"/>
          <p14:tracePt t="8258" x="3473450" y="5105400"/>
          <p14:tracePt t="8281" x="3473450" y="5099050"/>
          <p14:tracePt t="8349" x="3479800" y="5092700"/>
          <p14:tracePt t="8469" x="3486150" y="5092700"/>
          <p14:tracePt t="8497" x="3492500" y="5086350"/>
          <p14:tracePt t="8513" x="3492500" y="5080000"/>
          <p14:tracePt t="8529" x="3498850" y="5080000"/>
          <p14:tracePt t="8565" x="3498850" y="5073650"/>
          <p14:tracePt t="8588" x="3505200" y="5067300"/>
          <p14:tracePt t="8601" x="3505200" y="5060950"/>
          <p14:tracePt t="8624" x="3511550" y="5060950"/>
          <p14:tracePt t="8676" x="3517900" y="5060950"/>
          <p14:tracePt t="8713" x="3524250" y="5060950"/>
          <p14:tracePt t="8729" x="3530600" y="5060950"/>
          <p14:tracePt t="8745" x="3536950" y="5054600"/>
          <p14:tracePt t="8761" x="3536950" y="5048250"/>
          <p14:tracePt t="8769" x="3543300" y="5041900"/>
          <p14:tracePt t="8781" x="3549650" y="5035550"/>
          <p14:tracePt t="8793" x="3556000" y="5029200"/>
          <p14:tracePt t="8793" x="3562350" y="5022850"/>
          <p14:tracePt t="8793" x="3562350" y="5016500"/>
          <p14:tracePt t="8814" x="3568700" y="5010150"/>
          <p14:tracePt t="8826" x="3575050" y="5010150"/>
          <p14:tracePt t="8826" x="3594100" y="4997450"/>
          <p14:tracePt t="8846" x="3600450" y="4984750"/>
          <p14:tracePt t="8860" x="3613150" y="4978400"/>
          <p14:tracePt t="8860" x="3619500" y="4972050"/>
          <p14:tracePt t="8878" x="3619500" y="4965700"/>
          <p14:tracePt t="8878" x="3625850" y="4959350"/>
          <p14:tracePt t="8896" x="3638550" y="4953000"/>
          <p14:tracePt t="8896" x="3638550" y="4946650"/>
          <p14:tracePt t="8912" x="3644900" y="4940300"/>
          <p14:tracePt t="8927" x="3651250" y="4927600"/>
          <p14:tracePt t="8927" x="3657600" y="4927600"/>
          <p14:tracePt t="8947" x="3663950" y="4921250"/>
          <p14:tracePt t="8947" x="3663950" y="4908550"/>
          <p14:tracePt t="8963" x="3670300" y="4908550"/>
          <p14:tracePt t="8978" x="3676650" y="4902200"/>
          <p14:tracePt t="8997" x="3683000" y="4895850"/>
          <p14:tracePt t="8997" x="3695700" y="4895850"/>
          <p14:tracePt t="9019" x="3702050" y="4895850"/>
          <p14:tracePt t="9034" x="3708400" y="4895850"/>
          <p14:tracePt t="9049" x="3714750" y="4895850"/>
          <p14:tracePt t="9062" x="3721100" y="4895850"/>
          <p14:tracePt t="9098" x="3721100" y="4889500"/>
          <p14:tracePt t="9130" x="3727450" y="4889500"/>
          <p14:tracePt t="9150" x="3733800" y="4889500"/>
          <p14:tracePt t="9174" x="3740150" y="4889500"/>
          <p14:tracePt t="9190" x="3746500" y="4883150"/>
          <p14:tracePt t="9202" x="3752850" y="4876800"/>
          <p14:tracePt t="9218" x="3765550" y="4876800"/>
          <p14:tracePt t="9234" x="3771900" y="4876800"/>
          <p14:tracePt t="9246" x="3771900" y="4870450"/>
          <p14:tracePt t="9246" x="3784600" y="4864100"/>
          <p14:tracePt t="9264" x="3790950" y="4851400"/>
          <p14:tracePt t="9264" x="3803650" y="4845050"/>
          <p14:tracePt t="9281" x="3810000" y="4838700"/>
          <p14:tracePt t="9281" x="3822700" y="4826000"/>
          <p14:tracePt t="9298" x="3829050" y="4819650"/>
          <p14:tracePt t="9298" x="3854450" y="4794250"/>
          <p14:tracePt t="9315" x="3867150" y="4775200"/>
          <p14:tracePt t="9315" x="3873500" y="4762500"/>
          <p14:tracePt t="9331" x="3879850" y="4743450"/>
          <p14:tracePt t="9331" x="3892550" y="4724400"/>
          <p14:tracePt t="9347" x="3898900" y="4699000"/>
          <p14:tracePt t="9347" x="3911600" y="4679950"/>
          <p14:tracePt t="9364" x="3917950" y="4660900"/>
          <p14:tracePt t="9364" x="3930650" y="4635500"/>
          <p14:tracePt t="9364" x="3937000" y="4616450"/>
          <p14:tracePt t="9383" x="3949700" y="4591050"/>
          <p14:tracePt t="9383" x="3962400" y="4565650"/>
          <p14:tracePt t="9398" x="3975100" y="4540250"/>
          <p14:tracePt t="9398" x="3981450" y="4514850"/>
          <p14:tracePt t="9415" x="3994150" y="4483100"/>
          <p14:tracePt t="9415" x="4000500" y="4457700"/>
          <p14:tracePt t="9431" x="4013200" y="4432300"/>
          <p14:tracePt t="9431" x="4019550" y="4400550"/>
          <p14:tracePt t="9431" x="4025900" y="4375150"/>
          <p14:tracePt t="9450" x="4032250" y="4349750"/>
          <p14:tracePt t="9463" x="4038600" y="4324350"/>
          <p14:tracePt t="9463" x="4044950" y="4305300"/>
          <p14:tracePt t="9482" x="4051300" y="4254500"/>
          <p14:tracePt t="9482" x="4051300" y="4229100"/>
          <p14:tracePt t="9498" x="4044950" y="4203700"/>
          <p14:tracePt t="9498" x="4044950" y="4178300"/>
          <p14:tracePt t="9514" x="4038600" y="4146550"/>
          <p14:tracePt t="9514" x="4032250" y="4121150"/>
          <p14:tracePt t="9514" x="4019550" y="4095750"/>
          <p14:tracePt t="9533" x="4006850" y="4064000"/>
          <p14:tracePt t="9546" x="3994150" y="4038600"/>
          <p14:tracePt t="9546" x="3962400" y="3975100"/>
          <p14:tracePt t="9566" x="3949700" y="3949700"/>
          <p14:tracePt t="9566" x="3924300" y="3917950"/>
          <p14:tracePt t="9581" x="3905250" y="3892550"/>
          <p14:tracePt t="9581" x="3886200" y="3867150"/>
          <p14:tracePt t="9598" x="3860800" y="3841750"/>
          <p14:tracePt t="9598" x="3816350" y="3803650"/>
          <p14:tracePt t="9615" x="3797300" y="3790950"/>
          <p14:tracePt t="9615" x="3771900" y="3771900"/>
          <p14:tracePt t="9631" x="3752850" y="3765550"/>
          <p14:tracePt t="9631" x="3733800" y="3759200"/>
          <p14:tracePt t="9648" x="3714750" y="3759200"/>
          <p14:tracePt t="9648" x="3695700" y="3759200"/>
          <p14:tracePt t="9664" x="3676650" y="3759200"/>
          <p14:tracePt t="9664" x="3638550" y="3778250"/>
          <p14:tracePt t="9682" x="3619500" y="3790950"/>
          <p14:tracePt t="9682" x="3606800" y="3803650"/>
          <p14:tracePt t="9699" x="3587750" y="3816350"/>
          <p14:tracePt t="9699" x="3562350" y="3835400"/>
          <p14:tracePt t="9715" x="3543300" y="3848100"/>
          <p14:tracePt t="9715" x="3517900" y="3867150"/>
          <p14:tracePt t="9715" x="3492500" y="3886200"/>
          <p14:tracePt t="9734" x="3467100" y="3911600"/>
          <p14:tracePt t="9746" x="3435350" y="3930650"/>
          <p14:tracePt t="9746" x="3365500" y="3968750"/>
          <p14:tracePt t="9765" x="3327400" y="3987800"/>
          <p14:tracePt t="9765" x="3289300" y="4006850"/>
          <p14:tracePt t="9782" x="3244850" y="4019550"/>
          <p14:tracePt t="9782" x="3194050" y="4032250"/>
          <p14:tracePt t="9799" x="3143250" y="4038600"/>
          <p14:tracePt t="9799" x="3092450" y="4051300"/>
          <p14:tracePt t="9799" x="3028950" y="4057650"/>
          <p14:tracePt t="9817" x="2971800" y="4057650"/>
          <p14:tracePt t="9830" x="2908300" y="4057650"/>
          <p14:tracePt t="9830" x="2774950" y="4044950"/>
          <p14:tracePt t="9850" x="2711450" y="4032250"/>
          <p14:tracePt t="9850" x="2647950" y="4013200"/>
          <p14:tracePt t="9865" x="2584450" y="3981450"/>
          <p14:tracePt t="9865" x="2527300" y="3949700"/>
          <p14:tracePt t="9882" x="2470150" y="3905250"/>
          <p14:tracePt t="9882" x="2413000" y="3860800"/>
          <p14:tracePt t="9899" x="2368550" y="3803650"/>
          <p14:tracePt t="9899" x="2279650" y="3670300"/>
          <p14:tracePt t="9916" x="2241550" y="3600450"/>
          <p14:tracePt t="9916" x="2216150" y="3524250"/>
          <p14:tracePt t="9933" x="2190750" y="3448050"/>
          <p14:tracePt t="9933" x="2171700" y="3371850"/>
          <p14:tracePt t="9949" x="2165350" y="3295650"/>
          <p14:tracePt t="9949" x="2171700" y="3213100"/>
          <p14:tracePt t="9966" x="2178050" y="3130550"/>
          <p14:tracePt t="9966" x="2228850" y="2965450"/>
          <p14:tracePt t="9982" x="2273300" y="2876550"/>
          <p14:tracePt t="9982" x="2317750" y="2787650"/>
          <p14:tracePt t="9999" x="2374900" y="2692400"/>
          <p14:tracePt t="9999" x="2444750" y="2603500"/>
          <p14:tracePt t="10016" x="2520950" y="2508250"/>
          <p14:tracePt t="10016" x="2698750" y="2330450"/>
          <p14:tracePt t="10034" x="2800350" y="2247900"/>
          <p14:tracePt t="10034" x="2914650" y="2165350"/>
          <p14:tracePt t="10050" x="3035300" y="2089150"/>
          <p14:tracePt t="10050" x="3162300" y="2019300"/>
          <p14:tracePt t="10066" x="3295650" y="1955800"/>
          <p14:tracePt t="10066" x="3435350" y="1898650"/>
          <p14:tracePt t="10083" x="3575050" y="1841500"/>
          <p14:tracePt t="10083" x="3727450" y="1790700"/>
          <p14:tracePt t="10083" x="3879850" y="1746250"/>
          <p14:tracePt t="10102" x="4038600" y="1708150"/>
          <p14:tracePt t="10114" x="4197350" y="1676400"/>
          <p14:tracePt t="10114" x="4514850" y="1631950"/>
          <p14:tracePt t="10134" x="4673600" y="1619250"/>
          <p14:tracePt t="10134" x="4838700" y="1612900"/>
          <p14:tracePt t="10151" x="4997450" y="1612900"/>
          <p14:tracePt t="10151" x="5156200" y="1619250"/>
          <p14:tracePt t="10166" x="5334000" y="1638300"/>
          <p14:tracePt t="10166" x="5492750" y="1657350"/>
          <p14:tracePt t="10183" x="5651500" y="1689100"/>
          <p14:tracePt t="10183" x="5803900" y="1727200"/>
          <p14:tracePt t="10183" x="5949950" y="1771650"/>
          <p14:tracePt t="10202" x="6096000" y="1822450"/>
          <p14:tracePt t="10202" x="6229350" y="1879600"/>
          <p14:tracePt t="10217" x="6362700" y="1943100"/>
          <p14:tracePt t="10217" x="6470650" y="2006600"/>
          <p14:tracePt t="10233" x="6591300" y="2082800"/>
          <p14:tracePt t="10233" x="6699250" y="2159000"/>
          <p14:tracePt t="10250" x="6807200" y="2235200"/>
          <p14:tracePt t="10250" x="6902450" y="2317750"/>
          <p14:tracePt t="10267" x="6991350" y="2400300"/>
          <p14:tracePt t="10267" x="7143750" y="2571750"/>
          <p14:tracePt t="10283" x="7207250" y="2654300"/>
          <p14:tracePt t="10283" x="7258050" y="2736850"/>
          <p14:tracePt t="10300" x="7302500" y="2813050"/>
          <p14:tracePt t="10300" x="7334250" y="2895600"/>
          <p14:tracePt t="10317" x="7346950" y="2971800"/>
          <p14:tracePt t="10317" x="7353300" y="3124200"/>
          <p14:tracePt t="10334" x="7334250" y="3194050"/>
          <p14:tracePt t="10334" x="7308850" y="3263900"/>
          <p14:tracePt t="10350" x="7264400" y="3333750"/>
          <p14:tracePt t="10350" x="7213600" y="3409950"/>
          <p14:tracePt t="10367" x="7156450" y="3479800"/>
          <p14:tracePt t="10367" x="7086600" y="3543300"/>
          <p14:tracePt t="10384" x="7004050" y="3606800"/>
          <p14:tracePt t="10384" x="6826250" y="3733800"/>
          <p14:tracePt t="10403" x="6724650" y="3790950"/>
          <p14:tracePt t="10403" x="6610350" y="3841750"/>
          <p14:tracePt t="10418" x="6496050" y="3892550"/>
          <p14:tracePt t="10418" x="6375400" y="3943350"/>
          <p14:tracePt t="10434" x="6248400" y="3987800"/>
          <p14:tracePt t="10434" x="6115050" y="4025900"/>
          <p14:tracePt t="10451" x="5981700" y="4064000"/>
          <p14:tracePt t="10451" x="5842000" y="4095750"/>
          <p14:tracePt t="10451" x="5702300" y="4127500"/>
          <p14:tracePt t="10470" x="5568950" y="4152900"/>
          <p14:tracePt t="10482" x="5429250" y="4171950"/>
          <p14:tracePt t="10482" x="5289550" y="4184650"/>
          <p14:tracePt t="10502" x="5029200" y="4210050"/>
          <p14:tracePt t="10502" x="4908550" y="4216400"/>
          <p14:tracePt t="10518" x="4794250" y="4216400"/>
          <p14:tracePt t="10518" x="4686300" y="4216400"/>
          <p14:tracePt t="10535" x="4578350" y="4222750"/>
          <p14:tracePt t="10535" x="4483100" y="4222750"/>
          <p14:tracePt t="10535" x="4394200" y="4222750"/>
          <p14:tracePt t="10555" x="4311650" y="4222750"/>
          <p14:tracePt t="10566" x="4235450" y="4229100"/>
          <p14:tracePt t="10566" x="4102100" y="4235450"/>
          <p14:tracePt t="10585" x="4051300" y="4248150"/>
          <p14:tracePt t="10585" x="4000500" y="4254500"/>
          <p14:tracePt t="10602" x="3962400" y="4260850"/>
          <p14:tracePt t="10602" x="3937000" y="4273550"/>
          <p14:tracePt t="10618" x="3911600" y="4286250"/>
          <p14:tracePt t="10618" x="3886200" y="4311650"/>
          <p14:tracePt t="10635" x="3886200" y="4330700"/>
          <p14:tracePt t="10635" x="3892550" y="4356100"/>
          <p14:tracePt t="10651" x="3898900" y="4387850"/>
          <p14:tracePt t="10651" x="3911600" y="4419600"/>
          <p14:tracePt t="10668" x="3930650" y="4457700"/>
          <p14:tracePt t="10668" x="3956050" y="4508500"/>
          <p14:tracePt t="10685" x="3981450" y="4552950"/>
          <p14:tracePt t="10685" x="4044950" y="4667250"/>
          <p14:tracePt t="10702" x="4083050" y="4718050"/>
          <p14:tracePt t="10702" x="4114800" y="4775200"/>
          <p14:tracePt t="10719" x="4152900" y="4838700"/>
          <p14:tracePt t="10719" x="4184650" y="4902200"/>
          <p14:tracePt t="10735" x="4216400" y="4959350"/>
          <p14:tracePt t="10735" x="4248150" y="5022850"/>
          <p14:tracePt t="10735" x="4273550" y="5080000"/>
          <p14:tracePt t="10754" x="4292600" y="5143500"/>
          <p14:tracePt t="10767" x="4311650" y="5200650"/>
          <p14:tracePt t="10767" x="4330700" y="5308600"/>
          <p14:tracePt t="10786" x="4330700" y="5365750"/>
          <p14:tracePt t="10786" x="4324350" y="5416550"/>
          <p14:tracePt t="10803" x="4311650" y="5467350"/>
          <p14:tracePt t="10803" x="4292600" y="5511800"/>
          <p14:tracePt t="10819" x="4273550" y="5556250"/>
          <p14:tracePt t="10819" x="4248150" y="5594350"/>
          <p14:tracePt t="10819" x="4216400" y="5632450"/>
          <p14:tracePt t="10838" x="4178300" y="5664200"/>
          <p14:tracePt t="10850" x="4133850" y="5689600"/>
          <p14:tracePt t="10850" x="4038600" y="5734050"/>
          <p14:tracePt t="10870" x="3987800" y="5753100"/>
          <p14:tracePt t="10870" x="3930650" y="5772150"/>
          <p14:tracePt t="10886" x="3867150" y="5791200"/>
          <p14:tracePt t="10886" x="3797300" y="5810250"/>
          <p14:tracePt t="10902" x="3727450" y="5822950"/>
          <p14:tracePt t="10902" x="3657600" y="5835650"/>
          <p14:tracePt t="10902" x="3581400" y="5848350"/>
          <p14:tracePt t="10921" x="3505200" y="5854700"/>
          <p14:tracePt t="10921" x="3429000" y="5848350"/>
          <p14:tracePt t="10936" x="3352800" y="5842000"/>
          <p14:tracePt t="10936" x="3276600" y="5835650"/>
          <p14:tracePt t="10953" x="3206750" y="5816600"/>
          <p14:tracePt t="10953" x="3130550" y="5797550"/>
          <p14:tracePt t="10969" x="3060700" y="5772150"/>
          <p14:tracePt t="10969" x="2990850" y="5740400"/>
          <p14:tracePt t="10986" x="2921000" y="5702300"/>
          <p14:tracePt t="10986" x="2800350" y="5613400"/>
          <p14:tracePt t="11003" x="2749550" y="5562600"/>
          <p14:tracePt t="11003" x="2698750" y="5511800"/>
          <p14:tracePt t="11020" x="2660650" y="5448300"/>
          <p14:tracePt t="11020" x="2628900" y="5384800"/>
          <p14:tracePt t="11037" x="2603500" y="5321300"/>
          <p14:tracePt t="11037" x="2590800" y="5175250"/>
          <p14:tracePt t="11054" x="2597150" y="5099050"/>
          <p14:tracePt t="11054" x="2616200" y="5022850"/>
          <p14:tracePt t="11070" x="2647950" y="4953000"/>
          <p14:tracePt t="11070" x="2692400" y="4876800"/>
          <p14:tracePt t="11086" x="2743200" y="4806950"/>
          <p14:tracePt t="11086" x="2806700" y="4743450"/>
          <p14:tracePt t="11103" x="2876550" y="4673600"/>
          <p14:tracePt t="11103" x="2952750" y="4610100"/>
          <p14:tracePt t="11103" x="3041650" y="4552950"/>
          <p14:tracePt t="11122" x="3130550" y="4495800"/>
          <p14:tracePt t="11134" x="3225800" y="4438650"/>
          <p14:tracePt t="11134" x="3441700" y="4337050"/>
          <p14:tracePt t="11154" x="3562350" y="4286250"/>
          <p14:tracePt t="11154" x="3689350" y="4241800"/>
          <p14:tracePt t="11171" x="3822700" y="4203700"/>
          <p14:tracePt t="11171" x="3962400" y="4165600"/>
          <p14:tracePt t="11187" x="4102100" y="4140200"/>
          <p14:tracePt t="11187" x="4248150" y="4121150"/>
          <p14:tracePt t="11203" x="4400550" y="4102100"/>
          <p14:tracePt t="11203" x="4546600" y="4095750"/>
          <p14:tracePt t="11203" x="4699000" y="4089400"/>
          <p14:tracePt t="11222" x="4845050" y="4095750"/>
          <p14:tracePt t="11222" x="4997450" y="4102100"/>
          <p14:tracePt t="11237" x="5143500" y="4114800"/>
          <p14:tracePt t="11237" x="5289550" y="4133850"/>
          <p14:tracePt t="11254" x="5429250" y="4146550"/>
          <p14:tracePt t="11254" x="5575300" y="4171950"/>
          <p14:tracePt t="11270" x="5715000" y="4203700"/>
          <p14:tracePt t="11270" x="5854700" y="4241800"/>
          <p14:tracePt t="11287" x="5988050" y="4273550"/>
          <p14:tracePt t="11287" x="6242050" y="4362450"/>
          <p14:tracePt t="11304" x="6356350" y="4413250"/>
          <p14:tracePt t="11304" x="6470650" y="4457700"/>
          <p14:tracePt t="11321" x="6578600" y="4514850"/>
          <p14:tracePt t="11321" x="6680200" y="4565650"/>
          <p14:tracePt t="11337" x="6769100" y="4616450"/>
          <p14:tracePt t="11337" x="6921500" y="4724400"/>
          <p14:tracePt t="11355" x="6991350" y="4775200"/>
          <p14:tracePt t="11355" x="7042150" y="4832350"/>
          <p14:tracePt t="11371" x="7086600" y="4889500"/>
          <p14:tracePt t="11371" x="7124700" y="4940300"/>
          <p14:tracePt t="11387" x="7150100" y="4997450"/>
          <p14:tracePt t="11387" x="7162800" y="5054600"/>
          <p14:tracePt t="11404" x="7162800" y="5118100"/>
          <p14:tracePt t="11404" x="7137400" y="5238750"/>
          <p14:tracePt t="11423" x="7105650" y="5295900"/>
          <p14:tracePt t="11423" x="7067550" y="5359400"/>
          <p14:tracePt t="11439" x="7016750" y="5416550"/>
          <p14:tracePt t="11439" x="6959600" y="5480050"/>
          <p14:tracePt t="11455" x="6896100" y="5530850"/>
          <p14:tracePt t="11455" x="6826250" y="5581650"/>
          <p14:tracePt t="11471" x="6750050" y="5626100"/>
          <p14:tracePt t="11471" x="6667500" y="5670550"/>
          <p14:tracePt t="11471" x="6584950" y="5708650"/>
          <p14:tracePt t="11490" x="6496050" y="5740400"/>
          <p14:tracePt t="11502" x="6407150" y="5772150"/>
          <p14:tracePt t="11502" x="6229350" y="5835650"/>
          <p14:tracePt t="11522" x="6134100" y="5854700"/>
          <p14:tracePt t="11522" x="6038850" y="5880100"/>
          <p14:tracePt t="11538" x="5943600" y="5905500"/>
          <p14:tracePt t="11538" x="5848350" y="5924550"/>
          <p14:tracePt t="11554" x="5746750" y="5943600"/>
          <p14:tracePt t="11554" x="5651500" y="5956300"/>
          <p14:tracePt t="11554" x="5562600" y="5969000"/>
          <p14:tracePt t="11575" x="5467350" y="5981700"/>
          <p14:tracePt t="11586" x="5384800" y="5994400"/>
          <p14:tracePt t="11586" x="5213350" y="6013450"/>
          <p14:tracePt t="11605" x="5137150" y="6019800"/>
          <p14:tracePt t="11605" x="5067300" y="6026150"/>
          <p14:tracePt t="11622" x="4997450" y="6032500"/>
          <p14:tracePt t="11622" x="4933950" y="6038850"/>
          <p14:tracePt t="11638" x="4876800" y="6038850"/>
          <p14:tracePt t="11638" x="4781550" y="6045200"/>
          <p14:tracePt t="11655" x="4743450" y="6045200"/>
          <p14:tracePt t="11655" x="4705350" y="6045200"/>
          <p14:tracePt t="11671" x="4679950" y="6045200"/>
          <p14:tracePt t="11671" x="4654550" y="6045200"/>
          <p14:tracePt t="11689" x="4635500" y="6045200"/>
          <p14:tracePt t="11689" x="4616450" y="6045200"/>
          <p14:tracePt t="11705" x="4603750" y="6045200"/>
          <p14:tracePt t="11705" x="4597400" y="6038850"/>
          <p14:tracePt t="11722" x="4603750" y="6038850"/>
          <p14:tracePt t="11746" x="4610100" y="6038850"/>
          <p14:tracePt t="11753" x="4616450" y="6032500"/>
          <p14:tracePt t="11753" x="4622800" y="6032500"/>
          <p14:tracePt t="11772" x="4635500" y="6032500"/>
          <p14:tracePt t="11772" x="4648200" y="6032500"/>
          <p14:tracePt t="11772" x="4654550" y="6032500"/>
          <p14:tracePt t="11790" x="4667250" y="6038850"/>
          <p14:tracePt t="11790" x="4673600" y="6038850"/>
          <p14:tracePt t="11806" x="4679950" y="6038850"/>
          <p14:tracePt t="11806" x="4686300" y="6038850"/>
          <p14:tracePt t="11823" x="4692650" y="6038850"/>
          <p14:tracePt t="11837" x="4699000" y="6032500"/>
          <p14:tracePt t="11854" x="4705350" y="6026150"/>
          <p14:tracePt t="11870" x="4699000" y="6019800"/>
          <p14:tracePt t="11887" x="4692650" y="6013450"/>
          <p14:tracePt t="11904" x="4686300" y="6007100"/>
          <p14:tracePt t="11904" x="4686300" y="6000750"/>
          <p14:tracePt t="11922" x="4673600" y="5994400"/>
          <p14:tracePt t="11937" x="4667250" y="5988050"/>
          <p14:tracePt t="11954" x="4660900" y="5988050"/>
          <p14:tracePt t="11971" x="4660900" y="5981700"/>
          <p14:tracePt t="11988" x="4660900" y="5975350"/>
          <p14:tracePt t="12005" x="4660900" y="5969000"/>
          <p14:tracePt t="12022" x="4660900" y="5962650"/>
          <p14:tracePt t="12038" x="4660900" y="5956300"/>
          <p14:tracePt t="12056" x="4667250" y="5949950"/>
          <p14:tracePt t="12073" x="4667250" y="5937250"/>
          <p14:tracePt t="12088" x="4673600" y="5930900"/>
          <p14:tracePt t="12105" x="4679950" y="5924550"/>
          <p14:tracePt t="12122" x="4686300" y="5911850"/>
          <p14:tracePt t="12138" x="4692650" y="5905500"/>
          <p14:tracePt t="12155" x="4699000" y="5899150"/>
          <p14:tracePt t="12171" x="4711700" y="5892800"/>
          <p14:tracePt t="12189" x="4711700" y="5899150"/>
          <p14:tracePt t="12205" x="4718050" y="5899150"/>
          <p14:tracePt t="12222" x="4724400" y="5905500"/>
          <p14:tracePt t="12242" x="4718050" y="5911850"/>
          <p14:tracePt t="12286" x="4711700" y="5911850"/>
          <p14:tracePt t="12302" x="4699000" y="5911850"/>
          <p14:tracePt t="12313" x="4692650" y="5911850"/>
          <p14:tracePt t="12322" x="4686300" y="5911850"/>
          <p14:tracePt t="12339" x="4673600" y="5911850"/>
          <p14:tracePt t="12339" x="4667250" y="5911850"/>
          <p14:tracePt t="12357" x="4660900" y="5911850"/>
          <p14:tracePt t="12357" x="4648200" y="5905500"/>
          <p14:tracePt t="12374" x="4641850" y="5899150"/>
          <p14:tracePt t="12374" x="4635500" y="5899150"/>
          <p14:tracePt t="12391" x="4629150" y="5899150"/>
          <p14:tracePt t="12391" x="4629150" y="5892800"/>
          <p14:tracePt t="12408" x="4616450" y="5886450"/>
          <p14:tracePt t="12422" x="4610100" y="5880100"/>
          <p14:tracePt t="12457" x="4610100" y="5873750"/>
          <p14:tracePt t="12482" x="4610100" y="5867400"/>
          <p14:tracePt t="12489" x="4610100" y="5861050"/>
          <p14:tracePt t="12526" x="4610100" y="5854700"/>
          <p14:tracePt t="12542" x="4610100" y="5848350"/>
          <p14:tracePt t="12554" x="4610100" y="5842000"/>
          <p14:tracePt t="12569" x="4603750" y="5842000"/>
          <p14:tracePt t="12594" x="4597400" y="5848350"/>
          <p14:tracePt t="12613" x="4597400" y="5854700"/>
          <p14:tracePt t="12621" x="4591050" y="5861050"/>
          <p14:tracePt t="12638" x="4584700" y="5861050"/>
          <p14:tracePt t="12654" x="4584700" y="5867400"/>
          <p14:tracePt t="12669" x="4578350" y="5867400"/>
          <p14:tracePt t="12682" x="4572000" y="5873750"/>
          <p14:tracePt t="12698" x="4572000" y="5880100"/>
          <p14:tracePt t="12714" x="4565650" y="5886450"/>
          <p14:tracePt t="12730" x="4565650" y="5892800"/>
          <p14:tracePt t="12742" x="4559300" y="5899150"/>
          <p14:tracePt t="12758" x="4559300" y="5905500"/>
          <p14:tracePt t="12758" x="4559300" y="5911850"/>
          <p14:tracePt t="12776" x="4552950" y="5918200"/>
          <p14:tracePt t="12790" x="4552950" y="5924550"/>
          <p14:tracePt t="12807" x="4552950" y="5930900"/>
          <p14:tracePt t="12824" x="4546600" y="5930900"/>
          <p14:tracePt t="12854" x="4546600" y="5937250"/>
          <p14:tracePt t="12878" x="4540250" y="5943600"/>
          <p14:tracePt t="12902" x="4533900" y="5949950"/>
          <p14:tracePt t="12922" x="4533900" y="5956300"/>
          <p14:tracePt t="12938" x="4527550" y="5956300"/>
          <p14:tracePt t="12954" x="4521200" y="5962650"/>
          <p14:tracePt t="12973" x="4514850" y="5969000"/>
          <p14:tracePt t="13006" x="4508500" y="5975350"/>
          <p14:tracePt t="13050" x="4508500" y="5981700"/>
          <p14:tracePt t="13074" x="4502150" y="5988050"/>
          <p14:tracePt t="13090" x="4495800" y="5988050"/>
          <p14:tracePt t="13102" x="4495800" y="5994400"/>
          <p14:tracePt t="13110" x="4489450" y="6007100"/>
          <p14:tracePt t="13126" x="4483100" y="6013450"/>
          <p14:tracePt t="13142" x="4476750" y="6019800"/>
          <p14:tracePt t="13162" x="4483100" y="6013450"/>
          <p14:tracePt t="13262" x="4483100" y="6019800"/>
          <p14:tracePt t="13322" x="4476750" y="6026150"/>
          <p14:tracePt t="13341" x="4476750" y="6032500"/>
          <p14:tracePt t="13357" x="4470400" y="6038850"/>
          <p14:tracePt t="13374" x="4470400" y="6045200"/>
          <p14:tracePt t="13402" x="4476750" y="6057900"/>
          <p14:tracePt t="13441" x="4483100" y="6057900"/>
          <p14:tracePt t="13450" x="4483100" y="6064250"/>
          <p14:tracePt t="13459" x="4489450" y="6070600"/>
          <p14:tracePt t="13459" x="4489450" y="6076950"/>
          <p14:tracePt t="13478" x="4495800" y="6083300"/>
          <p14:tracePt t="13494" x="4502150" y="6089650"/>
          <p14:tracePt t="13510" x="4508500" y="6096000"/>
          <p14:tracePt t="13527" x="4514850" y="6102350"/>
          <p14:tracePt t="13543" x="4521200" y="6108700"/>
          <p14:tracePt t="13563" x="4527550" y="6108700"/>
          <p14:tracePt t="13563" x="4527550" y="6115050"/>
          <p14:tracePt t="13579" x="4533900" y="6115050"/>
          <p14:tracePt t="13606" x="4533900" y="6121400"/>
          <p14:tracePt t="13674" x="4533900" y="6127750"/>
          <p14:tracePt t="13702" x="4527550" y="6134100"/>
          <p14:tracePt t="13718" x="4521200" y="6140450"/>
          <p14:tracePt t="13734" x="4521200" y="6146800"/>
          <p14:tracePt t="13750" x="4521200" y="6140450"/>
          <p14:tracePt t="13822" x="4521200" y="6134100"/>
          <p14:tracePt t="13830" x="4521200" y="6127750"/>
          <p14:tracePt t="13830" x="4521200" y="6121400"/>
          <p14:tracePt t="13847" x="4527550" y="6115050"/>
          <p14:tracePt t="13863" x="4521200" y="6108700"/>
          <p14:tracePt t="13931" x="4514850" y="6108700"/>
          <p14:tracePt t="13950" x="4508500" y="6108700"/>
          <p14:tracePt t="13974" x="4502150" y="6108700"/>
          <p14:tracePt t="13993" x="4502150" y="6102350"/>
          <p14:tracePt t="14010" x="4495800" y="6096000"/>
          <p14:tracePt t="14026" x="4489450" y="6083300"/>
          <p14:tracePt t="14054" x="4483100" y="6083300"/>
          <p14:tracePt t="14070" x="4476750" y="6083300"/>
          <p14:tracePt t="14086" x="4476750" y="6076950"/>
          <p14:tracePt t="14102" x="4470400" y="6076950"/>
          <p14:tracePt t="14115" x="4464050" y="6070600"/>
          <p14:tracePt t="14138" x="4457700" y="6070600"/>
          <p14:tracePt t="14154" x="4457700" y="6064250"/>
          <p14:tracePt t="14162" x="4457700" y="6057900"/>
          <p14:tracePt t="14178" x="4451350" y="6051550"/>
          <p14:tracePt t="14195" x="4451350" y="6045200"/>
          <p14:tracePt t="14212" x="4457700" y="6038850"/>
          <p14:tracePt t="14234" x="4457700" y="6032500"/>
          <p14:tracePt t="14258" x="4457700" y="6026150"/>
          <p14:tracePt t="14266" x="4464050" y="6019800"/>
          <p14:tracePt t="14279" x="4464050" y="6007100"/>
          <p14:tracePt t="14279" x="4470400" y="6007100"/>
          <p14:tracePt t="14298" x="4470400" y="6000750"/>
          <p14:tracePt t="14298" x="4476750" y="5988050"/>
          <p14:tracePt t="14314" x="4483100" y="5981700"/>
          <p14:tracePt t="14334" x="4489450" y="5975350"/>
          <p14:tracePt t="14350" x="4495800" y="5969000"/>
          <p14:tracePt t="14378" x="4495800" y="5975350"/>
          <p14:tracePt t="14430" x="4489450" y="5981700"/>
          <p14:tracePt t="14454" x="4483100" y="5988050"/>
          <p14:tracePt t="14474" x="4483100" y="5994400"/>
          <p14:tracePt t="14513" x="4483100" y="5988050"/>
          <p14:tracePt t="14559" x="4483100" y="5981700"/>
          <p14:tracePt t="14594" x="4489450" y="5975350"/>
          <p14:tracePt t="14710" x="4495800" y="5975350"/>
          <p14:tracePt t="14730" x="4502150" y="5969000"/>
          <p14:tracePt t="14746" x="4508500" y="5969000"/>
          <p14:tracePt t="14774" x="4514850" y="5962650"/>
          <p14:tracePt t="14790" x="4521200" y="5962650"/>
          <p14:tracePt t="14806" x="4527550" y="5962650"/>
          <p14:tracePt t="14830" x="4533900" y="5956300"/>
          <p14:tracePt t="14858" x="4540250" y="5962650"/>
          <p14:tracePt t="15047" x="4540250" y="5969000"/>
          <p14:tracePt t="15062" x="4533900" y="5975350"/>
          <p14:tracePt t="15074" x="4533900" y="5981700"/>
          <p14:tracePt t="15082" x="4527550" y="5988050"/>
          <p14:tracePt t="15098" x="4521200" y="5994400"/>
          <p14:tracePt t="15122" x="4521200" y="6000750"/>
          <p14:tracePt t="15135" x="4527550" y="5994400"/>
          <p14:tracePt t="15190" x="4533900" y="5988050"/>
          <p14:tracePt t="15195" x="4540250" y="5981700"/>
          <p14:tracePt t="15215" x="4546600" y="5975350"/>
          <p14:tracePt t="15215" x="4546600" y="5962650"/>
          <p14:tracePt t="15235" x="4559300" y="5943600"/>
          <p14:tracePt t="15235" x="4565650" y="5930900"/>
          <p14:tracePt t="15251" x="4572000" y="5918200"/>
          <p14:tracePt t="15251" x="4578350" y="5905500"/>
          <p14:tracePt t="15267" x="4584700" y="5892800"/>
          <p14:tracePt t="15267" x="4584700" y="5880100"/>
          <p14:tracePt t="15284" x="4591050" y="5861050"/>
          <p14:tracePt t="15284" x="4597400" y="5848350"/>
          <p14:tracePt t="15284" x="4597400" y="5835650"/>
          <p14:tracePt t="15303" x="4603750" y="5829300"/>
          <p14:tracePt t="15303" x="4603750" y="5816600"/>
          <p14:tracePt t="15317" x="4610100" y="5810250"/>
          <p14:tracePt t="15317" x="4610100" y="5797550"/>
          <p14:tracePt t="15334" x="4610100" y="5791200"/>
          <p14:tracePt t="15334" x="4616450" y="5784850"/>
          <p14:tracePt t="15351" x="4616450" y="5778500"/>
          <p14:tracePt t="15366" x="4616450" y="5772150"/>
          <p14:tracePt t="15383" x="4603750" y="5772150"/>
          <p14:tracePt t="15400" x="4597400" y="5778500"/>
          <p14:tracePt t="15400" x="4591050" y="5772150"/>
          <p14:tracePt t="15418" x="4584700" y="5772150"/>
          <p14:tracePt t="15418" x="4572000" y="5765800"/>
          <p14:tracePt t="15435" x="4559300" y="5753100"/>
          <p14:tracePt t="15435" x="4546600" y="5740400"/>
          <p14:tracePt t="15451" x="4540250" y="5721350"/>
          <p14:tracePt t="15451" x="4527550" y="5708650"/>
          <p14:tracePt t="15468" x="4514850" y="5683250"/>
          <p14:tracePt t="15468" x="4502150" y="5657850"/>
          <p14:tracePt t="15485" x="4483100" y="5626100"/>
          <p14:tracePt t="15485" x="4451350" y="5562600"/>
          <p14:tracePt t="15504" x="4432300" y="5530850"/>
          <p14:tracePt t="15504" x="4413250" y="5492750"/>
          <p14:tracePt t="15519" x="4387850" y="5454650"/>
          <p14:tracePt t="15519" x="4362450" y="5410200"/>
          <p14:tracePt t="15536" x="4337050" y="5365750"/>
          <p14:tracePt t="15536" x="4305300" y="5327650"/>
          <p14:tracePt t="15552" x="4273550" y="5276850"/>
          <p14:tracePt t="15552" x="4235450" y="5232400"/>
          <p14:tracePt t="16343" x="3619500" y="5314950"/>
          <p14:tracePt t="16358" x="3632200" y="5334000"/>
          <p14:tracePt t="16358" x="3651250" y="5359400"/>
          <p14:tracePt t="16371" x="3670300" y="5391150"/>
          <p14:tracePt t="16371" x="3689350" y="5422900"/>
          <p14:tracePt t="16388" x="3714750" y="5461000"/>
          <p14:tracePt t="16388" x="3740150" y="5499100"/>
          <p14:tracePt t="16405" x="3765550" y="5530850"/>
          <p14:tracePt t="16405" x="3790950" y="5562600"/>
          <p14:tracePt t="16405" x="3816350" y="5594350"/>
          <p14:tracePt t="16424" x="3841750" y="5619750"/>
          <p14:tracePt t="16436" x="3860800" y="5645150"/>
          <p14:tracePt t="16436" x="3898900" y="5683250"/>
          <p14:tracePt t="16456" x="3917950" y="5695950"/>
          <p14:tracePt t="16456" x="3937000" y="5708650"/>
          <p14:tracePt t="16472" x="3949700" y="5721350"/>
          <p14:tracePt t="16472" x="3962400" y="5721350"/>
          <p14:tracePt t="16488" x="3975100" y="5734050"/>
          <p14:tracePt t="16488" x="3987800" y="5734050"/>
          <p14:tracePt t="16488" x="3994150" y="5734050"/>
          <p14:tracePt t="16507" x="4000500" y="5734050"/>
          <p14:tracePt t="16520" x="4006850" y="5734050"/>
          <p14:tracePt t="16520" x="4006850" y="5721350"/>
          <p14:tracePt t="16539" x="4006850" y="5715000"/>
          <p14:tracePt t="16539" x="4000500" y="5702300"/>
          <p14:tracePt t="16555" x="3994150" y="5695950"/>
          <p14:tracePt t="16555" x="3987800" y="5683250"/>
          <p14:tracePt t="16555" x="3975100" y="5670550"/>
          <p14:tracePt t="16576" x="3956050" y="5657850"/>
          <p14:tracePt t="16587" x="3930650" y="5645150"/>
          <p14:tracePt t="16587" x="3873500" y="5607050"/>
          <p14:tracePt t="16605" x="3835400" y="5581650"/>
          <p14:tracePt t="16605" x="3797300" y="5562600"/>
          <p14:tracePt t="16622" x="3746500" y="5537200"/>
          <p14:tracePt t="16622" x="3695700" y="5505450"/>
          <p14:tracePt t="16944" x="2114550" y="4064000"/>
          <p14:tracePt t="17156" x="2216150" y="4660900"/>
          <p14:tracePt t="17156" x="2228850" y="4699000"/>
          <p14:tracePt t="17174" x="2241550" y="4743450"/>
          <p14:tracePt t="17174" x="2273300" y="4857750"/>
          <p14:tracePt t="17191" x="2292350" y="4927600"/>
          <p14:tracePt t="17191" x="2317750" y="5003800"/>
          <p14:tracePt t="17208" x="2330450" y="5080000"/>
          <p14:tracePt t="17208" x="2343150" y="5149850"/>
          <p14:tracePt t="17225" x="2349500" y="5213350"/>
          <p14:tracePt t="17225" x="2355850" y="5276850"/>
          <p14:tracePt t="17241" x="2362200" y="5340350"/>
          <p14:tracePt t="17241" x="2362200" y="5391150"/>
          <p14:tracePt t="17241" x="2355850" y="5448300"/>
          <p14:tracePt t="17260" x="2343150" y="5492750"/>
          <p14:tracePt t="17273" x="2330450" y="5537200"/>
          <p14:tracePt t="17273" x="2286000" y="5613400"/>
          <p14:tracePt t="17292" x="2260600" y="5638800"/>
          <p14:tracePt t="17292" x="2228850" y="5670550"/>
          <p14:tracePt t="17308" x="2184400" y="5689600"/>
          <p14:tracePt t="17308" x="2139950" y="5708650"/>
          <p14:tracePt t="17324" x="2089150" y="5721350"/>
          <p14:tracePt t="17324" x="2032000" y="5727700"/>
          <p14:tracePt t="17324" x="1974850" y="5734050"/>
          <p14:tracePt t="17344" x="1905000" y="5727700"/>
          <p14:tracePt t="17356" x="1841500" y="5721350"/>
          <p14:tracePt t="17356" x="1701800" y="5695950"/>
          <p14:tracePt t="17375" x="1631950" y="5670550"/>
          <p14:tracePt t="17375" x="1568450" y="5645150"/>
          <p14:tracePt t="17391" x="1504950" y="5613400"/>
          <p14:tracePt t="17391" x="1447800" y="5575300"/>
          <p14:tracePt t="17408" x="1397000" y="5537200"/>
          <p14:tracePt t="17408" x="1346200" y="5486400"/>
          <p14:tracePt t="17408" x="1308100" y="5429250"/>
          <p14:tracePt t="17427" x="1276350" y="5372100"/>
          <p14:tracePt t="17427" x="1250950" y="5308600"/>
          <p14:tracePt t="17442" x="1231900" y="5238750"/>
          <p14:tracePt t="17442" x="1231900" y="5168900"/>
          <p14:tracePt t="17458" x="1231900" y="5099050"/>
          <p14:tracePt t="17458" x="1250950" y="5035550"/>
          <p14:tracePt t="17475" x="1276350" y="4972050"/>
          <p14:tracePt t="17475" x="1365250" y="4870450"/>
          <p14:tracePt t="17492" x="1422400" y="4832350"/>
          <p14:tracePt t="17492" x="1492250" y="4806950"/>
          <p14:tracePt t="17509" x="1568450" y="4794250"/>
          <p14:tracePt t="17509" x="1657350" y="4794250"/>
          <p14:tracePt t="17525" x="1752600" y="4813300"/>
          <p14:tracePt t="17525" x="1847850" y="4838700"/>
          <p14:tracePt t="17542" x="1949450" y="4876800"/>
          <p14:tracePt t="17542" x="2146300" y="4997450"/>
          <p14:tracePt t="17561" x="2235200" y="5067300"/>
          <p14:tracePt t="17561" x="2311400" y="5137150"/>
          <p14:tracePt t="17576" x="2381250" y="5219700"/>
          <p14:tracePt t="17576" x="2432050" y="5295900"/>
          <p14:tracePt t="17592" x="2470150" y="5372100"/>
          <p14:tracePt t="17592" x="2489200" y="5448300"/>
          <p14:tracePt t="17609" x="2495550" y="5518150"/>
          <p14:tracePt t="17609" x="2495550" y="5581650"/>
          <p14:tracePt t="17609" x="2476500" y="5645150"/>
          <p14:tracePt t="17628" x="2451100" y="5689600"/>
          <p14:tracePt t="17640" x="2419350" y="5734050"/>
          <p14:tracePt t="17640" x="2336800" y="5803900"/>
          <p14:tracePt t="17659" x="2292350" y="5829300"/>
          <p14:tracePt t="17659" x="2247900" y="5848350"/>
          <p14:tracePt t="17676" x="2203450" y="5861050"/>
          <p14:tracePt t="17676" x="2159000" y="5861050"/>
          <p14:tracePt t="17692" x="2120900" y="5861050"/>
          <p14:tracePt t="17692" x="2082800" y="5848350"/>
          <p14:tracePt t="17692" x="2051050" y="5835650"/>
          <p14:tracePt t="17711" x="2012950" y="5810250"/>
          <p14:tracePt t="17724" x="1981200" y="5778500"/>
          <p14:tracePt t="17724" x="1924050" y="5689600"/>
          <p14:tracePt t="17743" x="1892300" y="5645150"/>
          <p14:tracePt t="17743" x="1860550" y="5588000"/>
          <p14:tracePt t="17760" x="1835150" y="5530850"/>
          <p14:tracePt t="17760" x="1803400" y="5473700"/>
          <p14:tracePt t="17776" x="1778000" y="5410200"/>
          <p14:tracePt t="17776" x="1733550" y="5276850"/>
          <p14:tracePt t="17793" x="1714500" y="5213350"/>
          <p14:tracePt t="17793" x="1701800" y="5143500"/>
          <p14:tracePt t="17810" x="1689100" y="5073650"/>
          <p14:tracePt t="17810" x="1676400" y="5010150"/>
          <p14:tracePt t="17827" x="1670050" y="4940300"/>
          <p14:tracePt t="17827" x="1670050" y="4876800"/>
          <p14:tracePt t="17843" x="1663700" y="4813300"/>
          <p14:tracePt t="17843" x="1663700" y="4692650"/>
          <p14:tracePt t="17860" x="1663700" y="4641850"/>
          <p14:tracePt t="17860" x="1663700" y="4591050"/>
          <p14:tracePt t="17876" x="1663700" y="4540250"/>
          <p14:tracePt t="17876" x="1663700" y="4495800"/>
          <p14:tracePt t="17894" x="1663700" y="4457700"/>
          <p14:tracePt t="17894" x="1670050" y="4419600"/>
          <p14:tracePt t="17894" x="1670050" y="4381500"/>
          <p14:tracePt t="17912" x="1676400" y="4343400"/>
          <p14:tracePt t="17925" x="1676400" y="4305300"/>
          <p14:tracePt t="17925" x="1695450" y="4235450"/>
          <p14:tracePt t="17944" x="1701800" y="4203700"/>
          <p14:tracePt t="17944" x="1708150" y="4171950"/>
          <p14:tracePt t="17960" x="1720850" y="4140200"/>
          <p14:tracePt t="17960" x="1733550" y="4108450"/>
          <p14:tracePt t="17977" x="1746250" y="4083050"/>
          <p14:tracePt t="17977" x="1758950" y="4057650"/>
          <p14:tracePt t="17977" x="1771650" y="4032250"/>
          <p14:tracePt t="17996" x="1784350" y="4006850"/>
          <p14:tracePt t="18008" x="1797050" y="3981450"/>
          <p14:tracePt t="18008" x="1822450" y="3943350"/>
          <p14:tracePt t="18028" x="1835150" y="3917950"/>
          <p14:tracePt t="18028" x="1847850" y="3905250"/>
          <p14:tracePt t="18044" x="1854200" y="3886200"/>
          <p14:tracePt t="18044" x="1866900" y="3873500"/>
          <p14:tracePt t="18044" x="1873250" y="3860800"/>
          <p14:tracePt t="18064" x="1885950" y="3854450"/>
          <p14:tracePt t="18075" x="1885950" y="3841750"/>
          <p14:tracePt t="18075" x="1898650" y="3829050"/>
          <p14:tracePt t="18094" x="1905000" y="3816350"/>
          <p14:tracePt t="18094" x="1905000" y="3810000"/>
          <p14:tracePt t="18111" x="1905000" y="3803650"/>
          <p14:tracePt t="18126" x="1898650" y="3797300"/>
          <p14:tracePt t="18142" x="1892300" y="3797300"/>
          <p14:tracePt t="18142" x="1873250" y="3797300"/>
          <p14:tracePt t="18161" x="1866900" y="3797300"/>
          <p14:tracePt t="18161" x="1854200" y="3797300"/>
          <p14:tracePt t="18178" x="1841500" y="3797300"/>
          <p14:tracePt t="18178" x="1828800" y="3797300"/>
          <p14:tracePt t="18194" x="1809750" y="3797300"/>
          <p14:tracePt t="18194" x="1765300" y="3790950"/>
          <p14:tracePt t="18212" x="1739900" y="3790950"/>
          <p14:tracePt t="18212" x="1708150" y="3784600"/>
          <p14:tracePt t="18228" x="1670050" y="3771900"/>
          <p14:tracePt t="18228" x="1631950" y="3759200"/>
          <p14:tracePt t="18245" x="1587500" y="3746500"/>
          <p14:tracePt t="18245" x="1536700" y="3727450"/>
          <p14:tracePt t="18262" x="1485900" y="3702050"/>
          <p14:tracePt t="18262" x="1441450" y="3670300"/>
          <p14:tracePt t="18262" x="1390650" y="3638550"/>
          <p14:tracePt t="18280" x="1339850" y="3600450"/>
          <p14:tracePt t="18293" x="1295400" y="3549650"/>
          <p14:tracePt t="18293" x="1219200" y="3441700"/>
          <p14:tracePt t="18312" x="1193800" y="3384550"/>
          <p14:tracePt t="18312" x="1174750" y="3321050"/>
          <p14:tracePt t="18328" x="1155700" y="3257550"/>
          <p14:tracePt t="18328" x="1155700" y="3194050"/>
          <p14:tracePt t="18328" x="1162050" y="3124200"/>
          <p14:tracePt t="18348" x="1168400" y="3060700"/>
          <p14:tracePt t="18360" x="1193800" y="2990850"/>
          <p14:tracePt t="18360" x="1263650" y="2870200"/>
          <p14:tracePt t="18380" x="1308100" y="2819400"/>
          <p14:tracePt t="18380" x="1358900" y="2768600"/>
          <p14:tracePt t="18395" x="1422400" y="2717800"/>
          <p14:tracePt t="18395" x="1485900" y="2686050"/>
          <p14:tracePt t="18412" x="1562100" y="2660650"/>
          <p14:tracePt t="18412" x="1638300" y="2647950"/>
          <p14:tracePt t="18428" x="1714500" y="2647950"/>
          <p14:tracePt t="18428" x="1797050" y="2660650"/>
          <p14:tracePt t="18428" x="1879600" y="2686050"/>
          <p14:tracePt t="18448" x="1962150" y="2730500"/>
          <p14:tracePt t="18448" x="2038350" y="2787650"/>
          <p14:tracePt t="18462" x="2108200" y="2851150"/>
          <p14:tracePt t="18462" x="2171700" y="2921000"/>
          <p14:tracePt t="18479" x="2228850" y="2997200"/>
          <p14:tracePt t="18479" x="2279650" y="3073400"/>
          <p14:tracePt t="18495" x="2311400" y="3155950"/>
          <p14:tracePt t="18495" x="2349500" y="3308350"/>
          <p14:tracePt t="18512" x="2355850" y="3384550"/>
          <p14:tracePt t="18512" x="2349500" y="3448050"/>
          <p14:tracePt t="18529" x="2343150" y="3511550"/>
          <p14:tracePt t="18529" x="2324100" y="3568700"/>
          <p14:tracePt t="18546" x="2305050" y="3619500"/>
          <p14:tracePt t="18546" x="2279650" y="3663950"/>
          <p14:tracePt t="18564" x="2254250" y="3708400"/>
          <p14:tracePt t="18564" x="2209800" y="3778250"/>
          <p14:tracePt t="18580" x="2184400" y="3803650"/>
          <p14:tracePt t="18580" x="2165350" y="3829050"/>
          <p14:tracePt t="18597" x="2146300" y="3848100"/>
          <p14:tracePt t="18597" x="2127250" y="3867150"/>
          <p14:tracePt t="18612" x="2120900" y="3873500"/>
          <p14:tracePt t="18612" x="2108200" y="3886200"/>
          <p14:tracePt t="18612" x="2101850" y="3892550"/>
          <p14:tracePt t="18631" x="2095500" y="3892550"/>
          <p14:tracePt t="18644" x="2095500" y="3898900"/>
          <p14:tracePt t="18664" x="2101850" y="3892550"/>
          <p14:tracePt t="18664" x="2108200" y="3886200"/>
          <p14:tracePt t="18680" x="2120900" y="3886200"/>
          <p14:tracePt t="19605" x="2603500" y="3149600"/>
          <p14:tracePt t="19614" x="2616200" y="3098800"/>
          <p14:tracePt t="19614" x="2654300" y="2971800"/>
          <p14:tracePt t="19633" x="2692400" y="2889250"/>
          <p14:tracePt t="19633" x="2730500" y="2794000"/>
          <p14:tracePt t="19649" x="2787650" y="2705100"/>
          <p14:tracePt t="19649" x="2857500" y="2609850"/>
          <p14:tracePt t="19666" x="2940050" y="2514600"/>
          <p14:tracePt t="19666" x="3028950" y="2419350"/>
          <p14:tracePt t="19683" x="3130550" y="2336800"/>
          <p14:tracePt t="19683" x="3378200" y="21717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7.1"/>
</p:tagLst>
</file>

<file path=ppt/tags/tag2.xml><?xml version="1.0" encoding="utf-8"?>
<p:tagLst xmlns:a="http://schemas.openxmlformats.org/drawingml/2006/main" xmlns:r="http://schemas.openxmlformats.org/officeDocument/2006/relationships" xmlns:p="http://schemas.openxmlformats.org/presentationml/2006/main">
  <p:tag name="TIMING" val="|56.9|7.3"/>
</p:tagLst>
</file>

<file path=ppt/tags/tag3.xml><?xml version="1.0" encoding="utf-8"?>
<p:tagLst xmlns:a="http://schemas.openxmlformats.org/drawingml/2006/main" xmlns:r="http://schemas.openxmlformats.org/officeDocument/2006/relationships" xmlns:p="http://schemas.openxmlformats.org/presentationml/2006/main">
  <p:tag name="TIMING" val="|85.2"/>
</p:tagLst>
</file>

<file path=ppt/tags/tag4.xml><?xml version="1.0" encoding="utf-8"?>
<p:tagLst xmlns:a="http://schemas.openxmlformats.org/drawingml/2006/main" xmlns:r="http://schemas.openxmlformats.org/officeDocument/2006/relationships" xmlns:p="http://schemas.openxmlformats.org/presentationml/2006/main">
  <p:tag name="TIMING" val="|10.9"/>
</p:tagLst>
</file>

<file path=ppt/tags/tag5.xml><?xml version="1.0" encoding="utf-8"?>
<p:tagLst xmlns:a="http://schemas.openxmlformats.org/drawingml/2006/main" xmlns:r="http://schemas.openxmlformats.org/officeDocument/2006/relationships" xmlns:p="http://schemas.openxmlformats.org/presentationml/2006/main">
  <p:tag name="TIMING" val="|14.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18469</TotalTime>
  <Words>2545</Words>
  <Application>Microsoft Office PowerPoint</Application>
  <PresentationFormat>画面に合わせる (4:3)</PresentationFormat>
  <Paragraphs>464</Paragraphs>
  <Slides>13</Slides>
  <Notes>13</Notes>
  <HiddenSlides>0</HiddenSlides>
  <MMClips>13</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1" baseType="lpstr">
      <vt:lpstr>ＭＳ Ｐゴシック</vt:lpstr>
      <vt:lpstr>ＭＳ Ｐ明朝</vt:lpstr>
      <vt:lpstr>ＭＳ ゴシック</vt:lpstr>
      <vt:lpstr>Arial</vt:lpstr>
      <vt:lpstr>Calibri</vt:lpstr>
      <vt:lpstr>Times New Roman</vt:lpstr>
      <vt:lpstr>Office テーマ</vt:lpstr>
      <vt:lpstr>数式</vt:lpstr>
      <vt:lpstr>データの変動を分解することができる</vt:lpstr>
      <vt:lpstr>分散分析の原理</vt:lpstr>
      <vt:lpstr>分散分析とはどんなものか？</vt:lpstr>
      <vt:lpstr>各列に効果を加える</vt:lpstr>
      <vt:lpstr>誤差によるばらつきを加える</vt:lpstr>
      <vt:lpstr>元のデータから総変動 （平均からのずれ）を取り出す</vt:lpstr>
      <vt:lpstr>得られた結果から効果と誤差を分離しよう</vt:lpstr>
      <vt:lpstr>見積もった誤差と真の誤差を比較すると</vt:lpstr>
      <vt:lpstr>データから見積もった効果と誤差</vt:lpstr>
      <vt:lpstr>分散分析</vt:lpstr>
      <vt:lpstr>分散分析の帰無仮説</vt:lpstr>
      <vt:lpstr>分散分析の対立仮説</vt:lpstr>
      <vt:lpstr>分散比（Ｆ値）とＰ値を計算する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346</cp:revision>
  <dcterms:created xsi:type="dcterms:W3CDTF">2002-05-14T06:24:18Z</dcterms:created>
  <dcterms:modified xsi:type="dcterms:W3CDTF">2013-11-17T08:47:01Z</dcterms:modified>
</cp:coreProperties>
</file>