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463" r:id="rId2"/>
    <p:sldId id="467" r:id="rId3"/>
    <p:sldId id="447" r:id="rId4"/>
    <p:sldId id="441" r:id="rId5"/>
    <p:sldId id="442" r:id="rId6"/>
    <p:sldId id="443" r:id="rId7"/>
    <p:sldId id="468" r:id="rId8"/>
    <p:sldId id="469" r:id="rId9"/>
    <p:sldId id="470" r:id="rId10"/>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69412" autoAdjust="0"/>
  </p:normalViewPr>
  <p:slideViewPr>
    <p:cSldViewPr>
      <p:cViewPr varScale="1">
        <p:scale>
          <a:sx n="53" d="100"/>
          <a:sy n="53" d="100"/>
        </p:scale>
        <p:origin x="-10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770D0F-587F-4099-A2F6-0DF46877BDE1}" type="slidenum">
              <a:rPr lang="en-US" altLang="ja-JP"/>
              <a:pPr/>
              <a:t>‹#›</a:t>
            </a:fld>
            <a:endParaRPr lang="en-US" altLang="ja-JP"/>
          </a:p>
        </p:txBody>
      </p:sp>
    </p:spTree>
    <p:extLst>
      <p:ext uri="{BB962C8B-B14F-4D97-AF65-F5344CB8AC3E}">
        <p14:creationId xmlns:p14="http://schemas.microsoft.com/office/powerpoint/2010/main" val="377807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C80693-F805-4E12-8CD0-2B39AD458449}" type="slidenum">
              <a:rPr lang="en-US" altLang="ja-JP"/>
              <a:pPr/>
              <a:t>‹#›</a:t>
            </a:fld>
            <a:endParaRPr lang="en-US" altLang="ja-JP"/>
          </a:p>
        </p:txBody>
      </p:sp>
    </p:spTree>
    <p:extLst>
      <p:ext uri="{BB962C8B-B14F-4D97-AF65-F5344CB8AC3E}">
        <p14:creationId xmlns:p14="http://schemas.microsoft.com/office/powerpoint/2010/main" val="7617633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プリント「生物統計学＿第１４回回帰分析その２</a:t>
            </a:r>
            <a:r>
              <a:rPr kumimoji="1" lang="en-US" altLang="ja-JP" dirty="0" smtClean="0"/>
              <a:t>2013</a:t>
            </a:r>
            <a:r>
              <a:rPr kumimoji="1" lang="ja-JP" altLang="en-US" dirty="0" smtClean="0"/>
              <a:t>年」</a:t>
            </a:r>
            <a:r>
              <a:rPr kumimoji="1" lang="en-US" altLang="ja-JP" dirty="0" smtClean="0"/>
              <a:t>P</a:t>
            </a:r>
            <a:r>
              <a:rPr kumimoji="1" lang="ja-JP" altLang="en-US" dirty="0" smtClean="0"/>
              <a:t>９以降を予習しながら空所を埋めていきましょう．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基本的な回帰分析では説明変数</a:t>
            </a:r>
            <a:r>
              <a:rPr kumimoji="1" lang="ja-JP" altLang="ja-JP" sz="1200" kern="1200" dirty="0" err="1" smtClean="0">
                <a:solidFill>
                  <a:schemeClr val="tx1"/>
                </a:solidFill>
                <a:effectLst/>
                <a:latin typeface="Times New Roman" pitchFamily="18" charset="0"/>
                <a:ea typeface="ＭＳ Ｐ明朝" charset="-128"/>
                <a:cs typeface="+mn-cs"/>
              </a:rPr>
              <a:t>ｘ</a:t>
            </a:r>
            <a:r>
              <a:rPr kumimoji="1" lang="ja-JP" altLang="ja-JP" sz="1200" kern="1200" dirty="0" smtClean="0">
                <a:solidFill>
                  <a:schemeClr val="tx1"/>
                </a:solidFill>
                <a:effectLst/>
                <a:latin typeface="Times New Roman" pitchFamily="18" charset="0"/>
                <a:ea typeface="ＭＳ Ｐ明朝" charset="-128"/>
                <a:cs typeface="+mn-cs"/>
              </a:rPr>
              <a:t>の値に関わりなく，目的変数ｙの誤差が一定であるという前提で</a:t>
            </a:r>
            <a:r>
              <a:rPr kumimoji="1" lang="ja-JP" altLang="en-US" sz="1200" kern="1200" dirty="0" smtClean="0">
                <a:solidFill>
                  <a:schemeClr val="tx1"/>
                </a:solidFill>
                <a:effectLst/>
                <a:latin typeface="Times New Roman" pitchFamily="18" charset="0"/>
                <a:ea typeface="ＭＳ Ｐ明朝" charset="-128"/>
                <a:cs typeface="+mn-cs"/>
              </a:rPr>
              <a:t>した</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画面左</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err="1"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しかし，時間にともない，生物の体重などの成長量が増える，加熱した水の温度が上昇する，このような現象では誤差は時間の経過にともない大きくな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画面右</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err="1"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したがって，この場合，ｘの大きさが大きくなるにつれて，ｙの誤差を大きく見積もったうえで，回帰式を計算する方がよりあてはまりのよい式を求めることができ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．このように誤差をｘの大きさによって重みを付けてやる方法を重み付き回帰とい</a:t>
            </a:r>
            <a:r>
              <a:rPr kumimoji="1" lang="ja-JP" altLang="en-US" sz="1200" kern="1200" dirty="0" smtClean="0">
                <a:solidFill>
                  <a:schemeClr val="tx1"/>
                </a:solidFill>
                <a:effectLst/>
                <a:latin typeface="Times New Roman" pitchFamily="18" charset="0"/>
                <a:ea typeface="ＭＳ Ｐ明朝" charset="-128"/>
                <a:cs typeface="+mn-cs"/>
              </a:rPr>
              <a:t>います．</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1</a:t>
            </a:fld>
            <a:endParaRPr lang="en-US" altLang="ja-JP"/>
          </a:p>
        </p:txBody>
      </p:sp>
    </p:spTree>
    <p:extLst>
      <p:ext uri="{BB962C8B-B14F-4D97-AF65-F5344CB8AC3E}">
        <p14:creationId xmlns:p14="http://schemas.microsoft.com/office/powerpoint/2010/main" val="164086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温度，毒物の量など説明変数</a:t>
            </a:r>
            <a:r>
              <a:rPr kumimoji="1" lang="ja-JP" altLang="ja-JP" sz="1200" kern="1200" dirty="0" err="1" smtClean="0">
                <a:solidFill>
                  <a:schemeClr val="tx1"/>
                </a:solidFill>
                <a:effectLst/>
                <a:latin typeface="Times New Roman" pitchFamily="18" charset="0"/>
                <a:ea typeface="ＭＳ Ｐ明朝" charset="-128"/>
                <a:cs typeface="+mn-cs"/>
              </a:rPr>
              <a:t>ｘ</a:t>
            </a:r>
            <a:r>
              <a:rPr kumimoji="1" lang="ja-JP" altLang="ja-JP" sz="1200" kern="1200" dirty="0" smtClean="0">
                <a:solidFill>
                  <a:schemeClr val="tx1"/>
                </a:solidFill>
                <a:effectLst/>
                <a:latin typeface="Times New Roman" pitchFamily="18" charset="0"/>
                <a:ea typeface="ＭＳ Ｐ明朝" charset="-128"/>
                <a:cs typeface="+mn-cs"/>
              </a:rPr>
              <a:t>に対して，目的変数ｙが頻度データ（パーセントで示されるデータ，第</a:t>
            </a:r>
            <a:r>
              <a:rPr kumimoji="1" lang="ja-JP" altLang="en-US" sz="1200" kern="1200" dirty="0" smtClean="0">
                <a:solidFill>
                  <a:schemeClr val="tx1"/>
                </a:solidFill>
                <a:effectLst/>
                <a:latin typeface="Times New Roman" pitchFamily="18" charset="0"/>
                <a:ea typeface="ＭＳ Ｐ明朝" charset="-128"/>
                <a:cs typeface="+mn-cs"/>
              </a:rPr>
              <a:t>７</a:t>
            </a:r>
            <a:r>
              <a:rPr kumimoji="1" lang="ja-JP" altLang="ja-JP" sz="1200" kern="1200" dirty="0" smtClean="0">
                <a:solidFill>
                  <a:schemeClr val="tx1"/>
                </a:solidFill>
                <a:effectLst/>
                <a:latin typeface="Times New Roman" pitchFamily="18" charset="0"/>
                <a:ea typeface="ＭＳ Ｐ明朝" charset="-128"/>
                <a:cs typeface="+mn-cs"/>
              </a:rPr>
              <a:t>回の授業で取り上げた）であるとき，そのまま回帰分析を</a:t>
            </a:r>
            <a:r>
              <a:rPr kumimoji="1" lang="ja-JP" altLang="en-US" sz="1200" kern="1200" dirty="0" smtClean="0">
                <a:solidFill>
                  <a:schemeClr val="tx1"/>
                </a:solidFill>
                <a:effectLst/>
                <a:latin typeface="Times New Roman" pitchFamily="18" charset="0"/>
                <a:ea typeface="ＭＳ Ｐ明朝" charset="-128"/>
                <a:cs typeface="+mn-cs"/>
              </a:rPr>
              <a:t>しよう</a:t>
            </a:r>
            <a:r>
              <a:rPr kumimoji="1" lang="ja-JP" altLang="ja-JP" sz="1200" kern="1200" dirty="0" smtClean="0">
                <a:solidFill>
                  <a:schemeClr val="tx1"/>
                </a:solidFill>
                <a:effectLst/>
                <a:latin typeface="Times New Roman" pitchFamily="18" charset="0"/>
                <a:ea typeface="ＭＳ Ｐ明朝" charset="-128"/>
                <a:cs typeface="+mn-cs"/>
              </a:rPr>
              <a:t>とすると困った問題が２つあ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１つめは，頻度データでは</a:t>
            </a:r>
            <a:r>
              <a:rPr kumimoji="1" lang="en-US" altLang="ja-JP" sz="1200" kern="1200" dirty="0" smtClean="0">
                <a:solidFill>
                  <a:schemeClr val="tx1"/>
                </a:solidFill>
                <a:effectLst/>
                <a:latin typeface="Times New Roman" pitchFamily="18" charset="0"/>
                <a:ea typeface="ＭＳ Ｐ明朝" charset="-128"/>
                <a:cs typeface="+mn-cs"/>
              </a:rPr>
              <a:t>y</a:t>
            </a:r>
            <a:r>
              <a:rPr kumimoji="1" lang="ja-JP" altLang="ja-JP" sz="1200" kern="1200" dirty="0" smtClean="0">
                <a:solidFill>
                  <a:schemeClr val="tx1"/>
                </a:solidFill>
                <a:effectLst/>
                <a:latin typeface="Times New Roman" pitchFamily="18" charset="0"/>
                <a:ea typeface="ＭＳ Ｐ明朝" charset="-128"/>
                <a:cs typeface="+mn-cs"/>
              </a:rPr>
              <a:t>は</a:t>
            </a:r>
            <a:r>
              <a:rPr kumimoji="1" lang="en-US" altLang="ja-JP" sz="1200" kern="1200" dirty="0" smtClean="0">
                <a:solidFill>
                  <a:schemeClr val="tx1"/>
                </a:solidFill>
                <a:effectLst/>
                <a:latin typeface="Times New Roman" pitchFamily="18" charset="0"/>
                <a:ea typeface="ＭＳ Ｐ明朝" charset="-128"/>
                <a:cs typeface="+mn-cs"/>
              </a:rPr>
              <a:t>0</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ja-JP" sz="1200" kern="1200" dirty="0" smtClean="0">
                <a:solidFill>
                  <a:schemeClr val="tx1"/>
                </a:solidFill>
                <a:effectLst/>
                <a:latin typeface="Times New Roman" pitchFamily="18" charset="0"/>
                <a:ea typeface="ＭＳ Ｐ明朝" charset="-128"/>
                <a:cs typeface="+mn-cs"/>
              </a:rPr>
              <a:t>％の間しかとらないのに，ふつうの回帰分析では−∞から</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∞をとるということです．つまり回帰式にある</a:t>
            </a:r>
            <a:r>
              <a:rPr kumimoji="1" lang="ja-JP" altLang="ja-JP" sz="1200" kern="1200" dirty="0" err="1" smtClean="0">
                <a:solidFill>
                  <a:schemeClr val="tx1"/>
                </a:solidFill>
                <a:effectLst/>
                <a:latin typeface="Times New Roman" pitchFamily="18" charset="0"/>
                <a:ea typeface="ＭＳ Ｐ明朝" charset="-128"/>
                <a:cs typeface="+mn-cs"/>
              </a:rPr>
              <a:t>ｘ</a:t>
            </a:r>
            <a:r>
              <a:rPr kumimoji="1" lang="ja-JP" altLang="ja-JP" sz="1200" kern="1200" dirty="0" smtClean="0">
                <a:solidFill>
                  <a:schemeClr val="tx1"/>
                </a:solidFill>
                <a:effectLst/>
                <a:latin typeface="Times New Roman" pitchFamily="18" charset="0"/>
                <a:ea typeface="ＭＳ Ｐ明朝" charset="-128"/>
                <a:cs typeface="+mn-cs"/>
              </a:rPr>
              <a:t>を代入したら，</a:t>
            </a:r>
            <a:r>
              <a:rPr kumimoji="1" lang="en-US" altLang="ja-JP" sz="1200" kern="1200" dirty="0" smtClean="0">
                <a:solidFill>
                  <a:schemeClr val="tx1"/>
                </a:solidFill>
                <a:effectLst/>
                <a:latin typeface="Times New Roman" pitchFamily="18" charset="0"/>
                <a:ea typeface="ＭＳ Ｐ明朝" charset="-128"/>
                <a:cs typeface="+mn-cs"/>
              </a:rPr>
              <a:t>y</a:t>
            </a:r>
            <a:r>
              <a:rPr kumimoji="1" lang="ja-JP" altLang="ja-JP" sz="1200" kern="1200" dirty="0" smtClean="0">
                <a:solidFill>
                  <a:schemeClr val="tx1"/>
                </a:solidFill>
                <a:effectLst/>
                <a:latin typeface="Times New Roman" pitchFamily="18" charset="0"/>
                <a:ea typeface="ＭＳ Ｐ明朝" charset="-128"/>
                <a:cs typeface="+mn-cs"/>
              </a:rPr>
              <a:t>が</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ja-JP" sz="1200" kern="1200" dirty="0" smtClean="0">
                <a:solidFill>
                  <a:schemeClr val="tx1"/>
                </a:solidFill>
                <a:effectLst/>
                <a:latin typeface="Times New Roman" pitchFamily="18" charset="0"/>
                <a:ea typeface="ＭＳ Ｐ明朝" charset="-128"/>
                <a:cs typeface="+mn-cs"/>
              </a:rPr>
              <a:t>％以上になったり，負数（マイナス）になる可能性があるということです．すなわちある温度におけるシジミの生存率を調べようとしたら，生存率が</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ja-JP" sz="1200" kern="1200" dirty="0" smtClean="0">
                <a:solidFill>
                  <a:schemeClr val="tx1"/>
                </a:solidFill>
                <a:effectLst/>
                <a:latin typeface="Times New Roman" pitchFamily="18" charset="0"/>
                <a:ea typeface="ＭＳ Ｐ明朝" charset="-128"/>
                <a:cs typeface="+mn-cs"/>
              </a:rPr>
              <a:t>％を超えるとか，−</a:t>
            </a:r>
            <a:r>
              <a:rPr kumimoji="1" lang="en-US" altLang="ja-JP" sz="1200" kern="1200" dirty="0" smtClean="0">
                <a:solidFill>
                  <a:schemeClr val="tx1"/>
                </a:solidFill>
                <a:effectLst/>
                <a:latin typeface="Times New Roman" pitchFamily="18" charset="0"/>
                <a:ea typeface="ＭＳ Ｐ明朝" charset="-128"/>
                <a:cs typeface="+mn-cs"/>
              </a:rPr>
              <a:t>50%</a:t>
            </a:r>
            <a:r>
              <a:rPr kumimoji="1" lang="ja-JP" altLang="ja-JP" sz="1200" kern="1200" dirty="0" smtClean="0">
                <a:solidFill>
                  <a:schemeClr val="tx1"/>
                </a:solidFill>
                <a:effectLst/>
                <a:latin typeface="Times New Roman" pitchFamily="18" charset="0"/>
                <a:ea typeface="ＭＳ Ｐ明朝" charset="-128"/>
                <a:cs typeface="+mn-cs"/>
              </a:rPr>
              <a:t>になるということで現実にはありえないことになります．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つめは，頻度データの場合は調べた標本数が多くても，少なくてもパーセント表示にしてしまうとその違いがなくなってしまうことで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．すなわちもし２つのデータがどちらも</a:t>
            </a:r>
            <a:r>
              <a:rPr kumimoji="1" lang="en-US" altLang="ja-JP" sz="1200" kern="1200" dirty="0" smtClean="0">
                <a:solidFill>
                  <a:schemeClr val="tx1"/>
                </a:solidFill>
                <a:effectLst/>
                <a:latin typeface="Times New Roman" pitchFamily="18" charset="0"/>
                <a:ea typeface="ＭＳ Ｐ明朝" charset="-128"/>
                <a:cs typeface="+mn-cs"/>
              </a:rPr>
              <a:t>30</a:t>
            </a:r>
            <a:r>
              <a:rPr kumimoji="1" lang="ja-JP" altLang="ja-JP" sz="1200" kern="1200" dirty="0" smtClean="0">
                <a:solidFill>
                  <a:schemeClr val="tx1"/>
                </a:solidFill>
                <a:effectLst/>
                <a:latin typeface="Times New Roman" pitchFamily="18" charset="0"/>
                <a:ea typeface="ＭＳ Ｐ明朝" charset="-128"/>
                <a:cs typeface="+mn-cs"/>
              </a:rPr>
              <a:t>％であったとしても，片方が</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ja-JP" sz="1200" kern="1200" dirty="0" smtClean="0">
                <a:solidFill>
                  <a:schemeClr val="tx1"/>
                </a:solidFill>
                <a:effectLst/>
                <a:latin typeface="Times New Roman" pitchFamily="18" charset="0"/>
                <a:ea typeface="ＭＳ Ｐ明朝" charset="-128"/>
                <a:cs typeface="+mn-cs"/>
              </a:rPr>
              <a:t>個体から得たデータ（すなわち</a:t>
            </a:r>
            <a:r>
              <a:rPr kumimoji="1" lang="en-US" altLang="ja-JP" sz="1200" kern="1200" dirty="0" smtClean="0">
                <a:solidFill>
                  <a:schemeClr val="tx1"/>
                </a:solidFill>
                <a:effectLst/>
                <a:latin typeface="Times New Roman" pitchFamily="18" charset="0"/>
                <a:ea typeface="ＭＳ Ｐ明朝" charset="-128"/>
                <a:cs typeface="+mn-cs"/>
              </a:rPr>
              <a:t>30</a:t>
            </a:r>
            <a:r>
              <a:rPr kumimoji="1" lang="ja-JP" altLang="ja-JP" sz="1200" kern="1200" dirty="0" smtClean="0">
                <a:solidFill>
                  <a:schemeClr val="tx1"/>
                </a:solidFill>
                <a:effectLst/>
                <a:latin typeface="Times New Roman" pitchFamily="18" charset="0"/>
                <a:ea typeface="ＭＳ Ｐ明朝" charset="-128"/>
                <a:cs typeface="+mn-cs"/>
              </a:rPr>
              <a:t>個体が該当した），片方が</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ja-JP" sz="1200" kern="1200" dirty="0" smtClean="0">
                <a:solidFill>
                  <a:schemeClr val="tx1"/>
                </a:solidFill>
                <a:effectLst/>
                <a:latin typeface="Times New Roman" pitchFamily="18" charset="0"/>
                <a:ea typeface="ＭＳ Ｐ明朝" charset="-128"/>
                <a:cs typeface="+mn-cs"/>
              </a:rPr>
              <a:t>個体から得たデータ（すなわち</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ja-JP" sz="1200" kern="1200" dirty="0" smtClean="0">
                <a:solidFill>
                  <a:schemeClr val="tx1"/>
                </a:solidFill>
                <a:effectLst/>
                <a:latin typeface="Times New Roman" pitchFamily="18" charset="0"/>
                <a:ea typeface="ＭＳ Ｐ明朝" charset="-128"/>
                <a:cs typeface="+mn-cs"/>
              </a:rPr>
              <a:t>個体が該当した）ではデータの意味が全然違うからで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この問題を解決する方法として，ロジスチック回帰（と最尤法，さいゆうほうと読</a:t>
            </a:r>
            <a:r>
              <a:rPr kumimoji="1" lang="ja-JP" altLang="en-US" sz="1200" kern="1200" dirty="0" smtClean="0">
                <a:solidFill>
                  <a:schemeClr val="tx1"/>
                </a:solidFill>
                <a:effectLst/>
                <a:latin typeface="Times New Roman" pitchFamily="18" charset="0"/>
                <a:ea typeface="ＭＳ Ｐ明朝" charset="-128"/>
                <a:cs typeface="+mn-cs"/>
              </a:rPr>
              <a:t>みます</a:t>
            </a:r>
            <a:r>
              <a:rPr kumimoji="1" lang="ja-JP" altLang="ja-JP" sz="1200" kern="1200" dirty="0" smtClean="0">
                <a:solidFill>
                  <a:schemeClr val="tx1"/>
                </a:solidFill>
                <a:effectLst/>
                <a:latin typeface="Times New Roman" pitchFamily="18" charset="0"/>
                <a:ea typeface="ＭＳ Ｐ明朝" charset="-128"/>
                <a:cs typeface="+mn-cs"/>
              </a:rPr>
              <a:t>）があ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．この計算はコンピューターがないとできなかったので，かつてはほとんど利用され</a:t>
            </a:r>
            <a:r>
              <a:rPr kumimoji="1" lang="ja-JP" altLang="en-US" sz="1200" kern="1200" dirty="0" smtClean="0">
                <a:solidFill>
                  <a:schemeClr val="tx1"/>
                </a:solidFill>
                <a:effectLst/>
                <a:latin typeface="Times New Roman" pitchFamily="18" charset="0"/>
                <a:ea typeface="ＭＳ Ｐ明朝" charset="-128"/>
                <a:cs typeface="+mn-cs"/>
              </a:rPr>
              <a:t>ませんでした</a:t>
            </a:r>
            <a:r>
              <a:rPr kumimoji="1" lang="ja-JP" altLang="ja-JP" sz="1200" kern="1200" dirty="0" smtClean="0">
                <a:solidFill>
                  <a:schemeClr val="tx1"/>
                </a:solidFill>
                <a:effectLst/>
                <a:latin typeface="Times New Roman" pitchFamily="18" charset="0"/>
                <a:ea typeface="ＭＳ Ｐ明朝" charset="-128"/>
                <a:cs typeface="+mn-cs"/>
              </a:rPr>
              <a:t>が，近年ではごく一般的に利用されるようにな</a:t>
            </a:r>
            <a:r>
              <a:rPr kumimoji="1" lang="ja-JP" altLang="en-US" sz="1200" kern="1200" dirty="0" smtClean="0">
                <a:solidFill>
                  <a:schemeClr val="tx1"/>
                </a:solidFill>
                <a:effectLst/>
                <a:latin typeface="Times New Roman" pitchFamily="18" charset="0"/>
                <a:ea typeface="ＭＳ Ｐ明朝" charset="-128"/>
                <a:cs typeface="+mn-cs"/>
              </a:rPr>
              <a:t>りまし</a:t>
            </a:r>
            <a:r>
              <a:rPr kumimoji="1" lang="ja-JP" altLang="ja-JP" sz="1200" kern="1200" dirty="0" smtClean="0">
                <a:solidFill>
                  <a:schemeClr val="tx1"/>
                </a:solidFill>
                <a:effectLst/>
                <a:latin typeface="Times New Roman" pitchFamily="18" charset="0"/>
                <a:ea typeface="ＭＳ Ｐ明朝" charset="-128"/>
                <a:cs typeface="+mn-cs"/>
              </a:rPr>
              <a:t>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2</a:t>
            </a:fld>
            <a:endParaRPr lang="en-US" altLang="ja-JP"/>
          </a:p>
        </p:txBody>
      </p:sp>
    </p:spTree>
    <p:extLst>
      <p:ext uri="{BB962C8B-B14F-4D97-AF65-F5344CB8AC3E}">
        <p14:creationId xmlns:p14="http://schemas.microsoft.com/office/powerpoint/2010/main" val="164086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実の現象は１つだけの要因だけに支配され，それから説明されるということはむしろまれなことです．相関分析や単回帰分析では２つの変量間の関係を調べます．しかし，３つ以上の変量間の関係を調べる必要のあることは多いです．このような多数の変量間の関係を調べる方法をまとめて多変量解析といいます．コンピューターの発達で現在，目的に応じて，多数の多変量解析法があります．ここではその一つである重回帰分析を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3</a:t>
            </a:fld>
            <a:endParaRPr lang="en-US" altLang="ja-JP"/>
          </a:p>
        </p:txBody>
      </p:sp>
    </p:spTree>
    <p:extLst>
      <p:ext uri="{BB962C8B-B14F-4D97-AF65-F5344CB8AC3E}">
        <p14:creationId xmlns:p14="http://schemas.microsoft.com/office/powerpoint/2010/main" val="384834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重回帰分析について，果実の糖度やイネの収量の例で考えましょう．果実の糖度やイネの収量は実際には平均気温以外に日射量，土壌水分，肥料などさまざまな要因で決まると考えられます．目的</a:t>
            </a:r>
            <a:r>
              <a:rPr kumimoji="1" lang="ja-JP" altLang="en-US" dirty="0" smtClean="0"/>
              <a:t>変数</a:t>
            </a:r>
            <a:r>
              <a:rPr kumimoji="1" lang="ja-JP" altLang="en-US" dirty="0" err="1" smtClean="0"/>
              <a:t>ｙ</a:t>
            </a:r>
            <a:r>
              <a:rPr kumimoji="1" lang="ja-JP" altLang="en-US" dirty="0" smtClean="0"/>
              <a:t>で</a:t>
            </a:r>
            <a:r>
              <a:rPr kumimoji="1" lang="ja-JP" altLang="en-US" dirty="0" smtClean="0"/>
              <a:t>ある果実の糖度やイネの収量に対して，説明変数（独立変数）を２つ以上考えたいということがあります．単回帰分析は１つの説明変数でしたが，これを複数に拡張したものが重回帰分析です．　説明変数間に相関があるとき，単回帰分析の式を足しあわせただけでは正しい重回帰式は得られません．例えば，平均気温と日射量にはおそらくかなり強い正の相関があるでしょう</a:t>
            </a:r>
            <a:r>
              <a:rPr kumimoji="1" lang="ja-JP" altLang="en-US" dirty="0" smtClean="0"/>
              <a:t>．重回帰</a:t>
            </a:r>
            <a:r>
              <a:rPr kumimoji="1" lang="ja-JP" altLang="en-US" dirty="0" smtClean="0"/>
              <a:t>分析を行うとそのような説明変数間の相関を除いて，各説明変数単独の効果を評価できます．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4</a:t>
            </a:fld>
            <a:endParaRPr lang="en-US" altLang="ja-JP"/>
          </a:p>
        </p:txBody>
      </p:sp>
    </p:spTree>
    <p:extLst>
      <p:ext uri="{BB962C8B-B14F-4D97-AF65-F5344CB8AC3E}">
        <p14:creationId xmlns:p14="http://schemas.microsoft.com/office/powerpoint/2010/main" val="426077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の図のような関係があると</a:t>
            </a:r>
            <a:r>
              <a:rPr kumimoji="1" lang="ja-JP" altLang="en-US" sz="1200" kern="1200" dirty="0" smtClean="0">
                <a:solidFill>
                  <a:schemeClr val="tx1"/>
                </a:solidFill>
                <a:effectLst/>
                <a:latin typeface="Times New Roman" pitchFamily="18" charset="0"/>
                <a:ea typeface="ＭＳ Ｐ明朝" charset="-128"/>
                <a:cs typeface="+mn-cs"/>
              </a:rPr>
              <a:t>しましょう</a:t>
            </a:r>
            <a:r>
              <a:rPr kumimoji="1" lang="ja-JP" altLang="ja-JP" sz="1200" kern="1200" dirty="0" smtClean="0">
                <a:solidFill>
                  <a:schemeClr val="tx1"/>
                </a:solidFill>
                <a:effectLst/>
                <a:latin typeface="Times New Roman" pitchFamily="18" charset="0"/>
                <a:ea typeface="ＭＳ Ｐ明朝" charset="-128"/>
                <a:cs typeface="+mn-cs"/>
              </a:rPr>
              <a:t>．つまり，果実糖度は日射量が高いほど高くなる正の直線的関係があり，気温が高くなるほど</a:t>
            </a:r>
            <a:r>
              <a:rPr kumimoji="1" lang="ja-JP" altLang="en-US" sz="1200" kern="1200" dirty="0" smtClean="0">
                <a:solidFill>
                  <a:schemeClr val="tx1"/>
                </a:solidFill>
                <a:effectLst/>
                <a:latin typeface="Times New Roman" pitchFamily="18" charset="0"/>
                <a:ea typeface="ＭＳ Ｐ明朝" charset="-128"/>
                <a:cs typeface="+mn-cs"/>
              </a:rPr>
              <a:t>果実糖度が</a:t>
            </a:r>
            <a:r>
              <a:rPr kumimoji="1" lang="ja-JP" altLang="ja-JP" sz="1200" kern="1200" dirty="0" smtClean="0">
                <a:solidFill>
                  <a:schemeClr val="tx1"/>
                </a:solidFill>
                <a:effectLst/>
                <a:latin typeface="Times New Roman" pitchFamily="18" charset="0"/>
                <a:ea typeface="ＭＳ Ｐ明朝" charset="-128"/>
                <a:cs typeface="+mn-cs"/>
              </a:rPr>
              <a:t>低くなる負の直線的関係があ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．しかし，日射量が高いほど，気温が高くなる強い正の相関関係があ</a:t>
            </a:r>
            <a:r>
              <a:rPr kumimoji="1" lang="ja-JP" altLang="en-US" sz="1200" kern="1200" dirty="0" smtClean="0">
                <a:solidFill>
                  <a:schemeClr val="tx1"/>
                </a:solidFill>
                <a:effectLst/>
                <a:latin typeface="Times New Roman" pitchFamily="18" charset="0"/>
                <a:ea typeface="ＭＳ Ｐ明朝" charset="-128"/>
                <a:cs typeface="+mn-cs"/>
              </a:rPr>
              <a:t>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5</a:t>
            </a:fld>
            <a:endParaRPr lang="en-US" altLang="ja-JP"/>
          </a:p>
        </p:txBody>
      </p:sp>
    </p:spTree>
    <p:extLst>
      <p:ext uri="{BB962C8B-B14F-4D97-AF65-F5344CB8AC3E}">
        <p14:creationId xmlns:p14="http://schemas.microsoft.com/office/powerpoint/2010/main" val="106802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先ほどの関係がある場合，正しい結論は，</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日射量が高いほど糖度は高い，２．気温が高いほど糖度は低いとなります．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しかし，</a:t>
            </a:r>
            <a:r>
              <a:rPr kumimoji="1" lang="ja-JP" altLang="ja-JP" sz="1200" kern="1200" dirty="0" smtClean="0">
                <a:solidFill>
                  <a:schemeClr val="tx1"/>
                </a:solidFill>
                <a:effectLst/>
                <a:latin typeface="Times New Roman" pitchFamily="18" charset="0"/>
                <a:ea typeface="ＭＳ Ｐ明朝" charset="-128"/>
                <a:cs typeface="+mn-cs"/>
              </a:rPr>
              <a:t>日射量が高くなると気温も高くなるので，単に気温と糖度の関係を調べても，気温が高いほど糖度が高くなるとか，気温も日射量も糖度に影響しないという結論が出てくる可能性があります．</a:t>
            </a:r>
            <a:r>
              <a:rPr kumimoji="1" lang="ja-JP" altLang="en-US" sz="1200" kern="1200" dirty="0" smtClean="0">
                <a:solidFill>
                  <a:schemeClr val="tx1"/>
                </a:solidFill>
                <a:effectLst/>
                <a:latin typeface="Times New Roman" pitchFamily="18" charset="0"/>
                <a:ea typeface="ＭＳ Ｐ明朝" charset="-128"/>
                <a:cs typeface="+mn-cs"/>
              </a:rPr>
              <a:t>そのような場合に重回帰分析を使って，複数の説明変数それぞれ単独の効果を評価することができます．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6</a:t>
            </a:fld>
            <a:endParaRPr lang="en-US" altLang="ja-JP"/>
          </a:p>
        </p:txBody>
      </p:sp>
    </p:spTree>
    <p:extLst>
      <p:ext uri="{BB962C8B-B14F-4D97-AF65-F5344CB8AC3E}">
        <p14:creationId xmlns:p14="http://schemas.microsoft.com/office/powerpoint/2010/main" val="235716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それでは例題で重回帰分析をやってみましょう．</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気温と日射量がイネの収量にどのような関係があるかを調べた結果が画面の結果です．単回帰分析と重回帰分析を行ってみるとどうなるでしょう？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7</a:t>
            </a:fld>
            <a:endParaRPr lang="en-US" altLang="ja-JP"/>
          </a:p>
        </p:txBody>
      </p:sp>
    </p:spTree>
    <p:extLst>
      <p:ext uri="{BB962C8B-B14F-4D97-AF65-F5344CB8AC3E}">
        <p14:creationId xmlns:p14="http://schemas.microsoft.com/office/powerpoint/2010/main" val="70909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エクセルの重回帰分析は単回帰分析とほとんど同じ手順でできます．エクセルの分析ツールから回帰分析を選択します．</a:t>
            </a:r>
            <a:endParaRPr kumimoji="1" lang="en-US" altLang="ja-JP" dirty="0" smtClean="0"/>
          </a:p>
          <a:p>
            <a:r>
              <a:rPr kumimoji="1" lang="ja-JP" altLang="en-US" dirty="0" smtClean="0"/>
              <a:t>入力Ｙ範囲は目的変数を選びます．これはまったく同じです．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入力Ｘ範囲で複数の説明変数をまとめて選びます．ここだけが単回帰分析と違うところです．</a:t>
            </a:r>
          </a:p>
          <a:p>
            <a:r>
              <a:rPr kumimoji="1" lang="ja-JP" altLang="ja-JP" sz="1200" kern="1200" dirty="0" smtClean="0">
                <a:solidFill>
                  <a:schemeClr val="tx1"/>
                </a:solidFill>
                <a:effectLst/>
                <a:latin typeface="Times New Roman" pitchFamily="18" charset="0"/>
                <a:ea typeface="ＭＳ Ｐ明朝" charset="-128"/>
                <a:cs typeface="+mn-cs"/>
              </a:rPr>
              <a:t>つまり，例題では気温と日射量をあわせて，入力Ｘ範囲にまとめて指定します．したがって，エクセルで重回帰分析をするときは複数の目的変数を必ず隣になるようにまとめておく必要があります．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8</a:t>
            </a:fld>
            <a:endParaRPr lang="en-US" altLang="ja-JP"/>
          </a:p>
        </p:txBody>
      </p:sp>
    </p:spTree>
    <p:extLst>
      <p:ext uri="{BB962C8B-B14F-4D97-AF65-F5344CB8AC3E}">
        <p14:creationId xmlns:p14="http://schemas.microsoft.com/office/powerpoint/2010/main" val="3522794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重回帰式は係数のところを読みます．</a:t>
            </a:r>
            <a:endParaRPr kumimoji="1" lang="en-US" altLang="ja-JP" dirty="0" smtClean="0"/>
          </a:p>
          <a:p>
            <a:r>
              <a:rPr kumimoji="1" lang="ja-JP" altLang="en-US" dirty="0" smtClean="0"/>
              <a:t>収量</a:t>
            </a:r>
            <a:r>
              <a:rPr kumimoji="1" lang="en-US" altLang="ja-JP" dirty="0" smtClean="0"/>
              <a:t>y=745.9386+(-23.5567)×</a:t>
            </a:r>
            <a:r>
              <a:rPr kumimoji="1" lang="ja-JP" altLang="en-US" dirty="0" smtClean="0"/>
              <a:t>気温</a:t>
            </a:r>
            <a:r>
              <a:rPr kumimoji="1" lang="en-US" altLang="ja-JP" dirty="0" smtClean="0"/>
              <a:t>+14.12572×</a:t>
            </a:r>
            <a:r>
              <a:rPr kumimoji="1" lang="ja-JP" altLang="en-US" dirty="0" smtClean="0"/>
              <a:t>日射量という式が得られました．</a:t>
            </a:r>
            <a:endParaRPr kumimoji="1" lang="en-US" altLang="ja-JP" dirty="0" smtClean="0"/>
          </a:p>
          <a:p>
            <a:r>
              <a:rPr kumimoji="1" lang="ja-JP" altLang="en-US" dirty="0" smtClean="0"/>
              <a:t>すなわち収量を推定あるいは予測するにはこの式に気温と日射量の</a:t>
            </a:r>
            <a:r>
              <a:rPr kumimoji="1" lang="en-US" altLang="ja-JP" dirty="0" smtClean="0"/>
              <a:t>2</a:t>
            </a:r>
            <a:r>
              <a:rPr kumimoji="1" lang="ja-JP" altLang="en-US" dirty="0" err="1" smtClean="0"/>
              <a:t>つの</a:t>
            </a:r>
            <a:r>
              <a:rPr kumimoji="1" lang="ja-JP" altLang="en-US" dirty="0" smtClean="0"/>
              <a:t>変数を代入するとよいのです．</a:t>
            </a:r>
            <a:endParaRPr kumimoji="1" lang="en-US" altLang="ja-JP" dirty="0" smtClean="0"/>
          </a:p>
          <a:p>
            <a:r>
              <a:rPr kumimoji="1" lang="ja-JP" altLang="en-US" dirty="0" smtClean="0"/>
              <a:t>式から温度の項の係数はマイナスですから，温度が高い</a:t>
            </a:r>
            <a:r>
              <a:rPr kumimoji="1" lang="ja-JP" altLang="en-US" smtClean="0"/>
              <a:t>ほど</a:t>
            </a:r>
            <a:r>
              <a:rPr kumimoji="1" lang="ja-JP" altLang="en-US" smtClean="0"/>
              <a:t>，収量は</a:t>
            </a:r>
            <a:r>
              <a:rPr kumimoji="1" lang="ja-JP" altLang="en-US" dirty="0" smtClean="0"/>
              <a:t>低くなること，日射量の項は係数がプラスですから，日射量が</a:t>
            </a:r>
            <a:r>
              <a:rPr kumimoji="1" lang="ja-JP" altLang="en-US" smtClean="0"/>
              <a:t>多い</a:t>
            </a:r>
            <a:r>
              <a:rPr kumimoji="1" lang="ja-JP" altLang="en-US" smtClean="0"/>
              <a:t>ほど収量が</a:t>
            </a:r>
            <a:r>
              <a:rPr kumimoji="1" lang="ja-JP" altLang="en-US" dirty="0" smtClean="0"/>
              <a:t>高くなることがわかります．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9</a:t>
            </a:fld>
            <a:endParaRPr lang="en-US" altLang="ja-JP"/>
          </a:p>
        </p:txBody>
      </p:sp>
    </p:spTree>
    <p:extLst>
      <p:ext uri="{BB962C8B-B14F-4D97-AF65-F5344CB8AC3E}">
        <p14:creationId xmlns:p14="http://schemas.microsoft.com/office/powerpoint/2010/main" val="378487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55A4DA-6634-47BE-9567-6E3E4EC823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4324DE3-AE79-49D9-A7D9-2DCB19772E0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3271433-6F3E-4F80-9E14-52953FCC607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F4E1B05-485A-4012-9778-5322762A46F7}"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47A4823-2E04-411A-BCB1-A8C6F71ECDA9}"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B7B0BDC-0AFE-4073-8FFA-92D612BD40A7}"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8E8E177-370A-483F-8D2D-4E854C71CAB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1B3B1497-E405-4A9A-BBA0-FFC625EEC9F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3BAEA92-7F4D-4894-B971-7CF09CF299C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F46C3FB-59CB-413A-B199-68DDDD243E4F}"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F4539E-6413-4313-BBC5-9FE4FEE04AE0}"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BD8E8-09E0-4AD0-8FCF-55E79FF269A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重み付き回帰</a:t>
            </a:r>
            <a:endParaRPr kumimoji="1" lang="ja-JP" altLang="en-US" dirty="0"/>
          </a:p>
        </p:txBody>
      </p:sp>
      <p:grpSp>
        <p:nvGrpSpPr>
          <p:cNvPr id="6" name="グループ化 5"/>
          <p:cNvGrpSpPr/>
          <p:nvPr/>
        </p:nvGrpSpPr>
        <p:grpSpPr>
          <a:xfrm>
            <a:off x="539552" y="2026315"/>
            <a:ext cx="3312368" cy="3312368"/>
            <a:chOff x="539552" y="1484784"/>
            <a:chExt cx="3312368" cy="3312368"/>
          </a:xfrm>
        </p:grpSpPr>
        <p:cxnSp>
          <p:nvCxnSpPr>
            <p:cNvPr id="4" name="直線コネクタ 3"/>
            <p:cNvCxnSpPr/>
            <p:nvPr/>
          </p:nvCxnSpPr>
          <p:spPr>
            <a:xfrm>
              <a:off x="539552" y="1484784"/>
              <a:ext cx="0" cy="331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rot="5400000">
              <a:off x="2195736" y="3135324"/>
              <a:ext cx="0" cy="331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4860032" y="2026315"/>
            <a:ext cx="3312368" cy="3312368"/>
            <a:chOff x="539552" y="1484784"/>
            <a:chExt cx="3312368" cy="3312368"/>
          </a:xfrm>
        </p:grpSpPr>
        <p:cxnSp>
          <p:nvCxnSpPr>
            <p:cNvPr id="8" name="直線コネクタ 7"/>
            <p:cNvCxnSpPr/>
            <p:nvPr/>
          </p:nvCxnSpPr>
          <p:spPr>
            <a:xfrm>
              <a:off x="539552" y="1484784"/>
              <a:ext cx="0" cy="331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a:off x="2195736" y="3135324"/>
              <a:ext cx="0" cy="331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p:cNvSpPr txBox="1"/>
          <p:nvPr/>
        </p:nvSpPr>
        <p:spPr>
          <a:xfrm>
            <a:off x="1303131" y="5559623"/>
            <a:ext cx="2000869" cy="461665"/>
          </a:xfrm>
          <a:prstGeom prst="rect">
            <a:avLst/>
          </a:prstGeom>
          <a:noFill/>
        </p:spPr>
        <p:txBody>
          <a:bodyPr wrap="none" rtlCol="0">
            <a:spAutoFit/>
          </a:bodyPr>
          <a:lstStyle/>
          <a:p>
            <a:r>
              <a:rPr kumimoji="1" lang="ja-JP" altLang="en-US" dirty="0" smtClean="0"/>
              <a:t>一般的な回帰</a:t>
            </a:r>
            <a:endParaRPr kumimoji="1" lang="ja-JP" altLang="en-US" dirty="0"/>
          </a:p>
        </p:txBody>
      </p:sp>
      <p:cxnSp>
        <p:nvCxnSpPr>
          <p:cNvPr id="12" name="直線コネクタ 11"/>
          <p:cNvCxnSpPr/>
          <p:nvPr/>
        </p:nvCxnSpPr>
        <p:spPr>
          <a:xfrm flipV="1">
            <a:off x="683568" y="2242339"/>
            <a:ext cx="3168352" cy="2448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5004048" y="2242339"/>
            <a:ext cx="3168352" cy="2448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695619" y="5559623"/>
            <a:ext cx="1983235" cy="461665"/>
          </a:xfrm>
          <a:prstGeom prst="rect">
            <a:avLst/>
          </a:prstGeom>
          <a:noFill/>
        </p:spPr>
        <p:txBody>
          <a:bodyPr wrap="none" rtlCol="0">
            <a:spAutoFit/>
          </a:bodyPr>
          <a:lstStyle/>
          <a:p>
            <a:r>
              <a:rPr kumimoji="1" lang="ja-JP" altLang="en-US" dirty="0" smtClean="0"/>
              <a:t>重み付き回帰</a:t>
            </a:r>
            <a:endParaRPr kumimoji="1" lang="ja-JP" altLang="en-US" dirty="0"/>
          </a:p>
        </p:txBody>
      </p:sp>
      <p:sp>
        <p:nvSpPr>
          <p:cNvPr id="15" name="円/楕円 14"/>
          <p:cNvSpPr/>
          <p:nvPr/>
        </p:nvSpPr>
        <p:spPr>
          <a:xfrm>
            <a:off x="3056456" y="207950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055220" y="2602379"/>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500535" y="2907179"/>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1619672" y="338127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437164" y="3757955"/>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3459323" y="301519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056456" y="3040887"/>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211125" y="35333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727684" y="4374179"/>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719244" y="3936487"/>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503711" y="1826587"/>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3960911" y="2538755"/>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023918" y="3040887"/>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1673278" y="389122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3317121" y="2538755"/>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987624" y="4411943"/>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2436546" y="3248546"/>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203648" y="3936487"/>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4068923" y="1934599"/>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2911967" y="338964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827256" y="475331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2195735" y="2602379"/>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2043008" y="3682499"/>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1915906" y="335655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2652935" y="3059579"/>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2760947" y="2386355"/>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7571024" y="1514183"/>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4934072" y="442461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5159661" y="443705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5320318" y="4107252"/>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5635390" y="3739373"/>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6067438" y="324631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6908814" y="2430743"/>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6377760" y="331732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7275931" y="1971492"/>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7787048" y="3289069"/>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7677001" y="295488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6195014" y="383597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6806989" y="32379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5851414" y="3494386"/>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7191838" y="3273262"/>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8496436" y="277711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7631980" y="2118302"/>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7167919" y="284943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5587789" y="415251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5990133" y="392501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6563622" y="3720463"/>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8283427" y="249110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6394177" y="300183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6546577" y="284943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7893025" y="256109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7035190" y="3649943"/>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936053983"/>
      </p:ext>
    </p:extLst>
  </p:cSld>
  <p:clrMapOvr>
    <a:masterClrMapping/>
  </p:clrMapOvr>
  <mc:AlternateContent xmlns:mc="http://schemas.openxmlformats.org/markup-compatibility/2006" xmlns:p14="http://schemas.microsoft.com/office/powerpoint/2010/main">
    <mc:Choice Requires="p14">
      <p:transition spd="slow" p14:dur="2000" advTm="86449"/>
    </mc:Choice>
    <mc:Fallback xmlns="">
      <p:transition spd="slow" advTm="86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3248" x="914400" y="5016500"/>
          <p14:tracePt t="3248" x="927100" y="4991100"/>
          <p14:tracePt t="3649" x="920750" y="4972050"/>
          <p14:tracePt t="3659" x="914400" y="4959350"/>
          <p14:tracePt t="3659" x="908050" y="4946650"/>
          <p14:tracePt t="3681" x="908050" y="4921250"/>
          <p14:tracePt t="3694" x="914400" y="4902200"/>
          <p14:tracePt t="3694" x="933450" y="4851400"/>
          <p14:tracePt t="3712" x="946150" y="4832350"/>
          <p14:tracePt t="3712" x="965200" y="4806950"/>
          <p14:tracePt t="3728" x="990600" y="4781550"/>
          <p14:tracePt t="3728" x="1009650" y="4762500"/>
          <p14:tracePt t="3746" x="1035050" y="4737100"/>
          <p14:tracePt t="3746" x="1060450" y="4718050"/>
          <p14:tracePt t="3746" x="1079500" y="4699000"/>
          <p14:tracePt t="3764" x="1104900" y="4692650"/>
          <p14:tracePt t="3764" x="1130300" y="4686300"/>
          <p14:tracePt t="3779" x="1149350" y="4686300"/>
          <p14:tracePt t="4708" x="4165600" y="5797550"/>
          <p14:tracePt t="4720" x="4152900" y="5803900"/>
          <p14:tracePt t="4736" x="4140200" y="5803900"/>
          <p14:tracePt t="4747" x="4127500" y="5816600"/>
          <p14:tracePt t="4747" x="4108450" y="5829300"/>
          <p14:tracePt t="4765" x="4089400" y="5854700"/>
          <p14:tracePt t="4765" x="4038600" y="5873750"/>
          <p14:tracePt t="4783" x="4013200" y="5873750"/>
          <p14:tracePt t="4783" x="3987800" y="5918200"/>
          <p14:tracePt t="4798" x="3962400" y="5956300"/>
          <p14:tracePt t="4798" x="3937000" y="5994400"/>
          <p14:tracePt t="4816" x="3911600" y="6032500"/>
          <p14:tracePt t="4816" x="3886200" y="6070600"/>
          <p14:tracePt t="4832" x="3854450" y="6102350"/>
          <p14:tracePt t="4832" x="3810000" y="6159500"/>
          <p14:tracePt t="4849" x="3784600" y="6178550"/>
          <p14:tracePt t="4849" x="3765550" y="6191250"/>
          <p14:tracePt t="4866" x="3746500" y="6210300"/>
          <p14:tracePt t="4866" x="3733800" y="6223000"/>
          <p14:tracePt t="4883" x="3721100" y="6229350"/>
          <p14:tracePt t="4883" x="3708400" y="6235700"/>
          <p14:tracePt t="4883" x="3695700" y="6242050"/>
          <p14:tracePt t="4901" x="3689350" y="6248400"/>
          <p14:tracePt t="4914" x="3689350" y="6242050"/>
          <p14:tracePt t="4940" x="3695700" y="6229350"/>
          <p14:tracePt t="4948" x="3708400" y="6223000"/>
          <p14:tracePt t="4948" x="3714750" y="6210300"/>
          <p14:tracePt t="4948" x="3727450" y="6203950"/>
          <p14:tracePt t="4968" x="3740150" y="6184900"/>
          <p14:tracePt t="4981" x="3759200" y="6172200"/>
          <p14:tracePt t="4981" x="3790950" y="6134100"/>
          <p14:tracePt t="5001" x="3810000" y="6115050"/>
          <p14:tracePt t="5001" x="3829050" y="6096000"/>
          <p14:tracePt t="5017" x="3848100" y="6076950"/>
          <p14:tracePt t="5017" x="3867150" y="6064250"/>
          <p14:tracePt t="5033" x="3879850" y="6051550"/>
          <p14:tracePt t="5033" x="3892550" y="6038850"/>
          <p14:tracePt t="5050" x="3905250" y="6032500"/>
          <p14:tracePt t="5050" x="3917950" y="6019800"/>
          <p14:tracePt t="5050" x="3924300" y="6013450"/>
          <p14:tracePt t="5068" x="3930650" y="6007100"/>
          <p14:tracePt t="5082" x="3937000" y="6007100"/>
          <p14:tracePt t="5098" x="3930650" y="6013450"/>
          <p14:tracePt t="5115" x="3924300" y="6019800"/>
          <p14:tracePt t="5115" x="3911600" y="6026150"/>
          <p14:tracePt t="5134" x="3898900" y="6038850"/>
          <p14:tracePt t="5134" x="3873500" y="6057900"/>
          <p14:tracePt t="5151" x="3854450" y="6070600"/>
          <p14:tracePt t="5151" x="3835400" y="6083300"/>
          <p14:tracePt t="5167" x="3816350" y="6089650"/>
          <p14:tracePt t="5167" x="3797300" y="6102350"/>
          <p14:tracePt t="5184" x="3778250" y="6108700"/>
          <p14:tracePt t="5184" x="3740150" y="6127750"/>
          <p14:tracePt t="5201" x="3721100" y="6134100"/>
          <p14:tracePt t="5201" x="3702050" y="6134100"/>
          <p14:tracePt t="5217" x="3689350" y="6140450"/>
          <p14:tracePt t="5217" x="3670300" y="6146800"/>
          <p14:tracePt t="5234" x="3657600" y="6146800"/>
          <p14:tracePt t="5234" x="3644900" y="6146800"/>
          <p14:tracePt t="5250" x="3632200" y="6146800"/>
          <p14:tracePt t="5250" x="3619500" y="6146800"/>
          <p14:tracePt t="5250" x="3613150" y="6153150"/>
          <p14:tracePt t="5269" x="3606800" y="6153150"/>
          <p14:tracePt t="5282" x="3600450" y="6159500"/>
          <p14:tracePt t="5282" x="3594100" y="6159500"/>
          <p14:tracePt t="5301" x="3587750" y="6159500"/>
          <p14:tracePt t="5316" x="3581400" y="6153150"/>
          <p14:tracePt t="5332" x="3587750" y="6140450"/>
          <p14:tracePt t="5349" x="3594100" y="6134100"/>
          <p14:tracePt t="5365" x="3594100" y="6127750"/>
          <p14:tracePt t="5383" x="3600450" y="6121400"/>
          <p14:tracePt t="5383" x="3606800" y="6115050"/>
          <p14:tracePt t="5401" x="3606800" y="6108700"/>
          <p14:tracePt t="5420" x="3613150" y="6115050"/>
          <p14:tracePt t="5456" x="3613150" y="6127750"/>
          <p14:tracePt t="5472" x="3613150" y="6134100"/>
          <p14:tracePt t="5480" x="3613150" y="6140450"/>
          <p14:tracePt t="5496" x="3613150" y="6146800"/>
          <p14:tracePt t="5508" x="3613150" y="6140450"/>
          <p14:tracePt t="5532" x="3613150" y="6134100"/>
          <p14:tracePt t="5556" x="3606800" y="6140450"/>
          <p14:tracePt t="5592" x="3600450" y="6146800"/>
          <p14:tracePt t="5609" x="3600450" y="6153150"/>
          <p14:tracePt t="5624" x="3600450" y="6159500"/>
          <p14:tracePt t="5636" x="3600450" y="6165850"/>
          <p14:tracePt t="5660" x="3600450" y="6172200"/>
          <p14:tracePt t="5676" x="3600450" y="6165850"/>
          <p14:tracePt t="5683" x="3600450" y="6172200"/>
          <p14:tracePt t="5705" x="3606800" y="6178550"/>
          <p14:tracePt t="5721" x="3606800" y="6184900"/>
          <p14:tracePt t="5740" x="3613150" y="6184900"/>
          <p14:tracePt t="5788" x="3619500" y="6184900"/>
          <p14:tracePt t="5857" x="3625850" y="6184900"/>
          <p14:tracePt t="5876" x="3632200" y="6184900"/>
          <p14:tracePt t="5900" x="3638550" y="6178550"/>
          <p14:tracePt t="5945" x="3638550" y="6172200"/>
          <p14:tracePt t="5953" x="3638550" y="6165850"/>
          <p14:tracePt t="5953" x="3638550" y="6153150"/>
          <p14:tracePt t="5970" x="3644900" y="6140450"/>
          <p14:tracePt t="5970" x="3644900" y="6134100"/>
          <p14:tracePt t="5970" x="3651250" y="6127750"/>
          <p14:tracePt t="5989" x="3651250" y="6121400"/>
          <p14:tracePt t="6001" x="3657600" y="6115050"/>
          <p14:tracePt t="6018" x="3663950" y="6102350"/>
          <p14:tracePt t="6035" x="3670300" y="6089650"/>
          <p14:tracePt t="6051" x="3670300" y="6083300"/>
          <p14:tracePt t="6068" x="3670300" y="6076950"/>
          <p14:tracePt t="6085" x="3670300" y="6070600"/>
          <p14:tracePt t="6085" x="3670300" y="6064250"/>
          <p14:tracePt t="6104" x="3663950" y="6057900"/>
          <p14:tracePt t="6140" x="3663950" y="6064250"/>
          <p14:tracePt t="6160" x="3657600" y="6070600"/>
          <p14:tracePt t="6184" x="3651250" y="6076950"/>
          <p14:tracePt t="6192" x="3644900" y="6089650"/>
          <p14:tracePt t="6208" x="3644900" y="6096000"/>
          <p14:tracePt t="6208" x="3638550" y="6102350"/>
          <p14:tracePt t="6221" x="3638550" y="6108700"/>
          <p14:tracePt t="6221" x="3638550" y="6115050"/>
          <p14:tracePt t="6237" x="3638550" y="6121400"/>
          <p14:tracePt t="6252" x="3638550" y="6134100"/>
          <p14:tracePt t="6276" x="3638550" y="6140450"/>
          <p14:tracePt t="6285" x="3644900" y="6153150"/>
          <p14:tracePt t="6302" x="3651250" y="6165850"/>
          <p14:tracePt t="6322" x="3657600" y="6172200"/>
          <p14:tracePt t="6337" x="3663950" y="6178550"/>
          <p14:tracePt t="6352" x="3670300" y="6184900"/>
          <p14:tracePt t="6369" x="3676650" y="6191250"/>
          <p14:tracePt t="6386" x="3683000" y="6197600"/>
          <p14:tracePt t="6386" x="3689350" y="6203950"/>
          <p14:tracePt t="6405" x="3695700" y="6210300"/>
          <p14:tracePt t="6419" x="3702050" y="6216650"/>
          <p14:tracePt t="6436" x="3708400" y="6216650"/>
          <p14:tracePt t="6457" x="3714750" y="6210300"/>
          <p14:tracePt t="6469" x="3714750" y="6203950"/>
          <p14:tracePt t="6486" x="3721100" y="6191250"/>
          <p14:tracePt t="6503" x="3714750" y="6191250"/>
          <p14:tracePt t="6581" x="3708400" y="6197600"/>
          <p14:tracePt t="6596" x="3702050" y="6197600"/>
          <p14:tracePt t="6612" x="3695700" y="6203950"/>
          <p14:tracePt t="6629" x="3689350" y="6210300"/>
          <p14:tracePt t="6637" x="3683000" y="6216650"/>
          <p14:tracePt t="6654" x="3676650" y="6223000"/>
          <p14:tracePt t="6670" x="3670300" y="6229350"/>
          <p14:tracePt t="6670" x="3670300" y="6235700"/>
          <p14:tracePt t="6688" x="3670300" y="6242050"/>
          <p14:tracePt t="6704" x="3663950" y="6254750"/>
          <p14:tracePt t="6720" x="3663950" y="6261100"/>
          <p14:tracePt t="6737" x="3663950" y="6267450"/>
          <p14:tracePt t="6754" x="3663950" y="6280150"/>
          <p14:tracePt t="6771" x="3663950" y="6286500"/>
          <p14:tracePt t="6810" x="3670300" y="6280150"/>
          <p14:tracePt t="6869" x="3670300" y="6273800"/>
          <p14:tracePt t="6876" x="3670300" y="6267450"/>
          <p14:tracePt t="6889" x="3670300" y="6261100"/>
          <p14:tracePt t="6889" x="3670300" y="6254750"/>
          <p14:tracePt t="6906" x="3663950" y="6254750"/>
          <p14:tracePt t="6928" x="3657600" y="6254750"/>
          <p14:tracePt t="6948" x="3651250" y="6248400"/>
          <p14:tracePt t="6964" x="3644900" y="6248400"/>
          <p14:tracePt t="6980" x="3638550" y="6254750"/>
          <p14:tracePt t="7001" x="3632200" y="6254750"/>
          <p14:tracePt t="7016" x="3625850" y="6261100"/>
          <p14:tracePt t="7032" x="3619500" y="6254750"/>
          <p14:tracePt t="7048" x="3613150" y="6261100"/>
          <p14:tracePt t="7060" x="3613150" y="6254750"/>
          <p14:tracePt t="7077" x="3606800" y="6261100"/>
          <p14:tracePt t="7109" x="3613150" y="6254750"/>
          <p14:tracePt t="7128" x="3619500" y="6267450"/>
          <p14:tracePt t="7154" x="3625850" y="6273800"/>
          <p14:tracePt t="7188" x="3625850" y="6261100"/>
          <p14:tracePt t="7204" x="3625850" y="6254750"/>
          <p14:tracePt t="7236" x="3625850" y="6261100"/>
          <p14:tracePt t="7257" x="3625850" y="6267450"/>
          <p14:tracePt t="7273" x="3619500" y="6273800"/>
          <p14:tracePt t="7288" x="3619500" y="6286500"/>
          <p14:tracePt t="7301" x="3613150" y="6280150"/>
          <p14:tracePt t="7325" x="3606800" y="6280150"/>
          <p14:tracePt t="7341" x="3600450" y="6286500"/>
          <p14:tracePt t="7361" x="3594100" y="6292850"/>
          <p14:tracePt t="7376" x="3594100" y="6305550"/>
          <p14:tracePt t="7393" x="3594100" y="6311900"/>
          <p14:tracePt t="7409" x="3594100" y="6305550"/>
          <p14:tracePt t="7421" x="3594100" y="6299200"/>
          <p14:tracePt t="7453" x="3600450" y="6292850"/>
          <p14:tracePt t="7461" x="3600450" y="6286500"/>
          <p14:tracePt t="7477" x="3600450" y="6280150"/>
          <p14:tracePt t="7490" x="3600450" y="6292850"/>
          <p14:tracePt t="7506" x="3600450" y="6299200"/>
          <p14:tracePt t="7537" x="3606800" y="6292850"/>
          <p14:tracePt t="7549" x="3613150" y="6286500"/>
          <p14:tracePt t="7600" x="3613150" y="6299200"/>
          <p14:tracePt t="7633" x="3606800" y="6305550"/>
          <p14:tracePt t="7721" x="3606800" y="6299200"/>
          <p14:tracePt t="7737" x="3606800" y="6292850"/>
          <p14:tracePt t="7769" x="3606800" y="6299200"/>
          <p14:tracePt t="7781" x="3606800" y="6305550"/>
          <p14:tracePt t="7797" x="3606800" y="6311900"/>
          <p14:tracePt t="7829" x="3606800" y="6305550"/>
          <p14:tracePt t="7837" x="3613150" y="6299200"/>
          <p14:tracePt t="7849" x="3613150" y="6305550"/>
          <p14:tracePt t="7873" x="3619500" y="6299200"/>
          <p14:tracePt t="7889" x="3619500" y="6311900"/>
          <p14:tracePt t="7901" x="3619500" y="6305550"/>
          <p14:tracePt t="7917" x="3619500" y="6299200"/>
          <p14:tracePt t="7956" x="3613150" y="6299200"/>
          <p14:tracePt t="7993" x="3606800" y="6305550"/>
          <p14:tracePt t="8021" x="3606800" y="6311900"/>
          <p14:tracePt t="8069" x="3606800" y="6324600"/>
          <p14:tracePt t="8089" x="3606800" y="6330950"/>
          <p14:tracePt t="8105" x="3606800" y="6292850"/>
          <p14:tracePt t="8121" x="3606800" y="6330950"/>
          <p14:tracePt t="8149" x="3600450" y="6362700"/>
          <p14:tracePt t="8189" x="3600450" y="6356350"/>
          <p14:tracePt t="8205" x="3600450" y="6318250"/>
          <p14:tracePt t="8209" x="3606800" y="6324600"/>
          <p14:tracePt t="8257" x="3606800" y="6330950"/>
          <p14:tracePt t="8293" x="3606800" y="6324600"/>
          <p14:tracePt t="8308" x="3606800" y="6311900"/>
          <p14:tracePt t="8321" x="3613150" y="6324600"/>
          <p14:tracePt t="8389" x="3613150" y="6330950"/>
          <p14:tracePt t="8429" x="3613150" y="6324600"/>
          <p14:tracePt t="8441" x="3613150" y="6318250"/>
          <p14:tracePt t="8457" x="3606800" y="6311900"/>
          <p14:tracePt t="8481" x="3606800" y="6324600"/>
          <p14:tracePt t="8501" x="3613150" y="6381750"/>
          <p14:tracePt t="8569" x="3613150" y="6343650"/>
          <p14:tracePt t="8629" x="3619500" y="6337300"/>
          <p14:tracePt t="8653" x="3619500" y="6330950"/>
          <p14:tracePt t="8697" x="3613150" y="6324600"/>
          <p14:tracePt t="8721" x="3613150" y="6330950"/>
          <p14:tracePt t="8749" x="3606800" y="6388100"/>
          <p14:tracePt t="8825" x="3606800" y="6343650"/>
          <p14:tracePt t="8884" x="3606800" y="6305550"/>
          <p14:tracePt t="8920" x="3606800" y="6273800"/>
          <p14:tracePt t="8936" x="3606800" y="6235700"/>
          <p14:tracePt t="8960" x="3606800" y="6273800"/>
          <p14:tracePt t="9005" x="3606800" y="6311900"/>
          <p14:tracePt t="9013" x="3606800" y="6356350"/>
          <p14:tracePt t="18085" x="914400" y="5410200"/>
          <p14:tracePt t="18097" x="895350" y="5410200"/>
          <p14:tracePt t="18097" x="882650" y="5416550"/>
          <p14:tracePt t="18112" x="863600" y="5416550"/>
          <p14:tracePt t="18112" x="850900" y="5416550"/>
          <p14:tracePt t="18128" x="838200" y="5416550"/>
          <p14:tracePt t="18128" x="825500" y="5410200"/>
          <p14:tracePt t="18145" x="819150" y="5410200"/>
          <p14:tracePt t="18145" x="806450" y="5410200"/>
          <p14:tracePt t="18145" x="806450" y="5403850"/>
          <p14:tracePt t="18165" x="800100" y="5397500"/>
          <p14:tracePt t="18177" x="793750" y="5391150"/>
          <p14:tracePt t="18193" x="800100" y="5384800"/>
          <p14:tracePt t="18193" x="800100" y="5378450"/>
          <p14:tracePt t="18212" x="806450" y="5372100"/>
          <p14:tracePt t="18212" x="812800" y="5365750"/>
          <p14:tracePt t="18229" x="819150" y="5359400"/>
          <p14:tracePt t="18229" x="838200" y="5346700"/>
          <p14:tracePt t="18245" x="850900" y="5334000"/>
          <p14:tracePt t="18245" x="863600" y="5327650"/>
          <p14:tracePt t="18262" x="876300" y="5321300"/>
          <p14:tracePt t="18262" x="895350" y="5314950"/>
          <p14:tracePt t="18279" x="908050" y="5308600"/>
          <p14:tracePt t="18279" x="952500" y="5302250"/>
          <p14:tracePt t="18297" x="977900" y="5302250"/>
          <p14:tracePt t="18297" x="1009650" y="5308600"/>
          <p14:tracePt t="18312" x="1041400" y="5314950"/>
          <p14:tracePt t="18312" x="1085850" y="5321300"/>
          <p14:tracePt t="18330" x="1130300" y="5334000"/>
          <p14:tracePt t="18330" x="1181100" y="5346700"/>
          <p14:tracePt t="18346" x="1231900" y="5365750"/>
          <p14:tracePt t="18346" x="1295400" y="5384800"/>
          <p14:tracePt t="18346" x="1352550" y="5403850"/>
          <p14:tracePt t="18365" x="1422400" y="5422900"/>
          <p14:tracePt t="18365" x="1492250" y="5441950"/>
          <p14:tracePt t="18380" x="1568450" y="5461000"/>
          <p14:tracePt t="18380" x="1644650" y="5473700"/>
          <p14:tracePt t="18396" x="1733550" y="5492750"/>
          <p14:tracePt t="18396" x="1822450" y="5499100"/>
          <p14:tracePt t="18413" x="1917700" y="5505450"/>
          <p14:tracePt t="18413" x="2012950" y="5505450"/>
          <p14:tracePt t="18413" x="2114550" y="5505450"/>
          <p14:tracePt t="18432" x="2216150" y="5505450"/>
          <p14:tracePt t="18444" x="2317750" y="5499100"/>
          <p14:tracePt t="18444" x="2514600" y="5486400"/>
          <p14:tracePt t="18465" x="2609850" y="5480050"/>
          <p14:tracePt t="18465" x="2705100" y="5473700"/>
          <p14:tracePt t="18480" x="2794000" y="5467350"/>
          <p14:tracePt t="18480" x="2882900" y="5461000"/>
          <p14:tracePt t="18497" x="2971800" y="5461000"/>
          <p14:tracePt t="18497" x="3054350" y="5454650"/>
          <p14:tracePt t="18513" x="3136900" y="5448300"/>
          <p14:tracePt t="18513" x="3213100" y="5448300"/>
          <p14:tracePt t="18513" x="3282950" y="5441950"/>
          <p14:tracePt t="18532" x="3352800" y="5435600"/>
          <p14:tracePt t="18532" x="3422650" y="5429250"/>
          <p14:tracePt t="18547" x="3486150" y="5422900"/>
          <p14:tracePt t="18547" x="3543300" y="5416550"/>
          <p14:tracePt t="18564" x="3600450" y="5416550"/>
          <p14:tracePt t="18564" x="3651250" y="5410200"/>
          <p14:tracePt t="18580" x="3695700" y="5410200"/>
          <p14:tracePt t="18580" x="3778250" y="5403850"/>
          <p14:tracePt t="18597" x="3803650" y="5403850"/>
          <p14:tracePt t="18597" x="3829050" y="5403850"/>
          <p14:tracePt t="18613" x="3848100" y="5397500"/>
          <p14:tracePt t="18613" x="3860800" y="5397500"/>
          <p14:tracePt t="18630" x="3867150" y="5397500"/>
          <p14:tracePt t="18645" x="3860800" y="5403850"/>
          <p14:tracePt t="18645" x="3822700" y="5416550"/>
          <p14:tracePt t="18664" x="3790950" y="5422900"/>
          <p14:tracePt t="18664" x="3759200" y="5435600"/>
          <p14:tracePt t="18680" x="3714750" y="5441950"/>
          <p14:tracePt t="18680" x="3670300" y="5454650"/>
          <p14:tracePt t="18697" x="3613150" y="5461000"/>
          <p14:tracePt t="18697" x="3549650" y="5467350"/>
          <p14:tracePt t="18697" x="3479800" y="5473700"/>
          <p14:tracePt t="18716" x="3403600" y="5480050"/>
          <p14:tracePt t="18729" x="3327400" y="5486400"/>
          <p14:tracePt t="18729" x="3238500" y="5492750"/>
          <p14:tracePt t="18748" x="3048000" y="5499100"/>
          <p14:tracePt t="18748" x="2940050" y="5505450"/>
          <p14:tracePt t="18764" x="2838450" y="5505450"/>
          <p14:tracePt t="18764" x="2730500" y="5511800"/>
          <p14:tracePt t="18781" x="2616200" y="5511800"/>
          <p14:tracePt t="18781" x="2508250" y="5511800"/>
          <p14:tracePt t="18797" x="2400300" y="5511800"/>
          <p14:tracePt t="18797" x="2286000" y="5511800"/>
          <p14:tracePt t="18797" x="2184400" y="5505450"/>
          <p14:tracePt t="18817" x="2076450" y="5505450"/>
          <p14:tracePt t="18829" x="1974850" y="5499100"/>
          <p14:tracePt t="18829" x="1771650" y="5492750"/>
          <p14:tracePt t="18848" x="1676400" y="5492750"/>
          <p14:tracePt t="18848" x="1587500" y="5492750"/>
          <p14:tracePt t="18864" x="1498600" y="5492750"/>
          <p14:tracePt t="18864" x="1409700" y="5499100"/>
          <p14:tracePt t="18881" x="1327150" y="5499100"/>
          <p14:tracePt t="18881" x="1181100" y="5499100"/>
          <p14:tracePt t="18898" x="1111250" y="5499100"/>
          <p14:tracePt t="18898" x="1047750" y="5499100"/>
          <p14:tracePt t="18915" x="984250" y="5492750"/>
          <p14:tracePt t="18915" x="933450" y="5492750"/>
          <p14:tracePt t="18931" x="882650" y="5486400"/>
          <p14:tracePt t="18931" x="838200" y="5486400"/>
          <p14:tracePt t="18948" x="800100" y="5480050"/>
          <p14:tracePt t="18948" x="742950" y="5480050"/>
          <p14:tracePt t="18965" x="723900" y="5473700"/>
          <p14:tracePt t="18965" x="711200" y="5473700"/>
          <p14:tracePt t="18981" x="704850" y="5467350"/>
          <p14:tracePt t="18997" x="711200" y="5454650"/>
          <p14:tracePt t="18997" x="755650" y="5448300"/>
          <p14:tracePt t="19017" x="793750" y="5441950"/>
          <p14:tracePt t="19017" x="838200" y="5441950"/>
          <p14:tracePt t="19032" x="895350" y="5441950"/>
          <p14:tracePt t="19032" x="958850" y="5448300"/>
          <p14:tracePt t="19049" x="1028700" y="5448300"/>
          <p14:tracePt t="19049" x="1111250" y="5461000"/>
          <p14:tracePt t="19065" x="1200150" y="5467350"/>
          <p14:tracePt t="19065" x="1295400" y="5473700"/>
          <p14:tracePt t="19065" x="1390650" y="5486400"/>
          <p14:tracePt t="19085" x="1492250" y="5492750"/>
          <p14:tracePt t="19097" x="1600200" y="5499100"/>
          <p14:tracePt t="19097" x="1816100" y="5505450"/>
          <p14:tracePt t="19117" x="1924050" y="5511800"/>
          <p14:tracePt t="19117" x="2038350" y="5518150"/>
          <p14:tracePt t="19132" x="2146300" y="5518150"/>
          <p14:tracePt t="19132" x="2260600" y="5518150"/>
          <p14:tracePt t="19149" x="2374900" y="5518150"/>
          <p14:tracePt t="19149" x="2482850" y="5518150"/>
          <p14:tracePt t="19149" x="2597150" y="5511800"/>
          <p14:tracePt t="19169" x="2705100" y="5505450"/>
          <p14:tracePt t="19180" x="2806700" y="5499100"/>
          <p14:tracePt t="19180" x="2997200" y="5473700"/>
          <p14:tracePt t="19199" x="3086100" y="5467350"/>
          <p14:tracePt t="19199" x="3168650" y="5461000"/>
          <p14:tracePt t="19215" x="3238500" y="5448300"/>
          <p14:tracePt t="19215" x="3308350" y="5441950"/>
          <p14:tracePt t="19232" x="3365500" y="5435600"/>
          <p14:tracePt t="19232" x="3422650" y="5435600"/>
          <p14:tracePt t="19249" x="3473450" y="5429250"/>
          <p14:tracePt t="19249" x="3556000" y="5422900"/>
          <p14:tracePt t="19266" x="3594100" y="5416550"/>
          <p14:tracePt t="19266" x="3625850" y="5416550"/>
          <p14:tracePt t="19282" x="3651250" y="5410200"/>
          <p14:tracePt t="19282" x="3676650" y="5410200"/>
          <p14:tracePt t="19299" x="3695700" y="5410200"/>
          <p14:tracePt t="19299" x="3714750" y="5403850"/>
          <p14:tracePt t="19316" x="3721100" y="5410200"/>
          <p14:tracePt t="19331" x="3721100" y="5416550"/>
          <p14:tracePt t="19348" x="3714750" y="5422900"/>
          <p14:tracePt t="19348" x="3702050" y="5429250"/>
          <p14:tracePt t="19366" x="3695700" y="5441950"/>
          <p14:tracePt t="19366" x="3683000" y="5448300"/>
          <p14:tracePt t="19366" x="3670300" y="5454650"/>
          <p14:tracePt t="19386" x="3657600" y="5461000"/>
          <p14:tracePt t="19386" x="3644900" y="5467350"/>
          <p14:tracePt t="19400" x="3632200" y="5473700"/>
          <p14:tracePt t="19400" x="3619500" y="5473700"/>
          <p14:tracePt t="19417" x="3613150" y="5480050"/>
          <p14:tracePt t="19417" x="3600450" y="5486400"/>
          <p14:tracePt t="19433" x="3587750" y="5492750"/>
          <p14:tracePt t="19433" x="3575050" y="5492750"/>
          <p14:tracePt t="19433" x="3562350" y="5499100"/>
          <p14:tracePt t="19452" x="3556000" y="5499100"/>
          <p14:tracePt t="19465" x="3549650" y="5499100"/>
          <p14:tracePt t="19465" x="3536950" y="5499100"/>
          <p14:tracePt t="19486" x="3530600" y="5499100"/>
          <p14:tracePt t="19498" x="3524250" y="5499100"/>
          <p14:tracePt t="19515" x="3517900" y="5499100"/>
          <p14:tracePt t="19532" x="3505200" y="5499100"/>
          <p14:tracePt t="19549" x="3498850" y="5505450"/>
          <p14:tracePt t="19549" x="3492500" y="5505450"/>
          <p14:tracePt t="19567" x="3492500" y="5511800"/>
          <p14:tracePt t="19582" x="3486150" y="5511800"/>
          <p14:tracePt t="19598" x="3479800" y="5518150"/>
          <p14:tracePt t="19615" x="3473450" y="5524500"/>
          <p14:tracePt t="19615" x="3467100" y="5524500"/>
          <p14:tracePt t="19634" x="3460750" y="5524500"/>
          <p14:tracePt t="19634" x="3454400" y="5530850"/>
          <p14:tracePt t="19650" x="3448050" y="5530850"/>
          <p14:tracePt t="19665" x="3441700" y="5530850"/>
          <p14:tracePt t="19683" x="3435350" y="5530850"/>
          <p14:tracePt t="19699" x="3429000" y="5530850"/>
          <p14:tracePt t="19716" x="3422650" y="5537200"/>
          <p14:tracePt t="19732" x="3416300" y="5543550"/>
          <p14:tracePt t="19749" x="3403600" y="5543550"/>
          <p14:tracePt t="19768" x="3397250" y="5549900"/>
          <p14:tracePt t="19768" x="3390900" y="5556250"/>
          <p14:tracePt t="19786" x="3384550" y="5556250"/>
          <p14:tracePt t="19799" x="3378200" y="5562600"/>
          <p14:tracePt t="19816" x="3371850" y="5562600"/>
          <p14:tracePt t="19816" x="3365500" y="5562600"/>
          <p14:tracePt t="19816" x="3359150" y="5568950"/>
          <p14:tracePt t="19838" x="3352800" y="5568950"/>
          <p14:tracePt t="19849" x="3340100" y="5575300"/>
          <p14:tracePt t="19849" x="3314700" y="5581650"/>
          <p14:tracePt t="19868" x="3302000" y="5588000"/>
          <p14:tracePt t="19868" x="3282950" y="5594350"/>
          <p14:tracePt t="19885" x="3263900" y="5600700"/>
          <p14:tracePt t="19885" x="3238500" y="5607050"/>
          <p14:tracePt t="19902" x="3213100" y="5607050"/>
          <p14:tracePt t="19902" x="3155950" y="5613400"/>
          <p14:tracePt t="19918" x="3130550" y="5613400"/>
          <p14:tracePt t="19918" x="3092450" y="5613400"/>
          <p14:tracePt t="19935" x="3060700" y="5613400"/>
          <p14:tracePt t="19935" x="3022600" y="5613400"/>
          <p14:tracePt t="19951" x="2978150" y="5613400"/>
          <p14:tracePt t="19951" x="2933700" y="5607050"/>
          <p14:tracePt t="19968" x="2889250" y="5607050"/>
          <p14:tracePt t="19968" x="2787650" y="5607050"/>
          <p14:tracePt t="19985" x="2736850" y="5607050"/>
          <p14:tracePt t="19985" x="2686050" y="5613400"/>
          <p14:tracePt t="20002" x="2641600" y="5613400"/>
          <p14:tracePt t="20002" x="2590800" y="5619750"/>
          <p14:tracePt t="20019" x="2546350" y="5619750"/>
          <p14:tracePt t="20019" x="2501900" y="5626100"/>
          <p14:tracePt t="20019" x="2457450" y="5632450"/>
          <p14:tracePt t="20037" x="2419350" y="5638800"/>
          <p14:tracePt t="20037" x="2374900" y="5645150"/>
          <p14:tracePt t="20052" x="2336800" y="5651500"/>
          <p14:tracePt t="20052" x="2292350" y="5651500"/>
          <p14:tracePt t="20069" x="2254250" y="5657850"/>
          <p14:tracePt t="20069" x="2203450" y="5657850"/>
          <p14:tracePt t="20086" x="2159000" y="5664200"/>
          <p14:tracePt t="20086" x="2108200" y="5664200"/>
          <p14:tracePt t="20102" x="2057400" y="5664200"/>
          <p14:tracePt t="20102" x="2012950" y="5664200"/>
          <p14:tracePt t="20102" x="1962150" y="5670550"/>
          <p14:tracePt t="20121" x="1911350" y="5670550"/>
          <p14:tracePt t="20134" x="1860550" y="5676900"/>
          <p14:tracePt t="20134" x="1771650" y="5695950"/>
          <p14:tracePt t="20134" x="1727200" y="5702300"/>
          <p14:tracePt t="20155" x="1689100" y="5715000"/>
          <p14:tracePt t="20167" x="1651000" y="5721350"/>
          <p14:tracePt t="20167" x="1612900" y="5727700"/>
          <p14:tracePt t="20167" x="1581150" y="5740400"/>
          <p14:tracePt t="20188" x="1549400" y="5746750"/>
          <p14:tracePt t="20200" x="1517650" y="5753100"/>
          <p14:tracePt t="20200" x="1466850" y="5759450"/>
          <p14:tracePt t="20219" x="1447800" y="5765800"/>
          <p14:tracePt t="20219" x="1428750" y="5765800"/>
          <p14:tracePt t="20236" x="1422400" y="5765800"/>
          <p14:tracePt t="20251" x="1435100" y="5759450"/>
          <p14:tracePt t="20272" x="1454150" y="5759450"/>
          <p14:tracePt t="20272" x="1479550" y="5753100"/>
          <p14:tracePt t="20286" x="1511300" y="5753100"/>
          <p14:tracePt t="20286" x="1543050" y="5746750"/>
          <p14:tracePt t="20302" x="1587500" y="5746750"/>
          <p14:tracePt t="20302" x="1638300" y="5746750"/>
          <p14:tracePt t="20319" x="1695450" y="5740400"/>
          <p14:tracePt t="20319" x="1822450" y="5740400"/>
          <p14:tracePt t="20337" x="1892300" y="5740400"/>
          <p14:tracePt t="20337" x="1968500" y="5740400"/>
          <p14:tracePt t="20353" x="2044700" y="5734050"/>
          <p14:tracePt t="20353" x="2127250" y="5734050"/>
          <p14:tracePt t="20370" x="2203450" y="5727700"/>
          <p14:tracePt t="20370" x="2286000" y="5727700"/>
          <p14:tracePt t="20386" x="2374900" y="5721350"/>
          <p14:tracePt t="20386" x="2546350" y="5715000"/>
          <p14:tracePt t="20405" x="2628900" y="5715000"/>
          <p14:tracePt t="20405" x="2717800" y="5708650"/>
          <p14:tracePt t="20421" x="2800350" y="5702300"/>
          <p14:tracePt t="20421" x="2876550" y="5695950"/>
          <p14:tracePt t="20437" x="2959100" y="5683250"/>
          <p14:tracePt t="20437" x="3028950" y="5676900"/>
          <p14:tracePt t="20437" x="3092450" y="5670550"/>
          <p14:tracePt t="20456" x="3155950" y="5657850"/>
          <p14:tracePt t="20468" x="3213100" y="5645150"/>
          <p14:tracePt t="20468" x="3257550" y="5638800"/>
          <p14:tracePt t="20468" x="3302000" y="5632450"/>
          <p14:tracePt t="20489" x="3346450" y="5626100"/>
          <p14:tracePt t="20501" x="3378200" y="5626100"/>
          <p14:tracePt t="20501" x="3435350" y="5619750"/>
          <p14:tracePt t="20520" x="3460750" y="5613400"/>
          <p14:tracePt t="20520" x="3473450" y="5613400"/>
          <p14:tracePt t="20537" x="3492500" y="5607050"/>
          <p14:tracePt t="20537" x="3505200" y="5607050"/>
          <p14:tracePt t="20553" x="3511550" y="5607050"/>
          <p14:tracePt t="20553" x="3517900" y="5607050"/>
          <p14:tracePt t="20571" x="3524250" y="5613400"/>
          <p14:tracePt t="20585" x="3517900" y="5619750"/>
          <p14:tracePt t="20585" x="3517900" y="5626100"/>
          <p14:tracePt t="20604" x="3511550" y="5632450"/>
          <p14:tracePt t="20619" x="3505200" y="5638800"/>
          <p14:tracePt t="20636" x="3498850" y="5638800"/>
          <p14:tracePt t="20653" x="3505200" y="5632450"/>
          <p14:tracePt t="20676" x="3511550" y="5626100"/>
          <p14:tracePt t="20692" x="3517900" y="5626100"/>
          <p14:tracePt t="20692" x="3524250" y="5619750"/>
          <p14:tracePt t="20705" x="3530600" y="5619750"/>
          <p14:tracePt t="20705" x="3536950" y="5613400"/>
          <p14:tracePt t="20721" x="3549650" y="5613400"/>
          <p14:tracePt t="20721" x="3556000" y="5613400"/>
          <p14:tracePt t="20737" x="3562350" y="5613400"/>
          <p14:tracePt t="20752" x="3568700" y="5607050"/>
          <p14:tracePt t="20769" x="3562350" y="5613400"/>
          <p14:tracePt t="20789" x="3556000" y="5613400"/>
          <p14:tracePt t="20803" x="3543300" y="5619750"/>
          <p14:tracePt t="20803" x="3536950" y="5619750"/>
          <p14:tracePt t="20821" x="3530600" y="5626100"/>
          <p14:tracePt t="20821" x="3517900" y="5626100"/>
          <p14:tracePt t="20838" x="3505200" y="5632450"/>
          <p14:tracePt t="20838" x="3492500" y="5638800"/>
          <p14:tracePt t="20838" x="3479800" y="5645150"/>
          <p14:tracePt t="20857" x="3460750" y="5645150"/>
          <p14:tracePt t="20869" x="3441700" y="5651500"/>
          <p14:tracePt t="20869" x="3390900" y="5664200"/>
          <p14:tracePt t="20888" x="3359150" y="5670550"/>
          <p14:tracePt t="20888" x="3321050" y="5676900"/>
          <p14:tracePt t="20905" x="3276600" y="5676900"/>
          <p14:tracePt t="20905" x="3225800" y="5683250"/>
          <p14:tracePt t="20921" x="3168650" y="5683250"/>
          <p14:tracePt t="20921" x="3035300" y="5676900"/>
          <p14:tracePt t="20938" x="2959100" y="5664200"/>
          <p14:tracePt t="20938" x="2882900" y="5651500"/>
          <p14:tracePt t="20955" x="2800350" y="5632450"/>
          <p14:tracePt t="20955" x="2711450" y="5600700"/>
          <p14:tracePt t="20972" x="2622550" y="5568950"/>
          <p14:tracePt t="20972" x="2540000" y="5537200"/>
          <p14:tracePt t="20988" x="2451100" y="5499100"/>
          <p14:tracePt t="20988" x="2273300" y="5403850"/>
          <p14:tracePt t="21005" x="2178050" y="5353050"/>
          <p14:tracePt t="21005" x="2089150" y="5314950"/>
          <p14:tracePt t="21022" x="1993900" y="5276850"/>
          <p14:tracePt t="21022" x="1911350" y="5245100"/>
          <p14:tracePt t="21039" x="1828800" y="5219700"/>
          <p14:tracePt t="21039" x="1663700" y="5175250"/>
          <p14:tracePt t="21057" x="1593850" y="5162550"/>
          <p14:tracePt t="21057" x="1524000" y="5156200"/>
          <p14:tracePt t="21072" x="1460500" y="5143500"/>
          <p14:tracePt t="21072" x="1403350" y="5130800"/>
          <p14:tracePt t="21089" x="1352550" y="5111750"/>
          <p14:tracePt t="21089" x="1295400" y="5092700"/>
          <p14:tracePt t="21105" x="1250950" y="5073650"/>
          <p14:tracePt t="21105" x="1212850" y="5048250"/>
          <p14:tracePt t="21122" x="1174750" y="5022850"/>
          <p14:tracePt t="21122" x="1143000" y="4997450"/>
          <p14:tracePt t="21122" x="1117600" y="4959350"/>
          <p14:tracePt t="21142" x="1092200" y="4927600"/>
          <p14:tracePt t="21154" x="1073150" y="4889500"/>
          <p14:tracePt t="21154" x="1054100" y="4813300"/>
          <p14:tracePt t="21174" x="1047750" y="4775200"/>
          <p14:tracePt t="21174" x="1047750" y="4730750"/>
          <p14:tracePt t="21189" x="1047750" y="4692650"/>
          <p14:tracePt t="21189" x="1054100" y="4660900"/>
          <p14:tracePt t="21206" x="1060450" y="4622800"/>
          <p14:tracePt t="21206" x="1066800" y="4591050"/>
          <p14:tracePt t="21206" x="1073150" y="4565650"/>
          <p14:tracePt t="21225" x="1085850" y="4540250"/>
          <p14:tracePt t="21225" x="1098550" y="4521200"/>
          <p14:tracePt t="21239" x="1111250" y="4502150"/>
          <p14:tracePt t="21239" x="1123950" y="4483100"/>
          <p14:tracePt t="21256" x="1136650" y="4457700"/>
          <p14:tracePt t="21256" x="1155700" y="4438650"/>
          <p14:tracePt t="21273" x="1174750" y="4413250"/>
          <p14:tracePt t="21273" x="1193800" y="4394200"/>
          <p14:tracePt t="21289" x="1212850" y="4368800"/>
          <p14:tracePt t="21289" x="1250950" y="4318000"/>
          <p14:tracePt t="21306" x="1270000" y="4286250"/>
          <p14:tracePt t="21306" x="1289050" y="4267200"/>
          <p14:tracePt t="21323" x="1308100" y="4235450"/>
          <p14:tracePt t="21323" x="1320800" y="4210050"/>
          <p14:tracePt t="21340" x="1333500" y="4184650"/>
          <p14:tracePt t="21340" x="1358900" y="4127500"/>
          <p14:tracePt t="21357" x="1365250" y="4095750"/>
          <p14:tracePt t="21357" x="1377950" y="4064000"/>
          <p14:tracePt t="21373" x="1377950" y="4038600"/>
          <p14:tracePt t="21373" x="1384300" y="4006850"/>
          <p14:tracePt t="21390" x="1384300" y="3981450"/>
          <p14:tracePt t="21390" x="1377950" y="3956050"/>
          <p14:tracePt t="21407" x="1377950" y="3930650"/>
          <p14:tracePt t="21407" x="1371600" y="3911600"/>
          <p14:tracePt t="21407" x="1358900" y="3892550"/>
          <p14:tracePt t="21426" x="1352550" y="3873500"/>
          <p14:tracePt t="21426" x="1339850" y="3854450"/>
          <p14:tracePt t="21441" x="1333500" y="3835400"/>
          <p14:tracePt t="21441" x="1320800" y="3810000"/>
          <p14:tracePt t="21457" x="1308100" y="3797300"/>
          <p14:tracePt t="21457" x="1295400" y="3784600"/>
          <p14:tracePt t="21473" x="1289050" y="3771900"/>
          <p14:tracePt t="21473" x="1276350" y="3771900"/>
          <p14:tracePt t="21490" x="1270000" y="3778250"/>
          <p14:tracePt t="21490" x="1257300" y="3797300"/>
          <p14:tracePt t="21490" x="1244600" y="3822700"/>
          <p14:tracePt t="21509" x="1238250" y="3867150"/>
          <p14:tracePt t="21522" x="1225550" y="3924300"/>
          <p14:tracePt t="21522" x="1200150" y="4070350"/>
          <p14:tracePt t="21541" x="1187450" y="4152900"/>
          <p14:tracePt t="21541" x="1174750" y="4254500"/>
          <p14:tracePt t="21557" x="1162050" y="4349750"/>
          <p14:tracePt t="21557" x="1149350" y="4451350"/>
          <p14:tracePt t="21574" x="1136650" y="4546600"/>
          <p14:tracePt t="21574" x="1130300" y="4635500"/>
          <p14:tracePt t="21574" x="1123950" y="4718050"/>
          <p14:tracePt t="21593" x="1123950" y="4787900"/>
          <p14:tracePt t="21593" x="1123950" y="4838700"/>
          <p14:tracePt t="21607" x="1123950" y="4876800"/>
          <p14:tracePt t="21607" x="1130300" y="4895850"/>
          <p14:tracePt t="21624" x="1136650" y="4895850"/>
          <p14:tracePt t="21624" x="1143000" y="4883150"/>
          <p14:tracePt t="21641" x="1155700" y="4851400"/>
          <p14:tracePt t="21641" x="1181100" y="4756150"/>
          <p14:tracePt t="21658" x="1193800" y="4686300"/>
          <p14:tracePt t="21658" x="1212850" y="4610100"/>
          <p14:tracePt t="21674" x="1231900" y="4521200"/>
          <p14:tracePt t="21674" x="1250950" y="4425950"/>
          <p14:tracePt t="21691" x="1270000" y="4324350"/>
          <p14:tracePt t="21691" x="1295400" y="4222750"/>
          <p14:tracePt t="21708" x="1314450" y="4114800"/>
          <p14:tracePt t="21708" x="1365250" y="3905250"/>
          <p14:tracePt t="21725" x="1390650" y="3803650"/>
          <p14:tracePt t="21725" x="1416050" y="3708400"/>
          <p14:tracePt t="21742" x="1447800" y="3625850"/>
          <p14:tracePt t="21742" x="1473200" y="3549650"/>
          <p14:tracePt t="21758" x="1504950" y="3486150"/>
          <p14:tracePt t="21758" x="1530350" y="3435350"/>
          <p14:tracePt t="21758" x="1555750" y="3403600"/>
          <p14:tracePt t="21776" x="1581150" y="3390900"/>
          <p14:tracePt t="21789" x="1606550" y="3397250"/>
          <p14:tracePt t="21789" x="1651000" y="3467100"/>
          <p14:tracePt t="21809" x="1670050" y="3530600"/>
          <p14:tracePt t="21809" x="1695450" y="3613150"/>
          <p14:tracePt t="21825" x="1708150" y="3695700"/>
          <p14:tracePt t="21825" x="1727200" y="3797300"/>
          <p14:tracePt t="21841" x="1746250" y="3892550"/>
          <p14:tracePt t="21841" x="1758950" y="3994150"/>
          <p14:tracePt t="21858" x="1778000" y="4089400"/>
          <p14:tracePt t="21858" x="1790700" y="4171950"/>
          <p14:tracePt t="21858" x="1803400" y="4248150"/>
          <p14:tracePt t="21877" x="1816100" y="4311650"/>
          <p14:tracePt t="21890" x="1822450" y="4362450"/>
          <p14:tracePt t="21890" x="1841500" y="4425950"/>
          <p14:tracePt t="21908" x="1854200" y="4432300"/>
          <p14:tracePt t="21908" x="1860550" y="4432300"/>
          <p14:tracePt t="21925" x="1873250" y="4413250"/>
          <p14:tracePt t="21925" x="1879600" y="4381500"/>
          <p14:tracePt t="21942" x="1892300" y="4337050"/>
          <p14:tracePt t="21942" x="1911350" y="4210050"/>
          <p14:tracePt t="21958" x="1924050" y="4133850"/>
          <p14:tracePt t="21958" x="1930400" y="4044950"/>
          <p14:tracePt t="21975" x="1943100" y="3949700"/>
          <p14:tracePt t="21975" x="1955800" y="3848100"/>
          <p14:tracePt t="21992" x="1968500" y="3746500"/>
          <p14:tracePt t="21992" x="1974850" y="3644900"/>
          <p14:tracePt t="22009" x="1987550" y="3543300"/>
          <p14:tracePt t="22009" x="2019300" y="3359150"/>
          <p14:tracePt t="22025" x="2038350" y="3282950"/>
          <p14:tracePt t="22025" x="2057400" y="3219450"/>
          <p14:tracePt t="22043" x="2076450" y="3175000"/>
          <p14:tracePt t="22043" x="2095500" y="3143250"/>
          <p14:tracePt t="22059" x="2120900" y="3130550"/>
          <p14:tracePt t="22059" x="2139950" y="3136900"/>
          <p14:tracePt t="22059" x="2159000" y="3168650"/>
          <p14:tracePt t="22078" x="2171700" y="3213100"/>
          <p14:tracePt t="22078" x="2184400" y="3282950"/>
          <p14:tracePt t="22093" x="2197100" y="3365500"/>
          <p14:tracePt t="22093" x="2209800" y="3460750"/>
          <p14:tracePt t="22109" x="2216150" y="3562350"/>
          <p14:tracePt t="22109" x="2228850" y="3663950"/>
          <p14:tracePt t="22126" x="2235200" y="3752850"/>
          <p14:tracePt t="22126" x="2241550" y="3835400"/>
          <p14:tracePt t="22126" x="2254250" y="3911600"/>
          <p14:tracePt t="22145" x="2260600" y="3962400"/>
          <p14:tracePt t="22145" x="2266950" y="4006850"/>
          <p14:tracePt t="22161" x="2279650" y="4032250"/>
          <p14:tracePt t="22174" x="2286000" y="4044950"/>
          <p14:tracePt t="22174" x="2311400" y="4032250"/>
          <p14:tracePt t="22193" x="2317750" y="4006850"/>
          <p14:tracePt t="22193" x="2330450" y="3968750"/>
          <p14:tracePt t="22209" x="2343150" y="3917950"/>
          <p14:tracePt t="22209" x="2355850" y="3860800"/>
          <p14:tracePt t="22226" x="2368550" y="3784600"/>
          <p14:tracePt t="22226" x="2381250" y="3708400"/>
          <p14:tracePt t="22226" x="2393950" y="3619500"/>
          <p14:tracePt t="22245" x="2406650" y="3530600"/>
          <p14:tracePt t="22245" x="2419350" y="3435350"/>
          <p14:tracePt t="22259" x="2432050" y="3346450"/>
          <p14:tracePt t="22259" x="2444750" y="3257550"/>
          <p14:tracePt t="22276" x="2463800" y="3168650"/>
          <p14:tracePt t="22276" x="2476500" y="3092450"/>
          <p14:tracePt t="22293" x="2495550" y="3016250"/>
          <p14:tracePt t="22293" x="2514600" y="2952750"/>
          <p14:tracePt t="22310" x="2527300" y="2901950"/>
          <p14:tracePt t="22310" x="2565400" y="2844800"/>
          <p14:tracePt t="22326" x="2578100" y="2838450"/>
          <p14:tracePt t="22326" x="2590800" y="2857500"/>
          <p14:tracePt t="22343" x="2603500" y="2895600"/>
          <p14:tracePt t="22343" x="2609850" y="2952750"/>
          <p14:tracePt t="22360" x="2616200" y="3022600"/>
          <p14:tracePt t="22360" x="2622550" y="3200400"/>
          <p14:tracePt t="22377" x="2622550" y="3289300"/>
          <p14:tracePt t="22377" x="2628900" y="3378200"/>
          <p14:tracePt t="22394" x="2628900" y="3460750"/>
          <p14:tracePt t="22394" x="2635250" y="3536950"/>
          <p14:tracePt t="22410" x="2635250" y="3600450"/>
          <p14:tracePt t="22410" x="2635250" y="3651250"/>
          <p14:tracePt t="22427" x="2641600" y="3689350"/>
          <p14:tracePt t="22427" x="2641600" y="3721100"/>
          <p14:tracePt t="22427" x="2641600" y="3733800"/>
          <p14:tracePt t="22446" x="2641600" y="3727450"/>
          <p14:tracePt t="22461" x="2641600" y="3708400"/>
          <p14:tracePt t="22461" x="2641600" y="3676650"/>
          <p14:tracePt t="22477" x="2641600" y="3625850"/>
          <p14:tracePt t="22477" x="2641600" y="3575050"/>
          <p14:tracePt t="22494" x="2641600" y="3511550"/>
          <p14:tracePt t="22494" x="2641600" y="3441700"/>
          <p14:tracePt t="22510" x="2647950" y="3365500"/>
          <p14:tracePt t="22510" x="2654300" y="3289300"/>
          <p14:tracePt t="22510" x="2660650" y="3206750"/>
          <p14:tracePt t="22529" x="2667000" y="3124200"/>
          <p14:tracePt t="22542" x="2679700" y="3041650"/>
          <p14:tracePt t="22542" x="2705100" y="2876550"/>
          <p14:tracePt t="22561" x="2717800" y="2800350"/>
          <p14:tracePt t="22561" x="2736850" y="2730500"/>
          <p14:tracePt t="22577" x="2749550" y="2660650"/>
          <p14:tracePt t="22577" x="2768600" y="2609850"/>
          <p14:tracePt t="22594" x="2787650" y="2565400"/>
          <p14:tracePt t="22594" x="2800350" y="2533650"/>
          <p14:tracePt t="22594" x="2813050" y="2520950"/>
          <p14:tracePt t="22613" x="2832100" y="2533650"/>
          <p14:tracePt t="22613" x="2844800" y="2559050"/>
          <p14:tracePt t="22628" x="2851150" y="2609850"/>
          <p14:tracePt t="22628" x="2863850" y="2679700"/>
          <p14:tracePt t="22644" x="2870200" y="2762250"/>
          <p14:tracePt t="22644" x="2876550" y="2851150"/>
          <p14:tracePt t="22661" x="2882900" y="2952750"/>
          <p14:tracePt t="22661" x="2895600" y="3143250"/>
          <p14:tracePt t="22678" x="2901950" y="3232150"/>
          <p14:tracePt t="22678" x="2908300" y="3308350"/>
          <p14:tracePt t="22694" x="2908300" y="3378200"/>
          <p14:tracePt t="22694" x="2914650" y="3429000"/>
          <p14:tracePt t="22711" x="2914650" y="3467100"/>
          <p14:tracePt t="22711" x="2921000" y="3492500"/>
          <p14:tracePt t="22728" x="2921000" y="3498850"/>
          <p14:tracePt t="22728" x="2927350" y="3473450"/>
          <p14:tracePt t="22744" x="2933700" y="3441700"/>
          <p14:tracePt t="22744" x="2933700" y="3397250"/>
          <p14:tracePt t="22762" x="2940050" y="3346450"/>
          <p14:tracePt t="22762" x="2946400" y="3282950"/>
          <p14:tracePt t="22778" x="2946400" y="3219450"/>
          <p14:tracePt t="22778" x="2952750" y="3143250"/>
          <p14:tracePt t="22778" x="2965450" y="3067050"/>
          <p14:tracePt t="22797" x="2971800" y="2990850"/>
          <p14:tracePt t="22810" x="2978150" y="2901950"/>
          <p14:tracePt t="22810" x="3003550" y="2730500"/>
          <p14:tracePt t="22830" x="3022600" y="2647950"/>
          <p14:tracePt t="22830" x="3035300" y="2565400"/>
          <p14:tracePt t="22845" x="3054350" y="2489200"/>
          <p14:tracePt t="22845" x="3073400" y="2419350"/>
          <p14:tracePt t="22862" x="3092450" y="2362200"/>
          <p14:tracePt t="22862" x="3111500" y="2324100"/>
          <p14:tracePt t="22878" x="3130550" y="2298700"/>
          <p14:tracePt t="22878" x="3143250" y="2292350"/>
          <p14:tracePt t="22878" x="3155950" y="2311400"/>
          <p14:tracePt t="22897" x="3168650" y="2355850"/>
          <p14:tracePt t="22910" x="3175000" y="2413000"/>
          <p14:tracePt t="22910" x="3187700" y="2584450"/>
          <p14:tracePt t="22928" x="3187700" y="2679700"/>
          <p14:tracePt t="22928" x="3194050" y="2774950"/>
          <p14:tracePt t="22945" x="3194050" y="2876550"/>
          <p14:tracePt t="22945" x="3200400" y="2965450"/>
          <p14:tracePt t="22962" x="3206750" y="3035300"/>
          <p14:tracePt t="22962" x="3219450" y="3149600"/>
          <p14:tracePt t="22979" x="3225800" y="3187700"/>
          <p14:tracePt t="22979" x="3232150" y="3206750"/>
          <p14:tracePt t="22995" x="3238500" y="3219450"/>
          <p14:tracePt t="22995" x="3244850" y="3225800"/>
          <p14:tracePt t="23012" x="3244850" y="3213100"/>
          <p14:tracePt t="23012" x="3251200" y="3194050"/>
          <p14:tracePt t="23029" x="3251200" y="3168650"/>
          <p14:tracePt t="23029" x="3263900" y="3092450"/>
          <p14:tracePt t="23046" x="3263900" y="3048000"/>
          <p14:tracePt t="23046" x="3270250" y="2990850"/>
          <p14:tracePt t="23063" x="3270250" y="2927350"/>
          <p14:tracePt t="23063" x="3276600" y="2863850"/>
          <p14:tracePt t="23079" x="3282950" y="2794000"/>
          <p14:tracePt t="23079" x="3295650" y="2647950"/>
          <p14:tracePt t="23097" x="3302000" y="2571750"/>
          <p14:tracePt t="23097" x="3314700" y="2495550"/>
          <p14:tracePt t="23113" x="3295650" y="2425700"/>
          <p14:tracePt t="23173" x="3314700" y="2381250"/>
          <p14:tracePt t="23181" x="3333750" y="2362200"/>
          <p14:tracePt t="23194" x="3346450" y="2368550"/>
          <p14:tracePt t="23194" x="3378200" y="2451100"/>
          <p14:tracePt t="23213" x="3390900" y="2527300"/>
          <p14:tracePt t="23213" x="3403600" y="2616200"/>
          <p14:tracePt t="23230" x="3441700" y="2717800"/>
          <p14:tracePt t="23230" x="3441700" y="2813050"/>
          <p14:tracePt t="23246" x="3441700" y="2889250"/>
          <p14:tracePt t="23246" x="3448050" y="2959100"/>
          <p14:tracePt t="23246" x="3454400" y="3003550"/>
          <p14:tracePt t="23265" x="3454400" y="3041650"/>
          <p14:tracePt t="23265" x="3460750" y="3060700"/>
          <p14:tracePt t="23280" x="3460750" y="3067050"/>
          <p14:tracePt t="23295" x="3467100" y="3054350"/>
          <p14:tracePt t="23295" x="3467100" y="3035300"/>
          <p14:tracePt t="23313" x="3460750" y="3003550"/>
          <p14:tracePt t="23313" x="3460750" y="2971800"/>
          <p14:tracePt t="23330" x="3460750" y="2933700"/>
          <p14:tracePt t="23330" x="3467100" y="2825750"/>
          <p14:tracePt t="23346" x="3467100" y="2768600"/>
          <p14:tracePt t="23521" x="3594100" y="2965450"/>
          <p14:tracePt t="23529" x="3594100" y="2971800"/>
          <p14:tracePt t="23529" x="3594100" y="2984500"/>
          <p14:tracePt t="23547" x="3600450" y="2990850"/>
          <p14:tracePt t="23547" x="3600450" y="2997200"/>
          <p14:tracePt t="23566" x="3600450" y="2978150"/>
          <p14:tracePt t="23581" x="3600450" y="2959100"/>
          <p14:tracePt t="23581" x="3600450" y="2921000"/>
          <p14:tracePt t="23598" x="3600450" y="2882900"/>
          <p14:tracePt t="23938" x="3632200" y="2921000"/>
          <p14:tracePt t="23947" x="3613150" y="2901950"/>
          <p14:tracePt t="23947" x="3600450" y="2882900"/>
          <p14:tracePt t="23965" x="3575050" y="2857500"/>
          <p14:tracePt t="23965" x="3549650" y="2832100"/>
          <p14:tracePt t="24238" x="2819400" y="3390900"/>
          <p14:tracePt t="24245" x="2813050" y="3403600"/>
          <p14:tracePt t="24250" x="2800350" y="3409950"/>
          <p14:tracePt t="24250" x="2794000" y="3416300"/>
          <p14:tracePt t="24266" x="2781300" y="3422650"/>
          <p14:tracePt t="24266" x="2768600" y="3422650"/>
          <p14:tracePt t="24283" x="2749550" y="3422650"/>
          <p14:tracePt t="24283" x="2736850" y="3416300"/>
          <p14:tracePt t="24300" x="2717800" y="3403600"/>
          <p14:tracePt t="24300" x="2686050" y="3378200"/>
          <p14:tracePt t="24317" x="2667000" y="3359150"/>
          <p14:tracePt t="24317" x="2647950" y="3340100"/>
          <p14:tracePt t="24334" x="2635250" y="3321050"/>
          <p14:tracePt t="24334" x="2622550" y="3302000"/>
          <p14:tracePt t="24350" x="2603500" y="3289300"/>
          <p14:tracePt t="24350" x="2590800" y="3263900"/>
          <p14:tracePt t="24367" x="2578100" y="3251200"/>
          <p14:tracePt t="24367" x="2571750" y="3232150"/>
          <p14:tracePt t="24367" x="2565400" y="3219450"/>
          <p14:tracePt t="24386" x="2559050" y="3206750"/>
          <p14:tracePt t="24398" x="2552700" y="3200400"/>
          <p14:tracePt t="24398" x="2546350" y="3194050"/>
          <p14:tracePt t="24417" x="2546350" y="3187700"/>
          <p14:tracePt t="24417" x="2552700" y="3194050"/>
          <p14:tracePt t="24434" x="2559050" y="3200400"/>
          <p14:tracePt t="24755" x="2482850" y="4133850"/>
          <p14:tracePt t="24767" x="2463800" y="4159250"/>
          <p14:tracePt t="24767" x="2425700" y="4216400"/>
          <p14:tracePt t="24786" x="2393950" y="4248150"/>
          <p14:tracePt t="24786" x="2362200" y="4279900"/>
          <p14:tracePt t="24802" x="2330450" y="4305300"/>
          <p14:tracePt t="24802" x="2298700" y="4318000"/>
          <p14:tracePt t="24818" x="2260600" y="4330700"/>
          <p14:tracePt t="24818" x="2222500" y="4330700"/>
          <p14:tracePt t="24818" x="2178050" y="4324350"/>
          <p14:tracePt t="24838" x="2133600" y="4318000"/>
          <p14:tracePt t="24850" x="2089150" y="4298950"/>
          <p14:tracePt t="24850" x="1981200" y="4241800"/>
          <p14:tracePt t="24868" x="1924050" y="4203700"/>
          <p14:tracePt t="24868" x="1866900" y="4152900"/>
          <p14:tracePt t="24886" x="1803400" y="4095750"/>
          <p14:tracePt t="24886" x="1746250" y="4032250"/>
          <p14:tracePt t="24902" x="1682750" y="3968750"/>
          <p14:tracePt t="24902" x="1619250" y="3892550"/>
          <p14:tracePt t="24919" x="1555750" y="3816350"/>
          <p14:tracePt t="24919" x="1435100" y="3670300"/>
          <p14:tracePt t="24936" x="1377950" y="3613150"/>
          <p14:tracePt t="24936" x="1327150" y="3556000"/>
          <p14:tracePt t="24952" x="1282700" y="3517900"/>
          <p14:tracePt t="24952" x="1238250" y="3492500"/>
          <p14:tracePt t="24969" x="1206500" y="3479800"/>
          <p14:tracePt t="24969" x="1149350" y="3524250"/>
          <p14:tracePt t="24987" x="1130300" y="3575050"/>
          <p14:tracePt t="24987" x="1117600" y="3644900"/>
          <p14:tracePt t="25003" x="1104900" y="3740150"/>
          <p14:tracePt t="25003" x="1098550" y="3848100"/>
          <p14:tracePt t="25019" x="1098550" y="3968750"/>
          <p14:tracePt t="25019" x="1104900" y="4095750"/>
          <p14:tracePt t="25037" x="1111250" y="4229100"/>
          <p14:tracePt t="25037" x="1123950" y="4470400"/>
          <p14:tracePt t="25054" x="1130300" y="4572000"/>
          <p14:tracePt t="25054" x="1136650" y="4654550"/>
          <p14:tracePt t="25070" x="1136650" y="4718050"/>
          <p14:tracePt t="25070" x="1136650" y="4762500"/>
          <p14:tracePt t="25087" x="1136650" y="4787900"/>
          <p14:tracePt t="25087" x="1130300" y="4800600"/>
          <p14:tracePt t="25103" x="1123950" y="4781550"/>
          <p14:tracePt t="25117" x="1111250" y="4756150"/>
          <p14:tracePt t="25117" x="1098550" y="4724400"/>
          <p14:tracePt t="25117" x="1085850" y="4686300"/>
          <p14:tracePt t="25139" x="1073150" y="4635500"/>
          <p14:tracePt t="25139" x="1060450" y="4584700"/>
          <p14:tracePt t="25154" x="1047750" y="4527550"/>
          <p14:tracePt t="25154" x="1035050" y="4470400"/>
          <p14:tracePt t="25171" x="1022350" y="4406900"/>
          <p14:tracePt t="25171" x="1009650" y="4349750"/>
          <p14:tracePt t="25171" x="996950" y="4298950"/>
          <p14:tracePt t="25189" x="990600" y="4254500"/>
          <p14:tracePt t="25201" x="984250" y="4229100"/>
          <p14:tracePt t="25201" x="984250" y="4216400"/>
          <p14:tracePt t="25221" x="996950" y="4235450"/>
          <p14:tracePt t="25221" x="1003300" y="4273550"/>
          <p14:tracePt t="25237" x="1022350" y="4324350"/>
          <p14:tracePt t="25237" x="1041400" y="4387850"/>
          <p14:tracePt t="25253" x="1060450" y="4451350"/>
          <p14:tracePt t="25253" x="1079500" y="4514850"/>
          <p14:tracePt t="25270" x="1104900" y="4578350"/>
          <p14:tracePt t="25270" x="1155700" y="4679950"/>
          <p14:tracePt t="25287" x="1187450" y="4718050"/>
          <p14:tracePt t="25287" x="1212850" y="4737100"/>
          <p14:tracePt t="25303" x="1238250" y="4743450"/>
          <p14:tracePt t="25303" x="1270000" y="4730750"/>
          <p14:tracePt t="25320" x="1301750" y="4711700"/>
          <p14:tracePt t="25320" x="1333500" y="4673600"/>
          <p14:tracePt t="25338" x="1365250" y="4622800"/>
          <p14:tracePt t="25338" x="1435100" y="4483100"/>
          <p14:tracePt t="25354" x="1466850" y="4400550"/>
          <p14:tracePt t="25354" x="1498600" y="4318000"/>
          <p14:tracePt t="25371" x="1536700" y="4216400"/>
          <p14:tracePt t="25371" x="1568450" y="4121150"/>
          <p14:tracePt t="25388" x="1606550" y="4013200"/>
          <p14:tracePt t="25388" x="1638300" y="3905250"/>
          <p14:tracePt t="25388" x="1676400" y="3797300"/>
          <p14:tracePt t="25406" x="1708150" y="3689350"/>
          <p14:tracePt t="25419" x="1746250" y="3594100"/>
          <p14:tracePt t="25419" x="1816100" y="3422650"/>
          <p14:tracePt t="25438" x="1854200" y="3365500"/>
          <p14:tracePt t="25438" x="1885950" y="3321050"/>
          <p14:tracePt t="25454" x="1924050" y="3302000"/>
          <p14:tracePt t="25454" x="1955800" y="3314700"/>
          <p14:tracePt t="25471" x="1987550" y="3340100"/>
          <p14:tracePt t="25471" x="2019300" y="3384550"/>
          <p14:tracePt t="25471" x="2051050" y="3448050"/>
          <p14:tracePt t="25490" x="2082800" y="3517900"/>
          <p14:tracePt t="25502" x="2108200" y="3594100"/>
          <p14:tracePt t="25502" x="2133600" y="3670300"/>
          <p14:tracePt t="25522" x="2190750" y="3803650"/>
          <p14:tracePt t="25522" x="2216150" y="3860800"/>
          <p14:tracePt t="25538" x="2241550" y="3905250"/>
          <p14:tracePt t="25538" x="2260600" y="3930650"/>
          <p14:tracePt t="25555" x="2286000" y="3949700"/>
          <p14:tracePt t="25555" x="2305050" y="3962400"/>
          <p14:tracePt t="25555" x="2317750" y="3956050"/>
          <p14:tracePt t="25574" x="2330450" y="3943350"/>
          <p14:tracePt t="25574" x="2343150" y="3917950"/>
          <p14:tracePt t="25588" x="2355850" y="3879850"/>
          <p14:tracePt t="25588" x="2362200" y="3829050"/>
          <p14:tracePt t="25605" x="2368550" y="3765550"/>
          <p14:tracePt t="25605" x="2374900" y="3695700"/>
          <p14:tracePt t="25621" x="2387600" y="3613150"/>
          <p14:tracePt t="25621" x="2393950" y="3524250"/>
          <p14:tracePt t="25638" x="2400300" y="3429000"/>
          <p14:tracePt t="25638" x="2419350" y="3244850"/>
          <p14:tracePt t="25655" x="2425700" y="3155950"/>
          <p14:tracePt t="25655" x="2438400" y="3073400"/>
          <p14:tracePt t="25671" x="2451100" y="3003550"/>
          <p14:tracePt t="25671" x="2463800" y="2959100"/>
          <p14:tracePt t="25689" x="2476500" y="2927350"/>
          <p14:tracePt t="25689" x="2489200" y="2921000"/>
          <p14:tracePt t="25706" x="2508250" y="2978150"/>
          <p14:tracePt t="25706" x="2520950" y="3041650"/>
          <p14:tracePt t="25722" x="2527300" y="3124200"/>
          <p14:tracePt t="25722" x="2540000" y="3219450"/>
          <p14:tracePt t="25739" x="2546350" y="3321050"/>
          <p14:tracePt t="25739" x="2559050" y="3422650"/>
          <p14:tracePt t="25755" x="2571750" y="3524250"/>
          <p14:tracePt t="25755" x="2584450" y="3606800"/>
          <p14:tracePt t="25755" x="2603500" y="3683000"/>
          <p14:tracePt t="25774" x="2616200" y="3740150"/>
          <p14:tracePt t="25787" x="2628900" y="3778250"/>
          <p14:tracePt t="25787" x="2654300" y="3810000"/>
          <p14:tracePt t="25806" x="2667000" y="3797300"/>
          <p14:tracePt t="25806" x="2673350" y="3778250"/>
          <p14:tracePt t="25822" x="2686050" y="3740150"/>
          <p14:tracePt t="25822" x="2698750" y="3689350"/>
          <p14:tracePt t="25839" x="2705100" y="3632200"/>
          <p14:tracePt t="25839" x="2711450" y="3562350"/>
          <p14:tracePt t="25839" x="2724150" y="3479800"/>
          <p14:tracePt t="25858" x="2730500" y="3397250"/>
          <p14:tracePt t="25870" x="2743200" y="3308350"/>
          <p14:tracePt t="25870" x="2768600" y="3111500"/>
          <p14:tracePt t="25889" x="2781300" y="3009900"/>
          <p14:tracePt t="25889" x="2800350" y="2908300"/>
          <p14:tracePt t="25906" x="2825750" y="2806700"/>
          <p14:tracePt t="25906" x="2851150" y="2711450"/>
          <p14:tracePt t="25922" x="2876550" y="2622550"/>
          <p14:tracePt t="25922" x="2901950" y="2546350"/>
          <p14:tracePt t="25939" x="2927350" y="2476500"/>
          <p14:tracePt t="25939" x="2978150" y="2413000"/>
          <p14:tracePt t="25955" x="3003550" y="2425700"/>
          <p14:tracePt t="25955" x="3016250" y="2457450"/>
          <p14:tracePt t="25972" x="3035300" y="2527300"/>
          <p14:tracePt t="25972" x="3048000" y="2616200"/>
          <p14:tracePt t="25990" x="3054350" y="2724150"/>
          <p14:tracePt t="25990" x="3073400" y="2971800"/>
          <p14:tracePt t="26006" x="3086100" y="3098800"/>
          <p14:tracePt t="26006" x="3092450" y="3206750"/>
          <p14:tracePt t="26022" x="3105150" y="3308350"/>
          <p14:tracePt t="26022" x="3124200" y="3390900"/>
          <p14:tracePt t="26039" x="3136900" y="3454400"/>
          <p14:tracePt t="26039" x="3155950" y="3505200"/>
          <p14:tracePt t="26056" x="3168650" y="3530600"/>
          <p14:tracePt t="26056" x="3194050" y="3543300"/>
          <p14:tracePt t="26075" x="3200400" y="3524250"/>
          <p14:tracePt t="26075" x="3206750" y="3492500"/>
          <p14:tracePt t="26090" x="3219450" y="3448050"/>
          <p14:tracePt t="26090" x="3219450" y="3397250"/>
          <p14:tracePt t="26106" x="3225800" y="3333750"/>
          <p14:tracePt t="26106" x="3232150" y="3257550"/>
          <p14:tracePt t="26123" x="3238500" y="3168650"/>
          <p14:tracePt t="26123" x="3251200" y="3079750"/>
          <p14:tracePt t="26123" x="3263900" y="2984500"/>
          <p14:tracePt t="26142" x="3276600" y="2876550"/>
          <p14:tracePt t="26142" x="3295650" y="2768600"/>
          <p14:tracePt t="26318" x="3708400" y="2946400"/>
          <p14:tracePt t="26342" x="3714750" y="2933700"/>
          <p14:tracePt t="26349" x="3714750" y="2908300"/>
          <p14:tracePt t="26355" x="3721100" y="2876550"/>
          <p14:tracePt t="26355" x="3727450" y="2832100"/>
          <p14:tracePt t="26374" x="3733800" y="2781300"/>
          <p14:tracePt t="26374" x="3740150" y="2724150"/>
          <p14:tracePt t="26626" x="3784600" y="2971800"/>
          <p14:tracePt t="26657" x="3784600" y="2965450"/>
          <p14:tracePt t="26665" x="3778250" y="2959100"/>
          <p14:tracePt t="26678" x="3778250" y="2952750"/>
          <p14:tracePt t="26690" x="3778250" y="2946400"/>
          <p14:tracePt t="26690" x="3771900" y="2940050"/>
          <p14:tracePt t="26690" x="3771900" y="2927350"/>
          <p14:tracePt t="26711" x="3771900" y="2921000"/>
          <p14:tracePt t="26726" x="3771900" y="2914650"/>
          <p14:tracePt t="26726" x="3771900" y="2908300"/>
          <p14:tracePt t="28999" x="5911850" y="5270500"/>
          <p14:tracePt t="29026" x="5911850" y="5276850"/>
          <p14:tracePt t="29034" x="5911850" y="5283200"/>
          <p14:tracePt t="29034" x="5911850" y="5295900"/>
          <p14:tracePt t="29050" x="5911850" y="5302250"/>
          <p14:tracePt t="29050" x="5905500" y="5308600"/>
          <p14:tracePt t="29067" x="5905500" y="5321300"/>
          <p14:tracePt t="29067" x="5905500" y="5327650"/>
          <p14:tracePt t="29083" x="5899150" y="5334000"/>
          <p14:tracePt t="29083" x="5892800" y="5340350"/>
          <p14:tracePt t="29083" x="5886450" y="5346700"/>
          <p14:tracePt t="29102" x="5880100" y="5353050"/>
          <p14:tracePt t="29115" x="5873750" y="5359400"/>
          <p14:tracePt t="29115" x="5861050" y="5372100"/>
          <p14:tracePt t="29135" x="5854700" y="5372100"/>
          <p14:tracePt t="29135" x="5842000" y="5384800"/>
          <p14:tracePt t="29150" x="5835650" y="5384800"/>
          <p14:tracePt t="29150" x="5822950" y="5391150"/>
          <p14:tracePt t="29150" x="5810250" y="5384800"/>
          <p14:tracePt t="29171" x="5797550" y="5391150"/>
          <p14:tracePt t="29182" x="5784850" y="5391150"/>
          <p14:tracePt t="29182" x="5772150" y="5391150"/>
          <p14:tracePt t="29182" x="5759450" y="5391150"/>
          <p14:tracePt t="29203" x="5740400" y="5391150"/>
          <p14:tracePt t="29203" x="5721350" y="5391150"/>
          <p14:tracePt t="29217" x="5702300" y="5391150"/>
          <p14:tracePt t="29217" x="5683250" y="5397500"/>
          <p14:tracePt t="29234" x="5657850" y="5397500"/>
          <p14:tracePt t="29234" x="5638800" y="5403850"/>
          <p14:tracePt t="29250" x="5613400" y="5410200"/>
          <p14:tracePt t="29250" x="5556250" y="5416550"/>
          <p14:tracePt t="29267" x="5530850" y="5416550"/>
          <p14:tracePt t="29267" x="5499100" y="5416550"/>
          <p14:tracePt t="29284" x="5473700" y="5416550"/>
          <p14:tracePt t="29284" x="5454650" y="5416550"/>
          <p14:tracePt t="29301" x="5429250" y="5416550"/>
          <p14:tracePt t="29301" x="5410200" y="5410200"/>
          <p14:tracePt t="29317" x="5391150" y="5403850"/>
          <p14:tracePt t="29317" x="5365750" y="5397500"/>
          <p14:tracePt t="29334" x="5353050" y="5391150"/>
          <p14:tracePt t="29334" x="5334000" y="5391150"/>
          <p14:tracePt t="29352" x="5327650" y="5391150"/>
          <p14:tracePt t="29352" x="5314950" y="5391150"/>
          <p14:tracePt t="29368" x="5302250" y="5391150"/>
          <p14:tracePt t="29368" x="5289550" y="5391150"/>
          <p14:tracePt t="29368" x="5276850" y="5391150"/>
          <p14:tracePt t="29387" x="5270500" y="5391150"/>
          <p14:tracePt t="29399" x="5257800" y="5391150"/>
          <p14:tracePt t="29399" x="5245100" y="5384800"/>
          <p14:tracePt t="29419" x="5219700" y="5372100"/>
          <p14:tracePt t="29419" x="5207000" y="5372100"/>
          <p14:tracePt t="29435" x="5194300" y="5365750"/>
          <p14:tracePt t="29435" x="5181600" y="5365750"/>
          <p14:tracePt t="29451" x="5168900" y="5359400"/>
          <p14:tracePt t="29451" x="5156200" y="5359400"/>
          <p14:tracePt t="29468" x="5143500" y="5359400"/>
          <p14:tracePt t="29468" x="5137150" y="5359400"/>
          <p14:tracePt t="29468" x="5130800" y="5359400"/>
          <p14:tracePt t="29488" x="5118100" y="5359400"/>
          <p14:tracePt t="29499" x="5111750" y="5359400"/>
          <p14:tracePt t="29499" x="5099050" y="5365750"/>
          <p14:tracePt t="29518" x="5092700" y="5372100"/>
          <p14:tracePt t="29533" x="5092700" y="5378450"/>
          <p14:tracePt t="29550" x="5099050" y="5378450"/>
          <p14:tracePt t="29590" x="5105400" y="5372100"/>
          <p14:tracePt t="29606" x="5111750" y="5372100"/>
          <p14:tracePt t="29618" x="5118100" y="5365750"/>
          <p14:tracePt t="29634" x="5124450" y="5365750"/>
          <p14:tracePt t="29649" x="5137150" y="5365750"/>
          <p14:tracePt t="29666" x="5143500" y="5365750"/>
          <p14:tracePt t="29687" x="5156200" y="5365750"/>
          <p14:tracePt t="29702" x="5162550" y="5365750"/>
          <p14:tracePt t="29718" x="5168900" y="5372100"/>
          <p14:tracePt t="29778" x="5175250" y="5372100"/>
          <p14:tracePt t="29802" x="5181600" y="5372100"/>
          <p14:tracePt t="29822" x="5187950" y="5378450"/>
          <p14:tracePt t="29846" x="5194300" y="5378450"/>
          <p14:tracePt t="29858" x="5194300" y="5372100"/>
          <p14:tracePt t="29874" x="5200650" y="5378450"/>
          <p14:tracePt t="29890" x="5207000" y="5378450"/>
          <p14:tracePt t="29906" x="5213350" y="5378450"/>
          <p14:tracePt t="29918" x="5219700" y="5378450"/>
          <p14:tracePt t="29934" x="5226050" y="5372100"/>
          <p14:tracePt t="29951" x="5232400" y="5372100"/>
          <p14:tracePt t="29968" x="5238750" y="5365750"/>
          <p14:tracePt t="29985" x="5245100" y="5365750"/>
          <p14:tracePt t="30002" x="5251450" y="5365750"/>
          <p14:tracePt t="30018" x="5257800" y="5365750"/>
          <p14:tracePt t="30035" x="5264150" y="5365750"/>
          <p14:tracePt t="30052" x="5270500" y="5365750"/>
          <p14:tracePt t="30069" x="5276850" y="5365750"/>
          <p14:tracePt t="30088" x="5283200" y="5365750"/>
          <p14:tracePt t="30114" x="5289550" y="5365750"/>
          <p14:tracePt t="30158" x="5295900" y="5365750"/>
          <p14:tracePt t="30174" x="5302250" y="5359400"/>
          <p14:tracePt t="30190" x="5308600" y="5359400"/>
          <p14:tracePt t="30206" x="5314950" y="5353050"/>
          <p14:tracePt t="30218" x="5321300" y="5346700"/>
          <p14:tracePt t="30234" x="5327650" y="5346700"/>
          <p14:tracePt t="30250" x="5334000" y="5346700"/>
          <p14:tracePt t="30266" x="5340350" y="5346700"/>
          <p14:tracePt t="30278" x="5346700" y="5340350"/>
          <p14:tracePt t="30294" x="5353050" y="5340350"/>
          <p14:tracePt t="30310" x="5359400" y="5340350"/>
          <p14:tracePt t="30338" x="5365750" y="5340350"/>
          <p14:tracePt t="30362" x="5372100" y="5340350"/>
          <p14:tracePt t="30386" x="5378450" y="5340350"/>
          <p14:tracePt t="30398" x="5384800" y="5334000"/>
          <p14:tracePt t="30430" x="5391150" y="5327650"/>
          <p14:tracePt t="30446" x="5397500" y="5327650"/>
          <p14:tracePt t="30458" x="5403850" y="5321300"/>
          <p14:tracePt t="30474" x="5410200" y="5321300"/>
          <p14:tracePt t="30491" x="5416550" y="5314950"/>
          <p14:tracePt t="30566" x="5410200" y="5321300"/>
          <p14:tracePt t="30626" x="5410200" y="5327650"/>
          <p14:tracePt t="30646" x="5416550" y="5334000"/>
          <p14:tracePt t="30730" x="5416550" y="5340350"/>
          <p14:tracePt t="30758" x="5416550" y="5346700"/>
          <p14:tracePt t="30774" x="5416550" y="5353050"/>
          <p14:tracePt t="30826" x="5410200" y="5359400"/>
          <p14:tracePt t="30858" x="5403850" y="5365750"/>
          <p14:tracePt t="30902" x="5403850" y="5372100"/>
          <p14:tracePt t="31022" x="5410200" y="5372100"/>
          <p14:tracePt t="31090" x="5410200" y="5365750"/>
          <p14:tracePt t="31151" x="5410200" y="5372100"/>
          <p14:tracePt t="31202" x="5410200" y="5378450"/>
          <p14:tracePt t="31234" x="5416550" y="5372100"/>
          <p14:tracePt t="31442" x="5416550" y="5365750"/>
          <p14:tracePt t="31606" x="5422900" y="5365750"/>
          <p14:tracePt t="31714" x="5429250" y="5359400"/>
          <p14:tracePt t="31743" x="5435600" y="5359400"/>
          <p14:tracePt t="31787" x="5429250" y="5365750"/>
          <p14:tracePt t="31838" x="5422900" y="5372100"/>
          <p14:tracePt t="31879" x="5416550" y="5378450"/>
          <p14:tracePt t="31899" x="5416550" y="5384800"/>
          <p14:tracePt t="31923" x="5410200" y="5384800"/>
          <p14:tracePt t="31947" x="5403850" y="5391150"/>
          <p14:tracePt t="31974" x="5397500" y="5384800"/>
          <p14:tracePt t="32087" x="5403850" y="5378450"/>
          <p14:tracePt t="32246" x="5397500" y="5384800"/>
          <p14:tracePt t="32319" x="5391150" y="5391150"/>
          <p14:tracePt t="32351" x="5391150" y="5397500"/>
          <p14:tracePt t="32358" x="5391150" y="5391150"/>
          <p14:tracePt t="32447" x="5397500" y="5384800"/>
          <p14:tracePt t="32522" x="5397500" y="5378450"/>
          <p14:tracePt t="32555" x="5403850" y="5378450"/>
          <p14:tracePt t="32615" x="5410200" y="5378450"/>
          <p14:tracePt t="32635" x="5416550" y="5372100"/>
          <p14:tracePt t="32651" x="5422900" y="5365750"/>
          <p14:tracePt t="32667" x="5429250" y="5359400"/>
          <p14:tracePt t="32679" x="5441950" y="5359400"/>
          <p14:tracePt t="32695" x="5448300" y="5353050"/>
          <p14:tracePt t="32710" x="5454650" y="5353050"/>
          <p14:tracePt t="32726" x="5461000" y="5346700"/>
          <p14:tracePt t="32735" x="5467350" y="5346700"/>
          <p14:tracePt t="32744" x="5473700" y="5346700"/>
          <p14:tracePt t="32744" x="5486400" y="5353050"/>
          <p14:tracePt t="32763" x="5492750" y="5353050"/>
          <p14:tracePt t="32763" x="5505450" y="5353050"/>
          <p14:tracePt t="32780" x="5518150" y="5346700"/>
          <p14:tracePt t="32780" x="5530850" y="5346700"/>
          <p14:tracePt t="32796" x="5543550" y="5346700"/>
          <p14:tracePt t="32796" x="5556250" y="5346700"/>
          <p14:tracePt t="32813" x="5568950" y="5340350"/>
          <p14:tracePt t="32813" x="5588000" y="5340350"/>
          <p14:tracePt t="32813" x="5600700" y="5334000"/>
          <p14:tracePt t="32832" x="5619750" y="5334000"/>
          <p14:tracePt t="32844" x="5632450" y="5327650"/>
          <p14:tracePt t="32844" x="5670550" y="5314950"/>
          <p14:tracePt t="32863" x="5689600" y="5308600"/>
          <p14:tracePt t="32863" x="5708650" y="5308600"/>
          <p14:tracePt t="32880" x="5727700" y="5295900"/>
          <p14:tracePt t="32880" x="5746750" y="5289550"/>
          <p14:tracePt t="32897" x="5772150" y="5283200"/>
          <p14:tracePt t="32897" x="5791200" y="5276850"/>
          <p14:tracePt t="32897" x="5816600" y="5276850"/>
          <p14:tracePt t="32916" x="5835650" y="5264150"/>
          <p14:tracePt t="32916" x="5854700" y="5257800"/>
          <p14:tracePt t="32930" x="5880100" y="5251450"/>
          <p14:tracePt t="32930" x="5899150" y="5251450"/>
          <p14:tracePt t="32947" x="5924550" y="5245100"/>
          <p14:tracePt t="32947" x="5943600" y="5238750"/>
          <p14:tracePt t="32963" x="5962650" y="5232400"/>
          <p14:tracePt t="32963" x="6007100" y="5219700"/>
          <p14:tracePt t="32980" x="6026150" y="5219700"/>
          <p14:tracePt t="32980" x="6045200" y="5213350"/>
          <p14:tracePt t="32997" x="6064250" y="5207000"/>
          <p14:tracePt t="32997" x="6083300" y="5207000"/>
          <p14:tracePt t="33014" x="6108700" y="5200650"/>
          <p14:tracePt t="33014" x="6121400" y="5194300"/>
          <p14:tracePt t="33030" x="6140450" y="5187950"/>
          <p14:tracePt t="33030" x="6178550" y="5168900"/>
          <p14:tracePt t="33047" x="6191250" y="5168900"/>
          <p14:tracePt t="33047" x="6203950" y="5162550"/>
          <p14:tracePt t="33064" x="6216650" y="5156200"/>
          <p14:tracePt t="33064" x="6229350" y="5156200"/>
          <p14:tracePt t="33080" x="6242050" y="5156200"/>
          <p14:tracePt t="33080" x="6254750" y="5156200"/>
          <p14:tracePt t="33080" x="6261100" y="5156200"/>
          <p14:tracePt t="33099" x="6273800" y="5156200"/>
          <p14:tracePt t="33112" x="6280150" y="5149850"/>
          <p14:tracePt t="33112" x="6286500" y="5149850"/>
          <p14:tracePt t="33132" x="6299200" y="5143500"/>
          <p14:tracePt t="33132" x="6305550" y="5137150"/>
          <p14:tracePt t="33148" x="6311900" y="5137150"/>
          <p14:tracePt t="33162" x="6311900" y="5130800"/>
          <p14:tracePt t="33179" x="6299200" y="5130800"/>
          <p14:tracePt t="33243" x="6292850" y="5130800"/>
          <p14:tracePt t="33259" x="6286500" y="5130800"/>
          <p14:tracePt t="33267" x="6280150" y="5130800"/>
          <p14:tracePt t="33279" x="6273800" y="5130800"/>
          <p14:tracePt t="33296" x="6267450" y="5130800"/>
          <p14:tracePt t="33335" x="6261100" y="5130800"/>
          <p14:tracePt t="33371" x="6254750" y="5130800"/>
          <p14:tracePt t="33387" x="6242050" y="5130800"/>
          <p14:tracePt t="33399" x="6235700" y="5124450"/>
          <p14:tracePt t="33407" x="6229350" y="5124450"/>
          <p14:tracePt t="33423" x="6216650" y="5118100"/>
          <p14:tracePt t="33432" x="6210300" y="5118100"/>
          <p14:tracePt t="33432" x="6197600" y="5111750"/>
          <p14:tracePt t="33448" x="6191250" y="5111750"/>
          <p14:tracePt t="33448" x="6178550" y="5111750"/>
          <p14:tracePt t="33448" x="6165850" y="5105400"/>
          <p14:tracePt t="33468" x="6146800" y="5105400"/>
          <p14:tracePt t="33480" x="6134100" y="5105400"/>
          <p14:tracePt t="33480" x="6102350" y="5105400"/>
          <p14:tracePt t="33500" x="6083300" y="5105400"/>
          <p14:tracePt t="33500" x="6070600" y="5105400"/>
          <p14:tracePt t="33516" x="6051550" y="5105400"/>
          <p14:tracePt t="33516" x="6038850" y="5111750"/>
          <p14:tracePt t="33532" x="6019800" y="5118100"/>
          <p14:tracePt t="33532" x="6007100" y="5124450"/>
          <p14:tracePt t="33532" x="5994400" y="5130800"/>
          <p14:tracePt t="33551" x="5975350" y="5137150"/>
          <p14:tracePt t="33564" x="5962650" y="5143500"/>
          <p14:tracePt t="33564" x="5937250" y="5168900"/>
          <p14:tracePt t="33582" x="5924550" y="5175250"/>
          <p14:tracePt t="33582" x="5911850" y="5194300"/>
          <p14:tracePt t="33599" x="5899150" y="5200650"/>
          <p14:tracePt t="33599" x="5892800" y="5219700"/>
          <p14:tracePt t="33616" x="5880100" y="5232400"/>
          <p14:tracePt t="33616" x="5867400" y="5251450"/>
          <p14:tracePt t="33632" x="5861050" y="5270500"/>
          <p14:tracePt t="33632" x="5842000" y="5295900"/>
          <p14:tracePt t="33649" x="5835650" y="5314950"/>
          <p14:tracePt t="33649" x="5822950" y="5334000"/>
          <p14:tracePt t="33666" x="5816600" y="5353050"/>
          <p14:tracePt t="33666" x="5810250" y="5372100"/>
          <p14:tracePt t="33682" x="5803900" y="5384800"/>
          <p14:tracePt t="33682" x="5784850" y="5410200"/>
          <p14:tracePt t="33700" x="5778500" y="5422900"/>
          <p14:tracePt t="33700" x="5765800" y="5435600"/>
          <p14:tracePt t="33716" x="5759450" y="5448300"/>
          <p14:tracePt t="33716" x="5753100" y="5454650"/>
          <p14:tracePt t="33733" x="5740400" y="5461000"/>
          <p14:tracePt t="33733" x="5734050" y="5473700"/>
          <p14:tracePt t="33749" x="5721350" y="5473700"/>
          <p14:tracePt t="33749" x="5715000" y="5480050"/>
          <p14:tracePt t="33749" x="5708650" y="5486400"/>
          <p14:tracePt t="33769" x="5702300" y="5486400"/>
          <p14:tracePt t="33769" x="5695950" y="5492750"/>
          <p14:tracePt t="33783" x="5689600" y="5492750"/>
          <p14:tracePt t="33800" x="5683250" y="5492750"/>
          <p14:tracePt t="33815" x="5676900" y="5499100"/>
          <p14:tracePt t="33836" x="5670550" y="5505450"/>
          <p14:tracePt t="33852" x="5664200" y="5505450"/>
          <p14:tracePt t="33868" x="5651500" y="5505450"/>
          <p14:tracePt t="33881" x="5651500" y="5511800"/>
          <p14:tracePt t="33881" x="5645150" y="5511800"/>
          <p14:tracePt t="33900" x="5638800" y="5511800"/>
          <p14:tracePt t="33900" x="5632450" y="5511800"/>
          <p14:tracePt t="33917" x="5626100" y="5511800"/>
          <p14:tracePt t="33917" x="5619750" y="5511800"/>
          <p14:tracePt t="33917" x="5613400" y="5511800"/>
          <p14:tracePt t="33936" x="5607050" y="5511800"/>
          <p14:tracePt t="33936" x="5600700" y="5511800"/>
          <p14:tracePt t="33950" x="5594350" y="5511800"/>
          <p14:tracePt t="33950" x="5588000" y="5511800"/>
          <p14:tracePt t="33968" x="5581650" y="5511800"/>
          <p14:tracePt t="33968" x="5575300" y="5511800"/>
          <p14:tracePt t="33984" x="5568950" y="5511800"/>
          <p14:tracePt t="33984" x="5556250" y="5511800"/>
          <p14:tracePt t="34001" x="5549900" y="5511800"/>
          <p14:tracePt t="34001" x="5537200" y="5511800"/>
          <p14:tracePt t="34017" x="5530850" y="5511800"/>
          <p14:tracePt t="34017" x="5524500" y="5511800"/>
          <p14:tracePt t="34034" x="5518150" y="5511800"/>
          <p14:tracePt t="34034" x="5511800" y="5511800"/>
          <p14:tracePt t="34051" x="5511800" y="5505450"/>
          <p14:tracePt t="34051" x="5499100" y="5505450"/>
          <p14:tracePt t="34068" x="5492750" y="5511800"/>
          <p14:tracePt t="34083" x="5486400" y="5505450"/>
          <p14:tracePt t="34099" x="5480050" y="5511800"/>
          <p14:tracePt t="34116" x="5467350" y="5505450"/>
          <p14:tracePt t="34133" x="5461000" y="5505450"/>
          <p14:tracePt t="34151" x="5454650" y="5505450"/>
          <p14:tracePt t="34151" x="5448300" y="5505450"/>
          <p14:tracePt t="34168" x="5448300" y="5511800"/>
          <p14:tracePt t="34219" x="5454650" y="5505450"/>
          <p14:tracePt t="34279" x="5448300" y="5505450"/>
          <p14:tracePt t="34307" x="5448300" y="5499100"/>
          <p14:tracePt t="34331" x="5448300" y="5492750"/>
          <p14:tracePt t="34347" x="5441950" y="5486400"/>
          <p14:tracePt t="34375" x="5435600" y="5486400"/>
          <p14:tracePt t="34407" x="5429250" y="5480050"/>
          <p14:tracePt t="34451" x="5435600" y="5473700"/>
          <p14:tracePt t="34475" x="5435600" y="5467350"/>
          <p14:tracePt t="34487" x="5441950" y="5461000"/>
          <p14:tracePt t="34503" x="5448300" y="5461000"/>
          <p14:tracePt t="34527" x="5448300" y="5467350"/>
          <p14:tracePt t="34639" x="5441950" y="5473700"/>
          <p14:tracePt t="34656" x="5435600" y="5480050"/>
          <p14:tracePt t="34675" x="5429250" y="5486400"/>
          <p14:tracePt t="34699" x="5422900" y="5486400"/>
          <p14:tracePt t="34715" x="5416550" y="5486400"/>
          <p14:tracePt t="34751" x="5410200" y="5492750"/>
          <p14:tracePt t="34863" x="5403850" y="5499100"/>
          <p14:tracePt t="34887" x="5397500" y="5499100"/>
          <p14:tracePt t="34907" x="5391150" y="5505450"/>
          <p14:tracePt t="34931" x="5391150" y="5499100"/>
          <p14:tracePt t="35075" x="5384800" y="5499100"/>
          <p14:tracePt t="35247" x="5384800" y="5505450"/>
          <p14:tracePt t="35319" x="5391150" y="5505450"/>
          <p14:tracePt t="35359" x="5397500" y="5499100"/>
          <p14:tracePt t="35379" x="5403850" y="5492750"/>
          <p14:tracePt t="35395" x="5410200" y="5492750"/>
          <p14:tracePt t="35411" x="5416550" y="5492750"/>
          <p14:tracePt t="35419" x="5429250" y="5492750"/>
          <p14:tracePt t="35428" x="5441950" y="5486400"/>
          <p14:tracePt t="35437" x="5448300" y="5486400"/>
          <p14:tracePt t="35437" x="5473700" y="5480050"/>
          <p14:tracePt t="35456" x="5492750" y="5473700"/>
          <p14:tracePt t="35456" x="5511800" y="5467350"/>
          <p14:tracePt t="35472" x="5524500" y="5461000"/>
          <p14:tracePt t="35472" x="5543550" y="5461000"/>
          <p14:tracePt t="35489" x="5562600" y="5454650"/>
          <p14:tracePt t="35489" x="5581650" y="5448300"/>
          <p14:tracePt t="35489" x="5607050" y="5448300"/>
          <p14:tracePt t="35508" x="5626100" y="5441950"/>
          <p14:tracePt t="35520" x="5651500" y="5441950"/>
          <p14:tracePt t="35520" x="5695950" y="5435600"/>
          <p14:tracePt t="35541" x="5715000" y="5429250"/>
          <p14:tracePt t="35541" x="5740400" y="5429250"/>
          <p14:tracePt t="35556" x="5765800" y="5429250"/>
          <p14:tracePt t="35556" x="5791200" y="5422900"/>
          <p14:tracePt t="35572" x="5816600" y="5422900"/>
          <p14:tracePt t="35572" x="5842000" y="5416550"/>
          <p14:tracePt t="35572" x="5867400" y="5416550"/>
          <p14:tracePt t="35592" x="5892800" y="5410200"/>
          <p14:tracePt t="35604" x="5918200" y="5403850"/>
          <p14:tracePt t="35604" x="5975350" y="5391150"/>
          <p14:tracePt t="35623" x="6000750" y="5391150"/>
          <p14:tracePt t="35623" x="6032500" y="5384800"/>
          <p14:tracePt t="35641" x="6057900" y="5384800"/>
          <p14:tracePt t="35641" x="6089650" y="5378450"/>
          <p14:tracePt t="35656" x="6121400" y="5378450"/>
          <p14:tracePt t="35656" x="6153150" y="5378450"/>
          <p14:tracePt t="35672" x="6184900" y="5378450"/>
          <p14:tracePt t="35672" x="6254750" y="5384800"/>
          <p14:tracePt t="35691" x="6286500" y="5384800"/>
          <p14:tracePt t="35691" x="6324600" y="5391150"/>
          <p14:tracePt t="35706" x="6362700" y="5391150"/>
          <p14:tracePt t="35706" x="6400800" y="5391150"/>
          <p14:tracePt t="35723" x="6432550" y="5384800"/>
          <p14:tracePt t="35723" x="6515100" y="5378450"/>
          <p14:tracePt t="35740" x="6559550" y="5378450"/>
          <p14:tracePt t="35740" x="6604000" y="5365750"/>
          <p14:tracePt t="35757" x="6648450" y="5359400"/>
          <p14:tracePt t="35757" x="6692900" y="5353050"/>
          <p14:tracePt t="35773" x="6743700" y="5346700"/>
          <p14:tracePt t="35773" x="6788150" y="5346700"/>
          <p14:tracePt t="35790" x="6832600" y="5334000"/>
          <p14:tracePt t="35790" x="6883400" y="5327650"/>
          <p14:tracePt t="35790" x="6927850" y="5314950"/>
          <p14:tracePt t="35809" x="6978650" y="5308600"/>
          <p14:tracePt t="35809" x="7023100" y="5302250"/>
          <p14:tracePt t="35824" x="7073900" y="5295900"/>
          <p14:tracePt t="35824" x="7124700" y="5289550"/>
          <p14:tracePt t="35841" x="7175500" y="5276850"/>
          <p14:tracePt t="35841" x="7219950" y="5276850"/>
          <p14:tracePt t="35857" x="7270750" y="5270500"/>
          <p14:tracePt t="35857" x="7315200" y="5264150"/>
          <p14:tracePt t="35857" x="7353300" y="5251450"/>
          <p14:tracePt t="35876" x="7391400" y="5245100"/>
          <p14:tracePt t="35889" x="7423150" y="5238750"/>
          <p14:tracePt t="35889" x="7454900" y="5232400"/>
          <p14:tracePt t="35909" x="7505700" y="5226050"/>
          <p14:tracePt t="35909" x="7524750" y="5226050"/>
          <p14:tracePt t="35924" x="7543800" y="5226050"/>
          <p14:tracePt t="35924" x="7556500" y="5232400"/>
          <p14:tracePt t="35940" x="7569200" y="5232400"/>
          <p14:tracePt t="35940" x="7581900" y="5238750"/>
          <p14:tracePt t="35957" x="7588250" y="5238750"/>
          <p14:tracePt t="35957" x="7594600" y="5245100"/>
          <p14:tracePt t="35975" x="7588250" y="5251450"/>
          <p14:tracePt t="35995" x="7581900" y="5257800"/>
          <p14:tracePt t="36005" x="7575550" y="5264150"/>
          <p14:tracePt t="36005" x="7569200" y="5264150"/>
          <p14:tracePt t="36024" x="7556500" y="5270500"/>
          <p14:tracePt t="36024" x="7531100" y="5276850"/>
          <p14:tracePt t="36041" x="7518400" y="5283200"/>
          <p14:tracePt t="36041" x="7499350" y="5289550"/>
          <p14:tracePt t="36058" x="7480300" y="5289550"/>
          <p14:tracePt t="36058" x="7454900" y="5302250"/>
          <p14:tracePt t="36074" x="7423150" y="5302250"/>
          <p14:tracePt t="36074" x="7391400" y="5308600"/>
          <p14:tracePt t="36091" x="7346950" y="5308600"/>
          <p14:tracePt t="36091" x="7245350" y="5314950"/>
          <p14:tracePt t="36108" x="7181850" y="5314950"/>
          <p14:tracePt t="36108" x="7112000" y="5314950"/>
          <p14:tracePt t="36124" x="7035800" y="5308600"/>
          <p14:tracePt t="36124" x="6953250" y="5302250"/>
          <p14:tracePt t="36141" x="6870700" y="5289550"/>
          <p14:tracePt t="36141" x="6775450" y="5276850"/>
          <p14:tracePt t="36141" x="6686550" y="5251450"/>
          <p14:tracePt t="36161" x="6591300" y="5232400"/>
          <p14:tracePt t="36173" x="6502400" y="5213350"/>
          <p14:tracePt t="36173" x="6419850" y="5187950"/>
          <p14:tracePt t="36193" x="6254750" y="5156200"/>
          <p14:tracePt t="36193" x="6178550" y="5149850"/>
          <p14:tracePt t="36208" x="6108700" y="5143500"/>
          <p14:tracePt t="36208" x="6038850" y="5143500"/>
          <p14:tracePt t="36225" x="5981700" y="5149850"/>
          <p14:tracePt t="36225" x="5918200" y="5156200"/>
          <p14:tracePt t="36225" x="5867400" y="5162550"/>
          <p14:tracePt t="36244" x="5822950" y="5175250"/>
          <p14:tracePt t="36256" x="5784850" y="5181600"/>
          <p14:tracePt t="36256" x="5727700" y="5194300"/>
          <p14:tracePt t="36276" x="5715000" y="5194300"/>
          <p14:tracePt t="36276" x="5708650" y="5200650"/>
          <p14:tracePt t="36292" x="5708650" y="5194300"/>
          <p14:tracePt t="36307" x="5715000" y="5187950"/>
          <p14:tracePt t="36307" x="5721350" y="5181600"/>
          <p14:tracePt t="36325" x="5734050" y="5175250"/>
          <p14:tracePt t="36325" x="5753100" y="5175250"/>
          <p14:tracePt t="36342" x="5765800" y="5175250"/>
          <p14:tracePt t="36342" x="5778500" y="5175250"/>
          <p14:tracePt t="36358" x="5791200" y="5181600"/>
          <p14:tracePt t="36358" x="5797550" y="5187950"/>
          <p14:tracePt t="36375" x="5810250" y="5187950"/>
          <p14:tracePt t="36375" x="5816600" y="5194300"/>
          <p14:tracePt t="36392" x="5822950" y="5194300"/>
          <p14:tracePt t="36392" x="5829300" y="5194300"/>
          <p14:tracePt t="36409" x="5835650" y="5181600"/>
          <p14:tracePt t="36409" x="5829300" y="5175250"/>
          <p14:tracePt t="36425" x="5822950" y="5168900"/>
          <p14:tracePt t="36425" x="5816600" y="5156200"/>
          <p14:tracePt t="36442" x="5810250" y="5137150"/>
          <p14:tracePt t="36442" x="5797550" y="5118100"/>
          <p14:tracePt t="36442" x="5791200" y="5086350"/>
          <p14:tracePt t="36461" x="5778500" y="5054600"/>
          <p14:tracePt t="36461" x="5765800" y="5022850"/>
          <p14:tracePt t="36477" x="5753100" y="4984750"/>
          <p14:tracePt t="36477" x="5740400" y="4946650"/>
          <p14:tracePt t="36493" x="5727700" y="4908550"/>
          <p14:tracePt t="36493" x="5715000" y="4864100"/>
          <p14:tracePt t="36509" x="5702300" y="4826000"/>
          <p14:tracePt t="36509" x="5689600" y="4787900"/>
          <p14:tracePt t="36525" x="5683250" y="4743450"/>
          <p14:tracePt t="36525" x="5676900" y="4705350"/>
          <p14:tracePt t="36525" x="5676900" y="4667250"/>
          <p14:tracePt t="36545" x="5676900" y="4622800"/>
          <p14:tracePt t="36557" x="5683250" y="4584700"/>
          <p14:tracePt t="36557" x="5702300" y="4508500"/>
          <p14:tracePt t="36576" x="5715000" y="4464050"/>
          <p14:tracePt t="36576" x="5740400" y="4419600"/>
          <p14:tracePt t="36593" x="5765800" y="4375150"/>
          <p14:tracePt t="36593" x="5797550" y="4330700"/>
          <p14:tracePt t="36609" x="5835650" y="4279900"/>
          <p14:tracePt t="36609" x="5873750" y="4229100"/>
          <p14:tracePt t="36609" x="5911850" y="4178300"/>
          <p14:tracePt t="36628" x="5956300" y="4127500"/>
          <p14:tracePt t="36628" x="6000750" y="4076700"/>
          <p14:tracePt t="36643" x="6045200" y="4019550"/>
          <p14:tracePt t="36643" x="6096000" y="3968750"/>
          <p14:tracePt t="36660" x="6153150" y="3911600"/>
          <p14:tracePt t="36660" x="6210300" y="3854450"/>
          <p14:tracePt t="36676" x="6273800" y="3797300"/>
          <p14:tracePt t="36676" x="6343650" y="3733800"/>
          <p14:tracePt t="36693" x="6413500" y="3670300"/>
          <p14:tracePt t="36693" x="6565900" y="3543300"/>
          <p14:tracePt t="36710" x="6648450" y="3473450"/>
          <p14:tracePt t="36710" x="6724650" y="3403600"/>
          <p14:tracePt t="36727" x="6807200" y="3327400"/>
          <p14:tracePt t="36727" x="6883400" y="3257550"/>
          <p14:tracePt t="36743" x="6959600" y="3181350"/>
          <p14:tracePt t="36743" x="7112000" y="3035300"/>
          <p14:tracePt t="36760" x="7188200" y="2959100"/>
          <p14:tracePt t="36760" x="7264400" y="2895600"/>
          <p14:tracePt t="36777" x="7334250" y="2838450"/>
          <p14:tracePt t="36777" x="7404100" y="2781300"/>
          <p14:tracePt t="36793" x="7473950" y="2724150"/>
          <p14:tracePt t="36793" x="7537450" y="2667000"/>
          <p14:tracePt t="36810" x="7600950" y="2616200"/>
          <p14:tracePt t="36810" x="7658100" y="2565400"/>
          <p14:tracePt t="36810" x="7715250" y="2514600"/>
          <p14:tracePt t="36829" x="7772400" y="2463800"/>
          <p14:tracePt t="36829" x="7829550" y="2413000"/>
          <p14:tracePt t="36845" x="7880350" y="2362200"/>
          <p14:tracePt t="36845" x="7931150" y="2317750"/>
          <p14:tracePt t="36861" x="7975600" y="2279650"/>
          <p14:tracePt t="36861" x="8013700" y="2241550"/>
          <p14:tracePt t="36877" x="8051800" y="2209800"/>
          <p14:tracePt t="36877" x="8083550" y="2184400"/>
          <p14:tracePt t="36877" x="8108950" y="2165350"/>
          <p14:tracePt t="36896" x="8134350" y="2146300"/>
          <p14:tracePt t="36909" x="8147050" y="2133600"/>
          <p14:tracePt t="36909" x="8166100" y="2108200"/>
          <p14:tracePt t="36929" x="8172450" y="2095500"/>
          <p14:tracePt t="36942" x="8159750" y="2095500"/>
          <p14:tracePt t="36959" x="8153400" y="2101850"/>
          <p14:tracePt t="36959" x="8140700" y="2101850"/>
          <p14:tracePt t="36977" x="8128000" y="2101850"/>
          <p14:tracePt t="36977" x="8115300" y="2108200"/>
          <p14:tracePt t="36977" x="8096250" y="2114550"/>
          <p14:tracePt t="36996" x="8083550" y="2114550"/>
          <p14:tracePt t="36996" x="8064500" y="2120900"/>
          <p14:tracePt t="37011" x="8051800" y="2127250"/>
          <p14:tracePt t="37011" x="8039100" y="2133600"/>
          <p14:tracePt t="37028" x="8026400" y="2133600"/>
          <p14:tracePt t="37028" x="8013700" y="2146300"/>
          <p14:tracePt t="37044" x="8001000" y="2152650"/>
          <p14:tracePt t="37044" x="7975600" y="2165350"/>
          <p14:tracePt t="37061" x="7962900" y="2171700"/>
          <p14:tracePt t="37061" x="7943850" y="2178050"/>
          <p14:tracePt t="37078" x="7931150" y="2190750"/>
          <p14:tracePt t="37078" x="7918450" y="2197100"/>
          <p14:tracePt t="37095" x="7905750" y="2203450"/>
          <p14:tracePt t="37095" x="7893050" y="2203450"/>
          <p14:tracePt t="37111" x="7874000" y="2209800"/>
          <p14:tracePt t="37111" x="7842250" y="2228850"/>
          <p14:tracePt t="37128" x="7816850" y="2241550"/>
          <p14:tracePt t="37128" x="7797800" y="2247900"/>
          <p14:tracePt t="37145" x="7778750" y="2266950"/>
          <p14:tracePt t="37145" x="7753350" y="2286000"/>
          <p14:tracePt t="37163" x="7721600" y="2317750"/>
          <p14:tracePt t="37163" x="7689850" y="2343150"/>
          <p14:tracePt t="37178" x="7651750" y="2374900"/>
          <p14:tracePt t="37178" x="7607300" y="2406650"/>
          <p14:tracePt t="37178" x="7562850" y="2444750"/>
          <p14:tracePt t="37197" x="7512050" y="2489200"/>
          <p14:tracePt t="37210" x="7461250" y="2533650"/>
          <p14:tracePt t="37210" x="7353300" y="2622550"/>
          <p14:tracePt t="37229" x="7302500" y="2673350"/>
          <p14:tracePt t="37229" x="7251700" y="2724150"/>
          <p14:tracePt t="37245" x="7194550" y="2774950"/>
          <p14:tracePt t="37245" x="7143750" y="2832100"/>
          <p14:tracePt t="37262" x="7092950" y="2882900"/>
          <p14:tracePt t="37262" x="7048500" y="2946400"/>
          <p14:tracePt t="37262" x="6997700" y="3009900"/>
          <p14:tracePt t="37281" x="6946900" y="3079750"/>
          <p14:tracePt t="37294" x="6851650" y="3225800"/>
          <p14:tracePt t="37294" x="6800850" y="3302000"/>
          <p14:tracePt t="37312" x="6762750" y="3384550"/>
          <p14:tracePt t="37312" x="6724650" y="3467100"/>
          <p14:tracePt t="37329" x="6686550" y="3556000"/>
          <p14:tracePt t="37329" x="6654800" y="3644900"/>
          <p14:tracePt t="37345" x="6629400" y="3727450"/>
          <p14:tracePt t="37345" x="6584950" y="3898900"/>
          <p14:tracePt t="37362" x="6572250" y="3981450"/>
          <p14:tracePt t="37362" x="6553200" y="4057650"/>
          <p14:tracePt t="37379" x="6546850" y="4121150"/>
          <p14:tracePt t="37379" x="6534150" y="4184650"/>
          <p14:tracePt t="37395" x="6527800" y="4241800"/>
          <p14:tracePt t="37395" x="6521450" y="4292600"/>
          <p14:tracePt t="37412" x="6515100" y="4337050"/>
          <p14:tracePt t="37412" x="6515100" y="4425950"/>
          <p14:tracePt t="37429" x="6515100" y="4470400"/>
          <p14:tracePt t="37429" x="6521450" y="4508500"/>
          <p14:tracePt t="37446" x="6521450" y="4552950"/>
          <p14:tracePt t="37446" x="6527800" y="4591050"/>
          <p14:tracePt t="37462" x="6534150" y="4629150"/>
          <p14:tracePt t="37462" x="6546850" y="4699000"/>
          <p14:tracePt t="37482" x="6553200" y="4724400"/>
          <p14:tracePt t="37482" x="6559550" y="4749800"/>
          <p14:tracePt t="37496" x="6565900" y="4775200"/>
          <p14:tracePt t="37496" x="6565900" y="4794250"/>
          <p14:tracePt t="37513" x="6572250" y="4806950"/>
          <p14:tracePt t="37513" x="6572250" y="4819650"/>
          <p14:tracePt t="37529" x="6572250" y="4832350"/>
          <p14:tracePt t="37529" x="6572250" y="4838700"/>
          <p14:tracePt t="37529" x="6565900" y="4851400"/>
          <p14:tracePt t="37549" x="6565900" y="4857750"/>
          <p14:tracePt t="37561" x="6559550" y="4864100"/>
          <p14:tracePt t="37561" x="6546850" y="4889500"/>
          <p14:tracePt t="37580" x="6540500" y="4902200"/>
          <p14:tracePt t="37580" x="6534150" y="4914900"/>
          <p14:tracePt t="37597" x="6521450" y="4921250"/>
          <p14:tracePt t="37597" x="6515100" y="4933950"/>
          <p14:tracePt t="37613" x="6502400" y="4946650"/>
          <p14:tracePt t="37613" x="6489700" y="4959350"/>
          <p14:tracePt t="37630" x="6483350" y="4965700"/>
          <p14:tracePt t="37630" x="6477000" y="4972050"/>
          <p14:tracePt t="37630" x="6464300" y="4984750"/>
          <p14:tracePt t="37649" x="6457950" y="4991100"/>
          <p14:tracePt t="37649" x="6451600" y="5003800"/>
          <p14:tracePt t="37663" x="6445250" y="5010150"/>
          <p14:tracePt t="37663" x="6438900" y="5029200"/>
          <p14:tracePt t="37680" x="6432550" y="5041900"/>
          <p14:tracePt t="37680" x="6432550" y="5060950"/>
          <p14:tracePt t="37697" x="6426200" y="5086350"/>
          <p14:tracePt t="37697" x="6426200" y="5105400"/>
          <p14:tracePt t="37713" x="6419850" y="5130800"/>
          <p14:tracePt t="37713" x="6413500" y="5175250"/>
          <p14:tracePt t="37730" x="6413500" y="5194300"/>
          <p14:tracePt t="37730" x="6413500" y="5213350"/>
          <p14:tracePt t="37747" x="6407150" y="5232400"/>
          <p14:tracePt t="37747" x="6407150" y="5245100"/>
          <p14:tracePt t="37764" x="6400800" y="5257800"/>
          <p14:tracePt t="37764" x="6400800" y="5276850"/>
          <p14:tracePt t="37780" x="6394450" y="5289550"/>
          <p14:tracePt t="37780" x="6394450" y="5295900"/>
          <p14:tracePt t="37797" x="6394450" y="5302250"/>
          <p14:tracePt t="37812" x="6394450" y="5314950"/>
          <p14:tracePt t="37828" x="6394450" y="5321300"/>
          <p14:tracePt t="37845" x="6394450" y="5327650"/>
          <p14:tracePt t="37863" x="6400800" y="5334000"/>
          <p14:tracePt t="37896" x="6407150" y="5334000"/>
          <p14:tracePt t="37932" x="6413500" y="5340350"/>
          <p14:tracePt t="37960" x="6413500" y="5346700"/>
          <p14:tracePt t="37976" x="6419850" y="5353050"/>
          <p14:tracePt t="38000" x="6419850" y="5359400"/>
          <p14:tracePt t="38019" x="6426200" y="5365750"/>
          <p14:tracePt t="38044" x="6432550" y="5378450"/>
          <p14:tracePt t="38068" x="6432550" y="5384800"/>
          <p14:tracePt t="38080" x="6445250" y="5391150"/>
          <p14:tracePt t="38096" x="6451600" y="5397500"/>
          <p14:tracePt t="38112" x="6457950" y="5397500"/>
          <p14:tracePt t="38120" x="6464300" y="5403850"/>
          <p14:tracePt t="38129" x="6470650" y="5403850"/>
          <p14:tracePt t="38129" x="6477000" y="5410200"/>
          <p14:tracePt t="38149" x="6483350" y="5416550"/>
          <p14:tracePt t="38149" x="6489700" y="5416550"/>
          <p14:tracePt t="38166" x="6496050" y="5422900"/>
          <p14:tracePt t="38180" x="6496050" y="5429250"/>
          <p14:tracePt t="38196" x="6502400" y="5435600"/>
          <p14:tracePt t="38232" x="6502400" y="5441950"/>
          <p14:tracePt t="38260" x="6496050" y="5448300"/>
          <p14:tracePt t="38308" x="6502400" y="5454650"/>
          <p14:tracePt t="38328" x="6508750" y="5454650"/>
          <p14:tracePt t="38368" x="6515100" y="5461000"/>
          <p14:tracePt t="38404" x="6521450" y="5467350"/>
          <p14:tracePt t="38436" x="6521450" y="5473700"/>
          <p14:tracePt t="38472" x="6527800" y="5473700"/>
          <p14:tracePt t="38532" x="6534150" y="5467350"/>
          <p14:tracePt t="38556" x="6540500" y="5467350"/>
          <p14:tracePt t="38568" x="6540500" y="5461000"/>
          <p14:tracePt t="38608" x="6540500" y="5467350"/>
          <p14:tracePt t="38660" x="6534150" y="5461000"/>
          <p14:tracePt t="38900" x="6527800" y="5461000"/>
          <p14:tracePt t="39124" x="6527800" y="5454650"/>
          <p14:tracePt t="39260" x="6527800" y="5461000"/>
          <p14:tracePt t="39297" x="6521450" y="5461000"/>
          <p14:tracePt t="39341" x="6527800" y="5467350"/>
          <p14:tracePt t="39424" x="6527800" y="5461000"/>
          <p14:tracePt t="39456" x="6534150" y="5454650"/>
          <p14:tracePt t="39492" x="6534150" y="5461000"/>
          <p14:tracePt t="39516" x="6534150" y="5454650"/>
          <p14:tracePt t="39576" x="6534150" y="5448300"/>
          <p14:tracePt t="39596" x="6540500" y="5448300"/>
          <p14:tracePt t="39756" x="6540500" y="5454650"/>
          <p14:tracePt t="39784" x="6546850" y="5454650"/>
          <p14:tracePt t="39816" x="6553200" y="5454650"/>
          <p14:tracePt t="39844" x="6546850" y="5454650"/>
          <p14:tracePt t="39896" x="6540500" y="5461000"/>
          <p14:tracePt t="39921" x="6540500" y="5467350"/>
          <p14:tracePt t="39936" x="6534150" y="5473700"/>
          <p14:tracePt t="39948" x="6527800" y="5480050"/>
          <p14:tracePt t="39972" x="6527800" y="5486400"/>
          <p14:tracePt t="40000" x="6521450" y="5486400"/>
          <p14:tracePt t="40040" x="6515100" y="5480050"/>
          <p14:tracePt t="40061" x="6515100" y="5473700"/>
          <p14:tracePt t="40136" x="6521450" y="5467350"/>
          <p14:tracePt t="40168" x="6527800" y="5461000"/>
          <p14:tracePt t="40228" x="6521450" y="5461000"/>
          <p14:tracePt t="40341" x="6521450" y="5467350"/>
          <p14:tracePt t="40417" x="6515100" y="5467350"/>
          <p14:tracePt t="40453" x="6508750" y="5461000"/>
          <p14:tracePt t="40496" x="6515100" y="5467350"/>
          <p14:tracePt t="40541" x="6508750" y="5467350"/>
          <p14:tracePt t="40649" x="6508750" y="5473700"/>
          <p14:tracePt t="40668" x="6508750" y="5467350"/>
          <p14:tracePt t="40685" x="6508750" y="5461000"/>
          <p14:tracePt t="40717" x="6515100" y="5461000"/>
          <p14:tracePt t="40752" x="6508750" y="5461000"/>
          <p14:tracePt t="40865" x="6502400" y="5461000"/>
          <p14:tracePt t="40916" x="6496050" y="5461000"/>
          <p14:tracePt t="40961" x="6489700" y="5461000"/>
          <p14:tracePt t="40977" x="6477000" y="5467350"/>
          <p14:tracePt t="40993" x="6470650" y="5467350"/>
          <p14:tracePt t="41009" x="6457950" y="5467350"/>
          <p14:tracePt t="41020" x="6451600" y="5467350"/>
          <p14:tracePt t="41037" x="6445250" y="5467350"/>
          <p14:tracePt t="41045" x="6438900" y="5461000"/>
          <p14:tracePt t="41056" x="6432550" y="5461000"/>
          <p14:tracePt t="41073" x="6426200" y="5461000"/>
          <p14:tracePt t="41073" x="6413500" y="5454650"/>
          <p14:tracePt t="41092" x="6407150" y="5454650"/>
          <p14:tracePt t="41106" x="6400800" y="5454650"/>
          <p14:tracePt t="41106" x="6394450" y="5454650"/>
          <p14:tracePt t="41125" x="6388100" y="5448300"/>
          <p14:tracePt t="41125" x="6375400" y="5448300"/>
          <p14:tracePt t="41142" x="6362700" y="5448300"/>
          <p14:tracePt t="41142" x="6356350" y="5441950"/>
          <p14:tracePt t="41158" x="6350000" y="5441950"/>
          <p14:tracePt t="41158" x="6337300" y="5441950"/>
          <p14:tracePt t="41175" x="6324600" y="5435600"/>
          <p14:tracePt t="41175" x="6318250" y="5435600"/>
          <p14:tracePt t="41192" x="6305550" y="5435600"/>
          <p14:tracePt t="41192" x="6280150" y="5429250"/>
          <p14:tracePt t="41210" x="6273800" y="5429250"/>
          <p14:tracePt t="41210" x="6261100" y="5422900"/>
          <p14:tracePt t="41225" x="6248400" y="5422900"/>
          <p14:tracePt t="41225" x="6235700" y="5422900"/>
          <p14:tracePt t="41242" x="6229350" y="5416550"/>
          <p14:tracePt t="41242" x="6216650" y="5410200"/>
          <p14:tracePt t="41242" x="6203950" y="5410200"/>
          <p14:tracePt t="41262" x="6197600" y="5403850"/>
          <p14:tracePt t="41274" x="6184900" y="5397500"/>
          <p14:tracePt t="41274" x="6178550" y="5397500"/>
          <p14:tracePt t="41294" x="6159500" y="5391150"/>
          <p14:tracePt t="41308" x="6153150" y="5391150"/>
          <p14:tracePt t="41324" x="6153150" y="5397500"/>
          <p14:tracePt t="41345" x="6159500" y="5397500"/>
          <p14:tracePt t="41369" x="6165850" y="5403850"/>
          <p14:tracePt t="41377" x="6172200" y="5403850"/>
          <p14:tracePt t="41377" x="6178550" y="5410200"/>
          <p14:tracePt t="41393" x="6184900" y="5416550"/>
          <p14:tracePt t="41393" x="6197600" y="5416550"/>
          <p14:tracePt t="41409" x="6203950" y="5416550"/>
          <p14:tracePt t="41409" x="6216650" y="5422900"/>
          <p14:tracePt t="41426" x="6229350" y="5429250"/>
          <p14:tracePt t="41426" x="6267450" y="5429250"/>
          <p14:tracePt t="41443" x="6292850" y="5429250"/>
          <p14:tracePt t="41443" x="6324600" y="5429250"/>
          <p14:tracePt t="41460" x="6350000" y="5429250"/>
          <p14:tracePt t="41460" x="6381750" y="5435600"/>
          <p14:tracePt t="41476" x="6413500" y="5435600"/>
          <p14:tracePt t="41476" x="6445250" y="5435600"/>
          <p14:tracePt t="41493" x="6483350" y="5435600"/>
          <p14:tracePt t="41493" x="6553200" y="5429250"/>
          <p14:tracePt t="41510" x="6591300" y="5429250"/>
          <p14:tracePt t="41510" x="6635750" y="5429250"/>
          <p14:tracePt t="41527" x="6680200" y="5422900"/>
          <p14:tracePt t="41527" x="6724650" y="5416550"/>
          <p14:tracePt t="41543" x="6775450" y="5410200"/>
          <p14:tracePt t="41543" x="6819900" y="5403850"/>
          <p14:tracePt t="41543" x="6870700" y="5397500"/>
          <p14:tracePt t="41562" x="6915150" y="5384800"/>
          <p14:tracePt t="41562" x="6959600" y="5378450"/>
          <p14:tracePt t="41577" x="7004050" y="5365750"/>
          <p14:tracePt t="41577" x="7048500" y="5353050"/>
          <p14:tracePt t="41594" x="7086600" y="5340350"/>
          <p14:tracePt t="41594" x="7124700" y="5334000"/>
          <p14:tracePt t="41610" x="7162800" y="5327650"/>
          <p14:tracePt t="41610" x="7200900" y="5314950"/>
          <p14:tracePt t="41610" x="7232650" y="5308600"/>
          <p14:tracePt t="41629" x="7264400" y="5302250"/>
          <p14:tracePt t="41642" x="7296150" y="5302250"/>
          <p14:tracePt t="41642" x="7359650" y="5295900"/>
          <p14:tracePt t="41662" x="7385050" y="5295900"/>
          <p14:tracePt t="41662" x="7410450" y="5295900"/>
          <p14:tracePt t="41678" x="7429500" y="5295900"/>
          <p14:tracePt t="41678" x="7448550" y="5302250"/>
          <p14:tracePt t="41694" x="7461250" y="5302250"/>
          <p14:tracePt t="41694" x="7473950" y="5302250"/>
          <p14:tracePt t="41711" x="7480300" y="5302250"/>
          <p14:tracePt t="41711" x="7486650" y="5295900"/>
          <p14:tracePt t="41728" x="7480300" y="5295900"/>
          <p14:tracePt t="41742" x="7467600" y="5295900"/>
          <p14:tracePt t="41742" x="7454900" y="5302250"/>
          <p14:tracePt t="41761" x="7442200" y="5302250"/>
          <p14:tracePt t="41761" x="7429500" y="5308600"/>
          <p14:tracePt t="41778" x="7410450" y="5308600"/>
          <p14:tracePt t="41778" x="7385050" y="5308600"/>
          <p14:tracePt t="41794" x="7353300" y="5308600"/>
          <p14:tracePt t="41794" x="7283450" y="5308600"/>
          <p14:tracePt t="41811" x="7245350" y="5302250"/>
          <p14:tracePt t="41811" x="7194550" y="5302250"/>
          <p14:tracePt t="41827" x="7143750" y="5295900"/>
          <p14:tracePt t="41827" x="7080250" y="5283200"/>
          <p14:tracePt t="41844" x="7016750" y="5270500"/>
          <p14:tracePt t="41844" x="6877050" y="5226050"/>
          <p14:tracePt t="41861" x="6800850" y="5200650"/>
          <p14:tracePt t="41861" x="6724650" y="5168900"/>
          <p14:tracePt t="41878" x="6648450" y="5137150"/>
          <p14:tracePt t="41878" x="6572250" y="5099050"/>
          <p14:tracePt t="41895" x="6496050" y="5067300"/>
          <p14:tracePt t="41895" x="6419850" y="5029200"/>
          <p14:tracePt t="41911" x="6350000" y="4991100"/>
          <p14:tracePt t="41911" x="6280150" y="4946650"/>
          <p14:tracePt t="41911" x="6203950" y="4908550"/>
          <p14:tracePt t="41930" x="6140450" y="4870450"/>
          <p14:tracePt t="41943" x="6076950" y="4832350"/>
          <p14:tracePt t="41943" x="5949950" y="4762500"/>
          <p14:tracePt t="41962" x="5886450" y="4730750"/>
          <p14:tracePt t="41962" x="5829300" y="4699000"/>
          <p14:tracePt t="41978" x="5772150" y="4667250"/>
          <p14:tracePt t="41978" x="5721350" y="4641850"/>
          <p14:tracePt t="41995" x="5670550" y="4610100"/>
          <p14:tracePt t="41995" x="5626100" y="4572000"/>
          <p14:tracePt t="41995" x="5588000" y="4540250"/>
          <p14:tracePt t="42013" x="5549900" y="4508500"/>
          <p14:tracePt t="42026" x="5518150" y="4476750"/>
          <p14:tracePt t="42026" x="5461000" y="4425950"/>
          <p14:tracePt t="42045" x="5441950" y="4406900"/>
          <p14:tracePt t="42045" x="5429250" y="4394200"/>
          <p14:tracePt t="42062" x="5416550" y="4381500"/>
          <p14:tracePt t="42062" x="5403850" y="4375150"/>
          <p14:tracePt t="42078" x="5391150" y="4368800"/>
          <p14:tracePt t="42078" x="5384800" y="4368800"/>
          <p14:tracePt t="42095" x="5378450" y="4362450"/>
          <p14:tracePt t="42095" x="5365750" y="4368800"/>
          <p14:tracePt t="42112" x="5365750" y="4375150"/>
          <p14:tracePt t="42112" x="5365750" y="4381500"/>
          <p14:tracePt t="42130" x="5359400" y="4387850"/>
          <p14:tracePt t="42130" x="5359400" y="4406900"/>
          <p14:tracePt t="42145" x="5359400" y="4419600"/>
          <p14:tracePt t="42145" x="5359400" y="4451350"/>
          <p14:tracePt t="42164" x="5365750" y="4464050"/>
          <p14:tracePt t="42164" x="5365750" y="4483100"/>
          <p14:tracePt t="42179" x="5365750" y="4495800"/>
          <p14:tracePt t="42179" x="5365750" y="4508500"/>
          <p14:tracePt t="42196" x="5359400" y="4514850"/>
          <p14:tracePt t="42196" x="5359400" y="4527550"/>
          <p14:tracePt t="42212" x="5353050" y="4533900"/>
          <p14:tracePt t="42212" x="5346700" y="4546600"/>
          <p14:tracePt t="42230" x="5334000" y="4559300"/>
          <p14:tracePt t="42230" x="5327650" y="4565650"/>
          <p14:tracePt t="42246" x="5314950" y="4572000"/>
          <p14:tracePt t="42246" x="5302250" y="4578350"/>
          <p14:tracePt t="42262" x="5295900" y="4584700"/>
          <p14:tracePt t="42262" x="5283200" y="4591050"/>
          <p14:tracePt t="42262" x="5270500" y="4597400"/>
          <p14:tracePt t="42281" x="5257800" y="4603750"/>
          <p14:tracePt t="42294" x="5245100" y="4610100"/>
          <p14:tracePt t="42294" x="5226050" y="4616450"/>
          <p14:tracePt t="42313" x="5213350" y="4622800"/>
          <p14:tracePt t="42328" x="5207000" y="4629150"/>
          <p14:tracePt t="42345" x="5200650" y="4629150"/>
          <p14:tracePt t="42361" x="5207000" y="4629150"/>
          <p14:tracePt t="42389" x="5213350" y="4622800"/>
          <p14:tracePt t="42401" x="5219700" y="4616450"/>
          <p14:tracePt t="42411" x="5226050" y="4610100"/>
          <p14:tracePt t="42411" x="5232400" y="4610100"/>
          <p14:tracePt t="42430" x="5245100" y="4603750"/>
          <p14:tracePt t="42430" x="5251450" y="4597400"/>
          <p14:tracePt t="42447" x="5264150" y="4591050"/>
          <p14:tracePt t="42447" x="5289550" y="4578350"/>
          <p14:tracePt t="42463" x="5302250" y="4572000"/>
          <p14:tracePt t="42463" x="5314950" y="4565650"/>
          <p14:tracePt t="42480" x="5327650" y="4552950"/>
          <p14:tracePt t="42480" x="5340350" y="4540250"/>
          <p14:tracePt t="42497" x="5359400" y="4533900"/>
          <p14:tracePt t="42497" x="5378450" y="4521200"/>
          <p14:tracePt t="42513" x="5397500" y="4502150"/>
          <p14:tracePt t="42513" x="5435600" y="4476750"/>
          <p14:tracePt t="42530" x="5461000" y="4457700"/>
          <p14:tracePt t="42530" x="5480050" y="4438650"/>
          <p14:tracePt t="42547" x="5505450" y="4425950"/>
          <p14:tracePt t="42547" x="5530850" y="4406900"/>
          <p14:tracePt t="42564" x="5556250" y="4381500"/>
          <p14:tracePt t="42564" x="5581650" y="4362450"/>
          <p14:tracePt t="42564" x="5607050" y="4343400"/>
          <p14:tracePt t="42583" x="5638800" y="4318000"/>
          <p14:tracePt t="42583" x="5670550" y="4292600"/>
          <p14:tracePt t="42598" x="5695950" y="4267200"/>
          <p14:tracePt t="42598" x="5727700" y="4241800"/>
          <p14:tracePt t="42614" x="5765800" y="4216400"/>
          <p14:tracePt t="42614" x="5797550" y="4191000"/>
          <p14:tracePt t="42630" x="5829300" y="4159250"/>
          <p14:tracePt t="42630" x="5867400" y="4133850"/>
          <p14:tracePt t="42630" x="5899150" y="4102100"/>
          <p14:tracePt t="42650" x="5937250" y="4076700"/>
          <p14:tracePt t="42662" x="5975350" y="4044950"/>
          <p14:tracePt t="42662" x="6045200" y="3981450"/>
          <p14:tracePt t="42682" x="6083300" y="3956050"/>
          <p14:tracePt t="42682" x="6115050" y="3924300"/>
          <p14:tracePt t="42698" x="6153150" y="3892550"/>
          <p14:tracePt t="42698" x="6184900" y="3854450"/>
          <p14:tracePt t="42714" x="6223000" y="3822700"/>
          <p14:tracePt t="42714" x="6261100" y="3790950"/>
          <p14:tracePt t="42731" x="6292850" y="3759200"/>
          <p14:tracePt t="42731" x="6330950" y="3727450"/>
          <p14:tracePt t="42731" x="6369050" y="3695700"/>
          <p14:tracePt t="42750" x="6407150" y="3663950"/>
          <p14:tracePt t="42750" x="6451600" y="3625850"/>
          <p14:tracePt t="42764" x="6489700" y="3594100"/>
          <p14:tracePt t="42764" x="6534150" y="3562350"/>
          <p14:tracePt t="42781" x="6584950" y="3524250"/>
          <p14:tracePt t="42781" x="6635750" y="3486150"/>
          <p14:tracePt t="42798" x="6680200" y="3448050"/>
          <p14:tracePt t="42798" x="6731000" y="3409950"/>
          <p14:tracePt t="42814" x="6781800" y="3365500"/>
          <p14:tracePt t="42814" x="6883400" y="3282950"/>
          <p14:tracePt t="42831" x="6940550" y="3244850"/>
          <p14:tracePt t="42831" x="6991350" y="3206750"/>
          <p14:tracePt t="42848" x="7042150" y="3162300"/>
          <p14:tracePt t="42848" x="7092950" y="3124200"/>
          <p14:tracePt t="42865" x="7143750" y="3086100"/>
          <p14:tracePt t="42865" x="7251700" y="3009900"/>
          <p14:tracePt t="42882" x="7296150" y="2978150"/>
          <p14:tracePt t="42882" x="7346950" y="2940050"/>
          <p14:tracePt t="42898" x="7391400" y="2908300"/>
          <p14:tracePt t="42898" x="7435850" y="2870200"/>
          <p14:tracePt t="42915" x="7473950" y="2844800"/>
          <p14:tracePt t="42915" x="7512050" y="2813050"/>
          <p14:tracePt t="42931" x="7550150" y="2794000"/>
          <p14:tracePt t="42931" x="7581900" y="2768600"/>
          <p14:tracePt t="42931" x="7607300" y="2749550"/>
          <p14:tracePt t="42951" x="7632700" y="2736850"/>
          <p14:tracePt t="42963" x="7651750" y="2717800"/>
          <p14:tracePt t="42963" x="7677150" y="2705100"/>
          <p14:tracePt t="42982" x="7689850" y="2698750"/>
          <p14:tracePt t="42997" x="7689850" y="2692400"/>
          <p14:tracePt t="43013" x="7683500" y="2692400"/>
          <p14:tracePt t="43013" x="7677150" y="2692400"/>
          <p14:tracePt t="43013" x="7670800" y="2698750"/>
          <p14:tracePt t="43034" x="7664450" y="2698750"/>
          <p14:tracePt t="43047" x="7651750" y="2705100"/>
          <p14:tracePt t="43047" x="7632700" y="2711450"/>
          <p14:tracePt t="43065" x="7626350" y="2717800"/>
          <p14:tracePt t="43065" x="7613650" y="2724150"/>
          <p14:tracePt t="43082" x="7600950" y="2730500"/>
          <p14:tracePt t="43082" x="7594600" y="2730500"/>
          <p14:tracePt t="43099" x="7581900" y="2736850"/>
          <p14:tracePt t="43099" x="7569200" y="2743200"/>
          <p14:tracePt t="43099" x="7556500" y="2749550"/>
          <p14:tracePt t="43118" x="7537450" y="2762250"/>
          <p14:tracePt t="43118" x="7518400" y="2768600"/>
          <p14:tracePt t="43132" x="7499350" y="2781300"/>
          <p14:tracePt t="43132" x="7480300" y="2794000"/>
          <p14:tracePt t="43149" x="7454900" y="2813050"/>
          <p14:tracePt t="43149" x="7429500" y="2832100"/>
          <p14:tracePt t="43167" x="7397750" y="2851150"/>
          <p14:tracePt t="43167" x="7327900" y="2895600"/>
          <p14:tracePt t="43183" x="7296150" y="2921000"/>
          <p14:tracePt t="43183" x="7258050" y="2946400"/>
          <p14:tracePt t="43199" x="7219950" y="2978150"/>
          <p14:tracePt t="43199" x="7181850" y="3009900"/>
          <p14:tracePt t="43216" x="7143750" y="3041650"/>
          <p14:tracePt t="43216" x="7105650" y="3073400"/>
          <p14:tracePt t="43232" x="7061200" y="3111500"/>
          <p14:tracePt t="43232" x="6972300" y="3187700"/>
          <p14:tracePt t="43250" x="6934200" y="3232150"/>
          <p14:tracePt t="43250" x="6889750" y="3270250"/>
          <p14:tracePt t="43266" x="6845300" y="3302000"/>
          <p14:tracePt t="43266" x="6807200" y="3333750"/>
          <p14:tracePt t="43283" x="6769100" y="3365500"/>
          <p14:tracePt t="43283" x="6731000" y="3390900"/>
          <p14:tracePt t="43299" x="6699250" y="3416300"/>
          <p14:tracePt t="43299" x="6667500" y="3435350"/>
          <p14:tracePt t="43299" x="6642100" y="3448050"/>
          <p14:tracePt t="43319" x="6623050" y="3467100"/>
          <p14:tracePt t="43331" x="6604000" y="3479800"/>
          <p14:tracePt t="43331" x="6572250" y="3498850"/>
          <p14:tracePt t="43350" x="6559550" y="3511550"/>
          <p14:tracePt t="43350" x="6546850" y="3524250"/>
          <p14:tracePt t="43367" x="6540500" y="3530600"/>
          <p14:tracePt t="43367" x="6534150" y="3536950"/>
          <p14:tracePt t="43383" x="6534150" y="3549650"/>
          <p14:tracePt t="43383" x="6527800" y="3556000"/>
          <p14:tracePt t="43383" x="6527800" y="3562350"/>
          <p14:tracePt t="43402" x="6527800" y="3575050"/>
          <p14:tracePt t="43414" x="6521450" y="3581400"/>
          <p14:tracePt t="43414" x="6515100" y="3594100"/>
          <p14:tracePt t="43433" x="6515100" y="3600450"/>
          <p14:tracePt t="43433" x="6508750" y="3613150"/>
          <p14:tracePt t="43450" x="6508750" y="3619500"/>
          <p14:tracePt t="43450" x="6502400" y="3625850"/>
          <p14:tracePt t="43466" x="6496050" y="3632200"/>
          <p14:tracePt t="43466" x="6483350" y="3638550"/>
          <p14:tracePt t="43483" x="6477000" y="3644900"/>
          <p14:tracePt t="43483" x="6470650" y="3651250"/>
          <p14:tracePt t="43500" x="6464300" y="3651250"/>
          <p14:tracePt t="43500" x="6457950" y="3657600"/>
          <p14:tracePt t="43517" x="6451600" y="3657600"/>
          <p14:tracePt t="43517" x="6445250" y="3657600"/>
          <p14:tracePt t="43533" x="6438900" y="3663950"/>
          <p14:tracePt t="43550" x="6432550" y="3663950"/>
          <p14:tracePt t="43565" x="6426200" y="3670300"/>
          <p14:tracePt t="43582" x="6419850" y="3676650"/>
          <p14:tracePt t="43599" x="6413500" y="3683000"/>
          <p14:tracePt t="43616" x="6413500" y="3695700"/>
          <p14:tracePt t="43633" x="6407150" y="3702050"/>
          <p14:tracePt t="43633" x="6407150" y="3708400"/>
          <p14:tracePt t="43651" x="6407150" y="3714750"/>
          <p14:tracePt t="43651" x="6407150" y="3721100"/>
          <p14:tracePt t="43651" x="6400800" y="3727450"/>
          <p14:tracePt t="43670" x="6400800" y="3733800"/>
          <p14:tracePt t="43682" x="6400800" y="3740150"/>
          <p14:tracePt t="43682" x="6394450" y="3752850"/>
          <p14:tracePt t="43703" x="6394450" y="3759200"/>
          <p14:tracePt t="43716" x="6394450" y="3765550"/>
          <p14:tracePt t="43716" x="6394450" y="3771900"/>
          <p14:tracePt t="43734" x="6394450" y="3778250"/>
          <p14:tracePt t="43749" x="6394450" y="3784600"/>
          <p14:tracePt t="43766" x="6400800" y="3790950"/>
          <p14:tracePt t="43783" x="6407150" y="3790950"/>
          <p14:tracePt t="43813" x="6413500" y="3784600"/>
          <p14:tracePt t="43829" x="6419850" y="3784600"/>
          <p14:tracePt t="43842" x="6419850" y="3778250"/>
          <p14:tracePt t="43865" x="6426200" y="3771900"/>
          <p14:tracePt t="43890" x="6432550" y="3765550"/>
          <p14:tracePt t="43909" x="6438900" y="3765550"/>
          <p14:tracePt t="43925" x="6445250" y="3759200"/>
          <p14:tracePt t="43942" x="6451600" y="3752850"/>
          <p14:tracePt t="43957" x="6457950" y="3746500"/>
          <p14:tracePt t="43970" x="6464300" y="3746500"/>
          <p14:tracePt t="43983" x="6470650" y="3740150"/>
          <p14:tracePt t="43983" x="6483350" y="3727450"/>
          <p14:tracePt t="44003" x="6496050" y="3721100"/>
          <p14:tracePt t="44003" x="6502400" y="3714750"/>
          <p14:tracePt t="44019" x="6515100" y="3702050"/>
          <p14:tracePt t="44019" x="6527800" y="3695700"/>
          <p14:tracePt t="44035" x="6540500" y="3689350"/>
          <p14:tracePt t="44035" x="6546850" y="3683000"/>
          <p14:tracePt t="44035" x="6559550" y="3676650"/>
          <p14:tracePt t="44054" x="6578600" y="3670300"/>
          <p14:tracePt t="44067" x="6591300" y="3657600"/>
          <p14:tracePt t="44067" x="6616700" y="3638550"/>
          <p14:tracePt t="44086" x="6635750" y="3632200"/>
          <p14:tracePt t="44086" x="6654800" y="3619500"/>
          <p14:tracePt t="44102" x="6673850" y="3606800"/>
          <p14:tracePt t="44102" x="6699250" y="3594100"/>
          <p14:tracePt t="44119" x="6718300" y="3581400"/>
          <p14:tracePt t="44119" x="6743700" y="3568700"/>
          <p14:tracePt t="44119" x="6769100" y="3556000"/>
          <p14:tracePt t="44138" x="6788150" y="3543300"/>
          <p14:tracePt t="44138" x="6813550" y="3530600"/>
          <p14:tracePt t="44152" x="6832600" y="3517900"/>
          <p14:tracePt t="44152" x="6858000" y="3505200"/>
          <p14:tracePt t="44170" x="6870700" y="3492500"/>
          <p14:tracePt t="44170" x="6889750" y="3479800"/>
          <p14:tracePt t="44186" x="6902450" y="3473450"/>
          <p14:tracePt t="44186" x="6934200" y="3454400"/>
          <p14:tracePt t="44203" x="6940550" y="3448050"/>
          <p14:tracePt t="44203" x="6953250" y="3435350"/>
          <p14:tracePt t="44219" x="6965950" y="3429000"/>
          <p14:tracePt t="44219" x="6972300" y="3422650"/>
          <p14:tracePt t="44236" x="6978650" y="3422650"/>
          <p14:tracePt t="44251" x="6985000" y="3416300"/>
          <p14:tracePt t="44268" x="6978650" y="3409950"/>
          <p14:tracePt t="44286" x="6972300" y="3409950"/>
          <p14:tracePt t="44302" x="6965950" y="3409950"/>
          <p14:tracePt t="44318" x="6959600" y="3416300"/>
          <p14:tracePt t="44334" x="6953250" y="3422650"/>
          <p14:tracePt t="44351" x="6946900" y="3422650"/>
          <p14:tracePt t="44369" x="6940550" y="3429000"/>
          <p14:tracePt t="44414" x="6934200" y="3429000"/>
          <p14:tracePt t="44449" x="6927850" y="3429000"/>
          <p14:tracePt t="44466" x="6915150" y="3429000"/>
          <p14:tracePt t="44473" x="6908800" y="3422650"/>
          <p14:tracePt t="44485" x="6896100" y="3416300"/>
          <p14:tracePt t="44485" x="6864350" y="3409950"/>
          <p14:tracePt t="44503" x="6851650" y="3409950"/>
          <p14:tracePt t="44503" x="6826250" y="3403600"/>
          <p14:tracePt t="44520" x="6807200" y="3403600"/>
          <p14:tracePt t="44520" x="6781800" y="3397250"/>
          <p14:tracePt t="44537" x="6762750" y="3397250"/>
          <p14:tracePt t="44537" x="6743700" y="3390900"/>
          <p14:tracePt t="44554" x="6718300" y="3384550"/>
          <p14:tracePt t="44554" x="6680200" y="3371850"/>
          <p14:tracePt t="44571" x="6661150" y="3365500"/>
          <p14:tracePt t="44571" x="6642100" y="3346450"/>
          <p14:tracePt t="44587" x="6629400" y="3333750"/>
          <p14:tracePt t="44587" x="6616700" y="3321050"/>
          <p14:tracePt t="44604" x="6604000" y="3302000"/>
          <p14:tracePt t="44604" x="6597650" y="3282950"/>
          <p14:tracePt t="44604" x="6591300" y="3270250"/>
          <p14:tracePt t="44623" x="6584950" y="3251200"/>
          <p14:tracePt t="44623" x="6584950" y="3238500"/>
          <p14:tracePt t="44638" x="6584950" y="3232150"/>
          <p14:tracePt t="44653" x="6591300" y="3238500"/>
          <p14:tracePt t="44670" x="6591300" y="3257550"/>
          <p14:tracePt t="44670" x="6597650" y="3295650"/>
          <p14:tracePt t="44687" x="6604000" y="3340100"/>
          <p14:tracePt t="44687" x="6616700" y="3397250"/>
          <p14:tracePt t="44687" x="6623050" y="3460750"/>
          <p14:tracePt t="44706" x="6629400" y="3543300"/>
          <p14:tracePt t="44719" x="6642100" y="3625850"/>
          <p14:tracePt t="44719" x="6667500" y="3784600"/>
          <p14:tracePt t="44739" x="6680200" y="3854450"/>
          <p14:tracePt t="44739" x="6699250" y="3911600"/>
          <p14:tracePt t="44755" x="6711950" y="3956050"/>
          <p14:tracePt t="44755" x="6731000" y="3987800"/>
          <p14:tracePt t="44771" x="6750050" y="4000500"/>
          <p14:tracePt t="44771" x="6769100" y="4000500"/>
          <p14:tracePt t="44771" x="6788150" y="3994150"/>
          <p14:tracePt t="44791" x="6807200" y="3968750"/>
          <p14:tracePt t="44791" x="6819900" y="3937000"/>
          <p14:tracePt t="44805" x="6838950" y="3892550"/>
          <p14:tracePt t="44805" x="6858000" y="3848100"/>
          <p14:tracePt t="44821" x="6870700" y="3790950"/>
          <p14:tracePt t="44821" x="6889750" y="3721100"/>
          <p14:tracePt t="44838" x="6902450" y="3651250"/>
          <p14:tracePt t="44838" x="6934200" y="3479800"/>
          <p14:tracePt t="44855" x="6953250" y="3384550"/>
          <p14:tracePt t="44855" x="6972300" y="3289300"/>
          <p14:tracePt t="44871" x="6991350" y="3187700"/>
          <p14:tracePt t="44871" x="7010400" y="3079750"/>
          <p14:tracePt t="44888" x="7029450" y="2978150"/>
          <p14:tracePt t="44888" x="7054850" y="2889250"/>
          <p14:tracePt t="44905" x="7073900" y="2806700"/>
          <p14:tracePt t="44905" x="7118350" y="2698750"/>
          <p14:tracePt t="44922" x="7137400" y="2673350"/>
          <p14:tracePt t="44922" x="7150100" y="2673350"/>
          <p14:tracePt t="44938" x="7162800" y="2698750"/>
          <p14:tracePt t="44938" x="7175500" y="2755900"/>
          <p14:tracePt t="44955" x="7181850" y="2825750"/>
          <p14:tracePt t="44955" x="7188200" y="2914650"/>
          <p14:tracePt t="44955" x="7194550" y="3016250"/>
          <p14:tracePt t="44974" x="7194550" y="3117850"/>
          <p14:tracePt t="44987" x="7200900" y="3225800"/>
          <p14:tracePt t="44987" x="7213600" y="3409950"/>
          <p14:tracePt t="45006" x="7219950" y="3486150"/>
          <p14:tracePt t="45006" x="7226300" y="3543300"/>
          <p14:tracePt t="45022" x="7239000" y="3581400"/>
          <p14:tracePt t="45022" x="7251700" y="3613150"/>
          <p14:tracePt t="45039" x="7258050" y="3619500"/>
          <p14:tracePt t="45039" x="7270750" y="3619500"/>
          <p14:tracePt t="45056" x="7283450" y="3606800"/>
          <p14:tracePt t="45056" x="7296150" y="3581400"/>
          <p14:tracePt t="45056" x="7302500" y="3543300"/>
          <p14:tracePt t="45075" x="7315200" y="3492500"/>
          <p14:tracePt t="45087" x="7327900" y="3441700"/>
          <p14:tracePt t="45087" x="7353300" y="3302000"/>
          <p14:tracePt t="45106" x="7366000" y="3232150"/>
          <p14:tracePt t="45106" x="7385050" y="3149600"/>
          <p14:tracePt t="45122" x="7397750" y="3067050"/>
          <p14:tracePt t="45122" x="7416800" y="2978150"/>
          <p14:tracePt t="45139" x="7435850" y="2895600"/>
          <p14:tracePt t="45139" x="7454900" y="2813050"/>
          <p14:tracePt t="45156" x="7473950" y="2730500"/>
          <p14:tracePt t="45156" x="7512050" y="2609850"/>
          <p14:tracePt t="45174" x="7537450" y="2565400"/>
          <p14:tracePt t="45174" x="7550150" y="2540000"/>
          <p14:tracePt t="45189" x="7569200" y="2527300"/>
          <p14:tracePt t="45189" x="7581900" y="2533650"/>
          <p14:tracePt t="45206" x="7594600" y="2559050"/>
          <p14:tracePt t="45206" x="7607300" y="2654300"/>
          <p14:tracePt t="45223" x="7613650" y="2711450"/>
          <p14:tracePt t="45223" x="7620000" y="2781300"/>
          <p14:tracePt t="45239" x="7620000" y="2844800"/>
          <p14:tracePt t="45239" x="7626350" y="2908300"/>
          <p14:tracePt t="45256" x="7632700" y="2965450"/>
          <p14:tracePt t="45256" x="7645400" y="3009900"/>
          <p14:tracePt t="45273" x="7651750" y="3048000"/>
          <p14:tracePt t="45273" x="7677150" y="3086100"/>
          <p14:tracePt t="45290" x="7689850" y="3092450"/>
          <p14:tracePt t="45290" x="7702550" y="3086100"/>
          <p14:tracePt t="45306" x="7708900" y="3073400"/>
          <p14:tracePt t="45306" x="7721600" y="3048000"/>
          <p14:tracePt t="45323" x="7727950" y="3003550"/>
          <p14:tracePt t="45323" x="7740650" y="2959100"/>
          <p14:tracePt t="45323" x="7747000" y="2895600"/>
          <p14:tracePt t="45342" x="7753350" y="2825750"/>
          <p14:tracePt t="45355" x="7759700" y="2749550"/>
          <p14:tracePt t="45355" x="7772400" y="2584450"/>
          <p14:tracePt t="45374" x="7778750" y="2501900"/>
          <p14:tracePt t="45374" x="7785100" y="2425700"/>
          <p14:tracePt t="45391" x="7785100" y="2362200"/>
          <p14:tracePt t="45391" x="7791450" y="2298700"/>
          <p14:tracePt t="45407" x="7797800" y="2247900"/>
          <p14:tracePt t="45407" x="7804150" y="2209800"/>
          <p14:tracePt t="45423" x="7804150" y="2184400"/>
          <p14:tracePt t="45423" x="7810500" y="2178050"/>
          <p14:tracePt t="45423" x="7810500" y="2184400"/>
          <p14:tracePt t="45443" x="7816850" y="2203450"/>
          <p14:tracePt t="45455" x="7816850" y="2235200"/>
          <p14:tracePt t="45455" x="7816850" y="2343150"/>
          <p14:tracePt t="45474" x="7816850" y="2400300"/>
          <p14:tracePt t="45474" x="7816850" y="2470150"/>
          <p14:tracePt t="45491" x="7823200" y="2540000"/>
          <p14:tracePt t="45491" x="7823200" y="2603500"/>
          <p14:tracePt t="45507" x="7823200" y="2667000"/>
          <p14:tracePt t="45507" x="7829550" y="2768600"/>
          <p14:tracePt t="45524" x="7835900" y="2806700"/>
          <p14:tracePt t="45524" x="7835900" y="2844800"/>
          <p14:tracePt t="45541" x="7842250" y="2870200"/>
          <p14:tracePt t="45541" x="7842250" y="2889250"/>
          <p14:tracePt t="45557" x="7842250" y="2901950"/>
          <p14:tracePt t="45557" x="7842250" y="2914650"/>
          <p14:tracePt t="45574" x="7842250" y="2921000"/>
          <p14:tracePt t="45589" x="7835900" y="2914650"/>
          <p14:tracePt t="45589" x="7835900" y="2901950"/>
          <p14:tracePt t="45608" x="7835900" y="2895600"/>
          <p14:tracePt t="45608" x="7835900" y="2882900"/>
          <p14:tracePt t="45625" x="7835900" y="2876550"/>
          <p14:tracePt t="45625" x="7835900" y="2863850"/>
          <p14:tracePt t="45625" x="7835900" y="2851150"/>
          <p14:tracePt t="45645" x="7835900" y="2838450"/>
          <p14:tracePt t="45645" x="7835900" y="2825750"/>
          <p14:tracePt t="45659" x="7842250" y="2813050"/>
          <p14:tracePt t="45659" x="7842250" y="2800350"/>
          <p14:tracePt t="45676" x="7848600" y="2794000"/>
          <p14:tracePt t="45676" x="7848600" y="2781300"/>
          <p14:tracePt t="45692" x="7854950" y="2768600"/>
          <p14:tracePt t="45692" x="7861300" y="2755900"/>
          <p14:tracePt t="45708" x="7867650" y="2749550"/>
          <p14:tracePt t="45708" x="7880350" y="2730500"/>
          <p14:tracePt t="45727" x="7886700" y="2724150"/>
          <p14:tracePt t="45741" x="7893050" y="2711450"/>
          <p14:tracePt t="45741" x="7899400" y="2698750"/>
          <p14:tracePt t="45759" x="7899400" y="2692400"/>
          <p14:tracePt t="45759" x="7905750" y="2686050"/>
          <p14:tracePt t="45776" x="7905750" y="2679700"/>
          <p14:tracePt t="45776" x="7905750" y="2673350"/>
          <p14:tracePt t="45794" x="7912100" y="2667000"/>
          <p14:tracePt t="45807" x="7918450" y="2660650"/>
          <p14:tracePt t="45824" x="7924800" y="2654300"/>
          <p14:tracePt t="45841" x="7931150" y="2647950"/>
          <p14:tracePt t="45857" x="7931150" y="2641600"/>
          <p14:tracePt t="45857" x="7937500" y="2635250"/>
          <p14:tracePt t="45876" x="7937500" y="2622550"/>
          <p14:tracePt t="45876" x="7943850" y="2616200"/>
          <p14:tracePt t="45893" x="7950200" y="2609850"/>
          <p14:tracePt t="45915" x="7943850" y="2603500"/>
          <p14:tracePt t="46026" x="7937500" y="2609850"/>
          <p14:tracePt t="46071" x="7924800" y="2609850"/>
          <p14:tracePt t="46095" x="7924800" y="2603500"/>
          <p14:tracePt t="46131" x="7924800" y="2597150"/>
          <p14:tracePt t="46174" x="7918450" y="2590800"/>
          <p14:tracePt t="46207" x="7912100" y="2590800"/>
          <p14:tracePt t="46231" x="7912100" y="2584450"/>
          <p14:tracePt t="46243" x="7905750" y="2590800"/>
          <p14:tracePt t="46275" x="7912100" y="2584450"/>
          <p14:tracePt t="46343" x="7918450" y="2578100"/>
          <p14:tracePt t="47539" x="7670800" y="3086100"/>
          <p14:tracePt t="47547" x="7664450" y="3098800"/>
          <p14:tracePt t="47547" x="7658100" y="3111500"/>
          <p14:tracePt t="47566" x="7651750" y="3124200"/>
          <p14:tracePt t="47566" x="7645400" y="3143250"/>
          <p14:tracePt t="47566" x="7639050" y="3162300"/>
          <p14:tracePt t="47585" x="7639050" y="3181350"/>
          <p14:tracePt t="47597" x="7632700" y="3194050"/>
          <p14:tracePt t="47597" x="7632700" y="3213100"/>
          <p14:tracePt t="47615" x="7632700" y="3219450"/>
          <p14:tracePt t="47615" x="7632700" y="3225800"/>
          <p14:tracePt t="47632" x="7626350" y="3232150"/>
          <p14:tracePt t="47647" x="7626350" y="3238500"/>
          <p14:tracePt t="47666" x="7620000" y="3238500"/>
          <p14:tracePt t="47680" x="7613650" y="3238500"/>
          <p14:tracePt t="47697" x="7613650" y="3232150"/>
          <p14:tracePt t="47719" x="7607300" y="3225800"/>
          <p14:tracePt t="47731" x="7607300" y="3219450"/>
          <p14:tracePt t="47747" x="7613650" y="3206750"/>
          <p14:tracePt t="47747" x="7613650" y="3200400"/>
          <p14:tracePt t="47766" x="7620000" y="3194050"/>
          <p14:tracePt t="47766" x="7626350" y="3181350"/>
          <p14:tracePt t="47785" x="7632700" y="3175000"/>
          <p14:tracePt t="47785" x="7632700" y="3162300"/>
          <p14:tracePt t="47800" x="7639050" y="3155950"/>
          <p14:tracePt t="47816" x="7645400" y="3149600"/>
          <p14:tracePt t="47831" x="7651750" y="3143250"/>
          <p14:tracePt t="47848" x="7651750" y="3155950"/>
          <p14:tracePt t="47875" x="7645400" y="3162300"/>
          <p14:tracePt t="47891" x="7645400" y="3168650"/>
          <p14:tracePt t="47903" x="7645400" y="3175000"/>
          <p14:tracePt t="47915" x="7639050" y="3181350"/>
          <p14:tracePt t="47915" x="7639050" y="3187700"/>
          <p14:tracePt t="47933" x="7639050" y="3194050"/>
          <p14:tracePt t="47933" x="7639050" y="3200400"/>
          <p14:tracePt t="47933" x="7639050" y="3206750"/>
          <p14:tracePt t="47952" x="7639050" y="3219450"/>
          <p14:tracePt t="47952" x="7645400" y="3219450"/>
          <p14:tracePt t="47967" x="7645400" y="3232150"/>
          <p14:tracePt t="47967" x="7645400" y="3238500"/>
          <p14:tracePt t="47983" x="7645400" y="3251200"/>
          <p14:tracePt t="47983" x="7639050" y="3263900"/>
          <p14:tracePt t="48000" x="7645400" y="3270250"/>
          <p14:tracePt t="48000" x="7645400" y="3282950"/>
          <p14:tracePt t="48017" x="7639050" y="3289300"/>
          <p14:tracePt t="48017" x="7639050" y="3308350"/>
          <p14:tracePt t="48034" x="7639050" y="3314700"/>
          <p14:tracePt t="48034" x="7639050" y="3327400"/>
          <p14:tracePt t="48050" x="7645400" y="3333750"/>
          <p14:tracePt t="48050" x="7639050" y="3346450"/>
          <p14:tracePt t="48067" x="7639050" y="3359150"/>
          <p14:tracePt t="48067" x="7632700" y="3390900"/>
          <p14:tracePt t="48084" x="7626350" y="3409950"/>
          <p14:tracePt t="48084" x="7620000" y="3429000"/>
          <p14:tracePt t="48101" x="7607300" y="3448050"/>
          <p14:tracePt t="48101" x="7594600" y="3473450"/>
          <p14:tracePt t="48117" x="7581900" y="3498850"/>
          <p14:tracePt t="48117" x="7562850" y="3524250"/>
          <p14:tracePt t="48133" x="7543800" y="3556000"/>
          <p14:tracePt t="48133" x="7518400" y="3587750"/>
          <p14:tracePt t="48133" x="7493000" y="3619500"/>
          <p14:tracePt t="48153" x="7461250" y="3657600"/>
          <p14:tracePt t="48153" x="7429500" y="3695700"/>
          <p14:tracePt t="48169" x="7397750" y="3733800"/>
          <p14:tracePt t="48169" x="7359650" y="3771900"/>
          <p14:tracePt t="48184" x="7321550" y="3810000"/>
          <p14:tracePt t="48184" x="7277100" y="3854450"/>
          <p14:tracePt t="48201" x="7232650" y="3892550"/>
          <p14:tracePt t="48201" x="7188200" y="3930650"/>
          <p14:tracePt t="48201" x="7137400" y="3975100"/>
          <p14:tracePt t="48220" x="7086600" y="4013200"/>
          <p14:tracePt t="48232" x="7029450" y="4057650"/>
          <p14:tracePt t="48232" x="6978650" y="4089400"/>
          <p14:tracePt t="48252" x="6864350" y="4159250"/>
          <p14:tracePt t="48252" x="6813550" y="4184650"/>
          <p14:tracePt t="48268" x="6756400" y="4210050"/>
          <p14:tracePt t="48268" x="6699250" y="4229100"/>
          <p14:tracePt t="48284" x="6648450" y="4248150"/>
          <p14:tracePt t="48284" x="6591300" y="4267200"/>
          <p14:tracePt t="48301" x="6540500" y="4279900"/>
          <p14:tracePt t="48301" x="6483350" y="4286250"/>
          <p14:tracePt t="48301" x="6432550" y="4292600"/>
          <p14:tracePt t="48320" x="6381750" y="4292600"/>
          <p14:tracePt t="48320" x="6330950" y="4292600"/>
          <p14:tracePt t="48334" x="6280150" y="4286250"/>
          <p14:tracePt t="48334" x="6229350" y="4267200"/>
          <p14:tracePt t="48351" x="6184900" y="4248150"/>
          <p14:tracePt t="48351" x="6134100" y="4229100"/>
          <p14:tracePt t="48368" x="6089650" y="4197350"/>
          <p14:tracePt t="48368" x="6013450" y="4133850"/>
          <p14:tracePt t="48385" x="5975350" y="4095750"/>
          <p14:tracePt t="48385" x="5943600" y="4057650"/>
          <p14:tracePt t="48401" x="5911850" y="4013200"/>
          <p14:tracePt t="48401" x="5886450" y="3962400"/>
          <p14:tracePt t="48418" x="5861050" y="3911600"/>
          <p14:tracePt t="48418" x="5848350" y="3860800"/>
          <p14:tracePt t="48435" x="5829300" y="3803650"/>
          <p14:tracePt t="48435" x="5816600" y="3683000"/>
          <p14:tracePt t="48452" x="5816600" y="3619500"/>
          <p14:tracePt t="48452" x="5822950" y="3556000"/>
          <p14:tracePt t="48469" x="5835650" y="3498850"/>
          <p14:tracePt t="48469" x="5854700" y="3435350"/>
          <p14:tracePt t="48485" x="5873750" y="3371850"/>
          <p14:tracePt t="48485" x="5905500" y="3314700"/>
          <p14:tracePt t="48485" x="5937250" y="3257550"/>
          <p14:tracePt t="48504" x="5981700" y="3194050"/>
          <p14:tracePt t="48517" x="6026150" y="3136900"/>
          <p14:tracePt t="48517" x="6134100" y="3028950"/>
          <p14:tracePt t="48536" x="6191250" y="2984500"/>
          <p14:tracePt t="48536" x="6261100" y="2933700"/>
          <p14:tracePt t="48553" x="6324600" y="2882900"/>
          <p14:tracePt t="48553" x="6394450" y="2838450"/>
          <p14:tracePt t="48569" x="6470650" y="2794000"/>
          <p14:tracePt t="48569" x="6540500" y="2749550"/>
          <p14:tracePt t="48585" x="6616700" y="2705100"/>
          <p14:tracePt t="48585" x="6699250" y="2667000"/>
          <p14:tracePt t="48585" x="6775450" y="2622550"/>
          <p14:tracePt t="48605" x="6851650" y="2590800"/>
          <p14:tracePt t="48617" x="6934200" y="2552700"/>
          <p14:tracePt t="48617" x="7092950" y="2482850"/>
          <p14:tracePt t="49652" x="5397500" y="4819650"/>
          <p14:tracePt t="49659" x="5403850" y="4813300"/>
          <p14:tracePt t="49659" x="5410200" y="4794250"/>
          <p14:tracePt t="49674" x="5416550" y="4775200"/>
          <p14:tracePt t="49674" x="5435600" y="4749800"/>
          <p14:tracePt t="49689" x="5454650" y="4724400"/>
          <p14:tracePt t="49689" x="5473700" y="4692650"/>
          <p14:tracePt t="49706" x="5505450" y="4660900"/>
          <p14:tracePt t="49706" x="5530850" y="4629150"/>
          <p14:tracePt t="49706" x="5568950" y="4591050"/>
          <p14:tracePt t="49725" x="5607050" y="4559300"/>
          <p14:tracePt t="49725" x="5651500" y="4521200"/>
          <p14:tracePt t="49740" x="5695950" y="4489450"/>
          <p14:tracePt t="49740" x="5746750" y="4451350"/>
          <p14:tracePt t="49756" x="5803900" y="4413250"/>
          <p14:tracePt t="49756" x="5854700" y="4375150"/>
          <p14:tracePt t="49773" x="5911850" y="4337050"/>
          <p14:tracePt t="49773" x="5975350" y="4298950"/>
          <p14:tracePt t="49790" x="6032500" y="4254500"/>
          <p14:tracePt t="49790" x="6089650" y="4216400"/>
          <p14:tracePt t="49790" x="6146800" y="4178300"/>
          <p14:tracePt t="49809" x="6203950" y="4133850"/>
          <p14:tracePt t="49821" x="6261100" y="4095750"/>
          <p14:tracePt t="49821" x="6375400" y="4025900"/>
          <p14:tracePt t="49840" x="6438900" y="3987800"/>
          <p14:tracePt t="49840" x="6496050" y="3956050"/>
          <p14:tracePt t="49856" x="6553200" y="3924300"/>
          <p14:tracePt t="49856" x="6616700" y="3892550"/>
          <p14:tracePt t="49873" x="6673850" y="3860800"/>
          <p14:tracePt t="49873" x="6731000" y="3835400"/>
          <p14:tracePt t="49890" x="6788150" y="3803650"/>
          <p14:tracePt t="49890" x="6883400" y="3746500"/>
          <p14:tracePt t="49907" x="6934200" y="3714750"/>
          <p14:tracePt t="49907" x="6978650" y="3683000"/>
          <p14:tracePt t="49923" x="7023100" y="3651250"/>
          <p14:tracePt t="49923" x="7067550" y="3625850"/>
          <p14:tracePt t="49940" x="7112000" y="3594100"/>
          <p14:tracePt t="49940" x="7200900" y="3536950"/>
          <p14:tracePt t="49957" x="7251700" y="3511550"/>
          <p14:tracePt t="49957" x="7302500" y="3479800"/>
          <p14:tracePt t="49973" x="7353300" y="3448050"/>
          <p14:tracePt t="49973" x="7404100" y="3422650"/>
          <p14:tracePt t="49991" x="7461250" y="3390900"/>
          <p14:tracePt t="49991" x="7518400" y="3359150"/>
          <p14:tracePt t="50007" x="7575550" y="3321050"/>
          <p14:tracePt t="50007" x="7689850" y="3257550"/>
          <p14:tracePt t="50024" x="7747000" y="3232150"/>
          <p14:tracePt t="50024" x="7804150" y="3200400"/>
          <p14:tracePt t="50041" x="7861300" y="3168650"/>
          <p14:tracePt t="50041" x="7918450" y="3136900"/>
          <p14:tracePt t="50058" x="7975600" y="3111500"/>
          <p14:tracePt t="50058" x="8026400" y="3086100"/>
          <p14:tracePt t="50058" x="8089900" y="3054350"/>
          <p14:tracePt t="50077" x="8147050" y="3028950"/>
          <p14:tracePt t="50089" x="8204200" y="2997200"/>
          <p14:tracePt t="50089" x="8312150" y="2940050"/>
          <p14:tracePt t="50108" x="8369300" y="2914650"/>
          <p14:tracePt t="50108" x="8420100" y="2882900"/>
          <p14:tracePt t="50666" x="7988300" y="3067050"/>
          <p14:tracePt t="50712" x="7988300" y="3060700"/>
          <p14:tracePt t="50723" x="7994650" y="3054350"/>
          <p14:tracePt t="50740" x="7994650" y="3048000"/>
          <p14:tracePt t="50748" x="7988300" y="3041650"/>
          <p14:tracePt t="50764" x="7994650" y="3035300"/>
          <p14:tracePt t="50775" x="7994650" y="3028950"/>
          <p14:tracePt t="50792" x="7994650" y="3022600"/>
          <p14:tracePt t="50792" x="7994650" y="3016250"/>
          <p14:tracePt t="50810" x="8001000" y="3009900"/>
          <p14:tracePt t="54333" x="6165850" y="5080000"/>
          <p14:tracePt t="54340" x="6153150" y="5092700"/>
          <p14:tracePt t="54340" x="6140450" y="5105400"/>
          <p14:tracePt t="54356" x="6121400" y="5124450"/>
          <p14:tracePt t="54356" x="6096000" y="5143500"/>
          <p14:tracePt t="54372" x="6070600" y="5162550"/>
          <p14:tracePt t="54372" x="6045200" y="5187950"/>
          <p14:tracePt t="54389" x="6013450" y="5213350"/>
          <p14:tracePt t="54389" x="5962650" y="5257800"/>
          <p14:tracePt t="54406" x="5930900" y="5283200"/>
          <p14:tracePt t="54406" x="5905500" y="5302250"/>
          <p14:tracePt t="54422" x="5880100" y="5327650"/>
          <p14:tracePt t="54422" x="5848350" y="5353050"/>
          <p14:tracePt t="54439" x="5822950" y="5372100"/>
          <p14:tracePt t="54439" x="5791200" y="5397500"/>
          <p14:tracePt t="54439" x="5765800" y="5422900"/>
          <p14:tracePt t="54458" x="5734050" y="5441950"/>
          <p14:tracePt t="54471" x="5708650" y="5461000"/>
          <p14:tracePt t="54471" x="5651500" y="5499100"/>
          <p14:tracePt t="54490" x="5619750" y="5511800"/>
          <p14:tracePt t="54490" x="5594350" y="5530850"/>
          <p14:tracePt t="54506" x="5562600" y="5543550"/>
          <p14:tracePt t="54506" x="5537200" y="5556250"/>
          <p14:tracePt t="54523" x="5511800" y="5568950"/>
          <p14:tracePt t="54523" x="5486400" y="5581650"/>
          <p14:tracePt t="54523" x="5461000" y="5588000"/>
          <p14:tracePt t="54541" x="5435600" y="5594350"/>
          <p14:tracePt t="54554" x="5416550" y="5600700"/>
          <p14:tracePt t="54554" x="5384800" y="5600700"/>
          <p14:tracePt t="54574" x="5365750" y="5600700"/>
          <p14:tracePt t="54574" x="5353050" y="5594350"/>
          <p14:tracePt t="54590" x="5340350" y="5588000"/>
          <p14:tracePt t="54590" x="5327650" y="5581650"/>
          <p14:tracePt t="54607" x="5314950" y="5575300"/>
          <p14:tracePt t="54607" x="5308600" y="5568950"/>
          <p14:tracePt t="54607" x="5302250" y="5562600"/>
          <p14:tracePt t="54625" x="5289550" y="5549900"/>
          <p14:tracePt t="54638" x="5283200" y="5543550"/>
          <p14:tracePt t="54638" x="5270500" y="5524500"/>
          <p14:tracePt t="54656" x="5270500" y="5511800"/>
          <p14:tracePt t="54656" x="5264150" y="5499100"/>
          <p14:tracePt t="54675" x="5270500" y="5492750"/>
          <p14:tracePt t="54675" x="5270500" y="5480050"/>
          <p14:tracePt t="54690" x="5276850" y="5467350"/>
          <p14:tracePt t="54690" x="5302250" y="5448300"/>
          <p14:tracePt t="54707" x="5314950" y="5441950"/>
          <p14:tracePt t="54707" x="5334000" y="5429250"/>
          <p14:tracePt t="54724" x="5359400" y="5422900"/>
          <p14:tracePt t="54724" x="5384800" y="5410200"/>
          <p14:tracePt t="54740" x="5416550" y="5403850"/>
          <p14:tracePt t="54740" x="5448300" y="5397500"/>
          <p14:tracePt t="54757" x="5486400" y="5391150"/>
          <p14:tracePt t="54757" x="5568950" y="5378450"/>
          <p14:tracePt t="54774" x="5613400" y="5378450"/>
          <p14:tracePt t="54774" x="5664200" y="5378450"/>
          <p14:tracePt t="54790" x="5715000" y="5384800"/>
          <p14:tracePt t="54790" x="5778500" y="5384800"/>
          <p14:tracePt t="54807" x="5835650" y="5391150"/>
          <p14:tracePt t="54807" x="5905500" y="5397500"/>
          <p14:tracePt t="54807" x="5975350" y="5410200"/>
          <p14:tracePt t="54826" x="6045200" y="5416550"/>
          <p14:tracePt t="54839" x="6115050" y="5429250"/>
          <p14:tracePt t="54839" x="6261100" y="5441950"/>
          <p14:tracePt t="54857" x="6337300" y="5441950"/>
          <p14:tracePt t="54857" x="6407150" y="5448300"/>
          <p14:tracePt t="54874" x="6470650" y="5448300"/>
          <p14:tracePt t="54874" x="6540500" y="5448300"/>
          <p14:tracePt t="54891" x="6610350" y="5454650"/>
          <p14:tracePt t="54891" x="6673850" y="5454650"/>
          <p14:tracePt t="54891" x="6743700" y="5461000"/>
          <p14:tracePt t="54910" x="6807200" y="5461000"/>
          <p14:tracePt t="54922" x="6877050" y="5467350"/>
          <p14:tracePt t="54922" x="7016750" y="5467350"/>
          <p14:tracePt t="54941" x="7086600" y="5467350"/>
          <p14:tracePt t="54941" x="7150100" y="5467350"/>
          <p14:tracePt t="54958" x="7219950" y="5467350"/>
          <p14:tracePt t="54958" x="7277100" y="5467350"/>
          <p14:tracePt t="54975" x="7340600" y="5467350"/>
          <p14:tracePt t="54975" x="7391400" y="5461000"/>
          <p14:tracePt t="54975" x="7442200" y="5461000"/>
          <p14:tracePt t="54994" x="7493000" y="5454650"/>
          <p14:tracePt t="54994" x="7543800" y="5454650"/>
          <p14:tracePt t="55008" x="7588250" y="5448300"/>
          <p14:tracePt t="55008" x="7632700" y="5448300"/>
          <p14:tracePt t="55025" x="7677150" y="5448300"/>
          <p14:tracePt t="55025" x="7721600" y="5448300"/>
          <p14:tracePt t="55042" x="7766050" y="5448300"/>
          <p14:tracePt t="55042" x="7848600" y="5454650"/>
          <p14:tracePt t="55058" x="7886700" y="5454650"/>
          <p14:tracePt t="55058" x="7924800" y="5461000"/>
          <p14:tracePt t="55075" x="7956550" y="5461000"/>
          <p14:tracePt t="55075" x="7981950" y="5461000"/>
          <p14:tracePt t="55091" x="8007350" y="5454650"/>
          <p14:tracePt t="55091" x="8032750" y="5448300"/>
          <p14:tracePt t="55108" x="8051800" y="5448300"/>
          <p14:tracePt t="55108" x="8089900" y="5441950"/>
          <p14:tracePt t="55125" x="8108950" y="5441950"/>
          <p14:tracePt t="55125" x="8128000" y="5435600"/>
          <p14:tracePt t="55142" x="8140700" y="5435600"/>
          <p14:tracePt t="55142" x="8159750" y="5435600"/>
          <p14:tracePt t="55158" x="8172450" y="5435600"/>
          <p14:tracePt t="55158" x="8185150" y="5435600"/>
          <p14:tracePt t="55158" x="8197850" y="5435600"/>
          <p14:tracePt t="55177" x="8210550" y="5435600"/>
          <p14:tracePt t="55190" x="8216900" y="5435600"/>
          <p14:tracePt t="55190" x="8223250" y="5435600"/>
          <p14:tracePt t="55210" x="8229600" y="5441950"/>
          <p14:tracePt t="55224" x="8223250" y="5448300"/>
          <p14:tracePt t="55240" x="8216900" y="5448300"/>
          <p14:tracePt t="55240" x="8210550" y="5454650"/>
          <p14:tracePt t="55259" x="8204200" y="5454650"/>
          <p14:tracePt t="55259" x="8197850" y="5454650"/>
          <p14:tracePt t="55259" x="8191500" y="5461000"/>
          <p14:tracePt t="55278" x="8185150" y="5461000"/>
          <p14:tracePt t="55290" x="8178800" y="5461000"/>
          <p14:tracePt t="55290" x="8166100" y="5461000"/>
          <p14:tracePt t="55309" x="8159750" y="5461000"/>
          <p14:tracePt t="55324" x="8153400" y="5461000"/>
          <p14:tracePt t="55340" x="8147050" y="5454650"/>
          <p14:tracePt t="55357" x="8140700" y="5448300"/>
          <p14:tracePt t="55397" x="8140700" y="5441950"/>
          <p14:tracePt t="55433" x="8147050" y="5435600"/>
          <p14:tracePt t="55473" x="8153400" y="5429250"/>
          <p14:tracePt t="55544" x="8159750" y="5429250"/>
          <p14:tracePt t="55594" x="8166100" y="5422900"/>
          <p14:tracePt t="55653" x="8172450" y="5416550"/>
          <p14:tracePt t="55681" x="8172450" y="5410200"/>
          <p14:tracePt t="55717" x="8166100" y="5410200"/>
          <p14:tracePt t="55777" x="8159750" y="5416550"/>
          <p14:tracePt t="55869" x="8153400" y="5416550"/>
          <p14:tracePt t="55897" x="8147050" y="5416550"/>
          <p14:tracePt t="55929" x="8147050" y="5410200"/>
          <p14:tracePt t="55957" x="8140700" y="5403850"/>
          <p14:tracePt t="55989" x="8134350" y="5403850"/>
          <p14:tracePt t="56013" x="8128000" y="5403850"/>
          <p14:tracePt t="56033" x="8121650" y="5403850"/>
          <p14:tracePt t="56057" x="8115300" y="5403850"/>
          <p14:tracePt t="56081" x="8108950" y="5403850"/>
          <p14:tracePt t="56093" x="8102600" y="5403850"/>
          <p14:tracePt t="56101" x="8102600" y="5410200"/>
          <p14:tracePt t="56110" x="8096250" y="5410200"/>
          <p14:tracePt t="56110" x="8083550" y="5410200"/>
          <p14:tracePt t="56128" x="8077200" y="5410200"/>
          <p14:tracePt t="56128" x="8051800" y="5416550"/>
          <p14:tracePt t="56146" x="8039100" y="5416550"/>
          <p14:tracePt t="56146" x="8026400" y="5422900"/>
          <p14:tracePt t="56164" x="8001000" y="5422900"/>
          <p14:tracePt t="56164" x="7981950" y="5429250"/>
          <p14:tracePt t="56179" x="7956550" y="5429250"/>
          <p14:tracePt t="56179" x="7931150" y="5435600"/>
          <p14:tracePt t="56179" x="7899400" y="5435600"/>
          <p14:tracePt t="56198" x="7861300" y="5435600"/>
          <p14:tracePt t="56210" x="7829550" y="5441950"/>
          <p14:tracePt t="56210" x="7747000" y="5441950"/>
          <p14:tracePt t="56230" x="7696200" y="5441950"/>
          <p14:tracePt t="56230" x="7645400" y="5441950"/>
          <p14:tracePt t="56246" x="7594600" y="5441950"/>
          <p14:tracePt t="56246" x="7537450" y="5441950"/>
          <p14:tracePt t="56262" x="7480300" y="5435600"/>
          <p14:tracePt t="56262" x="7416800" y="5435600"/>
          <p14:tracePt t="56279" x="7346950" y="5429250"/>
          <p14:tracePt t="56279" x="7283450" y="5422900"/>
          <p14:tracePt t="56279" x="7213600" y="5416550"/>
          <p14:tracePt t="56298" x="7143750" y="5410200"/>
          <p14:tracePt t="56310" x="7067550" y="5397500"/>
          <p14:tracePt t="56310" x="6921500" y="5372100"/>
          <p14:tracePt t="56329" x="6851650" y="5353050"/>
          <p14:tracePt t="56329" x="6781800" y="5334000"/>
          <p14:tracePt t="56346" x="6711950" y="5314950"/>
          <p14:tracePt t="56346" x="6642100" y="5289550"/>
          <p14:tracePt t="56362" x="6578600" y="5264150"/>
          <p14:tracePt t="56362" x="6451600" y="5219700"/>
          <p14:tracePt t="56379" x="6394450" y="5187950"/>
          <p14:tracePt t="56379" x="6337300" y="5162550"/>
          <p14:tracePt t="56396" x="6286500" y="5137150"/>
          <p14:tracePt t="56396" x="6235700" y="5111750"/>
          <p14:tracePt t="56413" x="6191250" y="5086350"/>
          <p14:tracePt t="56413" x="6146800" y="5067300"/>
          <p14:tracePt t="56430" x="6108700" y="5041900"/>
          <p14:tracePt t="56430" x="6032500" y="4997450"/>
          <p14:tracePt t="56446" x="6000750" y="4978400"/>
          <p14:tracePt t="56446" x="5969000" y="4959350"/>
          <p14:tracePt t="56463" x="5943600" y="4940300"/>
          <p14:tracePt t="56463" x="5918200" y="4927600"/>
          <p14:tracePt t="56480" x="5899150" y="4914900"/>
          <p14:tracePt t="56480" x="5854700" y="4895850"/>
          <p14:tracePt t="56499" x="5835650" y="4889500"/>
          <p14:tracePt t="56511" x="5822950" y="4883150"/>
          <p14:tracePt t="56511" x="5797550" y="4876800"/>
          <p14:tracePt t="56530" x="5784850" y="4870450"/>
          <p14:tracePt t="56530" x="5778500" y="4876800"/>
          <p14:tracePt t="56547" x="5772150" y="4876800"/>
          <p14:tracePt t="56547" x="5772150" y="4889500"/>
          <p14:tracePt t="56547" x="5765800" y="4895850"/>
          <p14:tracePt t="56566" x="5759450" y="4908550"/>
          <p14:tracePt t="56578" x="5753100" y="4921250"/>
          <p14:tracePt t="56578" x="5746750" y="4959350"/>
          <p14:tracePt t="56599" x="5746750" y="4978400"/>
          <p14:tracePt t="56599" x="5740400" y="4991100"/>
          <p14:tracePt t="56614" x="5740400" y="5010150"/>
          <p14:tracePt t="56614" x="5734050" y="5035550"/>
          <p14:tracePt t="56630" x="5734050" y="5054600"/>
          <p14:tracePt t="56630" x="5734050" y="5080000"/>
          <p14:tracePt t="56647" x="5734050" y="5092700"/>
          <p14:tracePt t="56647" x="5734050" y="5111750"/>
          <p14:tracePt t="56647" x="5734050" y="5130800"/>
          <p14:tracePt t="56666" x="5734050" y="5149850"/>
          <p14:tracePt t="56666" x="5734050" y="5168900"/>
          <p14:tracePt t="56680" x="5734050" y="5175250"/>
          <p14:tracePt t="56680" x="5727700" y="5181600"/>
          <p14:tracePt t="56697" x="5727700" y="5187950"/>
          <p14:tracePt t="56712" x="5721350" y="5175250"/>
          <p14:tracePt t="56733" x="5715000" y="5162550"/>
          <p14:tracePt t="56733" x="5708650" y="5149850"/>
          <p14:tracePt t="56747" x="5702300" y="5124450"/>
          <p14:tracePt t="56747" x="5695950" y="5092700"/>
          <p14:tracePt t="56763" x="5689600" y="5054600"/>
          <p14:tracePt t="56763" x="5683250" y="5003800"/>
          <p14:tracePt t="56781" x="5670550" y="4946650"/>
          <p14:tracePt t="56781" x="5651500" y="4806950"/>
          <p14:tracePt t="56798" x="5638800" y="4724400"/>
          <p14:tracePt t="56798" x="5632450" y="4635500"/>
          <p14:tracePt t="56814" x="5619750" y="4546600"/>
          <p14:tracePt t="56814" x="5607050" y="4451350"/>
          <p14:tracePt t="56831" x="5594350" y="4349750"/>
          <p14:tracePt t="56831" x="5581650" y="4254500"/>
          <p14:tracePt t="56847" x="5568950" y="4146550"/>
          <p14:tracePt t="56847" x="5562600" y="4044950"/>
          <p14:tracePt t="56847" x="5549900" y="3937000"/>
          <p14:tracePt t="56866" x="5543550" y="3835400"/>
          <p14:tracePt t="56879" x="5537200" y="3727450"/>
          <p14:tracePt t="56879" x="5530850" y="3536950"/>
          <p14:tracePt t="56898" x="5530850" y="3448050"/>
          <p14:tracePt t="56898" x="5530850" y="3371850"/>
          <p14:tracePt t="56915" x="5530850" y="3302000"/>
          <p14:tracePt t="56915" x="5530850" y="3244850"/>
          <p14:tracePt t="56931" x="5530850" y="3194050"/>
          <p14:tracePt t="56931" x="5530850" y="3149600"/>
          <p14:tracePt t="56931" x="5530850" y="3111500"/>
          <p14:tracePt t="56951" x="5530850" y="3079750"/>
          <p14:tracePt t="56963" x="5530850" y="3054350"/>
          <p14:tracePt t="56963" x="5530850" y="3022600"/>
          <p14:tracePt t="56981" x="5524500" y="3003550"/>
          <p14:tracePt t="56997" x="5518150" y="2997200"/>
          <p14:tracePt t="57017" x="5518150" y="3003550"/>
          <p14:tracePt t="57030" x="5518150" y="3016250"/>
          <p14:tracePt t="57030" x="5518150" y="3041650"/>
          <p14:tracePt t="57048" x="5518150" y="3054350"/>
          <p14:tracePt t="57048" x="5518150" y="3073400"/>
          <p14:tracePt t="57065" x="5524500" y="3098800"/>
          <p14:tracePt t="57065" x="5530850" y="3124200"/>
          <p14:tracePt t="57081" x="5530850" y="3155950"/>
          <p14:tracePt t="57081" x="5549900" y="3213100"/>
          <p14:tracePt t="57098" x="5562600" y="3244850"/>
          <p14:tracePt t="57098" x="5575300" y="3276600"/>
          <p14:tracePt t="57115" x="5588000" y="3308350"/>
          <p14:tracePt t="57115" x="5600700" y="3340100"/>
          <p14:tracePt t="57132" x="5613400" y="3371850"/>
          <p14:tracePt t="57132" x="5626100" y="3403600"/>
          <p14:tracePt t="57149" x="5645150" y="3441700"/>
          <p14:tracePt t="57149" x="5676900" y="3511550"/>
          <p14:tracePt t="57167" x="5695950" y="3549650"/>
          <p14:tracePt t="57167" x="5715000" y="3581400"/>
          <p14:tracePt t="57182" x="5727700" y="3619500"/>
          <p14:tracePt t="57182" x="5746750" y="3657600"/>
          <p14:tracePt t="57199" x="5765800" y="3689350"/>
          <p14:tracePt t="57199" x="5784850" y="3714750"/>
          <p14:tracePt t="57199" x="5803900" y="3746500"/>
          <p14:tracePt t="57218" x="5822950" y="3771900"/>
          <p14:tracePt t="57230" x="5842000" y="3797300"/>
          <p14:tracePt t="57230" x="5880100" y="3835400"/>
          <p14:tracePt t="57251" x="5892800" y="3848100"/>
          <p14:tracePt t="57251" x="5911850" y="3860800"/>
          <p14:tracePt t="57266" x="5930900" y="3873500"/>
          <p14:tracePt t="57266" x="5943600" y="3886200"/>
          <p14:tracePt t="57283" x="5956300" y="3892550"/>
          <p14:tracePt t="57283" x="5975350" y="3898900"/>
          <p14:tracePt t="57299" x="5994400" y="3898900"/>
          <p14:tracePt t="57299" x="6007100" y="3911600"/>
          <p14:tracePt t="57299" x="6026150" y="3911600"/>
          <p14:tracePt t="57318" x="6045200" y="3917950"/>
          <p14:tracePt t="57331" x="6057900" y="3917950"/>
          <p14:tracePt t="57331" x="6089650" y="3917950"/>
          <p14:tracePt t="57349" x="6102350" y="3917950"/>
          <p14:tracePt t="57349" x="6115050" y="3911600"/>
          <p14:tracePt t="57366" x="6127750" y="3911600"/>
          <p14:tracePt t="57366" x="6140450" y="3911600"/>
          <p14:tracePt t="57382" x="6146800" y="3905250"/>
          <p14:tracePt t="57382" x="6159500" y="3898900"/>
          <p14:tracePt t="57399" x="6165850" y="3898900"/>
          <p14:tracePt t="57399" x="6172200" y="3892550"/>
          <p14:tracePt t="57417" x="6178550" y="3892550"/>
          <p14:tracePt t="57417" x="6184900" y="3886200"/>
          <p14:tracePt t="57433" x="6191250" y="3886200"/>
          <p14:tracePt t="57433" x="6197600" y="3879850"/>
          <p14:tracePt t="57450" x="6203950" y="3873500"/>
          <p14:tracePt t="57450" x="6216650" y="3867150"/>
          <p14:tracePt t="57467" x="6223000" y="3860800"/>
          <p14:tracePt t="57467" x="6229350" y="3860800"/>
          <p14:tracePt t="57483" x="6235700" y="3860800"/>
          <p14:tracePt t="57498" x="6235700" y="3867150"/>
          <p14:tracePt t="57515" x="6235700" y="3873500"/>
          <p14:tracePt t="57515" x="6235700" y="3879850"/>
          <p14:tracePt t="57534" x="6229350" y="3886200"/>
          <p14:tracePt t="57550" x="6223000" y="3892550"/>
          <p14:tracePt t="57566" x="6223000" y="3898900"/>
          <p14:tracePt t="57582" x="6223000" y="3905250"/>
          <p14:tracePt t="57599" x="6223000" y="3911600"/>
          <p14:tracePt t="57599" x="6229350" y="3911600"/>
          <p14:tracePt t="57618" x="6235700" y="3924300"/>
          <p14:tracePt t="57632" x="6235700" y="3930650"/>
          <p14:tracePt t="57649" x="6248400" y="3930650"/>
          <p14:tracePt t="57665" x="6254750" y="3937000"/>
          <p14:tracePt t="57683" x="6261100" y="3937000"/>
          <p14:tracePt t="57683" x="6267450" y="3937000"/>
          <p14:tracePt t="57700" x="6267450" y="3930650"/>
          <p14:tracePt t="57700" x="6273800" y="3930650"/>
          <p14:tracePt t="57717" x="6280150" y="3924300"/>
          <p14:tracePt t="57717" x="6286500" y="3924300"/>
          <p14:tracePt t="57734" x="6299200" y="3917950"/>
          <p14:tracePt t="57734" x="6305550" y="3911600"/>
          <p14:tracePt t="57751" x="6311900" y="3905250"/>
          <p14:tracePt t="57751" x="6324600" y="3892550"/>
          <p14:tracePt t="57767" x="6330950" y="3886200"/>
          <p14:tracePt t="57767" x="6337300" y="3879850"/>
          <p14:tracePt t="57784" x="6343650" y="3873500"/>
          <p14:tracePt t="57784" x="6350000" y="3867150"/>
          <p14:tracePt t="57801" x="6356350" y="3860800"/>
          <p14:tracePt t="57801" x="6369050" y="3848100"/>
          <p14:tracePt t="57818" x="6375400" y="3841750"/>
          <p14:tracePt t="57818" x="6381750" y="3829050"/>
          <p14:tracePt t="57834" x="6394450" y="3822700"/>
          <p14:tracePt t="57834" x="6400800" y="3816350"/>
          <p14:tracePt t="57851" x="6407150" y="3803650"/>
          <p14:tracePt t="57851" x="6419850" y="3790950"/>
          <p14:tracePt t="57868" x="6432550" y="3784600"/>
          <p14:tracePt t="57868" x="6438900" y="3771900"/>
          <p14:tracePt t="57868" x="6451600" y="3759200"/>
          <p14:tracePt t="57887" x="6470650" y="3746500"/>
          <p14:tracePt t="57899" x="6483350" y="3733800"/>
          <p14:tracePt t="57899" x="6508750" y="3702050"/>
          <p14:tracePt t="57919" x="6527800" y="3689350"/>
          <p14:tracePt t="57919" x="6546850" y="3670300"/>
          <p14:tracePt t="57935" x="6565900" y="3651250"/>
          <p14:tracePt t="57935" x="6584950" y="3638550"/>
          <p14:tracePt t="57951" x="6604000" y="3613150"/>
          <p14:tracePt t="57951" x="6623050" y="3594100"/>
          <p14:tracePt t="57951" x="6648450" y="3575050"/>
          <p14:tracePt t="57970" x="6673850" y="3549650"/>
          <p14:tracePt t="57983" x="6699250" y="3524250"/>
          <p14:tracePt t="57983" x="6756400" y="3467100"/>
          <p14:tracePt t="58002" x="6781800" y="3441700"/>
          <p14:tracePt t="58002" x="6813550" y="3409950"/>
          <p14:tracePt t="58018" x="6845300" y="3384550"/>
          <p14:tracePt t="58018" x="6877050" y="3352800"/>
          <p14:tracePt t="58035" x="6915150" y="3321050"/>
          <p14:tracePt t="58035" x="6946900" y="3289300"/>
          <p14:tracePt t="58035" x="6985000" y="3251200"/>
          <p14:tracePt t="58054" x="7029450" y="3219450"/>
          <p14:tracePt t="58054" x="7067550" y="3181350"/>
          <p14:tracePt t="58069" x="7112000" y="3143250"/>
          <p14:tracePt t="58069" x="7156450" y="3105150"/>
          <p14:tracePt t="58085" x="7200900" y="3060700"/>
          <p14:tracePt t="58085" x="7251700" y="3022600"/>
          <p14:tracePt t="58102" x="7296150" y="2984500"/>
          <p14:tracePt t="58102" x="7391400" y="2908300"/>
          <p14:tracePt t="58119" x="7442200" y="2870200"/>
          <p14:tracePt t="58119" x="7486650" y="2832100"/>
          <p14:tracePt t="58135" x="7537450" y="2800350"/>
          <p14:tracePt t="58135" x="7581900" y="2762250"/>
          <p14:tracePt t="58152" x="7626350" y="2730500"/>
          <p14:tracePt t="58152" x="7664450" y="2692400"/>
          <p14:tracePt t="58170" x="7708900" y="2660650"/>
          <p14:tracePt t="58170" x="7791450" y="2584450"/>
          <p14:tracePt t="58186" x="7829550" y="2546350"/>
          <p14:tracePt t="58186" x="7867650" y="2508250"/>
          <p14:tracePt t="58203" x="7899400" y="2463800"/>
          <p14:tracePt t="58203" x="7931150" y="2419350"/>
          <p14:tracePt t="58219" x="7956550" y="2368550"/>
          <p14:tracePt t="58219" x="7975600" y="2317750"/>
          <p14:tracePt t="58219" x="7994650" y="2266950"/>
          <p14:tracePt t="58238" x="8007350" y="2216150"/>
          <p14:tracePt t="58250" x="8013700" y="2165350"/>
          <p14:tracePt t="58250" x="8020050" y="2063750"/>
          <p14:tracePt t="58271" x="8020050" y="2019300"/>
          <p14:tracePt t="58271" x="8020050" y="1981200"/>
          <p14:tracePt t="58286" x="8013700" y="1943100"/>
          <p14:tracePt t="58286" x="8013700" y="1911350"/>
          <p14:tracePt t="58303" x="8007350" y="1885950"/>
          <p14:tracePt t="58303" x="8001000" y="1866900"/>
          <p14:tracePt t="58303" x="7994650" y="1860550"/>
          <p14:tracePt t="58322" x="7988300" y="1860550"/>
          <p14:tracePt t="58334" x="7981950" y="1873250"/>
          <p14:tracePt t="58334" x="7975600" y="1898650"/>
          <p14:tracePt t="58334" x="7969250" y="1949450"/>
          <p14:tracePt t="58355" x="7962900" y="2012950"/>
          <p14:tracePt t="58355" x="7950200" y="2095500"/>
          <p14:tracePt t="58370" x="7943850" y="2190750"/>
          <p14:tracePt t="58370" x="7943850" y="2298700"/>
          <p14:tracePt t="58386" x="7937500" y="2413000"/>
          <p14:tracePt t="58386" x="7943850" y="2527300"/>
          <p14:tracePt t="58403" x="7950200" y="2635250"/>
          <p14:tracePt t="58403" x="7969250" y="2813050"/>
          <p14:tracePt t="58421" x="7981950" y="2882900"/>
          <p14:tracePt t="58421" x="7988300" y="2933700"/>
          <p14:tracePt t="58436" x="8001000" y="2978150"/>
          <p14:tracePt t="58436" x="8007350" y="3003550"/>
          <p14:tracePt t="58453" x="8013700" y="3022600"/>
          <p14:tracePt t="58468" x="8013700" y="2997200"/>
          <p14:tracePt t="58468" x="8013700" y="2971800"/>
          <p14:tracePt t="58486" x="8013700" y="2933700"/>
          <p14:tracePt t="58486" x="8013700" y="2889250"/>
          <p14:tracePt t="58503" x="8007350" y="2832100"/>
          <p14:tracePt t="58503" x="8007350" y="2774950"/>
          <p14:tracePt t="58520" x="8001000" y="2705100"/>
          <p14:tracePt t="58520" x="7994650" y="2628900"/>
          <p14:tracePt t="58520" x="7988300" y="2552700"/>
          <p14:tracePt t="58538" x="7981950" y="2476500"/>
          <p14:tracePt t="58538" x="7975600" y="2400300"/>
          <p14:tracePt t="58554" x="7969250" y="2330450"/>
          <p14:tracePt t="58554" x="7969250" y="2266950"/>
          <p14:tracePt t="58571" x="7962900" y="2216150"/>
          <p14:tracePt t="58571" x="7962900" y="2184400"/>
          <p14:tracePt t="58587" x="7956550" y="2171700"/>
          <p14:tracePt t="58602" x="7950200" y="2197100"/>
          <p14:tracePt t="58602" x="7943850" y="2247900"/>
          <p14:tracePt t="58602" x="7937500" y="2311400"/>
          <p14:tracePt t="58623" x="7937500" y="2381250"/>
          <p14:tracePt t="58635" x="7937500" y="2463800"/>
          <p14:tracePt t="58635" x="7943850" y="2628900"/>
          <p14:tracePt t="58654" x="7956550" y="2711450"/>
          <p14:tracePt t="58654" x="7962900" y="2781300"/>
          <p14:tracePt t="58671" x="7981950" y="2844800"/>
          <p14:tracePt t="58671" x="7994650" y="2895600"/>
          <p14:tracePt t="58687" x="8007350" y="2940050"/>
          <p14:tracePt t="58687" x="8020050" y="2965450"/>
          <p14:tracePt t="58687" x="8026400" y="2971800"/>
          <p14:tracePt t="58707" x="8039100" y="2971800"/>
          <p14:tracePt t="58707" x="8045450" y="2946400"/>
          <p14:tracePt t="58721" x="8051800" y="2914650"/>
          <p14:tracePt t="58721" x="8058150" y="2863850"/>
          <p14:tracePt t="58737" x="8070850" y="2800350"/>
          <p14:tracePt t="58737" x="8077200" y="2724150"/>
          <p14:tracePt t="58754" x="8083550" y="2641600"/>
          <p14:tracePt t="58754" x="8096250" y="2552700"/>
          <p14:tracePt t="58771" x="8108950" y="2457450"/>
          <p14:tracePt t="58771" x="8140700" y="2266950"/>
          <p14:tracePt t="58788" x="8153400" y="2171700"/>
          <p14:tracePt t="58788" x="8172450" y="2089150"/>
          <p14:tracePt t="58804" x="8191500" y="2019300"/>
          <p14:tracePt t="58804" x="8210550" y="1962150"/>
          <p14:tracePt t="58821" x="8229600" y="1924050"/>
          <p14:tracePt t="58821" x="8255000" y="1885950"/>
          <p14:tracePt t="58839" x="8267700" y="1885950"/>
          <p14:tracePt t="58839" x="8267700" y="1905000"/>
          <p14:tracePt t="58855" x="8267700" y="1924050"/>
          <p14:tracePt t="58855" x="8267700" y="1962150"/>
          <p14:tracePt t="58871" x="8261350" y="2006600"/>
          <p14:tracePt t="58871" x="8261350" y="2051050"/>
          <p14:tracePt t="58888" x="8255000" y="2095500"/>
          <p14:tracePt t="58888" x="8242300" y="2152650"/>
          <p14:tracePt t="58888" x="8235950" y="2203450"/>
          <p14:tracePt t="58907" x="8229600" y="2260600"/>
          <p14:tracePt t="58919" x="8216900" y="2311400"/>
          <p14:tracePt t="58919" x="8204200" y="2406650"/>
          <p14:tracePt t="58938" x="8191500" y="2444750"/>
          <p14:tracePt t="58938" x="8178800" y="2476500"/>
          <p14:tracePt t="58955" x="8166100" y="2508250"/>
          <p14:tracePt t="58955" x="8153400" y="2533650"/>
          <p14:tracePt t="58955" x="8140700" y="2552700"/>
          <p14:tracePt t="58974" x="8128000" y="2571750"/>
          <p14:tracePt t="58986" x="8115300" y="2584450"/>
          <p14:tracePt t="58986" x="8096250" y="2590800"/>
          <p14:tracePt t="58986" x="8077200" y="2603500"/>
          <p14:tracePt t="59007" x="8064500" y="2609850"/>
          <p14:tracePt t="59007" x="8045450" y="2616200"/>
          <p14:tracePt t="59022" x="8032750" y="2616200"/>
          <p14:tracePt t="59022" x="8020050" y="2622550"/>
          <p14:tracePt t="59039" x="8001000" y="2622550"/>
          <p14:tracePt t="59039" x="7988300" y="2628900"/>
          <p14:tracePt t="59055" x="7975600" y="2628900"/>
          <p14:tracePt t="59055" x="7962900" y="2628900"/>
          <p14:tracePt t="59072" x="7950200" y="2628900"/>
          <p14:tracePt t="59072" x="7918450" y="2628900"/>
          <p14:tracePt t="59088" x="7905750" y="2628900"/>
          <p14:tracePt t="59088" x="7893050" y="2622550"/>
          <p14:tracePt t="59106" x="7880350" y="2622550"/>
          <p14:tracePt t="59106" x="7867650" y="2628900"/>
          <p14:tracePt t="59122" x="7854950" y="2628900"/>
          <p14:tracePt t="59122" x="7835900" y="2628900"/>
          <p14:tracePt t="59139" x="7829550" y="2628900"/>
          <p14:tracePt t="59139" x="7823200" y="2628900"/>
          <p14:tracePt t="59155" x="7816850" y="2635250"/>
          <p14:tracePt t="59170" x="7816850" y="2641600"/>
          <p14:tracePt t="59206" x="7823200" y="2641600"/>
          <p14:tracePt t="59222" x="7829550" y="2641600"/>
          <p14:tracePt t="59230" x="7835900" y="2641600"/>
          <p14:tracePt t="59238" x="7842250" y="2641600"/>
          <p14:tracePt t="59254" x="7848600" y="2641600"/>
          <p14:tracePt t="59271" x="7854950" y="2635250"/>
          <p14:tracePt t="59288" x="7861300" y="2635250"/>
          <p14:tracePt t="59288" x="7867650" y="2635250"/>
          <p14:tracePt t="59306" x="7874000" y="2635250"/>
          <p14:tracePt t="59321" x="7880350" y="2635250"/>
          <p14:tracePt t="59338" x="7886700" y="2635250"/>
          <p14:tracePt t="59355" x="7886700" y="2628900"/>
          <p14:tracePt t="59371" x="7893050" y="2622550"/>
          <p14:tracePt t="59388" x="7899400" y="2616200"/>
          <p14:tracePt t="59405" x="7905750" y="2609850"/>
          <p14:tracePt t="59437" x="7905750" y="2603500"/>
          <p14:tracePt t="59454" x="7912100" y="2597150"/>
          <p14:tracePt t="59470" x="7918450" y="2597150"/>
          <p14:tracePt t="59486" x="7924800" y="2590800"/>
          <p14:tracePt t="59506" x="7931150" y="2584450"/>
          <p14:tracePt t="59529" x="7937500" y="2578100"/>
          <p14:tracePt t="59553" x="7943850" y="2571750"/>
          <p14:tracePt t="59574" x="7937500" y="2571750"/>
          <p14:tracePt t="59606" x="7937500" y="2565400"/>
          <p14:tracePt t="59626" x="7931150" y="2565400"/>
          <p14:tracePt t="59642" x="7924800" y="2565400"/>
          <p14:tracePt t="59658" x="7918450" y="2565400"/>
          <p14:tracePt t="59666" x="7912100" y="2565400"/>
          <p14:tracePt t="59675" x="7905750" y="2565400"/>
          <p14:tracePt t="59689" x="7899400" y="2571750"/>
          <p14:tracePt t="59706" x="7886700" y="2571750"/>
          <p14:tracePt t="59722" x="7880350" y="2571750"/>
          <p14:tracePt t="59739" x="7874000" y="2571750"/>
          <p14:tracePt t="59756" x="7867650" y="2565400"/>
          <p14:tracePt t="59806" x="7861300" y="2565400"/>
          <p14:tracePt t="59866" x="7854950" y="2565400"/>
          <p14:tracePt t="59890" x="7848600" y="2565400"/>
          <p14:tracePt t="59914" x="7842250" y="2565400"/>
          <p14:tracePt t="59950" x="7835900" y="2559050"/>
          <p14:tracePt t="59978" x="7829550" y="2565400"/>
          <p14:tracePt t="59986" x="7823200" y="2565400"/>
          <p14:tracePt t="60002" x="7816850" y="2565400"/>
          <p14:tracePt t="60018" x="7810500" y="2571750"/>
          <p14:tracePt t="61771" x="6731000" y="3384550"/>
          <p14:tracePt t="61780" x="6686550" y="3435350"/>
          <p14:tracePt t="61780" x="6553200" y="3575050"/>
          <p14:tracePt t="61799" x="6464300" y="3657600"/>
          <p14:tracePt t="61799" x="6369050" y="3759200"/>
          <p14:tracePt t="61815" x="6267450" y="3860800"/>
          <p14:tracePt t="61815" x="6172200" y="3956050"/>
          <p14:tracePt t="61831" x="6076950" y="4044950"/>
          <p14:tracePt t="61831" x="5988050" y="4133850"/>
          <p14:tracePt t="61848" x="5905500" y="4216400"/>
          <p14:tracePt t="61848" x="5822950" y="4292600"/>
          <p14:tracePt t="61865" x="5753100" y="4349750"/>
          <p14:tracePt t="61865" x="5689600" y="4400550"/>
          <p14:tracePt t="61865" x="5632450" y="4445000"/>
          <p14:tracePt t="61884" x="5588000" y="4470400"/>
          <p14:tracePt t="61884" x="5543550" y="4489450"/>
          <p14:tracePt t="61899" x="5511800" y="4508500"/>
          <p14:tracePt t="61899" x="5486400" y="4514850"/>
          <p14:tracePt t="61916" x="5461000" y="4521200"/>
          <p14:tracePt t="61916" x="5448300" y="4521200"/>
          <p14:tracePt t="61932" x="5435600" y="4521200"/>
          <p14:tracePt t="61932" x="5429250" y="4514850"/>
          <p14:tracePt t="61948" x="5435600" y="4502150"/>
          <p14:tracePt t="61948" x="5441950" y="4483100"/>
          <p14:tracePt t="61948" x="5454650" y="4464050"/>
          <p14:tracePt t="61968" x="5473700" y="4432300"/>
          <p14:tracePt t="61968" x="5505450" y="4394200"/>
          <p14:tracePt t="61982" x="5543550" y="4356100"/>
          <p14:tracePt t="61982" x="5588000" y="4305300"/>
          <p14:tracePt t="61999" x="5645150" y="4254500"/>
          <p14:tracePt t="61999" x="5702300" y="4197350"/>
          <p14:tracePt t="62016" x="5772150" y="4127500"/>
          <p14:tracePt t="62016" x="5930900" y="3975100"/>
          <p14:tracePt t="62032" x="6019800" y="3892550"/>
          <p14:tracePt t="62032" x="6115050" y="3797300"/>
          <p14:tracePt t="62049" x="6216650" y="3702050"/>
          <p14:tracePt t="62049" x="6324600" y="3606800"/>
          <p14:tracePt t="62065" x="6432550" y="3511550"/>
          <p14:tracePt t="62065" x="6540500" y="3422650"/>
          <p14:tracePt t="62082" x="6648450" y="3333750"/>
          <p14:tracePt t="62082" x="6858000" y="3175000"/>
          <p14:tracePt t="62100" x="6959600" y="3111500"/>
          <p14:tracePt t="62100" x="7054850" y="3048000"/>
          <p14:tracePt t="65631" x="7073900" y="3384550"/>
          <p14:tracePt t="65643" x="7054850" y="3390900"/>
          <p14:tracePt t="65643" x="7035800" y="3397250"/>
          <p14:tracePt t="65661" x="7010400" y="3409950"/>
          <p14:tracePt t="65661" x="6985000" y="3422650"/>
          <p14:tracePt t="65661" x="6953250" y="3441700"/>
          <p14:tracePt t="65661" x="6927850" y="3454400"/>
          <p14:tracePt t="65684" x="6896100" y="3473450"/>
          <p14:tracePt t="65693" x="6858000" y="3492500"/>
          <p14:tracePt t="65693" x="6826250" y="3511550"/>
          <p14:tracePt t="65712" x="6794500" y="3530600"/>
          <p14:tracePt t="65712" x="6762750" y="3556000"/>
          <p14:tracePt t="65728" x="6724650" y="3575050"/>
          <p14:tracePt t="65728" x="6654800" y="3613150"/>
          <p14:tracePt t="65746" x="6616700" y="3632200"/>
          <p14:tracePt t="65746" x="6584950" y="3657600"/>
          <p14:tracePt t="65762" x="6546850" y="3676650"/>
          <p14:tracePt t="65762" x="6508750" y="3702050"/>
          <p14:tracePt t="65779" x="6477000" y="3721100"/>
          <p14:tracePt t="65779" x="6445250" y="3746500"/>
          <p14:tracePt t="65796" x="6413500" y="3765550"/>
          <p14:tracePt t="65796" x="6356350" y="3810000"/>
          <p14:tracePt t="65812" x="6330950" y="3835400"/>
          <p14:tracePt t="65812" x="6305550" y="3848100"/>
          <p14:tracePt t="65829" x="6286500" y="3867150"/>
          <p14:tracePt t="65829" x="6273800" y="3886200"/>
          <p14:tracePt t="65846" x="6254750" y="3898900"/>
          <p14:tracePt t="65846" x="6242050" y="3917950"/>
          <p14:tracePt t="65846" x="6229350" y="3930650"/>
          <p14:tracePt t="65865" x="6216650" y="3943350"/>
          <p14:tracePt t="65877" x="6210300" y="3956050"/>
          <p14:tracePt t="65877" x="6197600" y="3975100"/>
          <p14:tracePt t="65896" x="6191250" y="3987800"/>
          <p14:tracePt t="65896" x="6184900" y="3994150"/>
          <p14:tracePt t="65912" x="6184900" y="4000500"/>
          <p14:tracePt t="65912" x="6178550" y="4006850"/>
          <p14:tracePt t="65929" x="6172200" y="4006850"/>
          <p14:tracePt t="65929" x="6165850" y="4013200"/>
          <p14:tracePt t="65929" x="6159500" y="4013200"/>
          <p14:tracePt t="65949" x="6153150" y="4025900"/>
          <p14:tracePt t="65961" x="6146800" y="4032250"/>
          <p14:tracePt t="65961" x="6127750" y="4044950"/>
          <p14:tracePt t="65980" x="6121400" y="4051300"/>
          <p14:tracePt t="65980" x="6108700" y="4064000"/>
          <p14:tracePt t="65997" x="6096000" y="4070350"/>
          <p14:tracePt t="65997" x="6083300" y="4083050"/>
          <p14:tracePt t="66013" x="6070600" y="4095750"/>
          <p14:tracePt t="66013" x="6057900" y="4108450"/>
          <p14:tracePt t="66013" x="6045200" y="4114800"/>
          <p14:tracePt t="66032" x="6032500" y="4127500"/>
          <p14:tracePt t="66032" x="6019800" y="4133850"/>
          <p14:tracePt t="66048" x="6007100" y="4146550"/>
          <p14:tracePt t="66048" x="5994400" y="4152900"/>
          <p14:tracePt t="66063" x="5981700" y="4165600"/>
          <p14:tracePt t="66063" x="5969000" y="4178300"/>
          <p14:tracePt t="66080" x="5956300" y="4184650"/>
          <p14:tracePt t="66080" x="5943600" y="4197350"/>
          <p14:tracePt t="66097" x="5930900" y="4210050"/>
          <p14:tracePt t="66097" x="5911850" y="4229100"/>
          <p14:tracePt t="66114" x="5899150" y="4241800"/>
          <p14:tracePt t="66114" x="5892800" y="4254500"/>
          <p14:tracePt t="66129" x="5886450" y="4267200"/>
          <p14:tracePt t="66129" x="5886450" y="4279900"/>
          <p14:tracePt t="66148" x="5880100" y="4286250"/>
          <p14:tracePt t="66148" x="5880100" y="4298950"/>
          <p14:tracePt t="66164" x="5886450" y="4318000"/>
          <p14:tracePt t="66164" x="5892800" y="4330700"/>
          <p14:tracePt t="66182" x="5899150" y="4337050"/>
          <p14:tracePt t="66182" x="5905500" y="4343400"/>
          <p14:tracePt t="66197" x="5911850" y="4349750"/>
          <p14:tracePt t="66197" x="5918200" y="4349750"/>
          <p14:tracePt t="66213" x="5924550" y="4356100"/>
          <p14:tracePt t="66213" x="5937250" y="4362450"/>
          <p14:tracePt t="66213" x="5943600" y="4368800"/>
          <p14:tracePt t="66233" x="5949950" y="4375150"/>
          <p14:tracePt t="66245" x="5962650" y="4375150"/>
          <p14:tracePt t="66245" x="5981700" y="4375150"/>
          <p14:tracePt t="66265" x="5994400" y="4375150"/>
          <p14:tracePt t="66265" x="6007100" y="4368800"/>
          <p14:tracePt t="66280" x="6019800" y="4368800"/>
          <p14:tracePt t="66280" x="6032500" y="4362450"/>
          <p14:tracePt t="66280" x="6045200" y="4362450"/>
          <p14:tracePt t="66300" x="6064250" y="4362450"/>
          <p14:tracePt t="66312" x="6076950" y="4356100"/>
          <p14:tracePt t="66312" x="6089650" y="4356100"/>
          <p14:tracePt t="66312" x="6102350" y="4356100"/>
          <p14:tracePt t="66333" x="6115050" y="4356100"/>
          <p14:tracePt t="66333" x="6127750" y="4356100"/>
          <p14:tracePt t="66348" x="6140450" y="4356100"/>
          <p14:tracePt t="66348" x="6146800" y="4356100"/>
          <p14:tracePt t="66364" x="6153150" y="4356100"/>
          <p14:tracePt t="66364" x="6165850" y="4356100"/>
          <p14:tracePt t="66380" x="6172200" y="4356100"/>
          <p14:tracePt t="66380" x="6172200" y="4362450"/>
          <p14:tracePt t="66380" x="6178550" y="4356100"/>
          <p14:tracePt t="66401" x="6184900" y="4362450"/>
          <p14:tracePt t="66412" x="6184900" y="4368800"/>
          <p14:tracePt t="66443" x="6178550" y="4368800"/>
          <p14:tracePt t="66459" x="6178550" y="4375150"/>
          <p14:tracePt t="66487" x="6178550" y="4381500"/>
          <p14:tracePt t="66511" x="6184900" y="4381500"/>
          <p14:tracePt t="66531" x="6191250" y="4375150"/>
          <p14:tracePt t="66539" x="6197600" y="4375150"/>
          <p14:tracePt t="66549" x="6203950" y="4368800"/>
          <p14:tracePt t="66549" x="6210300" y="4362450"/>
          <p14:tracePt t="66565" x="6216650" y="4362450"/>
          <p14:tracePt t="66565" x="6229350" y="4356100"/>
          <p14:tracePt t="66582" x="6242050" y="4349750"/>
          <p14:tracePt t="66582" x="6254750" y="4343400"/>
          <p14:tracePt t="66582" x="6267450" y="4330700"/>
          <p14:tracePt t="66601" x="6280150" y="4324350"/>
          <p14:tracePt t="66613" x="6299200" y="4311650"/>
          <p14:tracePt t="66613" x="6337300" y="4286250"/>
          <p14:tracePt t="66632" x="6356350" y="4273550"/>
          <p14:tracePt t="66632" x="6381750" y="4254500"/>
          <p14:tracePt t="66648" x="6400800" y="4241800"/>
          <p14:tracePt t="66648" x="6426200" y="4222750"/>
          <p14:tracePt t="66665" x="6445250" y="4203700"/>
          <p14:tracePt t="66665" x="6470650" y="4191000"/>
          <p14:tracePt t="66665" x="6496050" y="4165600"/>
          <p14:tracePt t="66684" x="6521450" y="4146550"/>
          <p14:tracePt t="70093" x="7289800" y="3041650"/>
          <p14:tracePt t="70120" x="7283450" y="3054350"/>
          <p14:tracePt t="70136" x="7283450" y="3060700"/>
          <p14:tracePt t="70145" x="7283450" y="3067050"/>
          <p14:tracePt t="70145" x="7277100" y="3073400"/>
          <p14:tracePt t="70161" x="7277100" y="3086100"/>
          <p14:tracePt t="70161" x="7270750" y="3092450"/>
          <p14:tracePt t="70177" x="7264400" y="3105150"/>
          <p14:tracePt t="70177" x="7258050" y="3111500"/>
          <p14:tracePt t="70177" x="7251700" y="3124200"/>
          <p14:tracePt t="70198" x="7239000" y="3130550"/>
          <p14:tracePt t="70209" x="7232650" y="3143250"/>
          <p14:tracePt t="70209" x="7219950" y="3162300"/>
          <p14:tracePt t="70227" x="7213600" y="3168650"/>
          <p14:tracePt t="70227" x="7207250" y="3175000"/>
          <p14:tracePt t="70244" x="7207250" y="3181350"/>
          <p14:tracePt t="70259" x="7200900" y="3187700"/>
          <p14:tracePt t="70276" x="7200900" y="3194050"/>
          <p14:tracePt t="70293" x="7207250" y="3187700"/>
          <p14:tracePt t="70309" x="7213600" y="3187700"/>
          <p14:tracePt t="70309" x="7219950" y="3187700"/>
          <p14:tracePt t="70328" x="7232650" y="3181350"/>
          <p14:tracePt t="70328" x="7251700" y="3175000"/>
          <p14:tracePt t="70345" x="7264400" y="3168650"/>
          <p14:tracePt t="70345" x="7277100" y="3162300"/>
          <p14:tracePt t="70361" x="7289800" y="3155950"/>
          <p14:tracePt t="70361" x="7302500" y="3149600"/>
          <p14:tracePt t="70378" x="7315200" y="3143250"/>
          <p14:tracePt t="70378" x="7327900" y="3136900"/>
          <p14:tracePt t="70394" x="7340600" y="3130550"/>
          <p14:tracePt t="70394" x="7353300" y="3124200"/>
          <p14:tracePt t="70394" x="7366000" y="3111500"/>
          <p14:tracePt t="70414" x="7378700" y="3111500"/>
          <p14:tracePt t="70426" x="7391400" y="3105150"/>
          <p14:tracePt t="70426" x="7410450" y="3092450"/>
          <p14:tracePt t="70445" x="7423150" y="3086100"/>
          <p14:tracePt t="70445" x="7429500" y="3079750"/>
          <p14:tracePt t="70462" x="7435850" y="3067050"/>
          <p14:tracePt t="70462" x="7448550" y="3067050"/>
          <p14:tracePt t="70462" x="7454900" y="3054350"/>
          <p14:tracePt t="70480" x="7461250" y="3048000"/>
          <p14:tracePt t="70493" x="7467600" y="3041650"/>
          <p14:tracePt t="70493" x="7473950" y="3041650"/>
          <p14:tracePt t="70513" x="7480300" y="3035300"/>
          <p14:tracePt t="70527" x="7486650" y="3028950"/>
          <p14:tracePt t="70544" x="7486650" y="3022600"/>
          <p14:tracePt t="70572" x="7480300" y="3028950"/>
          <p14:tracePt t="70585" x="7473950" y="3028950"/>
          <p14:tracePt t="70600" x="7480300" y="3022600"/>
          <p14:tracePt t="70633" x="7480300" y="3016250"/>
          <p14:tracePt t="70637" x="7486650" y="3009900"/>
          <p14:tracePt t="70645" x="7493000" y="3003550"/>
          <p14:tracePt t="70645" x="7499350" y="2997200"/>
          <p14:tracePt t="70662" x="7505700" y="2990850"/>
          <p14:tracePt t="70662" x="7512050" y="2984500"/>
          <p14:tracePt t="70679" x="7524750" y="2971800"/>
          <p14:tracePt t="70679" x="7537450" y="2965450"/>
          <p14:tracePt t="70679" x="7550150" y="2952750"/>
          <p14:tracePt t="70698" x="7562850" y="2940050"/>
          <p14:tracePt t="70698" x="7581900" y="2927350"/>
          <p14:tracePt t="70713" x="7594600" y="2914650"/>
          <p14:tracePt t="70713" x="7613650" y="2895600"/>
          <p14:tracePt t="70729" x="7639050" y="2882900"/>
          <p14:tracePt t="70729" x="7658100" y="2863850"/>
          <p14:tracePt t="70746" x="7683500" y="2851150"/>
          <p14:tracePt t="70746" x="7708900" y="2832100"/>
          <p14:tracePt t="70746" x="7734300" y="2819400"/>
          <p14:tracePt t="70765" x="7759700" y="2800350"/>
          <p14:tracePt t="70777" x="7785100" y="2781300"/>
          <p14:tracePt t="70777" x="7835900" y="2743200"/>
          <p14:tracePt t="70799" x="7867650" y="2730500"/>
          <p14:tracePt t="70799" x="7893050" y="2711450"/>
          <p14:tracePt t="70813" x="7918450" y="2698750"/>
          <p14:tracePt t="70813" x="7937500" y="2679700"/>
          <p14:tracePt t="70829" x="7962900" y="2660650"/>
          <p14:tracePt t="70829" x="7981950" y="2647950"/>
          <p14:tracePt t="70846" x="8001000" y="2635250"/>
          <p14:tracePt t="70846" x="8013700" y="2616200"/>
          <p14:tracePt t="70846" x="8032750" y="2603500"/>
          <p14:tracePt t="70865" x="8045450" y="2597150"/>
          <p14:tracePt t="70865" x="8051800" y="2590800"/>
          <p14:tracePt t="70879" x="8058150" y="2584450"/>
          <p14:tracePt t="70879" x="8064500" y="2578100"/>
          <p14:tracePt t="70896" x="8070850" y="2571750"/>
          <p14:tracePt t="70911" x="8077200" y="2565400"/>
          <p14:tracePt t="70928" x="8083550" y="2565400"/>
          <p14:tracePt t="70928" x="8089900" y="2565400"/>
          <p14:tracePt t="70947" x="8096250" y="2565400"/>
          <p14:tracePt t="70962" x="8108950" y="2559050"/>
          <p14:tracePt t="70984" x="8115300" y="2552700"/>
          <p14:tracePt t="70984" x="8121650" y="2552700"/>
          <p14:tracePt t="70999" x="8134350" y="2546350"/>
          <p14:tracePt t="70999" x="8147050" y="2540000"/>
          <p14:tracePt t="71014" x="8153400" y="2540000"/>
          <p14:tracePt t="71014" x="8166100" y="2533650"/>
          <p14:tracePt t="71031" x="8178800" y="2527300"/>
          <p14:tracePt t="71031" x="8191500" y="2520950"/>
          <p14:tracePt t="71048" x="8204200" y="2514600"/>
          <p14:tracePt t="71048" x="8210550" y="2508250"/>
          <p14:tracePt t="71048" x="8216900" y="2501900"/>
          <p14:tracePt t="71067" x="8229600" y="2495550"/>
          <p14:tracePt t="71067" x="8242300" y="2489200"/>
          <p14:tracePt t="71081" x="8248650" y="2482850"/>
          <p14:tracePt t="71098" x="8255000" y="2476500"/>
          <p14:tracePt t="71098" x="8255000" y="2470150"/>
          <p14:tracePt t="71114" x="8261350" y="2470150"/>
          <p14:tracePt t="71114" x="8261350" y="2463800"/>
          <p14:tracePt t="71132" x="8267700" y="2457450"/>
          <p14:tracePt t="71145" x="8267700" y="2451100"/>
          <p14:tracePt t="71162" x="8267700" y="2444750"/>
          <p14:tracePt t="71179" x="8267700" y="2438400"/>
          <p14:tracePt t="71196" x="8261350" y="2438400"/>
          <p14:tracePt t="71212" x="8255000" y="2432050"/>
          <p14:tracePt t="71229" x="8248650" y="2425700"/>
          <p14:tracePt t="71246" x="8242300" y="2419350"/>
          <p14:tracePt t="71269" x="8242300" y="2425700"/>
          <p14:tracePt t="71297" x="8229600" y="2425700"/>
          <p14:tracePt t="71417" x="8216900" y="2425700"/>
          <p14:tracePt t="71433" x="8204200" y="2432050"/>
          <p14:tracePt t="71441" x="8191500" y="2438400"/>
          <p14:tracePt t="71450" x="8172450" y="2438400"/>
          <p14:tracePt t="71450" x="8153400" y="2444750"/>
          <p14:tracePt t="71466" x="8128000" y="2457450"/>
          <p14:tracePt t="71466" x="8108950" y="2463800"/>
          <p14:tracePt t="71482" x="8089900" y="2470150"/>
          <p14:tracePt t="71482" x="8070850" y="2476500"/>
          <p14:tracePt t="71482" x="8058150" y="2482850"/>
          <p14:tracePt t="71501" x="8045450" y="2489200"/>
          <p14:tracePt t="71513" x="8026400" y="2495550"/>
          <p14:tracePt t="71513" x="8013700" y="2501900"/>
          <p14:tracePt t="71513" x="8001000" y="2508250"/>
          <p14:tracePt t="71534" x="7994650" y="2514600"/>
          <p14:tracePt t="71534" x="7981950" y="2514600"/>
          <p14:tracePt t="71549" x="7975600" y="2520950"/>
          <p14:tracePt t="71549" x="7969250" y="2527300"/>
          <p14:tracePt t="71566" x="7962900" y="2527300"/>
          <p14:tracePt t="71581" x="7969250" y="2533650"/>
          <p14:tracePt t="71605" x="7975600" y="2533650"/>
          <p14:tracePt t="71614" x="7950200" y="2565400"/>
          <p14:tracePt t="72019" x="8191500" y="2381250"/>
          <p14:tracePt t="72019" x="8229600" y="2381250"/>
          <p14:tracePt t="72034" x="8267700" y="2374900"/>
          <p14:tracePt t="72034" x="8312150" y="2374900"/>
          <p14:tracePt t="72050" x="8356600" y="2374900"/>
          <p14:tracePt t="72050" x="8394700" y="2368550"/>
          <p14:tracePt t="72067" x="8407400" y="2362200"/>
          <p14:tracePt t="72067" x="8407400" y="2355850"/>
          <p14:tracePt t="72067" x="8420100" y="2355850"/>
          <p14:tracePt t="72086" x="8426450" y="2349500"/>
          <p14:tracePt t="72099" x="8439150" y="2343150"/>
          <p14:tracePt t="72115" x="8521700" y="2260600"/>
          <p14:tracePt t="72269" x="8515350" y="2260600"/>
          <p14:tracePt t="72285" x="8509000" y="2260600"/>
          <p14:tracePt t="72301" x="8502650" y="2260600"/>
          <p14:tracePt t="72309" x="8496300" y="2266950"/>
          <p14:tracePt t="72317" x="8489950" y="2266950"/>
          <p14:tracePt t="72317" x="8483600" y="2266950"/>
          <p14:tracePt t="72334" x="8477250" y="2273300"/>
          <p14:tracePt t="72334" x="8470900" y="2273300"/>
          <p14:tracePt t="72334" x="8464550" y="2273300"/>
          <p14:tracePt t="72354" x="8451850" y="2273300"/>
          <p14:tracePt t="72366" x="8445500" y="2279650"/>
          <p14:tracePt t="72366" x="8432800" y="2279650"/>
          <p14:tracePt t="72386" x="8426450" y="2286000"/>
          <p14:tracePt t="72386" x="8420100" y="2286000"/>
          <p14:tracePt t="72401" x="8413750" y="2292350"/>
          <p14:tracePt t="72416" x="8413750" y="2298700"/>
          <p14:tracePt t="72433" x="8413750" y="2305050"/>
          <p14:tracePt t="72465" x="8420100" y="2298700"/>
          <p14:tracePt t="72489" x="8426450" y="2305050"/>
          <p14:tracePt t="72505" x="8420100" y="2311400"/>
          <p14:tracePt t="72525" x="8413750" y="2324100"/>
          <p14:tracePt t="72541" x="8407400" y="2324100"/>
          <p14:tracePt t="72557" x="8401050" y="2324100"/>
          <p14:tracePt t="72565" x="8394700" y="2324100"/>
          <p14:tracePt t="72570" x="8388350" y="2324100"/>
          <p14:tracePt t="72584" x="8375650" y="2324100"/>
          <p14:tracePt t="72584" x="8369300" y="2317750"/>
          <p14:tracePt t="72603" x="8362950" y="2324100"/>
          <p14:tracePt t="72603" x="8356600" y="2324100"/>
          <p14:tracePt t="72619" x="8350250" y="2324100"/>
          <p14:tracePt t="72619" x="8337550" y="2324100"/>
          <p14:tracePt t="72637" x="8324850" y="2324100"/>
          <p14:tracePt t="72651" x="8318500" y="2324100"/>
          <p14:tracePt t="72651" x="8305800" y="2324100"/>
          <p14:tracePt t="72670" x="8299450" y="2330450"/>
          <p14:tracePt t="72686" x="8293100" y="2330450"/>
          <p14:tracePt t="72701" x="8286750" y="2330450"/>
          <p14:tracePt t="72718" x="8280400" y="2330450"/>
          <p14:tracePt t="72734" x="8274050" y="2336800"/>
          <p14:tracePt t="72734" x="8267700" y="2336800"/>
          <p14:tracePt t="72753" x="8267700" y="2343150"/>
          <p14:tracePt t="72768" x="8261350" y="2349500"/>
          <p14:tracePt t="72785" x="8255000" y="2349500"/>
          <p14:tracePt t="72801" x="8248650" y="2355850"/>
          <p14:tracePt t="72818" x="8242300" y="2349500"/>
          <p14:tracePt t="72835" x="8235950" y="2343150"/>
          <p14:tracePt t="72857" x="8235950" y="2336800"/>
          <p14:tracePt t="72870" x="8235950" y="2330450"/>
          <p14:tracePt t="72901" x="8229600" y="2324100"/>
          <p14:tracePt t="72917" x="8216900" y="2324100"/>
          <p14:tracePt t="72929" x="8210550" y="2317750"/>
          <p14:tracePt t="72945" x="8210550" y="2311400"/>
          <p14:tracePt t="72954" x="8204200" y="2311400"/>
          <p14:tracePt t="72954" x="8197850" y="2305050"/>
          <p14:tracePt t="72970" x="8191500" y="2305050"/>
          <p14:tracePt t="72970" x="8185150" y="2305050"/>
          <p14:tracePt t="72987" x="8178800" y="2305050"/>
          <p14:tracePt t="72987" x="8172450" y="2298700"/>
          <p14:tracePt t="72987" x="8166100" y="2305050"/>
          <p14:tracePt t="73006" x="8159750" y="2305050"/>
          <p14:tracePt t="73019" x="8153400" y="2305050"/>
          <p14:tracePt t="73019" x="8140700" y="2305050"/>
          <p14:tracePt t="73037" x="8134350" y="2305050"/>
          <p14:tracePt t="73052" x="8140700" y="2298700"/>
          <p14:tracePt t="73097" x="8147050" y="2305050"/>
          <p14:tracePt t="73109" x="8153400" y="2298700"/>
          <p14:tracePt t="73119" x="8159750" y="2298700"/>
          <p14:tracePt t="73119" x="8172450" y="2298700"/>
          <p14:tracePt t="73138" x="8185150" y="2292350"/>
          <p14:tracePt t="73646" x="7372350" y="3232150"/>
          <p14:tracePt t="73654" x="7334250" y="3263900"/>
          <p14:tracePt t="73654" x="7289800" y="3308350"/>
          <p14:tracePt t="73673" x="7232650" y="3352800"/>
          <p14:tracePt t="73673" x="7099300" y="3479800"/>
          <p14:tracePt t="73690" x="7029450" y="3549650"/>
          <p14:tracePt t="73690" x="6959600" y="3613150"/>
          <p14:tracePt t="73707" x="6889750" y="3683000"/>
          <p14:tracePt t="73707" x="6826250" y="3746500"/>
          <p14:tracePt t="73722" x="6762750" y="3803650"/>
          <p14:tracePt t="73722" x="6699250" y="3860800"/>
          <p14:tracePt t="73739" x="6642100" y="3911600"/>
          <p14:tracePt t="73739" x="6591300" y="3949700"/>
          <p14:tracePt t="73739" x="6540500" y="3987800"/>
          <p14:tracePt t="73758" x="6496050" y="4019550"/>
          <p14:tracePt t="73771" x="6457950" y="4044950"/>
          <p14:tracePt t="73771" x="6381750" y="4089400"/>
          <p14:tracePt t="73790" x="6350000" y="4108450"/>
          <p14:tracePt t="73790" x="6318250" y="4121150"/>
          <p14:tracePt t="73806" x="6286500" y="4140200"/>
          <p14:tracePt t="73806" x="6261100" y="4159250"/>
          <p14:tracePt t="73806" x="6235700" y="4178300"/>
          <p14:tracePt t="73825" x="6203950" y="4191000"/>
          <p14:tracePt t="73838" x="6178550" y="4203700"/>
          <p14:tracePt t="73838" x="6134100" y="4229100"/>
          <p14:tracePt t="73859" x="6108700" y="4241800"/>
          <p14:tracePt t="73859" x="6089650" y="4254500"/>
          <p14:tracePt t="73874" x="6064250" y="4267200"/>
          <p14:tracePt t="73874" x="6045200" y="4279900"/>
          <p14:tracePt t="73890" x="6026150" y="4286250"/>
          <p14:tracePt t="73890" x="6000750" y="4298950"/>
          <p14:tracePt t="73907" x="5981700" y="4311650"/>
          <p14:tracePt t="73907" x="5956300" y="4318000"/>
          <p14:tracePt t="73907" x="5930900" y="4324350"/>
          <p14:tracePt t="73926" x="5905500" y="4330700"/>
          <p14:tracePt t="73926" x="5880100" y="4330700"/>
          <p14:tracePt t="73940" x="5848350" y="4330700"/>
          <p14:tracePt t="73940" x="5810250" y="4324350"/>
          <p14:tracePt t="73957" x="5778500" y="4324350"/>
          <p14:tracePt t="73957" x="5740400" y="4330700"/>
          <p14:tracePt t="73973" x="5702300" y="4337050"/>
          <p14:tracePt t="73973" x="5626100" y="4356100"/>
          <p14:tracePt t="73990" x="5588000" y="4375150"/>
          <p14:tracePt t="73990" x="5549900" y="4400550"/>
          <p14:tracePt t="74007" x="5518150" y="4425950"/>
          <p14:tracePt t="74007" x="5486400" y="4457700"/>
          <p14:tracePt t="74024" x="5454650" y="4483100"/>
          <p14:tracePt t="74024" x="5429250" y="4514850"/>
          <p14:tracePt t="74041" x="5403850" y="4540250"/>
          <p14:tracePt t="74041" x="5359400" y="4584700"/>
          <p14:tracePt t="74058" x="5340350" y="4603750"/>
          <p14:tracePt t="74058" x="5321300" y="4616450"/>
          <p14:tracePt t="74074" x="5308600" y="4629150"/>
          <p14:tracePt t="74074" x="5302250" y="4635500"/>
          <p14:tracePt t="74091" x="5295900" y="4641850"/>
          <p14:tracePt t="74106" x="5289550" y="4641850"/>
          <p14:tracePt t="74123" x="5295900" y="4629150"/>
          <p14:tracePt t="74123" x="5302250" y="4622800"/>
          <p14:tracePt t="74142" x="5314950" y="4603750"/>
          <p14:tracePt t="74142" x="5327650" y="4591050"/>
          <p14:tracePt t="74158" x="5340350" y="4578350"/>
          <p14:tracePt t="74158" x="5353050" y="4565650"/>
          <p14:tracePt t="74174" x="5365750" y="4552950"/>
          <p14:tracePt t="74174" x="5378450" y="4533900"/>
          <p14:tracePt t="74174" x="5391150" y="4514850"/>
          <p14:tracePt t="74195" x="5410200" y="4495800"/>
          <p14:tracePt t="74206" x="5429250" y="4476750"/>
          <p14:tracePt t="74206" x="5467350" y="4432300"/>
          <p14:tracePt t="74227" x="5486400" y="4406900"/>
          <p14:tracePt t="74227" x="5511800" y="4381500"/>
          <p14:tracePt t="74241" x="5537200" y="4362450"/>
          <p14:tracePt t="74241" x="5562600" y="4337050"/>
          <p14:tracePt t="74258" x="5588000" y="4311650"/>
          <p14:tracePt t="74258" x="5619750" y="4292600"/>
          <p14:tracePt t="74275" x="5645150" y="4267200"/>
          <p14:tracePt t="74275" x="5708650" y="4210050"/>
          <p14:tracePt t="74291" x="5746750" y="4178300"/>
          <p14:tracePt t="74291" x="5784850" y="4140200"/>
          <p14:tracePt t="74308" x="5829300" y="4102100"/>
          <p14:tracePt t="74308" x="5873750" y="4057650"/>
          <p14:tracePt t="74325" x="5924550" y="4013200"/>
          <p14:tracePt t="74325" x="5981700" y="3962400"/>
          <p14:tracePt t="74341" x="6038850" y="3911600"/>
          <p14:tracePt t="74341" x="6165850" y="3797300"/>
          <p14:tracePt t="74359" x="6235700" y="3733800"/>
          <p14:tracePt t="74359" x="6299200" y="3670300"/>
          <p14:tracePt t="74376" x="6375400" y="3600450"/>
          <p14:tracePt t="74376" x="6445250" y="3536950"/>
          <p14:tracePt t="74392" x="6521450" y="3467100"/>
          <p14:tracePt t="74392" x="6597650" y="3397250"/>
          <p14:tracePt t="74392" x="6680200" y="3327400"/>
          <p14:tracePt t="74411" x="6756400" y="3263900"/>
          <p14:tracePt t="74411" x="6838950" y="3200400"/>
          <p14:tracePt t="74427" x="6921500" y="3136900"/>
          <p14:tracePt t="74427" x="7004050" y="3073400"/>
          <p14:tracePt t="74442" x="7080250" y="3016250"/>
          <p14:tracePt t="74442" x="7162800" y="2959100"/>
          <p14:tracePt t="74459" x="7239000" y="2901950"/>
          <p14:tracePt t="74459" x="7315200" y="2851150"/>
          <p14:tracePt t="74475" x="7391400" y="2800350"/>
          <p14:tracePt t="74475" x="7461250" y="2749550"/>
          <p14:tracePt t="74475" x="7524750" y="2698750"/>
          <p14:tracePt t="74495" x="7594600" y="2654300"/>
          <p14:tracePt t="75511" x="7854950" y="2495550"/>
          <p14:tracePt t="75511" x="7829550" y="2514600"/>
          <p14:tracePt t="75531" x="7753350" y="2578100"/>
          <p14:tracePt t="75531" x="7702550" y="2622550"/>
          <p14:tracePt t="75546" x="7645400" y="2667000"/>
          <p14:tracePt t="75546" x="7594600" y="2705100"/>
          <p14:tracePt t="75562" x="7537450" y="2749550"/>
          <p14:tracePt t="75562" x="7480300" y="2794000"/>
          <p14:tracePt t="75579" x="7423150" y="2838450"/>
          <p14:tracePt t="75579" x="7359650" y="2882900"/>
          <p14:tracePt t="75579" x="7302500" y="2927350"/>
          <p14:tracePt t="75599" x="7239000" y="2978150"/>
          <p14:tracePt t="75611" x="7175500" y="3028950"/>
          <p14:tracePt t="75611" x="7048500" y="3143250"/>
          <p14:tracePt t="75629" x="6985000" y="3200400"/>
          <p14:tracePt t="75629" x="6921500" y="3257550"/>
          <p14:tracePt t="75647" x="6864350" y="3314700"/>
          <p14:tracePt t="75647" x="6807200" y="3371850"/>
          <p14:tracePt t="75663" x="6756400" y="3422650"/>
          <p14:tracePt t="75663" x="6654800" y="3511550"/>
          <p14:tracePt t="75680" x="6610350" y="3556000"/>
          <p14:tracePt t="75680" x="6559550" y="3594100"/>
          <p14:tracePt t="75696" x="6515100" y="3638550"/>
          <p14:tracePt t="75696" x="6470650" y="3676650"/>
          <p14:tracePt t="75713" x="6426200" y="3714750"/>
          <p14:tracePt t="75713" x="6381750" y="3752850"/>
          <p14:tracePt t="75730" x="6337300" y="3784600"/>
          <p14:tracePt t="75730" x="6254750" y="3854450"/>
          <p14:tracePt t="75747" x="6210300" y="3892550"/>
          <p14:tracePt t="75747" x="6172200" y="3924300"/>
          <p14:tracePt t="75764" x="6134100" y="3956050"/>
          <p14:tracePt t="75764" x="6096000" y="3981450"/>
          <p14:tracePt t="75780" x="6057900" y="4013200"/>
          <p14:tracePt t="75780" x="6026150" y="4038600"/>
          <p14:tracePt t="75780" x="5988050" y="4064000"/>
          <p14:tracePt t="75800" x="5949950" y="4095750"/>
          <p14:tracePt t="75812" x="5918200" y="4121150"/>
          <p14:tracePt t="75812" x="5842000" y="4178300"/>
          <p14:tracePt t="75831" x="5810250" y="4203700"/>
          <p14:tracePt t="75831" x="5772150" y="4229100"/>
          <p14:tracePt t="75847" x="5740400" y="4254500"/>
          <p14:tracePt t="75847" x="5708650" y="4279900"/>
          <p14:tracePt t="75863" x="5676900" y="4298950"/>
          <p14:tracePt t="75863" x="5651500" y="4324350"/>
          <p14:tracePt t="75863" x="5626100" y="4343400"/>
          <p14:tracePt t="75883" x="5600700" y="4362450"/>
          <p14:tracePt t="75895" x="5575300" y="4381500"/>
          <p14:tracePt t="75895" x="5524500" y="4419600"/>
          <p14:tracePt t="75914" x="5499100" y="4438650"/>
          <p14:tracePt t="75914" x="5480050" y="4457700"/>
          <p14:tracePt t="75930" x="5454650" y="4476750"/>
          <p14:tracePt t="75930" x="5435600" y="4495800"/>
          <p14:tracePt t="75947" x="5416550" y="4514850"/>
          <p14:tracePt t="75947" x="5397500" y="4533900"/>
          <p14:tracePt t="75947" x="5378450" y="4546600"/>
          <p14:tracePt t="75966" x="5365750" y="4559300"/>
          <p14:tracePt t="75966" x="5353050" y="4572000"/>
          <p14:tracePt t="75981" x="5340350" y="4578350"/>
          <p14:tracePt t="75981" x="5334000" y="4584700"/>
          <p14:tracePt t="75997" x="5327650" y="4591050"/>
          <p14:tracePt t="76013" x="5321300" y="4597400"/>
          <p14:tracePt t="76029" x="5327650" y="4597400"/>
          <p14:tracePt t="76029" x="5334000" y="4597400"/>
          <p14:tracePt t="76048" x="5340350" y="4597400"/>
          <p14:tracePt t="76048" x="5346700" y="4591050"/>
          <p14:tracePt t="76064" x="5353050" y="4584700"/>
          <p14:tracePt t="76064" x="5365750" y="4584700"/>
          <p14:tracePt t="76081" x="5372100" y="4578350"/>
          <p14:tracePt t="76081" x="5391150" y="4565650"/>
          <p14:tracePt t="76099" x="5403850" y="4559300"/>
          <p14:tracePt t="76099" x="5416550" y="4546600"/>
          <p14:tracePt t="76115" x="5435600" y="4540250"/>
          <p14:tracePt t="76115" x="5454650" y="4521200"/>
          <p14:tracePt t="76131" x="5473700" y="4508500"/>
          <p14:tracePt t="76131" x="5499100" y="4489450"/>
          <p14:tracePt t="76148" x="5530850" y="4470400"/>
          <p14:tracePt t="76148" x="5556250" y="4445000"/>
          <p14:tracePt t="76148" x="5594350" y="4419600"/>
          <p14:tracePt t="76167" x="5626100" y="4387850"/>
          <p14:tracePt t="76180" x="5664200" y="4356100"/>
          <p14:tracePt t="76180" x="5753100" y="4286250"/>
          <p14:tracePt t="76200" x="5797550" y="4248150"/>
          <p14:tracePt t="76200" x="5848350" y="4210050"/>
          <p14:tracePt t="76215" x="5899150" y="4165600"/>
          <p14:tracePt t="76215" x="5956300" y="4114800"/>
          <p14:tracePt t="76231" x="6007100" y="4070350"/>
          <p14:tracePt t="76231" x="6064250" y="4025900"/>
          <p14:tracePt t="76231" x="6121400" y="3975100"/>
          <p14:tracePt t="76251" x="6178550" y="3930650"/>
          <p14:tracePt t="76263" x="6235700" y="3879850"/>
          <p14:tracePt t="76263" x="6350000" y="3790950"/>
          <p14:tracePt t="76282" x="6407150" y="3740150"/>
          <p14:tracePt t="76282" x="6457950" y="3695700"/>
          <p14:tracePt t="76299" x="6515100" y="3651250"/>
          <p14:tracePt t="76299" x="6578600" y="3606800"/>
          <p14:tracePt t="76315" x="6635750" y="3562350"/>
          <p14:tracePt t="76315" x="6686550" y="3517900"/>
          <p14:tracePt t="76315" x="6743700" y="3473450"/>
          <p14:tracePt t="76334" x="6800850" y="3429000"/>
          <p14:tracePt t="76334" x="6851650" y="3378200"/>
          <p14:tracePt t="76349" x="6908800" y="3333750"/>
          <p14:tracePt t="76349" x="6959600" y="3289300"/>
          <p14:tracePt t="76365" x="7016750" y="3244850"/>
          <p14:tracePt t="76365" x="7067550" y="3206750"/>
          <p14:tracePt t="76382" x="7118350" y="3168650"/>
          <p14:tracePt t="76382" x="7219950" y="3092450"/>
          <p14:tracePt t="76400" x="7270750" y="3054350"/>
          <p14:tracePt t="76400" x="7321550" y="3016250"/>
          <p14:tracePt t="76415" x="7372350" y="2978150"/>
          <p14:tracePt t="76415" x="7416800" y="2940050"/>
          <p14:tracePt t="76432" x="7467600" y="2901950"/>
          <p14:tracePt t="76432" x="7512050" y="2863850"/>
          <p14:tracePt t="76450" x="7556500" y="2825750"/>
          <p14:tracePt t="76450" x="7645400" y="2749550"/>
          <p14:tracePt t="76467" x="7683500" y="2711450"/>
          <p14:tracePt t="76467" x="7727950" y="2679700"/>
          <p14:tracePt t="76483" x="7766050" y="2647950"/>
          <p14:tracePt t="76483" x="7804150" y="2616200"/>
          <p14:tracePt t="76500" x="7842250" y="2590800"/>
          <p14:tracePt t="76500" x="7880350" y="2559050"/>
          <p14:tracePt t="76516" x="7912100" y="2527300"/>
          <p14:tracePt t="76516" x="7943850" y="2495550"/>
          <p14:tracePt t="76516" x="7975600" y="2470150"/>
          <p14:tracePt t="76535" x="8007350" y="2438400"/>
          <p14:tracePt t="76548" x="8039100" y="2413000"/>
          <p14:tracePt t="77267" x="6832600" y="3263900"/>
          <p14:tracePt t="77267" x="6750050" y="3340100"/>
          <p14:tracePt t="77287" x="6705600" y="3384550"/>
          <p14:tracePt t="77287" x="6642100" y="3441700"/>
          <p14:tracePt t="77302" x="6578600" y="3505200"/>
          <p14:tracePt t="77302" x="6515100" y="3568700"/>
          <p14:tracePt t="77319" x="6457950" y="3625850"/>
          <p14:tracePt t="77319" x="6394450" y="3683000"/>
          <p14:tracePt t="77336" x="6343650" y="3733800"/>
          <p14:tracePt t="77336" x="6286500" y="3784600"/>
          <p14:tracePt t="77352" x="6229350" y="3835400"/>
          <p14:tracePt t="77352" x="6178550" y="3879850"/>
          <p14:tracePt t="77352" x="6127750" y="3924300"/>
          <p14:tracePt t="77371" x="6083300" y="3962400"/>
          <p14:tracePt t="77371" x="6032500" y="4006850"/>
          <p14:tracePt t="77386" x="5988050" y="4038600"/>
          <p14:tracePt t="77386" x="5943600" y="4076700"/>
          <p14:tracePt t="77402" x="5899150" y="4108450"/>
          <p14:tracePt t="77402" x="5867400" y="4140200"/>
          <p14:tracePt t="77419" x="5829300" y="4165600"/>
          <p14:tracePt t="77419" x="5765800" y="4216400"/>
          <p14:tracePt t="77436" x="5734050" y="4241800"/>
          <p14:tracePt t="77436" x="5708650" y="4260850"/>
          <p14:tracePt t="77452" x="5683250" y="4279900"/>
          <p14:tracePt t="77452" x="5657850" y="4305300"/>
          <p14:tracePt t="77469" x="5632450" y="4324350"/>
          <p14:tracePt t="77469" x="5607050" y="4349750"/>
          <p14:tracePt t="77486" x="5581650" y="4375150"/>
          <p14:tracePt t="77486" x="5537200" y="4413250"/>
          <p14:tracePt t="77504" x="5518150" y="4432300"/>
          <p14:tracePt t="77504" x="5499100" y="4451350"/>
          <p14:tracePt t="77520" x="5480050" y="4464050"/>
          <p14:tracePt t="77520" x="5461000" y="4476750"/>
          <p14:tracePt t="77536" x="5448300" y="4489450"/>
          <p14:tracePt t="77536" x="5435600" y="4502150"/>
          <p14:tracePt t="77536" x="5422900" y="4508500"/>
          <p14:tracePt t="77556" x="5410200" y="4521200"/>
          <p14:tracePt t="77568" x="5397500" y="4527550"/>
          <p14:tracePt t="77568" x="5378450" y="4546600"/>
          <p14:tracePt t="77587" x="5365750" y="4559300"/>
          <p14:tracePt t="77587" x="5359400" y="4565650"/>
          <p14:tracePt t="77603" x="5353050" y="4572000"/>
          <p14:tracePt t="77603" x="5346700" y="4578350"/>
          <p14:tracePt t="77620" x="5359400" y="4565650"/>
          <p14:tracePt t="77646" x="5365750" y="4559300"/>
          <p14:tracePt t="77655" x="5384800" y="4546600"/>
          <p14:tracePt t="77655" x="5397500" y="4533900"/>
          <p14:tracePt t="77671" x="5416550" y="4521200"/>
          <p14:tracePt t="77671" x="5441950" y="4508500"/>
          <p14:tracePt t="77671" x="5467350" y="4483100"/>
          <p14:tracePt t="77690" x="5499100" y="4464050"/>
          <p14:tracePt t="77702" x="5530850" y="4432300"/>
          <p14:tracePt t="77702" x="5568950" y="4406900"/>
          <p14:tracePt t="77702" x="5613400" y="4368800"/>
          <p14:tracePt t="77723" x="5664200" y="4330700"/>
          <p14:tracePt t="77723" x="5721350" y="4279900"/>
          <p14:tracePt t="77737" x="5778500" y="4229100"/>
          <p14:tracePt t="77737" x="5842000" y="4178300"/>
          <p14:tracePt t="77754" x="5905500" y="4114800"/>
          <p14:tracePt t="77754" x="5981700" y="4051300"/>
          <p14:tracePt t="77771" x="6051550" y="3987800"/>
          <p14:tracePt t="77771" x="6127750" y="3917950"/>
          <p14:tracePt t="77787" x="6210300" y="3854450"/>
          <p14:tracePt t="77787" x="6369050" y="3721100"/>
          <p14:tracePt t="77804" x="6457950" y="3651250"/>
          <p14:tracePt t="77804" x="6540500" y="3581400"/>
          <p14:tracePt t="77821" x="6629400" y="3511550"/>
          <p14:tracePt t="77821" x="6718300" y="3441700"/>
          <p14:tracePt t="77837" x="6807200" y="3365500"/>
          <p14:tracePt t="77837" x="6985000" y="3219450"/>
          <p14:tracePt t="77855" x="7073900" y="3149600"/>
          <p14:tracePt t="78367" x="6965950" y="3206750"/>
          <p14:tracePt t="78375" x="6953250" y="3225800"/>
          <p14:tracePt t="78387" x="6940550" y="3244850"/>
          <p14:tracePt t="78387" x="6902450" y="3295650"/>
          <p14:tracePt t="78406" x="6883400" y="3327400"/>
          <p14:tracePt t="78406" x="6858000" y="3352800"/>
          <p14:tracePt t="78422" x="6838950" y="3378200"/>
          <p14:tracePt t="78422" x="6819900" y="3403600"/>
          <p14:tracePt t="78439" x="6807200" y="3422650"/>
          <p14:tracePt t="78439" x="6794500" y="3448050"/>
          <p14:tracePt t="78439" x="6781800" y="3460750"/>
          <p14:tracePt t="78458" x="6775450" y="3473450"/>
          <p14:tracePt t="78458" x="6762750" y="3486150"/>
          <p14:tracePt t="78473" x="6762750" y="3492500"/>
          <p14:tracePt t="78473" x="6756400" y="3498850"/>
          <p14:tracePt t="78489" x="6756400" y="3505200"/>
          <p14:tracePt t="78505" x="6756400" y="3511550"/>
          <p14:tracePt t="78505" x="6756400" y="3524250"/>
          <p14:tracePt t="78523" x="6750050" y="3530600"/>
          <p14:tracePt t="78523" x="6750050" y="3536950"/>
          <p14:tracePt t="78540" x="6743700" y="3543300"/>
          <p14:tracePt t="78540" x="6737350" y="3549650"/>
          <p14:tracePt t="78556" x="6731000" y="3556000"/>
          <p14:tracePt t="78556" x="6724650" y="3562350"/>
          <p14:tracePt t="78573" x="6711950" y="3568700"/>
          <p14:tracePt t="78573" x="6686550" y="3587750"/>
          <p14:tracePt t="78592" x="6667500" y="3600450"/>
          <p14:tracePt t="78592" x="6654800" y="3613150"/>
          <p14:tracePt t="78607" x="6629400" y="3632200"/>
          <p14:tracePt t="78607" x="6604000" y="3651250"/>
          <p14:tracePt t="78623" x="6578600" y="3676650"/>
          <p14:tracePt t="78623" x="6546850" y="3702050"/>
          <p14:tracePt t="78640" x="6508750" y="3733800"/>
          <p14:tracePt t="78640" x="6470650" y="3771900"/>
          <p14:tracePt t="78640" x="6426200" y="3803650"/>
          <p14:tracePt t="78659" x="6381750" y="3841750"/>
          <p14:tracePt t="78672" x="6337300" y="3879850"/>
          <p14:tracePt t="78672" x="6286500" y="3917950"/>
          <p14:tracePt t="78692" x="6191250" y="3994150"/>
          <p14:tracePt t="78692" x="6140450" y="4025900"/>
          <p14:tracePt t="78707" x="6096000" y="4064000"/>
          <p14:tracePt t="78707" x="6045200" y="4102100"/>
          <p14:tracePt t="78724" x="5994400" y="4140200"/>
          <p14:tracePt t="78724" x="5949950" y="4178300"/>
          <p14:tracePt t="78740" x="5899150" y="4210050"/>
          <p14:tracePt t="78740" x="5854700" y="4241800"/>
          <p14:tracePt t="78740" x="5810250" y="4273550"/>
          <p14:tracePt t="78760" x="5772150" y="4305300"/>
          <p14:tracePt t="78760" x="5734050" y="4330700"/>
          <p14:tracePt t="78774" x="5702300" y="4349750"/>
          <p14:tracePt t="78774" x="5670550" y="4375150"/>
          <p14:tracePt t="78791" x="5638800" y="4394200"/>
          <p14:tracePt t="78791" x="5613400" y="4406900"/>
          <p14:tracePt t="78807" x="5588000" y="4425950"/>
          <p14:tracePt t="78807" x="5537200" y="4451350"/>
          <p14:tracePt t="78824" x="5518150" y="4470400"/>
          <p14:tracePt t="78824" x="5499100" y="4483100"/>
          <p14:tracePt t="78841" x="5480050" y="4495800"/>
          <p14:tracePt t="78841" x="5461000" y="4508500"/>
          <p14:tracePt t="78858" x="5448300" y="4521200"/>
          <p14:tracePt t="78858" x="5435600" y="4527550"/>
          <p14:tracePt t="78875" x="5429250" y="4533900"/>
          <p14:tracePt t="78875" x="5422900" y="4540250"/>
          <p14:tracePt t="78892" x="5416550" y="4546600"/>
          <p14:tracePt t="78906" x="5422900" y="4546600"/>
          <p14:tracePt t="78922" x="5429250" y="4546600"/>
          <p14:tracePt t="78922" x="5435600" y="4546600"/>
          <p14:tracePt t="78922" x="5441950" y="4540250"/>
          <p14:tracePt t="78943" x="5448300" y="4533900"/>
          <p14:tracePt t="78956" x="5461000" y="4527550"/>
          <p14:tracePt t="78956" x="5499100" y="4502150"/>
          <p14:tracePt t="78975" x="5518150" y="4489450"/>
          <p14:tracePt t="78975" x="5549900" y="4464050"/>
          <p14:tracePt t="78991" x="5581650" y="4438650"/>
          <p14:tracePt t="78991" x="5613400" y="4406900"/>
          <p14:tracePt t="79008" x="5657850" y="4375150"/>
          <p14:tracePt t="79008" x="5702300" y="4337050"/>
          <p14:tracePt t="79008" x="5759450" y="4292600"/>
          <p14:tracePt t="79027" x="5816600" y="4248150"/>
          <p14:tracePt t="79040" x="5873750" y="4197350"/>
          <p14:tracePt t="79040" x="6007100" y="4089400"/>
          <p14:tracePt t="79059" x="6076950" y="4025900"/>
          <p14:tracePt t="79059" x="6153150" y="3956050"/>
          <p14:tracePt t="79075" x="6229350" y="3886200"/>
          <p14:tracePt t="79075" x="6311900" y="3810000"/>
          <p14:tracePt t="79092" x="6394450" y="3733800"/>
          <p14:tracePt t="79092" x="6477000" y="3657600"/>
          <p14:tracePt t="79108" x="6559550" y="3575050"/>
          <p14:tracePt t="79108" x="6731000" y="3416300"/>
          <p14:tracePt t="79125" x="6813550" y="3340100"/>
          <p14:tracePt t="79125" x="6896100" y="3270250"/>
          <p14:tracePt t="79142" x="6978650" y="3206750"/>
          <p14:tracePt t="79142" x="7054850" y="3149600"/>
          <p14:tracePt t="79158" x="7124700" y="3098800"/>
          <p14:tracePt t="79158" x="7194550" y="3048000"/>
          <p14:tracePt t="79175" x="7258050" y="3003550"/>
          <p14:tracePt t="79175" x="7372350" y="2921000"/>
          <p14:tracePt t="79193" x="7429500" y="2882900"/>
          <p14:tracePt t="79193" x="7486650" y="2844800"/>
          <p14:tracePt t="79209" x="7537450" y="2806700"/>
          <p14:tracePt t="79209" x="7588250" y="2768600"/>
          <p14:tracePt t="79225" x="7632700" y="2730500"/>
          <p14:tracePt t="79225" x="7721600" y="2667000"/>
          <p14:tracePt t="79243" x="7759700" y="2635250"/>
          <p14:tracePt t="79243" x="7791450" y="2609850"/>
          <p14:tracePt t="79260" x="7816850" y="2590800"/>
          <p14:tracePt t="79260" x="7848600" y="2565400"/>
          <p14:tracePt t="79276" x="7874000" y="2546350"/>
          <p14:tracePt t="79276" x="7899400" y="2527300"/>
          <p14:tracePt t="79292" x="7918450" y="2514600"/>
          <p14:tracePt t="79292" x="7937500" y="2495550"/>
          <p14:tracePt t="79292" x="7962900" y="2476500"/>
          <p14:tracePt t="79311" x="7981950" y="2463800"/>
          <p14:tracePt t="79324" x="8001000" y="2444750"/>
          <p14:tracePt t="79324" x="8032750" y="2413000"/>
          <p14:tracePt t="79343" x="8051800" y="2400300"/>
          <p14:tracePt t="79343" x="8064500" y="2381250"/>
          <p14:tracePt t="79360" x="8077200" y="2368550"/>
          <p14:tracePt t="79360" x="8089900" y="2355850"/>
          <p14:tracePt t="79376" x="8096250" y="2349500"/>
          <p14:tracePt t="79376" x="8108950" y="2343150"/>
          <p14:tracePt t="79392" x="8115300" y="2336800"/>
          <p14:tracePt t="79392" x="8121650" y="2330450"/>
          <p14:tracePt t="79392" x="8128000" y="2317750"/>
          <p14:tracePt t="79411" x="8134350" y="2317750"/>
          <p14:tracePt t="79425" x="8147050" y="2311400"/>
          <p14:tracePt t="79425" x="8153400" y="2305050"/>
          <p14:tracePt t="79443" x="8159750" y="2305050"/>
          <p14:tracePt t="79458" x="8153400" y="2298700"/>
          <p14:tracePt t="79474" x="8153400" y="2292350"/>
          <p14:tracePt t="79491" x="8153400" y="2286000"/>
          <p14:tracePt t="79522" x="8153400" y="2279650"/>
          <p14:tracePt t="79539" x="8159750" y="2273300"/>
          <p14:tracePt t="79559" x="8166100" y="2273300"/>
          <p14:tracePt t="79599" x="8178800" y="2266950"/>
          <p14:tracePt t="79611" x="8178800" y="2260600"/>
          <p14:tracePt t="79619" x="8185150" y="2254250"/>
          <p14:tracePt t="79627" x="8191500" y="2254250"/>
          <p14:tracePt t="79642" x="8197850" y="2247900"/>
          <p14:tracePt t="79642" x="8204200" y="2241550"/>
          <p14:tracePt t="79660" x="8210550" y="2235200"/>
          <p14:tracePt t="79675" x="8216900" y="2235200"/>
          <p14:tracePt t="79675" x="8223250" y="2228850"/>
          <p14:tracePt t="79696" x="8223250" y="2222500"/>
          <p14:tracePt t="79712" x="8229600" y="2222500"/>
          <p14:tracePt t="79725" x="8229600" y="2216150"/>
          <p14:tracePt t="79742" x="8235950" y="2209800"/>
          <p14:tracePt t="79763" x="8242300" y="2209800"/>
          <p14:tracePt t="79783" x="8248650" y="2209800"/>
          <p14:tracePt t="79792" x="8242300" y="2209800"/>
          <p14:tracePt t="79831" x="8229600" y="2216150"/>
          <p14:tracePt t="79842" x="8223250" y="2216150"/>
          <p14:tracePt t="79851" x="8216900" y="2216150"/>
          <p14:tracePt t="79874" x="8216900" y="2222500"/>
          <p14:tracePt t="79903" x="8210550" y="2222500"/>
          <p14:tracePt t="79935" x="8204200" y="2228850"/>
          <p14:tracePt t="79958" x="8197850" y="2228850"/>
          <p14:tracePt t="79979" x="8191500" y="2228850"/>
          <p14:tracePt t="80003" x="8185150" y="2228850"/>
          <p14:tracePt t="80022" x="8178800" y="2228850"/>
          <p14:tracePt t="80038" x="8166100" y="2235200"/>
          <p14:tracePt t="80055" x="8159750" y="2235200"/>
          <p14:tracePt t="80063" x="8153400" y="2241550"/>
          <p14:tracePt t="80076" x="8140700" y="2254250"/>
          <p14:tracePt t="80076" x="8096250" y="2286000"/>
          <p14:tracePt t="80095" x="8064500" y="2305050"/>
          <p14:tracePt t="80095" x="8020050" y="2336800"/>
          <p14:tracePt t="80112" x="7975600" y="2368550"/>
          <p14:tracePt t="80112" x="7924800" y="2413000"/>
          <p14:tracePt t="80112" x="7867650" y="2463800"/>
          <p14:tracePt t="80132" x="7804150" y="2514600"/>
          <p14:tracePt t="80132" x="7734300" y="2578100"/>
          <p14:tracePt t="80146" x="7664450" y="2635250"/>
          <p14:tracePt t="80146" x="7594600" y="2698750"/>
          <p14:tracePt t="80162" x="7524750" y="2762250"/>
          <p14:tracePt t="80162" x="7448550" y="2825750"/>
          <p14:tracePt t="80179" x="7378700" y="2889250"/>
          <p14:tracePt t="80179" x="7302500" y="2952750"/>
          <p14:tracePt t="80179" x="7226300" y="3022600"/>
          <p14:tracePt t="80199" x="7150100" y="3092450"/>
          <p14:tracePt t="80199" x="7067550" y="3168650"/>
          <p14:tracePt t="80212" x="6985000" y="3257550"/>
          <p14:tracePt t="80212" x="6902450" y="3340100"/>
          <p14:tracePt t="80228" x="6819900" y="3422650"/>
          <p14:tracePt t="80228" x="6737350" y="3498850"/>
          <p14:tracePt t="80246" x="6661150" y="3575050"/>
          <p14:tracePt t="80246" x="6584950" y="3651250"/>
          <p14:tracePt t="80264" x="6451600" y="3778250"/>
          <p14:tracePt t="80264" x="6394450" y="3835400"/>
          <p14:tracePt t="80279" x="6337300" y="3886200"/>
          <p14:tracePt t="80279" x="6280150" y="3937000"/>
          <p14:tracePt t="80296" x="6229350" y="3987800"/>
          <p14:tracePt t="80296" x="6178550" y="4038600"/>
          <p14:tracePt t="80313" x="6127750" y="4083050"/>
          <p14:tracePt t="80313" x="6076950" y="4127500"/>
          <p14:tracePt t="80313" x="6032500" y="4165600"/>
          <p14:tracePt t="80332" x="5988050" y="4203700"/>
          <p14:tracePt t="80344" x="5949950" y="4235450"/>
          <p14:tracePt t="80344" x="5886450" y="4292600"/>
          <p14:tracePt t="80363" x="5854700" y="4311650"/>
          <p14:tracePt t="80363" x="5835650" y="4324350"/>
          <p14:tracePt t="80380" x="5810250" y="4343400"/>
          <p14:tracePt t="80380" x="5791200" y="4356100"/>
          <p14:tracePt t="80396" x="5778500" y="4362450"/>
          <p14:tracePt t="80396" x="5765800" y="4375150"/>
          <p14:tracePt t="80396" x="5753100" y="4381500"/>
          <p14:tracePt t="80416" x="5746750" y="4381500"/>
          <p14:tracePt t="80428" x="5740400" y="4387850"/>
          <p14:tracePt t="80445" x="5740400" y="4375150"/>
          <p14:tracePt t="80445" x="5746750" y="4368800"/>
          <p14:tracePt t="80463" x="5753100" y="4356100"/>
          <p14:tracePt t="80463" x="5759450" y="4343400"/>
          <p14:tracePt t="80480" x="5765800" y="4330700"/>
          <p14:tracePt t="80480" x="5772150" y="4311650"/>
          <p14:tracePt t="80496" x="5784850" y="4292600"/>
          <p14:tracePt t="80496" x="5803900" y="4260850"/>
          <p14:tracePt t="80513" x="5810250" y="4248150"/>
          <p14:tracePt t="80513" x="5822950" y="4229100"/>
          <p14:tracePt t="80530" x="5835650" y="4210050"/>
          <p14:tracePt t="80530" x="5842000" y="4191000"/>
          <p14:tracePt t="80546" x="5854700" y="41719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ロジスチック回帰</a:t>
            </a:r>
            <a:endParaRPr kumimoji="1" lang="ja-JP" altLang="en-US" dirty="0"/>
          </a:p>
        </p:txBody>
      </p:sp>
      <p:grpSp>
        <p:nvGrpSpPr>
          <p:cNvPr id="7" name="グループ化 6"/>
          <p:cNvGrpSpPr/>
          <p:nvPr/>
        </p:nvGrpSpPr>
        <p:grpSpPr>
          <a:xfrm>
            <a:off x="1999276" y="1353218"/>
            <a:ext cx="4303750" cy="4303750"/>
            <a:chOff x="539552" y="1484784"/>
            <a:chExt cx="3312368" cy="3312368"/>
          </a:xfrm>
        </p:grpSpPr>
        <p:cxnSp>
          <p:nvCxnSpPr>
            <p:cNvPr id="8" name="直線コネクタ 7"/>
            <p:cNvCxnSpPr/>
            <p:nvPr/>
          </p:nvCxnSpPr>
          <p:spPr>
            <a:xfrm>
              <a:off x="539552" y="1484784"/>
              <a:ext cx="0" cy="331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a:off x="2195736" y="3135324"/>
              <a:ext cx="0" cy="331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直線コネクタ 12"/>
          <p:cNvCxnSpPr/>
          <p:nvPr/>
        </p:nvCxnSpPr>
        <p:spPr>
          <a:xfrm flipV="1">
            <a:off x="2544874" y="1622195"/>
            <a:ext cx="4862988" cy="344932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円/楕円 40"/>
          <p:cNvSpPr/>
          <p:nvPr/>
        </p:nvSpPr>
        <p:spPr>
          <a:xfrm>
            <a:off x="7571024" y="1514183"/>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003195" y="479521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2436862" y="466201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3203848" y="4445987"/>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499499" y="405107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4499499" y="316525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5414234" y="188075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6054158" y="1900883"/>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5630258" y="234507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4095938" y="3619946"/>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3444663" y="4793797"/>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2748644" y="49102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3879914" y="4368535"/>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4609656" y="2599113"/>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6303026" y="1583969"/>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6789534" y="1540225"/>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5227208" y="2738393"/>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552675" y="405107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66"/>
          <p:cNvSpPr/>
          <p:nvPr/>
        </p:nvSpPr>
        <p:spPr>
          <a:xfrm>
            <a:off x="2094987" y="1583969"/>
            <a:ext cx="5241072" cy="3523982"/>
          </a:xfrm>
          <a:custGeom>
            <a:avLst/>
            <a:gdLst>
              <a:gd name="connsiteX0" fmla="*/ 0 w 4087906"/>
              <a:gd name="connsiteY0" fmla="*/ 3460377 h 3460377"/>
              <a:gd name="connsiteX1" fmla="*/ 1201271 w 4087906"/>
              <a:gd name="connsiteY1" fmla="*/ 3065930 h 3460377"/>
              <a:gd name="connsiteX2" fmla="*/ 1631577 w 4087906"/>
              <a:gd name="connsiteY2" fmla="*/ 2581836 h 3460377"/>
              <a:gd name="connsiteX3" fmla="*/ 2026024 w 4087906"/>
              <a:gd name="connsiteY3" fmla="*/ 1452283 h 3460377"/>
              <a:gd name="connsiteX4" fmla="*/ 2366683 w 4087906"/>
              <a:gd name="connsiteY4" fmla="*/ 896471 h 3460377"/>
              <a:gd name="connsiteX5" fmla="*/ 2599765 w 4087906"/>
              <a:gd name="connsiteY5" fmla="*/ 609600 h 3460377"/>
              <a:gd name="connsiteX6" fmla="*/ 3370730 w 4087906"/>
              <a:gd name="connsiteY6" fmla="*/ 179294 h 3460377"/>
              <a:gd name="connsiteX7" fmla="*/ 4087906 w 4087906"/>
              <a:gd name="connsiteY7" fmla="*/ 0 h 3460377"/>
              <a:gd name="connsiteX8" fmla="*/ 4087906 w 4087906"/>
              <a:gd name="connsiteY8" fmla="*/ 0 h 346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7906" h="3460377">
                <a:moveTo>
                  <a:pt x="0" y="3460377"/>
                </a:moveTo>
                <a:cubicBezTo>
                  <a:pt x="464671" y="3336365"/>
                  <a:pt x="929342" y="3212353"/>
                  <a:pt x="1201271" y="3065930"/>
                </a:cubicBezTo>
                <a:cubicBezTo>
                  <a:pt x="1473201" y="2919506"/>
                  <a:pt x="1494118" y="2850777"/>
                  <a:pt x="1631577" y="2581836"/>
                </a:cubicBezTo>
                <a:cubicBezTo>
                  <a:pt x="1769036" y="2312895"/>
                  <a:pt x="1903506" y="1733177"/>
                  <a:pt x="2026024" y="1452283"/>
                </a:cubicBezTo>
                <a:cubicBezTo>
                  <a:pt x="2148542" y="1171389"/>
                  <a:pt x="2271060" y="1036918"/>
                  <a:pt x="2366683" y="896471"/>
                </a:cubicBezTo>
                <a:cubicBezTo>
                  <a:pt x="2462306" y="756024"/>
                  <a:pt x="2432424" y="729129"/>
                  <a:pt x="2599765" y="609600"/>
                </a:cubicBezTo>
                <a:cubicBezTo>
                  <a:pt x="2767106" y="490071"/>
                  <a:pt x="3122707" y="280894"/>
                  <a:pt x="3370730" y="179294"/>
                </a:cubicBezTo>
                <a:cubicBezTo>
                  <a:pt x="3618754" y="77694"/>
                  <a:pt x="4087906" y="0"/>
                  <a:pt x="4087906" y="0"/>
                </a:cubicBezTo>
                <a:lnTo>
                  <a:pt x="4087906"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2748644" y="5863751"/>
            <a:ext cx="2478564" cy="461665"/>
          </a:xfrm>
          <a:prstGeom prst="rect">
            <a:avLst/>
          </a:prstGeom>
          <a:noFill/>
        </p:spPr>
        <p:txBody>
          <a:bodyPr wrap="none" rtlCol="0">
            <a:spAutoFit/>
          </a:bodyPr>
          <a:lstStyle/>
          <a:p>
            <a:r>
              <a:rPr kumimoji="1" lang="ja-JP" altLang="en-US" dirty="0" smtClean="0"/>
              <a:t>温度，毒物量など</a:t>
            </a:r>
            <a:endParaRPr kumimoji="1" lang="ja-JP" altLang="en-US" dirty="0"/>
          </a:p>
        </p:txBody>
      </p:sp>
      <p:sp>
        <p:nvSpPr>
          <p:cNvPr id="69" name="テキスト ボックス 68"/>
          <p:cNvSpPr txBox="1"/>
          <p:nvPr/>
        </p:nvSpPr>
        <p:spPr>
          <a:xfrm rot="16200000">
            <a:off x="45368" y="3231505"/>
            <a:ext cx="2791149" cy="461665"/>
          </a:xfrm>
          <a:prstGeom prst="rect">
            <a:avLst/>
          </a:prstGeom>
          <a:noFill/>
        </p:spPr>
        <p:txBody>
          <a:bodyPr wrap="none" rtlCol="0">
            <a:spAutoFit/>
          </a:bodyPr>
          <a:lstStyle/>
          <a:p>
            <a:r>
              <a:rPr kumimoji="1" lang="ja-JP" altLang="en-US" dirty="0" smtClean="0"/>
              <a:t>シジミの死亡率（％）</a:t>
            </a:r>
            <a:endParaRPr kumimoji="1" lang="ja-JP" altLang="en-US" dirty="0"/>
          </a:p>
        </p:txBody>
      </p:sp>
      <p:sp>
        <p:nvSpPr>
          <p:cNvPr id="71" name="テキスト ボックス 70"/>
          <p:cNvSpPr txBox="1"/>
          <p:nvPr/>
        </p:nvSpPr>
        <p:spPr>
          <a:xfrm>
            <a:off x="963889" y="1294584"/>
            <a:ext cx="954107" cy="461665"/>
          </a:xfrm>
          <a:prstGeom prst="rect">
            <a:avLst/>
          </a:prstGeom>
          <a:noFill/>
        </p:spPr>
        <p:txBody>
          <a:bodyPr wrap="none" rtlCol="0">
            <a:spAutoFit/>
          </a:bodyPr>
          <a:lstStyle/>
          <a:p>
            <a:r>
              <a:rPr kumimoji="1" lang="en-US" altLang="ja-JP" dirty="0" smtClean="0"/>
              <a:t>100</a:t>
            </a:r>
            <a:r>
              <a:rPr kumimoji="1" lang="ja-JP" altLang="en-US" dirty="0" smtClean="0"/>
              <a:t>％</a:t>
            </a:r>
            <a:endParaRPr kumimoji="1" lang="ja-JP" altLang="en-US" dirty="0"/>
          </a:p>
        </p:txBody>
      </p:sp>
      <p:cxnSp>
        <p:nvCxnSpPr>
          <p:cNvPr id="73" name="直線コネクタ 72"/>
          <p:cNvCxnSpPr>
            <a:stCxn id="71" idx="3"/>
          </p:cNvCxnSpPr>
          <p:nvPr/>
        </p:nvCxnSpPr>
        <p:spPr>
          <a:xfrm flipV="1">
            <a:off x="1917996" y="1514183"/>
            <a:ext cx="6794464" cy="11234"/>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1076991" y="4902371"/>
            <a:ext cx="646331" cy="461665"/>
          </a:xfrm>
          <a:prstGeom prst="rect">
            <a:avLst/>
          </a:prstGeom>
          <a:noFill/>
        </p:spPr>
        <p:txBody>
          <a:bodyPr wrap="none" rtlCol="0">
            <a:spAutoFit/>
          </a:bodyPr>
          <a:lstStyle/>
          <a:p>
            <a:r>
              <a:rPr kumimoji="1" lang="en-US" altLang="ja-JP" dirty="0" smtClean="0"/>
              <a:t>0</a:t>
            </a:r>
            <a:r>
              <a:rPr kumimoji="1" lang="ja-JP" altLang="en-US" dirty="0" smtClean="0"/>
              <a:t>％</a:t>
            </a:r>
            <a:endParaRPr kumimoji="1" lang="ja-JP" altLang="en-US" dirty="0"/>
          </a:p>
        </p:txBody>
      </p:sp>
      <p:cxnSp>
        <p:nvCxnSpPr>
          <p:cNvPr id="75" name="直線コネクタ 74"/>
          <p:cNvCxnSpPr>
            <a:stCxn id="74" idx="3"/>
          </p:cNvCxnSpPr>
          <p:nvPr/>
        </p:nvCxnSpPr>
        <p:spPr>
          <a:xfrm flipV="1">
            <a:off x="1723322" y="5121970"/>
            <a:ext cx="7102240" cy="11234"/>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4835918" y="4140176"/>
            <a:ext cx="3542958" cy="830997"/>
          </a:xfrm>
          <a:prstGeom prst="rect">
            <a:avLst/>
          </a:prstGeom>
          <a:noFill/>
        </p:spPr>
        <p:txBody>
          <a:bodyPr wrap="none" rtlCol="0">
            <a:spAutoFit/>
          </a:bodyPr>
          <a:lstStyle/>
          <a:p>
            <a:r>
              <a:rPr kumimoji="1" lang="ja-JP" altLang="en-US" dirty="0" smtClean="0"/>
              <a:t>点線はふつうの回帰直線</a:t>
            </a:r>
            <a:endParaRPr kumimoji="1" lang="en-US" altLang="ja-JP" dirty="0" smtClean="0"/>
          </a:p>
          <a:p>
            <a:r>
              <a:rPr lang="ja-JP" altLang="en-US" dirty="0"/>
              <a:t>実線</a:t>
            </a:r>
            <a:r>
              <a:rPr lang="ja-JP" altLang="en-US" dirty="0" smtClean="0"/>
              <a:t>はロジスチック</a:t>
            </a:r>
            <a:r>
              <a:rPr lang="ja-JP" altLang="en-US" dirty="0"/>
              <a:t>回帰</a:t>
            </a:r>
            <a:endParaRPr kumimoji="1"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198781010"/>
      </p:ext>
    </p:extLst>
  </p:cSld>
  <p:clrMapOvr>
    <a:masterClrMapping/>
  </p:clrMapOvr>
  <mc:AlternateContent xmlns:mc="http://schemas.openxmlformats.org/markup-compatibility/2006" xmlns:p14="http://schemas.microsoft.com/office/powerpoint/2010/main">
    <mc:Choice Requires="p14">
      <p:transition spd="slow" p14:dur="2000" advTm="136358"/>
    </mc:Choice>
    <mc:Fallback xmlns="">
      <p:transition spd="slow" advTm="136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6135" x="3092450" y="5702300"/>
          <p14:tracePt t="6428" x="3054350" y="5721350"/>
          <p14:tracePt t="6431" x="3016250" y="5740400"/>
          <p14:tracePt t="6431" x="2978150" y="5765800"/>
          <p14:tracePt t="6440" x="2940050" y="5784850"/>
          <p14:tracePt t="6440" x="2825750" y="5848350"/>
          <p14:tracePt t="6440" x="2787650" y="5867400"/>
          <p14:tracePt t="6460" x="2755900" y="5886450"/>
          <p14:tracePt t="6460" x="2673350" y="5930900"/>
          <p14:tracePt t="6476" x="2647950" y="5943600"/>
          <p14:tracePt t="6476" x="2628900" y="5949950"/>
          <p14:tracePt t="6491" x="2616200" y="5956300"/>
          <p14:tracePt t="6491" x="2603500" y="5956300"/>
          <p14:tracePt t="6508" x="2597150" y="5962650"/>
          <p14:tracePt t="6508" x="2590800" y="5956300"/>
          <p14:tracePt t="6525" x="2584450" y="5956300"/>
          <p14:tracePt t="6543" x="2590800" y="5949950"/>
          <p14:tracePt t="6556" x="2597150" y="5943600"/>
          <p14:tracePt t="6556" x="2622550" y="5937250"/>
          <p14:tracePt t="6575" x="2641600" y="5930900"/>
          <p14:tracePt t="6575" x="2667000" y="5930900"/>
          <p14:tracePt t="6593" x="2692400" y="5924550"/>
          <p14:tracePt t="6593" x="2717800" y="5924550"/>
          <p14:tracePt t="6608" x="2762250" y="5930900"/>
          <p14:tracePt t="6608" x="2800350" y="5930900"/>
          <p14:tracePt t="6608" x="2851150" y="5937250"/>
          <p14:tracePt t="6627" x="2908300" y="5943600"/>
          <p14:tracePt t="6640" x="2971800" y="5949950"/>
          <p14:tracePt t="6640" x="3111500" y="5962650"/>
          <p14:tracePt t="6657" x="3187700" y="5969000"/>
          <p14:tracePt t="6657" x="3263900" y="5962650"/>
          <p14:tracePt t="6675" x="3346450" y="5962650"/>
          <p14:tracePt t="6675" x="3441700" y="5962650"/>
          <p14:tracePt t="6692" x="3536950" y="5962650"/>
          <p14:tracePt t="6692" x="3746500" y="5962650"/>
          <p14:tracePt t="6709" x="3854450" y="5962650"/>
          <p14:tracePt t="6709" x="3975100" y="5969000"/>
          <p14:tracePt t="6725" x="4089400" y="5975350"/>
          <p14:tracePt t="6725" x="4210050" y="5981700"/>
          <p14:tracePt t="6742" x="4330700" y="5981700"/>
          <p14:tracePt t="6742" x="4445000" y="5981700"/>
          <p14:tracePt t="6759" x="4565650" y="5981700"/>
          <p14:tracePt t="6759" x="4794250" y="5975350"/>
          <p14:tracePt t="6776" x="4908550" y="5969000"/>
          <p14:tracePt t="6776" x="5010150" y="5969000"/>
          <p14:tracePt t="6792" x="5118100" y="5962650"/>
          <p14:tracePt t="6792" x="5213350" y="5962650"/>
          <p14:tracePt t="6809" x="5314950" y="5962650"/>
          <p14:tracePt t="6809" x="5403850" y="5969000"/>
          <p14:tracePt t="6809" x="5486400" y="5975350"/>
          <p14:tracePt t="6828" x="5562600" y="5981700"/>
          <p14:tracePt t="6840" x="5638800" y="5988050"/>
          <p14:tracePt t="6840" x="5772150" y="5994400"/>
          <p14:tracePt t="6860" x="5829300" y="6000750"/>
          <p14:tracePt t="6860" x="5880100" y="6000750"/>
          <p14:tracePt t="6876" x="5930900" y="5994400"/>
          <p14:tracePt t="6876" x="5975350" y="5988050"/>
          <p14:tracePt t="6893" x="6013450" y="5988050"/>
          <p14:tracePt t="6893" x="6051550" y="5981700"/>
          <p14:tracePt t="6893" x="6076950" y="5981700"/>
          <p14:tracePt t="6912" x="6102350" y="5975350"/>
          <p14:tracePt t="6924" x="6127750" y="5975350"/>
          <p14:tracePt t="6924" x="6146800" y="5969000"/>
          <p14:tracePt t="6944" x="6172200" y="5969000"/>
          <p14:tracePt t="6944" x="6184900" y="5969000"/>
          <p14:tracePt t="6959" x="6191250" y="5975350"/>
          <p14:tracePt t="6959" x="6197600" y="5975350"/>
          <p14:tracePt t="6976" x="6203950" y="5981700"/>
          <p14:tracePt t="6995" x="6210300" y="5981700"/>
          <p14:tracePt t="7023" x="6216650" y="5975350"/>
          <p14:tracePt t="7055" x="6223000" y="5975350"/>
          <p14:tracePt t="7075" x="6229350" y="5981700"/>
          <p14:tracePt t="7127" x="6229350" y="5975350"/>
          <p14:tracePt t="7183" x="6229350" y="5969000"/>
          <p14:tracePt t="7194" x="6229350" y="5962650"/>
          <p14:tracePt t="7226" x="6223000" y="5962650"/>
          <p14:tracePt t="7254" x="6216650" y="5969000"/>
          <p14:tracePt t="7278" x="6210300" y="5969000"/>
          <p14:tracePt t="7303" x="6203950" y="5969000"/>
          <p14:tracePt t="7330" x="6197600" y="5969000"/>
          <p14:tracePt t="7363" x="6191250" y="5962650"/>
          <p14:tracePt t="7382" x="6184900" y="5962650"/>
          <p14:tracePt t="7398" x="6178550" y="5962650"/>
          <p14:tracePt t="7414" x="6172200" y="5962650"/>
          <p14:tracePt t="7422" x="6165850" y="5962650"/>
          <p14:tracePt t="7427" x="6159500" y="5956300"/>
          <p14:tracePt t="7427" x="6153150" y="5956300"/>
          <p14:tracePt t="7443" x="6146800" y="5956300"/>
          <p14:tracePt t="7458" x="6140450" y="5956300"/>
          <p14:tracePt t="7458" x="6134100" y="5956300"/>
          <p14:tracePt t="7477" x="6127750" y="5956300"/>
          <p14:tracePt t="7477" x="6121400" y="5956300"/>
          <p14:tracePt t="7495" x="6108700" y="5949950"/>
          <p14:tracePt t="7495" x="6102350" y="5949950"/>
          <p14:tracePt t="7511" x="6096000" y="5949950"/>
          <p14:tracePt t="7511" x="6089650" y="5949950"/>
          <p14:tracePt t="7527" x="6076950" y="5949950"/>
          <p14:tracePt t="7527" x="6070600" y="5949950"/>
          <p14:tracePt t="7527" x="6064250" y="5949950"/>
          <p14:tracePt t="7547" x="6051550" y="5943600"/>
          <p14:tracePt t="7559" x="6045200" y="5943600"/>
          <p14:tracePt t="7559" x="6038850" y="5943600"/>
          <p14:tracePt t="7559" x="6026150" y="5943600"/>
          <p14:tracePt t="7579" x="6019800" y="5943600"/>
          <p14:tracePt t="7579" x="6007100" y="5943600"/>
          <p14:tracePt t="7596" x="6000750" y="5943600"/>
          <p14:tracePt t="7596" x="5988050" y="5943600"/>
          <p14:tracePt t="7611" x="5975350" y="5943600"/>
          <p14:tracePt t="7611" x="5962650" y="5949950"/>
          <p14:tracePt t="7628" x="5949950" y="5949950"/>
          <p14:tracePt t="7628" x="5930900" y="5949950"/>
          <p14:tracePt t="7644" x="5911850" y="5956300"/>
          <p14:tracePt t="7644" x="5892800" y="5956300"/>
          <p14:tracePt t="7644" x="5873750" y="5962650"/>
          <p14:tracePt t="7664" x="5848350" y="5962650"/>
          <p14:tracePt t="7664" x="5816600" y="5969000"/>
          <p14:tracePt t="7678" x="5784850" y="5969000"/>
          <p14:tracePt t="7678" x="5753100" y="5969000"/>
          <p14:tracePt t="7694" x="5708650" y="5975350"/>
          <p14:tracePt t="7694" x="5664200" y="5975350"/>
          <p14:tracePt t="7711" x="5607050" y="5975350"/>
          <p14:tracePt t="7711" x="5480050" y="5969000"/>
          <p14:tracePt t="7728" x="5410200" y="5962650"/>
          <p14:tracePt t="7728" x="5327650" y="5949950"/>
          <p14:tracePt t="7745" x="5238750" y="5937250"/>
          <p14:tracePt t="7745" x="5143500" y="5924550"/>
          <p14:tracePt t="7761" x="5041900" y="5905500"/>
          <p14:tracePt t="7761" x="4933950" y="5880100"/>
          <p14:tracePt t="7778" x="4826000" y="5861050"/>
          <p14:tracePt t="7778" x="4597400" y="5810250"/>
          <p14:tracePt t="7795" x="4483100" y="5791200"/>
          <p14:tracePt t="7795" x="4375150" y="5772150"/>
          <p14:tracePt t="7811" x="4267200" y="5746750"/>
          <p14:tracePt t="7811" x="4159250" y="5734050"/>
          <p14:tracePt t="7829" x="4057650" y="5708650"/>
          <p14:tracePt t="7829" x="3962400" y="5695950"/>
          <p14:tracePt t="7829" x="3867150" y="5683250"/>
          <p14:tracePt t="7848" x="3778250" y="5670550"/>
          <p14:tracePt t="7861" x="3689350" y="5657850"/>
          <p14:tracePt t="7861" x="3530600" y="5626100"/>
          <p14:tracePt t="7879" x="3460750" y="5613400"/>
          <p14:tracePt t="7879" x="3384550" y="5607050"/>
          <p14:tracePt t="7896" x="3321050" y="5588000"/>
          <p14:tracePt t="8187" x="1771650" y="5264150"/>
          <p14:tracePt t="8194" x="1758950" y="5270500"/>
          <p14:tracePt t="8194" x="1752600" y="5270500"/>
          <p14:tracePt t="8213" x="1746250" y="5270500"/>
          <p14:tracePt t="8213" x="1733550" y="5270500"/>
          <p14:tracePt t="8229" x="1727200" y="5270500"/>
          <p14:tracePt t="8229" x="1720850" y="5276850"/>
          <p14:tracePt t="8248" x="1727200" y="5283200"/>
          <p14:tracePt t="8248" x="1727200" y="5289550"/>
          <p14:tracePt t="8264" x="1733550" y="5302250"/>
          <p14:tracePt t="8264" x="1739900" y="5321300"/>
          <p14:tracePt t="8280" x="1746250" y="5340350"/>
          <p14:tracePt t="8280" x="1752600" y="5372100"/>
          <p14:tracePt t="8280" x="1765300" y="5397500"/>
          <p14:tracePt t="8299" x="1771650" y="5429250"/>
          <p14:tracePt t="8312" x="1784350" y="5467350"/>
          <p14:tracePt t="8312" x="1803400" y="5543550"/>
          <p14:tracePt t="8333" x="1816100" y="5575300"/>
          <p14:tracePt t="8333" x="1822450" y="5613400"/>
          <p14:tracePt t="8348" x="1835150" y="5638800"/>
          <p14:tracePt t="8348" x="1841500" y="5657850"/>
          <p14:tracePt t="8365" x="1847850" y="5670550"/>
          <p14:tracePt t="8365" x="1854200" y="5670550"/>
          <p14:tracePt t="8365" x="1860550" y="5670550"/>
          <p14:tracePt t="8384" x="1866900" y="5651500"/>
          <p14:tracePt t="8396" x="1873250" y="5632450"/>
          <p14:tracePt t="8396" x="1885950" y="5549900"/>
          <p14:tracePt t="8415" x="1892300" y="5492750"/>
          <p14:tracePt t="8415" x="1892300" y="5422900"/>
          <p14:tracePt t="8431" x="1898650" y="5340350"/>
          <p14:tracePt t="8431" x="1898650" y="5245100"/>
          <p14:tracePt t="8448" x="1898650" y="5137150"/>
          <p14:tracePt t="8448" x="1892300" y="5016500"/>
          <p14:tracePt t="8465" x="1892300" y="4889500"/>
          <p14:tracePt t="8465" x="1885950" y="4616450"/>
          <p14:tracePt t="8481" x="1879600" y="4483100"/>
          <p14:tracePt t="8481" x="1873250" y="4343400"/>
          <p14:tracePt t="8498" x="1866900" y="4203700"/>
          <p14:tracePt t="8498" x="1860550" y="4064000"/>
          <p14:tracePt t="8514" x="1854200" y="3924300"/>
          <p14:tracePt t="8514" x="1835150" y="3644900"/>
          <p14:tracePt t="8531" x="1828800" y="3505200"/>
          <p14:tracePt t="8531" x="1822450" y="3371850"/>
          <p14:tracePt t="8547" x="1822450" y="3244850"/>
          <p14:tracePt t="8547" x="1816100" y="3117850"/>
          <p14:tracePt t="8752" x="1885950" y="2387600"/>
          <p14:tracePt t="8752" x="1892300" y="2432050"/>
          <p14:tracePt t="8765" x="1898650" y="2489200"/>
          <p14:tracePt t="8765" x="1905000" y="2559050"/>
          <p14:tracePt t="8782" x="1911350" y="2641600"/>
          <p14:tracePt t="8782" x="1917700" y="2743200"/>
          <p14:tracePt t="8798" x="1924050" y="2844800"/>
          <p14:tracePt t="8798" x="1936750" y="3060700"/>
          <p14:tracePt t="8815" x="1936750" y="3168650"/>
          <p14:tracePt t="8815" x="1943100" y="3276600"/>
          <p14:tracePt t="8832" x="1943100" y="3390900"/>
          <p14:tracePt t="8832" x="1949450" y="3498850"/>
          <p14:tracePt t="8849" x="1949450" y="3606800"/>
          <p14:tracePt t="8849" x="1955800" y="3714750"/>
          <p14:tracePt t="8865" x="1955800" y="3822700"/>
          <p14:tracePt t="8865" x="1955800" y="3930650"/>
          <p14:tracePt t="8865" x="1955800" y="4032250"/>
          <p14:tracePt t="8884" x="1955800" y="4133850"/>
          <p14:tracePt t="8884" x="1955800" y="4235450"/>
          <p14:tracePt t="8899" x="1949450" y="4324350"/>
          <p14:tracePt t="8899" x="1949450" y="4413250"/>
          <p14:tracePt t="8915" x="1943100" y="4502150"/>
          <p14:tracePt t="8915" x="1936750" y="4578350"/>
          <p14:tracePt t="8932" x="1930400" y="4654550"/>
          <p14:tracePt t="8932" x="1924050" y="4724400"/>
          <p14:tracePt t="8932" x="1917700" y="4781550"/>
          <p14:tracePt t="8951" x="1911350" y="4832350"/>
          <p14:tracePt t="8963" x="1898650" y="4870450"/>
          <p14:tracePt t="8963" x="1892300" y="4908550"/>
          <p14:tracePt t="8984" x="1879600" y="4959350"/>
          <p14:tracePt t="8984" x="1873250" y="4972050"/>
          <p14:tracePt t="8999" x="1866900" y="4978400"/>
          <p14:tracePt t="8999" x="1860550" y="4978400"/>
          <p14:tracePt t="9015" x="1854200" y="4972050"/>
          <p14:tracePt t="9015" x="1841500" y="4959350"/>
          <p14:tracePt t="9015" x="1835150" y="4940300"/>
          <p14:tracePt t="9034" x="1828800" y="4908550"/>
          <p14:tracePt t="9047" x="1816100" y="4864100"/>
          <p14:tracePt t="9047" x="1790700" y="4749800"/>
          <p14:tracePt t="9066" x="1771650" y="4673600"/>
          <p14:tracePt t="9066" x="1752600" y="4584700"/>
          <p14:tracePt t="9083" x="1733550" y="4483100"/>
          <p14:tracePt t="9083" x="1714500" y="4375150"/>
          <p14:tracePt t="9100" x="1695450" y="4260850"/>
          <p14:tracePt t="9100" x="1644650" y="4019550"/>
          <p14:tracePt t="9116" x="1619250" y="3892550"/>
          <p14:tracePt t="9116" x="1600200" y="3765550"/>
          <p14:tracePt t="9133" x="1581150" y="3638550"/>
          <p14:tracePt t="9547" x="1682750" y="3790950"/>
          <p14:tracePt t="9555" x="1682750" y="3803650"/>
          <p14:tracePt t="9566" x="1689100" y="3816350"/>
          <p14:tracePt t="9566" x="1695450" y="3848100"/>
          <p14:tracePt t="9584" x="1695450" y="3867150"/>
          <p14:tracePt t="9584" x="1701800" y="3879850"/>
          <p14:tracePt t="9603" x="1708150" y="3892550"/>
          <p14:tracePt t="9603" x="1708150" y="3905250"/>
          <p14:tracePt t="9618" x="1714500" y="3917950"/>
          <p14:tracePt t="9618" x="1720850" y="3930650"/>
          <p14:tracePt t="9635" x="1720850" y="3937000"/>
          <p14:tracePt t="9635" x="1727200" y="3956050"/>
          <p14:tracePt t="9651" x="1733550" y="3962400"/>
          <p14:tracePt t="9651" x="1739900" y="3968750"/>
          <p14:tracePt t="9668" x="1739900" y="3981450"/>
          <p14:tracePt t="9668" x="1746250" y="3981450"/>
          <p14:tracePt t="9685" x="1746250" y="3994150"/>
          <p14:tracePt t="9699" x="1746250" y="4000500"/>
          <p14:tracePt t="9716" x="1739900" y="4006850"/>
          <p14:tracePt t="9735" x="1733550" y="4013200"/>
          <p14:tracePt t="9751" x="1727200" y="4013200"/>
          <p14:tracePt t="9767" x="1720850" y="4019550"/>
          <p14:tracePt t="9767" x="1714500" y="4025900"/>
          <p14:tracePt t="9786" x="1708150" y="4025900"/>
          <p14:tracePt t="9800" x="1701800" y="4019550"/>
          <p14:tracePt t="9816" x="1701800" y="4013200"/>
          <p14:tracePt t="9833" x="1695450" y="4006850"/>
          <p14:tracePt t="9833" x="1695450" y="4000500"/>
          <p14:tracePt t="9852" x="1689100" y="3994150"/>
          <p14:tracePt t="9867" x="1682750" y="3981450"/>
          <p14:tracePt t="9867" x="1682750" y="3975100"/>
          <p14:tracePt t="9885" x="1676400" y="3968750"/>
          <p14:tracePt t="9900" x="1670050" y="3962400"/>
          <p14:tracePt t="9917" x="1663700" y="3956050"/>
          <p14:tracePt t="9933" x="1657350" y="3956050"/>
          <p14:tracePt t="9951" x="1657350" y="3962400"/>
          <p14:tracePt t="9967" x="1651000" y="3962400"/>
          <p14:tracePt t="9984" x="1651000" y="3968750"/>
          <p14:tracePt t="10000" x="1644650" y="3981450"/>
          <p14:tracePt t="10018" x="1644650" y="3987800"/>
          <p14:tracePt t="10050" x="1638300" y="3981450"/>
          <p14:tracePt t="10071" x="1644650" y="3975100"/>
          <p14:tracePt t="10123" x="1638300" y="3968750"/>
          <p14:tracePt t="10139" x="1644650" y="3962400"/>
          <p14:tracePt t="10154" x="1651000" y="3962400"/>
          <p14:tracePt t="10163" x="1651000" y="3956050"/>
          <p14:tracePt t="10171" x="1657350" y="3943350"/>
          <p14:tracePt t="10184" x="1663700" y="3937000"/>
          <p14:tracePt t="10201" x="1663700" y="3930650"/>
          <p14:tracePt t="10201" x="1663700" y="3924300"/>
          <p14:tracePt t="10220" x="1663700" y="3917950"/>
          <p14:tracePt t="10235" x="1663700" y="3911600"/>
          <p14:tracePt t="10235" x="1663700" y="3905250"/>
          <p14:tracePt t="10254" x="1670050" y="3892550"/>
          <p14:tracePt t="10268" x="1670050" y="3886200"/>
          <p14:tracePt t="10291" x="1663700" y="3879850"/>
          <p14:tracePt t="10320" x="1657350" y="3873500"/>
          <p14:tracePt t="10351" x="1657350" y="3867150"/>
          <p14:tracePt t="10359" x="1651000" y="3867150"/>
          <p14:tracePt t="10379" x="1651000" y="3873500"/>
          <p14:tracePt t="10431" x="1651000" y="3879850"/>
          <p14:tracePt t="10447" x="1651000" y="3886200"/>
          <p14:tracePt t="10463" x="1651000" y="3892550"/>
          <p14:tracePt t="10479" x="1651000" y="3898900"/>
          <p14:tracePt t="10485" x="1651000" y="3905250"/>
          <p14:tracePt t="10502" x="1644650" y="3911600"/>
          <p14:tracePt t="10519" x="1638300" y="3917950"/>
          <p14:tracePt t="10536" x="1644650" y="3911600"/>
          <p14:tracePt t="10575" x="1651000" y="3911600"/>
          <p14:tracePt t="10591" x="1657350" y="3911600"/>
          <p14:tracePt t="10603" x="1663700" y="3917950"/>
          <p14:tracePt t="10627" x="1663700" y="3924300"/>
          <p14:tracePt t="10663" x="1663700" y="3930650"/>
          <p14:tracePt t="10687" x="1657350" y="3930650"/>
          <p14:tracePt t="10718" x="1657350" y="3924300"/>
          <p14:tracePt t="10755" x="1657350" y="3930650"/>
          <p14:tracePt t="10791" x="1651000" y="3930650"/>
          <p14:tracePt t="10875" x="1657350" y="3924300"/>
          <p14:tracePt t="10943" x="1651000" y="3917950"/>
          <p14:tracePt t="10979" x="1651000" y="3911600"/>
          <p14:tracePt t="11010" x="1657350" y="3917950"/>
          <p14:tracePt t="11023" x="1651000" y="3917950"/>
          <p14:tracePt t="11063" x="1651000" y="3924300"/>
          <p14:tracePt t="11107" x="1651000" y="3930650"/>
          <p14:tracePt t="11131" x="1651000" y="3937000"/>
          <p14:tracePt t="11143" x="1651000" y="3943350"/>
          <p14:tracePt t="11167" x="1651000" y="3949700"/>
          <p14:tracePt t="11175" x="1644650" y="3956050"/>
          <p14:tracePt t="11191" x="1651000" y="3962400"/>
          <p14:tracePt t="11205" x="1651000" y="3968750"/>
          <p14:tracePt t="11222" x="1657350" y="3981450"/>
          <p14:tracePt t="11222" x="1657350" y="3987800"/>
          <p14:tracePt t="11240" x="1657350" y="4000500"/>
          <p14:tracePt t="11255" x="1657350" y="4006850"/>
          <p14:tracePt t="11255" x="1663700" y="4013200"/>
          <p14:tracePt t="11273" x="1663700" y="4019550"/>
          <p14:tracePt t="11289" x="1663700" y="4032250"/>
          <p14:tracePt t="11289" x="1670050" y="4038600"/>
          <p14:tracePt t="11307" x="1670050" y="4044950"/>
          <p14:tracePt t="11307" x="1676400" y="4064000"/>
          <p14:tracePt t="11325" x="1676400" y="4076700"/>
          <p14:tracePt t="11325" x="1676400" y="4089400"/>
          <p14:tracePt t="11340" x="1676400" y="4095750"/>
          <p14:tracePt t="11340" x="1676400" y="4108450"/>
          <p14:tracePt t="11357" x="1676400" y="4114800"/>
          <p14:tracePt t="11357" x="1676400" y="4127500"/>
          <p14:tracePt t="11374" x="1670050" y="4140200"/>
          <p14:tracePt t="11374" x="1670050" y="4165600"/>
          <p14:tracePt t="11393" x="1676400" y="4178300"/>
          <p14:tracePt t="11393" x="1676400" y="4184650"/>
          <p14:tracePt t="11408" x="1676400" y="4191000"/>
          <p14:tracePt t="11408" x="1676400" y="4203700"/>
          <p14:tracePt t="11424" x="1676400" y="4210050"/>
          <p14:tracePt t="11424" x="1682750" y="4216400"/>
          <p14:tracePt t="11440" x="1682750" y="4222750"/>
          <p14:tracePt t="11440" x="1682750" y="4229100"/>
          <p14:tracePt t="11440" x="1676400" y="4241800"/>
          <p14:tracePt t="11460" x="1676400" y="4254500"/>
          <p14:tracePt t="11472" x="1676400" y="4260850"/>
          <p14:tracePt t="11472" x="1676400" y="4279900"/>
          <p14:tracePt t="11492" x="1670050" y="4286250"/>
          <p14:tracePt t="11492" x="1670050" y="4298950"/>
          <p14:tracePt t="11507" x="1670050" y="4305300"/>
          <p14:tracePt t="11507" x="1670050" y="4318000"/>
          <p14:tracePt t="11524" x="1670050" y="4324350"/>
          <p14:tracePt t="11524" x="1657350" y="4337050"/>
          <p14:tracePt t="11543" x="1657350" y="4349750"/>
          <p14:tracePt t="11556" x="1651000" y="4356100"/>
          <p14:tracePt t="11573" x="1651000" y="4349750"/>
          <p14:tracePt t="11595" x="1651000" y="4343400"/>
          <p14:tracePt t="11611" x="1644650" y="4330700"/>
          <p14:tracePt t="11611" x="1651000" y="4318000"/>
          <p14:tracePt t="11625" x="1644650" y="4305300"/>
          <p14:tracePt t="11625" x="1644650" y="4286250"/>
          <p14:tracePt t="11641" x="1638300" y="4267200"/>
          <p14:tracePt t="11641" x="1638300" y="4248150"/>
          <p14:tracePt t="11658" x="1638300" y="4222750"/>
          <p14:tracePt t="11658" x="1631950" y="4203700"/>
          <p14:tracePt t="11675" x="1631950" y="4178300"/>
          <p14:tracePt t="11675" x="1625600" y="4127500"/>
          <p14:tracePt t="11693" x="1625600" y="4095750"/>
          <p14:tracePt t="11693" x="1625600" y="4057650"/>
          <p14:tracePt t="11708" x="1619250" y="4025900"/>
          <p14:tracePt t="11708" x="1612900" y="3987800"/>
          <p14:tracePt t="11725" x="1612900" y="3937000"/>
          <p14:tracePt t="11725" x="1606550" y="3886200"/>
          <p14:tracePt t="11725" x="1593850" y="3829050"/>
          <p14:tracePt t="11744" x="1581150" y="3771900"/>
          <p14:tracePt t="11756" x="1574800" y="3708400"/>
          <p14:tracePt t="12209" x="1689100" y="3594100"/>
          <p14:tracePt t="12209" x="1695450" y="3632200"/>
          <p14:tracePt t="12227" x="1695450" y="3676650"/>
          <p14:tracePt t="12227" x="1701800" y="3790950"/>
          <p14:tracePt t="12243" x="1708150" y="3854450"/>
          <p14:tracePt t="12243" x="1708150" y="3917950"/>
          <p14:tracePt t="12261" x="1708150" y="3981450"/>
          <p14:tracePt t="12261" x="1714500" y="4044950"/>
          <p14:tracePt t="12277" x="1720850" y="4102100"/>
          <p14:tracePt t="12277" x="1720850" y="4159250"/>
          <p14:tracePt t="12293" x="1720850" y="4216400"/>
          <p14:tracePt t="12293" x="1727200" y="4279900"/>
          <p14:tracePt t="12293" x="1733550" y="4337050"/>
          <p14:tracePt t="12312" x="1733550" y="4387850"/>
          <p14:tracePt t="12312" x="1739900" y="4445000"/>
          <p14:tracePt t="12328" x="1746250" y="4495800"/>
          <p14:tracePt t="12328" x="1752600" y="4546600"/>
          <p14:tracePt t="12345" x="1752600" y="4591050"/>
          <p14:tracePt t="12345" x="1758950" y="4635500"/>
          <p14:tracePt t="12360" x="1758950" y="4673600"/>
          <p14:tracePt t="12360" x="1765300" y="4711700"/>
          <p14:tracePt t="12377" x="1765300" y="4749800"/>
          <p14:tracePt t="12377" x="1765300" y="4781550"/>
          <p14:tracePt t="12377" x="1771650" y="4813300"/>
          <p14:tracePt t="12396" x="1771650" y="4838700"/>
          <p14:tracePt t="12409" x="1771650" y="4864100"/>
          <p14:tracePt t="12409" x="1778000" y="4902200"/>
          <p14:tracePt t="12427" x="1778000" y="4908550"/>
          <p14:tracePt t="12427" x="1778000" y="4921250"/>
          <p14:tracePt t="12444" x="1778000" y="4927600"/>
          <p14:tracePt t="12459" x="1784350" y="4927600"/>
          <p14:tracePt t="12476" x="1784350" y="4921250"/>
          <p14:tracePt t="12476" x="1790700" y="4908550"/>
          <p14:tracePt t="12494" x="1790700" y="4889500"/>
          <p14:tracePt t="12494" x="1790700" y="4883150"/>
          <p14:tracePt t="12511" x="1797050" y="4864100"/>
          <p14:tracePt t="12511" x="1797050" y="4845050"/>
          <p14:tracePt t="12528" x="1797050" y="4826000"/>
          <p14:tracePt t="12528" x="1790700" y="4781550"/>
          <p14:tracePt t="12545" x="1790700" y="4749800"/>
          <p14:tracePt t="12545" x="1790700" y="4724400"/>
          <p14:tracePt t="12561" x="1784350" y="4692650"/>
          <p14:tracePt t="12561" x="1784350" y="4654550"/>
          <p14:tracePt t="12578" x="1778000" y="4622800"/>
          <p14:tracePt t="12578" x="1778000" y="4597400"/>
          <p14:tracePt t="12596" x="1771650" y="4559300"/>
          <p14:tracePt t="12596" x="1771650" y="4495800"/>
          <p14:tracePt t="12612" x="1771650" y="4470400"/>
          <p14:tracePt t="12612" x="1778000" y="4451350"/>
          <p14:tracePt t="12628" x="1778000" y="4432300"/>
          <p14:tracePt t="12628" x="1778000" y="4413250"/>
          <p14:tracePt t="12645" x="1778000" y="4400550"/>
          <p14:tracePt t="12660" x="1784350" y="4406900"/>
          <p14:tracePt t="12680" x="1784350" y="4413250"/>
          <p14:tracePt t="12680" x="1784350" y="4425950"/>
          <p14:tracePt t="12696" x="1784350" y="4438650"/>
          <p14:tracePt t="12696" x="1784350" y="4451350"/>
          <p14:tracePt t="12712" x="1784350" y="4470400"/>
          <p14:tracePt t="12712" x="1784350" y="4483100"/>
          <p14:tracePt t="12729" x="1784350" y="4502150"/>
          <p14:tracePt t="12729" x="1790700" y="4521200"/>
          <p14:tracePt t="12745" x="1790700" y="4533900"/>
          <p14:tracePt t="12745" x="1797050" y="4546600"/>
          <p14:tracePt t="12745" x="1797050" y="4565650"/>
          <p14:tracePt t="12764" x="1803400" y="4578350"/>
          <p14:tracePt t="12777" x="1803400" y="4591050"/>
          <p14:tracePt t="12777" x="1809750" y="4622800"/>
          <p14:tracePt t="12795" x="1809750" y="4629150"/>
          <p14:tracePt t="12795" x="1809750" y="4648200"/>
          <p14:tracePt t="12812" x="1809750" y="4660900"/>
          <p14:tracePt t="12812" x="1809750" y="4667250"/>
          <p14:tracePt t="12829" x="1809750" y="4673600"/>
          <p14:tracePt t="12829" x="1809750" y="4679950"/>
          <p14:tracePt t="12845" x="1816100" y="4686300"/>
          <p14:tracePt t="12861" x="1822450" y="4686300"/>
          <p14:tracePt t="12877" x="1822450" y="4679950"/>
          <p14:tracePt t="12894" x="1822450" y="4673600"/>
          <p14:tracePt t="12911" x="1822450" y="4660900"/>
          <p14:tracePt t="12928" x="1816100" y="4654550"/>
          <p14:tracePt t="12944" x="1816100" y="4660900"/>
          <p14:tracePt t="12964" x="1816100" y="4667250"/>
          <p14:tracePt t="12980" x="1816100" y="4679950"/>
          <p14:tracePt t="12980" x="1822450" y="4686300"/>
          <p14:tracePt t="12997" x="1822450" y="4699000"/>
          <p14:tracePt t="12997" x="1822450" y="4711700"/>
          <p14:tracePt t="13013" x="1822450" y="4718050"/>
          <p14:tracePt t="13013" x="1828800" y="4730750"/>
          <p14:tracePt t="13013" x="1828800" y="4743450"/>
          <p14:tracePt t="13032" x="1828800" y="4756150"/>
          <p14:tracePt t="13045" x="1828800" y="4768850"/>
          <p14:tracePt t="13045" x="1828800" y="4781550"/>
          <p14:tracePt t="13064" x="1828800" y="4806950"/>
          <p14:tracePt t="13064" x="1822450" y="4819650"/>
          <p14:tracePt t="13081" x="1822450" y="4832350"/>
          <p14:tracePt t="13081" x="1816100" y="4851400"/>
          <p14:tracePt t="13081" x="1816100" y="4864100"/>
          <p14:tracePt t="13100" x="1809750" y="4870450"/>
          <p14:tracePt t="13111" x="1809750" y="4876800"/>
          <p14:tracePt t="13111" x="1803400" y="4883150"/>
          <p14:tracePt t="13131" x="1803400" y="4895850"/>
          <p14:tracePt t="13145" x="1797050" y="4889500"/>
          <p14:tracePt t="13162" x="1790700" y="4889500"/>
          <p14:tracePt t="13178" x="1790700" y="4876800"/>
          <p14:tracePt t="13178" x="1784350" y="4870450"/>
          <p14:tracePt t="13197" x="1784350" y="4857750"/>
          <p14:tracePt t="13197" x="1784350" y="4832350"/>
          <p14:tracePt t="13214" x="1784350" y="4819650"/>
          <p14:tracePt t="13214" x="1784350" y="4800600"/>
          <p14:tracePt t="13230" x="1790700" y="4781550"/>
          <p14:tracePt t="13230" x="1790700" y="4762500"/>
          <p14:tracePt t="13247" x="1790700" y="4737100"/>
          <p14:tracePt t="13247" x="1790700" y="4673600"/>
          <p14:tracePt t="13264" x="1790700" y="4635500"/>
          <p14:tracePt t="13264" x="1790700" y="4591050"/>
          <p14:tracePt t="13281" x="1784350" y="4540250"/>
          <p14:tracePt t="13281" x="1784350" y="4483100"/>
          <p14:tracePt t="13297" x="1771650" y="4419600"/>
          <p14:tracePt t="13297" x="1765300" y="4349750"/>
          <p14:tracePt t="13314" x="1752600" y="4273550"/>
          <p14:tracePt t="13314" x="1739900" y="4197350"/>
          <p14:tracePt t="13314" x="1720850" y="4114800"/>
          <p14:tracePt t="13333" x="1708150" y="4025900"/>
          <p14:tracePt t="13333" x="1682750" y="3930650"/>
          <p14:tracePt t="13349" x="1663700" y="3822700"/>
          <p14:tracePt t="13865" x="1828800" y="3848100"/>
          <p14:tracePt t="13865" x="1828800" y="3879850"/>
          <p14:tracePt t="13882" x="1835150" y="3911600"/>
          <p14:tracePt t="13882" x="1835150" y="3956050"/>
          <p14:tracePt t="13899" x="1835150" y="4006850"/>
          <p14:tracePt t="13899" x="1841500" y="4114800"/>
          <p14:tracePt t="13916" x="1841500" y="4165600"/>
          <p14:tracePt t="13916" x="1841500" y="4210050"/>
          <p14:tracePt t="13933" x="1847850" y="4260850"/>
          <p14:tracePt t="13933" x="1847850" y="4305300"/>
          <p14:tracePt t="13949" x="1847850" y="4356100"/>
          <p14:tracePt t="13949" x="1847850" y="4400550"/>
          <p14:tracePt t="13966" x="1847850" y="4438650"/>
          <p14:tracePt t="13966" x="1847850" y="4483100"/>
          <p14:tracePt t="13966" x="1847850" y="4527550"/>
          <p14:tracePt t="13985" x="1841500" y="4572000"/>
          <p14:tracePt t="13985" x="1841500" y="4610100"/>
          <p14:tracePt t="14000" x="1841500" y="4654550"/>
          <p14:tracePt t="14000" x="1841500" y="4699000"/>
          <p14:tracePt t="14016" x="1841500" y="4737100"/>
          <p14:tracePt t="14016" x="1841500" y="4781550"/>
          <p14:tracePt t="14033" x="1841500" y="4826000"/>
          <p14:tracePt t="14033" x="1847850" y="4864100"/>
          <p14:tracePt t="14049" x="1847850" y="4902200"/>
          <p14:tracePt t="14049" x="1847850" y="4933950"/>
          <p14:tracePt t="14049" x="1847850" y="4965700"/>
          <p14:tracePt t="14069" x="1847850" y="4991100"/>
          <p14:tracePt t="14081" x="1847850" y="5016500"/>
          <p14:tracePt t="14081" x="1847850" y="5048250"/>
          <p14:tracePt t="14081" x="1847850" y="5060950"/>
          <p14:tracePt t="14104" x="1847850" y="5067300"/>
          <p14:tracePt t="14115" x="1847850" y="5073650"/>
          <p14:tracePt t="14132" x="1847850" y="5080000"/>
          <p14:tracePt t="14148" x="1841500" y="5086350"/>
          <p14:tracePt t="14165" x="1841500" y="5092700"/>
          <p14:tracePt t="14165" x="1835150" y="5099050"/>
          <p14:tracePt t="14184" x="1835150" y="5105400"/>
          <p14:tracePt t="14184" x="1835150" y="5111750"/>
          <p14:tracePt t="14200" x="1835150" y="5118100"/>
          <p14:tracePt t="14200" x="1835150" y="5130800"/>
          <p14:tracePt t="14217" x="1835150" y="5137150"/>
          <p14:tracePt t="14232" x="1835150" y="5143500"/>
          <p14:tracePt t="14232" x="1835150" y="5149850"/>
          <p14:tracePt t="14251" x="1835150" y="5156200"/>
          <p14:tracePt t="14251" x="1835150" y="5168900"/>
          <p14:tracePt t="14267" x="1835150" y="5175250"/>
          <p14:tracePt t="14267" x="1841500" y="5187950"/>
          <p14:tracePt t="14285" x="1841500" y="5194300"/>
          <p14:tracePt t="14285" x="1841500" y="5200650"/>
          <p14:tracePt t="14301" x="1841500" y="5207000"/>
          <p14:tracePt t="14301" x="1847850" y="5213350"/>
          <p14:tracePt t="14317" x="1854200" y="5219700"/>
          <p14:tracePt t="14332" x="1854200" y="5213350"/>
          <p14:tracePt t="14349" x="1860550" y="5207000"/>
          <p14:tracePt t="14349" x="1866900" y="5187950"/>
          <p14:tracePt t="14368" x="1866900" y="5175250"/>
          <p14:tracePt t="14368" x="1873250" y="5156200"/>
          <p14:tracePt t="14386" x="1873250" y="5137150"/>
          <p14:tracePt t="14386" x="1873250" y="5118100"/>
          <p14:tracePt t="14402" x="1873250" y="5086350"/>
          <p14:tracePt t="14402" x="1866900" y="5054600"/>
          <p14:tracePt t="14402" x="1866900" y="5022850"/>
          <p14:tracePt t="14420" x="1860550" y="4984750"/>
          <p14:tracePt t="14433" x="1854200" y="4946650"/>
          <p14:tracePt t="14433" x="1841500" y="4851400"/>
          <p14:tracePt t="14454" x="1828800" y="4794250"/>
          <p14:tracePt t="14454" x="1816100" y="4737100"/>
          <p14:tracePt t="14468" x="1803400" y="4673600"/>
          <p14:tracePt t="14468" x="1790700" y="4603750"/>
          <p14:tracePt t="14485" x="1778000" y="4533900"/>
          <p14:tracePt t="14485" x="1765300" y="4451350"/>
          <p14:tracePt t="14501" x="1752600" y="4368800"/>
          <p14:tracePt t="14501" x="1727200" y="4197350"/>
          <p14:tracePt t="14518" x="1714500" y="4108450"/>
          <p14:tracePt t="14518" x="1701800" y="4025900"/>
          <p14:tracePt t="14535" x="1695450" y="3937000"/>
          <p14:tracePt t="14535" x="1682750" y="3854450"/>
          <p14:tracePt t="14551" x="1676400" y="3771900"/>
          <p14:tracePt t="14551" x="1663700" y="3689350"/>
          <p14:tracePt t="14568" x="1651000" y="3613150"/>
          <p14:tracePt t="14568" x="1631950" y="3460750"/>
          <p14:tracePt t="14585" x="1625600" y="3390900"/>
          <p14:tracePt t="14585" x="1619250" y="3314700"/>
          <p14:tracePt t="14602" x="1612900" y="3244850"/>
          <p14:tracePt t="14602" x="1612900" y="3181350"/>
          <p14:tracePt t="15055" x="1682750" y="3638550"/>
          <p14:tracePt t="15055" x="1682750" y="3657600"/>
          <p14:tracePt t="15070" x="1682750" y="3683000"/>
          <p14:tracePt t="15070" x="1689100" y="3714750"/>
          <p14:tracePt t="15087" x="1689100" y="3752850"/>
          <p14:tracePt t="15087" x="1689100" y="3797300"/>
          <p14:tracePt t="15104" x="1689100" y="3835400"/>
          <p14:tracePt t="15104" x="1695450" y="3911600"/>
          <p14:tracePt t="15120" x="1695450" y="3943350"/>
          <p14:tracePt t="15120" x="1695450" y="3981450"/>
          <p14:tracePt t="15137" x="1701800" y="4013200"/>
          <p14:tracePt t="15137" x="1701800" y="4044950"/>
          <p14:tracePt t="15154" x="1701800" y="4083050"/>
          <p14:tracePt t="15154" x="1701800" y="4114800"/>
          <p14:tracePt t="15154" x="1701800" y="4146550"/>
          <p14:tracePt t="15173" x="1701800" y="4184650"/>
          <p14:tracePt t="15185" x="1701800" y="4216400"/>
          <p14:tracePt t="15185" x="1708150" y="4279900"/>
          <p14:tracePt t="15205" x="1708150" y="4311650"/>
          <p14:tracePt t="15205" x="1708150" y="4337050"/>
          <p14:tracePt t="15221" x="1708150" y="4362450"/>
          <p14:tracePt t="15221" x="1708150" y="4387850"/>
          <p14:tracePt t="15237" x="1714500" y="4406900"/>
          <p14:tracePt t="15237" x="1714500" y="4432300"/>
          <p14:tracePt t="15237" x="1714500" y="4445000"/>
          <p14:tracePt t="15257" x="1714500" y="4457700"/>
          <p14:tracePt t="15269" x="1714500" y="4470400"/>
          <p14:tracePt t="15269" x="1720850" y="4489450"/>
          <p14:tracePt t="15289" x="1720850" y="4495800"/>
          <p14:tracePt t="15289" x="1720850" y="4502150"/>
          <p14:tracePt t="15304" x="1720850" y="4508500"/>
          <p14:tracePt t="15319" x="1720850" y="4514850"/>
          <p14:tracePt t="15336" x="1727200" y="4521200"/>
          <p14:tracePt t="15336" x="1733550" y="4527550"/>
          <p14:tracePt t="15354" x="1739900" y="4527550"/>
          <p14:tracePt t="15376" x="1746250" y="4521200"/>
          <p14:tracePt t="15420" x="1739900" y="4514850"/>
          <p14:tracePt t="15435" x="1739900" y="4508500"/>
          <p14:tracePt t="15451" x="1739900" y="4502150"/>
          <p14:tracePt t="15468" x="1733550" y="4495800"/>
          <p14:tracePt t="15480" x="1733550" y="4489450"/>
          <p14:tracePt t="15496" x="1733550" y="4483100"/>
          <p14:tracePt t="15511" x="1733550" y="4476750"/>
          <p14:tracePt t="15528" x="1733550" y="4470400"/>
          <p14:tracePt t="15589" x="1733550" y="4464050"/>
          <p14:tracePt t="15600" x="1727200" y="4457700"/>
          <p14:tracePt t="15624" x="1727200" y="4451350"/>
          <p14:tracePt t="15640" x="1727200" y="4445000"/>
          <p14:tracePt t="15668" x="1720850" y="4438650"/>
          <p14:tracePt t="15692" x="1720850" y="4432300"/>
          <p14:tracePt t="15708" x="1714500" y="4425950"/>
          <p14:tracePt t="15720" x="1708150" y="4432300"/>
          <p14:tracePt t="15832" x="1708150" y="4438650"/>
          <p14:tracePt t="15899" x="1701800" y="4438650"/>
          <p14:tracePt t="15940" x="1695450" y="4432300"/>
          <p14:tracePt t="15968" x="1701800" y="4432300"/>
          <p14:tracePt t="16028" x="1701800" y="4438650"/>
          <p14:tracePt t="16052" x="1695450" y="4445000"/>
          <p14:tracePt t="16080" x="1695450" y="4457700"/>
          <p14:tracePt t="16096" x="1695450" y="4464050"/>
          <p14:tracePt t="16104" x="1689100" y="4476750"/>
          <p14:tracePt t="16120" x="1689100" y="4483100"/>
          <p14:tracePt t="16128" x="1689100" y="4489450"/>
          <p14:tracePt t="16128" x="1689100" y="4495800"/>
          <p14:tracePt t="16141" x="1689100" y="4502150"/>
          <p14:tracePt t="16141" x="1689100" y="4514850"/>
          <p14:tracePt t="16157" x="1689100" y="4521200"/>
          <p14:tracePt t="16157" x="1682750" y="4533900"/>
          <p14:tracePt t="16174" x="1682750" y="4540250"/>
          <p14:tracePt t="16174" x="1682750" y="4552950"/>
          <p14:tracePt t="16174" x="1682750" y="4565650"/>
          <p14:tracePt t="16193" x="1682750" y="4578350"/>
          <p14:tracePt t="16205" x="1682750" y="4584700"/>
          <p14:tracePt t="16205" x="1676400" y="4610100"/>
          <p14:tracePt t="16225" x="1676400" y="4622800"/>
          <p14:tracePt t="16225" x="1676400" y="4629150"/>
          <p14:tracePt t="16241" x="1676400" y="4641850"/>
          <p14:tracePt t="16241" x="1676400" y="4654550"/>
          <p14:tracePt t="16257" x="1676400" y="4667250"/>
          <p14:tracePt t="16257" x="1676400" y="4679950"/>
          <p14:tracePt t="16257" x="1676400" y="4692650"/>
          <p14:tracePt t="16277" x="1676400" y="4705350"/>
          <p14:tracePt t="16289" x="1676400" y="4718050"/>
          <p14:tracePt t="16289" x="1676400" y="4743450"/>
          <p14:tracePt t="16309" x="1676400" y="4749800"/>
          <p14:tracePt t="16309" x="1676400" y="4762500"/>
          <p14:tracePt t="16324" x="1676400" y="4775200"/>
          <p14:tracePt t="16324" x="1676400" y="4787900"/>
          <p14:tracePt t="16341" x="1676400" y="4794250"/>
          <p14:tracePt t="16341" x="1682750" y="4806950"/>
          <p14:tracePt t="16341" x="1682750" y="4819650"/>
          <p14:tracePt t="16360" x="1682750" y="4832350"/>
          <p14:tracePt t="16360" x="1682750" y="4845050"/>
          <p14:tracePt t="16375" x="1682750" y="4857750"/>
          <p14:tracePt t="16375" x="1682750" y="4870450"/>
          <p14:tracePt t="16391" x="1689100" y="4883150"/>
          <p14:tracePt t="16391" x="1689100" y="4902200"/>
          <p14:tracePt t="16408" x="1689100" y="4914900"/>
          <p14:tracePt t="16408" x="1689100" y="4933950"/>
          <p14:tracePt t="16425" x="1689100" y="4946650"/>
          <p14:tracePt t="16425" x="1695450" y="4978400"/>
          <p14:tracePt t="16442" x="1695450" y="4991100"/>
          <p14:tracePt t="16442" x="1695450" y="5003800"/>
          <p14:tracePt t="16459" x="1695450" y="5016500"/>
          <p14:tracePt t="16459" x="1695450" y="5029200"/>
          <p14:tracePt t="16475" x="1695450" y="5041900"/>
          <p14:tracePt t="16475" x="1695450" y="5060950"/>
          <p14:tracePt t="16493" x="1695450" y="5067300"/>
          <p14:tracePt t="16493" x="1695450" y="5073650"/>
          <p14:tracePt t="16509" x="1689100" y="5080000"/>
          <p14:tracePt t="16509" x="1689100" y="5086350"/>
          <p14:tracePt t="16525" x="1689100" y="5099050"/>
          <p14:tracePt t="16540" x="1682750" y="5105400"/>
          <p14:tracePt t="16584" x="1682750" y="5099050"/>
          <p14:tracePt t="16600" x="1676400" y="5086350"/>
          <p14:tracePt t="16612" x="1682750" y="5080000"/>
          <p14:tracePt t="16629" x="1682750" y="5067300"/>
          <p14:tracePt t="16640" x="1682750" y="5060950"/>
          <p14:tracePt t="16640" x="1682750" y="5054600"/>
          <p14:tracePt t="16640" x="1682750" y="5041900"/>
          <p14:tracePt t="16661" x="1682750" y="5035550"/>
          <p14:tracePt t="16661" x="1682750" y="5022850"/>
          <p14:tracePt t="16676" x="1689100" y="5010150"/>
          <p14:tracePt t="16676" x="1689100" y="5003800"/>
          <p14:tracePt t="16692" x="1689100" y="4991100"/>
          <p14:tracePt t="16692" x="1689100" y="4984750"/>
          <p14:tracePt t="16709" x="1689100" y="4972050"/>
          <p14:tracePt t="16709" x="1689100" y="4965700"/>
          <p14:tracePt t="16726" x="1689100" y="4953000"/>
          <p14:tracePt t="16726" x="1689100" y="4940300"/>
          <p14:tracePt t="16742" x="1689100" y="4933950"/>
          <p14:tracePt t="16742" x="1689100" y="4927600"/>
          <p14:tracePt t="16760" x="1689100" y="4921250"/>
          <p14:tracePt t="16774" x="1682750" y="4914900"/>
          <p14:tracePt t="16774" x="1676400" y="4914900"/>
          <p14:tracePt t="16793" x="1670050" y="4908550"/>
          <p14:tracePt t="16809" x="1670050" y="4902200"/>
          <p14:tracePt t="16832" x="1670050" y="4895850"/>
          <p14:tracePt t="16848" x="1670050" y="4883150"/>
          <p14:tracePt t="16857" x="1670050" y="4876800"/>
          <p14:tracePt t="16857" x="1670050" y="4851400"/>
          <p14:tracePt t="16877" x="1670050" y="4832350"/>
          <p14:tracePt t="16877" x="1670050" y="4813300"/>
          <p14:tracePt t="16893" x="1676400" y="4787900"/>
          <p14:tracePt t="16893" x="1676400" y="4762500"/>
          <p14:tracePt t="16909" x="1676400" y="4730750"/>
          <p14:tracePt t="16909" x="1676400" y="4699000"/>
          <p14:tracePt t="16909" x="1676400" y="4654550"/>
          <p14:tracePt t="16929" x="1676400" y="4610100"/>
          <p14:tracePt t="16941" x="1676400" y="4552950"/>
          <p14:tracePt t="16941" x="1670050" y="4432300"/>
          <p14:tracePt t="16961" x="1670050" y="4356100"/>
          <p14:tracePt t="16961" x="1663700" y="4273550"/>
          <p14:tracePt t="16977" x="1663700" y="4184650"/>
          <p14:tracePt t="16977" x="1657350" y="4095750"/>
          <p14:tracePt t="16993" x="1651000" y="4000500"/>
          <p14:tracePt t="16993" x="1644650" y="3905250"/>
          <p14:tracePt t="17010" x="1638300" y="3803650"/>
          <p14:tracePt t="17010" x="1631950" y="3702050"/>
          <p14:tracePt t="17545" x="1562100" y="3733800"/>
          <p14:tracePt t="17545" x="1562100" y="3765550"/>
          <p14:tracePt t="17562" x="1568450" y="3803650"/>
          <p14:tracePt t="17562" x="1568450" y="3854450"/>
          <p14:tracePt t="17578" x="1568450" y="3917950"/>
          <p14:tracePt t="17578" x="1574800" y="3994150"/>
          <p14:tracePt t="17598" x="1574800" y="4165600"/>
          <p14:tracePt t="17598" x="1574800" y="4254500"/>
          <p14:tracePt t="17613" x="1574800" y="4330700"/>
          <p14:tracePt t="17613" x="1574800" y="4406900"/>
          <p14:tracePt t="17629" x="1568450" y="4476750"/>
          <p14:tracePt t="17629" x="1568450" y="4540250"/>
          <p14:tracePt t="17646" x="1568450" y="4591050"/>
          <p14:tracePt t="17646" x="1568450" y="4641850"/>
          <p14:tracePt t="17662" x="1562100" y="4686300"/>
          <p14:tracePt t="17662" x="1562100" y="4730750"/>
          <p14:tracePt t="17662" x="1555750" y="4775200"/>
          <p14:tracePt t="17681" x="1549400" y="4819650"/>
          <p14:tracePt t="17694" x="1549400" y="4870450"/>
          <p14:tracePt t="17694" x="1549400" y="4965700"/>
          <p14:tracePt t="17712" x="1549400" y="5010150"/>
          <p14:tracePt t="17712" x="1549400" y="5054600"/>
          <p14:tracePt t="17729" x="1549400" y="5092700"/>
          <p14:tracePt t="17729" x="1555750" y="5130800"/>
          <p14:tracePt t="17746" x="1555750" y="5162550"/>
          <p14:tracePt t="17746" x="1562100" y="5187950"/>
          <p14:tracePt t="17746" x="1568450" y="5213350"/>
          <p14:tracePt t="17765" x="1568450" y="5232400"/>
          <p14:tracePt t="17765" x="1574800" y="5245100"/>
          <p14:tracePt t="17779" x="1574800" y="5257800"/>
          <p14:tracePt t="17779" x="1581150" y="5270500"/>
          <p14:tracePt t="17796" x="1581150" y="5283200"/>
          <p14:tracePt t="17811" x="1587500" y="5283200"/>
          <p14:tracePt t="17828" x="1587500" y="5270500"/>
          <p14:tracePt t="17828" x="1593850" y="5245100"/>
          <p14:tracePt t="17846" x="1593850" y="5219700"/>
          <p14:tracePt t="17846" x="1600200" y="5187950"/>
          <p14:tracePt t="17863" x="1600200" y="5156200"/>
          <p14:tracePt t="17863" x="1600200" y="5111750"/>
          <p14:tracePt t="17880" x="1606550" y="5060950"/>
          <p14:tracePt t="17880" x="1606550" y="4933950"/>
          <p14:tracePt t="17898" x="1606550" y="4857750"/>
          <p14:tracePt t="17898" x="1600200" y="4768850"/>
          <p14:tracePt t="17913" x="1600200" y="4673600"/>
          <p14:tracePt t="17913" x="1593850" y="4565650"/>
          <p14:tracePt t="17930" x="1587500" y="4445000"/>
          <p14:tracePt t="17930" x="1581150" y="4318000"/>
          <p14:tracePt t="17947" x="1574800" y="4191000"/>
          <p14:tracePt t="17947" x="1562100" y="4051300"/>
          <p14:tracePt t="17947" x="1555750" y="3911600"/>
          <p14:tracePt t="17966" x="1555750" y="3778250"/>
          <p14:tracePt t="17978" x="1549400" y="3638550"/>
          <p14:tracePt t="17978" x="1543050" y="3384550"/>
          <p14:tracePt t="17997" x="1543050" y="3257550"/>
          <p14:tracePt t="17997" x="1549400" y="3136900"/>
          <p14:tracePt t="18014" x="1549400" y="3028950"/>
          <p14:tracePt t="18369" x="1619250" y="2959100"/>
          <p14:tracePt t="18369" x="1619250" y="2990850"/>
          <p14:tracePt t="18382" x="1619250" y="3035300"/>
          <p14:tracePt t="18382" x="1619250" y="3079750"/>
          <p14:tracePt t="18398" x="1619250" y="3143250"/>
          <p14:tracePt t="18398" x="1619250" y="3213100"/>
          <p14:tracePt t="18415" x="1619250" y="3282950"/>
          <p14:tracePt t="18415" x="1619250" y="3359150"/>
          <p14:tracePt t="18415" x="1619250" y="3429000"/>
          <p14:tracePt t="18434" x="1619250" y="3511550"/>
          <p14:tracePt t="18434" x="1619250" y="3581400"/>
          <p14:tracePt t="18450" x="1619250" y="3657600"/>
          <p14:tracePt t="18450" x="1612900" y="3727450"/>
          <p14:tracePt t="18465" x="1619250" y="3790950"/>
          <p14:tracePt t="18465" x="1612900" y="3854450"/>
          <p14:tracePt t="18482" x="1612900" y="3911600"/>
          <p14:tracePt t="18482" x="1619250" y="3962400"/>
          <p14:tracePt t="18499" x="1619250" y="4013200"/>
          <p14:tracePt t="18499" x="1619250" y="4064000"/>
          <p14:tracePt t="18499" x="1625600" y="4114800"/>
          <p14:tracePt t="18517" x="1631950" y="4165600"/>
          <p14:tracePt t="18530" x="1638300" y="4216400"/>
          <p14:tracePt t="18530" x="1651000" y="4318000"/>
          <p14:tracePt t="18550" x="1657350" y="4368800"/>
          <p14:tracePt t="18550" x="1663700" y="4419600"/>
          <p14:tracePt t="18565" x="1676400" y="4457700"/>
          <p14:tracePt t="18565" x="1682750" y="4495800"/>
          <p14:tracePt t="18582" x="1689100" y="4533900"/>
          <p14:tracePt t="18582" x="1695450" y="4565650"/>
          <p14:tracePt t="18582" x="1701800" y="4591050"/>
          <p14:tracePt t="18602" x="1708150" y="4610100"/>
          <p14:tracePt t="18602" x="1714500" y="4629150"/>
          <p14:tracePt t="18616" x="1720850" y="4648200"/>
          <p14:tracePt t="18616" x="1727200" y="4667250"/>
          <p14:tracePt t="18632" x="1733550" y="4686300"/>
          <p14:tracePt t="18632" x="1733550" y="4699000"/>
          <p14:tracePt t="18649" x="1739900" y="4718050"/>
          <p14:tracePt t="18649" x="1746250" y="4730750"/>
          <p14:tracePt t="18666" x="1752600" y="4749800"/>
          <p14:tracePt t="18666" x="1758950" y="4768850"/>
          <p14:tracePt t="18682" x="1765300" y="4781550"/>
          <p14:tracePt t="18682" x="1765300" y="4787900"/>
          <p14:tracePt t="18699" x="1771650" y="4794250"/>
          <p14:tracePt t="18714" x="1765300" y="4800600"/>
          <p14:tracePt t="18749" x="1758950" y="4800600"/>
          <p14:tracePt t="18772" x="1752600" y="4800600"/>
          <p14:tracePt t="18793" x="1752600" y="4794250"/>
          <p14:tracePt t="18817" x="1752600" y="4787900"/>
          <p14:tracePt t="18841" x="1752600" y="4781550"/>
          <p14:tracePt t="18852" x="1746250" y="4768850"/>
          <p14:tracePt t="18869" x="1746250" y="4762500"/>
          <p14:tracePt t="18885" x="1746250" y="4756150"/>
          <p14:tracePt t="18893" x="1739900" y="4749800"/>
          <p14:tracePt t="18901" x="1739900" y="4743450"/>
          <p14:tracePt t="18901" x="1739900" y="4737100"/>
          <p14:tracePt t="18917" x="1739900" y="4730750"/>
          <p14:tracePt t="18932" x="1739900" y="4724400"/>
          <p14:tracePt t="18948" x="1733550" y="4718050"/>
          <p14:tracePt t="18966" x="1733550" y="4711700"/>
          <p14:tracePt t="18966" x="1733550" y="4705350"/>
          <p14:tracePt t="18983" x="1733550" y="4699000"/>
          <p14:tracePt t="18998" x="1733550" y="4692650"/>
          <p14:tracePt t="19020" x="1733550" y="4686300"/>
          <p14:tracePt t="19033" x="1727200" y="4679950"/>
          <p14:tracePt t="19057" x="1720850" y="4673600"/>
          <p14:tracePt t="19108" x="1720850" y="4667250"/>
          <p14:tracePt t="19133" x="1720850" y="4654550"/>
          <p14:tracePt t="19148" x="1720850" y="4641850"/>
          <p14:tracePt t="19177" x="1714500" y="4629150"/>
          <p14:tracePt t="19209" x="1714500" y="4622800"/>
          <p14:tracePt t="19221" x="1714500" y="4616450"/>
          <p14:tracePt t="19237" x="1714500" y="4610100"/>
          <p14:tracePt t="19249" x="1714500" y="4603750"/>
          <p14:tracePt t="19266" x="1708150" y="4597400"/>
          <p14:tracePt t="19289" x="1708150" y="4603750"/>
          <p14:tracePt t="19329" x="1708150" y="4610100"/>
          <p14:tracePt t="19349" x="1701800" y="4616450"/>
          <p14:tracePt t="19389" x="1701800" y="4622800"/>
          <p14:tracePt t="19409" x="1701800" y="4629150"/>
          <p14:tracePt t="19425" x="1701800" y="4635500"/>
          <p14:tracePt t="19449" x="1701800" y="4641850"/>
          <p14:tracePt t="19461" x="1701800" y="4654550"/>
          <p14:tracePt t="19477" x="1695450" y="4667250"/>
          <p14:tracePt t="19501" x="1695450" y="4679950"/>
          <p14:tracePt t="19513" x="1695450" y="4686300"/>
          <p14:tracePt t="19522" x="1695450" y="4692650"/>
          <p14:tracePt t="19534" x="1689100" y="4699000"/>
          <p14:tracePt t="19550" x="1689100" y="4705350"/>
          <p14:tracePt t="19550" x="1689100" y="4718050"/>
          <p14:tracePt t="19569" x="1689100" y="4724400"/>
          <p14:tracePt t="19569" x="1689100" y="4737100"/>
          <p14:tracePt t="19585" x="1689100" y="4743450"/>
          <p14:tracePt t="19585" x="1689100" y="4749800"/>
          <p14:tracePt t="19585" x="1689100" y="4756150"/>
          <p14:tracePt t="19606" x="1695450" y="4762500"/>
          <p14:tracePt t="19617" x="1695450" y="4768850"/>
          <p14:tracePt t="19617" x="1695450" y="4775200"/>
          <p14:tracePt t="19636" x="1695450" y="4781550"/>
          <p14:tracePt t="19636" x="1701800" y="4787900"/>
          <p14:tracePt t="19653" x="1708150" y="4794250"/>
          <p14:tracePt t="19653" x="1708150" y="4806950"/>
          <p14:tracePt t="19669" x="1714500" y="4806950"/>
          <p14:tracePt t="19669" x="1720850" y="4819650"/>
          <p14:tracePt t="19686" x="1727200" y="4826000"/>
          <p14:tracePt t="19686" x="1739900" y="4845050"/>
          <p14:tracePt t="19703" x="1739900" y="4851400"/>
          <p14:tracePt t="19703" x="1746250" y="4857750"/>
          <p14:tracePt t="19719" x="1752600" y="4864100"/>
          <p14:tracePt t="19719" x="1752600" y="4876800"/>
          <p14:tracePt t="19736" x="1758950" y="4883150"/>
          <p14:tracePt t="19736" x="1765300" y="4895850"/>
          <p14:tracePt t="19754" x="1765300" y="4908550"/>
          <p14:tracePt t="19770" x="1771650" y="4914900"/>
          <p14:tracePt t="19770" x="1778000" y="4914900"/>
          <p14:tracePt t="19786" x="1784350" y="4921250"/>
          <p14:tracePt t="19801" x="1784350" y="4933950"/>
          <p14:tracePt t="19818" x="1790700" y="4933950"/>
          <p14:tracePt t="19835" x="1790700" y="4940300"/>
          <p14:tracePt t="19852" x="1790700" y="4946650"/>
          <p14:tracePt t="19852" x="1784350" y="4953000"/>
          <p14:tracePt t="19870" x="1784350" y="4959350"/>
          <p14:tracePt t="19885" x="1778000" y="4965700"/>
          <p14:tracePt t="19902" x="1778000" y="4972050"/>
          <p14:tracePt t="19918" x="1778000" y="4978400"/>
          <p14:tracePt t="19935" x="1771650" y="4978400"/>
          <p14:tracePt t="19952" x="1771650" y="4984750"/>
          <p14:tracePt t="19989" x="1778000" y="4984750"/>
          <p14:tracePt t="20077" x="1784350" y="4978400"/>
          <p14:tracePt t="20093" x="1790700" y="4978400"/>
          <p14:tracePt t="20109" x="1797050" y="4978400"/>
          <p14:tracePt t="20114" x="1803400" y="4978400"/>
          <p14:tracePt t="20121" x="1809750" y="4972050"/>
          <p14:tracePt t="20137" x="1816100" y="4972050"/>
          <p14:tracePt t="20153" x="1822450" y="4972050"/>
          <p14:tracePt t="20169" x="1828800" y="4972050"/>
          <p14:tracePt t="20197" x="1828800" y="4978400"/>
          <p14:tracePt t="20221" x="1822450" y="4984750"/>
          <p14:tracePt t="20233" x="1822450" y="4991100"/>
          <p14:tracePt t="20249" x="1816100" y="4997450"/>
          <p14:tracePt t="20265" x="1809750" y="5003800"/>
          <p14:tracePt t="20274" x="1809750" y="5010150"/>
          <p14:tracePt t="20286" x="1803400" y="5010150"/>
          <p14:tracePt t="20286" x="1797050" y="5022850"/>
          <p14:tracePt t="20306" x="1784350" y="5029200"/>
          <p14:tracePt t="20320" x="1778000" y="5035550"/>
          <p14:tracePt t="20336" x="1771650" y="5041900"/>
          <p14:tracePt t="20353" x="1765300" y="5048250"/>
          <p14:tracePt t="20370" x="1758950" y="5054600"/>
          <p14:tracePt t="20387" x="1752600" y="5054600"/>
          <p14:tracePt t="20404" x="1752600" y="5060950"/>
          <p14:tracePt t="20420" x="1752600" y="5067300"/>
          <p14:tracePt t="20437" x="1752600" y="5060950"/>
          <p14:tracePt t="20557" x="1758950" y="5060950"/>
          <p14:tracePt t="20581" x="1765300" y="5060950"/>
          <p14:tracePt t="20601" x="1771650" y="5060950"/>
          <p14:tracePt t="20625" x="1778000" y="5054600"/>
          <p14:tracePt t="20649" x="1784350" y="5048250"/>
          <p14:tracePt t="20661" x="1790700" y="5041900"/>
          <p14:tracePt t="20677" x="1797050" y="5035550"/>
          <p14:tracePt t="20693" x="1803400" y="5035550"/>
          <p14:tracePt t="20709" x="1809750" y="5029200"/>
          <p14:tracePt t="20721" x="1816100" y="5029200"/>
          <p14:tracePt t="20738" x="1816100" y="5022850"/>
          <p14:tracePt t="20738" x="1822450" y="5029200"/>
          <p14:tracePt t="20757" x="1828800" y="5022850"/>
          <p14:tracePt t="20757" x="1841500" y="5022850"/>
          <p14:tracePt t="20773" x="1841500" y="5016500"/>
          <p14:tracePt t="20773" x="1847850" y="5016500"/>
          <p14:tracePt t="20790" x="1854200" y="5022850"/>
          <p14:tracePt t="20790" x="1860550" y="5022850"/>
          <p14:tracePt t="20807" x="1866900" y="5022850"/>
          <p14:tracePt t="20807" x="1873250" y="5022850"/>
          <p14:tracePt t="20823" x="1885950" y="5022850"/>
          <p14:tracePt t="20823" x="1892300" y="5029200"/>
          <p14:tracePt t="20823" x="1898650" y="5029200"/>
          <p14:tracePt t="20842" x="1905000" y="5029200"/>
          <p14:tracePt t="20842" x="1917700" y="5029200"/>
          <p14:tracePt t="20858" x="1924050" y="5029200"/>
          <p14:tracePt t="20858" x="1936750" y="5029200"/>
          <p14:tracePt t="20874" x="1949450" y="5029200"/>
          <p14:tracePt t="20874" x="1962150" y="5029200"/>
          <p14:tracePt t="20890" x="1981200" y="5022850"/>
          <p14:tracePt t="20890" x="2000250" y="5022850"/>
          <p14:tracePt t="20890" x="2012950" y="5016500"/>
          <p14:tracePt t="20910" x="2032000" y="5003800"/>
          <p14:tracePt t="20922" x="2057400" y="4997450"/>
          <p14:tracePt t="20922" x="2076450" y="4991100"/>
          <p14:tracePt t="20922" x="2101850" y="4984750"/>
          <p14:tracePt t="20943" x="2120900" y="4978400"/>
          <p14:tracePt t="20943" x="2146300" y="4965700"/>
          <p14:tracePt t="20958" x="2165350" y="4959350"/>
          <p14:tracePt t="20958" x="2190750" y="4959350"/>
          <p14:tracePt t="20974" x="2216150" y="4953000"/>
          <p14:tracePt t="20974" x="2241550" y="4946650"/>
          <p14:tracePt t="20991" x="2266950" y="4940300"/>
          <p14:tracePt t="20991" x="2292350" y="4927600"/>
          <p14:tracePt t="21007" x="2324100" y="4927600"/>
          <p14:tracePt t="21007" x="2381250" y="4914900"/>
          <p14:tracePt t="21726" x="3200400" y="5149850"/>
          <p14:tracePt t="21747" x="3194050" y="5156200"/>
          <p14:tracePt t="21761" x="3187700" y="5156200"/>
          <p14:tracePt t="21769" x="3181350" y="5162550"/>
          <p14:tracePt t="21778" x="3175000" y="5168900"/>
          <p14:tracePt t="21778" x="3175000" y="5175250"/>
          <p14:tracePt t="21794" x="3168650" y="5175250"/>
          <p14:tracePt t="21794" x="3162300" y="5187950"/>
          <p14:tracePt t="21810" x="3149600" y="5194300"/>
          <p14:tracePt t="21810" x="3143250" y="5200650"/>
          <p14:tracePt t="21827" x="3130550" y="5207000"/>
          <p14:tracePt t="21827" x="3117850" y="5213350"/>
          <p14:tracePt t="21827" x="3105150" y="5226050"/>
          <p14:tracePt t="21847" x="3092450" y="5238750"/>
          <p14:tracePt t="21858" x="3079750" y="5251450"/>
          <p14:tracePt t="21858" x="3041650" y="5270500"/>
          <p14:tracePt t="21877" x="3022600" y="5283200"/>
          <p14:tracePt t="21877" x="2997200" y="5302250"/>
          <p14:tracePt t="21894" x="2971800" y="5314950"/>
          <p14:tracePt t="21894" x="2952750" y="5327650"/>
          <p14:tracePt t="21911" x="2927350" y="5334000"/>
          <p14:tracePt t="21911" x="2876550" y="5353050"/>
          <p14:tracePt t="21927" x="2851150" y="5353050"/>
          <p14:tracePt t="21927" x="2825750" y="5359400"/>
          <p14:tracePt t="21944" x="2800350" y="5359400"/>
          <p14:tracePt t="21944" x="2774950" y="5365750"/>
          <p14:tracePt t="21961" x="2755900" y="5365750"/>
          <p14:tracePt t="21961" x="2730500" y="5365750"/>
          <p14:tracePt t="21978" x="2711450" y="5365750"/>
          <p14:tracePt t="21978" x="2673350" y="5365750"/>
          <p14:tracePt t="21995" x="2660650" y="5365750"/>
          <p14:tracePt t="21995" x="2647950" y="5365750"/>
          <p14:tracePt t="22011" x="2635250" y="5365750"/>
          <p14:tracePt t="22011" x="2628900" y="5372100"/>
          <p14:tracePt t="22028" x="2622550" y="5372100"/>
          <p14:tracePt t="22043" x="2616200" y="5365750"/>
          <p14:tracePt t="22059" x="2609850" y="5365750"/>
          <p14:tracePt t="22059" x="2609850" y="5353050"/>
          <p14:tracePt t="22078" x="2609850" y="5340350"/>
          <p14:tracePt t="22113" x="2609850" y="5334000"/>
          <p14:tracePt t="22129" x="2616200" y="5327650"/>
          <p14:tracePt t="22162" x="2609850" y="5327650"/>
          <p14:tracePt t="22241" x="2609850" y="5321300"/>
          <p14:tracePt t="22293" x="2616200" y="5321300"/>
          <p14:tracePt t="22333" x="2622550" y="5314950"/>
          <p14:tracePt t="22353" x="2628900" y="5314950"/>
          <p14:tracePt t="22370" x="2635250" y="5308600"/>
          <p14:tracePt t="22385" x="2641600" y="5302250"/>
          <p14:tracePt t="22401" x="2647950" y="5302250"/>
          <p14:tracePt t="22407" x="2647950" y="5295900"/>
          <p14:tracePt t="22414" x="2654300" y="5295900"/>
          <p14:tracePt t="22427" x="2660650" y="5289550"/>
          <p14:tracePt t="22444" x="2667000" y="5283200"/>
          <p14:tracePt t="22461" x="2673350" y="5289550"/>
          <p14:tracePt t="22478" x="2673350" y="5295900"/>
          <p14:tracePt t="22506" x="2673350" y="5302250"/>
          <p14:tracePt t="22541" x="2673350" y="5308600"/>
          <p14:tracePt t="22573" x="2679700" y="5308600"/>
          <p14:tracePt t="22593" x="2686050" y="5314950"/>
          <p14:tracePt t="22609" x="2698750" y="5314950"/>
          <p14:tracePt t="22641" x="2705100" y="5321300"/>
          <p14:tracePt t="22653" x="2711450" y="5321300"/>
          <p14:tracePt t="22662" x="2717800" y="5321300"/>
          <p14:tracePt t="22678" x="2724150" y="5321300"/>
          <p14:tracePt t="22678" x="2730500" y="5321300"/>
          <p14:tracePt t="22697" x="2736850" y="5314950"/>
          <p14:tracePt t="22697" x="2743200" y="5314950"/>
          <p14:tracePt t="22714" x="2749550" y="5308600"/>
          <p14:tracePt t="22730" x="2755900" y="5308600"/>
          <p14:tracePt t="22746" x="2762250" y="5314950"/>
          <p14:tracePt t="22781" x="2762250" y="5321300"/>
          <p14:tracePt t="22826" x="2755900" y="5327650"/>
          <p14:tracePt t="22858" x="2749550" y="5327650"/>
          <p14:tracePt t="22873" x="2743200" y="5327650"/>
          <p14:tracePt t="22882" x="2736850" y="5334000"/>
          <p14:tracePt t="22882" x="2730500" y="5334000"/>
          <p14:tracePt t="22898" x="2724150" y="5340350"/>
          <p14:tracePt t="22898" x="2717800" y="5340350"/>
          <p14:tracePt t="22914" x="2711450" y="5346700"/>
          <p14:tracePt t="22929" x="2705100" y="5353050"/>
          <p14:tracePt t="22929" x="2698750" y="5359400"/>
          <p14:tracePt t="22947" x="2692400" y="5365750"/>
          <p14:tracePt t="22962" x="2686050" y="5365750"/>
          <p14:tracePt t="22962" x="2679700" y="5372100"/>
          <p14:tracePt t="22981" x="2673350" y="5378450"/>
          <p14:tracePt t="23014" x="2679700" y="5378450"/>
          <p14:tracePt t="23053" x="2686050" y="5378450"/>
          <p14:tracePt t="23074" x="2692400" y="5378450"/>
          <p14:tracePt t="23082" x="2698750" y="5378450"/>
          <p14:tracePt t="23082" x="2705100" y="5378450"/>
          <p14:tracePt t="23099" x="2711450" y="5372100"/>
          <p14:tracePt t="23099" x="2717800" y="5378450"/>
          <p14:tracePt t="23115" x="2724150" y="5378450"/>
          <p14:tracePt t="23115" x="2736850" y="5378450"/>
          <p14:tracePt t="23131" x="2743200" y="5378450"/>
          <p14:tracePt t="23131" x="2749550" y="5378450"/>
          <p14:tracePt t="23131" x="2762250" y="5378450"/>
          <p14:tracePt t="23150" x="2768600" y="5378450"/>
          <p14:tracePt t="23163" x="2781300" y="5384800"/>
          <p14:tracePt t="23163" x="2794000" y="5384800"/>
          <p14:tracePt t="23182" x="2806700" y="5384800"/>
          <p14:tracePt t="23182" x="2813050" y="5391150"/>
          <p14:tracePt t="23198" x="2825750" y="5391150"/>
          <p14:tracePt t="23198" x="2832100" y="5391150"/>
          <p14:tracePt t="23215" x="2838450" y="5391150"/>
          <p14:tracePt t="23215" x="2851150" y="5391150"/>
          <p14:tracePt t="23215" x="2857500" y="5384800"/>
          <p14:tracePt t="23234" x="2863850" y="5384800"/>
          <p14:tracePt t="23234" x="2870200" y="5384800"/>
          <p14:tracePt t="23249" x="2882900" y="5378450"/>
          <p14:tracePt t="23249" x="2889250" y="5378450"/>
          <p14:tracePt t="23265" x="2895600" y="5372100"/>
          <p14:tracePt t="23265" x="2901950" y="5372100"/>
          <p14:tracePt t="23282" x="2908300" y="5365750"/>
          <p14:tracePt t="23282" x="2914650" y="5359400"/>
          <p14:tracePt t="23298" x="2921000" y="5359400"/>
          <p14:tracePt t="23298" x="2921000" y="5353050"/>
          <p14:tracePt t="23315" x="2921000" y="5346700"/>
          <p14:tracePt t="23330" x="2914650" y="5340350"/>
          <p14:tracePt t="23354" x="2908300" y="5340350"/>
          <p14:tracePt t="23367" x="2901950" y="5340350"/>
          <p14:tracePt t="23382" x="2895600" y="5346700"/>
          <p14:tracePt t="23398" x="2882900" y="5346700"/>
          <p14:tracePt t="23414" x="2882900" y="5340350"/>
          <p14:tracePt t="23434" x="2889250" y="5340350"/>
          <p14:tracePt t="23502" x="2895600" y="5334000"/>
          <p14:tracePt t="23518" x="2901950" y="5334000"/>
          <p14:tracePt t="23546" x="2908300" y="5334000"/>
          <p14:tracePt t="23578" x="2901950" y="5340350"/>
          <p14:tracePt t="23654" x="2895600" y="5346700"/>
          <p14:tracePt t="23674" x="2889250" y="5353050"/>
          <p14:tracePt t="23697" x="2895600" y="5346700"/>
          <p14:tracePt t="23734" x="2901950" y="5340350"/>
          <p14:tracePt t="23758" x="2895600" y="5346700"/>
          <p14:tracePt t="23826" x="2889250" y="5353050"/>
          <p14:tracePt t="23842" x="2882900" y="5353050"/>
          <p14:tracePt t="23854" x="2870200" y="5359400"/>
          <p14:tracePt t="23870" x="2863850" y="5365750"/>
          <p14:tracePt t="23887" x="2857500" y="5372100"/>
          <p14:tracePt t="23906" x="2851150" y="5378450"/>
          <p14:tracePt t="23998" x="2851150" y="5384800"/>
          <p14:tracePt t="24066" x="2857500" y="5384800"/>
          <p14:tracePt t="24094" x="2863850" y="5378450"/>
          <p14:tracePt t="24126" x="2870200" y="5378450"/>
          <p14:tracePt t="24141" x="2876550" y="5378450"/>
          <p14:tracePt t="24162" x="2882900" y="5378450"/>
          <p14:tracePt t="24214" x="2882900" y="5372100"/>
          <p14:tracePt t="24274" x="2882900" y="5365750"/>
          <p14:tracePt t="24342" x="2889250" y="5359400"/>
          <p14:tracePt t="24394" x="2889250" y="5353050"/>
          <p14:tracePt t="24442" x="2882900" y="5359400"/>
          <p14:tracePt t="24502" x="2876550" y="5359400"/>
          <p14:tracePt t="24513" x="2870200" y="5359400"/>
          <p14:tracePt t="24529" x="2863850" y="5365750"/>
          <p14:tracePt t="24546" x="2857500" y="5365750"/>
          <p14:tracePt t="24566" x="2857500" y="5372100"/>
          <p14:tracePt t="24582" x="2851150" y="5365750"/>
          <p14:tracePt t="24626" x="2844800" y="5359400"/>
          <p14:tracePt t="24674" x="2844800" y="5353050"/>
          <p14:tracePt t="24694" x="2838450" y="5346700"/>
          <p14:tracePt t="24710" x="2832100" y="5346700"/>
          <p14:tracePt t="24726" x="2825750" y="5340350"/>
          <p14:tracePt t="24742" x="2819400" y="5334000"/>
          <p14:tracePt t="24754" x="2813050" y="5327650"/>
          <p14:tracePt t="24770" x="2806700" y="5321300"/>
          <p14:tracePt t="24778" x="2800350" y="5321300"/>
          <p14:tracePt t="24794" x="2794000" y="5314950"/>
          <p14:tracePt t="24807" x="2787650" y="5308600"/>
          <p14:tracePt t="24819" x="2781300" y="5302250"/>
          <p14:tracePt t="24835" x="2781300" y="5295900"/>
          <p14:tracePt t="24835" x="2774950" y="5283200"/>
          <p14:tracePt t="24854" x="2768600" y="5276850"/>
          <p14:tracePt t="24854" x="2762250" y="5270500"/>
          <p14:tracePt t="24871" x="2762250" y="5264150"/>
          <p14:tracePt t="24871" x="2755900" y="5257800"/>
          <p14:tracePt t="24887" x="2749550" y="5251450"/>
          <p14:tracePt t="24887" x="2743200" y="5251450"/>
          <p14:tracePt t="24887" x="2743200" y="5245100"/>
          <p14:tracePt t="24907" x="2736850" y="5238750"/>
          <p14:tracePt t="24919" x="2730500" y="5232400"/>
          <p14:tracePt t="24919" x="2711450" y="5219700"/>
          <p14:tracePt t="24938" x="2705100" y="5213350"/>
          <p14:tracePt t="24938" x="2698750" y="5207000"/>
          <p14:tracePt t="25439" x="2692400" y="5156200"/>
          <p14:tracePt t="25439" x="2679700" y="5162550"/>
          <p14:tracePt t="25457" x="2667000" y="5175250"/>
          <p14:tracePt t="25457" x="2641600" y="5187950"/>
          <p14:tracePt t="25457" x="2622550" y="5200650"/>
          <p14:tracePt t="25475" x="2590800" y="5219700"/>
          <p14:tracePt t="25488" x="2559050" y="5232400"/>
          <p14:tracePt t="25488" x="2501900" y="5264150"/>
          <p14:tracePt t="25507" x="2476500" y="5270500"/>
          <p14:tracePt t="25507" x="2444750" y="5283200"/>
          <p14:tracePt t="25523" x="2419350" y="5295900"/>
          <p14:tracePt t="25523" x="2387600" y="5302250"/>
          <p14:tracePt t="25539" x="2362200" y="5308600"/>
          <p14:tracePt t="25539" x="2330450" y="5308600"/>
          <p14:tracePt t="25539" x="2305050" y="5308600"/>
          <p14:tracePt t="25559" x="2273300" y="5302250"/>
          <p14:tracePt t="25571" x="2241550" y="5302250"/>
          <p14:tracePt t="25571" x="2216150" y="5289550"/>
          <p14:tracePt t="25591" x="2152650" y="5276850"/>
          <p14:tracePt t="25591" x="2114550" y="5270500"/>
          <p14:tracePt t="25591" x="2082800" y="5264150"/>
          <p14:tracePt t="25610" x="2044700" y="5251450"/>
          <p14:tracePt t="25622" x="2006600" y="5245100"/>
          <p14:tracePt t="25622" x="1974850" y="5238750"/>
          <p14:tracePt t="25640" x="1936750" y="5226050"/>
          <p14:tracePt t="25640" x="1873250" y="5207000"/>
          <p14:tracePt t="25658" x="1841500" y="5194300"/>
          <p14:tracePt t="25658" x="1809750" y="5187950"/>
          <p14:tracePt t="25674" x="1784350" y="5175250"/>
          <p14:tracePt t="25674" x="1758950" y="5168900"/>
          <p14:tracePt t="25690" x="1733550" y="5162550"/>
          <p14:tracePt t="25690" x="1708150" y="5156200"/>
          <p14:tracePt t="25708" x="1689100" y="5156200"/>
          <p14:tracePt t="25708" x="1651000" y="5168900"/>
          <p14:tracePt t="25724" x="1638300" y="5175250"/>
          <p14:tracePt t="25724" x="1625600" y="5187950"/>
          <p14:tracePt t="25740" x="1619250" y="5200650"/>
          <p14:tracePt t="25740" x="1612900" y="5213350"/>
          <p14:tracePt t="25758" x="1606550" y="5219700"/>
          <p14:tracePt t="25758" x="1600200" y="5232400"/>
          <p14:tracePt t="25776" x="1587500" y="5251450"/>
          <p14:tracePt t="25776" x="1581150" y="5264150"/>
          <p14:tracePt t="25791" x="1568450" y="5276850"/>
          <p14:tracePt t="25791" x="1562100" y="5289550"/>
          <p14:tracePt t="25808" x="1555750" y="5302250"/>
          <p14:tracePt t="25808" x="1543050" y="5314950"/>
          <p14:tracePt t="25824" x="1536700" y="5327650"/>
          <p14:tracePt t="25824" x="1524000" y="5340350"/>
          <p14:tracePt t="25824" x="1511300" y="5353050"/>
          <p14:tracePt t="25843" x="1498600" y="5359400"/>
          <p14:tracePt t="25856" x="1479550" y="5372100"/>
          <p14:tracePt t="25856" x="1441450" y="5391150"/>
          <p14:tracePt t="25875" x="1422400" y="5397500"/>
          <p14:tracePt t="25875" x="1403350" y="5403850"/>
          <p14:tracePt t="25891" x="1377950" y="5403850"/>
          <p14:tracePt t="25891" x="1352550" y="5403850"/>
          <p14:tracePt t="25908" x="1327150" y="5410200"/>
          <p14:tracePt t="25908" x="1301750" y="5403850"/>
          <p14:tracePt t="25908" x="1276350" y="5403850"/>
          <p14:tracePt t="25927" x="1250950" y="5397500"/>
          <p14:tracePt t="25939" x="1225550" y="5391150"/>
          <p14:tracePt t="25939" x="1174750" y="5372100"/>
          <p14:tracePt t="25958" x="1149350" y="5359400"/>
          <p14:tracePt t="25958" x="1130300" y="5346700"/>
          <p14:tracePt t="25975" x="1111250" y="5327650"/>
          <p14:tracePt t="25975" x="1092200" y="5302250"/>
          <p14:tracePt t="25991" x="1079500" y="5283200"/>
          <p14:tracePt t="25991" x="1066800" y="5257800"/>
          <p14:tracePt t="26008" x="1054100" y="5226050"/>
          <p14:tracePt t="26008" x="1041400" y="5162550"/>
          <p14:tracePt t="26025" x="1035050" y="5130800"/>
          <p14:tracePt t="26025" x="1035050" y="5092700"/>
          <p14:tracePt t="26041" x="1035050" y="5060950"/>
          <p14:tracePt t="26041" x="1035050" y="5022850"/>
          <p14:tracePt t="26058" x="1041400" y="4991100"/>
          <p14:tracePt t="26058" x="1054100" y="4933950"/>
          <p14:tracePt t="26075" x="1066800" y="4902200"/>
          <p14:tracePt t="26075" x="1085850" y="4876800"/>
          <p14:tracePt t="26092" x="1098550" y="4851400"/>
          <p14:tracePt t="26092" x="1117600" y="4826000"/>
          <p14:tracePt t="26109" x="1143000" y="4800600"/>
          <p14:tracePt t="26109" x="1168400" y="4768850"/>
          <p14:tracePt t="26125" x="1193800" y="4743450"/>
          <p14:tracePt t="26125" x="1225550" y="4718050"/>
          <p14:tracePt t="26143" x="1282700" y="4673600"/>
          <p14:tracePt t="26143" x="1314450" y="4654550"/>
          <p14:tracePt t="26160" x="1346200" y="4641850"/>
          <p14:tracePt t="26160" x="1377950" y="4629150"/>
          <p14:tracePt t="26176" x="1403350" y="4616450"/>
          <p14:tracePt t="26176" x="1435100" y="4616450"/>
          <p14:tracePt t="26176" x="1466850" y="4616450"/>
          <p14:tracePt t="26195" x="1498600" y="4616450"/>
          <p14:tracePt t="26207" x="1524000" y="4622800"/>
          <p14:tracePt t="26207" x="1555750" y="4629150"/>
          <p14:tracePt t="26207" x="1581150" y="4635500"/>
          <p14:tracePt t="26228" x="1606550" y="4648200"/>
          <p14:tracePt t="26240" x="1631950" y="4660900"/>
          <p14:tracePt t="26240" x="1676400" y="4686300"/>
          <p14:tracePt t="26258" x="1695450" y="4705350"/>
          <p14:tracePt t="26258" x="1714500" y="4724400"/>
          <p14:tracePt t="26276" x="1727200" y="4737100"/>
          <p14:tracePt t="26276" x="1739900" y="4756150"/>
          <p14:tracePt t="26276" x="1752600" y="4775200"/>
          <p14:tracePt t="26295" x="1765300" y="4794250"/>
          <p14:tracePt t="26307" x="1778000" y="4806950"/>
          <p14:tracePt t="26307" x="1790700" y="4845050"/>
          <p14:tracePt t="26326" x="1797050" y="4857750"/>
          <p14:tracePt t="26326" x="1803400" y="4876800"/>
          <p14:tracePt t="26342" x="1809750" y="4889500"/>
          <p14:tracePt t="26342" x="1809750" y="4908550"/>
          <p14:tracePt t="26360" x="1816100" y="4927600"/>
          <p14:tracePt t="26360" x="1816100" y="4965700"/>
          <p14:tracePt t="26376" x="1816100" y="4984750"/>
          <p14:tracePt t="26376" x="1816100" y="5003800"/>
          <p14:tracePt t="26393" x="1816100" y="5022850"/>
          <p14:tracePt t="26393" x="1816100" y="5041900"/>
          <p14:tracePt t="26410" x="1816100" y="5060950"/>
          <p14:tracePt t="26410" x="1816100" y="5080000"/>
          <p14:tracePt t="26427" x="1809750" y="5099050"/>
          <p14:tracePt t="26427" x="1803400" y="5130800"/>
          <p14:tracePt t="26443" x="1797050" y="5143500"/>
          <p14:tracePt t="26443" x="1797050" y="5156200"/>
          <p14:tracePt t="26460" x="1790700" y="5168900"/>
          <p14:tracePt t="26460" x="1778000" y="5181600"/>
          <p14:tracePt t="26476" x="1771650" y="5187950"/>
          <p14:tracePt t="26476" x="1765300" y="5200650"/>
          <p14:tracePt t="26476" x="1758950" y="5207000"/>
          <p14:tracePt t="26495" x="1752600" y="5213350"/>
          <p14:tracePt t="26508" x="1746250" y="5219700"/>
          <p14:tracePt t="26508" x="1733550" y="5226050"/>
          <p14:tracePt t="26527" x="1727200" y="5226050"/>
          <p14:tracePt t="26527" x="1720850" y="5226050"/>
          <p14:tracePt t="26544" x="1714500" y="5226050"/>
          <p14:tracePt t="26558" x="1714500" y="5219700"/>
          <p14:tracePt t="26558" x="1708150" y="5213350"/>
          <p14:tracePt t="26558" x="1708150" y="5207000"/>
          <p14:tracePt t="26579" x="1708150" y="5200650"/>
          <p14:tracePt t="26579" x="1708150" y="5187950"/>
          <p14:tracePt t="26595" x="1714500" y="5181600"/>
          <p14:tracePt t="26608" x="1714500" y="5168900"/>
          <p14:tracePt t="26608" x="1720850" y="5156200"/>
          <p14:tracePt t="26627" x="1720850" y="5149850"/>
          <p14:tracePt t="26627" x="1727200" y="5143500"/>
          <p14:tracePt t="26644" x="1727200" y="5137150"/>
          <p14:tracePt t="26644" x="1727200" y="5130800"/>
          <p14:tracePt t="26660" x="1733550" y="5124450"/>
          <p14:tracePt t="26675" x="1733550" y="5118100"/>
          <p14:tracePt t="26692" x="1733550" y="5111750"/>
          <p14:tracePt t="26708" x="1733550" y="5105400"/>
          <p14:tracePt t="26731" x="1733550" y="5099050"/>
          <p14:tracePt t="26774" x="1727200" y="5092700"/>
          <p14:tracePt t="26791" x="1720850" y="5086350"/>
          <p14:tracePt t="26796" x="1720850" y="5073650"/>
          <p14:tracePt t="26796" x="1714500" y="5060950"/>
          <p14:tracePt t="26811" x="1708150" y="5048250"/>
          <p14:tracePt t="26811" x="1701800" y="5029200"/>
          <p14:tracePt t="26828" x="1695450" y="5016500"/>
          <p14:tracePt t="26828" x="1689100" y="4991100"/>
          <p14:tracePt t="26845" x="1682750" y="4972050"/>
          <p14:tracePt t="26845" x="1676400" y="4946650"/>
          <p14:tracePt t="26845" x="1670050" y="4921250"/>
          <p14:tracePt t="26864" x="1663700" y="4902200"/>
          <p14:tracePt t="26876" x="1657350" y="4876800"/>
          <p14:tracePt t="26876" x="1651000" y="4826000"/>
          <p14:tracePt t="26895" x="1644650" y="4800600"/>
          <p14:tracePt t="26895" x="1644650" y="4781550"/>
          <p14:tracePt t="26912" x="1644650" y="4762500"/>
          <p14:tracePt t="26912" x="1644650" y="4749800"/>
          <p14:tracePt t="26928" x="1644650" y="4737100"/>
          <p14:tracePt t="26928" x="1644650" y="4730750"/>
          <p14:tracePt t="26928" x="1644650" y="4724400"/>
          <p14:tracePt t="26947" x="1651000" y="4718050"/>
          <p14:tracePt t="26963" x="1657350" y="4718050"/>
          <p14:tracePt t="26976" x="1651000" y="4724400"/>
          <p14:tracePt t="26993" x="1644650" y="4730750"/>
          <p14:tracePt t="27010" x="1638300" y="4737100"/>
          <p14:tracePt t="27010" x="1631950" y="4743450"/>
          <p14:tracePt t="27028" x="1625600" y="4756150"/>
          <p14:tracePt t="27028" x="1593850" y="4775200"/>
          <p14:tracePt t="27045" x="1581150" y="4781550"/>
          <p14:tracePt t="27045" x="1562100" y="4787900"/>
          <p14:tracePt t="27062" x="1536700" y="4794250"/>
          <p14:tracePt t="27062" x="1511300" y="4800600"/>
          <p14:tracePt t="27078" x="1479550" y="4800600"/>
          <p14:tracePt t="27078" x="1409700" y="4794250"/>
          <p14:tracePt t="27096" x="1371600" y="4781550"/>
          <p14:tracePt t="27096" x="1333500" y="4768850"/>
          <p14:tracePt t="27112" x="1295400" y="4749800"/>
          <p14:tracePt t="27112" x="1250950" y="4730750"/>
          <p14:tracePt t="27128" x="1212850" y="4705350"/>
          <p14:tracePt t="27128" x="1168400" y="4673600"/>
          <p14:tracePt t="27146" x="1130300" y="4641850"/>
          <p14:tracePt t="27146" x="1047750" y="4565650"/>
          <p14:tracePt t="27164" x="1009650" y="4514850"/>
          <p14:tracePt t="27164" x="971550" y="4470400"/>
          <p14:tracePt t="27179" x="933450" y="4413250"/>
          <p14:tracePt t="27179" x="895350" y="4356100"/>
          <p14:tracePt t="27196" x="863600" y="4292600"/>
          <p14:tracePt t="27196" x="831850" y="4222750"/>
          <p14:tracePt t="27212" x="800100" y="4146550"/>
          <p14:tracePt t="27212" x="768350" y="4070350"/>
          <p14:tracePt t="27212" x="742950" y="3987800"/>
          <p14:tracePt t="27231" x="723900" y="3898900"/>
          <p14:tracePt t="27244" x="698500" y="3810000"/>
          <p14:tracePt t="27244" x="673100" y="3638550"/>
          <p14:tracePt t="27264" x="660400" y="3549650"/>
          <p14:tracePt t="27264" x="660400" y="3467100"/>
          <p14:tracePt t="27279" x="660400" y="3384550"/>
          <p14:tracePt t="27279" x="666750" y="3308350"/>
          <p14:tracePt t="27296" x="679450" y="3232150"/>
          <p14:tracePt t="27296" x="698500" y="3162300"/>
          <p14:tracePt t="27312" x="717550" y="3092450"/>
          <p14:tracePt t="27312" x="742950" y="3022600"/>
          <p14:tracePt t="27312" x="774700" y="2959100"/>
          <p14:tracePt t="27332" x="806450" y="2895600"/>
          <p14:tracePt t="27332" x="838200" y="2825750"/>
          <p14:tracePt t="27346" x="876300" y="2768600"/>
          <p14:tracePt t="27346" x="914400" y="2705100"/>
          <p14:tracePt t="27363" x="952500" y="2647950"/>
          <p14:tracePt t="27363" x="996950" y="2597150"/>
          <p14:tracePt t="27380" x="1041400" y="2546350"/>
          <p14:tracePt t="27380" x="1136650" y="2457450"/>
          <p14:tracePt t="27396" x="1181100" y="2419350"/>
          <p14:tracePt t="27396" x="1231900" y="2387600"/>
          <p14:tracePt t="27413" x="1282700" y="2362200"/>
          <p14:tracePt t="27413" x="1333500" y="2343150"/>
          <p14:tracePt t="27430" x="1384300" y="2324100"/>
          <p14:tracePt t="27430" x="1435100" y="2311400"/>
          <p14:tracePt t="27446" x="1485900" y="2311400"/>
          <p14:tracePt t="27446" x="1574800" y="2336800"/>
          <p14:tracePt t="27464" x="1619250" y="2355850"/>
          <p14:tracePt t="27464" x="1663700" y="2387600"/>
          <p14:tracePt t="27480" x="1708150" y="2425700"/>
          <p14:tracePt t="27480" x="1746250" y="2470150"/>
          <p14:tracePt t="27497" x="1778000" y="2514600"/>
          <p14:tracePt t="27497" x="1809750" y="2571750"/>
          <p14:tracePt t="27497" x="1841500" y="2628900"/>
          <p14:tracePt t="27516" x="1866900" y="2692400"/>
          <p14:tracePt t="27528" x="1892300" y="2762250"/>
          <p14:tracePt t="27528" x="1930400" y="2901950"/>
          <p14:tracePt t="27548" x="1943100" y="2978150"/>
          <p14:tracePt t="27548" x="1955800" y="3054350"/>
          <p14:tracePt t="27563" x="1962150" y="3130550"/>
          <p14:tracePt t="27563" x="1968500" y="3213100"/>
          <p14:tracePt t="27580" x="1974850" y="3295650"/>
          <p14:tracePt t="27580" x="1974850" y="3378200"/>
          <p14:tracePt t="27580" x="1968500" y="3467100"/>
          <p14:tracePt t="27600" x="1968500" y="3549650"/>
          <p14:tracePt t="27612" x="1962150" y="3632200"/>
          <p14:tracePt t="27612" x="1949450" y="3797300"/>
          <p14:tracePt t="27632" x="1943100" y="3873500"/>
          <p14:tracePt t="27632" x="1930400" y="3949700"/>
          <p14:tracePt t="27647" x="1924050" y="4025900"/>
          <p14:tracePt t="27647" x="1911350" y="4095750"/>
          <p14:tracePt t="27664" x="1898650" y="4165600"/>
          <p14:tracePt t="27664" x="1885950" y="4235450"/>
          <p14:tracePt t="27681" x="1866900" y="4298950"/>
          <p14:tracePt t="27681" x="1835150" y="4406900"/>
          <p14:tracePt t="27698" x="1816100" y="4457700"/>
          <p14:tracePt t="27698" x="1797050" y="4502150"/>
          <p14:tracePt t="27714" x="1778000" y="4540250"/>
          <p14:tracePt t="27714" x="1758950" y="4572000"/>
          <p14:tracePt t="27730" x="1739900" y="4597400"/>
          <p14:tracePt t="27730" x="1720850" y="4629150"/>
          <p14:tracePt t="27747" x="1701800" y="4648200"/>
          <p14:tracePt t="27747" x="1663700" y="4686300"/>
          <p14:tracePt t="27764" x="1644650" y="4705350"/>
          <p14:tracePt t="27764" x="1625600" y="4718050"/>
          <p14:tracePt t="27781" x="1612900" y="4730750"/>
          <p14:tracePt t="27781" x="1600200" y="4743450"/>
          <p14:tracePt t="27797" x="1587500" y="4756150"/>
          <p14:tracePt t="27797" x="1568450" y="4775200"/>
          <p14:tracePt t="27816" x="1562100" y="4787900"/>
          <p14:tracePt t="27816" x="1555750" y="4794250"/>
          <p14:tracePt t="27832" x="1549400" y="4800600"/>
          <p14:tracePt t="27832" x="1543050" y="4813300"/>
          <p14:tracePt t="27848" x="1543050" y="4819650"/>
          <p14:tracePt t="27848" x="1536700" y="4826000"/>
          <p14:tracePt t="27865" x="1536700" y="4832350"/>
          <p14:tracePt t="27865" x="1536700" y="4845050"/>
          <p14:tracePt t="27865" x="1536700" y="4851400"/>
          <p14:tracePt t="27883" x="1536700" y="4857750"/>
          <p14:tracePt t="27896" x="1536700" y="4864100"/>
          <p14:tracePt t="27896" x="1543050" y="4876800"/>
          <p14:tracePt t="27915" x="1549400" y="4883150"/>
          <p14:tracePt t="27932" x="1555750" y="4883150"/>
          <p14:tracePt t="27946" x="1562100" y="4883150"/>
          <p14:tracePt t="27963" x="1568450" y="4876800"/>
          <p14:tracePt t="27980" x="1568450" y="4870450"/>
          <p14:tracePt t="27997" x="1574800" y="4864100"/>
          <p14:tracePt t="28014" x="1574800" y="4857750"/>
          <p14:tracePt t="28030" x="1574800" y="4851400"/>
          <p14:tracePt t="28030" x="1574800" y="4845050"/>
          <p14:tracePt t="28050" x="1574800" y="4838700"/>
          <p14:tracePt t="28064" x="1574800" y="4832350"/>
          <p14:tracePt t="28080" x="1568450" y="4832350"/>
          <p14:tracePt t="28111" x="1562100" y="4826000"/>
          <p14:tracePt t="28139" x="1562100" y="4819650"/>
          <p14:tracePt t="28155" x="1568450" y="4813300"/>
          <p14:tracePt t="28171" x="1568450" y="4806950"/>
          <p14:tracePt t="28183" x="1568450" y="4800600"/>
          <p14:tracePt t="28191" x="1574800" y="4794250"/>
          <p14:tracePt t="28199" x="1574800" y="4787900"/>
          <p14:tracePt t="28215" x="1574800" y="4781550"/>
          <p14:tracePt t="28231" x="1581150" y="4775200"/>
          <p14:tracePt t="28247" x="1581150" y="4768850"/>
          <p14:tracePt t="28264" x="1587500" y="4762500"/>
          <p14:tracePt t="28283" x="1593850" y="4762500"/>
          <p14:tracePt t="28298" x="1587500" y="4762500"/>
          <p14:tracePt t="28355" x="1581150" y="4762500"/>
          <p14:tracePt t="28379" x="1574800" y="4768850"/>
          <p14:tracePt t="28395" x="1568450" y="4768850"/>
          <p14:tracePt t="28411" x="1555750" y="4775200"/>
          <p14:tracePt t="28423" x="1549400" y="4781550"/>
          <p14:tracePt t="28439" x="1543050" y="4787900"/>
          <p14:tracePt t="28448" x="1536700" y="4787900"/>
          <p14:tracePt t="28448" x="1530350" y="4794250"/>
          <p14:tracePt t="28466" x="1524000" y="4794250"/>
          <p14:tracePt t="28466" x="1517650" y="4806950"/>
          <p14:tracePt t="28484" x="1511300" y="4806950"/>
          <p14:tracePt t="28484" x="1504950" y="4813300"/>
          <p14:tracePt t="28500" x="1498600" y="4813300"/>
          <p14:tracePt t="28515" x="1492250" y="4819650"/>
          <p14:tracePt t="28532" x="1492250" y="4826000"/>
          <p14:tracePt t="28549" x="1485900" y="4826000"/>
          <p14:tracePt t="28549" x="1479550" y="4832350"/>
          <p14:tracePt t="28568" x="1473200" y="4838700"/>
          <p14:tracePt t="28595" x="1466850" y="4845050"/>
          <p14:tracePt t="28611" x="1460500" y="4851400"/>
          <p14:tracePt t="28627" x="1454150" y="4851400"/>
          <p14:tracePt t="28643" x="1447800" y="4864100"/>
          <p14:tracePt t="28655" x="1441450" y="4870450"/>
          <p14:tracePt t="28671" x="1441450" y="4876800"/>
          <p14:tracePt t="28682" x="1435100" y="4883150"/>
          <p14:tracePt t="28699" x="1428750" y="4889500"/>
          <p14:tracePt t="28699" x="1422400" y="4902200"/>
          <p14:tracePt t="28717" x="1416050" y="4908550"/>
          <p14:tracePt t="28717" x="1416050" y="4914900"/>
          <p14:tracePt t="28734" x="1409700" y="4921250"/>
          <p14:tracePt t="28734" x="1409700" y="4933950"/>
          <p14:tracePt t="28751" x="1403350" y="4940300"/>
          <p14:tracePt t="28751" x="1397000" y="4953000"/>
          <p14:tracePt t="28768" x="1390650" y="4959350"/>
          <p14:tracePt t="28768" x="1384300" y="4984750"/>
          <p14:tracePt t="28784" x="1377950" y="4991100"/>
          <p14:tracePt t="28784" x="1371600" y="4997450"/>
          <p14:tracePt t="28801" x="1365250" y="5003800"/>
          <p14:tracePt t="28801" x="1352550" y="5016500"/>
          <p14:tracePt t="28818" x="1352550" y="5022850"/>
          <p14:tracePt t="28818" x="1339850" y="5035550"/>
          <p14:tracePt t="28836" x="1333500" y="5041900"/>
          <p14:tracePt t="28836" x="1327150" y="5048250"/>
          <p14:tracePt t="28852" x="1320800" y="5048250"/>
          <p14:tracePt t="28852" x="1314450" y="5054600"/>
          <p14:tracePt t="28868" x="1308100" y="5060950"/>
          <p14:tracePt t="28868" x="1308100" y="5067300"/>
          <p14:tracePt t="28885" x="1301750" y="5067300"/>
          <p14:tracePt t="28900" x="1295400" y="5080000"/>
          <p14:tracePt t="28917" x="1282700" y="5086350"/>
          <p14:tracePt t="28917" x="1276350" y="5092700"/>
          <p14:tracePt t="28936" x="1270000" y="5092700"/>
          <p14:tracePt t="28950" x="1263650" y="5105400"/>
          <p14:tracePt t="28967" x="1257300" y="5111750"/>
          <p14:tracePt t="28967" x="1250950" y="5111750"/>
          <p14:tracePt t="28986" x="1244600" y="5118100"/>
          <p14:tracePt t="29000" x="1238250" y="5124450"/>
          <p14:tracePt t="29017" x="1225550" y="5130800"/>
          <p14:tracePt t="29034" x="1219200" y="5137150"/>
          <p14:tracePt t="29050" x="1212850" y="5143500"/>
          <p14:tracePt t="29067" x="1212850" y="5149850"/>
          <p14:tracePt t="29084" x="1212850" y="5156200"/>
          <p14:tracePt t="29115" x="1212850" y="5162550"/>
          <p14:tracePt t="29191" x="1212850" y="5168900"/>
          <p14:tracePt t="29219" x="1206500" y="5175250"/>
          <p14:tracePt t="29243" x="1200150" y="5181600"/>
          <p14:tracePt t="29271" x="1193800" y="5181600"/>
          <p14:tracePt t="29287" x="1187450" y="5187950"/>
          <p14:tracePt t="29303" x="1181100" y="5194300"/>
          <p14:tracePt t="29315" x="1174750" y="5200650"/>
          <p14:tracePt t="29331" x="1168400" y="5200650"/>
          <p14:tracePt t="29347" x="1162050" y="5200650"/>
          <p14:tracePt t="29363" x="1155700" y="5207000"/>
          <p14:tracePt t="29399" x="1149350" y="5207000"/>
          <p14:tracePt t="29423" x="1143000" y="5207000"/>
          <p14:tracePt t="29451" x="1143000" y="5200650"/>
          <p14:tracePt t="29483" x="1143000" y="5194300"/>
          <p14:tracePt t="29495" x="1136650" y="5187950"/>
          <p14:tracePt t="29526" x="1130300" y="5187950"/>
          <p14:tracePt t="29551" x="1123950" y="5187950"/>
          <p14:tracePt t="29596" x="1130300" y="5181600"/>
          <p14:tracePt t="29615" x="1130300" y="5175250"/>
          <p14:tracePt t="29631" x="1136650" y="5168900"/>
          <p14:tracePt t="29647" x="1143000" y="5162550"/>
          <p14:tracePt t="29663" x="1149350" y="5162550"/>
          <p14:tracePt t="29683" x="1155700" y="5156200"/>
          <p14:tracePt t="29708" x="1155700" y="5149850"/>
          <p14:tracePt t="29735" x="1162050" y="5162550"/>
          <p14:tracePt t="29767" x="1168400" y="5168900"/>
          <p14:tracePt t="29775" x="1174750" y="5175250"/>
          <p14:tracePt t="29786" x="1181100" y="5181600"/>
          <p14:tracePt t="29786" x="1200150" y="5207000"/>
          <p14:tracePt t="29805" x="1212850" y="5219700"/>
          <p14:tracePt t="29805" x="1231900" y="5232400"/>
          <p14:tracePt t="29821" x="1244600" y="5251450"/>
          <p14:tracePt t="29821" x="1263650" y="5264150"/>
          <p14:tracePt t="29838" x="1276350" y="5276850"/>
          <p14:tracePt t="29838" x="1314450" y="5308600"/>
          <p14:tracePt t="29857" x="1327150" y="5327650"/>
          <p14:tracePt t="29857" x="1346200" y="5340350"/>
          <p14:tracePt t="29872" x="1365250" y="5365750"/>
          <p14:tracePt t="29872" x="1384300" y="5384800"/>
          <p14:tracePt t="29888" x="1403350" y="5403850"/>
          <p14:tracePt t="29888" x="1422400" y="5429250"/>
          <p14:tracePt t="29905" x="1435100" y="5454650"/>
          <p14:tracePt t="29905" x="1454150" y="5480050"/>
          <p14:tracePt t="29905" x="1466850" y="5505450"/>
          <p14:tracePt t="29924" x="1485900" y="5524500"/>
          <p14:tracePt t="29936" x="1498600" y="5549900"/>
          <p14:tracePt t="29936" x="1511300" y="5581650"/>
          <p14:tracePt t="29956" x="1517650" y="5594350"/>
          <p14:tracePt t="29956" x="1524000" y="5613400"/>
          <p14:tracePt t="29972" x="1524000" y="5619750"/>
          <p14:tracePt t="29972" x="1524000" y="5632450"/>
          <p14:tracePt t="29989" x="1524000" y="5645150"/>
          <p14:tracePt t="29989" x="1524000" y="5657850"/>
          <p14:tracePt t="30005" x="1524000" y="5670550"/>
          <p14:tracePt t="30005" x="1517650" y="5676900"/>
          <p14:tracePt t="30005" x="1517650" y="5683250"/>
          <p14:tracePt t="30024" x="1511300" y="5695950"/>
          <p14:tracePt t="30024" x="1511300" y="5702300"/>
          <p14:tracePt t="30039" x="1504950" y="5708650"/>
          <p14:tracePt t="30054" x="1498600" y="5715000"/>
          <p14:tracePt t="30070" x="1492250" y="5721350"/>
          <p14:tracePt t="30092" x="1498600" y="5715000"/>
          <p14:tracePt t="30127" x="1498600" y="5708650"/>
          <p14:tracePt t="30143" x="1511300" y="5708650"/>
          <p14:tracePt t="30155" x="1517650" y="5702300"/>
          <p14:tracePt t="30171" x="1524000" y="5702300"/>
          <p14:tracePt t="30180" x="1536700" y="5702300"/>
          <p14:tracePt t="30195" x="1536700" y="5695950"/>
          <p14:tracePt t="30204" x="1549400" y="5689600"/>
          <p14:tracePt t="30221" x="1549400" y="5683250"/>
          <p14:tracePt t="30221" x="1562100" y="5670550"/>
          <p14:tracePt t="30240" x="1568450" y="5664200"/>
          <p14:tracePt t="30240" x="1574800" y="5651500"/>
          <p14:tracePt t="30257" x="1581150" y="5638800"/>
          <p14:tracePt t="30257" x="1587500" y="5626100"/>
          <p14:tracePt t="30273" x="1593850" y="5607050"/>
          <p14:tracePt t="30273" x="1593850" y="5581650"/>
          <p14:tracePt t="30289" x="1600200" y="5549900"/>
          <p14:tracePt t="30289" x="1600200" y="5511800"/>
          <p14:tracePt t="30289" x="1606550" y="5467350"/>
          <p14:tracePt t="30309" x="1606550" y="5410200"/>
          <p14:tracePt t="30321" x="1600200" y="5346700"/>
          <p14:tracePt t="30321" x="1593850" y="5175250"/>
          <p14:tracePt t="30340" x="1587500" y="5073650"/>
          <p14:tracePt t="30340" x="1581150" y="4959350"/>
          <p14:tracePt t="30340" x="1568450" y="4832350"/>
          <p14:tracePt t="30360" x="1562100" y="4692650"/>
          <p14:tracePt t="30371" x="1549400" y="4546600"/>
          <p14:tracePt t="30371" x="1530350" y="4394200"/>
          <p14:tracePt t="30371" x="1517650" y="4241800"/>
          <p14:tracePt t="30392" x="1504950" y="4083050"/>
          <p14:tracePt t="30392" x="1492250" y="3930650"/>
          <p14:tracePt t="30407" x="1479550" y="3771900"/>
          <p14:tracePt t="30407" x="1473200" y="3619500"/>
          <p14:tracePt t="30423" x="1466850" y="3473450"/>
          <p14:tracePt t="30438" x="1466850" y="3359150"/>
          <p14:tracePt t="30456" x="1473200" y="3187700"/>
          <p14:tracePt t="30456" x="1473200" y="3022600"/>
          <p14:tracePt t="30474" x="1485900" y="2863850"/>
          <p14:tracePt t="30474" x="1498600" y="2717800"/>
          <p14:tracePt t="30490" x="1511300" y="2590800"/>
          <p14:tracePt t="30490" x="1524000" y="2470150"/>
          <p14:tracePt t="30508" x="1536700" y="2362200"/>
          <p14:tracePt t="30508" x="1562100" y="2197100"/>
          <p14:tracePt t="30524" x="1574800" y="2159000"/>
          <p14:tracePt t="30524" x="1581150" y="2120900"/>
          <p14:tracePt t="30541" x="1587500" y="2089150"/>
          <p14:tracePt t="30541" x="1593850" y="2051050"/>
          <p14:tracePt t="30558" x="1600200" y="2019300"/>
          <p14:tracePt t="30558" x="1606550" y="1987550"/>
          <p14:tracePt t="30558" x="1612900" y="1962150"/>
          <p14:tracePt t="30576" x="1625600" y="1943100"/>
          <p14:tracePt t="30589" x="1631950" y="1924050"/>
          <p14:tracePt t="30589" x="1644650" y="1898650"/>
          <p14:tracePt t="30610" x="1651000" y="1892300"/>
          <p14:tracePt t="30610" x="1663700" y="1892300"/>
          <p14:tracePt t="30624" x="1670050" y="1892300"/>
          <p14:tracePt t="30639" x="1682750" y="1892300"/>
          <p14:tracePt t="30639" x="1689100" y="1892300"/>
          <p14:tracePt t="30639" x="1695450" y="1898650"/>
          <p14:tracePt t="30660" x="1701800" y="1898650"/>
          <p14:tracePt t="30672" x="1701800" y="1905000"/>
          <p14:tracePt t="30689" x="1708150" y="1911350"/>
          <p14:tracePt t="30706" x="1701800" y="1917700"/>
          <p14:tracePt t="30727" x="1695450" y="1924050"/>
          <p14:tracePt t="30744" x="1695450" y="1930400"/>
          <p14:tracePt t="30756" x="1695450" y="1936750"/>
          <p14:tracePt t="30773" x="1695450" y="1943100"/>
          <p14:tracePt t="30773" x="1695450" y="1949450"/>
          <p14:tracePt t="30792" x="1689100" y="1955800"/>
          <p14:tracePt t="30806" x="1689100" y="1962150"/>
          <p14:tracePt t="30806" x="1689100" y="1974850"/>
          <p14:tracePt t="30826" x="1682750" y="1981200"/>
          <p14:tracePt t="30826" x="1682750" y="1987550"/>
          <p14:tracePt t="30842" x="1676400" y="1993900"/>
          <p14:tracePt t="30842" x="1670050" y="2006600"/>
          <p14:tracePt t="30859" x="1663700" y="2012950"/>
          <p14:tracePt t="30859" x="1657350" y="2025650"/>
          <p14:tracePt t="30877" x="1644650" y="2038350"/>
          <p14:tracePt t="30877" x="1638300" y="2044700"/>
          <p14:tracePt t="30892" x="1631950" y="2057400"/>
          <p14:tracePt t="30892" x="1625600" y="2063750"/>
          <p14:tracePt t="30909" x="1619250" y="2070100"/>
          <p14:tracePt t="30909" x="1612900" y="2082800"/>
          <p14:tracePt t="30926" x="1600200" y="2089150"/>
          <p14:tracePt t="30926" x="1593850" y="2095500"/>
          <p14:tracePt t="30926" x="1587500" y="2101850"/>
          <p14:tracePt t="30944" x="1581150" y="2101850"/>
          <p14:tracePt t="30957" x="1574800" y="2114550"/>
          <p14:tracePt t="30973" x="1568450" y="2114550"/>
          <p14:tracePt t="30973" x="1562100" y="2120900"/>
          <p14:tracePt t="30992" x="1562100" y="2127250"/>
          <p14:tracePt t="31008" x="1549400" y="2127250"/>
          <p14:tracePt t="31028" x="1543050" y="2127250"/>
          <p14:tracePt t="31055" x="1536700" y="2133600"/>
          <p14:tracePt t="31071" x="1524000" y="2133600"/>
          <p14:tracePt t="31079" x="1511300" y="2139950"/>
          <p14:tracePt t="31095" x="1504950" y="2146300"/>
          <p14:tracePt t="31107" x="1498600" y="2152650"/>
          <p14:tracePt t="31107" x="1479550" y="2165350"/>
          <p14:tracePt t="31126" x="1466850" y="2171700"/>
          <p14:tracePt t="31126" x="1460500" y="2184400"/>
          <p14:tracePt t="31142" x="1454150" y="2190750"/>
          <p14:tracePt t="31142" x="1441450" y="2203450"/>
          <p14:tracePt t="31159" x="1435100" y="2216150"/>
          <p14:tracePt t="31159" x="1428750" y="2241550"/>
          <p14:tracePt t="31176" x="1428750" y="2260600"/>
          <p14:tracePt t="31176" x="1422400" y="2273300"/>
          <p14:tracePt t="31193" x="1422400" y="2286000"/>
          <p14:tracePt t="31193" x="1422400" y="2305050"/>
          <p14:tracePt t="31210" x="1422400" y="2324100"/>
          <p14:tracePt t="31210" x="1422400" y="2336800"/>
          <p14:tracePt t="31226" x="1428750" y="2355850"/>
          <p14:tracePt t="31226" x="1428750" y="2393950"/>
          <p14:tracePt t="31246" x="1428750" y="2413000"/>
          <p14:tracePt t="31246" x="1428750" y="2425700"/>
          <p14:tracePt t="31260" x="1435100" y="2444750"/>
          <p14:tracePt t="31260" x="1435100" y="2451100"/>
          <p14:tracePt t="31276" x="1435100" y="2463800"/>
          <p14:tracePt t="31276" x="1441450" y="2470150"/>
          <p14:tracePt t="31293" x="1441450" y="2476500"/>
          <p14:tracePt t="31308" x="1441450" y="2482850"/>
          <p14:tracePt t="31325" x="1441450" y="2476500"/>
          <p14:tracePt t="31355" x="1435100" y="2476500"/>
          <p14:tracePt t="31372" x="1422400" y="2476500"/>
          <p14:tracePt t="31388" x="1416050" y="2470150"/>
          <p14:tracePt t="31404" x="1409700" y="2470150"/>
          <p14:tracePt t="31413" x="1403350" y="2470150"/>
          <p14:tracePt t="31431" x="1397000" y="2470150"/>
          <p14:tracePt t="31442" x="1397000" y="2463800"/>
          <p14:tracePt t="31459" x="1390650" y="2457450"/>
          <p14:tracePt t="31476" x="1384300" y="2451100"/>
          <p14:tracePt t="31507" x="1377950" y="2457450"/>
          <p14:tracePt t="31531" x="1365250" y="2457450"/>
          <p14:tracePt t="31544" x="1365250" y="2463800"/>
          <p14:tracePt t="31568" x="1365250" y="2470150"/>
          <p14:tracePt t="31575" x="1358900" y="2476500"/>
          <p14:tracePt t="31584" x="1365250" y="2482850"/>
          <p14:tracePt t="31593" x="1358900" y="2489200"/>
          <p14:tracePt t="31593" x="1352550" y="2501900"/>
          <p14:tracePt t="31613" x="1346200" y="2508250"/>
          <p14:tracePt t="31613" x="1339850" y="2514600"/>
          <p14:tracePt t="31629" x="1333500" y="2527300"/>
          <p14:tracePt t="31629" x="1327150" y="2533650"/>
          <p14:tracePt t="31645" x="1320800" y="2552700"/>
          <p14:tracePt t="31645" x="1320800" y="2565400"/>
          <p14:tracePt t="31661" x="1314450" y="2584450"/>
          <p14:tracePt t="31661" x="1308100" y="2603500"/>
          <p14:tracePt t="31661" x="1301750" y="2628900"/>
          <p14:tracePt t="31680" x="1301750" y="2654300"/>
          <p14:tracePt t="31693" x="1295400" y="2679700"/>
          <p14:tracePt t="31693" x="1282700" y="2743200"/>
          <p14:tracePt t="31713" x="1282700" y="2774950"/>
          <p14:tracePt t="31713" x="1289050" y="2806700"/>
          <p14:tracePt t="31728" x="1289050" y="2844800"/>
          <p14:tracePt t="31728" x="1282700" y="2882900"/>
          <p14:tracePt t="31745" x="1282700" y="2927350"/>
          <p14:tracePt t="31745" x="1282700" y="2965450"/>
          <p14:tracePt t="31761" x="1295400" y="2997200"/>
          <p14:tracePt t="31761" x="1301750" y="3079750"/>
          <p14:tracePt t="31778" x="1301750" y="3124200"/>
          <p14:tracePt t="31778" x="1308100" y="3162300"/>
          <p14:tracePt t="31795" x="1314450" y="3213100"/>
          <p14:tracePt t="31795" x="1327150" y="3257550"/>
          <p14:tracePt t="31812" x="1333500" y="3308350"/>
          <p14:tracePt t="31812" x="1346200" y="3359150"/>
          <p14:tracePt t="31829" x="1352550" y="3409950"/>
          <p14:tracePt t="31829" x="1371600" y="3517900"/>
          <p14:tracePt t="31845" x="1377950" y="3568700"/>
          <p14:tracePt t="31845" x="1384300" y="3613150"/>
          <p14:tracePt t="31862" x="1390650" y="3663950"/>
          <p14:tracePt t="31862" x="1397000" y="3714750"/>
          <p14:tracePt t="31878" x="1403350" y="3765550"/>
          <p14:tracePt t="31878" x="1428750" y="3867150"/>
          <p14:tracePt t="31897" x="1435100" y="3924300"/>
          <p14:tracePt t="31897" x="1447800" y="3975100"/>
          <p14:tracePt t="31912" x="1460500" y="4032250"/>
          <p14:tracePt t="31912" x="1473200" y="4089400"/>
          <p14:tracePt t="31929" x="1479550" y="4146550"/>
          <p14:tracePt t="31929" x="1492250" y="4197350"/>
          <p14:tracePt t="31945" x="1504950" y="4241800"/>
          <p14:tracePt t="31945" x="1517650" y="4292600"/>
          <p14:tracePt t="31945" x="1524000" y="4337050"/>
          <p14:tracePt t="31964" x="1530350" y="4381500"/>
          <p14:tracePt t="31977" x="1536700" y="4419600"/>
          <p14:tracePt t="31977" x="1543050" y="4457700"/>
          <p14:tracePt t="31997" x="1555750" y="4533900"/>
          <p14:tracePt t="31997" x="1562100" y="4565650"/>
          <p14:tracePt t="32012" x="1568450" y="4597400"/>
          <p14:tracePt t="32012" x="1574800" y="4635500"/>
          <p14:tracePt t="32029" x="1574800" y="4660900"/>
          <p14:tracePt t="32029" x="1581150" y="4699000"/>
          <p14:tracePt t="32029" x="1581150" y="4724400"/>
          <p14:tracePt t="32048" x="1587500" y="4749800"/>
          <p14:tracePt t="32061" x="1587500" y="4775200"/>
          <p14:tracePt t="32061" x="1593850" y="4813300"/>
          <p14:tracePt t="32079" x="1593850" y="4832350"/>
          <p14:tracePt t="32079" x="1587500" y="4845050"/>
          <p14:tracePt t="32096" x="1593850" y="4857750"/>
          <p14:tracePt t="32096" x="1593850" y="4870450"/>
          <p14:tracePt t="32112" x="1593850" y="4883150"/>
          <p14:tracePt t="32112" x="1593850" y="4889500"/>
          <p14:tracePt t="32129" x="1593850" y="4895850"/>
          <p14:tracePt t="32129" x="1593850" y="4908550"/>
          <p14:tracePt t="32146" x="1593850" y="4914900"/>
          <p14:tracePt t="32161" x="1593850" y="4921250"/>
          <p14:tracePt t="32161" x="1593850" y="4927600"/>
          <p14:tracePt t="32180" x="1600200" y="4933950"/>
          <p14:tracePt t="32180" x="1600200" y="4940300"/>
          <p14:tracePt t="32197" x="1600200" y="4946650"/>
          <p14:tracePt t="32212" x="1600200" y="4959350"/>
          <p14:tracePt t="32228" x="1606550" y="4965700"/>
          <p14:tracePt t="32244" x="1600200" y="4972050"/>
          <p14:tracePt t="32264" x="1606550" y="4978400"/>
          <p14:tracePt t="32280" x="1600200" y="4984750"/>
          <p14:tracePt t="32312" x="1600200" y="4978400"/>
          <p14:tracePt t="32340" x="1593850" y="4972050"/>
          <p14:tracePt t="32376" x="1587500" y="4972050"/>
          <p14:tracePt t="32409" x="1587500" y="4965700"/>
          <p14:tracePt t="32436" x="1587500" y="4959350"/>
          <p14:tracePt t="32452" x="1593850" y="4946650"/>
          <p14:tracePt t="32468" x="1593850" y="4940300"/>
          <p14:tracePt t="32476" x="1593850" y="4933950"/>
          <p14:tracePt t="32484" x="1593850" y="4927600"/>
          <p14:tracePt t="32496" x="1593850" y="4921250"/>
          <p14:tracePt t="32512" x="1593850" y="4914900"/>
          <p14:tracePt t="32529" x="1600200" y="4914900"/>
          <p14:tracePt t="32545" x="1606550" y="4908550"/>
          <p14:tracePt t="32545" x="1612900" y="4902200"/>
          <p14:tracePt t="32564" x="1619250" y="4895850"/>
          <p14:tracePt t="32580" x="1625600" y="4895850"/>
          <p14:tracePt t="32580" x="1631950" y="4889500"/>
          <p14:tracePt t="32599" x="1644650" y="4883150"/>
          <p14:tracePt t="32612" x="1651000" y="4883150"/>
          <p14:tracePt t="32629" x="1663700" y="4876800"/>
          <p14:tracePt t="32629" x="1670050" y="4870450"/>
          <p14:tracePt t="32649" x="1676400" y="4870450"/>
          <p14:tracePt t="32649" x="1682750" y="4864100"/>
          <p14:tracePt t="32665" x="1689100" y="4864100"/>
          <p14:tracePt t="32679" x="1695450" y="4864100"/>
          <p14:tracePt t="32696" x="1701800" y="4857750"/>
          <p14:tracePt t="32713" x="1708150" y="4851400"/>
          <p14:tracePt t="32730" x="1714500" y="4845050"/>
          <p14:tracePt t="32752" x="1714500" y="4851400"/>
          <p14:tracePt t="32776" x="1714500" y="4857750"/>
          <p14:tracePt t="32804" x="1714500" y="4864100"/>
          <p14:tracePt t="32828" x="1708150" y="4864100"/>
          <p14:tracePt t="32864" x="1708150" y="4870450"/>
          <p14:tracePt t="32896" x="1701800" y="4870450"/>
          <p14:tracePt t="32916" x="1695450" y="4876800"/>
          <p14:tracePt t="32948" x="1689100" y="4876800"/>
          <p14:tracePt t="32963" x="1682750" y="4883150"/>
          <p14:tracePt t="32976" x="1676400" y="4889500"/>
          <p14:tracePt t="32992" x="1670050" y="4889500"/>
          <p14:tracePt t="33008" x="1663700" y="4889500"/>
          <p14:tracePt t="33027" x="1657350" y="4883150"/>
          <p14:tracePt t="33060" x="1651000" y="4876800"/>
          <p14:tracePt t="33084" x="1651000" y="4870450"/>
          <p14:tracePt t="33104" x="1644650" y="4870450"/>
          <p14:tracePt t="33144" x="1638300" y="4864100"/>
          <p14:tracePt t="33164" x="1638300" y="4857750"/>
          <p14:tracePt t="33196" x="1631950" y="4851400"/>
          <p14:tracePt t="33204" x="1631950" y="4845050"/>
          <p14:tracePt t="33217" x="1631950" y="4838700"/>
          <p14:tracePt t="33232" x="1631950" y="4832350"/>
          <p14:tracePt t="33256" x="1638300" y="4832350"/>
          <p14:tracePt t="33276" x="1644650" y="4832350"/>
          <p14:tracePt t="33285" x="1651000" y="4819650"/>
          <p14:tracePt t="33308" x="1651000" y="4813300"/>
          <p14:tracePt t="33324" x="1657350" y="4806950"/>
          <p14:tracePt t="33332" x="1663700" y="4806950"/>
          <p14:tracePt t="33349" x="1676400" y="4794250"/>
          <p14:tracePt t="33349" x="1682750" y="4787900"/>
          <p14:tracePt t="33349" x="1689100" y="4787900"/>
          <p14:tracePt t="33370" x="1695450" y="4781550"/>
          <p14:tracePt t="33382" x="1708150" y="4781550"/>
          <p14:tracePt t="33382" x="1727200" y="4781550"/>
          <p14:tracePt t="33400" x="1733550" y="4781550"/>
          <p14:tracePt t="33400" x="1746250" y="4787900"/>
          <p14:tracePt t="33417" x="1758950" y="4787900"/>
          <p14:tracePt t="33417" x="1765300" y="4787900"/>
          <p14:tracePt t="33434" x="1778000" y="4781550"/>
          <p14:tracePt t="33434" x="1784350" y="4781550"/>
          <p14:tracePt t="33451" x="1797050" y="4787900"/>
          <p14:tracePt t="33451" x="1803400" y="4787900"/>
          <p14:tracePt t="33468" x="1809750" y="4794250"/>
          <p14:tracePt t="33468" x="1816100" y="4794250"/>
          <p14:tracePt t="33484" x="1828800" y="4800600"/>
          <p14:tracePt t="33484" x="1835150" y="4806950"/>
          <p14:tracePt t="33501" x="1841500" y="4813300"/>
          <p14:tracePt t="33501" x="1860550" y="4826000"/>
          <p14:tracePt t="33518" x="1866900" y="4838700"/>
          <p14:tracePt t="33518" x="1866900" y="4851400"/>
          <p14:tracePt t="33534" x="1873250" y="4857750"/>
          <p14:tracePt t="33534" x="1879600" y="4870450"/>
          <p14:tracePt t="33551" x="1879600" y="4883150"/>
          <p14:tracePt t="33551" x="1892300" y="4908550"/>
          <p14:tracePt t="33569" x="1892300" y="4921250"/>
          <p14:tracePt t="33569" x="1905000" y="4933950"/>
          <p14:tracePt t="33585" x="1911350" y="4940300"/>
          <p14:tracePt t="33585" x="1917700" y="4953000"/>
          <p14:tracePt t="33603" x="1930400" y="4959350"/>
          <p14:tracePt t="33603" x="1936750" y="4965700"/>
          <p14:tracePt t="33618" x="1949450" y="4978400"/>
          <p14:tracePt t="33618" x="1955800" y="4991100"/>
          <p14:tracePt t="33618" x="1974850" y="4991100"/>
          <p14:tracePt t="33637" x="1981200" y="5003800"/>
          <p14:tracePt t="33649" x="1993900" y="5010150"/>
          <p14:tracePt t="33649" x="2012950" y="5029200"/>
          <p14:tracePt t="33668" x="2025650" y="5035550"/>
          <p14:tracePt t="33668" x="2038350" y="5041900"/>
          <p14:tracePt t="33685" x="2051050" y="5048250"/>
          <p14:tracePt t="33685" x="2057400" y="5054600"/>
          <p14:tracePt t="33702" x="2070100" y="5060950"/>
          <p14:tracePt t="33717" x="2082800" y="5060950"/>
          <p14:tracePt t="33717" x="2095500" y="5060950"/>
          <p14:tracePt t="33717" x="2101850" y="5067300"/>
          <p14:tracePt t="33738" x="2108200" y="5067300"/>
          <p14:tracePt t="33750" x="2114550" y="5067300"/>
          <p14:tracePt t="33750" x="2120900" y="5073650"/>
          <p14:tracePt t="33768" x="2127250" y="5067300"/>
          <p14:tracePt t="33783" x="2139950" y="5067300"/>
          <p14:tracePt t="33800" x="2146300" y="5067300"/>
          <p14:tracePt t="33800" x="2152650" y="5060950"/>
          <p14:tracePt t="33818" x="2159000" y="5054600"/>
          <p14:tracePt t="33818" x="2165350" y="5054600"/>
          <p14:tracePt t="33836" x="2171700" y="5054600"/>
          <p14:tracePt t="33836" x="2178050" y="5054600"/>
          <p14:tracePt t="33852" x="2190750" y="5048250"/>
          <p14:tracePt t="33852" x="2197100" y="5041900"/>
          <p14:tracePt t="33869" x="2203450" y="5035550"/>
          <p14:tracePt t="33869" x="2222500" y="5029200"/>
          <p14:tracePt t="33885" x="2235200" y="5016500"/>
          <p14:tracePt t="33885" x="2241550" y="5010150"/>
          <p14:tracePt t="33902" x="2247900" y="5003800"/>
          <p14:tracePt t="33902" x="2254250" y="4997450"/>
          <p14:tracePt t="33919" x="2260600" y="4991100"/>
          <p14:tracePt t="33919" x="2273300" y="4972050"/>
          <p14:tracePt t="33938" x="2279650" y="4959350"/>
          <p14:tracePt t="33938" x="2292350" y="4953000"/>
          <p14:tracePt t="33953" x="2298700" y="4946650"/>
          <p14:tracePt t="33953" x="2305050" y="4933950"/>
          <p14:tracePt t="33970" x="2317750" y="4927600"/>
          <p14:tracePt t="33970" x="2324100" y="4921250"/>
          <p14:tracePt t="33986" x="2330450" y="4908550"/>
          <p14:tracePt t="33986" x="2343150" y="4908550"/>
          <p14:tracePt t="33986" x="2349500" y="4902200"/>
          <p14:tracePt t="34004" x="2355850" y="4889500"/>
          <p14:tracePt t="34017" x="2362200" y="4883150"/>
          <p14:tracePt t="34017" x="2374900" y="4870450"/>
          <p14:tracePt t="34037" x="2381250" y="4857750"/>
          <p14:tracePt t="34051" x="2387600" y="4845050"/>
          <p14:tracePt t="34051" x="2393950" y="4838700"/>
          <p14:tracePt t="34069" x="2400300" y="4832350"/>
          <p14:tracePt t="34069" x="2400300" y="4826000"/>
          <p14:tracePt t="34086" x="2406650" y="4819650"/>
          <p14:tracePt t="34086" x="2406650" y="4813300"/>
          <p14:tracePt t="34086" x="2413000" y="4806950"/>
          <p14:tracePt t="34106" x="2413000" y="4800600"/>
          <p14:tracePt t="34106" x="2413000" y="4794250"/>
          <p14:tracePt t="34120" x="2419350" y="4781550"/>
          <p14:tracePt t="34135" x="2425700" y="4768850"/>
          <p14:tracePt t="34135" x="2432050" y="4762500"/>
          <p14:tracePt t="34153" x="2432050" y="4756150"/>
          <p14:tracePt t="34153" x="2444750" y="4737100"/>
          <p14:tracePt t="34170" x="2451100" y="4730750"/>
          <p14:tracePt t="34170" x="2457450" y="4718050"/>
          <p14:tracePt t="34186" x="2463800" y="4711700"/>
          <p14:tracePt t="34186" x="2463800" y="4705350"/>
          <p14:tracePt t="34203" x="2470150" y="4692650"/>
          <p14:tracePt t="34203" x="2476500" y="4686300"/>
          <p14:tracePt t="34220" x="2482850" y="4679950"/>
          <p14:tracePt t="34220" x="2489200" y="4667250"/>
          <p14:tracePt t="34237" x="2495550" y="4660900"/>
          <p14:tracePt t="34237" x="2501900" y="4654550"/>
          <p14:tracePt t="34254" x="2508250" y="4648200"/>
          <p14:tracePt t="34254" x="2514600" y="4635500"/>
          <p14:tracePt t="34270" x="2520950" y="4629150"/>
          <p14:tracePt t="34270" x="2527300" y="4622800"/>
          <p14:tracePt t="34270" x="2533650" y="4610100"/>
          <p14:tracePt t="34289" x="2540000" y="4603750"/>
          <p14:tracePt t="34302" x="2552700" y="4591050"/>
          <p14:tracePt t="34302" x="2565400" y="4572000"/>
          <p14:tracePt t="34321" x="2578100" y="4559300"/>
          <p14:tracePt t="34321" x="2584450" y="4552950"/>
          <p14:tracePt t="34337" x="2590800" y="4533900"/>
          <p14:tracePt t="34337" x="2603500" y="4521200"/>
          <p14:tracePt t="34354" x="2622550" y="4508500"/>
          <p14:tracePt t="34354" x="2635250" y="4495800"/>
          <p14:tracePt t="34370" x="2647950" y="4470400"/>
          <p14:tracePt t="34370" x="2667000" y="4451350"/>
          <p14:tracePt t="34387" x="2660650" y="4432300"/>
          <p14:tracePt t="34746" x="3213100" y="5251450"/>
          <p14:tracePt t="34753" x="3200400" y="5270500"/>
          <p14:tracePt t="34753" x="3187700" y="5289550"/>
          <p14:tracePt t="34772" x="3168650" y="5308600"/>
          <p14:tracePt t="34772" x="3155950" y="5334000"/>
          <p14:tracePt t="34789" x="3143250" y="5359400"/>
          <p14:tracePt t="34789" x="3111500" y="5391150"/>
          <p14:tracePt t="34805" x="3105150" y="5403850"/>
          <p14:tracePt t="34805" x="3092450" y="5416550"/>
          <p14:tracePt t="34822" x="3079750" y="5422900"/>
          <p14:tracePt t="34822" x="3067050" y="5435600"/>
          <p14:tracePt t="34839" x="3054350" y="5448300"/>
          <p14:tracePt t="34839" x="3041650" y="5454650"/>
          <p14:tracePt t="34855" x="3028950" y="5467350"/>
          <p14:tracePt t="34855" x="2997200" y="5499100"/>
          <p14:tracePt t="34873" x="2971800" y="5511800"/>
          <p14:tracePt t="34873" x="2952750" y="5530850"/>
          <p14:tracePt t="34889" x="2927350" y="5549900"/>
          <p14:tracePt t="34889" x="2901950" y="5568950"/>
          <p14:tracePt t="34907" x="2876550" y="5581650"/>
          <p14:tracePt t="34907" x="2851150" y="5600700"/>
          <p14:tracePt t="34922" x="2825750" y="5613400"/>
          <p14:tracePt t="34922" x="2806700" y="5626100"/>
          <p14:tracePt t="34922" x="2787650" y="5638800"/>
          <p14:tracePt t="34941" x="2768600" y="5645150"/>
          <p14:tracePt t="34954" x="2749550" y="5657850"/>
          <p14:tracePt t="34954" x="2717800" y="5670550"/>
          <p14:tracePt t="34973" x="2698750" y="5676900"/>
          <p14:tracePt t="34973" x="2679700" y="5676900"/>
          <p14:tracePt t="34989" x="2667000" y="5683250"/>
          <p14:tracePt t="34989" x="2654300" y="5689600"/>
          <p14:tracePt t="35006" x="2635250" y="5695950"/>
          <p14:tracePt t="35006" x="2622550" y="5702300"/>
          <p14:tracePt t="35006" x="2609850" y="5702300"/>
          <p14:tracePt t="35025" x="2597150" y="5708650"/>
          <p14:tracePt t="35038" x="2584450" y="5708650"/>
          <p14:tracePt t="35038" x="2559050" y="5721350"/>
          <p14:tracePt t="35057" x="2546350" y="5721350"/>
          <p14:tracePt t="35057" x="2527300" y="5727700"/>
          <p14:tracePt t="35073" x="2514600" y="5727700"/>
          <p14:tracePt t="35073" x="2501900" y="5727700"/>
          <p14:tracePt t="35089" x="2482850" y="5727700"/>
          <p14:tracePt t="35089" x="2457450" y="5727700"/>
          <p14:tracePt t="35108" x="2438400" y="5734050"/>
          <p14:tracePt t="35108" x="2425700" y="5734050"/>
          <p14:tracePt t="35123" x="2413000" y="5740400"/>
          <p14:tracePt t="35123" x="2400300" y="5746750"/>
          <p14:tracePt t="35140" x="2381250" y="5753100"/>
          <p14:tracePt t="35140" x="2368550" y="5759450"/>
          <p14:tracePt t="35157" x="2349500" y="5765800"/>
          <p14:tracePt t="35157" x="2324100" y="5784850"/>
          <p14:tracePt t="35174" x="2305050" y="5791200"/>
          <p14:tracePt t="35174" x="2292350" y="5797550"/>
          <p14:tracePt t="35190" x="2279650" y="5797550"/>
          <p14:tracePt t="35190" x="2273300" y="5803900"/>
          <p14:tracePt t="35207" x="2266950" y="5797550"/>
          <p14:tracePt t="35222" x="2260600" y="5791200"/>
          <p14:tracePt t="35222" x="2260600" y="5784850"/>
          <p14:tracePt t="35241" x="2266950" y="5778500"/>
          <p14:tracePt t="35241" x="2266950" y="5772150"/>
          <p14:tracePt t="35258" x="2266950" y="5765800"/>
          <p14:tracePt t="35273" x="2260600" y="5759450"/>
          <p14:tracePt t="35288" x="2254250" y="5753100"/>
          <p14:tracePt t="35288" x="2241550" y="5746750"/>
          <p14:tracePt t="35288" x="2228850" y="5740400"/>
          <p14:tracePt t="35310" x="2216150" y="5734050"/>
          <p14:tracePt t="35322" x="2203450" y="5727700"/>
          <p14:tracePt t="35322" x="2171700" y="5715000"/>
          <p14:tracePt t="35341" x="2152650" y="5708650"/>
          <p14:tracePt t="35341" x="2133600" y="5708650"/>
          <p14:tracePt t="35357" x="2114550" y="5708650"/>
          <p14:tracePt t="35357" x="2095500" y="5708650"/>
          <p14:tracePt t="35374" x="2070100" y="5721350"/>
          <p14:tracePt t="35374" x="2044700" y="5727700"/>
          <p14:tracePt t="35390" x="2019300" y="5740400"/>
          <p14:tracePt t="35390" x="1962150" y="5778500"/>
          <p14:tracePt t="35408" x="1930400" y="5791200"/>
          <p14:tracePt t="35408" x="1905000" y="5810250"/>
          <p14:tracePt t="35424" x="1879600" y="5829300"/>
          <p14:tracePt t="35424" x="1854200" y="5842000"/>
          <p14:tracePt t="35441" x="1835150" y="5854700"/>
          <p14:tracePt t="35441" x="1816100" y="5861050"/>
          <p14:tracePt t="35458" x="1809750" y="5867400"/>
          <p14:tracePt t="35473" x="1822450" y="5854700"/>
          <p14:tracePt t="35489" x="1847850" y="5842000"/>
          <p14:tracePt t="35489" x="1873250" y="5822950"/>
          <p14:tracePt t="35509" x="1905000" y="5797550"/>
          <p14:tracePt t="35509" x="2006600" y="5727700"/>
          <p14:tracePt t="35525" x="2070100" y="5676900"/>
          <p14:tracePt t="35525" x="2139950" y="5619750"/>
          <p14:tracePt t="35541" x="2228850" y="5549900"/>
          <p14:tracePt t="35541" x="2324100" y="5467350"/>
          <p14:tracePt t="35559" x="2438400" y="5378450"/>
          <p14:tracePt t="35559" x="2565400" y="5283200"/>
          <p14:tracePt t="35574" x="2698750" y="5175250"/>
          <p14:tracePt t="35574" x="2838450" y="5067300"/>
          <p14:tracePt t="35574" x="2997200" y="4953000"/>
          <p14:tracePt t="35594" x="3162300" y="4832350"/>
          <p14:tracePt t="35606" x="3333750" y="4705350"/>
          <p14:tracePt t="35606" x="3727450" y="4445000"/>
          <p14:tracePt t="35625" x="3924300" y="4298950"/>
          <p14:tracePt t="35625" x="4133850" y="4146550"/>
          <p14:tracePt t="35642" x="4356100" y="3987800"/>
          <p14:tracePt t="35642" x="4584700" y="3822700"/>
          <p14:tracePt t="35642" x="4826000" y="3651250"/>
          <p14:tracePt t="35661" x="5080000" y="3473450"/>
          <p14:tracePt t="35673" x="5346700" y="3295650"/>
          <p14:tracePt t="35673" x="5575300" y="3117850"/>
          <p14:tracePt t="35673" x="5829300" y="2933700"/>
          <p14:tracePt t="35694" x="6076950" y="2762250"/>
          <p14:tracePt t="35694" x="6324600" y="2597150"/>
          <p14:tracePt t="35709" x="6578600" y="2432050"/>
          <p14:tracePt t="35709" x="6800850" y="2279650"/>
          <p14:tracePt t="35725" x="7016750" y="2127250"/>
          <p14:tracePt t="35725" x="7232650" y="1987550"/>
          <p14:tracePt t="35742" x="7448550" y="1854200"/>
          <p14:tracePt t="35742" x="7651750" y="1733550"/>
          <p14:tracePt t="35742" x="7848600" y="1612900"/>
          <p14:tracePt t="35762" x="8045450" y="1498600"/>
          <p14:tracePt t="35762" x="8204200" y="1384300"/>
          <p14:tracePt t="35775" x="8382000" y="1270000"/>
          <p14:tracePt t="36866" x="3600450" y="4730750"/>
          <p14:tracePt t="36913" x="3600450" y="4737100"/>
          <p14:tracePt t="36929" x="3606800" y="4749800"/>
          <p14:tracePt t="36941" x="3613150" y="4756150"/>
          <p14:tracePt t="36957" x="3613150" y="4762500"/>
          <p14:tracePt t="36973" x="3613150" y="4768850"/>
          <p14:tracePt t="36982" x="3613150" y="4775200"/>
          <p14:tracePt t="36994" x="3613150" y="4787900"/>
          <p14:tracePt t="37011" x="3606800" y="4794250"/>
          <p14:tracePt t="37028" x="3606800" y="4806950"/>
          <p14:tracePt t="37045" x="3600450" y="4813300"/>
          <p14:tracePt t="37085" x="3594100" y="4819650"/>
          <p14:tracePt t="37094" x="3587750" y="4826000"/>
          <p14:tracePt t="37105" x="3581400" y="4826000"/>
          <p14:tracePt t="37114" x="3575050" y="4832350"/>
          <p14:tracePt t="37114" x="3568700" y="4838700"/>
          <p14:tracePt t="37130" x="3562350" y="4838700"/>
          <p14:tracePt t="37130" x="3549650" y="4845050"/>
          <p14:tracePt t="37147" x="3543300" y="4851400"/>
          <p14:tracePt t="37147" x="3530600" y="4857750"/>
          <p14:tracePt t="37147" x="3524250" y="4864100"/>
          <p14:tracePt t="37166" x="3511550" y="4870450"/>
          <p14:tracePt t="37178" x="3505200" y="4870450"/>
          <p14:tracePt t="37178" x="3486150" y="4883150"/>
          <p14:tracePt t="37198" x="3479800" y="4883150"/>
          <p14:tracePt t="37198" x="3473450" y="4883150"/>
          <p14:tracePt t="37214" x="3467100" y="4883150"/>
          <p14:tracePt t="37214" x="3460750" y="4895850"/>
          <p14:tracePt t="37230" x="3454400" y="4895850"/>
          <p14:tracePt t="37230" x="3448050" y="4895850"/>
          <p14:tracePt t="37230" x="3441700" y="4895850"/>
          <p14:tracePt t="37250" x="3435350" y="4902200"/>
          <p14:tracePt t="37262" x="3429000" y="4902200"/>
          <p14:tracePt t="37262" x="3422650" y="4908550"/>
          <p14:tracePt t="37282" x="3416300" y="4914900"/>
          <p14:tracePt t="37282" x="3403600" y="4914900"/>
          <p14:tracePt t="37298" x="3397250" y="4921250"/>
          <p14:tracePt t="37298" x="3390900" y="4933950"/>
          <p14:tracePt t="37314" x="3384550" y="4940300"/>
          <p14:tracePt t="37314" x="3371850" y="4946650"/>
          <p14:tracePt t="37331" x="3365500" y="4953000"/>
          <p14:tracePt t="37331" x="3340100" y="4978400"/>
          <p14:tracePt t="37348" x="3327400" y="4997450"/>
          <p14:tracePt t="37348" x="3308350" y="5016500"/>
          <p14:tracePt t="37365" x="3295650" y="5029200"/>
          <p14:tracePt t="37365" x="3276600" y="5048250"/>
          <p14:tracePt t="37381" x="3251200" y="5067300"/>
          <p14:tracePt t="37678" x="2089150" y="6197600"/>
          <p14:tracePt t="37721" x="2095500" y="6184900"/>
          <p14:tracePt t="37737" x="2095500" y="6172200"/>
          <p14:tracePt t="37753" x="2101850" y="6165850"/>
          <p14:tracePt t="37761" x="2108200" y="6159500"/>
          <p14:tracePt t="37769" x="2114550" y="6146800"/>
          <p14:tracePt t="37781" x="2120900" y="6140450"/>
          <p14:tracePt t="37781" x="2120900" y="6134100"/>
          <p14:tracePt t="37799" x="2127250" y="6121400"/>
          <p14:tracePt t="37799" x="2133600" y="6115050"/>
          <p14:tracePt t="37816" x="2133600" y="6108700"/>
          <p14:tracePt t="37830" x="2139950" y="6102350"/>
          <p14:tracePt t="37850" x="2146300" y="6102350"/>
          <p14:tracePt t="37866" x="2152650" y="6102350"/>
          <p14:tracePt t="37889" x="2152650" y="6108700"/>
          <p14:tracePt t="37910" x="2152650" y="6102350"/>
          <p14:tracePt t="37961" x="2152650" y="6096000"/>
          <p14:tracePt t="37977" x="2159000" y="6096000"/>
          <p14:tracePt t="38010" x="2159000" y="6089650"/>
          <p14:tracePt t="38029" x="2165350" y="6083300"/>
          <p14:tracePt t="38045" x="2165350" y="6076950"/>
          <p14:tracePt t="38053" x="2171700" y="6070600"/>
          <p14:tracePt t="38065" x="2178050" y="6057900"/>
          <p14:tracePt t="38082" x="2178050" y="6051550"/>
          <p14:tracePt t="38101" x="2184400" y="6045200"/>
          <p14:tracePt t="38115" x="2197100" y="6038850"/>
          <p14:tracePt t="38115" x="2203450" y="6032500"/>
          <p14:tracePt t="38134" x="2209800" y="6019800"/>
          <p14:tracePt t="38149" x="2216150" y="6019800"/>
          <p14:tracePt t="38165" x="2216150" y="6013450"/>
          <p14:tracePt t="38182" x="2222500" y="6013450"/>
          <p14:tracePt t="38199" x="2222500" y="6000750"/>
          <p14:tracePt t="38225" x="2222500" y="6007100"/>
          <p14:tracePt t="38261" x="2216150" y="6013450"/>
          <p14:tracePt t="38301" x="2209800" y="6013450"/>
          <p14:tracePt t="38353" x="2209800" y="6007100"/>
          <p14:tracePt t="38465" x="2216150" y="6000750"/>
          <p14:tracePt t="38501" x="2222500" y="5994400"/>
          <p14:tracePt t="38509" x="2228850" y="5994400"/>
          <p14:tracePt t="38518" x="2235200" y="5988050"/>
          <p14:tracePt t="38518" x="2254250" y="5981700"/>
          <p14:tracePt t="38535" x="2266950" y="5962650"/>
          <p14:tracePt t="38535" x="2292350" y="5943600"/>
          <p14:tracePt t="38535" x="2330450" y="5924550"/>
          <p14:tracePt t="38555" x="2368550" y="5886450"/>
          <p14:tracePt t="38567" x="2419350" y="5848350"/>
          <p14:tracePt t="38567" x="2546350" y="5727700"/>
          <p14:tracePt t="38585" x="2628900" y="5651500"/>
          <p14:tracePt t="38585" x="2724150" y="5562600"/>
          <p14:tracePt t="38603" x="2825750" y="5467350"/>
          <p14:tracePt t="38603" x="2933700" y="5353050"/>
          <p14:tracePt t="38618" x="3048000" y="5232400"/>
          <p14:tracePt t="39030" x="7874000" y="1066800"/>
          <p14:tracePt t="39065" x="7867650" y="1066800"/>
          <p14:tracePt t="39081" x="7861300" y="1073150"/>
          <p14:tracePt t="39097" x="7854950" y="1079500"/>
          <p14:tracePt t="39114" x="7848600" y="1079500"/>
          <p14:tracePt t="39118" x="7848600" y="1073150"/>
          <p14:tracePt t="39118" x="7848600" y="1092200"/>
          <p14:tracePt t="39137" x="7842250" y="1085850"/>
          <p14:tracePt t="39137" x="7835900" y="1079500"/>
          <p14:tracePt t="39154" x="7829550" y="1079500"/>
          <p14:tracePt t="39169" x="7823200" y="1079500"/>
          <p14:tracePt t="39169" x="7823200" y="1085850"/>
          <p14:tracePt t="39187" x="7816850" y="1085850"/>
          <p14:tracePt t="39202" x="7810500" y="1092200"/>
          <p14:tracePt t="39225" x="7810500" y="1085850"/>
          <p14:tracePt t="39261" x="7810500" y="1092200"/>
          <p14:tracePt t="39285" x="7810500" y="1104900"/>
          <p14:tracePt t="39305" x="7810500" y="1111250"/>
          <p14:tracePt t="39321" x="7810500" y="1117600"/>
          <p14:tracePt t="39330" x="7810500" y="1123950"/>
          <p14:tracePt t="39338" x="7810500" y="1136650"/>
          <p14:tracePt t="39338" x="7810500" y="1149350"/>
          <p14:tracePt t="39355" x="7810500" y="1162050"/>
          <p14:tracePt t="39355" x="7816850" y="1174750"/>
          <p14:tracePt t="39371" x="7816850" y="1193800"/>
          <p14:tracePt t="39371" x="7823200" y="1200150"/>
          <p14:tracePt t="39371" x="7829550" y="1212850"/>
          <p14:tracePt t="39390" x="7829550" y="1225550"/>
          <p14:tracePt t="39403" x="7835900" y="1238250"/>
          <p14:tracePt t="39403" x="7842250" y="1257300"/>
          <p14:tracePt t="39421" x="7842250" y="1270000"/>
          <p14:tracePt t="39421" x="7842250" y="1282700"/>
          <p14:tracePt t="39438" x="7842250" y="1295400"/>
          <p14:tracePt t="39438" x="7842250" y="1301750"/>
          <p14:tracePt t="39455" x="7842250" y="1314450"/>
          <p14:tracePt t="39455" x="7835900" y="1327150"/>
          <p14:tracePt t="39455" x="7835900" y="1333500"/>
          <p14:tracePt t="39474" x="7829550" y="1346200"/>
          <p14:tracePt t="39474" x="7823200" y="1352550"/>
          <p14:tracePt t="39488" x="7816850" y="1358900"/>
          <p14:tracePt t="39488" x="7810500" y="1365250"/>
          <p14:tracePt t="39505" x="7797800" y="1371600"/>
          <p14:tracePt t="44788" x="3416300" y="5022850"/>
          <p14:tracePt t="45171" x="3422650" y="5016500"/>
          <p14:tracePt t="45183" x="3429000" y="5016500"/>
          <p14:tracePt t="45199" x="3441700" y="5010150"/>
          <p14:tracePt t="45215" x="3448050" y="5010150"/>
          <p14:tracePt t="45231" x="3454400" y="5003800"/>
          <p14:tracePt t="45240" x="3467100" y="4997450"/>
          <p14:tracePt t="45240" x="3479800" y="5003800"/>
          <p14:tracePt t="45259" x="3492500" y="5010150"/>
          <p14:tracePt t="45259" x="3498850" y="5010150"/>
          <p14:tracePt t="45275" x="3505200" y="5010150"/>
          <p14:tracePt t="45290" x="3517900" y="5016500"/>
          <p14:tracePt t="45290" x="3524250" y="5022850"/>
          <p14:tracePt t="45308" x="3536950" y="5029200"/>
          <p14:tracePt t="45308" x="3549650" y="5029200"/>
          <p14:tracePt t="45326" x="3562350" y="5022850"/>
          <p14:tracePt t="45340" x="3575050" y="5029200"/>
          <p14:tracePt t="45357" x="3587750" y="5022850"/>
          <p14:tracePt t="45373" x="3606800" y="5022850"/>
          <p14:tracePt t="45373" x="3619500" y="5022850"/>
          <p14:tracePt t="45392" x="3638550" y="5010150"/>
          <p14:tracePt t="45407" x="3371850" y="4813300"/>
          <p14:tracePt t="45955" x="3365500" y="4819650"/>
          <p14:tracePt t="45963" x="3365500" y="4832350"/>
          <p14:tracePt t="45976" x="3359150" y="4845050"/>
          <p14:tracePt t="45976" x="3352800" y="4876800"/>
          <p14:tracePt t="45994" x="3352800" y="4895850"/>
          <p14:tracePt t="45994" x="3346450" y="4914900"/>
          <p14:tracePt t="46012" x="3346450" y="4933950"/>
          <p14:tracePt t="46012" x="3346450" y="4959350"/>
          <p14:tracePt t="46028" x="3340100" y="4972050"/>
          <p14:tracePt t="46028" x="3340100" y="4991100"/>
          <p14:tracePt t="46044" x="3340100" y="5003800"/>
          <p14:tracePt t="46044" x="3340100" y="5035550"/>
          <p14:tracePt t="46063" x="3340100" y="5048250"/>
          <p14:tracePt t="46063" x="3346450" y="5060950"/>
          <p14:tracePt t="46078" x="3346450" y="5067300"/>
          <p14:tracePt t="46078" x="3346450" y="5080000"/>
          <p14:tracePt t="46095" x="3346450" y="5086350"/>
          <p14:tracePt t="46095" x="3352800" y="5105400"/>
          <p14:tracePt t="46113" x="3352800" y="5111750"/>
          <p14:tracePt t="46127" x="3359150" y="5118100"/>
          <p14:tracePt t="46143" x="3365500" y="5118100"/>
          <p14:tracePt t="46160" x="3371850" y="5111750"/>
          <p14:tracePt t="46176" x="3371850" y="5105400"/>
          <p14:tracePt t="46176" x="3384550" y="5092700"/>
          <p14:tracePt t="46196" x="3384550" y="5086350"/>
          <p14:tracePt t="46196" x="3390900" y="5080000"/>
          <p14:tracePt t="46213" x="3397250" y="5067300"/>
          <p14:tracePt t="46213" x="3403600" y="5060950"/>
          <p14:tracePt t="46228" x="3409950" y="5048250"/>
          <p14:tracePt t="46243" x="3416300" y="5035550"/>
          <p14:tracePt t="46243" x="3422650" y="5029200"/>
          <p14:tracePt t="46263" x="3429000" y="5016500"/>
          <p14:tracePt t="46280" x="3422650" y="5022850"/>
          <p14:tracePt t="46323" x="3416300" y="5029200"/>
          <p14:tracePt t="46339" x="3409950" y="5035550"/>
          <p14:tracePt t="46351" x="3403600" y="5041900"/>
          <p14:tracePt t="46367" x="3390900" y="5041900"/>
          <p14:tracePt t="46383" x="3390900" y="5048250"/>
          <p14:tracePt t="46399" x="3384550" y="5048250"/>
          <p14:tracePt t="46419" x="3384550" y="5041900"/>
          <p14:tracePt t="46459" x="3384550" y="5035550"/>
          <p14:tracePt t="46471" x="3390900" y="5022850"/>
          <p14:tracePt t="46480" x="3397250" y="5016500"/>
          <p14:tracePt t="46480" x="3409950" y="4997450"/>
          <p14:tracePt t="46496" x="3422650" y="4978400"/>
          <p14:tracePt t="46496" x="3441700" y="4946650"/>
          <p14:tracePt t="46513" x="3467100" y="4914900"/>
          <p14:tracePt t="46513" x="3498850" y="4870450"/>
          <p14:tracePt t="46513" x="3536950" y="4819650"/>
          <p14:tracePt t="46531" x="3581400" y="4756150"/>
          <p14:tracePt t="46544" x="3632200" y="4686300"/>
          <p14:tracePt t="46544" x="3759200" y="4527550"/>
          <p14:tracePt t="46563" x="3835400" y="4432300"/>
          <p14:tracePt t="46563" x="3911600" y="4330700"/>
          <p14:tracePt t="46581" x="3994150" y="4229100"/>
          <p14:tracePt t="47836" x="3333750" y="5168900"/>
          <p14:tracePt t="47857" x="3327400" y="5168900"/>
          <p14:tracePt t="47872" x="3321050" y="5162550"/>
          <p14:tracePt t="47887" x="3314700" y="5156200"/>
          <p14:tracePt t="47903" x="3314700" y="5149850"/>
          <p14:tracePt t="47908" x="3314700" y="5143500"/>
          <p14:tracePt t="47916" x="3314700" y="5130800"/>
          <p14:tracePt t="47916" x="3321050" y="5124450"/>
          <p14:tracePt t="47934" x="3321050" y="5118100"/>
          <p14:tracePt t="47949" x="3327400" y="5105400"/>
          <p14:tracePt t="47949" x="3333750" y="5092700"/>
          <p14:tracePt t="47968" x="3333750" y="5086350"/>
          <p14:tracePt t="47992" x="3327400" y="5086350"/>
          <p14:tracePt t="48007" x="3321050" y="5086350"/>
          <p14:tracePt t="48024" x="3314700" y="5086350"/>
          <p14:tracePt t="48033" x="3308350" y="5086350"/>
          <p14:tracePt t="48033" x="3295650" y="5086350"/>
          <p14:tracePt t="48052" x="3282950" y="5086350"/>
          <p14:tracePt t="48052" x="3276600" y="5086350"/>
          <p14:tracePt t="48069" x="3270250" y="5086350"/>
          <p14:tracePt t="48069" x="3263900" y="5086350"/>
          <p14:tracePt t="48085" x="3257550" y="5092700"/>
          <p14:tracePt t="48085" x="3244850" y="5099050"/>
          <p14:tracePt t="48085" x="3238500" y="5099050"/>
          <p14:tracePt t="48105" x="3232150" y="5099050"/>
          <p14:tracePt t="48117" x="3225800" y="5105400"/>
          <p14:tracePt t="48117" x="3206750" y="5111750"/>
          <p14:tracePt t="48137" x="3200400" y="5111750"/>
          <p14:tracePt t="48137" x="3187700" y="5111750"/>
          <p14:tracePt t="48152" x="3181350" y="5111750"/>
          <p14:tracePt t="48152" x="3175000" y="5118100"/>
          <p14:tracePt t="48169" x="3162300" y="5118100"/>
          <p14:tracePt t="48169" x="3149600" y="5118100"/>
          <p14:tracePt t="48169" x="3136900" y="5118100"/>
          <p14:tracePt t="48188" x="3130550" y="5124450"/>
          <p14:tracePt t="48200" x="3117850" y="5124450"/>
          <p14:tracePt t="48200" x="3092450" y="5130800"/>
          <p14:tracePt t="48218" x="3086100" y="5137150"/>
          <p14:tracePt t="48218" x="3073400" y="5143500"/>
          <p14:tracePt t="48235" x="3060700" y="5149850"/>
          <p14:tracePt t="48235" x="3048000" y="5156200"/>
          <p14:tracePt t="48252" x="3035300" y="5162550"/>
          <p14:tracePt t="48252" x="3003550" y="5187950"/>
          <p14:tracePt t="48269" x="2984500" y="5207000"/>
          <p14:tracePt t="48269" x="2965450" y="5226050"/>
          <p14:tracePt t="48285" x="2940050" y="5245100"/>
          <p14:tracePt t="48285" x="2921000" y="5270500"/>
          <p14:tracePt t="48302" x="2889250" y="5289550"/>
          <p14:tracePt t="48302" x="2863850" y="5314950"/>
          <p14:tracePt t="48319" x="2832100" y="5308600"/>
          <p14:tracePt t="48319" x="2794000" y="5340350"/>
          <p14:tracePt t="48336" x="2762250" y="5372100"/>
          <p14:tracePt t="48336" x="2724150" y="5403850"/>
          <p14:tracePt t="48353" x="2692400" y="5441950"/>
          <p14:tracePt t="48353" x="2660650" y="5473700"/>
          <p14:tracePt t="48369" x="2628900" y="5518150"/>
          <p14:tracePt t="48369" x="2597150" y="5556250"/>
          <p14:tracePt t="48369" x="2578100" y="5626100"/>
          <p14:tracePt t="48388" x="2559050" y="5657850"/>
          <p14:tracePt t="48401" x="2540000" y="5689600"/>
          <p14:tracePt t="48401" x="2508250" y="5765800"/>
          <p14:tracePt t="48420" x="2489200" y="5797550"/>
          <p14:tracePt t="48420" x="2476500" y="5829300"/>
          <p14:tracePt t="48437" x="2463800" y="5861050"/>
          <p14:tracePt t="48437" x="2457450" y="5892800"/>
          <p14:tracePt t="48453" x="2444750" y="5918200"/>
          <p14:tracePt t="48453" x="2438400" y="5943600"/>
          <p14:tracePt t="48453" x="2432050" y="5962650"/>
          <p14:tracePt t="48472" x="2425700" y="5981700"/>
          <p14:tracePt t="48484" x="2419350" y="6000750"/>
          <p14:tracePt t="48484" x="2413000" y="6026150"/>
          <p14:tracePt t="48505" x="2413000" y="6032500"/>
          <p14:tracePt t="48505" x="2413000" y="6038850"/>
          <p14:tracePt t="48520" x="2413000" y="6045200"/>
          <p14:tracePt t="48535" x="2425700" y="6038850"/>
          <p14:tracePt t="48567" x="2425700" y="6032500"/>
          <p14:tracePt t="48576" x="2432050" y="6026150"/>
          <p14:tracePt t="48585" x="2432050" y="6019800"/>
          <p14:tracePt t="48585" x="2438400" y="6019800"/>
          <p14:tracePt t="48604" x="2444750" y="6013450"/>
          <p14:tracePt t="48618" x="2451100" y="6007100"/>
          <p14:tracePt t="48618" x="2457450" y="6000750"/>
          <p14:tracePt t="48637" x="2463800" y="6000750"/>
          <p14:tracePt t="48652" x="2470150" y="5994400"/>
          <p14:tracePt t="48704" x="2470150" y="5988050"/>
          <p14:tracePt t="48735" x="2476500" y="5981700"/>
          <p14:tracePt t="48771" x="2476500" y="5975350"/>
          <p14:tracePt t="48803" x="2476500" y="5969000"/>
          <p14:tracePt t="48839" x="2470150" y="5975350"/>
          <p14:tracePt t="48935" x="2470150" y="5981700"/>
          <p14:tracePt t="48951" x="2470150" y="5975350"/>
          <p14:tracePt t="48975" x="2470150" y="5969000"/>
          <p14:tracePt t="49012" x="2476500" y="5969000"/>
          <p14:tracePt t="49035" x="2476500" y="5975350"/>
          <p14:tracePt t="49063" x="2476500" y="5981700"/>
          <p14:tracePt t="49168" x="2476500" y="5975350"/>
          <p14:tracePt t="49235" x="2476500" y="5969000"/>
          <p14:tracePt t="49252" x="2476500" y="5975350"/>
          <p14:tracePt t="49284" x="2476500" y="5981700"/>
          <p14:tracePt t="49304" x="2476500" y="5988050"/>
          <p14:tracePt t="49440" x="2470150" y="5994400"/>
          <p14:tracePt t="49468" x="2463800" y="6000750"/>
          <p14:tracePt t="49484" x="2457450" y="6007100"/>
          <p14:tracePt t="49500" x="2457450" y="6013450"/>
          <p14:tracePt t="49508" x="2451100" y="6007100"/>
          <p14:tracePt t="49536" x="2451100" y="6013450"/>
          <p14:tracePt t="49576" x="2451100" y="6019800"/>
          <p14:tracePt t="49597" x="2444750" y="6019800"/>
          <p14:tracePt t="49680" x="2444750" y="6026150"/>
          <p14:tracePt t="49696" x="2432050" y="6038850"/>
          <p14:tracePt t="49708" x="2432050" y="6045200"/>
          <p14:tracePt t="49732" x="2425700" y="6045200"/>
          <p14:tracePt t="49748" x="2425700" y="6051550"/>
          <p14:tracePt t="49800" x="2419350" y="6057900"/>
          <p14:tracePt t="49860" x="2419350" y="6064250"/>
          <p14:tracePt t="49904" x="2425700" y="6064250"/>
          <p14:tracePt t="49920" x="2432050" y="6057900"/>
          <p14:tracePt t="49988" x="2438400" y="6051550"/>
          <p14:tracePt t="50056" x="2444750" y="6051550"/>
          <p14:tracePt t="50092" x="2451100" y="6038850"/>
          <p14:tracePt t="50124" x="2457450" y="6038850"/>
          <p14:tracePt t="50136" x="2463800" y="6038850"/>
          <p14:tracePt t="50152" x="2470150" y="6038850"/>
          <p14:tracePt t="50161" x="2476500" y="6032500"/>
          <p14:tracePt t="50174" x="2482850" y="6032500"/>
          <p14:tracePt t="50174" x="2501900" y="6019800"/>
          <p14:tracePt t="50192" x="2508250" y="6013450"/>
          <p14:tracePt t="50192" x="2520950" y="6000750"/>
          <p14:tracePt t="50209" x="2533650" y="5994400"/>
          <p14:tracePt t="50209" x="2546350" y="5981700"/>
          <p14:tracePt t="50225" x="2559050" y="5975350"/>
          <p14:tracePt t="50225" x="2571750" y="5962650"/>
          <p14:tracePt t="50225" x="2584450" y="5949950"/>
          <p14:tracePt t="50245" x="2597150" y="5943600"/>
          <p14:tracePt t="50245" x="2609850" y="5930900"/>
          <p14:tracePt t="50259" x="2622550" y="5924550"/>
          <p14:tracePt t="50259" x="2635250" y="5918200"/>
          <p14:tracePt t="50276" x="2641600" y="5911850"/>
          <p14:tracePt t="50276" x="2654300" y="5905500"/>
          <p14:tracePt t="50293" x="2660650" y="5899150"/>
          <p14:tracePt t="50308" x="2667000" y="5899150"/>
          <p14:tracePt t="50324" x="2660650" y="5899150"/>
          <p14:tracePt t="50376" x="2667000" y="5899150"/>
          <p14:tracePt t="50468" x="2673350" y="5899150"/>
          <p14:tracePt t="50484" x="2679700" y="5899150"/>
          <p14:tracePt t="50496" x="2686050" y="5899150"/>
          <p14:tracePt t="50508" x="2698750" y="5899150"/>
          <p14:tracePt t="50508" x="2705100" y="5905500"/>
          <p14:tracePt t="50508" x="2717800" y="5918200"/>
          <p14:tracePt t="50529" x="2730500" y="5918200"/>
          <p14:tracePt t="50542" x="2743200" y="5930900"/>
          <p14:tracePt t="50542" x="2768600" y="5949950"/>
          <p14:tracePt t="50560" x="2781300" y="5956300"/>
          <p14:tracePt t="50560" x="2800350" y="5969000"/>
          <p14:tracePt t="50577" x="2813050" y="5981700"/>
          <p14:tracePt t="50577" x="2825750" y="5988050"/>
          <p14:tracePt t="50594" x="2838450" y="6000750"/>
          <p14:tracePt t="50594" x="2870200" y="6019800"/>
          <p14:tracePt t="50612" x="2882900" y="6032500"/>
          <p14:tracePt t="50612" x="2895600" y="6045200"/>
          <p14:tracePt t="50627" x="2908300" y="6051550"/>
          <p14:tracePt t="50627" x="2921000" y="6064250"/>
          <p14:tracePt t="50643" x="2933700" y="6076950"/>
          <p14:tracePt t="50643" x="2940050" y="6083300"/>
          <p14:tracePt t="50660" x="2952750" y="6096000"/>
          <p14:tracePt t="50660" x="2971800" y="6108700"/>
          <p14:tracePt t="50677" x="2978150" y="6115050"/>
          <p14:tracePt t="50677" x="2984500" y="6121400"/>
          <p14:tracePt t="50694" x="2984500" y="6127750"/>
          <p14:tracePt t="50694" x="2990850" y="6134100"/>
          <p14:tracePt t="50711" x="2997200" y="6140450"/>
          <p14:tracePt t="50726" x="3003550" y="6153150"/>
          <p14:tracePt t="50726" x="3003550" y="6159500"/>
          <p14:tracePt t="50745" x="3009900" y="6165850"/>
          <p14:tracePt t="50759" x="3003550" y="6159500"/>
          <p14:tracePt t="50836" x="3003550" y="6153150"/>
          <p14:tracePt t="50856" x="3003550" y="6140450"/>
          <p14:tracePt t="50888" x="2997200" y="6134100"/>
          <p14:tracePt t="50904" x="2997200" y="6127750"/>
          <p14:tracePt t="50916" x="2997200" y="6121400"/>
          <p14:tracePt t="50926" x="2997200" y="6115050"/>
          <p14:tracePt t="50943" x="2997200" y="6108700"/>
          <p14:tracePt t="50960" x="2990850" y="6102350"/>
          <p14:tracePt t="50960" x="2990850" y="6096000"/>
          <p14:tracePt t="50978" x="2990850" y="6089650"/>
          <p14:tracePt t="50978" x="2990850" y="6083300"/>
          <p14:tracePt t="50995" x="2984500" y="6076950"/>
          <p14:tracePt t="51010" x="2984500" y="6070600"/>
          <p14:tracePt t="51027" x="2978150" y="6064250"/>
          <p14:tracePt t="51027" x="2978150" y="6057900"/>
          <p14:tracePt t="51045" x="2971800" y="6051550"/>
          <p14:tracePt t="51060" x="2965450" y="6045200"/>
          <p14:tracePt t="51077" x="2965450" y="6038850"/>
          <p14:tracePt t="51093" x="2959100" y="6032500"/>
          <p14:tracePt t="51093" x="2952750" y="6026150"/>
          <p14:tracePt t="51114" x="2946400" y="6019800"/>
          <p14:tracePt t="51129" x="2940050" y="6013450"/>
          <p14:tracePt t="51144" x="2933700" y="6007100"/>
          <p14:tracePt t="51161" x="2927350" y="6007100"/>
          <p14:tracePt t="51177" x="2921000" y="6000750"/>
          <p14:tracePt t="51177" x="2908300" y="6000750"/>
          <p14:tracePt t="51198" x="2901950" y="5994400"/>
          <p14:tracePt t="51198" x="2895600" y="5994400"/>
          <p14:tracePt t="51214" x="2889250" y="5988050"/>
          <p14:tracePt t="51214" x="2882900" y="5988050"/>
          <p14:tracePt t="51229" x="2876550" y="5988050"/>
          <p14:tracePt t="51229" x="2863850" y="5988050"/>
          <p14:tracePt t="51246" x="2851150" y="5988050"/>
          <p14:tracePt t="51261" x="2844800" y="5988050"/>
          <p14:tracePt t="51261" x="2832100" y="5988050"/>
          <p14:tracePt t="51280" x="2825750" y="5988050"/>
          <p14:tracePt t="51280" x="2819400" y="5988050"/>
          <p14:tracePt t="51296" x="2806700" y="5988050"/>
          <p14:tracePt t="51296" x="2800350" y="5994400"/>
          <p14:tracePt t="51313" x="2794000" y="5994400"/>
          <p14:tracePt t="51313" x="2781300" y="6000750"/>
          <p14:tracePt t="51330" x="2774950" y="6000750"/>
          <p14:tracePt t="51330" x="2768600" y="6007100"/>
          <p14:tracePt t="51346" x="2762250" y="6007100"/>
          <p14:tracePt t="51362" x="2755900" y="6013450"/>
          <p14:tracePt t="51379" x="2749550" y="6019800"/>
          <p14:tracePt t="51379" x="2736850" y="6026150"/>
          <p14:tracePt t="51396" x="2736850" y="6032500"/>
          <p14:tracePt t="51413" x="2730500" y="6038850"/>
          <p14:tracePt t="51428" x="2730500" y="6045200"/>
          <p14:tracePt t="51456" x="2724150" y="6051550"/>
          <p14:tracePt t="51481" x="2717800" y="6057900"/>
          <p14:tracePt t="51497" x="2717800" y="6064250"/>
          <p14:tracePt t="51516" x="2717800" y="6070600"/>
          <p14:tracePt t="51568" x="2717800" y="6064250"/>
          <p14:tracePt t="51592" x="2711450" y="6064250"/>
          <p14:tracePt t="51688" x="2705100" y="6064250"/>
          <p14:tracePt t="51712" x="2698750" y="6070600"/>
          <p14:tracePt t="51728" x="2692400" y="6070600"/>
          <p14:tracePt t="51748" x="2686050" y="6076950"/>
          <p14:tracePt t="51772" x="2679700" y="6076950"/>
          <p14:tracePt t="51876" x="2686050" y="6076950"/>
          <p14:tracePt t="51977" x="2686050" y="6083300"/>
          <p14:tracePt t="52004" x="2686050" y="6076950"/>
          <p14:tracePt t="52045" x="2679700" y="6076950"/>
          <p14:tracePt t="52096" x="2673350" y="6083300"/>
          <p14:tracePt t="52108" x="2667000" y="6089650"/>
          <p14:tracePt t="52124" x="2654300" y="6096000"/>
          <p14:tracePt t="52140" x="2654300" y="6102350"/>
          <p14:tracePt t="52149" x="2647950" y="6102350"/>
          <p14:tracePt t="52149" x="2641600" y="6102350"/>
          <p14:tracePt t="52166" x="2635250" y="6108700"/>
          <p14:tracePt t="52166" x="2628900" y="6108700"/>
          <p14:tracePt t="52166" x="2622550" y="6108700"/>
          <p14:tracePt t="52185" x="2616200" y="6115050"/>
          <p14:tracePt t="52197" x="2609850" y="6108700"/>
          <p14:tracePt t="52214" x="2603500" y="6108700"/>
          <p14:tracePt t="52231" x="2609850" y="6108700"/>
          <p14:tracePt t="52252" x="2616200" y="6108700"/>
          <p14:tracePt t="52284" x="2616200" y="6102350"/>
          <p14:tracePt t="52296" x="2616200" y="6096000"/>
          <p14:tracePt t="52305" x="2622550" y="6089650"/>
          <p14:tracePt t="52344" x="2616200" y="6089650"/>
          <p14:tracePt t="52396" x="2609850" y="6096000"/>
          <p14:tracePt t="52417" x="2603500" y="6096000"/>
          <p14:tracePt t="52432" x="2597150" y="6102350"/>
          <p14:tracePt t="52448" x="2584450" y="6102350"/>
          <p14:tracePt t="52464" x="2578100" y="6108700"/>
          <p14:tracePt t="52476" x="2571750" y="6115050"/>
          <p14:tracePt t="52485" x="2565400" y="6121400"/>
          <p14:tracePt t="52498" x="2559050" y="6127750"/>
          <p14:tracePt t="52498" x="2546350" y="6146800"/>
          <p14:tracePt t="52517" x="2540000" y="6153150"/>
          <p14:tracePt t="52517" x="2533650" y="6153150"/>
          <p14:tracePt t="52534" x="2520950" y="6165850"/>
          <p14:tracePt t="52534" x="2514600" y="6165850"/>
          <p14:tracePt t="52550" x="2514600" y="6172200"/>
          <p14:tracePt t="52550" x="2508250" y="6172200"/>
          <p14:tracePt t="52568" x="2501900" y="6172200"/>
          <p14:tracePt t="52582" x="2495550" y="6178550"/>
          <p14:tracePt t="52599" x="2489200" y="6172200"/>
          <p14:tracePt t="52615" x="2482850" y="6165850"/>
          <p14:tracePt t="52644" x="2482850" y="6159500"/>
          <p14:tracePt t="52657" x="2489200" y="6153150"/>
          <p14:tracePt t="52681" x="2495550" y="6153150"/>
          <p14:tracePt t="52777" x="2501900" y="6146800"/>
          <p14:tracePt t="52800" x="2501900" y="6140450"/>
          <p14:tracePt t="52824" x="2501900" y="6134100"/>
          <p14:tracePt t="52877" x="2495550" y="6134100"/>
          <p14:tracePt t="52921" x="2489200" y="6134100"/>
          <p14:tracePt t="52948" x="2489200" y="6127750"/>
          <p14:tracePt t="52980" x="2482850" y="6115050"/>
          <p14:tracePt t="53057" x="2482850" y="6108700"/>
          <p14:tracePt t="53065" x="2482850" y="6115050"/>
          <p14:tracePt t="53116" x="2482850" y="6121400"/>
          <p14:tracePt t="53129" x="2482850" y="6108700"/>
          <p14:tracePt t="53189" x="2476500" y="6115050"/>
          <p14:tracePt t="53220" x="2470150" y="6108700"/>
          <p14:tracePt t="53265" x="2470150" y="6102350"/>
          <p14:tracePt t="53281" x="2470150" y="6096000"/>
          <p14:tracePt t="53297" x="2470150" y="6089650"/>
          <p14:tracePt t="53309" x="2476500" y="6083300"/>
          <p14:tracePt t="53325" x="2470150" y="6076950"/>
          <p14:tracePt t="53334" x="2463800" y="6070600"/>
          <p14:tracePt t="53461" x="2463800" y="6057900"/>
          <p14:tracePt t="53484" x="2457450" y="6057900"/>
          <p14:tracePt t="53497" x="2457450" y="6051550"/>
          <p14:tracePt t="53513" x="2451100" y="6051550"/>
          <p14:tracePt t="53565" x="2444750" y="6051550"/>
          <p14:tracePt t="53589" x="2438400" y="6045200"/>
          <p14:tracePt t="53605" x="2432050" y="6038850"/>
          <p14:tracePt t="53617" x="2425700" y="6032500"/>
          <p14:tracePt t="53633" x="2419350" y="6032500"/>
          <p14:tracePt t="53648" x="2413000" y="6026150"/>
          <p14:tracePt t="53665" x="2406650" y="6019800"/>
          <p14:tracePt t="53684" x="2406650" y="6013450"/>
          <p14:tracePt t="53701" x="2406650" y="6007100"/>
          <p14:tracePt t="53725" x="2400300" y="6007100"/>
          <p14:tracePt t="53761" x="2400300" y="6013450"/>
          <p14:tracePt t="53821" x="2393950" y="6013450"/>
          <p14:tracePt t="53848" x="2387600" y="6013450"/>
          <p14:tracePt t="53865" x="2381250" y="6013450"/>
          <p14:tracePt t="53881" x="2374900" y="6013450"/>
          <p14:tracePt t="53917" x="2381250" y="6007100"/>
          <p14:tracePt t="53965" x="2381250" y="6000750"/>
          <p14:tracePt t="53985" x="2381250" y="5994400"/>
          <p14:tracePt t="54001" x="2381250" y="5988050"/>
          <p14:tracePt t="54029" x="2374900" y="5981700"/>
          <p14:tracePt t="54052" x="2374900" y="5975350"/>
          <p14:tracePt t="54085" x="2374900" y="5969000"/>
          <p14:tracePt t="54097" x="2368550" y="5962650"/>
          <p14:tracePt t="54149" x="2362200" y="5962650"/>
          <p14:tracePt t="54181" x="2362200" y="5969000"/>
          <p14:tracePt t="54241" x="2355850" y="5962650"/>
          <p14:tracePt t="54265" x="2355850" y="5956300"/>
          <p14:tracePt t="54277" x="2355850" y="5949950"/>
          <p14:tracePt t="54309" x="2355850" y="5956300"/>
          <p14:tracePt t="54369" x="2355850" y="5962650"/>
          <p14:tracePt t="54404" x="2355850" y="5969000"/>
          <p14:tracePt t="54449" x="2362200" y="5969000"/>
          <p14:tracePt t="54473" x="2368550" y="5962650"/>
          <p14:tracePt t="54489" x="2374900" y="5962650"/>
          <p14:tracePt t="54505" x="2381250" y="5962650"/>
          <p14:tracePt t="54517" x="2387600" y="5962650"/>
          <p14:tracePt t="54526" x="2393950" y="5969000"/>
          <p14:tracePt t="54549" x="2400300" y="5969000"/>
          <p14:tracePt t="54565" x="2413000" y="5975350"/>
          <p14:tracePt t="54577" x="2419350" y="5975350"/>
          <p14:tracePt t="54593" x="2425700" y="5981700"/>
          <p14:tracePt t="54611" x="2432050" y="5981700"/>
          <p14:tracePt t="54626" x="2432050" y="5988050"/>
          <p14:tracePt t="54639" x="2438400" y="5988050"/>
          <p14:tracePt t="54656" x="2444750" y="5994400"/>
          <p14:tracePt t="54685" x="2444750" y="6000750"/>
          <p14:tracePt t="54729" x="2444750" y="5994400"/>
          <p14:tracePt t="54757" x="2451100" y="5988050"/>
          <p14:tracePt t="54789" x="2444750" y="5981700"/>
          <p14:tracePt t="54825" x="2451100" y="5975350"/>
          <p14:tracePt t="54849" x="2444750" y="5975350"/>
          <p14:tracePt t="54857" x="2451100" y="5969000"/>
          <p14:tracePt t="54885" x="2457450" y="5962650"/>
          <p14:tracePt t="54893" x="2457450" y="5956300"/>
          <p14:tracePt t="54909" x="2451100" y="5962650"/>
          <p14:tracePt t="54953" x="2444750" y="5969000"/>
          <p14:tracePt t="54961" x="2438400" y="5969000"/>
          <p14:tracePt t="54978" x="2438400" y="5962650"/>
          <p14:tracePt t="55021" x="2432050" y="5962650"/>
          <p14:tracePt t="55057" x="2425700" y="5975350"/>
          <p14:tracePt t="55073" x="2419350" y="5975350"/>
          <p14:tracePt t="55089" x="2419350" y="5981700"/>
          <p14:tracePt t="55098" x="2406650" y="6019800"/>
          <p14:tracePt t="55117" x="2406650" y="6057900"/>
          <p14:tracePt t="55133" x="2400300" y="6051550"/>
          <p14:tracePt t="55149" x="2393950" y="6045200"/>
          <p14:tracePt t="58570" x="2419350" y="5194300"/>
          <p14:tracePt t="58570" x="2406650" y="5181600"/>
          <p14:tracePt t="58570" x="2381250" y="5168900"/>
          <p14:tracePt t="58590" x="2355850" y="5149850"/>
          <p14:tracePt t="58603" x="2330450" y="5130800"/>
          <p14:tracePt t="58603" x="2266950" y="5086350"/>
          <p14:tracePt t="58623" x="2235200" y="5060950"/>
          <p14:tracePt t="58623" x="2209800" y="5048250"/>
          <p14:tracePt t="58638" x="2184400" y="5022850"/>
          <p14:tracePt t="58638" x="2152650" y="5003800"/>
          <p14:tracePt t="58638" x="2133600" y="4984750"/>
          <p14:tracePt t="58658" x="2120900" y="4972050"/>
          <p14:tracePt t="58670" x="2101850" y="4959350"/>
          <p14:tracePt t="58670" x="2082800" y="4940300"/>
          <p14:tracePt t="58688" x="2076450" y="4927600"/>
          <p14:tracePt t="58688" x="2070100" y="4927600"/>
          <p14:tracePt t="58705" x="2070100" y="4921250"/>
          <p14:tracePt t="58720" x="2070100" y="4914900"/>
          <p14:tracePt t="58720" x="2082800" y="4902200"/>
          <p14:tracePt t="58739" x="2095500" y="4895850"/>
          <p14:tracePt t="58739" x="2108200" y="4889500"/>
          <p14:tracePt t="58756" x="2127250" y="4876800"/>
          <p14:tracePt t="58756" x="2139950" y="4870450"/>
          <p14:tracePt t="58772" x="2159000" y="4864100"/>
          <p14:tracePt t="58772" x="2178050" y="4864100"/>
          <p14:tracePt t="58789" x="2197100" y="4857750"/>
          <p14:tracePt t="58789" x="2235200" y="4851400"/>
          <p14:tracePt t="58807" x="2260600" y="4851400"/>
          <p14:tracePt t="58807" x="2279650" y="4851400"/>
          <p14:tracePt t="58824" x="2298700" y="4851400"/>
          <p14:tracePt t="58824" x="2324100" y="4851400"/>
          <p14:tracePt t="58839" x="2349500" y="4845050"/>
          <p14:tracePt t="58839" x="2368550" y="4851400"/>
          <p14:tracePt t="58856" x="2393950" y="4851400"/>
          <p14:tracePt t="58856" x="2419350" y="4857750"/>
          <p14:tracePt t="58856" x="2438400" y="4857750"/>
          <p14:tracePt t="58875" x="2457450" y="4857750"/>
          <p14:tracePt t="58887" x="2476500" y="4864100"/>
          <p14:tracePt t="58887" x="2514600" y="4876800"/>
          <p14:tracePt t="58906" x="2533650" y="4876800"/>
          <p14:tracePt t="58906" x="2546350" y="4876800"/>
          <p14:tracePt t="58923" x="2559050" y="4883150"/>
          <p14:tracePt t="58923" x="2571750" y="4889500"/>
          <p14:tracePt t="58939" x="2584450" y="4889500"/>
          <p14:tracePt t="58939" x="2597150" y="4895850"/>
          <p14:tracePt t="58939" x="2609850" y="4902200"/>
          <p14:tracePt t="58958" x="2616200" y="4908550"/>
          <p14:tracePt t="58971" x="2628900" y="4908550"/>
          <p14:tracePt t="58971" x="2641600" y="4921250"/>
          <p14:tracePt t="58990" x="2647950" y="4921250"/>
          <p14:tracePt t="58990" x="2647950" y="4927600"/>
          <p14:tracePt t="59006" x="2654300" y="4933950"/>
          <p14:tracePt t="59021" x="2660650" y="4933950"/>
          <p14:tracePt t="59021" x="2667000" y="4933950"/>
          <p14:tracePt t="59040" x="2673350" y="4940300"/>
          <p14:tracePt t="59054" x="2679700" y="4940300"/>
          <p14:tracePt t="59071" x="2686050" y="4946650"/>
          <p14:tracePt t="59088" x="2692400" y="4953000"/>
          <p14:tracePt t="59107" x="2686050" y="4959350"/>
          <p14:tracePt t="59154" x="2679700" y="4959350"/>
          <p14:tracePt t="59166" x="2673350" y="4965700"/>
          <p14:tracePt t="59182" x="2667000" y="4965700"/>
          <p14:tracePt t="59198" x="2660650" y="4959350"/>
          <p14:tracePt t="59274" x="2654300" y="4965700"/>
          <p14:tracePt t="59318" x="2647950" y="4972050"/>
          <p14:tracePt t="59334" x="2641600" y="4978400"/>
          <p14:tracePt t="59339" x="2628900" y="4984750"/>
          <p14:tracePt t="59339" x="2622550" y="4991100"/>
          <p14:tracePt t="59357" x="2616200" y="4997450"/>
          <p14:tracePt t="59357" x="2603500" y="5010150"/>
          <p14:tracePt t="59374" x="2597150" y="5016500"/>
          <p14:tracePt t="59374" x="2584450" y="5022850"/>
          <p14:tracePt t="59391" x="2571750" y="5035550"/>
          <p14:tracePt t="59391" x="2552700" y="5054600"/>
          <p14:tracePt t="59407" x="2540000" y="5060950"/>
          <p14:tracePt t="59407" x="2533650" y="5073650"/>
          <p14:tracePt t="59424" x="2520950" y="5080000"/>
          <p14:tracePt t="59424" x="2514600" y="5086350"/>
          <p14:tracePt t="59441" x="2508250" y="5092700"/>
          <p14:tracePt t="59441" x="2501900" y="5099050"/>
          <p14:tracePt t="59459" x="2501900" y="5105400"/>
          <p14:tracePt t="59473" x="2508250" y="5105400"/>
          <p14:tracePt t="59506" x="2514600" y="5099050"/>
          <p14:tracePt t="59518" x="2520950" y="5092700"/>
          <p14:tracePt t="59534" x="2527300" y="5092700"/>
          <p14:tracePt t="59543" x="2533650" y="5092700"/>
          <p14:tracePt t="59543" x="2540000" y="5092700"/>
          <p14:tracePt t="59559" x="2546350" y="5086350"/>
          <p14:tracePt t="59559" x="2552700" y="5086350"/>
          <p14:tracePt t="59575" x="2559050" y="5086350"/>
          <p14:tracePt t="59590" x="2565400" y="5086350"/>
          <p14:tracePt t="59606" x="2571750" y="5092700"/>
          <p14:tracePt t="59623" x="2571750" y="5099050"/>
          <p14:tracePt t="59640" x="2571750" y="5111750"/>
          <p14:tracePt t="59656" x="2571750" y="5118100"/>
          <p14:tracePt t="59673" x="2571750" y="5124450"/>
          <p14:tracePt t="59673" x="2571750" y="5130800"/>
          <p14:tracePt t="59692" x="2571750" y="5137150"/>
          <p14:tracePt t="59707" x="2578100" y="5143500"/>
          <p14:tracePt t="59707" x="2578100" y="5149850"/>
          <p14:tracePt t="59725" x="2584450" y="5156200"/>
          <p14:tracePt t="59740" x="2590800" y="5156200"/>
          <p14:tracePt t="59740" x="2603500" y="5156200"/>
          <p14:tracePt t="59760" x="2609850" y="5162550"/>
          <p14:tracePt t="59760" x="2616200" y="5162550"/>
          <p14:tracePt t="59775" x="2622550" y="5162550"/>
          <p14:tracePt t="59775" x="2635250" y="5162550"/>
          <p14:tracePt t="59792" x="2641600" y="5168900"/>
          <p14:tracePt t="59792" x="2654300" y="5168900"/>
          <p14:tracePt t="59809" x="2660650" y="5168900"/>
          <p14:tracePt t="59809" x="2679700" y="5175250"/>
          <p14:tracePt t="59826" x="2686050" y="5175250"/>
          <p14:tracePt t="59826" x="2698750" y="5181600"/>
          <p14:tracePt t="59843" x="2705100" y="5181600"/>
          <p14:tracePt t="59843" x="2711450" y="5181600"/>
          <p14:tracePt t="59859" x="2717800" y="5187950"/>
          <p14:tracePt t="59859" x="2724150" y="5194300"/>
          <p14:tracePt t="59878" x="2730500" y="5200650"/>
          <p14:tracePt t="59891" x="2730500" y="5207000"/>
          <p14:tracePt t="59908" x="2736850" y="5213350"/>
          <p14:tracePt t="59908" x="2736850" y="5219700"/>
          <p14:tracePt t="59927" x="2736850" y="5226050"/>
          <p14:tracePt t="59941" x="2743200" y="5238750"/>
          <p14:tracePt t="59958" x="2743200" y="5245100"/>
          <p14:tracePt t="59974" x="2743200" y="5251450"/>
          <p14:tracePt t="59991" x="2743200" y="5257800"/>
          <p14:tracePt t="59991" x="2749550" y="5264150"/>
          <p14:tracePt t="60010" x="2749550" y="5270500"/>
          <p14:tracePt t="60025" x="2762250" y="5276850"/>
          <p14:tracePt t="60054" x="2768600" y="5283200"/>
          <p14:tracePt t="60090" x="2774950" y="5289550"/>
          <p14:tracePt t="60106" x="2774950" y="5295900"/>
          <p14:tracePt t="60118" x="2781300" y="5302250"/>
          <p14:tracePt t="60134" x="2781300" y="5314950"/>
          <p14:tracePt t="60158" x="2781300" y="5321300"/>
          <p14:tracePt t="60174" x="2774950" y="5327650"/>
          <p14:tracePt t="60186" x="2774950" y="5334000"/>
          <p14:tracePt t="60202" x="2774950" y="5340350"/>
          <p14:tracePt t="60211" x="2768600" y="5346700"/>
          <p14:tracePt t="60227" x="2768600" y="5353050"/>
          <p14:tracePt t="60227" x="2768600" y="5359400"/>
          <p14:tracePt t="60244" x="2762250" y="5365750"/>
          <p14:tracePt t="60259" x="2762250" y="5378450"/>
          <p14:tracePt t="60275" x="2762250" y="5384800"/>
          <p14:tracePt t="60292" x="2762250" y="5397500"/>
          <p14:tracePt t="60292" x="2755900" y="5410200"/>
          <p14:tracePt t="60311" x="2755900" y="5416550"/>
          <p14:tracePt t="60325" x="2755900" y="5422900"/>
          <p14:tracePt t="60342" x="2755900" y="5429250"/>
          <p14:tracePt t="60342" x="2762250" y="5435600"/>
          <p14:tracePt t="60361" x="2762250" y="5448300"/>
          <p14:tracePt t="60376" x="2762250" y="5454650"/>
          <p14:tracePt t="60376" x="2768600" y="5454650"/>
          <p14:tracePt t="60394" x="2768600" y="5467350"/>
          <p14:tracePt t="60409" x="2774950" y="5473700"/>
          <p14:tracePt t="60426" x="2774950" y="5480050"/>
          <p14:tracePt t="60442" x="2768600" y="5486400"/>
          <p14:tracePt t="60466" x="2762250" y="5492750"/>
          <p14:tracePt t="60526" x="2755900" y="5492750"/>
          <p14:tracePt t="60534" x="2749550" y="5492750"/>
          <p14:tracePt t="60547" x="2743200" y="5499100"/>
          <p14:tracePt t="60563" x="2743200" y="5505450"/>
          <p14:tracePt t="60615" x="2749550" y="5505450"/>
          <p14:tracePt t="60714" x="2749550" y="5511800"/>
          <p14:tracePt t="60726" x="2749550" y="5518150"/>
          <p14:tracePt t="60826" x="2755900" y="5518150"/>
          <p14:tracePt t="60906" x="2749550" y="5518150"/>
          <p14:tracePt t="60983" x="2743200" y="5530850"/>
          <p14:tracePt t="61026" x="2736850" y="5530850"/>
          <p14:tracePt t="61102" x="2730500" y="5530850"/>
          <p14:tracePt t="61198" x="2736850" y="5530850"/>
          <p14:tracePt t="61274" x="2736850" y="5518150"/>
          <p14:tracePt t="61299" x="2743200" y="5518150"/>
          <p14:tracePt t="61378" x="2743200" y="5524500"/>
          <p14:tracePt t="61438" x="2743200" y="5530850"/>
          <p14:tracePt t="61462" x="2743200" y="5537200"/>
          <p14:tracePt t="61494" x="2743200" y="5530850"/>
          <p14:tracePt t="61566" x="2743200" y="5543550"/>
          <p14:tracePt t="61610" x="2743200" y="5549900"/>
          <p14:tracePt t="61658" x="2743200" y="5556250"/>
          <p14:tracePt t="61694" x="2736850" y="5556250"/>
          <p14:tracePt t="61746" x="2736850" y="5549900"/>
          <p14:tracePt t="61771" x="2736850" y="5543550"/>
          <p14:tracePt t="61806" x="2730500" y="5537200"/>
          <p14:tracePt t="61822" x="2730500" y="5530850"/>
          <p14:tracePt t="61839" x="2730500" y="5524500"/>
          <p14:tracePt t="61846" x="2730500" y="5518150"/>
          <p14:tracePt t="61859" x="2724150" y="5511800"/>
          <p14:tracePt t="64852" x="2990850" y="5283200"/>
          <p14:tracePt t="64876" x="2984500" y="5289550"/>
          <p14:tracePt t="64891" x="2978150" y="5289550"/>
          <p14:tracePt t="64903" x="2965450" y="5295900"/>
          <p14:tracePt t="64919" x="2959100" y="5302250"/>
          <p14:tracePt t="64935" x="2952750" y="5308600"/>
          <p14:tracePt t="64951" x="2952750" y="5314950"/>
          <p14:tracePt t="64964" x="2946400" y="5321300"/>
          <p14:tracePt t="64980" x="2940050" y="5321300"/>
          <p14:tracePt t="65004" x="2933700" y="5327650"/>
          <p14:tracePt t="65016" x="2933700" y="5321300"/>
          <p14:tracePt t="65039" x="2933700" y="5314950"/>
          <p14:tracePt t="66877" x="2882900" y="5340350"/>
          <p14:tracePt t="66900" x="2889250" y="5334000"/>
          <p14:tracePt t="66916" x="2895600" y="5334000"/>
          <p14:tracePt t="66936" x="2901950" y="5334000"/>
          <p14:tracePt t="67012" x="2901950" y="5327650"/>
          <p14:tracePt t="67020" x="2895600" y="5334000"/>
          <p14:tracePt t="67032" x="2901950" y="5340350"/>
          <p14:tracePt t="67088" x="2901950" y="5346700"/>
          <p14:tracePt t="67112" x="2908300" y="5346700"/>
          <p14:tracePt t="67140" x="2914650" y="5353050"/>
          <p14:tracePt t="67208" x="2914650" y="5359400"/>
          <p14:tracePt t="67224" x="2908300" y="5359400"/>
          <p14:tracePt t="67244" x="2901950" y="5372100"/>
          <p14:tracePt t="68466" x="2946400" y="5397500"/>
          <p14:tracePt t="68496" x="2952750" y="5397500"/>
          <p14:tracePt t="68576" x="2952750" y="5391150"/>
          <p14:tracePt t="68608" x="2952750" y="5384800"/>
          <p14:tracePt t="68624" x="2952750" y="5378450"/>
          <p14:tracePt t="68630" x="2946400" y="5378450"/>
          <p14:tracePt t="68668" x="2946400" y="5384800"/>
          <p14:tracePt t="72602" x="3994150" y="4552950"/>
          <p14:tracePt t="72622" x="3987800" y="4559300"/>
          <p14:tracePt t="72629" x="3981450" y="4559300"/>
          <p14:tracePt t="72638" x="3975100" y="4565650"/>
          <p14:tracePt t="72638" x="3968750" y="4572000"/>
          <p14:tracePt t="72654" x="3962400" y="4578350"/>
          <p14:tracePt t="72654" x="3956050" y="4584700"/>
          <p14:tracePt t="72670" x="3949700" y="4591050"/>
          <p14:tracePt t="72670" x="3943350" y="4591050"/>
          <p14:tracePt t="72670" x="3937000" y="4597400"/>
          <p14:tracePt t="72690" x="3930650" y="4597400"/>
          <p14:tracePt t="72706" x="3924300" y="4597400"/>
          <p14:tracePt t="72722" x="3911600" y="4597400"/>
          <p14:tracePt t="72735" x="3905250" y="4597400"/>
          <p14:tracePt t="72752" x="3898900" y="4597400"/>
          <p14:tracePt t="72752" x="3892550" y="4597400"/>
          <p14:tracePt t="72771" x="3879850" y="4591050"/>
          <p14:tracePt t="72771" x="3867150" y="4584700"/>
          <p14:tracePt t="72788" x="3854450" y="4578350"/>
          <p14:tracePt t="72788" x="3848100" y="4572000"/>
          <p14:tracePt t="72804" x="3835400" y="4565650"/>
          <p14:tracePt t="72804" x="3829050" y="4559300"/>
          <p14:tracePt t="72821" x="3822700" y="4546600"/>
          <p14:tracePt t="72821" x="3810000" y="4540250"/>
          <p14:tracePt t="72837" x="3803650" y="4533900"/>
          <p14:tracePt t="72837" x="3790950" y="4514850"/>
          <p14:tracePt t="72855" x="3790950" y="4502150"/>
          <p14:tracePt t="72855" x="3790950" y="4489450"/>
          <p14:tracePt t="72871" x="3790950" y="4483100"/>
          <p14:tracePt t="72871" x="3803650" y="4464050"/>
          <p14:tracePt t="72888" x="3816350" y="4445000"/>
          <p14:tracePt t="72888" x="3829050" y="4425950"/>
          <p14:tracePt t="72905" x="3854450" y="4400550"/>
          <p14:tracePt t="72905" x="3924300" y="4343400"/>
          <p14:tracePt t="72922" x="3962400" y="4311650"/>
          <p14:tracePt t="72922" x="4006850" y="4279900"/>
          <p14:tracePt t="72938" x="4057650" y="4248150"/>
          <p14:tracePt t="72938" x="4102100" y="4210050"/>
          <p14:tracePt t="72955" x="4152900" y="4178300"/>
          <p14:tracePt t="72955" x="4203700" y="4146550"/>
          <p14:tracePt t="72955" x="4260850" y="4108450"/>
          <p14:tracePt t="72974" x="4311650" y="4076700"/>
          <p14:tracePt t="72986" x="4362450" y="4038600"/>
          <p14:tracePt t="72986" x="4413250" y="4006850"/>
          <p14:tracePt t="73006" x="4508500" y="3943350"/>
          <p14:tracePt t="73006" x="4552950" y="3917950"/>
          <p14:tracePt t="73022" x="4597400" y="3886200"/>
          <p14:tracePt t="73022" x="4629150" y="3860800"/>
          <p14:tracePt t="73038" x="4667250" y="3841750"/>
          <p14:tracePt t="73038" x="4692650" y="3816350"/>
          <p14:tracePt t="73055" x="4718050" y="3803650"/>
          <p14:tracePt t="73055" x="4737100" y="3790950"/>
          <p14:tracePt t="73055" x="4756150" y="3778250"/>
          <p14:tracePt t="73074" x="4762500" y="3771900"/>
          <p14:tracePt t="73087" x="4756150" y="3784600"/>
          <p14:tracePt t="73103" x="4743450" y="3797300"/>
          <p14:tracePt t="73103" x="4730750" y="3810000"/>
          <p14:tracePt t="73122" x="4705350" y="3829050"/>
          <p14:tracePt t="73122" x="4686300" y="3854450"/>
          <p14:tracePt t="73139" x="4654550" y="3873500"/>
          <p14:tracePt t="73139" x="4591050" y="3924300"/>
          <p14:tracePt t="73155" x="4552950" y="3949700"/>
          <p14:tracePt t="73155" x="4514850" y="3981450"/>
          <p14:tracePt t="73172" x="4470400" y="4006850"/>
          <p14:tracePt t="73172" x="4425950" y="4038600"/>
          <p14:tracePt t="73189" x="4381500" y="4064000"/>
          <p14:tracePt t="73189" x="4298950" y="4114800"/>
          <p14:tracePt t="73206" x="4254500" y="4140200"/>
          <p14:tracePt t="73206" x="4216400" y="4159250"/>
          <p14:tracePt t="73223" x="4178300" y="4178300"/>
          <p14:tracePt t="73223" x="4140200" y="4197350"/>
          <p14:tracePt t="73239" x="4108450" y="4216400"/>
          <p14:tracePt t="73239" x="4076700" y="4229100"/>
          <p14:tracePt t="73256" x="4051300" y="4241800"/>
          <p14:tracePt t="73256" x="4006850" y="4260850"/>
          <p14:tracePt t="73274" x="3987800" y="4273550"/>
          <p14:tracePt t="73274" x="3968750" y="4279900"/>
          <p14:tracePt t="73290" x="3956050" y="4286250"/>
          <p14:tracePt t="73290" x="3943350" y="4292600"/>
          <p14:tracePt t="73306" x="3937000" y="4292600"/>
          <p14:tracePt t="73306" x="3924300" y="4298950"/>
          <p14:tracePt t="73324" x="3917950" y="4305300"/>
          <p14:tracePt t="73342" x="3911600" y="4305300"/>
          <p14:tracePt t="73373" x="3911600" y="4298950"/>
          <p14:tracePt t="73393" x="3911600" y="4292600"/>
          <p14:tracePt t="73418" x="3911600" y="4286250"/>
          <p14:tracePt t="73433" x="3911600" y="4279900"/>
          <p14:tracePt t="73453" x="3917950" y="4273550"/>
          <p14:tracePt t="73485" x="3924300" y="4273550"/>
          <p14:tracePt t="73537" x="3917950" y="4273550"/>
          <p14:tracePt t="73573" x="3917950" y="4279900"/>
          <p14:tracePt t="73597" x="3911600" y="4286250"/>
          <p14:tracePt t="73613" x="3911600" y="4292600"/>
          <p14:tracePt t="73633" x="3911600" y="4298950"/>
          <p14:tracePt t="73657" x="3905250" y="4305300"/>
          <p14:tracePt t="73685" x="3911600" y="4311650"/>
          <p14:tracePt t="73761" x="3905250" y="4318000"/>
          <p14:tracePt t="73793" x="3905250" y="4324350"/>
          <p14:tracePt t="73873" x="3905250" y="4330700"/>
          <p14:tracePt t="73897" x="3905250" y="4337050"/>
          <p14:tracePt t="73921" x="3905250" y="4343400"/>
          <p14:tracePt t="73950" x="3898900" y="4343400"/>
          <p14:tracePt t="73973" x="3892550" y="4349750"/>
          <p14:tracePt t="73986" x="3886200" y="4356100"/>
          <p14:tracePt t="74001" x="3879850" y="4362450"/>
          <p14:tracePt t="74018" x="3873500" y="4368800"/>
          <p14:tracePt t="74026" x="3867150" y="4375150"/>
          <p14:tracePt t="74041" x="3854450" y="4387850"/>
          <p14:tracePt t="74057" x="3848100" y="4394200"/>
          <p14:tracePt t="74073" x="3841750" y="4400550"/>
          <p14:tracePt t="74090" x="3835400" y="4406900"/>
          <p14:tracePt t="74107" x="3835400" y="4413250"/>
          <p14:tracePt t="74124" x="3829050" y="4425950"/>
          <p14:tracePt t="74154" x="3822700" y="4425950"/>
          <p14:tracePt t="74226" x="3822700" y="4432300"/>
          <p14:tracePt t="74266" x="3816350" y="4438650"/>
          <p14:tracePt t="74285" x="3810000" y="4445000"/>
          <p14:tracePt t="74302" x="3803650" y="4451350"/>
          <p14:tracePt t="74318" x="3790950" y="4457700"/>
          <p14:tracePt t="74334" x="3784600" y="4464050"/>
          <p14:tracePt t="74345" x="3778250" y="4470400"/>
          <p14:tracePt t="74358" x="3771900" y="4476750"/>
          <p14:tracePt t="74381" x="3765550" y="4483100"/>
          <p14:tracePt t="74398" x="3759200" y="4483100"/>
          <p14:tracePt t="74413" x="3759200" y="4489450"/>
          <p14:tracePt t="74462" x="3759200" y="4495800"/>
          <p14:tracePt t="74481" x="3752850" y="4502150"/>
          <p14:tracePt t="74505" x="3746500" y="4508500"/>
          <p14:tracePt t="74533" x="3740150" y="4514850"/>
          <p14:tracePt t="74549" x="3733800" y="4514850"/>
          <p14:tracePt t="74566" x="3727450" y="4521200"/>
          <p14:tracePt t="74586" x="3721100" y="4527550"/>
          <p14:tracePt t="74610" x="3714750" y="4533900"/>
          <p14:tracePt t="74625" x="3708400" y="4546600"/>
          <p14:tracePt t="74790" x="3702050" y="4546600"/>
          <p14:tracePt t="74866" x="3695700" y="4552950"/>
          <p14:tracePt t="74885" x="3695700" y="4559300"/>
          <p14:tracePt t="74902" x="3689350" y="4565650"/>
          <p14:tracePt t="74918" x="3683000" y="4572000"/>
          <p14:tracePt t="74934" x="3683000" y="4578350"/>
          <p14:tracePt t="74941" x="3670300" y="4584700"/>
          <p14:tracePt t="74954" x="3663950" y="4584700"/>
          <p14:tracePt t="74970" x="3663950" y="4591050"/>
          <p14:tracePt t="74978" x="3657600" y="4597400"/>
          <p14:tracePt t="74994" x="3651250" y="4603750"/>
          <p14:tracePt t="75014" x="3651250" y="4610100"/>
          <p14:tracePt t="75045" x="3644900" y="4616450"/>
          <p14:tracePt t="75062" x="3638550" y="4622800"/>
          <p14:tracePt t="75090" x="3632200" y="4622800"/>
          <p14:tracePt t="75113" x="3625850" y="4629150"/>
          <p14:tracePt t="75134" x="3619500" y="4635500"/>
          <p14:tracePt t="75150" x="3613150" y="4641850"/>
          <p14:tracePt t="75158" x="3606800" y="4641850"/>
          <p14:tracePt t="75166" x="3600450" y="4648200"/>
          <p14:tracePt t="75177" x="3594100" y="4654550"/>
          <p14:tracePt t="75177" x="3581400" y="4660900"/>
          <p14:tracePt t="75196" x="3575050" y="4667250"/>
          <p14:tracePt t="75211" x="3568700" y="4673600"/>
          <p14:tracePt t="75211" x="3562350" y="4679950"/>
          <p14:tracePt t="75230" x="3556000" y="4686300"/>
          <p14:tracePt t="75230" x="3536950" y="4699000"/>
          <p14:tracePt t="75247" x="3530600" y="4705350"/>
          <p14:tracePt t="75247" x="3524250" y="4711700"/>
          <p14:tracePt t="75263" x="3517900" y="4718050"/>
          <p14:tracePt t="75263" x="3505200" y="4718050"/>
          <p14:tracePt t="75279" x="3498850" y="4724400"/>
          <p14:tracePt t="75279" x="3492500" y="4730750"/>
          <p14:tracePt t="75296" x="3486150" y="4730750"/>
          <p14:tracePt t="75296" x="3486150" y="4743450"/>
          <p14:tracePt t="75314" x="3473450" y="4749800"/>
          <p14:tracePt t="75329" x="3467100" y="4756150"/>
          <p14:tracePt t="75345" x="3460750" y="4762500"/>
          <p14:tracePt t="75374" x="3454400" y="4762500"/>
          <p14:tracePt t="75398" x="3448050" y="4768850"/>
          <p14:tracePt t="75413" x="3441700" y="4775200"/>
          <p14:tracePt t="75425" x="3435350" y="4775200"/>
          <p14:tracePt t="75442" x="3429000" y="4781550"/>
          <p14:tracePt t="75458" x="3422650" y="4781550"/>
          <p14:tracePt t="75474" x="3416300" y="4787900"/>
          <p14:tracePt t="75485" x="3409950" y="4787900"/>
          <p14:tracePt t="75518" x="3403600" y="4794250"/>
          <p14:tracePt t="75541" x="3397250" y="4794250"/>
          <p14:tracePt t="75561" x="3397250" y="4787900"/>
          <p14:tracePt t="75630" x="3397250" y="4794250"/>
          <p14:tracePt t="75674" x="3397250" y="4787900"/>
          <p14:tracePt t="75706" x="3403600" y="4781550"/>
          <p14:tracePt t="75714" x="3403600" y="4775200"/>
          <p14:tracePt t="75750" x="3403600" y="4781550"/>
          <p14:tracePt t="75782" x="3397250" y="4787900"/>
          <p14:tracePt t="75810" x="3390900" y="4794250"/>
          <p14:tracePt t="75826" x="3384550" y="4800600"/>
          <p14:tracePt t="75845" x="3384550" y="4806950"/>
          <p14:tracePt t="75878" x="3384550" y="4800600"/>
          <p14:tracePt t="75938" x="3390900" y="4800600"/>
          <p14:tracePt t="75966" x="3390900" y="4794250"/>
          <p14:tracePt t="76006" x="3390900" y="4787900"/>
          <p14:tracePt t="76082" x="3390900" y="4781550"/>
          <p14:tracePt t="76118" x="3390900" y="4775200"/>
          <p14:tracePt t="76146" x="3397250" y="4768850"/>
          <p14:tracePt t="76170" x="3390900" y="4768850"/>
          <p14:tracePt t="76214" x="3390900" y="4762500"/>
          <p14:tracePt t="76306" x="3390900" y="4756150"/>
          <p14:tracePt t="76335" x="3390900" y="4749800"/>
          <p14:tracePt t="76386" x="3390900" y="4756150"/>
          <p14:tracePt t="76426" x="3384550" y="4756150"/>
          <p14:tracePt t="76479" x="3378200" y="4756150"/>
          <p14:tracePt t="76539" x="3378200" y="4762500"/>
          <p14:tracePt t="76547" x="3371850" y="4768850"/>
          <p14:tracePt t="76575" x="3371850" y="4762500"/>
          <p14:tracePt t="76627" x="3378200" y="4749800"/>
          <p14:tracePt t="76771" x="3378200" y="4762500"/>
          <p14:tracePt t="76831" x="3378200" y="4768850"/>
          <p14:tracePt t="76875" x="3378200" y="4762500"/>
          <p14:tracePt t="76927" x="3378200" y="4768850"/>
          <p14:tracePt t="76983" x="3371850" y="4756150"/>
          <p14:tracePt t="77103" x="3371850" y="4762500"/>
          <p14:tracePt t="77123" x="3365500" y="4775200"/>
          <p14:tracePt t="77163" x="3365500" y="4768850"/>
          <p14:tracePt t="77207" x="3365500" y="4775200"/>
          <p14:tracePt t="77267" x="3359150" y="4768850"/>
          <p14:tracePt t="77327" x="3359150" y="4775200"/>
          <p14:tracePt t="77431" x="3359150" y="4768850"/>
          <p14:tracePt t="77463" x="3359150" y="4762500"/>
          <p14:tracePt t="77535" x="3359150" y="4768850"/>
          <p14:tracePt t="77575" x="3359150" y="4762500"/>
          <p14:tracePt t="77611" x="3359150" y="4756150"/>
          <p14:tracePt t="77627" x="3365500" y="4749800"/>
          <p14:tracePt t="77643" x="3371850" y="4743450"/>
          <p14:tracePt t="77671" x="3371850" y="4737100"/>
          <p14:tracePt t="77695" x="3378200" y="4737100"/>
          <p14:tracePt t="77747" x="3371850" y="4730750"/>
          <p14:tracePt t="77763" x="3371850" y="4724400"/>
          <p14:tracePt t="77791" x="3371850" y="4730750"/>
          <p14:tracePt t="77815" x="3365500" y="4737100"/>
          <p14:tracePt t="77843" x="3365500" y="4743450"/>
          <p14:tracePt t="77851" x="3359150" y="4743450"/>
          <p14:tracePt t="77883" x="3359150" y="4749800"/>
          <p14:tracePt t="77903" x="3359150" y="4743450"/>
          <p14:tracePt t="77955" x="3365500" y="4737100"/>
          <p14:tracePt t="77979" x="3359150" y="4749800"/>
          <p14:tracePt t="78003" x="3352800" y="4749800"/>
          <p14:tracePt t="78063" x="3352800" y="4743450"/>
          <p14:tracePt t="78123" x="3352800" y="4749800"/>
          <p14:tracePt t="78135" x="3352800" y="4756150"/>
          <p14:tracePt t="78183" x="3346450" y="4756150"/>
          <p14:tracePt t="78227" x="3340100" y="4762500"/>
          <p14:tracePt t="78271" x="3333750" y="4768850"/>
          <p14:tracePt t="78363" x="3333750" y="4775200"/>
          <p14:tracePt t="78368" x="3327400" y="4781550"/>
          <p14:tracePt t="78423" x="3327400" y="4775200"/>
          <p14:tracePt t="78483" x="3333750" y="4775200"/>
          <p14:tracePt t="78528" x="3327400" y="4775200"/>
          <p14:tracePt t="78595" x="3327400" y="4768850"/>
          <p14:tracePt t="78639" x="3333750" y="4762500"/>
          <p14:tracePt t="79272" x="3371850" y="4838700"/>
          <p14:tracePt t="79312" x="3371850" y="4832350"/>
          <p14:tracePt t="79475" x="3365500" y="4838700"/>
          <p14:tracePt t="79559" x="3365500" y="4832350"/>
          <p14:tracePt t="79612" x="3365500" y="4826000"/>
          <p14:tracePt t="79623" x="3365500" y="4832350"/>
          <p14:tracePt t="79708" x="3359150" y="4832350"/>
          <p14:tracePt t="79740" x="3352800" y="4826000"/>
          <p14:tracePt t="79759" x="3352800" y="4819650"/>
          <p14:tracePt t="79776" x="3346450" y="4813300"/>
          <p14:tracePt t="79783" x="3346450" y="4806950"/>
          <p14:tracePt t="79799" x="3346450" y="4800600"/>
          <p14:tracePt t="79820" x="3346450" y="4794250"/>
          <p14:tracePt t="79852" x="3340100" y="4794250"/>
          <p14:tracePt t="79896" x="3340100" y="4787900"/>
          <p14:tracePt t="79920" x="3333750" y="4781550"/>
          <p14:tracePt t="79948" x="3333750" y="4775200"/>
          <p14:tracePt t="79964" x="3327400" y="4768850"/>
          <p14:tracePt t="79984" x="3327400" y="4762500"/>
          <p14:tracePt t="79999" x="3327400" y="4756150"/>
          <p14:tracePt t="80015" x="3321050" y="4749800"/>
          <p14:tracePt t="80031" x="3321050" y="4743450"/>
          <p14:tracePt t="80039" x="3321050" y="4730750"/>
          <p14:tracePt t="80049" x="3314700" y="4724400"/>
          <p14:tracePt t="80049" x="3314700" y="4711700"/>
          <p14:tracePt t="80064" x="3308350" y="4705350"/>
          <p14:tracePt t="80064" x="3302000" y="4692650"/>
          <p14:tracePt t="80081" x="3302000" y="4679950"/>
          <p14:tracePt t="80081" x="3295650" y="4673600"/>
          <p14:tracePt t="80097" x="3295650" y="4660900"/>
          <p14:tracePt t="80097" x="3289300" y="4648200"/>
          <p14:tracePt t="80114" x="3289300" y="4641850"/>
          <p14:tracePt t="80114" x="3282950" y="4635500"/>
          <p14:tracePt t="80130" x="3282950" y="4629150"/>
          <p14:tracePt t="80146" x="3289300" y="4616450"/>
          <p14:tracePt t="80146" x="3289300" y="4610100"/>
          <p14:tracePt t="80164" x="3289300" y="4597400"/>
          <p14:tracePt t="80180" x="3295650" y="4591050"/>
          <p14:tracePt t="80196" x="3302000" y="4584700"/>
          <p14:tracePt t="80213" x="3302000" y="4578350"/>
          <p14:tracePt t="80213" x="3308350" y="4584700"/>
          <p14:tracePt t="80232" x="3314700" y="4584700"/>
          <p14:tracePt t="80247" x="3321050" y="4591050"/>
          <p14:tracePt t="80247" x="3321050" y="4597400"/>
          <p14:tracePt t="80265" x="3327400" y="4603750"/>
          <p14:tracePt t="80280" x="3327400" y="4610100"/>
          <p14:tracePt t="80300" x="3333750" y="4616450"/>
          <p14:tracePt t="80313" x="3333750" y="4622800"/>
          <p14:tracePt t="80332" x="3333750" y="4635500"/>
          <p14:tracePt t="80346" x="3333750" y="4641850"/>
          <p14:tracePt t="80346" x="3333750" y="4648200"/>
          <p14:tracePt t="80365" x="3333750" y="4654550"/>
          <p14:tracePt t="80365" x="3333750" y="4667250"/>
          <p14:tracePt t="80383" x="3327400" y="4679950"/>
          <p14:tracePt t="80396" x="3327400" y="4686300"/>
          <p14:tracePt t="80396" x="3327400" y="4699000"/>
          <p14:tracePt t="80415" x="3327400" y="4705350"/>
          <p14:tracePt t="80415" x="3327400" y="4711700"/>
          <p14:tracePt t="80432" x="3327400" y="4718050"/>
          <p14:tracePt t="80432" x="3327400" y="4724400"/>
          <p14:tracePt t="80448" x="3321050" y="4730750"/>
          <p14:tracePt t="80448" x="3321050" y="4737100"/>
          <p14:tracePt t="80465" x="3321050" y="4743450"/>
          <p14:tracePt t="80480" x="3314700" y="4749800"/>
          <p14:tracePt t="80497" x="3308350" y="4756150"/>
          <p14:tracePt t="80520" x="3302000" y="4756150"/>
          <p14:tracePt t="80532" x="3295650" y="4756150"/>
          <p14:tracePt t="80556" x="3295650" y="4762500"/>
          <p14:tracePt t="80572" x="3289300" y="4768850"/>
          <p14:tracePt t="80580" x="3289300" y="4775200"/>
          <p14:tracePt t="80597" x="3289300" y="4768850"/>
          <p14:tracePt t="80668" x="3282950" y="4756150"/>
          <p14:tracePt t="80684" x="3282950" y="4749800"/>
          <p14:tracePt t="80700" x="3282950" y="4743450"/>
          <p14:tracePt t="80704" x="3282950" y="4730750"/>
          <p14:tracePt t="80720" x="3282950" y="4724400"/>
          <p14:tracePt t="80736" x="3282950" y="4711700"/>
          <p14:tracePt t="80752" x="3289300" y="4705350"/>
          <p14:tracePt t="80765" x="3289300" y="4692650"/>
          <p14:tracePt t="80781" x="3289300" y="4686300"/>
          <p14:tracePt t="80798" x="3295650" y="4679950"/>
          <p14:tracePt t="80815" x="3302000" y="4673600"/>
          <p14:tracePt t="80832" x="3302000" y="4667250"/>
          <p14:tracePt t="81061" x="3352800" y="4978400"/>
          <p14:tracePt t="81081" x="3346450" y="4984750"/>
          <p14:tracePt t="81096" x="3340100" y="4991100"/>
          <p14:tracePt t="81121" x="3340100" y="4997450"/>
          <p14:tracePt t="81125" x="3340100" y="5003800"/>
          <p14:tracePt t="81140" x="3333750" y="5016500"/>
          <p14:tracePt t="81164" x="3333750" y="5029200"/>
          <p14:tracePt t="81180" x="3333750" y="5035550"/>
          <p14:tracePt t="81192" x="3327400" y="5041900"/>
          <p14:tracePt t="81208" x="3327400" y="5048250"/>
          <p14:tracePt t="81232" x="3321050" y="5054600"/>
          <p14:tracePt t="81260" x="3314700" y="5060950"/>
          <p14:tracePt t="81300" x="3314700" y="5067300"/>
          <p14:tracePt t="81312" x="3314700" y="5073650"/>
          <p14:tracePt t="81336" x="3308350" y="5073650"/>
          <p14:tracePt t="81364" x="3302000" y="5073650"/>
          <p14:tracePt t="81388" x="3295650" y="5073650"/>
          <p14:tracePt t="81412" x="3289300" y="5073650"/>
          <p14:tracePt t="81424" x="3289300" y="5080000"/>
          <p14:tracePt t="81448" x="3289300" y="5086350"/>
          <p14:tracePt t="81464" x="3289300" y="5080000"/>
          <p14:tracePt t="81484" x="3289300" y="5073650"/>
          <p14:tracePt t="81540" x="3282950" y="5080000"/>
          <p14:tracePt t="81568" x="3282950" y="5086350"/>
          <p14:tracePt t="81600" x="3289300" y="5080000"/>
          <p14:tracePt t="81712" x="3282950" y="5086350"/>
          <p14:tracePt t="81756" x="3276600" y="5086350"/>
          <p14:tracePt t="81784" x="3276600" y="5080000"/>
          <p14:tracePt t="81832" x="3276600" y="5073650"/>
          <p14:tracePt t="81944" x="3276600" y="5067300"/>
          <p14:tracePt t="81960" x="3276600" y="5060950"/>
          <p14:tracePt t="82080" x="3270250" y="5060950"/>
          <p14:tracePt t="82141" x="3270250" y="5067300"/>
          <p14:tracePt t="83140" x="3194050" y="5022850"/>
          <p14:tracePt t="83140" x="3194050" y="5016500"/>
          <p14:tracePt t="83158" x="3200400" y="5010150"/>
          <p14:tracePt t="83173" x="3200400" y="5003800"/>
          <p14:tracePt t="83189" x="3200400" y="4997450"/>
          <p14:tracePt t="83206" x="3200400" y="4991100"/>
          <p14:tracePt t="87617" x="3035300" y="5302250"/>
          <p14:tracePt t="88338" x="3041650" y="5295900"/>
          <p14:tracePt t="88362" x="3041650" y="5289550"/>
          <p14:tracePt t="88414" x="3041650" y="5283200"/>
          <p14:tracePt t="88457" x="3048000" y="5289550"/>
          <p14:tracePt t="88518" x="3054350" y="5289550"/>
          <p14:tracePt t="88541" x="3054350" y="5283200"/>
          <p14:tracePt t="88562" x="3048000" y="5289550"/>
          <p14:tracePt t="88654" x="3048000" y="5295900"/>
          <p14:tracePt t="88662" x="3048000" y="5302250"/>
          <p14:tracePt t="88679" x="3048000" y="5308600"/>
          <p14:tracePt t="88692" x="3041650" y="5314950"/>
          <p14:tracePt t="88709" x="3028950" y="5321300"/>
          <p14:tracePt t="88774" x="3022600" y="5327650"/>
          <p14:tracePt t="88782" x="3016250" y="5334000"/>
          <p14:tracePt t="88792" x="3009900" y="5334000"/>
          <p14:tracePt t="88792" x="2997200" y="5346700"/>
          <p14:tracePt t="88811" x="2990850" y="5346700"/>
          <p14:tracePt t="88826" x="3003550" y="5346700"/>
          <p14:tracePt t="88843" x="3003550" y="5340350"/>
          <p14:tracePt t="88859" x="3009900" y="5334000"/>
          <p14:tracePt t="88859" x="3016250" y="5327650"/>
          <p14:tracePt t="88879" x="3016250" y="5321300"/>
          <p14:tracePt t="88894" x="3009900" y="5327650"/>
          <p14:tracePt t="88946" x="3003550" y="5327650"/>
          <p14:tracePt t="88998" x="3003550" y="5334000"/>
          <p14:tracePt t="89102" x="3009900" y="5327650"/>
          <p14:tracePt t="89178" x="3016250" y="5321300"/>
          <p14:tracePt t="89193" x="3022600" y="5314950"/>
          <p14:tracePt t="89209" x="3028950" y="5308600"/>
          <p14:tracePt t="89222" x="3035300" y="5302250"/>
          <p14:tracePt t="89246" x="3035300" y="5295900"/>
          <p14:tracePt t="89314" x="3035300" y="5302250"/>
          <p14:tracePt t="95501" x="3340100" y="5016500"/>
          <p14:tracePt t="96331" x="3340100" y="5022850"/>
          <p14:tracePt t="96351" x="3340100" y="5029200"/>
          <p14:tracePt t="96359" x="3346450" y="5035550"/>
          <p14:tracePt t="96368" x="3346450" y="5041900"/>
          <p14:tracePt t="96386" x="3346450" y="5048250"/>
          <p14:tracePt t="96386" x="3346450" y="5054600"/>
          <p14:tracePt t="96404" x="3340100" y="5060950"/>
          <p14:tracePt t="96443" x="3333750" y="5067300"/>
          <p14:tracePt t="96451" x="3333750" y="5073650"/>
          <p14:tracePt t="96463" x="3327400" y="5080000"/>
          <p14:tracePt t="96487" x="3327400" y="5086350"/>
          <p14:tracePt t="96495" x="3327400" y="5092700"/>
          <p14:tracePt t="96504" x="3321050" y="5105400"/>
          <p14:tracePt t="96531" x="3314700" y="5105400"/>
          <p14:tracePt t="105298" x="2381250" y="5099050"/>
          <p14:tracePt t="106113" x="2349500" y="5086350"/>
          <p14:tracePt t="106117" x="2317750" y="5067300"/>
          <p14:tracePt t="106117" x="2228850" y="5003800"/>
          <p14:tracePt t="106117" x="2203450" y="4984750"/>
          <p14:tracePt t="106141" x="2178050" y="4959350"/>
          <p14:tracePt t="106153" x="2152650" y="4940300"/>
          <p14:tracePt t="106153" x="2133600" y="4921250"/>
          <p14:tracePt t="106153" x="2114550" y="4908550"/>
          <p14:tracePt t="106174" x="2101850" y="4895850"/>
          <p14:tracePt t="106186" x="2089150" y="4889500"/>
          <p14:tracePt t="106186" x="2082800" y="4889500"/>
          <p14:tracePt t="106205" x="2089150" y="4895850"/>
          <p14:tracePt t="106220" x="2101850" y="4895850"/>
          <p14:tracePt t="106220" x="2120900" y="4895850"/>
          <p14:tracePt t="106238" x="2139950" y="4895850"/>
          <p14:tracePt t="106238" x="2184400" y="4895850"/>
          <p14:tracePt t="106255" x="2209800" y="4902200"/>
          <p14:tracePt t="106255" x="2241550" y="4908550"/>
          <p14:tracePt t="106271" x="2273300" y="4914900"/>
          <p14:tracePt t="106271" x="2311400" y="4933950"/>
          <p14:tracePt t="106289" x="2349500" y="4946650"/>
          <p14:tracePt t="106289" x="2387600" y="4959350"/>
          <p14:tracePt t="106305" x="2432050" y="4972050"/>
          <p14:tracePt t="106305" x="2527300" y="4997450"/>
          <p14:tracePt t="106322" x="2571750" y="5003800"/>
          <p14:tracePt t="106322" x="2622550" y="5010150"/>
          <p14:tracePt t="106338" x="2673350" y="5016500"/>
          <p14:tracePt t="106338" x="2724150" y="5016500"/>
          <p14:tracePt t="106355" x="2774950" y="5022850"/>
          <p14:tracePt t="106355" x="2819400" y="5022850"/>
          <p14:tracePt t="106355" x="2870200" y="5022850"/>
          <p14:tracePt t="106374" x="2921000" y="5016500"/>
          <p14:tracePt t="106374" x="2965450" y="5010150"/>
          <p14:tracePt t="106389" x="3009900" y="5003800"/>
          <p14:tracePt t="106389" x="3054350" y="4997450"/>
          <p14:tracePt t="106406" x="3098800" y="4984750"/>
          <p14:tracePt t="106406" x="3136900" y="4972050"/>
          <p14:tracePt t="106423" x="3175000" y="4959350"/>
          <p14:tracePt t="106423" x="3213100" y="4940300"/>
          <p14:tracePt t="106423" x="3251200" y="4921250"/>
          <p14:tracePt t="106442" x="3282950" y="4908550"/>
          <p14:tracePt t="106454" x="3314700" y="4889500"/>
          <p14:tracePt t="106454" x="3371850" y="4857750"/>
          <p14:tracePt t="106474" x="3403600" y="4845050"/>
          <p14:tracePt t="106474" x="3435350" y="4832350"/>
          <p14:tracePt t="106490" x="3460750" y="4819650"/>
          <p14:tracePt t="106490" x="3492500" y="4806950"/>
          <p14:tracePt t="106506" x="3524250" y="4787900"/>
          <p14:tracePt t="106506" x="3556000" y="4775200"/>
          <p14:tracePt t="106506" x="3587750" y="4756150"/>
          <p14:tracePt t="106525" x="3619500" y="4743450"/>
          <p14:tracePt t="106537" x="3651250" y="4724400"/>
          <p14:tracePt t="106537" x="3708400" y="4686300"/>
          <p14:tracePt t="106556" x="3740150" y="4667250"/>
          <p14:tracePt t="106556" x="3771900" y="4654550"/>
          <p14:tracePt t="106573" x="3803650" y="4635500"/>
          <p14:tracePt t="106573" x="3835400" y="4616450"/>
          <p14:tracePt t="106590" x="3860800" y="4597400"/>
          <p14:tracePt t="106590" x="3892550" y="4584700"/>
          <p14:tracePt t="106606" x="3924300" y="4559300"/>
          <p14:tracePt t="106606" x="3994150" y="4521200"/>
          <p14:tracePt t="106623" x="4025900" y="4495800"/>
          <p14:tracePt t="106623" x="4057650" y="4470400"/>
          <p14:tracePt t="106640" x="4089400" y="4445000"/>
          <p14:tracePt t="106640" x="4127500" y="4419600"/>
          <p14:tracePt t="106657" x="4159250" y="4400550"/>
          <p14:tracePt t="106657" x="4191000" y="4375150"/>
          <p14:tracePt t="106673" x="4229100" y="4349750"/>
          <p14:tracePt t="106673" x="4292600" y="4305300"/>
          <p14:tracePt t="106690" x="4324350" y="4279900"/>
          <p14:tracePt t="106690" x="4356100" y="4254500"/>
          <p14:tracePt t="106707" x="4387850" y="4229100"/>
          <p14:tracePt t="106707" x="4419600" y="4203700"/>
          <p14:tracePt t="106724" x="4451350" y="4171950"/>
          <p14:tracePt t="106724" x="4476750" y="4146550"/>
          <p14:tracePt t="106724" x="4508500" y="4114800"/>
          <p14:tracePt t="106742" x="4533900" y="4076700"/>
          <p14:tracePt t="106755" x="4565650" y="4038600"/>
          <p14:tracePt t="106755" x="4616450" y="3968750"/>
          <p14:tracePt t="106774" x="4641850" y="3924300"/>
          <p14:tracePt t="106774" x="4660900" y="3879850"/>
          <p14:tracePt t="106790" x="4686300" y="3835400"/>
          <p14:tracePt t="106790" x="4711700" y="3784600"/>
          <p14:tracePt t="106807" x="4730750" y="3727450"/>
          <p14:tracePt t="106807" x="4756150" y="3676650"/>
          <p14:tracePt t="106807" x="4775200" y="3619500"/>
          <p14:tracePt t="106827" x="4800600" y="3562350"/>
          <p14:tracePt t="106838" x="4819650" y="3505200"/>
          <p14:tracePt t="106838" x="4857750" y="3384550"/>
          <p14:tracePt t="106857" x="4876800" y="3327400"/>
          <p14:tracePt t="106857" x="4895850" y="3276600"/>
          <p14:tracePt t="106874" x="4914900" y="3219450"/>
          <p14:tracePt t="106874" x="4940300" y="3168650"/>
          <p14:tracePt t="106890" x="4959350" y="3117850"/>
          <p14:tracePt t="106890" x="4984750" y="3067050"/>
          <p14:tracePt t="106890" x="5003800" y="3016250"/>
          <p14:tracePt t="106910" x="5029200" y="2971800"/>
          <p14:tracePt t="106910" x="5048250" y="2921000"/>
          <p14:tracePt t="106925" x="5073650" y="2876550"/>
          <p14:tracePt t="106925" x="5099050" y="2832100"/>
          <p14:tracePt t="106941" x="5124450" y="2787650"/>
          <p14:tracePt t="106941" x="5149850" y="2743200"/>
          <p14:tracePt t="106957" x="5175250" y="2698750"/>
          <p14:tracePt t="106957" x="5232400" y="2616200"/>
          <p14:tracePt t="106975" x="5257800" y="2578100"/>
          <p14:tracePt t="106975" x="5289550" y="2533650"/>
          <p14:tracePt t="106991" x="5321300" y="2489200"/>
          <p14:tracePt t="106991" x="5353050" y="2451100"/>
          <p14:tracePt t="107007" x="5384800" y="2406650"/>
          <p14:tracePt t="107007" x="5422900" y="2362200"/>
          <p14:tracePt t="107024" x="5461000" y="2317750"/>
          <p14:tracePt t="107024" x="5537200" y="2235200"/>
          <p14:tracePt t="107041" x="5575300" y="2197100"/>
          <p14:tracePt t="107041" x="5619750" y="2152650"/>
          <p14:tracePt t="107058" x="5657850" y="2120900"/>
          <p14:tracePt t="107058" x="5702300" y="2082800"/>
          <p14:tracePt t="107074" x="5740400" y="2057400"/>
          <p14:tracePt t="107074" x="5784850" y="2032000"/>
          <p14:tracePt t="107074" x="5829300" y="2000250"/>
          <p14:tracePt t="107094" x="5873750" y="1974850"/>
          <p14:tracePt t="107106" x="5918200" y="1955800"/>
          <p14:tracePt t="107106" x="6013450" y="1911350"/>
          <p14:tracePt t="107126" x="6064250" y="1892300"/>
          <p14:tracePt t="107126" x="6115050" y="1866900"/>
          <p14:tracePt t="107142" x="6165850" y="1847850"/>
          <p14:tracePt t="107142" x="6223000" y="1828800"/>
          <p14:tracePt t="107158" x="6273800" y="1809750"/>
          <p14:tracePt t="107158" x="6330950" y="1790700"/>
          <p14:tracePt t="107175" x="6388100" y="1771650"/>
          <p14:tracePt t="107175" x="6445250" y="1752600"/>
          <p14:tracePt t="107175" x="6502400" y="1739900"/>
          <p14:tracePt t="107194" x="6553200" y="1720850"/>
          <p14:tracePt t="107206" x="6610350" y="1708150"/>
          <p14:tracePt t="107206" x="6724650" y="1682750"/>
          <p14:tracePt t="107225" x="6781800" y="1670050"/>
          <p14:tracePt t="107225" x="6838950" y="1657350"/>
          <p14:tracePt t="107242" x="6896100" y="1644650"/>
          <p14:tracePt t="107242" x="6953250" y="1638300"/>
          <p14:tracePt t="107258" x="7010400" y="1625600"/>
          <p14:tracePt t="107258" x="7118350" y="1606550"/>
          <p14:tracePt t="107275" x="7175500" y="1606550"/>
          <p14:tracePt t="107275" x="7226300" y="1600200"/>
          <p14:tracePt t="107292" x="7277100" y="1600200"/>
          <p14:tracePt t="107292" x="7327900" y="1600200"/>
          <p14:tracePt t="107308" x="7372350" y="1600200"/>
          <p14:tracePt t="107308" x="7423150" y="1600200"/>
          <p14:tracePt t="107325" x="7467600" y="1600200"/>
          <p14:tracePt t="107325" x="7562850" y="1606550"/>
          <p14:tracePt t="107342" x="7607300" y="1606550"/>
          <p14:tracePt t="107342" x="7651750" y="1606550"/>
          <p14:tracePt t="107359" x="7689850" y="1606550"/>
          <p14:tracePt t="107359" x="7734300" y="1606550"/>
          <p14:tracePt t="107376" x="7772400" y="1606550"/>
          <p14:tracePt t="107376" x="7835900" y="1606550"/>
          <p14:tracePt t="107394" x="7861300" y="1612900"/>
          <p14:tracePt t="107394" x="7886700" y="1606550"/>
          <p14:tracePt t="107410" x="7912100" y="1612900"/>
          <p14:tracePt t="107410" x="7931150" y="1612900"/>
          <p14:tracePt t="107427" x="7943850" y="1606550"/>
          <p14:tracePt t="107427" x="7956550" y="1606550"/>
          <p14:tracePt t="107443" x="7962900" y="1606550"/>
          <p14:tracePt t="107457" x="7950200" y="1606550"/>
          <p14:tracePt t="107474" x="7937500" y="1612900"/>
          <p14:tracePt t="107474" x="7912100" y="1612900"/>
          <p14:tracePt t="107495" x="7893050" y="1612900"/>
          <p14:tracePt t="107495" x="7880350" y="1619250"/>
          <p14:tracePt t="107510" x="7867650" y="1619250"/>
          <p14:tracePt t="107510" x="7854950" y="1619250"/>
          <p14:tracePt t="107527" x="7842250" y="1625600"/>
          <p14:tracePt t="107527" x="7835900" y="1625600"/>
          <p14:tracePt t="107542" x="7829550" y="1625600"/>
          <p14:tracePt t="107558" x="7823200" y="1631950"/>
          <p14:tracePt t="107575" x="7816850" y="1631950"/>
          <p14:tracePt t="107591" x="7804150" y="1625600"/>
          <p14:tracePt t="107613" x="7797800" y="1625600"/>
          <p14:tracePt t="107624" x="7785100" y="1625600"/>
          <p14:tracePt t="107624" x="7753350" y="1619250"/>
          <p14:tracePt t="107644" x="7734300" y="1619250"/>
          <p14:tracePt t="107644" x="7702550" y="1612900"/>
          <p14:tracePt t="107660" x="7670800" y="1612900"/>
          <p14:tracePt t="107660" x="7639050" y="1612900"/>
          <p14:tracePt t="107677" x="7600950" y="1612900"/>
          <p14:tracePt t="107677" x="7518400" y="1612900"/>
          <p14:tracePt t="107693" x="7473950" y="1612900"/>
          <p14:tracePt t="107693" x="7429500" y="1612900"/>
          <p14:tracePt t="107710" x="7385050" y="1619250"/>
          <p14:tracePt t="107710" x="7334250" y="1612900"/>
          <p14:tracePt t="107728" x="7289800" y="1619250"/>
          <p14:tracePt t="107728" x="7245350" y="1619250"/>
          <p14:tracePt t="107743" x="7194550" y="1619250"/>
          <p14:tracePt t="107743" x="7150100" y="1625600"/>
          <p14:tracePt t="107743" x="7099300" y="1625600"/>
          <p14:tracePt t="107763" x="7054850" y="1625600"/>
          <p14:tracePt t="107763" x="7010400" y="1625600"/>
          <p14:tracePt t="107778" x="6959600" y="1631950"/>
          <p14:tracePt t="107778" x="6915150" y="1631950"/>
          <p14:tracePt t="107794" x="6864350" y="1638300"/>
          <p14:tracePt t="107794" x="6813550" y="1638300"/>
          <p14:tracePt t="107810" x="6769100" y="1644650"/>
          <p14:tracePt t="107810" x="6718300" y="1651000"/>
          <p14:tracePt t="107810" x="6673850" y="1657350"/>
          <p14:tracePt t="107830" x="6623050" y="1663700"/>
          <p14:tracePt t="107842" x="6578600" y="1670050"/>
          <p14:tracePt t="107842" x="6483350" y="1689100"/>
          <p14:tracePt t="107862" x="6438900" y="1695450"/>
          <p14:tracePt t="107862" x="6394450" y="1708150"/>
          <p14:tracePt t="107878" x="6350000" y="1720850"/>
          <p14:tracePt t="107878" x="6311900" y="1733550"/>
          <p14:tracePt t="107894" x="6267450" y="1739900"/>
          <p14:tracePt t="107894" x="6229350" y="1752600"/>
          <p14:tracePt t="107910" x="6191250" y="1765300"/>
          <p14:tracePt t="107910" x="6153150" y="1778000"/>
          <p14:tracePt t="107910" x="6108700" y="1797050"/>
          <p14:tracePt t="107931" x="6070600" y="1809750"/>
          <p14:tracePt t="107931" x="6026150" y="1822450"/>
          <p14:tracePt t="107944" x="5981700" y="1835150"/>
          <p14:tracePt t="107944" x="5943600" y="1854200"/>
          <p14:tracePt t="107961" x="5899150" y="1873250"/>
          <p14:tracePt t="107961" x="5861050" y="1885950"/>
          <p14:tracePt t="107978" x="5816600" y="1905000"/>
          <p14:tracePt t="107978" x="5734050" y="1943100"/>
          <p14:tracePt t="107994" x="5695950" y="1968500"/>
          <p14:tracePt t="107994" x="5657850" y="1987550"/>
          <p14:tracePt t="108011" x="5626100" y="2019300"/>
          <p14:tracePt t="108011" x="5588000" y="2044700"/>
          <p14:tracePt t="108029" x="5549900" y="2070100"/>
          <p14:tracePt t="108029" x="5511800" y="2095500"/>
          <p14:tracePt t="108044" x="5480050" y="2127250"/>
          <p14:tracePt t="108044" x="5397500" y="2190750"/>
          <p14:tracePt t="108062" x="5359400" y="2216150"/>
          <p14:tracePt t="108062" x="5321300" y="2241550"/>
          <p14:tracePt t="108078" x="5283200" y="2279650"/>
          <p14:tracePt t="108078" x="5238750" y="2317750"/>
          <p14:tracePt t="108095" x="5200650" y="2355850"/>
          <p14:tracePt t="108095" x="5162550" y="2387600"/>
          <p14:tracePt t="108095" x="5124450" y="2419350"/>
          <p14:tracePt t="108114" x="5086350" y="2457450"/>
          <p14:tracePt t="108114" x="5048250" y="2489200"/>
          <p14:tracePt t="108130" x="5010150" y="2527300"/>
          <p14:tracePt t="108143" x="4972050" y="2559050"/>
          <p14:tracePt t="108143" x="4895850" y="2628900"/>
          <p14:tracePt t="108162" x="4857750" y="2667000"/>
          <p14:tracePt t="108162" x="4819650" y="2705100"/>
          <p14:tracePt t="108179" x="4781550" y="2743200"/>
          <p14:tracePt t="108179" x="4743450" y="2781300"/>
          <p14:tracePt t="108179" x="4711700" y="2819400"/>
          <p14:tracePt t="108198" x="4679950" y="2857500"/>
          <p14:tracePt t="108210" x="4648200" y="2889250"/>
          <p14:tracePt t="108210" x="4597400" y="2971800"/>
          <p14:tracePt t="108230" x="4572000" y="3003550"/>
          <p14:tracePt t="108230" x="4546600" y="3048000"/>
          <p14:tracePt t="108245" x="4521200" y="3086100"/>
          <p14:tracePt t="108245" x="4495800" y="3124200"/>
          <p14:tracePt t="108262" x="4476750" y="3168650"/>
          <p14:tracePt t="108262" x="4451350" y="3213100"/>
          <p14:tracePt t="108262" x="4432300" y="3251200"/>
          <p14:tracePt t="108281" x="4413250" y="3302000"/>
          <p14:tracePt t="108281" x="4394200" y="3352800"/>
          <p14:tracePt t="108295" x="4375150" y="3403600"/>
          <p14:tracePt t="108295" x="4362450" y="3454400"/>
          <p14:tracePt t="108312" x="4343400" y="3505200"/>
          <p14:tracePt t="108312" x="4330700" y="3556000"/>
          <p14:tracePt t="108329" x="4318000" y="3606800"/>
          <p14:tracePt t="108329" x="4298950" y="3663950"/>
          <p14:tracePt t="108345" x="4286250" y="3714750"/>
          <p14:tracePt t="108345" x="4260850" y="3822700"/>
          <p14:tracePt t="108362" x="4248150" y="3873500"/>
          <p14:tracePt t="108362" x="4235450" y="3924300"/>
          <p14:tracePt t="108379" x="4222750" y="3968750"/>
          <p14:tracePt t="108379" x="4210050" y="4013200"/>
          <p14:tracePt t="108395" x="4197350" y="4064000"/>
          <p14:tracePt t="108395" x="4171950" y="4146550"/>
          <p14:tracePt t="108414" x="4159250" y="4184650"/>
          <p14:tracePt t="108414" x="4146550" y="4222750"/>
          <p14:tracePt t="108430" x="4133850" y="4260850"/>
          <p14:tracePt t="108430" x="4121150" y="4298950"/>
          <p14:tracePt t="108446" x="4108450" y="4337050"/>
          <p14:tracePt t="108446" x="4089400" y="4368800"/>
          <p14:tracePt t="108462" x="4076700" y="4406900"/>
          <p14:tracePt t="108462" x="4064000" y="4438650"/>
          <p14:tracePt t="108462" x="4044950" y="4470400"/>
          <p14:tracePt t="108482" x="4032250" y="4495800"/>
          <p14:tracePt t="108494" x="4013200" y="4527550"/>
          <p14:tracePt t="108494" x="3981450" y="4572000"/>
          <p14:tracePt t="108515" x="3968750" y="4597400"/>
          <p14:tracePt t="108515" x="3949700" y="4616450"/>
          <p14:tracePt t="108530" x="3930650" y="4635500"/>
          <p14:tracePt t="108530" x="3911600" y="4660900"/>
          <p14:tracePt t="108547" x="3892550" y="4679950"/>
          <p14:tracePt t="108547" x="3873500" y="4699000"/>
          <p14:tracePt t="108563" x="3854450" y="4718050"/>
          <p14:tracePt t="108563" x="3835400" y="4737100"/>
          <p14:tracePt t="108563" x="3810000" y="4749800"/>
          <p14:tracePt t="108582" x="3790950" y="4768850"/>
          <p14:tracePt t="108582" x="3765550" y="4781550"/>
          <p14:tracePt t="108596" x="3746500" y="4794250"/>
          <p14:tracePt t="108596" x="3721100" y="4813300"/>
          <p14:tracePt t="108613" x="3695700" y="4826000"/>
          <p14:tracePt t="108613" x="3670300" y="4838700"/>
          <p14:tracePt t="108613" x="3644900" y="4851400"/>
          <p14:tracePt t="108633" x="3619500" y="4864100"/>
          <p14:tracePt t="108645" x="3594100" y="4876800"/>
          <p14:tracePt t="108645" x="3543300" y="4902200"/>
          <p14:tracePt t="108663" x="3511550" y="4914900"/>
          <p14:tracePt t="108663" x="3486150" y="4927600"/>
          <p14:tracePt t="108680" x="3460750" y="4940300"/>
          <p14:tracePt t="108680" x="3435350" y="4953000"/>
          <p14:tracePt t="108697" x="3409950" y="4959350"/>
          <p14:tracePt t="108697" x="3359150" y="4978400"/>
          <p14:tracePt t="108714" x="3327400" y="4991100"/>
          <p14:tracePt t="108714" x="3302000" y="4997450"/>
          <p14:tracePt t="108730" x="3270250" y="5003800"/>
          <p14:tracePt t="108730" x="3238500" y="5010150"/>
          <p14:tracePt t="108747" x="3206750" y="5010150"/>
          <p14:tracePt t="108747" x="3175000" y="5016500"/>
          <p14:tracePt t="108764" x="3143250" y="5016500"/>
          <p14:tracePt t="108764" x="3111500" y="5016500"/>
          <p14:tracePt t="108764" x="3079750" y="5010150"/>
          <p14:tracePt t="108783" x="3048000" y="5010150"/>
          <p14:tracePt t="108783" x="3016250" y="5010150"/>
          <p14:tracePt t="108798" x="2984500" y="5003800"/>
          <p14:tracePt t="108798" x="2946400" y="5003800"/>
          <p14:tracePt t="108815" x="2914650" y="4997450"/>
          <p14:tracePt t="108815" x="2882900" y="4991100"/>
          <p14:tracePt t="108830" x="2851150" y="4991100"/>
          <p14:tracePt t="108830" x="2819400" y="4984750"/>
          <p14:tracePt t="108830" x="2787650" y="4984750"/>
          <p14:tracePt t="108850" x="2762250" y="4984750"/>
          <p14:tracePt t="108862" x="2736850" y="4991100"/>
          <p14:tracePt t="108862" x="2686050" y="4997450"/>
          <p14:tracePt t="108883" x="2667000" y="5003800"/>
          <p14:tracePt t="108883" x="2647950" y="5003800"/>
          <p14:tracePt t="108898" x="2635250" y="5010150"/>
          <p14:tracePt t="108898" x="2616200" y="5016500"/>
          <p14:tracePt t="108914" x="2603500" y="5022850"/>
          <p14:tracePt t="108914" x="2590800" y="5022850"/>
          <p14:tracePt t="108931" x="2584450" y="5029200"/>
          <p14:tracePt t="108931" x="2571750" y="5035550"/>
          <p14:tracePt t="108931" x="2559050" y="5041900"/>
          <p14:tracePt t="108950" x="2546350" y="5048250"/>
          <p14:tracePt t="108950" x="2540000" y="5054600"/>
          <p14:tracePt t="108964" x="2533650" y="5054600"/>
          <p14:tracePt t="108964" x="2520950" y="5060950"/>
          <p14:tracePt t="108981" x="2514600" y="5067300"/>
          <p14:tracePt t="108996" x="2508250" y="5067300"/>
          <p14:tracePt t="109013" x="2514600" y="5060950"/>
          <p14:tracePt t="109029" x="2514600" y="5054600"/>
          <p14:tracePt t="109029" x="2520950" y="5054600"/>
          <p14:tracePt t="109048" x="2533650" y="5048250"/>
          <p14:tracePt t="109048" x="2540000" y="5048250"/>
          <p14:tracePt t="109065" x="2552700" y="5041900"/>
          <p14:tracePt t="109065" x="2584450" y="5029200"/>
          <p14:tracePt t="109082" x="2609850" y="5029200"/>
          <p14:tracePt t="109082" x="2635250" y="5022850"/>
          <p14:tracePt t="109098" x="2673350" y="5016500"/>
          <p14:tracePt t="109098" x="2711450" y="5003800"/>
          <p14:tracePt t="109115" x="2762250" y="4997450"/>
          <p14:tracePt t="109115" x="2813050" y="4991100"/>
          <p14:tracePt t="109115" x="2863850" y="4978400"/>
          <p14:tracePt t="109135" x="2921000" y="4972050"/>
          <p14:tracePt t="109146" x="2971800" y="4965700"/>
          <p14:tracePt t="109146" x="3028950" y="4959350"/>
          <p14:tracePt t="109166" x="3143250" y="4946650"/>
          <p14:tracePt t="109166" x="3200400" y="4946650"/>
          <p14:tracePt t="109183" x="3257550" y="4940300"/>
          <p14:tracePt t="109183" x="3314700" y="4927600"/>
          <p14:tracePt t="109199" x="3371850" y="4921250"/>
          <p14:tracePt t="109199" x="3435350" y="4908550"/>
          <p14:tracePt t="109215" x="3492500" y="4889500"/>
          <p14:tracePt t="109215" x="3549650" y="4870450"/>
          <p14:tracePt t="109215" x="3606800" y="4845050"/>
          <p14:tracePt t="109234" x="3663950" y="4826000"/>
          <p14:tracePt t="109247" x="3714750" y="4800600"/>
          <p14:tracePt t="109247" x="3816350" y="4743450"/>
          <p14:tracePt t="109265" x="3860800" y="4711700"/>
          <p14:tracePt t="109265" x="3898900" y="4686300"/>
          <p14:tracePt t="109282" x="3943350" y="4654550"/>
          <p14:tracePt t="109282" x="3981450" y="4629150"/>
          <p14:tracePt t="109299" x="4013200" y="4597400"/>
          <p14:tracePt t="109299" x="4083050" y="4527550"/>
          <p14:tracePt t="109315" x="4121150" y="4489450"/>
          <p14:tracePt t="109315" x="4146550" y="4451350"/>
          <p14:tracePt t="109332" x="4178300" y="4413250"/>
          <p14:tracePt t="109332" x="4210050" y="4368800"/>
          <p14:tracePt t="109349" x="4235450" y="4330700"/>
          <p14:tracePt t="109349" x="4267200" y="4286250"/>
          <p14:tracePt t="109365" x="4292600" y="4241800"/>
          <p14:tracePt t="109365" x="4343400" y="4140200"/>
          <p14:tracePt t="109383" x="4368800" y="4089400"/>
          <p14:tracePt t="109383" x="4387850" y="4038600"/>
          <p14:tracePt t="109399" x="4413250" y="3981450"/>
          <p14:tracePt t="109399" x="4432300" y="3924300"/>
          <p14:tracePt t="109415" x="4457700" y="3854450"/>
          <p14:tracePt t="109415" x="4502150" y="3708400"/>
          <p14:tracePt t="109435" x="4521200" y="3638550"/>
          <p14:tracePt t="109435" x="4540250" y="3556000"/>
          <p14:tracePt t="109450" x="4559300" y="3486150"/>
          <p14:tracePt t="109450" x="4584700" y="3409950"/>
          <p14:tracePt t="109466" x="4603750" y="3333750"/>
          <p14:tracePt t="109466" x="4635500" y="3263900"/>
          <p14:tracePt t="109483" x="4660900" y="3206750"/>
          <p14:tracePt t="109483" x="4692650" y="3143250"/>
          <p14:tracePt t="109499" x="4718050" y="3079750"/>
          <p14:tracePt t="109499" x="4756150" y="3022600"/>
          <p14:tracePt t="109499" x="4787900" y="2959100"/>
          <p14:tracePt t="109518" x="4819650" y="2901950"/>
          <p14:tracePt t="114311" x="6883400" y="1835150"/>
          <p14:tracePt t="114317" x="6902450" y="1841500"/>
          <p14:tracePt t="114317" x="6921500" y="1841500"/>
          <p14:tracePt t="114333" x="6940550" y="1847850"/>
          <p14:tracePt t="114333" x="6972300" y="1847850"/>
          <p14:tracePt t="114350" x="6997700" y="1854200"/>
          <p14:tracePt t="114350" x="7029450" y="1847850"/>
          <p14:tracePt t="114366" x="7054850" y="1854200"/>
          <p14:tracePt t="114366" x="7105650" y="1866900"/>
          <p14:tracePt t="114384" x="7131050" y="1873250"/>
          <p14:tracePt t="114384" x="7150100" y="1879600"/>
          <p14:tracePt t="114400" x="7169150" y="1885950"/>
          <p14:tracePt t="114400" x="7194550" y="1892300"/>
          <p14:tracePt t="114417" x="7213600" y="1905000"/>
          <p14:tracePt t="114417" x="7226300" y="1905000"/>
          <p14:tracePt t="114417" x="7245350" y="1911350"/>
          <p14:tracePt t="114436" x="7264400" y="1911350"/>
          <p14:tracePt t="114448" x="7283450" y="1917700"/>
          <p14:tracePt t="114448" x="7308850" y="1917700"/>
          <p14:tracePt t="114467" x="7327900" y="1917700"/>
          <p14:tracePt t="114467" x="7334250" y="1917700"/>
          <p14:tracePt t="114484" x="7340600" y="1924050"/>
          <p14:tracePt t="114484" x="7353300" y="1917700"/>
          <p14:tracePt t="114500" x="7359650" y="1917700"/>
          <p14:tracePt t="114515" x="7366000" y="1917700"/>
          <p14:tracePt t="114532" x="7366000" y="1911350"/>
          <p14:tracePt t="114549" x="7366000" y="1905000"/>
          <p14:tracePt t="114566" x="7359650" y="1905000"/>
          <p14:tracePt t="114582" x="7346950" y="1905000"/>
          <p14:tracePt t="114582" x="7340600" y="1905000"/>
          <p14:tracePt t="114582" x="7321550" y="1905000"/>
          <p14:tracePt t="114603" x="7308850" y="1905000"/>
          <p14:tracePt t="114603" x="7289800" y="1905000"/>
          <p14:tracePt t="114618" x="7270750" y="1911350"/>
          <p14:tracePt t="114618" x="7245350" y="1911350"/>
          <p14:tracePt t="114636" x="7226300" y="1917700"/>
          <p14:tracePt t="114636" x="7194550" y="1917700"/>
          <p14:tracePt t="114651" x="7169150" y="1917700"/>
          <p14:tracePt t="114651" x="7105650" y="1924050"/>
          <p14:tracePt t="114668" x="7067550" y="1930400"/>
          <p14:tracePt t="114668" x="7035800" y="1936750"/>
          <p14:tracePt t="114685" x="6991350" y="1943100"/>
          <p14:tracePt t="114685" x="6946900" y="1949450"/>
          <p14:tracePt t="114701" x="6896100" y="1962150"/>
          <p14:tracePt t="114701" x="6845300" y="1974850"/>
          <p14:tracePt t="114718" x="6788150" y="1987550"/>
          <p14:tracePt t="114718" x="6724650" y="2006600"/>
          <p14:tracePt t="114735" x="6597650" y="2051050"/>
          <p14:tracePt t="114735" x="6527800" y="2070100"/>
          <p14:tracePt t="114752" x="6457950" y="2095500"/>
          <p14:tracePt t="114752" x="6394450" y="2120900"/>
          <p14:tracePt t="114768" x="6324600" y="2146300"/>
          <p14:tracePt t="114768" x="6254750" y="2171700"/>
          <p14:tracePt t="114785" x="6184900" y="2197100"/>
          <p14:tracePt t="114785" x="6115050" y="2222500"/>
          <p14:tracePt t="114785" x="6045200" y="2254250"/>
          <p14:tracePt t="114804" x="5975350" y="2286000"/>
          <p14:tracePt t="114816" x="5905500" y="2317750"/>
          <p14:tracePt t="114816" x="5765800" y="2381250"/>
          <p14:tracePt t="114835" x="5695950" y="2419350"/>
          <p14:tracePt t="114835" x="5626100" y="2451100"/>
          <p14:tracePt t="114851" x="5562600" y="2489200"/>
          <p14:tracePt t="114851" x="5499100" y="2527300"/>
          <p14:tracePt t="114851" x="5435600" y="2565400"/>
          <p14:tracePt t="114871" x="5378450" y="2609850"/>
          <p14:tracePt t="114883" x="5314950" y="2660650"/>
          <p14:tracePt t="114883" x="5251450" y="2711450"/>
          <p14:tracePt t="114883" x="5187950" y="2762250"/>
          <p14:tracePt t="114904" x="5130800" y="2819400"/>
          <p14:tracePt t="114904" x="5073650" y="2876550"/>
          <p14:tracePt t="114919" x="5016500" y="2933700"/>
          <p14:tracePt t="114919" x="4959350" y="2997200"/>
          <p14:tracePt t="114936" x="4908550" y="3054350"/>
          <p14:tracePt t="114936" x="4857750" y="3117850"/>
          <p14:tracePt t="114952" x="4813300" y="3181350"/>
          <p14:tracePt t="114952" x="4768850" y="3251200"/>
          <p14:tracePt t="114952" x="4730750" y="3314700"/>
          <p14:tracePt t="114971" x="4692650" y="3390900"/>
          <p14:tracePt t="114971" x="4660900" y="3467100"/>
          <p14:tracePt t="114985" x="4629150" y="3543300"/>
          <p14:tracePt t="114985" x="4603750" y="3613150"/>
          <p14:tracePt t="115002" x="4584700" y="3689350"/>
          <p14:tracePt t="115002" x="4565650" y="3765550"/>
          <p14:tracePt t="115019" x="4546600" y="3835400"/>
          <p14:tracePt t="115019" x="4514850" y="3975100"/>
          <p14:tracePt t="115036" x="4508500" y="4032250"/>
          <p14:tracePt t="115036" x="4489450" y="4095750"/>
          <p14:tracePt t="115052" x="4476750" y="4152900"/>
          <p14:tracePt t="115052" x="4470400" y="4203700"/>
          <p14:tracePt t="115069" x="4457700" y="4248150"/>
          <p14:tracePt t="115069" x="4445000" y="4298950"/>
          <p14:tracePt t="115069" x="4432300" y="4337050"/>
          <p14:tracePt t="115088" x="4419600" y="4375150"/>
          <p14:tracePt t="115100" x="4413250" y="4406900"/>
          <p14:tracePt t="115100" x="4394200" y="4470400"/>
          <p14:tracePt t="115120" x="4381500" y="4502150"/>
          <p14:tracePt t="115120" x="4375150" y="4527550"/>
          <p14:tracePt t="115137" x="4362450" y="4552950"/>
          <p14:tracePt t="115137" x="4356100" y="4578350"/>
          <p14:tracePt t="115152" x="4343400" y="4603750"/>
          <p14:tracePt t="115152" x="4330700" y="4629150"/>
          <p14:tracePt t="115152" x="4318000" y="4648200"/>
          <p14:tracePt t="115172" x="4305300" y="4667250"/>
          <p14:tracePt t="115184" x="4292600" y="4686300"/>
          <p14:tracePt t="115184" x="4260850" y="4724400"/>
          <p14:tracePt t="115203" x="4241800" y="4743450"/>
          <p14:tracePt t="115203" x="4222750" y="4756150"/>
          <p14:tracePt t="115219" x="4203700" y="4768850"/>
          <p14:tracePt t="115219" x="4184650" y="4787900"/>
          <p14:tracePt t="115236" x="4159250" y="4800600"/>
          <p14:tracePt t="115236" x="4140200" y="4819650"/>
          <p14:tracePt t="115236" x="4114800" y="4832350"/>
          <p14:tracePt t="115255" x="4089400" y="4851400"/>
          <p14:tracePt t="115255" x="4064000" y="4864100"/>
          <p14:tracePt t="115270" x="4038600" y="4883150"/>
          <p14:tracePt t="115270" x="4013200" y="4895850"/>
          <p14:tracePt t="115286" x="3981450" y="4908550"/>
          <p14:tracePt t="115286" x="3956050" y="4927600"/>
          <p14:tracePt t="115303" x="3924300" y="4940300"/>
          <p14:tracePt t="115303" x="3898900" y="4953000"/>
          <p14:tracePt t="115320" x="3867150" y="4972050"/>
          <p14:tracePt t="115320" x="3810000" y="4997450"/>
          <p14:tracePt t="115337" x="3784600" y="5010150"/>
          <p14:tracePt t="115337" x="3759200" y="5029200"/>
          <p14:tracePt t="115353" x="3733800" y="5035550"/>
          <p14:tracePt t="115353" x="3708400" y="5048250"/>
          <p14:tracePt t="115371" x="3689350" y="5060950"/>
          <p14:tracePt t="115371" x="3651250" y="5067300"/>
          <p14:tracePt t="115387" x="3638550" y="5073650"/>
          <p14:tracePt t="115387" x="3619500" y="5080000"/>
          <p14:tracePt t="115404" x="3613150" y="5080000"/>
          <p14:tracePt t="115404" x="3600450" y="5080000"/>
          <p14:tracePt t="115420" x="3587750" y="5080000"/>
          <p14:tracePt t="115420" x="3575050" y="5086350"/>
          <p14:tracePt t="115437" x="3568700" y="5086350"/>
          <p14:tracePt t="115437" x="3556000" y="5092700"/>
          <p14:tracePt t="115437" x="3549650" y="5092700"/>
          <p14:tracePt t="115456" x="3543300" y="5092700"/>
          <p14:tracePt t="115468" x="3530600" y="5092700"/>
          <p14:tracePt t="115468" x="3517900" y="5086350"/>
          <p14:tracePt t="115487" x="3505200" y="5086350"/>
          <p14:tracePt t="115487" x="3498850" y="5080000"/>
          <p14:tracePt t="115504" x="3492500" y="5080000"/>
          <p14:tracePt t="115504" x="3486150" y="5080000"/>
          <p14:tracePt t="115520" x="3479800" y="5073650"/>
          <p14:tracePt t="115520" x="3473450" y="5073650"/>
          <p14:tracePt t="115520" x="3467100" y="5067300"/>
          <p14:tracePt t="115539" x="3460750" y="5067300"/>
          <p14:tracePt t="115552" x="3454400" y="5067300"/>
          <p14:tracePt t="115569" x="3441700" y="5073650"/>
          <p14:tracePt t="115586" x="3435350" y="5080000"/>
          <p14:tracePt t="115603" x="3435350" y="5086350"/>
          <p14:tracePt t="115619" x="3435350" y="5080000"/>
          <p14:tracePt t="115643" x="3435350" y="5073650"/>
          <p14:tracePt t="115667" x="3441700" y="5067300"/>
          <p14:tracePt t="115675" x="3448050" y="5060950"/>
          <p14:tracePt t="115687" x="3454400" y="5054600"/>
          <p14:tracePt t="115703" x="3460750" y="5048250"/>
          <p14:tracePt t="115727" x="3473450" y="5041900"/>
          <p14:tracePt t="115743" x="3473450" y="5035550"/>
          <p14:tracePt t="115753" x="3479800" y="5029200"/>
          <p14:tracePt t="115770" x="3486150" y="5022850"/>
          <p14:tracePt t="115787" x="3486150" y="5016500"/>
          <p14:tracePt t="115803" x="3486150" y="5010150"/>
          <p14:tracePt t="115831" x="3479800" y="5010150"/>
          <p14:tracePt t="115855" x="3473450" y="5003800"/>
          <p14:tracePt t="115867" x="3467100" y="5003800"/>
          <p14:tracePt t="115923" x="3460750" y="5003800"/>
          <p14:tracePt t="115959" x="3454400" y="4997450"/>
          <p14:tracePt t="115983" x="3448050" y="4997450"/>
          <p14:tracePt t="115995" x="3441700" y="4997450"/>
          <p14:tracePt t="116011" x="3435350" y="4997450"/>
          <p14:tracePt t="116027" x="3429000" y="4997450"/>
          <p14:tracePt t="116042" x="3422650" y="4997450"/>
          <p14:tracePt t="116055" x="3416300" y="4997450"/>
          <p14:tracePt t="116080" x="3422650" y="4997450"/>
          <p14:tracePt t="116107" x="3435350" y="4997450"/>
          <p14:tracePt t="116123" x="3441700" y="4991100"/>
          <p14:tracePt t="116131" x="3448050" y="4991100"/>
          <p14:tracePt t="116139" x="3454400" y="4984750"/>
          <p14:tracePt t="116139" x="3467100" y="4978400"/>
          <p14:tracePt t="116156" x="3473450" y="4972050"/>
          <p14:tracePt t="116156" x="3479800" y="4972050"/>
          <p14:tracePt t="116173" x="3492500" y="4965700"/>
          <p14:tracePt t="116173" x="3498850" y="4959350"/>
          <p14:tracePt t="116173" x="3511550" y="4953000"/>
          <p14:tracePt t="116192" x="3517900" y="4946650"/>
          <p14:tracePt t="116204" x="3524250" y="4940300"/>
          <p14:tracePt t="116204" x="3530600" y="4940300"/>
          <p14:tracePt t="116224" x="3530600" y="4933950"/>
          <p14:tracePt t="116238" x="3530600" y="4940300"/>
          <p14:tracePt t="116255" x="3517900" y="4940300"/>
          <p14:tracePt t="116271" x="3511550" y="4946650"/>
          <p14:tracePt t="116271" x="3498850" y="4953000"/>
          <p14:tracePt t="116290" x="3492500" y="4953000"/>
          <p14:tracePt t="116290" x="3486150" y="4959350"/>
          <p14:tracePt t="116307" x="3479800" y="4965700"/>
          <p14:tracePt t="116307" x="3473450" y="4972050"/>
          <p14:tracePt t="116323" x="3467100" y="4978400"/>
          <p14:tracePt t="116323" x="3460750" y="4984750"/>
          <p14:tracePt t="116340" x="3454400" y="4991100"/>
          <p14:tracePt t="116340" x="3448050" y="4997450"/>
          <p14:tracePt t="116357" x="3441700" y="4997450"/>
          <p14:tracePt t="116357" x="3435350" y="4997450"/>
          <p14:tracePt t="116373" x="3429000" y="5003800"/>
          <p14:tracePt t="116388" x="3416300" y="5010150"/>
          <p14:tracePt t="116405" x="3416300" y="5016500"/>
          <p14:tracePt t="116405" x="3416300" y="5029200"/>
          <p14:tracePt t="116424" x="3409950" y="5035550"/>
          <p14:tracePt t="116424" x="3409950" y="5041900"/>
          <p14:tracePt t="116441" x="3409950" y="5048250"/>
          <p14:tracePt t="116455" x="3409950" y="5054600"/>
          <p14:tracePt t="116472" x="3409950" y="5060950"/>
          <p14:tracePt t="116492" x="3416300" y="5060950"/>
          <p14:tracePt t="116523" x="3422650" y="5060950"/>
          <p14:tracePt t="116535" x="3429000" y="5054600"/>
          <p14:tracePt t="116551" x="3435350" y="5054600"/>
          <p14:tracePt t="116567" x="3441700" y="5054600"/>
          <p14:tracePt t="116583" x="3454400" y="5054600"/>
          <p14:tracePt t="116595" x="3454400" y="5060950"/>
          <p14:tracePt t="116606" x="3460750" y="5060950"/>
          <p14:tracePt t="116606" x="3467100" y="5060950"/>
          <p14:tracePt t="116624" x="3473450" y="5054600"/>
          <p14:tracePt t="116624" x="3479800" y="5054600"/>
          <p14:tracePt t="116624" x="3486150" y="5048250"/>
          <p14:tracePt t="116644" x="3492500" y="5048250"/>
          <p14:tracePt t="116644" x="3498850" y="5048250"/>
          <p14:tracePt t="116658" x="3505200" y="5048250"/>
          <p14:tracePt t="116673" x="3517900" y="5054600"/>
          <p14:tracePt t="116673" x="3517900" y="5060950"/>
          <p14:tracePt t="116691" x="3524250" y="5073650"/>
          <p14:tracePt t="116691" x="3524250" y="5080000"/>
          <p14:tracePt t="116708" x="3524250" y="5086350"/>
          <p14:tracePt t="116723" x="3524250" y="5092700"/>
          <p14:tracePt t="116740" x="3524250" y="5105400"/>
          <p14:tracePt t="116756" x="3517900" y="5111750"/>
          <p14:tracePt t="117692" x="3365500" y="5175250"/>
          <p14:tracePt t="117719" x="3365500" y="5181600"/>
          <p14:tracePt t="117736" x="3352800" y="5181600"/>
          <p14:tracePt t="117747" x="3346450" y="5175250"/>
          <p14:tracePt t="117764" x="3340100" y="5175250"/>
          <p14:tracePt t="117780" x="3333750" y="5168900"/>
          <p14:tracePt t="117795" x="3333750" y="5162550"/>
          <p14:tracePt t="117815" x="3327400" y="5162550"/>
          <p14:tracePt t="117831" x="3327400" y="5156200"/>
          <p14:tracePt t="117839" x="3333750" y="5149850"/>
          <p14:tracePt t="120372" x="2698750" y="4997450"/>
          <p14:tracePt t="120381" x="2686050" y="4997450"/>
          <p14:tracePt t="120386" x="2679700" y="5003800"/>
          <p14:tracePt t="120386" x="2667000" y="5010150"/>
          <p14:tracePt t="120404" x="2654300" y="5016500"/>
          <p14:tracePt t="120404" x="2641600" y="5029200"/>
          <p14:tracePt t="120421" x="2622550" y="5029200"/>
          <p14:tracePt t="120421" x="2616200" y="5035550"/>
          <p14:tracePt t="120438" x="2609850" y="5041900"/>
          <p14:tracePt t="120438" x="2603500" y="5041900"/>
          <p14:tracePt t="120455" x="2597150" y="5048250"/>
          <p14:tracePt t="120469" x="2603500" y="5035550"/>
          <p14:tracePt t="120486" x="2603500" y="5029200"/>
          <p14:tracePt t="120486" x="2616200" y="5016500"/>
          <p14:tracePt t="120505" x="2616200" y="5010150"/>
          <p14:tracePt t="120505" x="2616200" y="5003800"/>
          <p14:tracePt t="120521" x="2622550" y="4997450"/>
          <p14:tracePt t="120521" x="2622550" y="4984750"/>
          <p14:tracePt t="120538" x="2622550" y="4978400"/>
          <p14:tracePt t="120538" x="2622550" y="4972050"/>
          <p14:tracePt t="120555" x="2616200" y="4959350"/>
          <p14:tracePt t="120555" x="2616200" y="4953000"/>
          <p14:tracePt t="120573" x="2603500" y="4933950"/>
          <p14:tracePt t="120573" x="2590800" y="4927600"/>
          <p14:tracePt t="120588" x="2584450" y="4921250"/>
          <p14:tracePt t="120588" x="2571750" y="4914900"/>
          <p14:tracePt t="120605" x="2559050" y="4908550"/>
          <p14:tracePt t="120605" x="2546350" y="4908550"/>
          <p14:tracePt t="120621" x="2533650" y="4908550"/>
          <p14:tracePt t="120621" x="2520950" y="4908550"/>
          <p14:tracePt t="120621" x="2508250" y="4908550"/>
          <p14:tracePt t="120642" x="2495550" y="4914900"/>
          <p14:tracePt t="120653" x="2489200" y="4921250"/>
          <p14:tracePt t="120653" x="2482850" y="4927600"/>
          <p14:tracePt t="120673" x="2470150" y="4933950"/>
          <p14:tracePt t="120673" x="2470150" y="4940300"/>
          <p14:tracePt t="120688" x="2476500" y="4946650"/>
          <p14:tracePt t="120688" x="2482850" y="4953000"/>
          <p14:tracePt t="120705" x="2495550" y="4959350"/>
          <p14:tracePt t="120705" x="2508250" y="4959350"/>
          <p14:tracePt t="120722" x="2533650" y="4965700"/>
          <p14:tracePt t="120722" x="2559050" y="4972050"/>
          <p14:tracePt t="120722" x="2590800" y="4972050"/>
          <p14:tracePt t="120741" x="2628900" y="4978400"/>
          <p14:tracePt t="120741" x="2673350" y="4978400"/>
          <p14:tracePt t="120755" x="2717800" y="4978400"/>
          <p14:tracePt t="120755" x="2774950" y="4978400"/>
          <p14:tracePt t="120772" x="2825750" y="4978400"/>
          <p14:tracePt t="120772" x="2889250" y="4972050"/>
          <p14:tracePt t="120789" x="2946400" y="4965700"/>
          <p14:tracePt t="120789" x="3079750" y="4940300"/>
          <p14:tracePt t="120806" x="3149600" y="4921250"/>
          <p14:tracePt t="120806" x="3219450" y="4902200"/>
          <p14:tracePt t="120822" x="3289300" y="4883150"/>
          <p14:tracePt t="120822" x="3365500" y="4857750"/>
          <p14:tracePt t="120839" x="3435350" y="4826000"/>
          <p14:tracePt t="120839" x="3505200" y="4794250"/>
          <p14:tracePt t="120856" x="3575050" y="4762500"/>
          <p14:tracePt t="120856" x="3708400" y="4699000"/>
          <p14:tracePt t="120873" x="3771900" y="4660900"/>
          <p14:tracePt t="120873" x="3829050" y="4629150"/>
          <p14:tracePt t="120889" x="3886200" y="4591050"/>
          <p14:tracePt t="120889" x="3937000" y="4559300"/>
          <p14:tracePt t="120906" x="3987800" y="4521200"/>
          <p14:tracePt t="120906" x="4038600" y="4489450"/>
          <p14:tracePt t="120906" x="4089400" y="4457700"/>
          <p14:tracePt t="120925" x="4133850" y="4425950"/>
          <p14:tracePt t="120937" x="4178300" y="4394200"/>
          <p14:tracePt t="120937" x="4260850" y="4330700"/>
          <p14:tracePt t="120956" x="4298950" y="4305300"/>
          <p14:tracePt t="120956" x="4330700" y="4273550"/>
          <p14:tracePt t="120973" x="4362450" y="4241800"/>
          <p14:tracePt t="120973" x="4394200" y="4216400"/>
          <p14:tracePt t="120990" x="4419600" y="4184650"/>
          <p14:tracePt t="120990" x="4445000" y="4152900"/>
          <p14:tracePt t="120990" x="4470400" y="4114800"/>
          <p14:tracePt t="121009" x="4489450" y="4083050"/>
          <p14:tracePt t="121021" x="4514850" y="4044950"/>
          <p14:tracePt t="121021" x="4533900" y="4000500"/>
          <p14:tracePt t="121041" x="4572000" y="3911600"/>
          <p14:tracePt t="121041" x="4597400" y="3867150"/>
          <p14:tracePt t="121056" x="4616450" y="3816350"/>
          <p14:tracePt t="121056" x="4635500" y="3765550"/>
          <p14:tracePt t="121073" x="4654550" y="3721100"/>
          <p14:tracePt t="121073" x="4673600" y="3670300"/>
          <p14:tracePt t="121073" x="4692650" y="3619500"/>
          <p14:tracePt t="121093" x="4711700" y="3568700"/>
          <p14:tracePt t="121093" x="4737100" y="3524250"/>
          <p14:tracePt t="121107" x="4756150" y="3479800"/>
          <p14:tracePt t="121107" x="4781550" y="3429000"/>
          <p14:tracePt t="121123" x="4806950" y="3384550"/>
          <p14:tracePt t="121123" x="4832350" y="3333750"/>
          <p14:tracePt t="121140" x="4857750" y="3282950"/>
          <p14:tracePt t="121140" x="4883150" y="3232150"/>
          <p14:tracePt t="121157" x="4908550" y="3187700"/>
          <p14:tracePt t="121157" x="4965700" y="3086100"/>
          <p14:tracePt t="121173" x="4997450" y="3035300"/>
          <p14:tracePt t="121173" x="5029200" y="2990850"/>
          <p14:tracePt t="121190" x="5060950" y="2946400"/>
          <p14:tracePt t="121190" x="5092700" y="2901950"/>
          <p14:tracePt t="121207" x="5124450" y="2863850"/>
          <p14:tracePt t="121207" x="5187950" y="2774950"/>
          <p14:tracePt t="121225" x="5219700" y="2730500"/>
          <p14:tracePt t="121225" x="5257800" y="2679700"/>
          <p14:tracePt t="121240" x="5289550" y="2628900"/>
          <p14:tracePt t="121240" x="5321300" y="2578100"/>
          <p14:tracePt t="121258" x="5359400" y="2520950"/>
          <p14:tracePt t="121258" x="5397500" y="2457450"/>
          <p14:tracePt t="121274" x="5429250" y="2400300"/>
          <p14:tracePt t="121274" x="5467350" y="2343150"/>
          <p14:tracePt t="121274" x="5505450" y="2292350"/>
          <p14:tracePt t="121293" x="5543550" y="2241550"/>
          <p14:tracePt t="121305" x="5581650" y="2197100"/>
          <p14:tracePt t="121305" x="5657850" y="2114550"/>
          <p14:tracePt t="121325" x="5702300" y="2076450"/>
          <p14:tracePt t="121325" x="5740400" y="2038350"/>
          <p14:tracePt t="121341" x="5784850" y="2006600"/>
          <p14:tracePt t="121341" x="5829300" y="1974850"/>
          <p14:tracePt t="121357" x="5873750" y="1943100"/>
          <p14:tracePt t="121357" x="5924550" y="1911350"/>
          <p14:tracePt t="121357" x="5975350" y="1885950"/>
          <p14:tracePt t="121377" x="6026150" y="1860550"/>
          <p14:tracePt t="121389" x="6076950" y="1835150"/>
          <p14:tracePt t="121389" x="6184900" y="1784350"/>
          <p14:tracePt t="121408" x="6235700" y="1758950"/>
          <p14:tracePt t="121408" x="6292850" y="1746250"/>
          <p14:tracePt t="121424" x="6343650" y="1727200"/>
          <p14:tracePt t="121424" x="6394450" y="1708150"/>
          <p14:tracePt t="121441" x="6445250" y="1695450"/>
          <p14:tracePt t="121441" x="6496050" y="1676400"/>
          <p14:tracePt t="121458" x="6546850" y="1670050"/>
          <p14:tracePt t="121458" x="6654800" y="1644650"/>
          <p14:tracePt t="121475" x="6705600" y="1631950"/>
          <p14:tracePt t="121475" x="6762750" y="1612900"/>
          <p14:tracePt t="121491" x="6819900" y="1606550"/>
          <p14:tracePt t="121491" x="6870700" y="1593850"/>
          <p14:tracePt t="121508" x="6921500" y="1581150"/>
          <p14:tracePt t="121508" x="7016750" y="1555750"/>
          <p14:tracePt t="121525" x="7061200" y="1543050"/>
          <p14:tracePt t="121525" x="7099300" y="1536700"/>
          <p14:tracePt t="121541" x="7137400" y="1530350"/>
          <p14:tracePt t="121541" x="7169150" y="1524000"/>
          <p14:tracePt t="121558" x="7207250" y="1517650"/>
          <p14:tracePt t="121558" x="7239000" y="1511300"/>
          <p14:tracePt t="121575" x="7270750" y="1504950"/>
          <p14:tracePt t="121575" x="7327900" y="1492250"/>
          <p14:tracePt t="121593" x="7359650" y="1492250"/>
          <p14:tracePt t="121593" x="7385050" y="1485900"/>
          <p14:tracePt t="121609" x="7410450" y="1479550"/>
          <p14:tracePt t="121609" x="7435850" y="1473200"/>
          <p14:tracePt t="121625" x="7461250" y="1473200"/>
          <p14:tracePt t="121625" x="7480300" y="1473200"/>
          <p14:tracePt t="121642" x="7499350" y="1466850"/>
          <p14:tracePt t="121642" x="7512050" y="1466850"/>
          <p14:tracePt t="121642" x="7531100" y="1466850"/>
          <p14:tracePt t="121661" x="7537450" y="1466850"/>
          <p14:tracePt t="121673" x="7550150" y="1466850"/>
          <p14:tracePt t="121673" x="7556500" y="1466850"/>
          <p14:tracePt t="121693" x="7569200" y="1466850"/>
          <p14:tracePt t="121693" x="7575550" y="1473200"/>
          <p14:tracePt t="121709" x="7581900" y="1479550"/>
          <p14:tracePt t="121723" x="7588250" y="1485900"/>
          <p14:tracePt t="121740" x="7594600" y="1492250"/>
          <p14:tracePt t="121757" x="7600950" y="1498600"/>
          <p14:tracePt t="121774" x="7600950" y="1504950"/>
          <p14:tracePt t="121790" x="7600950" y="1511300"/>
          <p14:tracePt t="121840" x="7594600" y="1511300"/>
          <p14:tracePt t="121884" x="7588250" y="1511300"/>
          <p14:tracePt t="121892" x="7581900" y="1511300"/>
          <p14:tracePt t="121892" x="7569200" y="1517650"/>
          <p14:tracePt t="121910" x="7562850" y="1517650"/>
          <p14:tracePt t="121910" x="7556500" y="1517650"/>
          <p14:tracePt t="121926" x="7543800" y="1517650"/>
          <p14:tracePt t="121926" x="7537450" y="1517650"/>
          <p14:tracePt t="121926" x="7524750" y="1524000"/>
          <p14:tracePt t="121945" x="7512050" y="1524000"/>
          <p14:tracePt t="121958" x="7505700" y="1524000"/>
          <p14:tracePt t="121958" x="7480300" y="1530350"/>
          <p14:tracePt t="121977" x="7467600" y="1530350"/>
          <p14:tracePt t="121977" x="7461250" y="1530350"/>
          <p14:tracePt t="121994" x="7448550" y="1536700"/>
          <p14:tracePt t="121994" x="7435850" y="1536700"/>
          <p14:tracePt t="122010" x="7429500" y="1543050"/>
          <p14:tracePt t="122010" x="7416800" y="1543050"/>
          <p14:tracePt t="122010" x="7410450" y="1549400"/>
          <p14:tracePt t="122029" x="7397750" y="1549400"/>
          <p14:tracePt t="122041" x="7391400" y="1555750"/>
          <p14:tracePt t="122041" x="7372350" y="1562100"/>
          <p14:tracePt t="122061" x="7359650" y="1562100"/>
          <p14:tracePt t="122061" x="7353300" y="1568450"/>
          <p14:tracePt t="122076" x="7340600" y="1568450"/>
          <p14:tracePt t="122076" x="7327900" y="1568450"/>
          <p14:tracePt t="122094" x="7321550" y="1568450"/>
          <p14:tracePt t="122094" x="7308850" y="1568450"/>
          <p14:tracePt t="122110" x="7302500" y="1568450"/>
          <p14:tracePt t="122110" x="7283450" y="1568450"/>
          <p14:tracePt t="122126" x="7277100" y="1568450"/>
          <p14:tracePt t="122144" x="7270750" y="1568450"/>
          <p14:tracePt t="122159" x="7258050" y="1568450"/>
          <p14:tracePt t="122175" x="7251700" y="1568450"/>
          <p14:tracePt t="122175" x="7245350" y="1574800"/>
          <p14:tracePt t="122194" x="7239000" y="1574800"/>
          <p14:tracePt t="122194" x="7232650" y="1574800"/>
          <p14:tracePt t="122211" x="7226300" y="1574800"/>
          <p14:tracePt t="122211" x="7219950" y="1574800"/>
          <p14:tracePt t="122227" x="7213600" y="1574800"/>
          <p14:tracePt t="122227" x="7200900" y="1581150"/>
          <p14:tracePt t="122245" x="7194550" y="1581150"/>
          <p14:tracePt t="122259" x="7188200" y="1581150"/>
          <p14:tracePt t="122276" x="7175500" y="1587500"/>
          <p14:tracePt t="122292" x="7169150" y="1587500"/>
          <p14:tracePt t="122309" x="7162800" y="1587500"/>
          <p14:tracePt t="122326" x="7156450" y="1587500"/>
          <p14:tracePt t="122343" x="7150100" y="1587500"/>
          <p14:tracePt t="122360" x="7156450" y="1587500"/>
          <p14:tracePt t="122413" x="7162800" y="1587500"/>
          <p14:tracePt t="122448" x="7162800" y="1581150"/>
          <p14:tracePt t="122472" x="7162800" y="1574800"/>
          <p14:tracePt t="122500" x="7169150" y="1568450"/>
          <p14:tracePt t="122516" x="7175500" y="1562100"/>
          <p14:tracePt t="122532" x="7181850" y="1562100"/>
          <p14:tracePt t="122544" x="7188200" y="1555750"/>
          <p14:tracePt t="122560" x="7194550" y="1549400"/>
          <p14:tracePt t="122576" x="7188200" y="1549400"/>
          <p14:tracePt t="122613" x="7188200" y="1543050"/>
          <p14:tracePt t="122620" x="7181850" y="1543050"/>
          <p14:tracePt t="122631" x="7169150" y="1543050"/>
          <p14:tracePt t="122631" x="7162800" y="1543050"/>
          <p14:tracePt t="122646" x="7150100" y="1543050"/>
          <p14:tracePt t="122646" x="7143750" y="1543050"/>
          <p14:tracePt t="122662" x="7131050" y="1543050"/>
          <p14:tracePt t="122662" x="7118350" y="1543050"/>
          <p14:tracePt t="122662" x="7105650" y="1543050"/>
          <p14:tracePt t="122682" x="7099300" y="1549400"/>
          <p14:tracePt t="122694" x="7086600" y="1549400"/>
          <p14:tracePt t="122694" x="7073900" y="1555750"/>
          <p14:tracePt t="122714" x="7054850" y="1562100"/>
          <p14:tracePt t="122714" x="7048500" y="1555750"/>
          <p14:tracePt t="122730" x="7042150" y="1562100"/>
          <p14:tracePt t="122730" x="7035800" y="1562100"/>
          <p14:tracePt t="122745" x="7029450" y="1568450"/>
          <p14:tracePt t="122745" x="7023100" y="1568450"/>
          <p14:tracePt t="122745" x="7016750" y="1568450"/>
          <p14:tracePt t="122765" x="7010400" y="1562100"/>
          <p14:tracePt t="122782" x="7004050" y="1562100"/>
          <p14:tracePt t="122794" x="7010400" y="1555750"/>
          <p14:tracePt t="122824" x="7016750" y="1549400"/>
          <p14:tracePt t="122833" x="7023100" y="1555750"/>
          <p14:tracePt t="122844" x="7029450" y="1549400"/>
          <p14:tracePt t="122861" x="7035800" y="1549400"/>
          <p14:tracePt t="122878" x="7035800" y="1555750"/>
          <p14:tracePt t="122895" x="7042150" y="1555750"/>
          <p14:tracePt t="122912" x="7048500" y="1555750"/>
          <p14:tracePt t="122928" x="7054850" y="1555750"/>
          <p14:tracePt t="122944" x="7054850" y="1562100"/>
          <p14:tracePt t="122961" x="7061200" y="1568450"/>
          <p14:tracePt t="122978" x="7067550" y="1568450"/>
          <p14:tracePt t="122996" x="7073900" y="1568450"/>
          <p14:tracePt t="123012" x="7086600" y="1568450"/>
          <p14:tracePt t="123028" x="7092950" y="1568450"/>
          <p14:tracePt t="123045" x="7099300" y="1568450"/>
          <p14:tracePt t="123062" x="7105650" y="1568450"/>
          <p14:tracePt t="123062" x="7112000" y="1568450"/>
          <p14:tracePt t="123082" x="7112000" y="1574800"/>
          <p14:tracePt t="123101" x="7105650" y="1574800"/>
          <p14:tracePt t="123140" x="7099300" y="1581150"/>
          <p14:tracePt t="123160" x="7092950" y="1581150"/>
          <p14:tracePt t="123185" x="7092950" y="1587500"/>
          <p14:tracePt t="123205" x="7086600" y="1581150"/>
          <p14:tracePt t="123228" x="7080250" y="1587500"/>
          <p14:tracePt t="123253" x="7073900" y="1587500"/>
          <p14:tracePt t="123265" x="7067550" y="1593850"/>
          <p14:tracePt t="123282" x="7061200" y="1593850"/>
          <p14:tracePt t="123289" x="7054850" y="1593850"/>
          <p14:tracePt t="123297" x="7048500" y="1593850"/>
          <p14:tracePt t="123313" x="7042150" y="1593850"/>
          <p14:tracePt t="123313" x="7035800" y="1593850"/>
          <p14:tracePt t="123313" x="7029450" y="1593850"/>
          <p14:tracePt t="123334" x="7023100" y="1593850"/>
          <p14:tracePt t="123346" x="7016750" y="1600200"/>
          <p14:tracePt t="123346" x="7004050" y="1600200"/>
          <p14:tracePt t="123365" x="6997700" y="1600200"/>
          <p14:tracePt t="123365" x="6991350" y="1600200"/>
          <p14:tracePt t="123382" x="6985000" y="1606550"/>
          <p14:tracePt t="123382" x="6978650" y="1606550"/>
          <p14:tracePt t="123398" x="6972300" y="1612900"/>
          <p14:tracePt t="123398" x="6965950" y="1612900"/>
          <p14:tracePt t="123415" x="6953250" y="1619250"/>
          <p14:tracePt t="123415" x="6946900" y="1619250"/>
          <p14:tracePt t="123415" x="6934200" y="1625600"/>
          <p14:tracePt t="123434" x="6927850" y="1625600"/>
          <p14:tracePt t="123434" x="6915150" y="1625600"/>
          <p14:tracePt t="123448" x="6896100" y="1625600"/>
          <p14:tracePt t="123448" x="6883400" y="1631950"/>
          <p14:tracePt t="123465" x="6864350" y="1638300"/>
          <p14:tracePt t="123465" x="6845300" y="1638300"/>
          <p14:tracePt t="123483" x="6826250" y="1644650"/>
          <p14:tracePt t="123483" x="6800850" y="1651000"/>
          <p14:tracePt t="123498" x="6775450" y="1657350"/>
          <p14:tracePt t="123498" x="6711950" y="1676400"/>
          <p14:tracePt t="123515" x="6680200" y="1682750"/>
          <p14:tracePt t="123515" x="6648450" y="1689100"/>
          <p14:tracePt t="123532" x="6616700" y="1701800"/>
          <p14:tracePt t="123532" x="6578600" y="1708150"/>
          <p14:tracePt t="123548" x="6540500" y="1714500"/>
          <p14:tracePt t="123548" x="6508750" y="1727200"/>
          <p14:tracePt t="123773" x="5270500" y="2603500"/>
          <p14:tracePt t="123779" x="5251450" y="2622550"/>
          <p14:tracePt t="123785" x="5226050" y="2654300"/>
          <p14:tracePt t="123797" x="5200650" y="2686050"/>
          <p14:tracePt t="123797" x="5137150" y="2762250"/>
          <p14:tracePt t="123818" x="5105400" y="2806700"/>
          <p14:tracePt t="123818" x="5073650" y="2851150"/>
          <p14:tracePt t="123833" x="5054600" y="2901950"/>
          <p14:tracePt t="123833" x="5035550" y="2946400"/>
          <p14:tracePt t="123849" x="5016500" y="2990850"/>
          <p14:tracePt t="123849" x="4997450" y="3035300"/>
          <p14:tracePt t="123867" x="4984750" y="3086100"/>
          <p14:tracePt t="123867" x="4972050" y="3136900"/>
          <p14:tracePt t="123867" x="4965700" y="3187700"/>
          <p14:tracePt t="123886" x="4953000" y="3244850"/>
          <p14:tracePt t="123886" x="4940300" y="3295650"/>
          <p14:tracePt t="123900" x="4927600" y="3346450"/>
          <p14:tracePt t="123900" x="4921250" y="3397250"/>
          <p14:tracePt t="123916" x="4908550" y="3441700"/>
          <p14:tracePt t="123916" x="4902200" y="3486150"/>
          <p14:tracePt t="123933" x="4889500" y="3530600"/>
          <p14:tracePt t="123933" x="4883150" y="3581400"/>
          <p14:tracePt t="123950" x="4876800" y="3625850"/>
          <p14:tracePt t="123950" x="4857750" y="3708400"/>
          <p14:tracePt t="123967" x="4845050" y="3752850"/>
          <p14:tracePt t="123967" x="4838700" y="3790950"/>
          <p14:tracePt t="123983" x="4826000" y="3829050"/>
          <p14:tracePt t="123983" x="4813300" y="3867150"/>
          <p14:tracePt t="124000" x="4800600" y="3905250"/>
          <p14:tracePt t="124000" x="4781550" y="3968750"/>
          <p14:tracePt t="124017" x="4768850" y="4000500"/>
          <p14:tracePt t="124017" x="4756150" y="4025900"/>
          <p14:tracePt t="124034" x="4743450" y="4057650"/>
          <p14:tracePt t="124034" x="4730750" y="4083050"/>
          <p14:tracePt t="124050" x="4718050" y="4108450"/>
          <p14:tracePt t="124050" x="4705350" y="4127500"/>
          <p14:tracePt t="124067" x="4692650" y="4152900"/>
          <p14:tracePt t="124067" x="4673600" y="4178300"/>
          <p14:tracePt t="124067" x="4660900" y="4203700"/>
          <p14:tracePt t="124086" x="4648200" y="4229100"/>
          <p14:tracePt t="124099" x="4635500" y="4248150"/>
          <p14:tracePt t="124099" x="4616450" y="4292600"/>
          <p14:tracePt t="124118" x="4603750" y="4318000"/>
          <p14:tracePt t="124118" x="4597400" y="4337050"/>
          <p14:tracePt t="124135" x="4591050" y="4356100"/>
          <p14:tracePt t="124135" x="4578350" y="4368800"/>
          <p14:tracePt t="124150" x="4572000" y="4387850"/>
          <p14:tracePt t="124150" x="4565650" y="4406900"/>
          <p14:tracePt t="124150" x="4552950" y="4413250"/>
          <p14:tracePt t="124169" x="4546600" y="4425950"/>
          <p14:tracePt t="124182" x="4533900" y="4445000"/>
          <p14:tracePt t="124182" x="4514850" y="4464050"/>
          <p14:tracePt t="124201" x="4508500" y="4476750"/>
          <p14:tracePt t="124201" x="4495800" y="4489450"/>
          <p14:tracePt t="124218" x="4483100" y="4495800"/>
          <p14:tracePt t="124218" x="4470400" y="4508500"/>
          <p14:tracePt t="124234" x="4464050" y="4521200"/>
          <p14:tracePt t="124234" x="4451350" y="4527550"/>
          <p14:tracePt t="124234" x="4445000" y="4540250"/>
          <p14:tracePt t="124253" x="4438650" y="4546600"/>
          <p14:tracePt t="124253" x="4425950" y="4552950"/>
          <p14:tracePt t="124268" x="4413250" y="4565650"/>
          <p14:tracePt t="124268" x="4406900" y="4572000"/>
          <p14:tracePt t="124285" x="4394200" y="4584700"/>
          <p14:tracePt t="124285" x="4381500" y="4591050"/>
          <p14:tracePt t="124301" x="4368800" y="4603750"/>
          <p14:tracePt t="124301" x="4343400" y="4622800"/>
          <p14:tracePt t="124317" x="4324350" y="4629150"/>
          <p14:tracePt t="124317" x="4311650" y="4641850"/>
          <p14:tracePt t="124334" x="4292600" y="4654550"/>
          <p14:tracePt t="124334" x="4273550" y="4667250"/>
          <p14:tracePt t="124351" x="4254500" y="4679950"/>
          <p14:tracePt t="124351" x="4235450" y="4699000"/>
          <p14:tracePt t="124369" x="4216400" y="4711700"/>
          <p14:tracePt t="124369" x="4171950" y="4749800"/>
          <p14:tracePt t="124385" x="4152900" y="4762500"/>
          <p14:tracePt t="124385" x="4127500" y="4781550"/>
          <p14:tracePt t="124402" x="4102100" y="4794250"/>
          <p14:tracePt t="124402" x="4083050" y="4813300"/>
          <p14:tracePt t="124418" x="4057650" y="4826000"/>
          <p14:tracePt t="124418" x="4038600" y="4838700"/>
          <p14:tracePt t="124435" x="4013200" y="4851400"/>
          <p14:tracePt t="124435" x="3994150" y="4864100"/>
          <p14:tracePt t="124435" x="3968750" y="4876800"/>
          <p14:tracePt t="124454" x="3949700" y="4889500"/>
          <p14:tracePt t="124466" x="3930650" y="4895850"/>
          <p14:tracePt t="124466" x="3886200" y="4914900"/>
          <p14:tracePt t="124486" x="3867150" y="4921250"/>
          <p14:tracePt t="124486" x="3848100" y="4927600"/>
          <p14:tracePt t="124502" x="3822700" y="4933950"/>
          <p14:tracePt t="124502" x="3803650" y="4946650"/>
          <p14:tracePt t="124518" x="3784600" y="4946650"/>
          <p14:tracePt t="124518" x="3765550" y="4953000"/>
          <p14:tracePt t="124518" x="3746500" y="4959350"/>
          <p14:tracePt t="124538" x="3727450" y="4965700"/>
          <p14:tracePt t="124550" x="3714750" y="4978400"/>
          <p14:tracePt t="124550" x="3683000" y="4991100"/>
          <p14:tracePt t="124569" x="3663950" y="4997450"/>
          <p14:tracePt t="124569" x="3651250" y="5016500"/>
          <p14:tracePt t="124586" x="3632200" y="5016500"/>
          <p14:tracePt t="124586" x="3619500" y="5029200"/>
          <p14:tracePt t="124602" x="3600450" y="5035550"/>
          <p14:tracePt t="124602" x="3568700" y="5048250"/>
          <p14:tracePt t="124619" x="3556000" y="5048250"/>
          <p14:tracePt t="124619" x="3543300" y="5054600"/>
          <p14:tracePt t="124637" x="3524250" y="5060950"/>
          <p14:tracePt t="124637" x="3511550" y="5067300"/>
          <p14:tracePt t="124653" x="3498850" y="5073650"/>
          <p14:tracePt t="124653" x="3479800" y="5080000"/>
          <p14:tracePt t="124669" x="3467100" y="5086350"/>
          <p14:tracePt t="124669" x="3441700" y="5092700"/>
          <p14:tracePt t="124686" x="3429000" y="5099050"/>
          <p14:tracePt t="124686" x="3416300" y="5105400"/>
          <p14:tracePt t="124702" x="3409950" y="5105400"/>
          <p14:tracePt t="124702" x="3397250" y="5105400"/>
          <p14:tracePt t="124719" x="3390900" y="5105400"/>
          <p14:tracePt t="124719" x="3378200" y="5111750"/>
          <p14:tracePt t="124719" x="3371850" y="5111750"/>
          <p14:tracePt t="124739" x="3365500" y="5105400"/>
          <p14:tracePt t="124751" x="3359150" y="5111750"/>
          <p14:tracePt t="124751" x="3340100" y="5111750"/>
          <p14:tracePt t="124769" x="3333750" y="5111750"/>
          <p14:tracePt t="124784" x="3327400" y="5111750"/>
          <p14:tracePt t="124801" x="3321050" y="5105400"/>
          <p14:tracePt t="124818" x="3308350" y="5099050"/>
          <p14:tracePt t="124835" x="3302000" y="5099050"/>
          <p14:tracePt t="124835" x="3302000" y="5092700"/>
          <p14:tracePt t="124855" x="3295650" y="5092700"/>
          <p14:tracePt t="124868" x="3289300" y="5092700"/>
          <p14:tracePt t="124884" x="3282950" y="5086350"/>
          <p14:tracePt t="124901" x="3276600" y="5086350"/>
          <p14:tracePt t="124918" x="3270250" y="5086350"/>
          <p14:tracePt t="124935" x="3263900" y="5080000"/>
          <p14:tracePt t="124952" x="3263900" y="5073650"/>
          <p14:tracePt t="124968" x="3270250" y="5067300"/>
          <p14:tracePt t="124968" x="3276600" y="5060950"/>
          <p14:tracePt t="124987" x="3282950" y="5054600"/>
          <p14:tracePt t="125002" x="3282950" y="5048250"/>
          <p14:tracePt t="125019" x="3295650" y="5041900"/>
          <p14:tracePt t="125019" x="3302000" y="5029200"/>
          <p14:tracePt t="125037" x="3308350" y="5029200"/>
          <p14:tracePt t="125054" x="3308350" y="5035550"/>
          <p14:tracePt t="125085" x="3308350" y="5041900"/>
          <p14:tracePt t="125101" x="3314700" y="5035550"/>
          <p14:tracePt t="125137" x="3314700" y="5041900"/>
          <p14:tracePt t="125182" x="3308350" y="5048250"/>
          <p14:tracePt t="125213" x="3302000" y="5041900"/>
          <p14:tracePt t="125225" x="3295650" y="5041900"/>
          <p14:tracePt t="125241" x="3289300" y="5041900"/>
          <p14:tracePt t="125253" x="3282950" y="5041900"/>
          <p14:tracePt t="125253" x="3276600" y="5041900"/>
          <p14:tracePt t="125253" x="3270250" y="5041900"/>
          <p14:tracePt t="125274" x="3263900" y="5041900"/>
          <p14:tracePt t="125274" x="3251200" y="5035550"/>
          <p14:tracePt t="125288" x="3244850" y="5035550"/>
          <p14:tracePt t="125288" x="3232150" y="5029200"/>
          <p14:tracePt t="125304" x="3219450" y="5022850"/>
          <p14:tracePt t="125304" x="3206750" y="5022850"/>
          <p14:tracePt t="125321" x="3194050" y="5010150"/>
          <p14:tracePt t="125321" x="3155950" y="5003800"/>
          <p14:tracePt t="125338" x="3136900" y="4997450"/>
          <p14:tracePt t="125338" x="3124200" y="4991100"/>
          <p14:tracePt t="125355" x="3105150" y="4984750"/>
          <p14:tracePt t="125355" x="3086100" y="4978400"/>
          <p14:tracePt t="125372" x="3073400" y="4978400"/>
          <p14:tracePt t="125372" x="3054350" y="4972050"/>
          <p14:tracePt t="125388" x="3041650" y="4965700"/>
          <p14:tracePt t="125388" x="3028950" y="4959350"/>
          <p14:tracePt t="125406" x="3003550" y="4946650"/>
          <p14:tracePt t="125406" x="2997200" y="4946650"/>
          <p14:tracePt t="125422" x="2990850" y="4940300"/>
          <p14:tracePt t="125422" x="2984500" y="4933950"/>
          <p14:tracePt t="125439" x="2984500" y="4921250"/>
          <p14:tracePt t="125473" x="2990850" y="4914900"/>
          <p14:tracePt t="125481" x="2997200" y="4914900"/>
          <p14:tracePt t="125490" x="3009900" y="4908550"/>
          <p14:tracePt t="125490" x="3016250" y="4902200"/>
          <p14:tracePt t="125506" x="3028950" y="4895850"/>
          <p14:tracePt t="125506" x="3048000" y="4889500"/>
          <p14:tracePt t="125522" x="3067050" y="4883150"/>
          <p14:tracePt t="125522" x="3086100" y="4883150"/>
          <p14:tracePt t="125522" x="3117850" y="4876800"/>
          <p14:tracePt t="125542" x="3143250" y="4870450"/>
          <p14:tracePt t="125554" x="3181350" y="4870450"/>
          <p14:tracePt t="125554" x="3213100" y="4864100"/>
          <p14:tracePt t="125554" x="3251200" y="4857750"/>
          <p14:tracePt t="125575" x="3295650" y="4851400"/>
          <p14:tracePt t="125575" x="3333750" y="4845050"/>
          <p14:tracePt t="125589" x="3378200" y="4832350"/>
          <p14:tracePt t="125589" x="3422650" y="4826000"/>
          <p14:tracePt t="125605" x="3473450" y="4806950"/>
          <p14:tracePt t="125605" x="3517900" y="4787900"/>
          <p14:tracePt t="125622" x="3568700" y="4768850"/>
          <p14:tracePt t="125622" x="3676650" y="4724400"/>
          <p14:tracePt t="125641" x="3733800" y="4699000"/>
          <p14:tracePt t="125641" x="3784600" y="4667250"/>
          <p14:tracePt t="125656" x="3835400" y="4641850"/>
          <p14:tracePt t="125656" x="3886200" y="4616450"/>
          <p14:tracePt t="125672" x="3930650" y="4591050"/>
          <p14:tracePt t="125672" x="3975100" y="4565650"/>
          <p14:tracePt t="125689" x="4013200" y="4540250"/>
          <p14:tracePt t="125689" x="4089400" y="4489450"/>
          <p14:tracePt t="125706" x="4127500" y="4464050"/>
          <p14:tracePt t="125706" x="4159250" y="4438650"/>
          <p14:tracePt t="125723" x="4197350" y="4413250"/>
          <p14:tracePt t="125723" x="4229100" y="4381500"/>
          <p14:tracePt t="125739" x="4260850" y="4356100"/>
          <p14:tracePt t="125739" x="4286250" y="4330700"/>
          <p14:tracePt t="125739" x="4318000" y="4298950"/>
          <p14:tracePt t="125759" x="4343400" y="4273550"/>
          <p14:tracePt t="125771" x="4368800" y="4248150"/>
          <p14:tracePt t="125771" x="4406900" y="4197350"/>
          <p14:tracePt t="125790" x="4425950" y="4171950"/>
          <p14:tracePt t="125790" x="4438650" y="4140200"/>
          <p14:tracePt t="125807" x="4451350" y="4108450"/>
          <p14:tracePt t="125807" x="4457700" y="4076700"/>
          <p14:tracePt t="125823" x="4464050" y="4044950"/>
          <p14:tracePt t="125823" x="4476750" y="4006850"/>
          <p14:tracePt t="125823" x="4483100" y="3968750"/>
          <p14:tracePt t="125842" x="4489450" y="3924300"/>
          <p14:tracePt t="125855" x="4495800" y="3879850"/>
          <p14:tracePt t="125855" x="4514850" y="3784600"/>
          <p14:tracePt t="125874" x="4527550" y="3733800"/>
          <p14:tracePt t="125874" x="4540250" y="3683000"/>
          <p14:tracePt t="125890" x="4546600" y="3638550"/>
          <p14:tracePt t="125890" x="4559300" y="3594100"/>
          <p14:tracePt t="125907" x="4572000" y="3543300"/>
          <p14:tracePt t="125907" x="4591050" y="3505200"/>
          <p14:tracePt t="125907" x="4603750" y="3460750"/>
          <p14:tracePt t="125926" x="4622800" y="3416300"/>
          <p14:tracePt t="125926" x="4641850" y="3365500"/>
          <p14:tracePt t="125941" x="4660900" y="3321050"/>
          <p14:tracePt t="125941" x="4686300" y="3276600"/>
          <p14:tracePt t="125957" x="4705350" y="3232150"/>
          <p14:tracePt t="125957" x="4730750" y="3187700"/>
          <p14:tracePt t="125973" x="4749800" y="3143250"/>
          <p14:tracePt t="125973" x="4775200" y="3098800"/>
          <p14:tracePt t="125990" x="4800600" y="3054350"/>
          <p14:tracePt t="125990" x="4851400" y="2978150"/>
          <p14:tracePt t="126007" x="4876800" y="2940050"/>
          <p14:tracePt t="126007" x="4902200" y="2901950"/>
          <p14:tracePt t="126024" x="4927600" y="2863850"/>
          <p14:tracePt t="127628" x="4330700" y="4540250"/>
          <p14:tracePt t="127628" x="4311650" y="4578350"/>
          <p14:tracePt t="127648" x="4298950" y="4597400"/>
          <p14:tracePt t="127648" x="4286250" y="4629150"/>
          <p14:tracePt t="127663" x="4267200" y="4654550"/>
          <p14:tracePt t="127663" x="4254500" y="4679950"/>
          <p14:tracePt t="127679" x="4235450" y="4705350"/>
          <p14:tracePt t="127679" x="4222750" y="4730750"/>
          <p14:tracePt t="127679" x="4203700" y="4756150"/>
          <p14:tracePt t="127699" x="4191000" y="4781550"/>
          <p14:tracePt t="127711" x="4171950" y="4806950"/>
          <p14:tracePt t="127711" x="4133850" y="4851400"/>
          <p14:tracePt t="127732" x="4114800" y="4876800"/>
          <p14:tracePt t="127732" x="4095750" y="4895850"/>
          <p14:tracePt t="127747" x="4070350" y="4921250"/>
          <p14:tracePt t="127747" x="4044950" y="4940300"/>
          <p14:tracePt t="127763" x="4025900" y="4965700"/>
          <p14:tracePt t="127763" x="3994150" y="4984750"/>
          <p14:tracePt t="127780" x="3968750" y="5003800"/>
          <p14:tracePt t="127780" x="3943350" y="5022850"/>
          <p14:tracePt t="127780" x="3911600" y="5041900"/>
          <p14:tracePt t="127799" x="3879850" y="5060950"/>
          <p14:tracePt t="127811" x="3848100" y="5073650"/>
          <p14:tracePt t="127811" x="3784600" y="5105400"/>
          <p14:tracePt t="127830" x="3752850" y="5118100"/>
          <p14:tracePt t="127830" x="3721100" y="5130800"/>
          <p14:tracePt t="127847" x="3689350" y="5143500"/>
          <p14:tracePt t="127847" x="3657600" y="5156200"/>
          <p14:tracePt t="127864" x="3632200" y="5162550"/>
          <p14:tracePt t="127864" x="3568700" y="5181600"/>
          <p14:tracePt t="127880" x="3543300" y="5187950"/>
          <p14:tracePt t="127880" x="3511550" y="5200650"/>
          <p14:tracePt t="127897" x="3486150" y="5213350"/>
          <p14:tracePt t="127897" x="3460750" y="5219700"/>
          <p14:tracePt t="127913" x="3441700" y="5232400"/>
          <p14:tracePt t="127913" x="3416300" y="5238750"/>
          <p14:tracePt t="127930" x="3397250" y="5245100"/>
          <p14:tracePt t="127930" x="3365500" y="5257800"/>
          <p14:tracePt t="127947" x="3352800" y="5257800"/>
          <p14:tracePt t="127947" x="3333750" y="5264150"/>
          <p14:tracePt t="127963" x="3321050" y="5264150"/>
          <p14:tracePt t="127963" x="3308350" y="5270500"/>
          <p14:tracePt t="127981" x="3295650" y="5270500"/>
          <p14:tracePt t="127981" x="3270250" y="5276850"/>
          <p14:tracePt t="127999" x="3263900" y="5276850"/>
          <p14:tracePt t="127999" x="3244850" y="5276850"/>
          <p14:tracePt t="128014" x="3238500" y="5276850"/>
          <p14:tracePt t="128014" x="3225800" y="5276850"/>
          <p14:tracePt t="128031" x="3213100" y="5270500"/>
          <p14:tracePt t="128031" x="3200400" y="5270500"/>
          <p14:tracePt t="128048" x="3187700" y="5270500"/>
          <p14:tracePt t="128048" x="3175000" y="5264150"/>
          <p14:tracePt t="128048" x="3162300" y="5257800"/>
          <p14:tracePt t="128066" x="3149600" y="5245100"/>
          <p14:tracePt t="128079" x="3130550" y="5238750"/>
          <p14:tracePt t="128079" x="3098800" y="5219700"/>
          <p14:tracePt t="128098" x="3079750" y="5207000"/>
          <p14:tracePt t="128098" x="3060700" y="5187950"/>
          <p14:tracePt t="128115" x="3041650" y="5181600"/>
          <p14:tracePt t="128115" x="3016250" y="5168900"/>
          <p14:tracePt t="128115" x="2990850" y="5156200"/>
          <p14:tracePt t="128134" x="2965450" y="5149850"/>
          <p14:tracePt t="128146" x="2933700" y="5137150"/>
          <p14:tracePt t="128163" x="2940050" y="5130800"/>
          <p14:tracePt t="128179" x="2457450" y="5156200"/>
          <p14:tracePt t="128305" x="2451100" y="5156200"/>
          <p14:tracePt t="128311" x="2444750" y="5156200"/>
          <p14:tracePt t="128334" x="2438400" y="5162550"/>
          <p14:tracePt t="128358" x="2444750" y="5162550"/>
          <p14:tracePt t="128370" x="2451100" y="5162550"/>
          <p14:tracePt t="128380" x="2463800" y="5156200"/>
          <p14:tracePt t="128380" x="2476500" y="5156200"/>
          <p14:tracePt t="128399" x="2489200" y="5143500"/>
          <p14:tracePt t="128399" x="2514600" y="5137150"/>
          <p14:tracePt t="128415" x="2540000" y="5130800"/>
          <p14:tracePt t="128415" x="2597150" y="5105400"/>
          <p14:tracePt t="128433" x="2628900" y="5092700"/>
          <p14:tracePt t="128433" x="2667000" y="5086350"/>
          <p14:tracePt t="128449" x="2705100" y="5073650"/>
          <p14:tracePt t="128449" x="2749550" y="5067300"/>
          <p14:tracePt t="128465" x="2787650" y="5054600"/>
          <p14:tracePt t="128465" x="2832100" y="5048250"/>
          <p14:tracePt t="128483" x="2870200" y="5041900"/>
          <p14:tracePt t="128483" x="2959100" y="5029200"/>
          <p14:tracePt t="128499" x="3003550" y="5022850"/>
          <p14:tracePt t="128499" x="3048000" y="5010150"/>
          <p14:tracePt t="128516" x="3092450" y="4997450"/>
          <p14:tracePt t="128516" x="3130550" y="4991100"/>
          <p14:tracePt t="128533" x="3175000" y="4972050"/>
          <p14:tracePt t="128533" x="3244850" y="4940300"/>
          <p14:tracePt t="128551" x="3282950" y="4921250"/>
          <p14:tracePt t="128551" x="3314700" y="4908550"/>
          <p14:tracePt t="128567" x="3346450" y="4895850"/>
          <p14:tracePt t="128567" x="3378200" y="4883150"/>
          <p14:tracePt t="128583" x="3403600" y="4864100"/>
          <p14:tracePt t="128583" x="3435350" y="4851400"/>
          <p14:tracePt t="128600" x="3460750" y="4832350"/>
          <p14:tracePt t="128600" x="3492500" y="4819650"/>
          <p14:tracePt t="128600" x="3524250" y="4794250"/>
          <p14:tracePt t="128618" x="3556000" y="4775200"/>
          <p14:tracePt t="128631" x="3587750" y="4743450"/>
          <p14:tracePt t="128631" x="3619500" y="4718050"/>
          <p14:tracePt t="128652" x="3683000" y="4667250"/>
          <p14:tracePt t="128652" x="3714750" y="4641850"/>
          <p14:tracePt t="128667" x="3740150" y="4616450"/>
          <p14:tracePt t="128667" x="3765550" y="4597400"/>
          <p14:tracePt t="128683" x="3790950" y="4578350"/>
          <p14:tracePt t="128683" x="3816350" y="4559300"/>
          <p14:tracePt t="128683" x="3841750" y="4546600"/>
          <p14:tracePt t="128702" x="3860800" y="4533900"/>
          <p14:tracePt t="128715" x="3886200" y="4514850"/>
          <p14:tracePt t="128715" x="3924300" y="4489450"/>
          <p14:tracePt t="128733" x="3943350" y="4470400"/>
          <p14:tracePt t="128733" x="3962400" y="4451350"/>
          <p14:tracePt t="128750" x="3981450" y="4432300"/>
          <p14:tracePt t="128750" x="4000500" y="4419600"/>
          <p14:tracePt t="128767" x="4019550" y="4400550"/>
          <p14:tracePt t="128767" x="4038600" y="4381500"/>
          <p14:tracePt t="128783" x="4057650" y="4362450"/>
          <p14:tracePt t="128783" x="4095750" y="4330700"/>
          <p14:tracePt t="128800" x="4114800" y="4311650"/>
          <p14:tracePt t="128800" x="4127500" y="4298950"/>
          <p14:tracePt t="128817" x="4146550" y="4279900"/>
          <p14:tracePt t="128817" x="4159250" y="4267200"/>
          <p14:tracePt t="128834" x="4178300" y="4254500"/>
          <p14:tracePt t="128834" x="4203700" y="4229100"/>
          <p14:tracePt t="128851" x="4222750" y="4210050"/>
          <p14:tracePt t="128851" x="4235450" y="4197350"/>
          <p14:tracePt t="128867" x="4248150" y="4178300"/>
          <p14:tracePt t="128867" x="4267200" y="4165600"/>
          <p14:tracePt t="128884" x="4279900" y="4152900"/>
          <p14:tracePt t="128884" x="4292600" y="4133850"/>
          <p14:tracePt t="128901" x="4305300" y="4121150"/>
          <p14:tracePt t="128901" x="4324350" y="4095750"/>
          <p14:tracePt t="128901" x="4337050" y="4076700"/>
          <p14:tracePt t="128920" x="4356100" y="4051300"/>
          <p14:tracePt t="128920" x="4368800" y="4025900"/>
          <p14:tracePt t="128935" x="4381500" y="4000500"/>
          <p14:tracePt t="128935" x="4400550" y="3968750"/>
          <p14:tracePt t="128951" x="4419600" y="3943350"/>
          <p14:tracePt t="128951" x="4432300" y="3905250"/>
          <p14:tracePt t="128967" x="4451350" y="3873500"/>
          <p14:tracePt t="128967" x="4464050" y="38354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8" name="Rectangle 4"/>
          <p:cNvSpPr>
            <a:spLocks noGrp="1" noChangeArrowheads="1"/>
          </p:cNvSpPr>
          <p:nvPr>
            <p:ph type="title"/>
          </p:nvPr>
        </p:nvSpPr>
        <p:spPr/>
        <p:txBody>
          <a:bodyPr/>
          <a:lstStyle/>
          <a:p>
            <a:r>
              <a:rPr lang="ja-JP" altLang="en-US"/>
              <a:t>多変量解析</a:t>
            </a:r>
          </a:p>
        </p:txBody>
      </p:sp>
      <p:sp>
        <p:nvSpPr>
          <p:cNvPr id="405509" name="Text Box 5"/>
          <p:cNvSpPr txBox="1">
            <a:spLocks noChangeArrowheads="1"/>
          </p:cNvSpPr>
          <p:nvPr/>
        </p:nvSpPr>
        <p:spPr bwMode="auto">
          <a:xfrm>
            <a:off x="642910" y="1357298"/>
            <a:ext cx="2774950" cy="457200"/>
          </a:xfrm>
          <a:prstGeom prst="rect">
            <a:avLst/>
          </a:prstGeom>
          <a:noFill/>
          <a:ln w="38100">
            <a:noFill/>
            <a:miter lim="800000"/>
            <a:headEnd/>
            <a:tailEnd/>
          </a:ln>
          <a:effectLst/>
        </p:spPr>
        <p:txBody>
          <a:bodyPr wrap="none">
            <a:spAutoFit/>
          </a:bodyPr>
          <a:lstStyle/>
          <a:p>
            <a:r>
              <a:rPr lang="ja-JP" altLang="en-US"/>
              <a:t>相関分析・回帰分析</a:t>
            </a:r>
          </a:p>
        </p:txBody>
      </p:sp>
      <p:sp>
        <p:nvSpPr>
          <p:cNvPr id="405510" name="Text Box 6"/>
          <p:cNvSpPr txBox="1">
            <a:spLocks noChangeArrowheads="1"/>
          </p:cNvSpPr>
          <p:nvPr/>
        </p:nvSpPr>
        <p:spPr bwMode="auto">
          <a:xfrm>
            <a:off x="1650973" y="2004998"/>
            <a:ext cx="2511425" cy="457200"/>
          </a:xfrm>
          <a:prstGeom prst="rect">
            <a:avLst/>
          </a:prstGeom>
          <a:noFill/>
          <a:ln w="38100">
            <a:noFill/>
            <a:miter lim="800000"/>
            <a:headEnd/>
            <a:tailEnd/>
          </a:ln>
          <a:effectLst/>
        </p:spPr>
        <p:txBody>
          <a:bodyPr wrap="none">
            <a:spAutoFit/>
          </a:bodyPr>
          <a:lstStyle/>
          <a:p>
            <a:r>
              <a:rPr lang="ja-JP" altLang="en-US"/>
              <a:t>２つの変量の関係</a:t>
            </a:r>
          </a:p>
        </p:txBody>
      </p:sp>
      <p:sp>
        <p:nvSpPr>
          <p:cNvPr id="405511" name="Line 7"/>
          <p:cNvSpPr>
            <a:spLocks noChangeShapeType="1"/>
          </p:cNvSpPr>
          <p:nvPr/>
        </p:nvSpPr>
        <p:spPr bwMode="auto">
          <a:xfrm>
            <a:off x="2751110" y="2508235"/>
            <a:ext cx="0" cy="100965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05512" name="Text Box 8"/>
          <p:cNvSpPr txBox="1">
            <a:spLocks noChangeArrowheads="1"/>
          </p:cNvSpPr>
          <p:nvPr/>
        </p:nvSpPr>
        <p:spPr bwMode="auto">
          <a:xfrm>
            <a:off x="1722410" y="3660760"/>
            <a:ext cx="3121025" cy="457200"/>
          </a:xfrm>
          <a:prstGeom prst="rect">
            <a:avLst/>
          </a:prstGeom>
          <a:noFill/>
          <a:ln w="38100">
            <a:noFill/>
            <a:miter lim="800000"/>
            <a:headEnd/>
            <a:tailEnd/>
          </a:ln>
          <a:effectLst/>
        </p:spPr>
        <p:txBody>
          <a:bodyPr wrap="none">
            <a:spAutoFit/>
          </a:bodyPr>
          <a:lstStyle/>
          <a:p>
            <a:r>
              <a:rPr lang="ja-JP" altLang="en-US"/>
              <a:t>３つ以上の変量の関係</a:t>
            </a:r>
          </a:p>
        </p:txBody>
      </p:sp>
      <p:sp>
        <p:nvSpPr>
          <p:cNvPr id="405513" name="Text Box 9"/>
          <p:cNvSpPr txBox="1">
            <a:spLocks noChangeArrowheads="1"/>
          </p:cNvSpPr>
          <p:nvPr/>
        </p:nvSpPr>
        <p:spPr bwMode="auto">
          <a:xfrm>
            <a:off x="1290610" y="4452923"/>
            <a:ext cx="1708150" cy="457200"/>
          </a:xfrm>
          <a:prstGeom prst="rect">
            <a:avLst/>
          </a:prstGeom>
          <a:noFill/>
          <a:ln w="38100">
            <a:noFill/>
            <a:miter lim="800000"/>
            <a:headEnd/>
            <a:tailEnd/>
          </a:ln>
          <a:effectLst/>
        </p:spPr>
        <p:txBody>
          <a:bodyPr wrap="none">
            <a:spAutoFit/>
          </a:bodyPr>
          <a:lstStyle/>
          <a:p>
            <a:r>
              <a:rPr lang="ja-JP" altLang="en-US"/>
              <a:t>多変量解析</a:t>
            </a:r>
          </a:p>
        </p:txBody>
      </p:sp>
      <p:sp>
        <p:nvSpPr>
          <p:cNvPr id="405514" name="Text Box 10"/>
          <p:cNvSpPr txBox="1">
            <a:spLocks noChangeArrowheads="1"/>
          </p:cNvSpPr>
          <p:nvPr/>
        </p:nvSpPr>
        <p:spPr bwMode="auto">
          <a:xfrm>
            <a:off x="1795435" y="5029185"/>
            <a:ext cx="5622925" cy="457200"/>
          </a:xfrm>
          <a:prstGeom prst="rect">
            <a:avLst/>
          </a:prstGeom>
          <a:noFill/>
          <a:ln w="38100">
            <a:noFill/>
            <a:miter lim="800000"/>
            <a:headEnd/>
            <a:tailEnd/>
          </a:ln>
          <a:effectLst/>
        </p:spPr>
        <p:txBody>
          <a:bodyPr wrap="none">
            <a:spAutoFit/>
          </a:bodyPr>
          <a:lstStyle/>
          <a:p>
            <a:r>
              <a:rPr lang="ja-JP" altLang="en-US"/>
              <a:t>重回帰分析，主成分分析などいろいろある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3051"/>
    </mc:Choice>
    <mc:Fallback xmlns="">
      <p:transition spd="slow" advTm="430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785" x="2489200" y="1924050"/>
          <p14:tracePt t="9320" x="2476500" y="1930400"/>
          <p14:tracePt t="9325" x="2470150" y="1930400"/>
          <p14:tracePt t="9333" x="2457450" y="1936750"/>
          <p14:tracePt t="9333" x="2451100" y="1936750"/>
          <p14:tracePt t="9348" x="2444750" y="1936750"/>
          <p14:tracePt t="9363" x="2451100" y="1936750"/>
          <p14:tracePt t="9399" x="2457450" y="1936750"/>
          <p14:tracePt t="9416" x="2463800" y="1936750"/>
          <p14:tracePt t="9423" x="2470150" y="1936750"/>
          <p14:tracePt t="9432" x="2476500" y="1936750"/>
          <p14:tracePt t="9432" x="2482850" y="1936750"/>
          <p14:tracePt t="9448" x="2489200" y="1936750"/>
          <p14:tracePt t="9448" x="2501900" y="1936750"/>
          <p14:tracePt t="9465" x="2508250" y="1936750"/>
          <p14:tracePt t="9465" x="2520950" y="1936750"/>
          <p14:tracePt t="9481" x="2527300" y="1943100"/>
          <p14:tracePt t="9481" x="2540000" y="1943100"/>
          <p14:tracePt t="9481" x="2552700" y="1943100"/>
          <p14:tracePt t="9500" x="2565400" y="1943100"/>
          <p14:tracePt t="9500" x="2578100" y="1943100"/>
          <p14:tracePt t="9515" x="2590800" y="1943100"/>
          <p14:tracePt t="9515" x="2603500" y="1943100"/>
          <p14:tracePt t="9532" x="2616200" y="1943100"/>
          <p14:tracePt t="9532" x="2628900" y="1943100"/>
          <p14:tracePt t="9549" x="2641600" y="1936750"/>
          <p14:tracePt t="9549" x="2660650" y="1936750"/>
          <p14:tracePt t="9565" x="2673350" y="1936750"/>
          <p14:tracePt t="9565" x="2679700" y="1936750"/>
          <p14:tracePt t="9581" x="2692400" y="1936750"/>
          <p14:tracePt t="9581" x="2698750" y="1930400"/>
          <p14:tracePt t="9598" x="2711450" y="1930400"/>
          <p14:tracePt t="9598" x="2717800" y="1930400"/>
          <p14:tracePt t="9615" x="2724150" y="1930400"/>
          <p14:tracePt t="9615" x="2743200" y="1930400"/>
          <p14:tracePt t="9631" x="2749550" y="1936750"/>
          <p14:tracePt t="9646" x="2755900" y="1936750"/>
          <p14:tracePt t="9646" x="2762250" y="1936750"/>
          <p14:tracePt t="9665" x="2768600" y="1943100"/>
          <p14:tracePt t="9680" x="2774950" y="1949450"/>
          <p14:tracePt t="9697" x="2781300" y="1949450"/>
          <p14:tracePt t="9713" x="2787650" y="1955800"/>
          <p14:tracePt t="9732" x="2794000" y="1949450"/>
          <p14:tracePt t="9792" x="2800350" y="1949450"/>
          <p14:tracePt t="9804" x="2806700" y="1943100"/>
          <p14:tracePt t="9820" x="2813050" y="1936750"/>
          <p14:tracePt t="9836" x="2813050" y="1930400"/>
          <p14:tracePt t="9852" x="2819400" y="1924050"/>
          <p14:tracePt t="9872" x="2819400" y="1930400"/>
          <p14:tracePt t="9963" x="2819400" y="1936750"/>
          <p14:tracePt t="9992" x="2825750" y="1936750"/>
          <p14:tracePt t="10023" x="2832100" y="1943100"/>
          <p14:tracePt t="10040" x="2838450" y="1943100"/>
          <p14:tracePt t="10052" x="2844800" y="1943100"/>
          <p14:tracePt t="10067" x="2851150" y="1943100"/>
          <p14:tracePt t="10084" x="2857500" y="1943100"/>
          <p14:tracePt t="10100" x="2863850" y="1936750"/>
          <p14:tracePt t="10120" x="2857500" y="1943100"/>
          <p14:tracePt t="10196" x="2851150" y="1943100"/>
          <p14:tracePt t="10219" x="2844800" y="1949450"/>
          <p14:tracePt t="10239" x="2838450" y="1955800"/>
          <p14:tracePt t="10283" x="2832100" y="1968500"/>
          <p14:tracePt t="10299" x="2832100" y="1974850"/>
          <p14:tracePt t="10307" x="2825750" y="1981200"/>
          <p14:tracePt t="10315" x="2825750" y="1987550"/>
          <p14:tracePt t="10315" x="2819400" y="2000250"/>
          <p14:tracePt t="10334" x="2813050" y="2019300"/>
          <p14:tracePt t="10334" x="2806700" y="2044700"/>
          <p14:tracePt t="10334" x="2794000" y="2070100"/>
          <p14:tracePt t="10352" x="2781300" y="2095500"/>
          <p14:tracePt t="10352" x="2768600" y="2133600"/>
          <p14:tracePt t="10368" x="2755900" y="2165350"/>
          <p14:tracePt t="10368" x="2743200" y="2203450"/>
          <p14:tracePt t="10383" x="2730500" y="2241550"/>
          <p14:tracePt t="10383" x="2717800" y="2279650"/>
          <p14:tracePt t="10402" x="2705100" y="2317750"/>
          <p14:tracePt t="10402" x="2692400" y="2355850"/>
          <p14:tracePt t="10402" x="2679700" y="2387600"/>
          <p14:tracePt t="10420" x="2660650" y="2425700"/>
          <p14:tracePt t="10433" x="2654300" y="2457450"/>
          <p14:tracePt t="10433" x="2641600" y="2489200"/>
          <p14:tracePt t="10453" x="2616200" y="2546350"/>
          <p14:tracePt t="10453" x="2603500" y="2565400"/>
          <p14:tracePt t="10468" x="2597150" y="2584450"/>
          <p14:tracePt t="10468" x="2584450" y="2603500"/>
          <p14:tracePt t="10485" x="2578100" y="2616200"/>
          <p14:tracePt t="10485" x="2571750" y="2628900"/>
          <p14:tracePt t="10485" x="2565400" y="2641600"/>
          <p14:tracePt t="10504" x="2559050" y="2647950"/>
          <p14:tracePt t="10517" x="2552700" y="2654300"/>
          <p14:tracePt t="10517" x="2552700" y="2660650"/>
          <p14:tracePt t="10535" x="2546350" y="2667000"/>
          <p14:tracePt t="10550" x="2552700" y="2667000"/>
          <p14:tracePt t="10572" x="2559050" y="2660650"/>
          <p14:tracePt t="10584" x="2565400" y="2660650"/>
          <p14:tracePt t="10584" x="2578100" y="2654300"/>
          <p14:tracePt t="10602" x="2584450" y="2654300"/>
          <p14:tracePt t="10602" x="2597150" y="2647950"/>
          <p14:tracePt t="10619" x="2609850" y="2641600"/>
          <p14:tracePt t="10619" x="2628900" y="2635250"/>
          <p14:tracePt t="10636" x="2641600" y="2628900"/>
          <p14:tracePt t="10636" x="2673350" y="2622550"/>
          <p14:tracePt t="10653" x="2686050" y="2616200"/>
          <p14:tracePt t="10653" x="2698750" y="2609850"/>
          <p14:tracePt t="10669" x="2711450" y="2609850"/>
          <p14:tracePt t="10669" x="2724150" y="2603500"/>
          <p14:tracePt t="10686" x="2736850" y="2603500"/>
          <p14:tracePt t="10686" x="2743200" y="2603500"/>
          <p14:tracePt t="10686" x="2749550" y="2603500"/>
          <p14:tracePt t="10705" x="2755900" y="2603500"/>
          <p14:tracePt t="10717" x="2762250" y="2609850"/>
          <p14:tracePt t="10735" x="2768600" y="2616200"/>
          <p14:tracePt t="10760" x="2774950" y="2609850"/>
          <p14:tracePt t="10772" x="2774950" y="2603500"/>
          <p14:tracePt t="10789" x="2781300" y="2597150"/>
          <p14:tracePt t="10801" x="2787650" y="2597150"/>
          <p14:tracePt t="10801" x="2806700" y="2584450"/>
          <p14:tracePt t="10821" x="2813050" y="2578100"/>
          <p14:tracePt t="10821" x="2825750" y="2571750"/>
          <p14:tracePt t="10836" x="2838450" y="2571750"/>
          <p14:tracePt t="10836" x="2851150" y="2565400"/>
          <p14:tracePt t="10853" x="2870200" y="2559050"/>
          <p14:tracePt t="10853" x="2882900" y="2559050"/>
          <p14:tracePt t="10869" x="2901950" y="2559050"/>
          <p14:tracePt t="10869" x="2946400" y="2559050"/>
          <p14:tracePt t="10886" x="2971800" y="2565400"/>
          <p14:tracePt t="10886" x="2997200" y="2565400"/>
          <p14:tracePt t="10903" x="3028950" y="2571750"/>
          <p14:tracePt t="10903" x="3054350" y="2584450"/>
          <p14:tracePt t="10920" x="3086100" y="2590800"/>
          <p14:tracePt t="10920" x="3117850" y="2603500"/>
          <p14:tracePt t="10936" x="3149600" y="2609850"/>
          <p14:tracePt t="10936" x="3219450" y="2628900"/>
          <p14:tracePt t="10953" x="3251200" y="2641600"/>
          <p14:tracePt t="10953" x="3289300" y="2647950"/>
          <p14:tracePt t="10969" x="3321050" y="2654300"/>
          <p14:tracePt t="10969" x="3359150" y="2654300"/>
          <p14:tracePt t="10985" x="3390900" y="2654300"/>
          <p14:tracePt t="10985" x="3448050" y="2660650"/>
          <p14:tracePt t="11004" x="3473450" y="2660650"/>
          <p14:tracePt t="11004" x="3498850" y="2660650"/>
          <p14:tracePt t="11020" x="3524250" y="2660650"/>
          <p14:tracePt t="11020" x="3549650" y="2660650"/>
          <p14:tracePt t="11036" x="3568700" y="2667000"/>
          <p14:tracePt t="11036" x="3594100" y="2667000"/>
          <p14:tracePt t="11052" x="3613150" y="2667000"/>
          <p14:tracePt t="11052" x="3632200" y="2667000"/>
          <p14:tracePt t="11052" x="3651250" y="2667000"/>
          <p14:tracePt t="11072" x="3670300" y="2660650"/>
          <p14:tracePt t="11084" x="3695700" y="2654300"/>
          <p14:tracePt t="11084" x="3727450" y="2647950"/>
          <p14:tracePt t="11104" x="3746500" y="2641600"/>
          <p14:tracePt t="11104" x="3759200" y="2635250"/>
          <p14:tracePt t="11121" x="3778250" y="2628900"/>
          <p14:tracePt t="11121" x="3790950" y="2622550"/>
          <p14:tracePt t="11136" x="3803650" y="2616200"/>
          <p14:tracePt t="11136" x="3816350" y="2616200"/>
          <p14:tracePt t="11136" x="3829050" y="2609850"/>
          <p14:tracePt t="11156" x="3841750" y="2603500"/>
          <p14:tracePt t="11168" x="3854450" y="2597150"/>
          <p14:tracePt t="11168" x="3867150" y="2590800"/>
          <p14:tracePt t="11187" x="3879850" y="2584450"/>
          <p14:tracePt t="11187" x="3886200" y="2578100"/>
          <p14:tracePt t="11203" x="3892550" y="2578100"/>
          <p14:tracePt t="11219" x="3898900" y="2578100"/>
          <p14:tracePt t="11219" x="3905250" y="2578100"/>
          <p14:tracePt t="11238" x="3911600" y="2578100"/>
          <p14:tracePt t="11238" x="3924300" y="2571750"/>
          <p14:tracePt t="11254" x="3930650" y="2571750"/>
          <p14:tracePt t="11254" x="3937000" y="2571750"/>
          <p14:tracePt t="11270" x="3943350" y="2571750"/>
          <p14:tracePt t="11270" x="3943350" y="2565400"/>
          <p14:tracePt t="11287" x="3956050" y="2565400"/>
          <p14:tracePt t="11303" x="3962400" y="2565400"/>
          <p14:tracePt t="11334" x="3962400" y="2571750"/>
          <p14:tracePt t="11372" x="3956050" y="2578100"/>
          <p14:tracePt t="11388" x="3949700" y="2584450"/>
          <p14:tracePt t="11404" x="3943350" y="2590800"/>
          <p14:tracePt t="11420" x="3937000" y="2597150"/>
          <p14:tracePt t="11432" x="3930650" y="2597150"/>
          <p14:tracePt t="11448" x="3924300" y="2603500"/>
          <p14:tracePt t="11464" x="3917950" y="2603500"/>
          <p14:tracePt t="11500" x="3911600" y="2609850"/>
          <p14:tracePt t="11524" x="3905250" y="2603500"/>
          <p14:tracePt t="11568" x="3911600" y="2597150"/>
          <p14:tracePt t="11600" x="3917950" y="2590800"/>
          <p14:tracePt t="11620" x="3924300" y="2590800"/>
          <p14:tracePt t="11643" x="3924300" y="2597150"/>
          <p14:tracePt t="11663" x="3930650" y="2590800"/>
          <p14:tracePt t="11702" x="3930650" y="2584450"/>
          <p14:tracePt t="11723" x="3937000" y="2590800"/>
          <p14:tracePt t="11823" x="3943350" y="2584450"/>
          <p14:tracePt t="11851" x="3937000" y="2584450"/>
          <p14:tracePt t="11927" x="3930650" y="2590800"/>
          <p14:tracePt t="11951" x="3924300" y="2590800"/>
          <p14:tracePt t="11963" x="3917950" y="2597150"/>
          <p14:tracePt t="11979" x="3911600" y="2597150"/>
          <p14:tracePt t="12003" x="3905250" y="2603500"/>
          <p14:tracePt t="12063" x="3905250" y="2609850"/>
          <p14:tracePt t="12083" x="3898900" y="2603500"/>
          <p14:tracePt t="12219" x="3892550" y="2603500"/>
          <p14:tracePt t="12259" x="3886200" y="2603500"/>
          <p14:tracePt t="12331" x="3886200" y="2609850"/>
          <p14:tracePt t="12543" x="3886200" y="2603500"/>
          <p14:tracePt t="12579" x="3892550" y="2597150"/>
          <p14:tracePt t="12603" x="3898900" y="2597150"/>
          <p14:tracePt t="12623" x="3898900" y="2590800"/>
          <p14:tracePt t="12655" x="3898900" y="2584450"/>
          <p14:tracePt t="12699" x="3892550" y="2584450"/>
          <p14:tracePt t="12939" x="3892550" y="2578100"/>
          <p14:tracePt t="13031" x="3898900" y="2571750"/>
          <p14:tracePt t="13043" x="3892550" y="2571750"/>
          <p14:tracePt t="13103" x="3886200" y="2571750"/>
          <p14:tracePt t="13128" x="3879850" y="2578100"/>
          <p14:tracePt t="13151" x="3873500" y="2578100"/>
          <p14:tracePt t="13171" x="3867150" y="2584450"/>
          <p14:tracePt t="13232" x="3867150" y="2590800"/>
          <p14:tracePt t="13436" x="3873500" y="2590800"/>
          <p14:tracePt t="13472" x="3873500" y="2584450"/>
          <p14:tracePt t="13591" x="3867150" y="2590800"/>
          <p14:tracePt t="13684" x="3860800" y="2584450"/>
          <p14:tracePt t="13743" x="3860800" y="2578100"/>
          <p14:tracePt t="13759" x="3867150" y="2578100"/>
          <p14:tracePt t="13796" x="3867150" y="2571750"/>
          <p14:tracePt t="13832" x="3860800" y="2565400"/>
          <p14:tracePt t="13848" x="3860800" y="2559050"/>
          <p14:tracePt t="13880" x="3860800" y="2552700"/>
          <p14:tracePt t="13924" x="3860800" y="2546350"/>
          <p14:tracePt t="13959" x="3854450" y="2540000"/>
          <p14:tracePt t="13976" x="3854450" y="2533650"/>
          <p14:tracePt t="14004" x="3854450" y="2527300"/>
          <p14:tracePt t="14012" x="3860800" y="2533650"/>
          <p14:tracePt t="14072" x="3860800" y="2540000"/>
          <p14:tracePt t="14104" x="3860800" y="2533650"/>
          <p14:tracePt t="14179" x="3860800" y="2540000"/>
          <p14:tracePt t="14240" x="3854450" y="2546350"/>
          <p14:tracePt t="14275" x="3854450" y="2552700"/>
          <p14:tracePt t="14292" x="3860800" y="2546350"/>
          <p14:tracePt t="14359" x="3860800" y="2540000"/>
          <p14:tracePt t="14371" x="3867150" y="2540000"/>
          <p14:tracePt t="14424" x="3873500" y="2533650"/>
          <p14:tracePt t="14479" x="3867150" y="2533650"/>
          <p14:tracePt t="14560" x="3873500" y="2540000"/>
          <p14:tracePt t="14576" x="3879850" y="2540000"/>
          <p14:tracePt t="14673" x="3879850" y="2546350"/>
          <p14:tracePt t="14688" x="3879850" y="2552700"/>
          <p14:tracePt t="14711" x="3873500" y="2552700"/>
          <p14:tracePt t="14772" x="3873500" y="2559050"/>
          <p14:tracePt t="14784" x="3867150" y="2559050"/>
          <p14:tracePt t="14800" x="3860800" y="2559050"/>
          <p14:tracePt t="14816" x="3854450" y="2565400"/>
          <p14:tracePt t="14824" x="3848100" y="2578100"/>
          <p14:tracePt t="14840" x="3841750" y="2578100"/>
          <p14:tracePt t="14847" x="3835400" y="2584450"/>
          <p14:tracePt t="14847" x="3829050" y="2584450"/>
          <p14:tracePt t="14866" x="3822700" y="2590800"/>
          <p14:tracePt t="14866" x="3816350" y="2590800"/>
          <p14:tracePt t="14866" x="3810000" y="2590800"/>
          <p14:tracePt t="14885" x="3803650" y="2597150"/>
          <p14:tracePt t="14897" x="3797300" y="2603500"/>
          <p14:tracePt t="14897" x="3778250" y="2616200"/>
          <p14:tracePt t="14916" x="3771900" y="2616200"/>
          <p14:tracePt t="14916" x="3765550" y="2628900"/>
          <p14:tracePt t="14933" x="3752850" y="2635250"/>
          <p14:tracePt t="14933" x="3746500" y="2641600"/>
          <p14:tracePt t="14933" x="3733800" y="2647950"/>
          <p14:tracePt t="14952" x="3727450" y="2654300"/>
          <p14:tracePt t="14952" x="3721100" y="2660650"/>
          <p14:tracePt t="14966" x="3708400" y="2667000"/>
          <p14:tracePt t="14966" x="3695700" y="2673350"/>
          <p14:tracePt t="14983" x="3683000" y="2679700"/>
          <p14:tracePt t="14983" x="3663950" y="2692400"/>
          <p14:tracePt t="15000" x="3651250" y="2698750"/>
          <p14:tracePt t="15000" x="3632200" y="2711450"/>
          <p14:tracePt t="15017" x="3613150" y="2724150"/>
          <p14:tracePt t="15017" x="3575050" y="2743200"/>
          <p14:tracePt t="15033" x="3556000" y="2755900"/>
          <p14:tracePt t="15033" x="3536950" y="2762250"/>
          <p14:tracePt t="15050" x="3517900" y="2768600"/>
          <p14:tracePt t="15050" x="3498850" y="2774950"/>
          <p14:tracePt t="15066" x="3486150" y="2787650"/>
          <p14:tracePt t="15066" x="3454400" y="2800350"/>
          <p14:tracePt t="15085" x="3441700" y="2813050"/>
          <p14:tracePt t="15085" x="3435350" y="2819400"/>
          <p14:tracePt t="15101" x="3422650" y="2825750"/>
          <p14:tracePt t="15101" x="3416300" y="2832100"/>
          <p14:tracePt t="15117" x="3403600" y="2838450"/>
          <p14:tracePt t="15132" x="3397250" y="2844800"/>
          <p14:tracePt t="15132" x="3390900" y="2844800"/>
          <p14:tracePt t="15132" x="3384550" y="2851150"/>
          <p14:tracePt t="15153" x="3378200" y="2851150"/>
          <p14:tracePt t="15184" x="3371850" y="2857500"/>
          <p14:tracePt t="15220" x="3378200" y="2863850"/>
          <p14:tracePt t="15288" x="3384550" y="2857500"/>
          <p14:tracePt t="15304" x="3390900" y="2857500"/>
          <p14:tracePt t="15320" x="3397250" y="2857500"/>
          <p14:tracePt t="15325" x="3409950" y="2851150"/>
          <p14:tracePt t="15340" x="3416300" y="2844800"/>
          <p14:tracePt t="15357" x="3422650" y="2844800"/>
          <p14:tracePt t="15372" x="3435350" y="2838450"/>
          <p14:tracePt t="15385" x="3441700" y="2832100"/>
          <p14:tracePt t="15400" x="3448050" y="2825750"/>
          <p14:tracePt t="15416" x="3454400" y="2825750"/>
          <p14:tracePt t="15433" x="3467100" y="2819400"/>
          <p14:tracePt t="15449" x="3473450" y="2819400"/>
          <p14:tracePt t="15449" x="3479800" y="2813050"/>
          <p14:tracePt t="15469" x="3486150" y="2813050"/>
          <p14:tracePt t="15469" x="3492500" y="2813050"/>
          <p14:tracePt t="15485" x="3498850" y="2806700"/>
          <p14:tracePt t="15485" x="3498850" y="2800350"/>
          <p14:tracePt t="15502" x="3511550" y="2800350"/>
          <p14:tracePt t="15502" x="3517900" y="2794000"/>
          <p14:tracePt t="15518" x="3524250" y="2794000"/>
          <p14:tracePt t="15534" x="3530600" y="2787650"/>
          <p14:tracePt t="15534" x="3536950" y="2787650"/>
          <p14:tracePt t="15552" x="3549650" y="2781300"/>
          <p14:tracePt t="15552" x="3556000" y="2781300"/>
          <p14:tracePt t="15568" x="3556000" y="2774950"/>
          <p14:tracePt t="15584" x="3568700" y="2774950"/>
          <p14:tracePt t="15600" x="3575050" y="2768600"/>
          <p14:tracePt t="15617" x="3581400" y="2768600"/>
          <p14:tracePt t="15617" x="3587750" y="2762250"/>
          <p14:tracePt t="15635" x="3594100" y="2762250"/>
          <p14:tracePt t="15650" x="3600450" y="2755900"/>
          <p14:tracePt t="15667" x="3606800" y="2749550"/>
          <p14:tracePt t="15667" x="3613150" y="2743200"/>
          <p14:tracePt t="15686" x="3619500" y="2743200"/>
          <p14:tracePt t="15700" x="3625850" y="2736850"/>
          <p14:tracePt t="15717" x="3632200" y="2736850"/>
          <p14:tracePt t="15734" x="3638550" y="2730500"/>
          <p14:tracePt t="15751" x="3644900" y="2724150"/>
          <p14:tracePt t="15768" x="3651250" y="2724150"/>
          <p14:tracePt t="15784" x="3657600" y="2724150"/>
          <p14:tracePt t="15801" x="3657600" y="2717800"/>
          <p14:tracePt t="15818" x="3663950" y="2717800"/>
          <p14:tracePt t="15818" x="3670300" y="2711450"/>
          <p14:tracePt t="15837" x="3676650" y="2711450"/>
          <p14:tracePt t="15853" x="3676650" y="2705100"/>
          <p14:tracePt t="15880" x="3670300" y="2705100"/>
          <p14:tracePt t="15920" x="3663950" y="2711450"/>
          <p14:tracePt t="15940" x="3657600" y="2711450"/>
          <p14:tracePt t="16000" x="3651250" y="2711450"/>
          <p14:tracePt t="16016" x="3651250" y="2705100"/>
          <p14:tracePt t="16052" x="3657600" y="2705100"/>
          <p14:tracePt t="16100" x="3663950" y="2698750"/>
          <p14:tracePt t="16220" x="3670300" y="2698750"/>
          <p14:tracePt t="16257" x="3676650" y="2698750"/>
          <p14:tracePt t="16280" x="3683000" y="2692400"/>
          <p14:tracePt t="16300" x="3689350" y="2686050"/>
          <p14:tracePt t="16340" x="3695700" y="2686050"/>
          <p14:tracePt t="16360" x="3702050" y="2686050"/>
          <p14:tracePt t="16400" x="3708400" y="2686050"/>
          <p14:tracePt t="16412" x="3714750" y="2686050"/>
          <p14:tracePt t="16436" x="3721100" y="2679700"/>
          <p14:tracePt t="16452" x="3727450" y="2673350"/>
          <p14:tracePt t="16480" x="3733800" y="2673350"/>
          <p14:tracePt t="16496" x="3740150" y="2667000"/>
          <p14:tracePt t="16524" x="3746500" y="2673350"/>
          <p14:tracePt t="16540" x="3740150" y="2673350"/>
          <p14:tracePt t="16624" x="3733800" y="2679700"/>
          <p14:tracePt t="16645" x="3733800" y="2673350"/>
          <p14:tracePt t="16676" x="3727450" y="2679700"/>
          <p14:tracePt t="16728" x="3733800" y="2673350"/>
          <p14:tracePt t="16780" x="3733800" y="2667000"/>
          <p14:tracePt t="16820" x="3740150" y="2673350"/>
          <p14:tracePt t="16880" x="3733800" y="2667000"/>
          <p14:tracePt t="16924" x="3740150" y="2667000"/>
          <p14:tracePt t="16976" x="3740150" y="2660650"/>
          <p14:tracePt t="16992" x="3746500" y="2660650"/>
          <p14:tracePt t="17012" x="3746500" y="2654300"/>
          <p14:tracePt t="17028" x="3746500" y="2660650"/>
          <p14:tracePt t="17053" x="3746500" y="2654300"/>
          <p14:tracePt t="17072" x="3752850" y="2647950"/>
          <p14:tracePt t="17104" x="3759200" y="2641600"/>
          <p14:tracePt t="17112" x="3765550" y="2635250"/>
          <p14:tracePt t="17122" x="3771900" y="2628900"/>
          <p14:tracePt t="17122" x="3778250" y="2622550"/>
          <p14:tracePt t="17141" x="3784600" y="2622550"/>
          <p14:tracePt t="17141" x="3790950" y="2616200"/>
          <p14:tracePt t="17158" x="3797300" y="2609850"/>
          <p14:tracePt t="17173" x="3810000" y="2603500"/>
          <p14:tracePt t="17189" x="3816350" y="2603500"/>
          <p14:tracePt t="17205" x="3822700" y="2603500"/>
          <p14:tracePt t="17222" x="3822700" y="2609850"/>
          <p14:tracePt t="17240" x="3822700" y="2616200"/>
          <p14:tracePt t="17240" x="3822700" y="2622550"/>
          <p14:tracePt t="17240" x="3816350" y="2628900"/>
          <p14:tracePt t="17261" x="3816350" y="2635250"/>
          <p14:tracePt t="17272" x="3816350" y="2641600"/>
          <p14:tracePt t="17289" x="3822700" y="2654300"/>
          <p14:tracePt t="17306" x="3835400" y="2654300"/>
          <p14:tracePt t="17328" x="3835400" y="2660650"/>
          <p14:tracePt t="17339" x="3848100" y="2654300"/>
          <p14:tracePt t="17356" x="3854450" y="2654300"/>
          <p14:tracePt t="17356" x="3860800" y="2654300"/>
          <p14:tracePt t="17375" x="3867150" y="2660650"/>
          <p14:tracePt t="17390" x="3873500" y="2660650"/>
          <p14:tracePt t="17390" x="3873500" y="2667000"/>
          <p14:tracePt t="17409" x="3873500" y="2679700"/>
          <p14:tracePt t="17409" x="3879850" y="2705100"/>
          <p14:tracePt t="17425" x="3879850" y="2724150"/>
          <p14:tracePt t="17425" x="3879850" y="2743200"/>
          <p14:tracePt t="17442" x="3879850" y="2774950"/>
          <p14:tracePt t="17442" x="3873500" y="2800350"/>
          <p14:tracePt t="17458" x="3873500" y="2838450"/>
          <p14:tracePt t="17458" x="3867150" y="2876550"/>
          <p14:tracePt t="17476" x="3867150" y="2908300"/>
          <p14:tracePt t="17476" x="3867150" y="2952750"/>
          <p14:tracePt t="17476" x="3867150" y="2997200"/>
          <p14:tracePt t="17494" x="3867150" y="3054350"/>
          <p14:tracePt t="17494" x="3867150" y="3111500"/>
          <p14:tracePt t="17509" x="3873500" y="3181350"/>
          <p14:tracePt t="17509" x="3879850" y="3257550"/>
          <p14:tracePt t="17526" x="3892550" y="3340100"/>
          <p14:tracePt t="17526" x="3898900" y="3429000"/>
          <p14:tracePt t="17542" x="3911600" y="3524250"/>
          <p14:tracePt t="17542" x="3924300" y="3613150"/>
          <p14:tracePt t="17542" x="3937000" y="3702050"/>
          <p14:tracePt t="17561" x="3949700" y="3784600"/>
          <p14:tracePt t="17573" x="3956050" y="3854450"/>
          <p14:tracePt t="17573" x="3981450" y="3975100"/>
          <p14:tracePt t="17594" x="3987800" y="4019550"/>
          <p14:tracePt t="17594" x="4000500" y="4064000"/>
          <p14:tracePt t="17609" x="4006850" y="4095750"/>
          <p14:tracePt t="17609" x="4013200" y="4127500"/>
          <p14:tracePt t="17626" x="4019550" y="4152900"/>
          <p14:tracePt t="17626" x="4025900" y="4171950"/>
          <p14:tracePt t="17642" x="4032250" y="4184650"/>
          <p14:tracePt t="17642" x="4038600" y="4197350"/>
          <p14:tracePt t="17642" x="4044950" y="4210050"/>
          <p14:tracePt t="17661" x="4051300" y="4216400"/>
          <p14:tracePt t="17661" x="4051300" y="4229100"/>
          <p14:tracePt t="17677" x="4057650" y="4235450"/>
          <p14:tracePt t="17677" x="4064000" y="4241800"/>
          <p14:tracePt t="17692" x="4064000" y="4254500"/>
          <p14:tracePt t="17692" x="4070350" y="4260850"/>
          <p14:tracePt t="17709" x="4076700" y="4267200"/>
          <p14:tracePt t="17709" x="4083050" y="4279900"/>
          <p14:tracePt t="17726" x="4083050" y="4286250"/>
          <p14:tracePt t="17741" x="4083050" y="4292600"/>
          <p14:tracePt t="17764" x="4083050" y="4298950"/>
          <p14:tracePt t="17780" x="4083050" y="4305300"/>
          <p14:tracePt t="17793" x="4083050" y="4311650"/>
          <p14:tracePt t="17809" x="4083050" y="4318000"/>
          <p14:tracePt t="17825" x="4083050" y="4324350"/>
          <p14:tracePt t="17853" x="4076700" y="4318000"/>
          <p14:tracePt t="17973" x="4070350" y="4324350"/>
          <p14:tracePt t="17997" x="4064000" y="4318000"/>
          <p14:tracePt t="18040" x="4064000" y="4311650"/>
          <p14:tracePt t="18065" x="4064000" y="4305300"/>
          <p14:tracePt t="18085" x="4057650" y="4305300"/>
          <p14:tracePt t="18108" x="4051300" y="4305300"/>
          <p14:tracePt t="18124" x="4044950" y="4305300"/>
          <p14:tracePt t="18141" x="4038600" y="4311650"/>
          <p14:tracePt t="18153" x="4032250" y="4318000"/>
          <p14:tracePt t="18169" x="4025900" y="4318000"/>
          <p14:tracePt t="18184" x="4025900" y="4324350"/>
          <p14:tracePt t="18201" x="4025900" y="4330700"/>
          <p14:tracePt t="18221" x="4032250" y="4337050"/>
          <p14:tracePt t="18237" x="4038600" y="4337050"/>
          <p14:tracePt t="18253" x="4044950" y="4337050"/>
          <p14:tracePt t="18264" x="4051300" y="4337050"/>
          <p14:tracePt t="18281" x="4057650" y="4337050"/>
          <p14:tracePt t="18297" x="4057650" y="4343400"/>
          <p14:tracePt t="18321" x="4057650" y="4349750"/>
          <p14:tracePt t="18341" x="4051300" y="4356100"/>
          <p14:tracePt t="18357" x="4044950" y="4356100"/>
          <p14:tracePt t="18365" x="4038600" y="4362450"/>
          <p14:tracePt t="18376" x="4032250" y="4368800"/>
          <p14:tracePt t="18376" x="4013200" y="4381500"/>
          <p14:tracePt t="18395" x="4000500" y="4387850"/>
          <p14:tracePt t="18395" x="3987800" y="4394200"/>
          <p14:tracePt t="18411" x="3975100" y="4400550"/>
          <p14:tracePt t="18411" x="3956050" y="4413250"/>
          <p14:tracePt t="18428" x="3943350" y="4419600"/>
          <p14:tracePt t="18428" x="3905250" y="4438650"/>
          <p14:tracePt t="18446" x="3886200" y="4445000"/>
          <p14:tracePt t="18446" x="3860800" y="4451350"/>
          <p14:tracePt t="18462" x="3841750" y="4457700"/>
          <p14:tracePt t="18462" x="3816350" y="4470400"/>
          <p14:tracePt t="18479" x="3790950" y="4476750"/>
          <p14:tracePt t="18479" x="3765550" y="4476750"/>
          <p14:tracePt t="18495" x="3740150" y="4483100"/>
          <p14:tracePt t="18495" x="3714750" y="4489450"/>
          <p14:tracePt t="18495" x="3683000" y="4489450"/>
          <p14:tracePt t="18514" x="3657600" y="4489450"/>
          <p14:tracePt t="18514" x="3625850" y="4483100"/>
          <p14:tracePt t="18529" x="3587750" y="4476750"/>
          <p14:tracePt t="18529" x="3556000" y="4476750"/>
          <p14:tracePt t="18546" x="3517900" y="4470400"/>
          <p14:tracePt t="18546" x="3479800" y="4457700"/>
          <p14:tracePt t="18563" x="3448050" y="4451350"/>
          <p14:tracePt t="18563" x="3409950" y="4445000"/>
          <p14:tracePt t="18563" x="3371850" y="4432300"/>
          <p14:tracePt t="18582" x="3340100" y="4425950"/>
          <p14:tracePt t="18594" x="3302000" y="4419600"/>
          <p14:tracePt t="18594" x="3238500" y="4406900"/>
          <p14:tracePt t="18614" x="3206750" y="4400550"/>
          <p14:tracePt t="18614" x="3175000" y="4394200"/>
          <p14:tracePt t="18629" x="3143250" y="4387850"/>
          <p14:tracePt t="18629" x="3117850" y="4381500"/>
          <p14:tracePt t="18646" x="3092450" y="4375150"/>
          <p14:tracePt t="18646" x="3067050" y="4368800"/>
          <p14:tracePt t="18662" x="3041650" y="4362450"/>
          <p14:tracePt t="18662" x="3016250" y="4356100"/>
          <p14:tracePt t="18662" x="2997200" y="4349750"/>
          <p14:tracePt t="18682" x="2978150" y="4337050"/>
          <p14:tracePt t="18682" x="2959100" y="4330700"/>
          <p14:tracePt t="18696" x="2940050" y="4324350"/>
          <p14:tracePt t="18696" x="2921000" y="4311650"/>
          <p14:tracePt t="18713" x="2908300" y="4305300"/>
          <p14:tracePt t="18713" x="2895600" y="4292600"/>
          <p14:tracePt t="18729" x="2889250" y="4279900"/>
          <p14:tracePt t="18729" x="2882900" y="4254500"/>
          <p14:tracePt t="18746" x="2876550" y="4241800"/>
          <p14:tracePt t="18746" x="2882900" y="4229100"/>
          <p14:tracePt t="18763" x="2889250" y="4210050"/>
          <p14:tracePt t="18763" x="2895600" y="4197350"/>
          <p14:tracePt t="18779" x="2908300" y="4178300"/>
          <p14:tracePt t="18779" x="2921000" y="4159250"/>
          <p14:tracePt t="18796" x="2933700" y="4140200"/>
          <p14:tracePt t="18796" x="2971800" y="4095750"/>
          <p14:tracePt t="18814" x="2997200" y="4076700"/>
          <p14:tracePt t="18814" x="3022600" y="4057650"/>
          <p14:tracePt t="18830" x="3041650" y="4032250"/>
          <p14:tracePt t="18830" x="3073400" y="4006850"/>
          <p14:tracePt t="18846" x="3098800" y="3987800"/>
          <p14:tracePt t="18846" x="3130550" y="3962400"/>
          <p14:tracePt t="18846" x="3155950" y="3937000"/>
          <p14:tracePt t="18865" x="3187700" y="3911600"/>
          <p14:tracePt t="18878" x="3225800" y="3886200"/>
          <p14:tracePt t="18878" x="3295650" y="3841750"/>
          <p14:tracePt t="18898" x="3333750" y="3829050"/>
          <p14:tracePt t="18898" x="3371850" y="3810000"/>
          <p14:tracePt t="18914" x="3416300" y="3803650"/>
          <p14:tracePt t="18914" x="3460750" y="3790950"/>
          <p14:tracePt t="18930" x="3505200" y="3784600"/>
          <p14:tracePt t="18930" x="3556000" y="3784600"/>
          <p14:tracePt t="18947" x="3606800" y="3784600"/>
          <p14:tracePt t="18947" x="3657600" y="3784600"/>
          <p14:tracePt t="18947" x="3708400" y="3784600"/>
          <p14:tracePt t="18966" x="3759200" y="3790950"/>
          <p14:tracePt t="18978" x="3803650" y="3784600"/>
          <p14:tracePt t="18978" x="3892550" y="3790950"/>
          <p14:tracePt t="18997" x="3930650" y="3790950"/>
          <p14:tracePt t="18997" x="3968750" y="3797300"/>
          <p14:tracePt t="19013" x="4006850" y="3803650"/>
          <p14:tracePt t="19013" x="4038600" y="3810000"/>
          <p14:tracePt t="19031" x="4070350" y="3816350"/>
          <p14:tracePt t="19031" x="4133850" y="3835400"/>
          <p14:tracePt t="19047" x="4159250" y="3848100"/>
          <p14:tracePt t="19047" x="4184650" y="3854450"/>
          <p14:tracePt t="19064" x="4210050" y="3860800"/>
          <p14:tracePt t="19064" x="4229100" y="3873500"/>
          <p14:tracePt t="19080" x="4248150" y="3886200"/>
          <p14:tracePt t="19080" x="4279900" y="3905250"/>
          <p14:tracePt t="19097" x="4292600" y="3917950"/>
          <p14:tracePt t="19097" x="4311650" y="3930650"/>
          <p14:tracePt t="19114" x="4318000" y="3943350"/>
          <p14:tracePt t="19114" x="4330700" y="3956050"/>
          <p14:tracePt t="19131" x="4343400" y="3968750"/>
          <p14:tracePt t="19131" x="4362450" y="3975100"/>
          <p14:tracePt t="19147" x="4368800" y="3987800"/>
          <p14:tracePt t="19147" x="4394200" y="4000500"/>
          <p14:tracePt t="19166" x="4406900" y="4013200"/>
          <p14:tracePt t="19166" x="4413250" y="4019550"/>
          <p14:tracePt t="19182" x="4425950" y="4025900"/>
          <p14:tracePt t="19182" x="4432300" y="4032250"/>
          <p14:tracePt t="19198" x="4438650" y="4038600"/>
          <p14:tracePt t="19198" x="4451350" y="4051300"/>
          <p14:tracePt t="19214" x="4457700" y="4057650"/>
          <p14:tracePt t="19214" x="4464050" y="4070350"/>
          <p14:tracePt t="19214" x="4470400" y="4083050"/>
          <p14:tracePt t="19234" x="4470400" y="4095750"/>
          <p14:tracePt t="19246" x="4476750" y="4108450"/>
          <p14:tracePt t="19246" x="4483100" y="4140200"/>
          <p14:tracePt t="19265" x="4483100" y="4152900"/>
          <p14:tracePt t="19265" x="4476750" y="4165600"/>
          <p14:tracePt t="19282" x="4476750" y="4178300"/>
          <p14:tracePt t="19282" x="4470400" y="4191000"/>
          <p14:tracePt t="19298" x="4464050" y="4203700"/>
          <p14:tracePt t="19298" x="4451350" y="4216400"/>
          <p14:tracePt t="19315" x="4445000" y="4222750"/>
          <p14:tracePt t="19315" x="4432300" y="4235450"/>
          <p14:tracePt t="19315" x="4419600" y="4248150"/>
          <p14:tracePt t="19334" x="4400550" y="4254500"/>
          <p14:tracePt t="19334" x="4387850" y="4260850"/>
          <p14:tracePt t="19349" x="4368800" y="4273550"/>
          <p14:tracePt t="19349" x="4356100" y="4279900"/>
          <p14:tracePt t="19365" x="4330700" y="4292600"/>
          <p14:tracePt t="19365" x="4311650" y="4305300"/>
          <p14:tracePt t="19381" x="4292600" y="4311650"/>
          <p14:tracePt t="19381" x="4241800" y="4330700"/>
          <p14:tracePt t="19399" x="4216400" y="4337050"/>
          <p14:tracePt t="19399" x="4184650" y="4343400"/>
          <p14:tracePt t="19415" x="4159250" y="4356100"/>
          <p14:tracePt t="19415" x="4127500" y="4362450"/>
          <p14:tracePt t="19432" x="4095750" y="4368800"/>
          <p14:tracePt t="19432" x="4064000" y="4375150"/>
          <p14:tracePt t="19449" x="4032250" y="4381500"/>
          <p14:tracePt t="19449" x="3975100" y="4394200"/>
          <p14:tracePt t="19465" x="3949700" y="4400550"/>
          <p14:tracePt t="19465" x="3917950" y="4406900"/>
          <p14:tracePt t="19482" x="3892550" y="4413250"/>
          <p14:tracePt t="19482" x="3867150" y="4413250"/>
          <p14:tracePt t="19499" x="3841750" y="4419600"/>
          <p14:tracePt t="19499" x="3816350" y="4419600"/>
          <p14:tracePt t="19499" x="3797300" y="4425950"/>
          <p14:tracePt t="19517" x="3771900" y="4425950"/>
          <p14:tracePt t="19530" x="3759200" y="4432300"/>
          <p14:tracePt t="19530" x="3727450" y="4432300"/>
          <p14:tracePt t="19550" x="3714750" y="4432300"/>
          <p14:tracePt t="19550" x="3708400" y="4438650"/>
          <p14:tracePt t="19567" x="3695700" y="4438650"/>
          <p14:tracePt t="19567" x="3689350" y="4438650"/>
          <p14:tracePt t="19582" x="3689350" y="4445000"/>
          <p14:tracePt t="19597" x="3683000" y="4445000"/>
          <p14:tracePt t="19614" x="3676650" y="4451350"/>
          <p14:tracePt t="19678" x="3683000" y="4457700"/>
          <p14:tracePt t="19705" x="3689350" y="4464050"/>
          <p14:tracePt t="19765" x="3695700" y="4470400"/>
          <p14:tracePt t="19789" x="3702050" y="4470400"/>
          <p14:tracePt t="19841" x="3708400" y="4470400"/>
          <p14:tracePt t="19865" x="3714750" y="4470400"/>
          <p14:tracePt t="19885" x="3721100" y="4470400"/>
          <p14:tracePt t="19917" x="3721100" y="4476750"/>
          <p14:tracePt t="19985" x="3721100" y="4483100"/>
          <p14:tracePt t="20045" x="3721100" y="4489450"/>
          <p14:tracePt t="20165" x="3727450" y="4489450"/>
          <p14:tracePt t="20365" x="3733800" y="4483100"/>
          <p14:tracePt t="20389" x="3740150" y="4476750"/>
          <p14:tracePt t="20441" x="3746500" y="4476750"/>
          <p14:tracePt t="20509" x="3752850" y="4470400"/>
          <p14:tracePt t="20637" x="3759200" y="4464050"/>
          <p14:tracePt t="20665" x="3765550" y="4464050"/>
          <p14:tracePt t="20689" x="3771900" y="4464050"/>
          <p14:tracePt t="20713" x="3778250" y="4464050"/>
          <p14:tracePt t="20785" x="3771900" y="4470400"/>
          <p14:tracePt t="20905" x="3765550" y="4476750"/>
          <p14:tracePt t="21077" x="3759200" y="4476750"/>
          <p14:tracePt t="21101" x="3752850" y="4476750"/>
          <p14:tracePt t="21125" x="3740150" y="4483100"/>
          <p14:tracePt t="21153" x="3733800" y="4489450"/>
          <p14:tracePt t="21162" x="3727450" y="4495800"/>
          <p14:tracePt t="21169" x="3721100" y="4502150"/>
          <p14:tracePt t="21169" x="3714750" y="4514850"/>
          <p14:tracePt t="21188" x="3702050" y="4521200"/>
          <p14:tracePt t="21188" x="3683000" y="4546600"/>
          <p14:tracePt t="21207" x="3670300" y="4559300"/>
          <p14:tracePt t="21207" x="3651250" y="4572000"/>
          <p14:tracePt t="21222" x="3638550" y="4591050"/>
          <p14:tracePt t="21222" x="3613150" y="4603750"/>
          <p14:tracePt t="21238" x="3594100" y="4622800"/>
          <p14:tracePt t="21238" x="3568700" y="4648200"/>
          <p14:tracePt t="21255" x="3549650" y="4667250"/>
          <p14:tracePt t="21255" x="3517900" y="4686300"/>
          <p14:tracePt t="21255" x="3492500" y="4711700"/>
          <p14:tracePt t="21274" x="3467100" y="4730750"/>
          <p14:tracePt t="21286" x="3441700" y="4749800"/>
          <p14:tracePt t="21286" x="3390900" y="4794250"/>
          <p14:tracePt t="21306" x="3371850" y="4813300"/>
          <p14:tracePt t="21306" x="3346450" y="4832350"/>
          <p14:tracePt t="21321" x="3321050" y="4851400"/>
          <p14:tracePt t="21321" x="3295650" y="4876800"/>
          <p14:tracePt t="21338" x="3263900" y="4902200"/>
          <p14:tracePt t="21338" x="3238500" y="4927600"/>
          <p14:tracePt t="21355" x="3206750" y="4953000"/>
          <p14:tracePt t="21355" x="3181350" y="4972050"/>
          <p14:tracePt t="21355" x="3149600" y="4997450"/>
          <p14:tracePt t="21375" x="3117850" y="5016500"/>
          <p14:tracePt t="21375" x="3092450" y="5035550"/>
          <p14:tracePt t="21389" x="3067050" y="5054600"/>
          <p14:tracePt t="21389" x="3041650" y="5073650"/>
          <p14:tracePt t="21405" x="3016250" y="5092700"/>
          <p14:tracePt t="21405" x="2990850" y="5105400"/>
          <p14:tracePt t="21422" x="2971800" y="5118100"/>
          <p14:tracePt t="21422" x="2933700" y="5137150"/>
          <p14:tracePt t="21439" x="2914650" y="5149850"/>
          <p14:tracePt t="21439" x="2901950" y="5156200"/>
          <p14:tracePt t="21455" x="2882900" y="5156200"/>
          <p14:tracePt t="21455" x="2863850" y="5162550"/>
          <p14:tracePt t="21472" x="2844800" y="5162550"/>
          <p14:tracePt t="21472" x="2825750" y="5168900"/>
          <p14:tracePt t="21489" x="2806700" y="5168900"/>
          <p14:tracePt t="21489" x="2774950" y="5168900"/>
          <p14:tracePt t="21506" x="2755900" y="5168900"/>
          <p14:tracePt t="21506" x="2743200" y="5168900"/>
          <p14:tracePt t="21522" x="2730500" y="5175250"/>
          <p14:tracePt t="21522" x="2717800" y="5175250"/>
          <p14:tracePt t="21539" x="2711450" y="5181600"/>
          <p14:tracePt t="21539" x="2698750" y="5187950"/>
          <p14:tracePt t="21539" x="2692400" y="5187950"/>
          <p14:tracePt t="21559" x="2692400" y="5194300"/>
          <p14:tracePt t="21571" x="2686050" y="5200650"/>
          <p14:tracePt t="21571" x="2679700" y="5213350"/>
          <p14:tracePt t="21590" x="2679700" y="5219700"/>
          <p14:tracePt t="21590" x="2679700" y="5226050"/>
          <p14:tracePt t="21608" x="2686050" y="5238750"/>
          <p14:tracePt t="21621" x="2692400" y="5238750"/>
          <p14:tracePt t="21638" x="2698750" y="5238750"/>
          <p14:tracePt t="21655" x="2705100" y="5238750"/>
          <p14:tracePt t="21671" x="2711450" y="5232400"/>
          <p14:tracePt t="21691" x="2705100" y="5232400"/>
          <p14:tracePt t="21753" x="2698750" y="5232400"/>
          <p14:tracePt t="21761" x="2692400" y="5232400"/>
          <p14:tracePt t="21771" x="2679700" y="5232400"/>
          <p14:tracePt t="21771" x="2673350" y="5226050"/>
          <p14:tracePt t="21790" x="2660650" y="5226050"/>
          <p14:tracePt t="21790" x="2641600" y="5213350"/>
          <p14:tracePt t="21807" x="2628900" y="5207000"/>
          <p14:tracePt t="21807" x="2622550" y="5207000"/>
          <p14:tracePt t="21823" x="2609850" y="5194300"/>
          <p14:tracePt t="21823" x="2603500" y="5187950"/>
          <p14:tracePt t="21841" x="2597150" y="5181600"/>
          <p14:tracePt t="21841" x="2584450" y="5175250"/>
          <p14:tracePt t="21841" x="2578100" y="5168900"/>
          <p14:tracePt t="21859" x="2571750" y="5162550"/>
          <p14:tracePt t="21859" x="2565400" y="5156200"/>
          <p14:tracePt t="21874" x="2559050" y="5149850"/>
          <p14:tracePt t="21874" x="2546350" y="5143500"/>
          <p14:tracePt t="21890" x="2540000" y="5137150"/>
          <p14:tracePt t="21890" x="2533650" y="5130800"/>
          <p14:tracePt t="21908" x="2527300" y="5124450"/>
          <p14:tracePt t="21908" x="2520950" y="5124450"/>
          <p14:tracePt t="21908" x="2514600" y="5118100"/>
          <p14:tracePt t="21926" x="2508250" y="5118100"/>
          <p14:tracePt t="21939" x="2501900" y="5111750"/>
          <p14:tracePt t="21939" x="2495550" y="5111750"/>
          <p14:tracePt t="21959" x="2489200" y="5105400"/>
          <p14:tracePt t="21973" x="2482850" y="5099050"/>
          <p14:tracePt t="21989" x="2476500" y="5092700"/>
          <p14:tracePt t="21989" x="2470150" y="5086350"/>
          <p14:tracePt t="21989" x="2470150" y="5080000"/>
          <p14:tracePt t="22010" x="2470150" y="5073650"/>
          <p14:tracePt t="22022" x="2463800" y="5067300"/>
          <p14:tracePt t="22022" x="2463800" y="5054600"/>
          <p14:tracePt t="22041" x="2463800" y="5048250"/>
          <p14:tracePt t="22056" x="2463800" y="5041900"/>
          <p14:tracePt t="22056" x="2463800" y="5035550"/>
          <p14:tracePt t="22074" x="2457450" y="5029200"/>
          <p14:tracePt t="22074" x="2457450" y="5022850"/>
          <p14:tracePt t="22091" x="2457450" y="5016500"/>
          <p14:tracePt t="22091" x="2457450" y="5010150"/>
          <p14:tracePt t="22108" x="2451100" y="5003800"/>
          <p14:tracePt t="22123" x="2451100" y="4997450"/>
          <p14:tracePt t="22140" x="2438400" y="4991100"/>
          <p14:tracePt t="22156" x="2425700" y="4991100"/>
          <p14:tracePt t="22156" x="2419350" y="4991100"/>
          <p14:tracePt t="22175" x="2413000" y="4991100"/>
          <p14:tracePt t="22190" x="2406650" y="4997450"/>
          <p14:tracePt t="22206" x="2400300" y="5003800"/>
          <p14:tracePt t="22226" x="2406650" y="4997450"/>
          <p14:tracePt t="22277" x="2406650" y="4991100"/>
          <p14:tracePt t="22302" x="2413000" y="4991100"/>
          <p14:tracePt t="22333" x="2406650" y="4997450"/>
          <p14:tracePt t="22422" x="2406650" y="5003800"/>
          <p14:tracePt t="22517" x="2406650" y="5010150"/>
          <p14:tracePt t="22542" x="2400300" y="5010150"/>
          <p14:tracePt t="22573" x="2400300" y="5016500"/>
          <p14:tracePt t="22626" x="2406650" y="5016500"/>
          <p14:tracePt t="22694" x="2413000" y="5016500"/>
          <p14:tracePt t="22886" x="2406650" y="5022850"/>
          <p14:tracePt t="23158" x="2400300" y="5029200"/>
          <p14:tracePt t="23354" x="2393950" y="5035550"/>
          <p14:tracePt t="23398" x="2393950" y="5041900"/>
          <p14:tracePt t="23486" x="2387600" y="5041900"/>
          <p14:tracePt t="23534" x="2381250" y="5048250"/>
          <p14:tracePt t="23570" x="2374900" y="5048250"/>
          <p14:tracePt t="23614" x="2374900" y="5041900"/>
          <p14:tracePt t="23698" x="2368550" y="5048250"/>
          <p14:tracePt t="23718" x="2355850" y="5048250"/>
          <p14:tracePt t="23734" x="2349500" y="5048250"/>
          <p14:tracePt t="23742" x="2343150" y="5048250"/>
          <p14:tracePt t="23750" x="2336800" y="5048250"/>
          <p14:tracePt t="23762" x="2330450" y="5048250"/>
          <p14:tracePt t="23762" x="2305050" y="5041900"/>
          <p14:tracePt t="23780" x="2292350" y="5035550"/>
          <p14:tracePt t="23780" x="2273300" y="5029200"/>
          <p14:tracePt t="23797" x="2254250" y="5016500"/>
          <p14:tracePt t="23797" x="2235200" y="5010150"/>
          <p14:tracePt t="23814" x="2216150" y="4991100"/>
          <p14:tracePt t="23814" x="2190750" y="4978400"/>
          <p14:tracePt t="23830" x="2165350" y="4965700"/>
          <p14:tracePt t="23830" x="2120900" y="4933950"/>
          <p14:tracePt t="23847" x="2095500" y="4921250"/>
          <p14:tracePt t="23847" x="2070100" y="4908550"/>
          <p14:tracePt t="23864" x="2051050" y="4895850"/>
          <p14:tracePt t="23864" x="2025650" y="4883150"/>
          <p14:tracePt t="23881" x="2000250" y="4876800"/>
          <p14:tracePt t="23881" x="1949450" y="4851400"/>
          <p14:tracePt t="23899" x="1924050" y="4845050"/>
          <p14:tracePt t="23899" x="1898650" y="4838700"/>
          <p14:tracePt t="23915" x="1873250" y="4832350"/>
          <p14:tracePt t="23915" x="1854200" y="4826000"/>
          <p14:tracePt t="23931" x="1835150" y="4826000"/>
          <p14:tracePt t="23931" x="1816100" y="4819650"/>
          <p14:tracePt t="23948" x="1797050" y="4813300"/>
          <p14:tracePt t="23948" x="1784350" y="4813300"/>
          <p14:tracePt t="23948" x="1771650" y="4806950"/>
          <p14:tracePt t="23966" x="1758950" y="4806950"/>
          <p14:tracePt t="23979" x="1752600" y="4800600"/>
          <p14:tracePt t="23979" x="1746250" y="4800600"/>
          <p14:tracePt t="23998" x="1733550" y="4794250"/>
          <p14:tracePt t="24014" x="1727200" y="4794250"/>
          <p14:tracePt t="24030" x="1733550" y="4800600"/>
          <p14:tracePt t="24134" x="1739900" y="4806950"/>
          <p14:tracePt t="24154" x="1746250" y="4806950"/>
          <p14:tracePt t="24186" x="1746250" y="4813300"/>
          <p14:tracePt t="24222" x="1752600" y="4813300"/>
          <p14:tracePt t="24282" x="1758950" y="4806950"/>
          <p14:tracePt t="24374" x="1765300" y="4806950"/>
          <p14:tracePt t="24394" x="1771650" y="4806950"/>
          <p14:tracePt t="24410" x="1778000" y="4800600"/>
          <p14:tracePt t="24434" x="1784350" y="4800600"/>
          <p14:tracePt t="24462" x="1790700" y="4794250"/>
          <p14:tracePt t="24486" x="1790700" y="4787900"/>
          <p14:tracePt t="24530" x="1797050" y="4794250"/>
          <p14:tracePt t="24710" x="1803400" y="4794250"/>
          <p14:tracePt t="24754" x="1809750" y="4787900"/>
          <p14:tracePt t="24798" x="1816100" y="4787900"/>
          <p14:tracePt t="24822" x="1822450" y="4781550"/>
          <p14:tracePt t="24846" x="1828800" y="4775200"/>
          <p14:tracePt t="24866" x="1835150" y="4775200"/>
          <p14:tracePt t="24882" x="1841500" y="4775200"/>
          <p14:tracePt t="24898" x="1847850" y="4775200"/>
          <p14:tracePt t="24906" x="1854200" y="4775200"/>
          <p14:tracePt t="24916" x="1860550" y="4775200"/>
          <p14:tracePt t="24916" x="1879600" y="4775200"/>
          <p14:tracePt t="24935" x="1885950" y="4781550"/>
          <p14:tracePt t="24935" x="1892300" y="4781550"/>
          <p14:tracePt t="24951" x="1898650" y="4781550"/>
          <p14:tracePt t="24951" x="1905000" y="4781550"/>
          <p14:tracePt t="24968" x="1911350" y="4781550"/>
          <p14:tracePt t="24968" x="1917700" y="4781550"/>
          <p14:tracePt t="24968" x="1924050" y="4781550"/>
          <p14:tracePt t="24987" x="1930400" y="4781550"/>
          <p14:tracePt t="24999" x="1936750" y="4781550"/>
          <p14:tracePt t="25018" x="1949450" y="4781550"/>
          <p14:tracePt t="25034" x="1955800" y="4781550"/>
          <p14:tracePt t="25050" x="1955800" y="4787900"/>
          <p14:tracePt t="25094" x="1962150" y="4787900"/>
          <p14:tracePt t="25138" x="1968500" y="4794250"/>
          <p14:tracePt t="25198" x="1962150" y="4794250"/>
          <p14:tracePt t="25302" x="1968500" y="4800600"/>
          <p14:tracePt t="25414" x="1962150" y="4800600"/>
          <p14:tracePt t="25482" x="1968500" y="4800600"/>
          <p14:tracePt t="25542" x="1974850" y="4800600"/>
          <p14:tracePt t="25670" x="1968500" y="4806950"/>
          <p14:tracePt t="25774" x="1962150" y="4806950"/>
          <p14:tracePt t="25818" x="1962150" y="4813300"/>
          <p14:tracePt t="25851" x="1968500" y="4806950"/>
          <p14:tracePt t="25954" x="1974850" y="4806950"/>
          <p14:tracePt t="25994" x="1981200" y="4806950"/>
          <p14:tracePt t="26014" x="1987550" y="4806950"/>
          <p14:tracePt t="26046" x="1993900" y="4813300"/>
          <p14:tracePt t="26082" x="2000250" y="4813300"/>
          <p14:tracePt t="26106" x="2006600" y="4806950"/>
          <p14:tracePt t="26126" x="2006600" y="4800600"/>
          <p14:tracePt t="26150" x="2000250" y="4800600"/>
          <p14:tracePt t="26238" x="1993900" y="4806950"/>
          <p14:tracePt t="26262" x="1987550" y="4813300"/>
          <p14:tracePt t="26286" x="1981200" y="4819650"/>
          <p14:tracePt t="26307" x="1987550" y="4819650"/>
          <p14:tracePt t="26427" x="1981200" y="4826000"/>
          <p14:tracePt t="26495" x="1981200" y="4832350"/>
          <p14:tracePt t="26539" x="1974850" y="4832350"/>
          <p14:tracePt t="26579" x="1968500" y="4832350"/>
          <p14:tracePt t="26599" x="1962150" y="4832350"/>
          <p14:tracePt t="26623" x="1962150" y="4826000"/>
          <p14:tracePt t="26654" x="1955800" y="4832350"/>
          <p14:tracePt t="26699" x="1955800" y="4838700"/>
          <p14:tracePt t="26719" x="1962150" y="4845050"/>
          <p14:tracePt t="26758" x="1968500" y="4845050"/>
          <p14:tracePt t="26835" x="1974850" y="4838700"/>
          <p14:tracePt t="26863" x="1981200" y="4845050"/>
          <p14:tracePt t="26967" x="1981200" y="4851400"/>
          <p14:tracePt t="27290" x="1987550" y="4851400"/>
          <p14:tracePt t="27487" x="1993900" y="4845050"/>
          <p14:tracePt t="27507" x="1987550" y="4851400"/>
          <p14:tracePt t="27659" x="1987550" y="4857750"/>
          <p14:tracePt t="27711" x="1993900" y="4857750"/>
          <p14:tracePt t="28003" x="1993900" y="4851400"/>
          <p14:tracePt t="28491" x="1993900" y="4845050"/>
          <p14:tracePt t="28611" x="2000250" y="4838700"/>
          <p14:tracePt t="28687" x="1993900" y="4845050"/>
          <p14:tracePt t="28947" x="1987550" y="4851400"/>
          <p14:tracePt t="28995" x="1993900" y="4845050"/>
          <p14:tracePt t="29067" x="2000250" y="4838700"/>
          <p14:tracePt t="29195" x="2006600" y="4838700"/>
          <p14:tracePt t="29235" x="2006600" y="4832350"/>
          <p14:tracePt t="29359" x="2006600" y="4826000"/>
          <p14:tracePt t="29479" x="2012950" y="4826000"/>
          <p14:tracePt t="29631" x="2012950" y="4819650"/>
          <p14:tracePt t="29803" x="2006600" y="4826000"/>
          <p14:tracePt t="30156" x="2012950" y="4826000"/>
          <p14:tracePt t="30427" x="2019300" y="4819650"/>
          <p14:tracePt t="30795" x="2025650" y="4819650"/>
          <p14:tracePt t="30832" x="2032000" y="4813300"/>
          <p14:tracePt t="30892" x="2025650" y="4813300"/>
          <p14:tracePt t="30968" x="2019300" y="4813300"/>
          <p14:tracePt t="31036" x="2019300" y="4819650"/>
          <p14:tracePt t="31147" x="2025650" y="4813300"/>
          <p14:tracePt t="31535" x="2032000" y="4806950"/>
          <p14:tracePt t="31852" x="2025650" y="4806950"/>
          <p14:tracePt t="31880" x="2019300" y="4800600"/>
          <p14:tracePt t="31920" x="2025650" y="4800600"/>
          <p14:tracePt t="31955" x="2032000" y="4794250"/>
          <p14:tracePt t="31980" x="2038350" y="4787900"/>
          <p14:tracePt t="31996" x="2044700" y="4781550"/>
          <p14:tracePt t="32008" x="2051050" y="4775200"/>
          <p14:tracePt t="32015" x="2057400" y="4775200"/>
          <p14:tracePt t="32024" x="2063750" y="4768850"/>
          <p14:tracePt t="32024" x="2070100" y="4768850"/>
          <p14:tracePt t="32042" x="2076450" y="4762500"/>
          <p14:tracePt t="32042" x="2089150" y="4756150"/>
          <p14:tracePt t="32062" x="2095500" y="4756150"/>
          <p14:tracePt t="32083" x="2101850" y="4749800"/>
          <p14:tracePt t="32107" x="2108200" y="4743450"/>
          <p14:tracePt t="32128" x="2114550" y="4743450"/>
          <p14:tracePt t="32144" x="2114550" y="4737100"/>
          <p14:tracePt t="32160" x="2120900" y="4730750"/>
          <p14:tracePt t="32180" x="2114550" y="4737100"/>
          <p14:tracePt t="32240" x="2108200" y="4737100"/>
          <p14:tracePt t="32264" x="2101850" y="4737100"/>
          <p14:tracePt t="32288" x="2108200" y="4743450"/>
          <p14:tracePt t="32324" x="2114550" y="4749800"/>
          <p14:tracePt t="32340" x="2120900" y="4756150"/>
          <p14:tracePt t="32348" x="2127250" y="4762500"/>
          <p14:tracePt t="32348" x="2133600" y="4768850"/>
          <p14:tracePt t="32362" x="2139950" y="4781550"/>
          <p14:tracePt t="32362" x="2152650" y="4787900"/>
          <p14:tracePt t="32377" x="2159000" y="4794250"/>
          <p14:tracePt t="32377" x="2171700" y="4806950"/>
          <p14:tracePt t="32394" x="2178050" y="4813300"/>
          <p14:tracePt t="32394" x="2190750" y="4819650"/>
          <p14:tracePt t="32411" x="2197100" y="4826000"/>
          <p14:tracePt t="32411" x="2216150" y="4838700"/>
          <p14:tracePt t="32429" x="2228850" y="4845050"/>
          <p14:tracePt t="32429" x="2235200" y="4851400"/>
          <p14:tracePt t="32444" x="2241550" y="4857750"/>
          <p14:tracePt t="32444" x="2254250" y="4864100"/>
          <p14:tracePt t="32461" x="2260600" y="4870450"/>
          <p14:tracePt t="32461" x="2266950" y="4876800"/>
          <p14:tracePt t="32477" x="2273300" y="4876800"/>
          <p14:tracePt t="32477" x="2279650" y="4883150"/>
          <p14:tracePt t="32494" x="2286000" y="4889500"/>
          <p14:tracePt t="32494" x="2292350" y="4889500"/>
          <p14:tracePt t="32494" x="2298700" y="4889500"/>
          <p14:tracePt t="32513" x="2305050" y="4889500"/>
          <p14:tracePt t="32526" x="2311400" y="4889500"/>
          <p14:tracePt t="32526" x="2324100" y="4883150"/>
          <p14:tracePt t="32544" x="2330450" y="4883150"/>
          <p14:tracePt t="32544" x="2336800" y="4876800"/>
          <p14:tracePt t="32562" x="2343150" y="4876800"/>
          <p14:tracePt t="32562" x="2349500" y="4870450"/>
          <p14:tracePt t="32578" x="2362200" y="4857750"/>
          <p14:tracePt t="32597" x="2368550" y="4851400"/>
          <p14:tracePt t="32609" x="2374900" y="4851400"/>
          <p14:tracePt t="32626" x="2374900" y="4845050"/>
          <p14:tracePt t="32648" x="2381250" y="4838700"/>
          <p14:tracePt t="32660" x="2387600" y="4838700"/>
          <p14:tracePt t="32676" x="2393950" y="4832350"/>
          <p14:tracePt t="32694" x="2400300" y="4832350"/>
          <p14:tracePt t="32709" x="2413000" y="4832350"/>
          <p14:tracePt t="32727" x="2419350" y="4832350"/>
          <p14:tracePt t="32743" x="2425700" y="4832350"/>
          <p14:tracePt t="32760" x="2432050" y="4832350"/>
          <p14:tracePt t="32777" x="2438400" y="4832350"/>
          <p14:tracePt t="32793" x="2444750" y="4832350"/>
          <p14:tracePt t="32811" x="2451100" y="4832350"/>
          <p14:tracePt t="32829" x="2451100" y="4826000"/>
          <p14:tracePt t="32856" x="2457450" y="4826000"/>
          <p14:tracePt t="32880" x="2457450" y="4832350"/>
          <p14:tracePt t="33008" x="2457450" y="4838700"/>
          <p14:tracePt t="33020" x="2457450" y="4845050"/>
          <p14:tracePt t="33044" x="2457450" y="4851400"/>
          <p14:tracePt t="33068" x="2470150" y="4851400"/>
          <p14:tracePt t="33088" x="2476500" y="4851400"/>
          <p14:tracePt t="33120" x="2482850" y="4851400"/>
          <p14:tracePt t="33136" x="2482850" y="4857750"/>
          <p14:tracePt t="33148" x="2489200" y="4864100"/>
          <p14:tracePt t="33164" x="2489200" y="4870450"/>
          <p14:tracePt t="33180" x="2495550" y="4876800"/>
          <p14:tracePt t="33200" x="2495550" y="4883150"/>
          <p14:tracePt t="33224" x="2495550" y="4889500"/>
          <p14:tracePt t="33248" x="2495550" y="4895850"/>
          <p14:tracePt t="33268" x="2495550" y="4902200"/>
          <p14:tracePt t="33284" x="2495550" y="4908550"/>
          <p14:tracePt t="33308" x="2489200" y="4914900"/>
          <p14:tracePt t="33436" x="2482850" y="4914900"/>
          <p14:tracePt t="33576" x="2476500" y="4921250"/>
          <p14:tracePt t="33600" x="2470150" y="4921250"/>
          <p14:tracePt t="33628" x="2463800" y="4927600"/>
          <p14:tracePt t="33928" x="2457450" y="4927600"/>
          <p14:tracePt t="33944" x="2451100" y="4933950"/>
          <p14:tracePt t="33969" x="2451100" y="4940300"/>
          <p14:tracePt t="33996" x="2451100" y="4946650"/>
          <p14:tracePt t="34028" x="2444750" y="4953000"/>
          <p14:tracePt t="34048" x="2444750" y="4959350"/>
          <p14:tracePt t="34064" x="2438400" y="4965700"/>
          <p14:tracePt t="34080" x="2432050" y="4972050"/>
          <p14:tracePt t="34096" x="2425700" y="4978400"/>
          <p14:tracePt t="34108" x="2419350" y="4984750"/>
          <p14:tracePt t="34124" x="2419350" y="4978400"/>
          <p14:tracePt t="34176" x="2425700" y="4972050"/>
          <p14:tracePt t="34193" x="2432050" y="4965700"/>
          <p14:tracePt t="34201" x="2432050" y="4959350"/>
          <p14:tracePt t="34217" x="2438400" y="4953000"/>
          <p14:tracePt t="34231" x="2438400" y="4946650"/>
          <p14:tracePt t="34248" x="2438400" y="4940300"/>
          <p14:tracePt t="34269" x="2432050" y="4940300"/>
          <p14:tracePt t="34296" x="2425700" y="4940300"/>
          <p14:tracePt t="34320" x="2425700" y="4946650"/>
          <p14:tracePt t="34348" x="2425700" y="4953000"/>
          <p14:tracePt t="34461" x="2425700" y="4946650"/>
          <p14:tracePt t="34640" x="2425700" y="4940300"/>
          <p14:tracePt t="34709" x="2419350" y="4940300"/>
          <p14:tracePt t="34876" x="2413000" y="4933950"/>
          <p14:tracePt t="34937" x="2413000" y="4927600"/>
          <p14:tracePt t="34973" x="2419350" y="4921250"/>
          <p14:tracePt t="34997" x="2432050" y="4914900"/>
          <p14:tracePt t="35008" x="2444750" y="4914900"/>
          <p14:tracePt t="35024" x="2451100" y="4914900"/>
          <p14:tracePt t="35034" x="2457450" y="4921250"/>
          <p14:tracePt t="35034" x="2482850" y="4940300"/>
          <p14:tracePt t="35053" x="2495550" y="4953000"/>
          <p14:tracePt t="35053" x="2508250" y="4965700"/>
          <p14:tracePt t="35070" x="2520950" y="4984750"/>
          <p14:tracePt t="35070" x="2540000" y="5003800"/>
          <p14:tracePt t="35087" x="2559050" y="5022850"/>
          <p14:tracePt t="35087" x="2578100" y="5048250"/>
          <p14:tracePt t="35103" x="2603500" y="5067300"/>
          <p14:tracePt t="35103" x="2628900" y="5092700"/>
          <p14:tracePt t="35103" x="2654300" y="5118100"/>
          <p14:tracePt t="35122" x="2679700" y="5143500"/>
          <p14:tracePt t="35122" x="2705100" y="5175250"/>
          <p14:tracePt t="35137" x="2730500" y="5200650"/>
          <p14:tracePt t="35137" x="2755900" y="5226050"/>
          <p14:tracePt t="35154" x="2781300" y="5251450"/>
          <p14:tracePt t="35154" x="2800350" y="5276850"/>
          <p14:tracePt t="35170" x="2819400" y="5295900"/>
          <p14:tracePt t="35170" x="2844800" y="5308600"/>
          <p14:tracePt t="35170" x="2857500" y="5321300"/>
          <p14:tracePt t="35189" x="2876550" y="5334000"/>
          <p14:tracePt t="35202" x="2895600" y="5346700"/>
          <p14:tracePt t="35202" x="2927350" y="5359400"/>
          <p14:tracePt t="35222" x="2940050" y="5365750"/>
          <p14:tracePt t="35222" x="2952750" y="5372100"/>
          <p14:tracePt t="35237" x="2965450" y="5372100"/>
          <p14:tracePt t="35237" x="2971800" y="5372100"/>
          <p14:tracePt t="35254" x="2978150" y="5372100"/>
          <p14:tracePt t="35254" x="2990850" y="5365750"/>
          <p14:tracePt t="35271" x="2997200" y="5365750"/>
          <p14:tracePt t="35271" x="3003550" y="5365750"/>
          <p14:tracePt t="35271" x="3016250" y="5372100"/>
          <p14:tracePt t="35289" x="3028950" y="5378450"/>
          <p14:tracePt t="35289" x="3041650" y="5384800"/>
          <p14:tracePt t="35304" x="3054350" y="5403850"/>
          <p14:tracePt t="35304" x="3073400" y="5416550"/>
          <p14:tracePt t="35321" x="3086100" y="5435600"/>
          <p14:tracePt t="35321" x="3105150" y="5461000"/>
          <p14:tracePt t="35337" x="3130550" y="5480050"/>
          <p14:tracePt t="35337" x="3175000" y="5524500"/>
          <p14:tracePt t="35354" x="3200400" y="5543550"/>
          <p14:tracePt t="35354" x="3219450" y="5562600"/>
          <p14:tracePt t="35370" x="3244850" y="5575300"/>
          <p14:tracePt t="35370" x="3263900" y="5581650"/>
          <p14:tracePt t="35387" x="3289300" y="5588000"/>
          <p14:tracePt t="35387" x="3302000" y="5594350"/>
          <p14:tracePt t="35404" x="3321050" y="5594350"/>
          <p14:tracePt t="35404" x="3352800" y="5588000"/>
          <p14:tracePt t="35421" x="3359150" y="5581650"/>
          <p14:tracePt t="35421" x="3371850" y="5575300"/>
          <p14:tracePt t="35437" x="3378200" y="5562600"/>
          <p14:tracePt t="35437" x="3384550" y="5556250"/>
          <p14:tracePt t="35454" x="3384550" y="5549900"/>
          <p14:tracePt t="35454" x="3390900" y="5537200"/>
          <p14:tracePt t="35470" x="3390900" y="5530850"/>
          <p14:tracePt t="35486" x="3390900" y="5524500"/>
          <p14:tracePt t="35504" x="3390900" y="5518150"/>
          <p14:tracePt t="35504" x="3384550" y="5511800"/>
          <p14:tracePt t="35522" x="3371850" y="5518150"/>
          <p14:tracePt t="35536" x="3365500" y="5518150"/>
          <p14:tracePt t="35536" x="3359150" y="5518150"/>
          <p14:tracePt t="35536" x="3352800" y="5518150"/>
          <p14:tracePt t="35557" x="3346450" y="5518150"/>
          <p14:tracePt t="35569" x="3340100" y="5518150"/>
          <p14:tracePt t="35569" x="3321050" y="5518150"/>
          <p14:tracePt t="35590" x="3308350" y="5518150"/>
          <p14:tracePt t="35590" x="3295650" y="5524500"/>
          <p14:tracePt t="35605" x="3282950" y="5524500"/>
          <p14:tracePt t="35605" x="3270250" y="5524500"/>
          <p14:tracePt t="35622" x="3257550" y="5524500"/>
          <p14:tracePt t="35622" x="3238500" y="5524500"/>
          <p14:tracePt t="35638" x="3225800" y="5524500"/>
          <p14:tracePt t="35638" x="3187700" y="5524500"/>
          <p14:tracePt t="35655" x="3162300" y="5524500"/>
          <p14:tracePt t="35655" x="3143250" y="5524500"/>
          <p14:tracePt t="35672" x="3117850" y="5524500"/>
          <p14:tracePt t="35672" x="3092450" y="5530850"/>
          <p14:tracePt t="35688" x="3067050" y="5530850"/>
          <p14:tracePt t="35688" x="3041650" y="5537200"/>
          <p14:tracePt t="35705" x="3009900" y="5543550"/>
          <p14:tracePt t="35705" x="2946400" y="5549900"/>
          <p14:tracePt t="35722" x="2914650" y="5556250"/>
          <p14:tracePt t="35722" x="2882900" y="5562600"/>
          <p14:tracePt t="35739" x="2851150" y="5568950"/>
          <p14:tracePt t="35739" x="2819400" y="5575300"/>
          <p14:tracePt t="35755" x="2787650" y="5575300"/>
          <p14:tracePt t="35755" x="2730500" y="5588000"/>
          <p14:tracePt t="35774" x="2705100" y="5588000"/>
          <p14:tracePt t="35774" x="2679700" y="5594350"/>
          <p14:tracePt t="35789" x="2660650" y="5594350"/>
          <p14:tracePt t="35789" x="2635250" y="5600700"/>
          <p14:tracePt t="35805" x="2622550" y="5600700"/>
          <p14:tracePt t="35805" x="2609850" y="5600700"/>
          <p14:tracePt t="35823" x="2597150" y="5600700"/>
          <p14:tracePt t="35823" x="2584450" y="5600700"/>
          <p14:tracePt t="35839" x="2578100" y="5600700"/>
          <p14:tracePt t="35839" x="2571750" y="5600700"/>
          <p14:tracePt t="35839" x="2565400" y="5600700"/>
          <p14:tracePt t="35858" x="2559050" y="5594350"/>
          <p14:tracePt t="35874" x="2552700" y="5588000"/>
          <p14:tracePt t="35896" x="2559050" y="5588000"/>
          <p14:tracePt t="35909" x="2565400" y="5581650"/>
          <p14:tracePt t="35925" x="2571750" y="5568950"/>
          <p14:tracePt t="35941" x="2571750" y="5562600"/>
          <p14:tracePt t="35957" x="2578100" y="5556250"/>
          <p14:tracePt t="35971" x="2584450" y="5556250"/>
          <p14:tracePt t="35988" x="2590800" y="5549900"/>
          <p14:tracePt t="36004" x="2597150" y="5549900"/>
          <p14:tracePt t="36021" x="2603500" y="5543550"/>
          <p14:tracePt t="36045" x="2609850" y="5543550"/>
          <p14:tracePt t="36061" x="2616200" y="5537200"/>
          <p14:tracePt t="36073" x="2622550" y="5537200"/>
          <p14:tracePt t="36089" x="2628900" y="5530850"/>
          <p14:tracePt t="36105" x="2635250" y="5530850"/>
          <p14:tracePt t="36129" x="2641600" y="5530850"/>
          <p14:tracePt t="36165" x="2647950" y="5530850"/>
          <p14:tracePt t="36285" x="2647950" y="5524500"/>
          <p14:tracePt t="36313" x="2641600" y="5524500"/>
          <p14:tracePt t="36361" x="2635250" y="5524500"/>
          <p14:tracePt t="36381" x="2628900" y="5524500"/>
          <p14:tracePt t="36405" x="2635250" y="5530850"/>
          <p14:tracePt t="36481" x="2641600" y="5530850"/>
          <p14:tracePt t="36493" x="2647950" y="5524500"/>
          <p14:tracePt t="36509" x="2654300" y="5524500"/>
          <p14:tracePt t="36525" x="2660650" y="5524500"/>
          <p14:tracePt t="36541" x="2667000" y="5518150"/>
          <p14:tracePt t="36552" x="2673350" y="5518150"/>
          <p14:tracePt t="36569" x="2679700" y="5518150"/>
          <p14:tracePt t="36585" x="2686050" y="5518150"/>
          <p14:tracePt t="36601" x="2692400" y="5518150"/>
          <p14:tracePt t="36621" x="2698750" y="5524500"/>
          <p14:tracePt t="36653" x="2692400" y="5524500"/>
          <p14:tracePt t="36840" x="2692400" y="5530850"/>
          <p14:tracePt t="36877" x="2692400" y="5537200"/>
          <p14:tracePt t="36909" x="2692400" y="5543550"/>
          <p14:tracePt t="36969" x="2692400" y="5549900"/>
          <p14:tracePt t="36989" x="2686050" y="5556250"/>
          <p14:tracePt t="37013" x="2679700" y="5562600"/>
          <p14:tracePt t="37032" x="2673350" y="5562600"/>
          <p14:tracePt t="37057" x="2673350" y="5556250"/>
          <p14:tracePt t="37101" x="2673350" y="5549900"/>
          <p14:tracePt t="37117" x="2679700" y="5543550"/>
          <p14:tracePt t="37133" x="2686050" y="5537200"/>
          <p14:tracePt t="37140" x="2692400" y="5537200"/>
          <p14:tracePt t="37149" x="2698750" y="5530850"/>
          <p14:tracePt t="37158" x="2705100" y="5524500"/>
          <p14:tracePt t="37158" x="2717800" y="5518150"/>
          <p14:tracePt t="37178" x="2724150" y="5511800"/>
          <p14:tracePt t="37194" x="2730500" y="5505450"/>
          <p14:tracePt t="37209" x="2736850" y="5499100"/>
          <p14:tracePt t="37225" x="2743200" y="5499100"/>
          <p14:tracePt t="37242" x="2749550" y="5499100"/>
          <p14:tracePt t="37259" x="2743200" y="5499100"/>
          <p14:tracePt t="37297" x="2736850" y="5499100"/>
          <p14:tracePt t="37313" x="2730500" y="5499100"/>
          <p14:tracePt t="37321" x="2724150" y="5499100"/>
          <p14:tracePt t="37330" x="2717800" y="5492750"/>
          <p14:tracePt t="37342" x="2711450" y="5486400"/>
          <p14:tracePt t="37359" x="2717800" y="5480050"/>
          <p14:tracePt t="37376" x="2717800" y="5473700"/>
          <p14:tracePt t="37376" x="2724150" y="5461000"/>
          <p14:tracePt t="37394" x="2730500" y="5454650"/>
          <p14:tracePt t="37394" x="2730500" y="5448300"/>
          <p14:tracePt t="37412" x="2736850" y="5441950"/>
          <p14:tracePt t="37412" x="2743200" y="5435600"/>
          <p14:tracePt t="37428" x="2749550" y="5429250"/>
          <p14:tracePt t="37428" x="2755900" y="5422900"/>
          <p14:tracePt t="37445" x="2762250" y="5422900"/>
          <p14:tracePt t="37445" x="2774950" y="5410200"/>
          <p14:tracePt t="37463" x="2781300" y="5410200"/>
          <p14:tracePt t="37463" x="2787650" y="5403850"/>
          <p14:tracePt t="37478" x="2794000" y="5403850"/>
          <p14:tracePt t="37478" x="2800350" y="5397500"/>
          <p14:tracePt t="37495" x="2806700" y="5397500"/>
          <p14:tracePt t="37495" x="2819400" y="5391150"/>
          <p14:tracePt t="37495" x="2825750" y="5391150"/>
          <p14:tracePt t="37514" x="2832100" y="5384800"/>
          <p14:tracePt t="37527" x="2838450" y="5384800"/>
          <p14:tracePt t="37527" x="2851150" y="5378450"/>
          <p14:tracePt t="37546" x="2857500" y="5378450"/>
          <p14:tracePt t="37563" x="2863850" y="5378450"/>
          <p14:tracePt t="37577" x="2870200" y="5378450"/>
          <p14:tracePt t="37593" x="2876550" y="5378450"/>
          <p14:tracePt t="37610" x="2876550" y="5384800"/>
          <p14:tracePt t="37627" x="2876550" y="5391150"/>
          <p14:tracePt t="37627" x="2876550" y="5397500"/>
          <p14:tracePt t="37645" x="2870200" y="5403850"/>
          <p14:tracePt t="37660" x="2870200" y="5410200"/>
          <p14:tracePt t="37677" x="2870200" y="5416550"/>
          <p14:tracePt t="37696" x="2876550" y="5416550"/>
          <p14:tracePt t="37725" x="2882900" y="5416550"/>
          <p14:tracePt t="37741" x="2889250" y="5410200"/>
          <p14:tracePt t="37753" x="2895600" y="5403850"/>
          <p14:tracePt t="37769" x="2901950" y="5403850"/>
          <p14:tracePt t="37777" x="2908300" y="5403850"/>
          <p14:tracePt t="37794" x="2914650" y="5397500"/>
          <p14:tracePt t="37811" x="2921000" y="5391150"/>
          <p14:tracePt t="37828" x="2921000" y="5397500"/>
          <p14:tracePt t="37869" x="2927350" y="5397500"/>
          <p14:tracePt t="37921" x="2933700" y="5391150"/>
          <p14:tracePt t="37933" x="2940050" y="5384800"/>
          <p14:tracePt t="37949" x="2946400" y="5378450"/>
          <p14:tracePt t="37957" x="2952750" y="5372100"/>
          <p14:tracePt t="37965" x="2952750" y="5365750"/>
          <p14:tracePt t="37978" x="2952750" y="5359400"/>
          <p14:tracePt t="37978" x="2959100" y="5346700"/>
          <p14:tracePt t="37996" x="2959100" y="5334000"/>
          <p14:tracePt t="37996" x="2959100" y="5327650"/>
          <p14:tracePt t="38013" x="2959100" y="5321300"/>
          <p14:tracePt t="38013" x="2959100" y="5314950"/>
          <p14:tracePt t="38030" x="2952750" y="5308600"/>
          <p14:tracePt t="38030" x="2952750" y="5302250"/>
          <p14:tracePt t="38046" x="2946400" y="5295900"/>
          <p14:tracePt t="38046" x="2940050" y="5283200"/>
          <p14:tracePt t="38064" x="2927350" y="5270500"/>
          <p14:tracePt t="38085" x="2921000" y="5270500"/>
          <p14:tracePt t="38095" x="2914650" y="5270500"/>
          <p14:tracePt t="38095" x="2889250" y="5270500"/>
          <p14:tracePt t="38114" x="2876550" y="5276850"/>
          <p14:tracePt t="38114" x="2863850" y="5276850"/>
          <p14:tracePt t="38130" x="2851150" y="5276850"/>
          <p14:tracePt t="38130" x="2832100" y="5276850"/>
          <p14:tracePt t="38147" x="2819400" y="5283200"/>
          <p14:tracePt t="38147" x="2806700" y="5283200"/>
          <p14:tracePt t="38164" x="2794000" y="5283200"/>
          <p14:tracePt t="38164" x="2781300" y="5283200"/>
          <p14:tracePt t="38164" x="2768600" y="5283200"/>
          <p14:tracePt t="38182" x="2755900" y="5283200"/>
          <p14:tracePt t="38182" x="2743200" y="5283200"/>
          <p14:tracePt t="38198" x="2730500" y="5283200"/>
          <p14:tracePt t="38198" x="2717800" y="5283200"/>
          <p14:tracePt t="38214" x="2705100" y="5276850"/>
          <p14:tracePt t="38214" x="2698750" y="5283200"/>
          <p14:tracePt t="38231" x="2686050" y="5283200"/>
          <p14:tracePt t="38231" x="2673350" y="5283200"/>
          <p14:tracePt t="38247" x="2660650" y="5283200"/>
          <p14:tracePt t="38247" x="2647950" y="5283200"/>
          <p14:tracePt t="38264" x="2635250" y="5289550"/>
          <p14:tracePt t="42295" x="628650" y="6432550"/>
          <p14:tracePt t="42318" x="628650" y="6470650"/>
          <p14:tracePt t="42334" x="628650" y="64897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ja-JP" altLang="en-US"/>
              <a:t>重回帰分析</a:t>
            </a:r>
          </a:p>
        </p:txBody>
      </p:sp>
      <p:sp>
        <p:nvSpPr>
          <p:cNvPr id="399363" name="Rectangle 3"/>
          <p:cNvSpPr>
            <a:spLocks noChangeArrowheads="1"/>
          </p:cNvSpPr>
          <p:nvPr/>
        </p:nvSpPr>
        <p:spPr bwMode="auto">
          <a:xfrm>
            <a:off x="500034" y="1357298"/>
            <a:ext cx="5843588" cy="457200"/>
          </a:xfrm>
          <a:prstGeom prst="rect">
            <a:avLst/>
          </a:prstGeom>
          <a:noFill/>
          <a:ln w="38100">
            <a:noFill/>
            <a:miter lim="800000"/>
            <a:headEnd/>
            <a:tailEnd/>
          </a:ln>
          <a:effectLst/>
        </p:spPr>
        <p:txBody>
          <a:bodyPr wrap="none">
            <a:spAutoFit/>
          </a:bodyPr>
          <a:lstStyle/>
          <a:p>
            <a:r>
              <a:rPr lang="ja-JP" altLang="en-US" dirty="0"/>
              <a:t>同時にいくつもの量的因子が関与する場合：</a:t>
            </a:r>
          </a:p>
        </p:txBody>
      </p:sp>
      <p:sp>
        <p:nvSpPr>
          <p:cNvPr id="399364" name="Rectangle 4"/>
          <p:cNvSpPr>
            <a:spLocks noChangeArrowheads="1"/>
          </p:cNvSpPr>
          <p:nvPr/>
        </p:nvSpPr>
        <p:spPr bwMode="auto">
          <a:xfrm>
            <a:off x="881034" y="4405298"/>
            <a:ext cx="7239000" cy="175260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399365" name="Text Box 5"/>
          <p:cNvSpPr txBox="1">
            <a:spLocks noChangeArrowheads="1"/>
          </p:cNvSpPr>
          <p:nvPr/>
        </p:nvSpPr>
        <p:spPr bwMode="auto">
          <a:xfrm>
            <a:off x="1414434" y="4633898"/>
            <a:ext cx="1098550" cy="457200"/>
          </a:xfrm>
          <a:prstGeom prst="rect">
            <a:avLst/>
          </a:prstGeom>
          <a:noFill/>
          <a:ln w="38100">
            <a:noFill/>
            <a:miter lim="800000"/>
            <a:headEnd/>
            <a:tailEnd/>
          </a:ln>
          <a:effectLst/>
        </p:spPr>
        <p:txBody>
          <a:bodyPr wrap="none">
            <a:spAutoFit/>
          </a:bodyPr>
          <a:lstStyle/>
          <a:p>
            <a:r>
              <a:rPr lang="ja-JP" altLang="en-US"/>
              <a:t>日射量</a:t>
            </a:r>
          </a:p>
        </p:txBody>
      </p:sp>
      <p:sp>
        <p:nvSpPr>
          <p:cNvPr id="399366" name="Text Box 6"/>
          <p:cNvSpPr txBox="1">
            <a:spLocks noChangeArrowheads="1"/>
          </p:cNvSpPr>
          <p:nvPr/>
        </p:nvSpPr>
        <p:spPr bwMode="auto">
          <a:xfrm>
            <a:off x="2913034" y="4633898"/>
            <a:ext cx="793750" cy="457200"/>
          </a:xfrm>
          <a:prstGeom prst="rect">
            <a:avLst/>
          </a:prstGeom>
          <a:noFill/>
          <a:ln w="38100">
            <a:noFill/>
            <a:miter lim="800000"/>
            <a:headEnd/>
            <a:tailEnd/>
          </a:ln>
          <a:effectLst/>
        </p:spPr>
        <p:txBody>
          <a:bodyPr wrap="none">
            <a:spAutoFit/>
          </a:bodyPr>
          <a:lstStyle/>
          <a:p>
            <a:r>
              <a:rPr lang="ja-JP" altLang="en-US"/>
              <a:t>気温</a:t>
            </a:r>
          </a:p>
        </p:txBody>
      </p:sp>
      <p:sp>
        <p:nvSpPr>
          <p:cNvPr id="399367" name="Text Box 7"/>
          <p:cNvSpPr txBox="1">
            <a:spLocks noChangeArrowheads="1"/>
          </p:cNvSpPr>
          <p:nvPr/>
        </p:nvSpPr>
        <p:spPr bwMode="auto">
          <a:xfrm>
            <a:off x="4106834" y="4633898"/>
            <a:ext cx="1403350" cy="457200"/>
          </a:xfrm>
          <a:prstGeom prst="rect">
            <a:avLst/>
          </a:prstGeom>
          <a:noFill/>
          <a:ln w="38100">
            <a:noFill/>
            <a:miter lim="800000"/>
            <a:headEnd/>
            <a:tailEnd/>
          </a:ln>
          <a:effectLst/>
        </p:spPr>
        <p:txBody>
          <a:bodyPr wrap="none">
            <a:spAutoFit/>
          </a:bodyPr>
          <a:lstStyle/>
          <a:p>
            <a:r>
              <a:rPr lang="ja-JP" altLang="en-US"/>
              <a:t>土壌水分</a:t>
            </a:r>
          </a:p>
        </p:txBody>
      </p:sp>
      <p:sp>
        <p:nvSpPr>
          <p:cNvPr id="399368" name="Text Box 8"/>
          <p:cNvSpPr txBox="1">
            <a:spLocks noChangeArrowheads="1"/>
          </p:cNvSpPr>
          <p:nvPr/>
        </p:nvSpPr>
        <p:spPr bwMode="auto">
          <a:xfrm>
            <a:off x="5910234" y="4633898"/>
            <a:ext cx="1403350" cy="457200"/>
          </a:xfrm>
          <a:prstGeom prst="rect">
            <a:avLst/>
          </a:prstGeom>
          <a:noFill/>
          <a:ln w="38100">
            <a:noFill/>
            <a:miter lim="800000"/>
            <a:headEnd/>
            <a:tailEnd/>
          </a:ln>
          <a:effectLst/>
        </p:spPr>
        <p:txBody>
          <a:bodyPr wrap="none">
            <a:spAutoFit/>
          </a:bodyPr>
          <a:lstStyle/>
          <a:p>
            <a:r>
              <a:rPr lang="ja-JP" altLang="en-US"/>
              <a:t>窒素肥料</a:t>
            </a:r>
          </a:p>
        </p:txBody>
      </p:sp>
      <p:sp>
        <p:nvSpPr>
          <p:cNvPr id="399369" name="Text Box 9"/>
          <p:cNvSpPr txBox="1">
            <a:spLocks noChangeArrowheads="1"/>
          </p:cNvSpPr>
          <p:nvPr/>
        </p:nvSpPr>
        <p:spPr bwMode="auto">
          <a:xfrm>
            <a:off x="1414434" y="5243498"/>
            <a:ext cx="793750" cy="457200"/>
          </a:xfrm>
          <a:prstGeom prst="rect">
            <a:avLst/>
          </a:prstGeom>
          <a:noFill/>
          <a:ln w="38100">
            <a:noFill/>
            <a:miter lim="800000"/>
            <a:headEnd/>
            <a:tailEnd/>
          </a:ln>
          <a:effectLst/>
        </p:spPr>
        <p:txBody>
          <a:bodyPr wrap="none">
            <a:spAutoFit/>
          </a:bodyPr>
          <a:lstStyle/>
          <a:p>
            <a:r>
              <a:rPr lang="ja-JP" altLang="en-US"/>
              <a:t>病気</a:t>
            </a:r>
          </a:p>
        </p:txBody>
      </p:sp>
      <p:sp>
        <p:nvSpPr>
          <p:cNvPr id="399370" name="Text Box 10"/>
          <p:cNvSpPr txBox="1">
            <a:spLocks noChangeArrowheads="1"/>
          </p:cNvSpPr>
          <p:nvPr/>
        </p:nvSpPr>
        <p:spPr bwMode="auto">
          <a:xfrm>
            <a:off x="2760634" y="5243498"/>
            <a:ext cx="793750" cy="457200"/>
          </a:xfrm>
          <a:prstGeom prst="rect">
            <a:avLst/>
          </a:prstGeom>
          <a:noFill/>
          <a:ln w="38100">
            <a:noFill/>
            <a:miter lim="800000"/>
            <a:headEnd/>
            <a:tailEnd/>
          </a:ln>
          <a:effectLst/>
        </p:spPr>
        <p:txBody>
          <a:bodyPr wrap="none">
            <a:spAutoFit/>
          </a:bodyPr>
          <a:lstStyle/>
          <a:p>
            <a:r>
              <a:rPr lang="ja-JP" altLang="en-US"/>
              <a:t>害虫</a:t>
            </a:r>
          </a:p>
        </p:txBody>
      </p:sp>
      <p:sp>
        <p:nvSpPr>
          <p:cNvPr id="399371" name="Text Box 11"/>
          <p:cNvSpPr txBox="1">
            <a:spLocks noChangeArrowheads="1"/>
          </p:cNvSpPr>
          <p:nvPr/>
        </p:nvSpPr>
        <p:spPr bwMode="auto">
          <a:xfrm>
            <a:off x="4106834" y="5243498"/>
            <a:ext cx="1098550" cy="457200"/>
          </a:xfrm>
          <a:prstGeom prst="rect">
            <a:avLst/>
          </a:prstGeom>
          <a:noFill/>
          <a:ln w="38100">
            <a:noFill/>
            <a:miter lim="800000"/>
            <a:headEnd/>
            <a:tailEnd/>
          </a:ln>
          <a:effectLst/>
        </p:spPr>
        <p:txBody>
          <a:bodyPr wrap="none">
            <a:spAutoFit/>
          </a:bodyPr>
          <a:lstStyle/>
          <a:p>
            <a:r>
              <a:rPr lang="ja-JP" altLang="en-US"/>
              <a:t>降水量</a:t>
            </a:r>
          </a:p>
        </p:txBody>
      </p:sp>
      <p:sp>
        <p:nvSpPr>
          <p:cNvPr id="399372" name="Text Box 12"/>
          <p:cNvSpPr txBox="1">
            <a:spLocks noChangeArrowheads="1"/>
          </p:cNvSpPr>
          <p:nvPr/>
        </p:nvSpPr>
        <p:spPr bwMode="auto">
          <a:xfrm>
            <a:off x="5757834" y="5243498"/>
            <a:ext cx="793750" cy="457200"/>
          </a:xfrm>
          <a:prstGeom prst="rect">
            <a:avLst/>
          </a:prstGeom>
          <a:noFill/>
          <a:ln w="38100">
            <a:noFill/>
            <a:miter lim="800000"/>
            <a:headEnd/>
            <a:tailEnd/>
          </a:ln>
          <a:effectLst/>
        </p:spPr>
        <p:txBody>
          <a:bodyPr wrap="none">
            <a:spAutoFit/>
          </a:bodyPr>
          <a:lstStyle/>
          <a:p>
            <a:r>
              <a:rPr lang="ja-JP" altLang="en-US"/>
              <a:t>風速</a:t>
            </a:r>
          </a:p>
        </p:txBody>
      </p:sp>
      <p:sp>
        <p:nvSpPr>
          <p:cNvPr id="399373" name="Line 13"/>
          <p:cNvSpPr>
            <a:spLocks noChangeShapeType="1"/>
          </p:cNvSpPr>
          <p:nvPr/>
        </p:nvSpPr>
        <p:spPr bwMode="auto">
          <a:xfrm flipV="1">
            <a:off x="2328834" y="3262298"/>
            <a:ext cx="0" cy="11430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99374" name="Line 14"/>
          <p:cNvSpPr>
            <a:spLocks noChangeShapeType="1"/>
          </p:cNvSpPr>
          <p:nvPr/>
        </p:nvSpPr>
        <p:spPr bwMode="auto">
          <a:xfrm flipV="1">
            <a:off x="6367434" y="3186098"/>
            <a:ext cx="0" cy="12192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99375" name="Text Box 15"/>
          <p:cNvSpPr txBox="1">
            <a:spLocks noChangeArrowheads="1"/>
          </p:cNvSpPr>
          <p:nvPr/>
        </p:nvSpPr>
        <p:spPr bwMode="auto">
          <a:xfrm>
            <a:off x="1719234" y="2652698"/>
            <a:ext cx="1403350" cy="457200"/>
          </a:xfrm>
          <a:prstGeom prst="rect">
            <a:avLst/>
          </a:prstGeom>
          <a:noFill/>
          <a:ln w="38100">
            <a:noFill/>
            <a:miter lim="800000"/>
            <a:headEnd/>
            <a:tailEnd/>
          </a:ln>
          <a:effectLst/>
        </p:spPr>
        <p:txBody>
          <a:bodyPr wrap="none">
            <a:spAutoFit/>
          </a:bodyPr>
          <a:lstStyle/>
          <a:p>
            <a:r>
              <a:rPr lang="ja-JP" altLang="en-US"/>
              <a:t>水稲収量</a:t>
            </a:r>
          </a:p>
        </p:txBody>
      </p:sp>
      <p:sp>
        <p:nvSpPr>
          <p:cNvPr id="399376" name="Text Box 16"/>
          <p:cNvSpPr txBox="1">
            <a:spLocks noChangeArrowheads="1"/>
          </p:cNvSpPr>
          <p:nvPr/>
        </p:nvSpPr>
        <p:spPr bwMode="auto">
          <a:xfrm>
            <a:off x="5589559" y="2597136"/>
            <a:ext cx="1403350" cy="457200"/>
          </a:xfrm>
          <a:prstGeom prst="rect">
            <a:avLst/>
          </a:prstGeom>
          <a:noFill/>
          <a:ln w="38100">
            <a:noFill/>
            <a:miter lim="800000"/>
            <a:headEnd/>
            <a:tailEnd/>
          </a:ln>
          <a:effectLst/>
        </p:spPr>
        <p:txBody>
          <a:bodyPr wrap="none">
            <a:spAutoFit/>
          </a:bodyPr>
          <a:lstStyle/>
          <a:p>
            <a:r>
              <a:rPr lang="ja-JP" altLang="en-US"/>
              <a:t>果実糖度</a:t>
            </a:r>
          </a:p>
        </p:txBody>
      </p:sp>
      <p:sp>
        <p:nvSpPr>
          <p:cNvPr id="399377" name="Oval 17"/>
          <p:cNvSpPr>
            <a:spLocks noChangeArrowheads="1"/>
          </p:cNvSpPr>
          <p:nvPr/>
        </p:nvSpPr>
        <p:spPr bwMode="auto">
          <a:xfrm>
            <a:off x="1414434" y="2576498"/>
            <a:ext cx="1905000" cy="685800"/>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399378" name="Oval 18"/>
          <p:cNvSpPr>
            <a:spLocks noChangeArrowheads="1"/>
          </p:cNvSpPr>
          <p:nvPr/>
        </p:nvSpPr>
        <p:spPr bwMode="auto">
          <a:xfrm>
            <a:off x="5376834" y="2500298"/>
            <a:ext cx="1905000" cy="685800"/>
          </a:xfrm>
          <a:prstGeom prst="ellipse">
            <a:avLst/>
          </a:prstGeom>
          <a:noFill/>
          <a:ln w="38100">
            <a:solidFill>
              <a:srgbClr val="FF6600"/>
            </a:solidFill>
            <a:round/>
            <a:headEnd/>
            <a:tailEnd/>
          </a:ln>
          <a:effectLst/>
        </p:spPr>
        <p:txBody>
          <a:bodyPr wrap="none" anchor="ctr">
            <a:spAutoFit/>
          </a:bodyPr>
          <a:lstStyle/>
          <a:p>
            <a:endParaRPr lang="ja-JP" altLang="en-US"/>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9567"/>
    </mc:Choice>
    <mc:Fallback xmlns="">
      <p:transition spd="slow" advTm="695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11" x="4387850" y="1568450"/>
          <p14:tracePt t="1446" x="4387850" y="1562100"/>
          <p14:tracePt t="1458" x="4387850" y="1555750"/>
          <p14:tracePt t="1466" x="4387850" y="1549400"/>
          <p14:tracePt t="1474" x="4387850" y="1543050"/>
          <p14:tracePt t="1488" x="4387850" y="1536700"/>
          <p14:tracePt t="1488" x="4394200" y="1530350"/>
          <p14:tracePt t="1507" x="4394200" y="1524000"/>
          <p14:tracePt t="1526" x="4387850" y="1511300"/>
          <p14:tracePt t="1538" x="4381500" y="1511300"/>
          <p14:tracePt t="2946" x="2787650" y="2927350"/>
          <p14:tracePt t="2959" x="2774950" y="2952750"/>
          <p14:tracePt t="2959" x="2730500" y="3009900"/>
          <p14:tracePt t="2978" x="2705100" y="3041650"/>
          <p14:tracePt t="2978" x="2673350" y="3079750"/>
          <p14:tracePt t="2994" x="2647950" y="3105150"/>
          <p14:tracePt t="2994" x="2628900" y="3130550"/>
          <p14:tracePt t="3010" x="2609850" y="3155950"/>
          <p14:tracePt t="3010" x="2597150" y="3181350"/>
          <p14:tracePt t="3027" x="2584450" y="3200400"/>
          <p14:tracePt t="3027" x="2578100" y="3219450"/>
          <p14:tracePt t="3027" x="2571750" y="3232150"/>
          <p14:tracePt t="3048" x="2565400" y="3244850"/>
          <p14:tracePt t="3048" x="2565400" y="3257550"/>
          <p14:tracePt t="3061" x="2565400" y="3270250"/>
          <p14:tracePt t="3061" x="2571750" y="3270250"/>
          <p14:tracePt t="3078" x="2578100" y="3276600"/>
          <p14:tracePt t="3078" x="2590800" y="3270250"/>
          <p14:tracePt t="3094" x="2616200" y="3270250"/>
          <p14:tracePt t="3094" x="2641600" y="3263900"/>
          <p14:tracePt t="3111" x="2673350" y="3257550"/>
          <p14:tracePt t="3111" x="2762250" y="3244850"/>
          <p14:tracePt t="3128" x="2825750" y="3238500"/>
          <p14:tracePt t="3128" x="2889250" y="3232150"/>
          <p14:tracePt t="3144" x="2971800" y="3232150"/>
          <p14:tracePt t="3144" x="3060700" y="3225800"/>
          <p14:tracePt t="3161" x="3155950" y="3225800"/>
          <p14:tracePt t="3161" x="3384550" y="3225800"/>
          <p14:tracePt t="3178" x="3511550" y="3232150"/>
          <p14:tracePt t="3178" x="3644900" y="3238500"/>
          <p14:tracePt t="3194" x="3784600" y="3244850"/>
          <p14:tracePt t="3194" x="3930650" y="3244850"/>
          <p14:tracePt t="3211" x="4083050" y="3251200"/>
          <p14:tracePt t="3211" x="4235450" y="3251200"/>
          <p14:tracePt t="3228" x="4381500" y="3251200"/>
          <p14:tracePt t="3228" x="4673600" y="3232150"/>
          <p14:tracePt t="3247" x="4813300" y="3219450"/>
          <p14:tracePt t="3247" x="4946650" y="3200400"/>
          <p14:tracePt t="3261" x="5067300" y="3181350"/>
          <p14:tracePt t="3261" x="5181600" y="3162300"/>
          <p14:tracePt t="3278" x="5283200" y="3136900"/>
          <p14:tracePt t="3278" x="5384800" y="3111500"/>
          <p14:tracePt t="3295" x="5473700" y="3086100"/>
          <p14:tracePt t="3295" x="5556250" y="3060700"/>
          <p14:tracePt t="3295" x="5632450" y="3035300"/>
          <p14:tracePt t="3314" x="5708650" y="3009900"/>
          <p14:tracePt t="3326" x="5772150" y="2990850"/>
          <p14:tracePt t="3326" x="5892800" y="2952750"/>
          <p14:tracePt t="3346" x="5937250" y="2933700"/>
          <p14:tracePt t="3346" x="5981700" y="2927350"/>
          <p14:tracePt t="3362" x="6013450" y="2914650"/>
          <p14:tracePt t="3362" x="6038850" y="2908300"/>
          <p14:tracePt t="3379" x="6064250" y="2908300"/>
          <p14:tracePt t="3379" x="6083300" y="2901950"/>
          <p14:tracePt t="3395" x="6096000" y="2901950"/>
          <p14:tracePt t="3395" x="6108700" y="2901950"/>
          <p14:tracePt t="3395" x="6121400" y="2901950"/>
          <p14:tracePt t="3415" x="6127750" y="2901950"/>
          <p14:tracePt t="3415" x="6134100" y="2908300"/>
          <p14:tracePt t="3429" x="6140450" y="2908300"/>
          <p14:tracePt t="3429" x="6146800" y="2914650"/>
          <p14:tracePt t="3446" x="6146800" y="2921000"/>
          <p14:tracePt t="3446" x="6140450" y="2927350"/>
          <p14:tracePt t="3463" x="6140450" y="2933700"/>
          <p14:tracePt t="3463" x="6127750" y="2940050"/>
          <p14:tracePt t="3479" x="6121400" y="2946400"/>
          <p14:tracePt t="3494" x="6115050" y="2946400"/>
          <p14:tracePt t="3511" x="6108700" y="2952750"/>
          <p14:tracePt t="3585" x="6108700" y="2959100"/>
          <p14:tracePt t="3629" x="6108700" y="2965450"/>
          <p14:tracePt t="3657" x="6115050" y="2965450"/>
          <p14:tracePt t="3725" x="6108700" y="2971800"/>
          <p14:tracePt t="3793" x="6102350" y="2971800"/>
          <p14:tracePt t="3802" x="6096000" y="2971800"/>
          <p14:tracePt t="3812" x="6083300" y="2978150"/>
          <p14:tracePt t="3812" x="6070600" y="2978150"/>
          <p14:tracePt t="3830" x="6057900" y="2984500"/>
          <p14:tracePt t="3830" x="6013450" y="2990850"/>
          <p14:tracePt t="3848" x="5981700" y="2997200"/>
          <p14:tracePt t="3848" x="5943600" y="3003550"/>
          <p14:tracePt t="3864" x="5899150" y="3009900"/>
          <p14:tracePt t="3864" x="5842000" y="3016250"/>
          <p14:tracePt t="3880" x="5778500" y="3022600"/>
          <p14:tracePt t="3880" x="5613400" y="3028950"/>
          <p14:tracePt t="3899" x="5518150" y="3041650"/>
          <p14:tracePt t="3899" x="5416550" y="3048000"/>
          <p14:tracePt t="3914" x="5308600" y="3054350"/>
          <p14:tracePt t="3914" x="5187950" y="3067050"/>
          <p14:tracePt t="3931" x="5067300" y="3079750"/>
          <p14:tracePt t="3931" x="4940300" y="3092450"/>
          <p14:tracePt t="3947" x="4819650" y="3105150"/>
          <p14:tracePt t="3947" x="4692650" y="3117850"/>
          <p14:tracePt t="3947" x="4565650" y="3130550"/>
          <p14:tracePt t="3966" x="4438650" y="3136900"/>
          <p14:tracePt t="3979" x="4318000" y="3149600"/>
          <p14:tracePt t="3979" x="4076700" y="3175000"/>
          <p14:tracePt t="3999" x="3956050" y="3187700"/>
          <p14:tracePt t="3999" x="3841750" y="3206750"/>
          <p14:tracePt t="4015" x="3733800" y="3232150"/>
          <p14:tracePt t="4015" x="3632200" y="3251200"/>
          <p14:tracePt t="4015" x="3530600" y="3276600"/>
          <p14:tracePt t="4034" x="3441700" y="3302000"/>
          <p14:tracePt t="4046" x="3352800" y="3327400"/>
          <p14:tracePt t="4046" x="3276600" y="3346450"/>
          <p14:tracePt t="4046" x="3200400" y="3359150"/>
          <p14:tracePt t="4066" x="3130550" y="3378200"/>
          <p14:tracePt t="4066" x="3067050" y="3384550"/>
          <p14:tracePt t="4081" x="3009900" y="3384550"/>
          <p14:tracePt t="4081" x="2952750" y="3384550"/>
          <p14:tracePt t="4098" x="2908300" y="3384550"/>
          <p14:tracePt t="4098" x="2863850" y="3378200"/>
          <p14:tracePt t="4115" x="2825750" y="3371850"/>
          <p14:tracePt t="4115" x="2794000" y="3359150"/>
          <p14:tracePt t="4115" x="2762250" y="3352800"/>
          <p14:tracePt t="4134" x="2736850" y="3340100"/>
          <p14:tracePt t="4134" x="2717800" y="3327400"/>
          <p14:tracePt t="4149" x="2705100" y="3308350"/>
          <p14:tracePt t="4149" x="2686050" y="3289300"/>
          <p14:tracePt t="4164" x="2673350" y="3270250"/>
          <p14:tracePt t="4164" x="2667000" y="3257550"/>
          <p14:tracePt t="4182" x="2654300" y="3238500"/>
          <p14:tracePt t="4182" x="2647950" y="3200400"/>
          <p14:tracePt t="4199" x="2641600" y="3181350"/>
          <p14:tracePt t="4199" x="2635250" y="3168650"/>
          <p14:tracePt t="4215" x="2635250" y="3162300"/>
          <p14:tracePt t="4215" x="2635250" y="3149600"/>
          <p14:tracePt t="4232" x="2635250" y="3143250"/>
          <p14:tracePt t="4232" x="2635250" y="3136900"/>
          <p14:tracePt t="4249" x="2635250" y="3124200"/>
          <p14:tracePt t="4249" x="2635250" y="3117850"/>
          <p14:tracePt t="4267" x="2635250" y="3111500"/>
          <p14:tracePt t="4267" x="2635250" y="3105150"/>
          <p14:tracePt t="4282" x="2641600" y="3098800"/>
          <p14:tracePt t="4282" x="2641600" y="3092450"/>
          <p14:tracePt t="4300" x="2641600" y="3079750"/>
          <p14:tracePt t="4300" x="2641600" y="3073400"/>
          <p14:tracePt t="4315" x="2635250" y="3067050"/>
          <p14:tracePt t="4330" x="2635250" y="3060700"/>
          <p14:tracePt t="4347" x="2635250" y="3048000"/>
          <p14:tracePt t="4363" x="2635250" y="3041650"/>
          <p14:tracePt t="4363" x="2641600" y="3041650"/>
          <p14:tracePt t="4382" x="2641600" y="3028950"/>
          <p14:tracePt t="4397" x="2641600" y="3022600"/>
          <p14:tracePt t="4414" x="2647950" y="3016250"/>
          <p14:tracePt t="4434" x="2641600" y="3022600"/>
          <p14:tracePt t="4461" x="2635250" y="3028950"/>
          <p14:tracePt t="4478" x="2628900" y="3028950"/>
          <p14:tracePt t="4494" x="2622550" y="3035300"/>
          <p14:tracePt t="4505" x="2616200" y="3035300"/>
          <p14:tracePt t="4529" x="2622550" y="3035300"/>
          <p14:tracePt t="4634" x="2616200" y="3035300"/>
          <p14:tracePt t="4674" x="2609850" y="3041650"/>
          <p14:tracePt t="4686" x="2603500" y="3041650"/>
          <p14:tracePt t="4702" x="2597150" y="3048000"/>
          <p14:tracePt t="4726" x="2590800" y="3054350"/>
          <p14:tracePt t="4770" x="2584450" y="3054350"/>
          <p14:tracePt t="4797" x="2578100" y="3060700"/>
          <p14:tracePt t="4821" x="2571750" y="3060700"/>
          <p14:tracePt t="4845" x="2565400" y="3067050"/>
          <p14:tracePt t="4874" x="2559050" y="3073400"/>
          <p14:tracePt t="4974" x="2552700" y="3073400"/>
          <p14:tracePt t="5070" x="2546350" y="3073400"/>
          <p14:tracePt t="5302" x="2540000" y="3073400"/>
          <p14:tracePt t="5422" x="2546350" y="3073400"/>
          <p14:tracePt t="5514" x="2540000" y="3073400"/>
          <p14:tracePt t="5578" x="2546350" y="3067050"/>
          <p14:tracePt t="5677" x="2540000" y="3067050"/>
          <p14:tracePt t="5798" x="2540000" y="3060700"/>
          <p14:tracePt t="5842" x="2533650" y="3054350"/>
          <p14:tracePt t="5918" x="2527300" y="3054350"/>
          <p14:tracePt t="5946" x="2520950" y="3054350"/>
          <p14:tracePt t="6082" x="2514600" y="3054350"/>
          <p14:tracePt t="6134" x="2520950" y="3048000"/>
          <p14:tracePt t="6366" x="2514600" y="3054350"/>
          <p14:tracePt t="6426" x="2514600" y="3048000"/>
          <p14:tracePt t="6486" x="2514600" y="3041650"/>
          <p14:tracePt t="6538" x="2514600" y="3048000"/>
          <p14:tracePt t="6622" x="2508250" y="3048000"/>
          <p14:tracePt t="6699" x="2501900" y="3048000"/>
          <p14:tracePt t="6886" x="2501900" y="3041650"/>
          <p14:tracePt t="6922" x="2501900" y="3048000"/>
          <p14:tracePt t="6974" x="2495550" y="3054350"/>
          <p14:tracePt t="7006" x="2495550" y="3048000"/>
          <p14:tracePt t="7074" x="2489200" y="3048000"/>
          <p14:tracePt t="7134" x="2482850" y="3048000"/>
          <p14:tracePt t="7162" x="2476500" y="3048000"/>
          <p14:tracePt t="7306" x="2482850" y="3041650"/>
          <p14:tracePt t="7386" x="2476500" y="3041650"/>
          <p14:tracePt t="7438" x="2476500" y="3035300"/>
          <p14:tracePt t="7539" x="2476500" y="3028950"/>
          <p14:tracePt t="7666" x="2470150" y="3028950"/>
          <p14:tracePt t="7883" x="2463800" y="3035300"/>
          <p14:tracePt t="8070" x="2463800" y="3028950"/>
          <p14:tracePt t="8158" x="2470150" y="3022600"/>
          <p14:tracePt t="8190" x="2476500" y="3022600"/>
          <p14:tracePt t="8206" x="2482850" y="3016250"/>
          <p14:tracePt t="8219" x="2476500" y="3016250"/>
          <p14:tracePt t="8250" x="2470150" y="3016250"/>
          <p14:tracePt t="8266" x="2457450" y="3022600"/>
          <p14:tracePt t="8287" x="2451100" y="3022600"/>
          <p14:tracePt t="8294" x="2438400" y="3022600"/>
          <p14:tracePt t="8318" x="2432050" y="3028950"/>
          <p14:tracePt t="8326" x="2425700" y="3028950"/>
          <p14:tracePt t="8338" x="2419350" y="3035300"/>
          <p14:tracePt t="8355" x="2413000" y="3041650"/>
          <p14:tracePt t="8371" x="2406650" y="3041650"/>
          <p14:tracePt t="8394" x="2400300" y="3041650"/>
          <p14:tracePt t="8430" x="2406650" y="3035300"/>
          <p14:tracePt t="8466" x="2413000" y="3035300"/>
          <p14:tracePt t="8483" x="2419350" y="3028950"/>
          <p14:tracePt t="8499" x="2425700" y="3028950"/>
          <p14:tracePt t="8515" x="2432050" y="3028950"/>
          <p14:tracePt t="8542" x="2438400" y="3028950"/>
          <p14:tracePt t="8618" x="2432050" y="3035300"/>
          <p14:tracePt t="8654" x="2425700" y="3035300"/>
          <p14:tracePt t="8678" x="2425700" y="3028950"/>
          <p14:tracePt t="8815" x="2432050" y="3028950"/>
          <p14:tracePt t="8851" x="2438400" y="3022600"/>
          <p14:tracePt t="8867" x="2444750" y="3022600"/>
          <p14:tracePt t="8878" x="2438400" y="3022600"/>
          <p14:tracePt t="8955" x="2432050" y="3028950"/>
          <p14:tracePt t="8999" x="2438400" y="3035300"/>
          <p14:tracePt t="9022" x="2432050" y="3035300"/>
          <p14:tracePt t="9074" x="2425700" y="3035300"/>
          <p14:tracePt t="9135" x="2425700" y="3041650"/>
          <p14:tracePt t="9174" x="2419350" y="3041650"/>
          <p14:tracePt t="9187" x="2413000" y="3048000"/>
          <p14:tracePt t="9219" x="2406650" y="3048000"/>
          <p14:tracePt t="9235" x="2400300" y="3054350"/>
          <p14:tracePt t="9255" x="2393950" y="3060700"/>
          <p14:tracePt t="9294" x="2387600" y="3067050"/>
          <p14:tracePt t="9315" x="2381250" y="3067050"/>
          <p14:tracePt t="9330" x="2374900" y="3073400"/>
          <p14:tracePt t="9346" x="2368550" y="3073400"/>
          <p14:tracePt t="9359" x="2362200" y="3079750"/>
          <p14:tracePt t="9400" x="2362200" y="3073400"/>
          <p14:tracePt t="9487" x="2362200" y="3067050"/>
          <p14:tracePt t="9547" x="2368550" y="3060700"/>
          <p14:tracePt t="9743" x="2374900" y="3060700"/>
          <p14:tracePt t="9775" x="2381250" y="3054350"/>
          <p14:tracePt t="9787" x="2387600" y="3048000"/>
          <p14:tracePt t="9819" x="2393950" y="3048000"/>
          <p14:tracePt t="9835" x="2400300" y="3041650"/>
          <p14:tracePt t="9847" x="2406650" y="3041650"/>
          <p14:tracePt t="9863" x="2413000" y="3041650"/>
          <p14:tracePt t="9907" x="2425700" y="3035300"/>
          <p14:tracePt t="9955" x="2432050" y="3035300"/>
          <p14:tracePt t="9991" x="2438400" y="3028950"/>
          <p14:tracePt t="10007" x="2444750" y="3028950"/>
          <p14:tracePt t="10018" x="2451100" y="3028950"/>
          <p14:tracePt t="10036" x="2457450" y="3028950"/>
          <p14:tracePt t="10043" x="2463800" y="3028950"/>
          <p14:tracePt t="10059" x="2470150" y="3022600"/>
          <p14:tracePt t="10075" x="2476500" y="3022600"/>
          <p14:tracePt t="10088" x="2476500" y="3028950"/>
          <p14:tracePt t="10139" x="2470150" y="3035300"/>
          <p14:tracePt t="10171" x="2463800" y="3041650"/>
          <p14:tracePt t="10199" x="2463800" y="3054350"/>
          <p14:tracePt t="10215" x="2457450" y="3060700"/>
          <p14:tracePt t="10230" x="2457450" y="3067050"/>
          <p14:tracePt t="10247" x="2451100" y="3079750"/>
          <p14:tracePt t="10259" x="2451100" y="3086100"/>
          <p14:tracePt t="10275" x="2451100" y="3092450"/>
          <p14:tracePt t="10284" x="2451100" y="3098800"/>
          <p14:tracePt t="10307" x="2457450" y="3092450"/>
          <p14:tracePt t="10319" x="2463800" y="3092450"/>
          <p14:tracePt t="10335" x="2470150" y="3086100"/>
          <p14:tracePt t="10351" x="2476500" y="3079750"/>
          <p14:tracePt t="10368" x="2482850" y="3073400"/>
          <p14:tracePt t="10387" x="2489200" y="3073400"/>
          <p14:tracePt t="10403" x="2495550" y="3073400"/>
          <p14:tracePt t="10419" x="2501900" y="3067050"/>
          <p14:tracePt t="10440" x="2508250" y="3073400"/>
          <p14:tracePt t="10532" x="2501900" y="3079750"/>
          <p14:tracePt t="10575" x="2508250" y="3086100"/>
          <p14:tracePt t="10599" x="2514600" y="3098800"/>
          <p14:tracePt t="10615" x="2520950" y="3105150"/>
          <p14:tracePt t="10627" x="2527300" y="3105150"/>
          <p14:tracePt t="10635" x="2540000" y="3105150"/>
          <p14:tracePt t="10635" x="2546350" y="3111500"/>
          <p14:tracePt t="10654" x="2565400" y="3105150"/>
          <p14:tracePt t="10654" x="2571750" y="3105150"/>
          <p14:tracePt t="10671" x="2590800" y="3105150"/>
          <p14:tracePt t="10671" x="2622550" y="3098800"/>
          <p14:tracePt t="10688" x="2635250" y="3098800"/>
          <p14:tracePt t="10688" x="2654300" y="3092450"/>
          <p14:tracePt t="10704" x="2673350" y="3092450"/>
          <p14:tracePt t="10704" x="2686050" y="3086100"/>
          <p14:tracePt t="10721" x="2698750" y="3086100"/>
          <p14:tracePt t="10721" x="2717800" y="3079750"/>
          <p14:tracePt t="10737" x="2698750" y="3079750"/>
          <p14:tracePt t="10752" x="2705100" y="3073400"/>
          <p14:tracePt t="10752" x="2724150" y="3073400"/>
          <p14:tracePt t="10771" x="2736850" y="3067050"/>
          <p14:tracePt t="10771" x="2743200" y="3067050"/>
          <p14:tracePt t="10788" x="2755900" y="3067050"/>
          <p14:tracePt t="10788" x="2755900" y="3060700"/>
          <p14:tracePt t="10804" x="2794000" y="3060700"/>
          <p14:tracePt t="10819" x="2806700" y="3060700"/>
          <p14:tracePt t="10836" x="2813050" y="3060700"/>
          <p14:tracePt t="10836" x="2819400" y="3060700"/>
          <p14:tracePt t="10856" x="2819400" y="3048000"/>
          <p14:tracePt t="10907" x="2819400" y="3054350"/>
          <p14:tracePt t="10943" x="2819400" y="3060700"/>
          <p14:tracePt t="10959" x="2813050" y="3067050"/>
          <p14:tracePt t="10975" x="2806700" y="3079750"/>
          <p14:tracePt t="10979" x="2806700" y="3086100"/>
          <p14:tracePt t="10987" x="2806700" y="3105150"/>
          <p14:tracePt t="10987" x="2806700" y="3130550"/>
          <p14:tracePt t="11005" x="2806700" y="3168650"/>
          <p14:tracePt t="11005" x="2813050" y="3213100"/>
          <p14:tracePt t="11021" x="2819400" y="3270250"/>
          <p14:tracePt t="11021" x="2832100" y="3327400"/>
          <p14:tracePt t="11041" x="2863850" y="3467100"/>
          <p14:tracePt t="11041" x="2882900" y="3536950"/>
          <p14:tracePt t="11056" x="2895600" y="3606800"/>
          <p14:tracePt t="11056" x="2914650" y="3676650"/>
          <p14:tracePt t="11072" x="2933700" y="3733800"/>
          <p14:tracePt t="11072" x="2952750" y="3790950"/>
          <p14:tracePt t="11089" x="2971800" y="3854450"/>
          <p14:tracePt t="11089" x="2990850" y="3905250"/>
          <p14:tracePt t="11089" x="3003550" y="3956050"/>
          <p14:tracePt t="11108" x="3022600" y="4013200"/>
          <p14:tracePt t="11120" x="3041650" y="4064000"/>
          <p14:tracePt t="11120" x="3054350" y="4121150"/>
          <p14:tracePt t="11140" x="3079750" y="4229100"/>
          <p14:tracePt t="11140" x="3092450" y="4279900"/>
          <p14:tracePt t="11156" x="3105150" y="4330700"/>
          <p14:tracePt t="11156" x="3117850" y="4381500"/>
          <p14:tracePt t="11172" x="3124200" y="4425950"/>
          <p14:tracePt t="11172" x="3130550" y="4470400"/>
          <p14:tracePt t="11172" x="3136900" y="4508500"/>
          <p14:tracePt t="11192" x="3149600" y="4552950"/>
          <p14:tracePt t="11204" x="3155950" y="4597400"/>
          <p14:tracePt t="11204" x="3175000" y="4686300"/>
          <p14:tracePt t="11222" x="3181350" y="4730750"/>
          <p14:tracePt t="11222" x="3194050" y="4775200"/>
          <p14:tracePt t="11239" x="3206750" y="4819650"/>
          <p14:tracePt t="11239" x="3213100" y="4857750"/>
          <p14:tracePt t="11256" x="3225800" y="4889500"/>
          <p14:tracePt t="11256" x="3232150" y="4921250"/>
          <p14:tracePt t="11273" x="3238500" y="4940300"/>
          <p14:tracePt t="11273" x="3251200" y="4972050"/>
          <p14:tracePt t="11289" x="3257550" y="4978400"/>
          <p14:tracePt t="11289" x="3263900" y="4984750"/>
          <p14:tracePt t="11306" x="3270250" y="4991100"/>
          <p14:tracePt t="11321" x="3276600" y="4984750"/>
          <p14:tracePt t="11338" x="3276600" y="4978400"/>
          <p14:tracePt t="11355" x="3276600" y="4972050"/>
          <p14:tracePt t="11372" x="3276600" y="4965700"/>
          <p14:tracePt t="11388" x="3276600" y="4959350"/>
          <p14:tracePt t="11405" x="3276600" y="4953000"/>
          <p14:tracePt t="11423" x="3270250" y="4953000"/>
          <p14:tracePt t="11467" x="3270250" y="4946650"/>
          <p14:tracePt t="11515" x="3270250" y="4940300"/>
          <p14:tracePt t="11543" x="3276600" y="4940300"/>
          <p14:tracePt t="11575" x="3282950" y="4940300"/>
          <p14:tracePt t="11603" x="3276600" y="4940300"/>
          <p14:tracePt t="11707" x="3270250" y="4940300"/>
          <p14:tracePt t="11747" x="3270250" y="4946650"/>
          <p14:tracePt t="11775" x="3270250" y="4953000"/>
          <p14:tracePt t="11791" x="3263900" y="4959350"/>
          <p14:tracePt t="11819" x="3270250" y="4959350"/>
          <p14:tracePt t="11911" x="3270250" y="4953000"/>
          <p14:tracePt t="12007" x="3276600" y="4953000"/>
          <p14:tracePt t="12039" x="3282950" y="4959350"/>
          <p14:tracePt t="12067" x="3289300" y="4953000"/>
          <p14:tracePt t="12083" x="3295650" y="4953000"/>
          <p14:tracePt t="12100" x="3302000" y="4953000"/>
          <p14:tracePt t="12115" x="3308350" y="4946650"/>
          <p14:tracePt t="12167" x="3314700" y="4946650"/>
          <p14:tracePt t="12187" x="3321050" y="4946650"/>
          <p14:tracePt t="12220" x="3314700" y="4940300"/>
          <p14:tracePt t="12255" x="3308350" y="4940300"/>
          <p14:tracePt t="12287" x="3302000" y="4940300"/>
          <p14:tracePt t="12332" x="3302000" y="4933950"/>
          <p14:tracePt t="12367" x="3302000" y="4927600"/>
          <p14:tracePt t="12383" x="3302000" y="4921250"/>
          <p14:tracePt t="12400" x="3302000" y="4914900"/>
          <p14:tracePt t="12416" x="3308350" y="4908550"/>
          <p14:tracePt t="12420" x="3308350" y="4902200"/>
          <p14:tracePt t="12428" x="3308350" y="4895850"/>
          <p14:tracePt t="12428" x="3308350" y="4889500"/>
          <p14:tracePt t="12444" x="3314700" y="4883150"/>
          <p14:tracePt t="12444" x="3314700" y="4876800"/>
          <p14:tracePt t="12460" x="3314700" y="4864100"/>
          <p14:tracePt t="12460" x="3321050" y="4851400"/>
          <p14:tracePt t="12477" x="3321050" y="4838700"/>
          <p14:tracePt t="12477" x="3321050" y="4832350"/>
          <p14:tracePt t="12477" x="3321050" y="4819650"/>
          <p14:tracePt t="12496" x="3321050" y="4806950"/>
          <p14:tracePt t="12508" x="3321050" y="4800600"/>
          <p14:tracePt t="12508" x="3321050" y="4781550"/>
          <p14:tracePt t="12528" x="3314700" y="4775200"/>
          <p14:tracePt t="12528" x="3314700" y="4762500"/>
          <p14:tracePt t="12544" x="3308350" y="4756150"/>
          <p14:tracePt t="12544" x="3308350" y="4743450"/>
          <p14:tracePt t="12560" x="3302000" y="4730750"/>
          <p14:tracePt t="12560" x="3302000" y="4711700"/>
          <p14:tracePt t="12577" x="3295650" y="4699000"/>
          <p14:tracePt t="12577" x="3289300" y="4679950"/>
          <p14:tracePt t="12577" x="3289300" y="4667250"/>
          <p14:tracePt t="12596" x="3276600" y="4648200"/>
          <p14:tracePt t="12596" x="3270250" y="4629150"/>
          <p14:tracePt t="12611" x="3263900" y="4603750"/>
          <p14:tracePt t="12611" x="3257550" y="4591050"/>
          <p14:tracePt t="12628" x="3244850" y="4565650"/>
          <p14:tracePt t="12628" x="3232150" y="4546600"/>
          <p14:tracePt t="12644" x="3219450" y="4527550"/>
          <p14:tracePt t="12644" x="3200400" y="4502150"/>
          <p14:tracePt t="12888" x="2266950" y="4692650"/>
          <p14:tracePt t="12912" x="2260600" y="4692650"/>
          <p14:tracePt t="12916" x="2254250" y="4705350"/>
          <p14:tracePt t="12927" x="2247900" y="4711700"/>
          <p14:tracePt t="12927" x="2241550" y="4718050"/>
          <p14:tracePt t="12927" x="2235200" y="4724400"/>
          <p14:tracePt t="12948" x="2235200" y="4730750"/>
          <p14:tracePt t="12960" x="2228850" y="4737100"/>
          <p14:tracePt t="12960" x="2228850" y="4743450"/>
          <p14:tracePt t="12979" x="2235200" y="4737100"/>
          <p14:tracePt t="13008" x="2241550" y="4737100"/>
          <p14:tracePt t="13036" x="2247900" y="4730750"/>
          <p14:tracePt t="13051" x="2254250" y="4730750"/>
          <p14:tracePt t="13067" x="2260600" y="4730750"/>
          <p14:tracePt t="13091" x="2266950" y="4730750"/>
          <p14:tracePt t="13104" x="2273300" y="4737100"/>
          <p14:tracePt t="13135" x="2279650" y="4737100"/>
          <p14:tracePt t="13151" x="2286000" y="4743450"/>
          <p14:tracePt t="13171" x="2286000" y="4749800"/>
          <p14:tracePt t="13196" x="2286000" y="4756150"/>
          <p14:tracePt t="13216" x="2286000" y="4762500"/>
          <p14:tracePt t="13240" x="2279650" y="4768850"/>
          <p14:tracePt t="13271" x="2279650" y="4775200"/>
          <p14:tracePt t="13291" x="2279650" y="4781550"/>
          <p14:tracePt t="13307" x="2279650" y="4787900"/>
          <p14:tracePt t="13336" x="2286000" y="4781550"/>
          <p14:tracePt t="13384" x="2286000" y="4775200"/>
          <p14:tracePt t="13403" x="2292350" y="4781550"/>
          <p14:tracePt t="13435" x="2298700" y="4781550"/>
          <p14:tracePt t="13472" x="2298700" y="4787900"/>
          <p14:tracePt t="13576" x="2292350" y="4794250"/>
          <p14:tracePt t="13592" x="2286000" y="4800600"/>
          <p14:tracePt t="13636" x="2286000" y="4806950"/>
          <p14:tracePt t="13683" x="2292350" y="4800600"/>
          <p14:tracePt t="13756" x="2298700" y="4800600"/>
          <p14:tracePt t="13779" x="2298700" y="4794250"/>
          <p14:tracePt t="13795" x="2305050" y="4794250"/>
          <p14:tracePt t="13812" x="2317750" y="4794250"/>
          <p14:tracePt t="13824" x="2324100" y="4794250"/>
          <p14:tracePt t="13832" x="2330450" y="4800600"/>
          <p14:tracePt t="13832" x="2343150" y="4800600"/>
          <p14:tracePt t="13849" x="2349500" y="4800600"/>
          <p14:tracePt t="13849" x="2368550" y="4806950"/>
          <p14:tracePt t="13865" x="2381250" y="4813300"/>
          <p14:tracePt t="13865" x="2400300" y="4819650"/>
          <p14:tracePt t="13865" x="2419350" y="4826000"/>
          <p14:tracePt t="13884" x="2444750" y="4826000"/>
          <p14:tracePt t="13897" x="2470150" y="4832350"/>
          <p14:tracePt t="13897" x="2527300" y="4851400"/>
          <p14:tracePt t="13917" x="2565400" y="4864100"/>
          <p14:tracePt t="13917" x="2603500" y="4883150"/>
          <p14:tracePt t="13933" x="2654300" y="4895850"/>
          <p14:tracePt t="13933" x="2705100" y="4921250"/>
          <p14:tracePt t="13949" x="2768600" y="4946650"/>
          <p14:tracePt t="13949" x="2832100" y="4978400"/>
          <p14:tracePt t="13966" x="2901950" y="5010150"/>
          <p14:tracePt t="13966" x="2971800" y="5041900"/>
          <p14:tracePt t="13966" x="3048000" y="5080000"/>
          <p14:tracePt t="13985" x="3124200" y="5111750"/>
          <p14:tracePt t="13985" x="3194050" y="5137150"/>
          <p14:tracePt t="13999" x="3263900" y="5156200"/>
          <p14:tracePt t="13999" x="3327400" y="5175250"/>
          <p14:tracePt t="14015" x="3390900" y="5181600"/>
          <p14:tracePt t="14015" x="3460750" y="5181600"/>
          <p14:tracePt t="14033" x="3524250" y="5168900"/>
          <p14:tracePt t="14033" x="3581400" y="5162550"/>
          <p14:tracePt t="14049" x="3644900" y="5149850"/>
          <p14:tracePt t="14049" x="3771900" y="5124450"/>
          <p14:tracePt t="14065" x="3835400" y="5105400"/>
          <p14:tracePt t="14065" x="3898900" y="5086350"/>
          <p14:tracePt t="14083" x="3962400" y="5073650"/>
          <p14:tracePt t="14083" x="4025900" y="5054600"/>
          <p14:tracePt t="14099" x="4083050" y="5029200"/>
          <p14:tracePt t="14099" x="4197350" y="4984750"/>
          <p14:tracePt t="14116" x="4248150" y="4959350"/>
          <p14:tracePt t="14116" x="4305300" y="4933950"/>
          <p14:tracePt t="14133" x="4356100" y="4914900"/>
          <p14:tracePt t="14133" x="4406900" y="4889500"/>
          <p14:tracePt t="14150" x="4451350" y="4864100"/>
          <p14:tracePt t="14150" x="4495800" y="4845050"/>
          <p14:tracePt t="14166" x="4546600" y="4826000"/>
          <p14:tracePt t="14166" x="4584700" y="4806950"/>
          <p14:tracePt t="14166" x="4622800" y="4787900"/>
          <p14:tracePt t="14185" x="4660900" y="4768850"/>
          <p14:tracePt t="14185" x="4699000" y="4749800"/>
          <p14:tracePt t="14201" x="4730750" y="4737100"/>
          <p14:tracePt t="14201" x="4762500" y="4724400"/>
          <p14:tracePt t="14217" x="4794250" y="4705350"/>
          <p14:tracePt t="14217" x="4819650" y="4699000"/>
          <p14:tracePt t="14233" x="4851400" y="4679950"/>
          <p14:tracePt t="14233" x="4876800" y="4673600"/>
          <p14:tracePt t="14250" x="4895850" y="4660900"/>
          <p14:tracePt t="14250" x="4921250" y="4648200"/>
          <p14:tracePt t="14250" x="4940300" y="4641850"/>
          <p14:tracePt t="14269" x="4965700" y="4635500"/>
          <p14:tracePt t="14281" x="4978400" y="4629150"/>
          <p14:tracePt t="14281" x="5016500" y="4616450"/>
          <p14:tracePt t="14300" x="5029200" y="4616450"/>
          <p14:tracePt t="14300" x="5035550" y="4610100"/>
          <p14:tracePt t="14317" x="5048250" y="4610100"/>
          <p14:tracePt t="14317" x="5054600" y="4610100"/>
          <p14:tracePt t="14333" x="5060950" y="4610100"/>
          <p14:tracePt t="14333" x="5067300" y="4610100"/>
          <p14:tracePt t="14333" x="5073650" y="4610100"/>
          <p14:tracePt t="14353" x="5080000" y="4603750"/>
          <p14:tracePt t="14353" x="5086350" y="4603750"/>
          <p14:tracePt t="14367" x="5092700" y="4603750"/>
          <p14:tracePt t="14382" x="5099050" y="4603750"/>
          <p14:tracePt t="14382" x="5111750" y="4603750"/>
          <p14:tracePt t="14400" x="5118100" y="4603750"/>
          <p14:tracePt t="14400" x="5130800" y="4603750"/>
          <p14:tracePt t="14417" x="5137150" y="4610100"/>
          <p14:tracePt t="14417" x="5149850" y="4610100"/>
          <p14:tracePt t="14434" x="5156200" y="4603750"/>
          <p14:tracePt t="14434" x="5168900" y="4603750"/>
          <p14:tracePt t="14451" x="5175250" y="4603750"/>
          <p14:tracePt t="14451" x="5181600" y="4603750"/>
          <p14:tracePt t="14467" x="5187950" y="4603750"/>
          <p14:tracePt t="14467" x="5200650" y="4603750"/>
          <p14:tracePt t="14485" x="5207000" y="4603750"/>
          <p14:tracePt t="14501" x="5213350" y="4603750"/>
          <p14:tracePt t="14523" x="5213350" y="4610100"/>
          <p14:tracePt t="14560" x="5207000" y="4610100"/>
          <p14:tracePt t="14584" x="5207000" y="4616450"/>
          <p14:tracePt t="14596" x="5213350" y="4622800"/>
          <p14:tracePt t="14612" x="5219700" y="4629150"/>
          <p14:tracePt t="14628" x="5226050" y="4635500"/>
          <p14:tracePt t="14637" x="5232400" y="4641850"/>
          <p14:tracePt t="14649" x="5238750" y="4641850"/>
          <p14:tracePt t="14649" x="5257800" y="4654550"/>
          <p14:tracePt t="14668" x="5276850" y="4660900"/>
          <p14:tracePt t="14668" x="5289550" y="4673600"/>
          <p14:tracePt t="14684" x="5308600" y="4679950"/>
          <p14:tracePt t="14684" x="5327650" y="4692650"/>
          <p14:tracePt t="14684" x="5353050" y="4705350"/>
          <p14:tracePt t="14705" x="5378450" y="4718050"/>
          <p14:tracePt t="14705" x="5410200" y="4730750"/>
          <p14:tracePt t="14718" x="5448300" y="4749800"/>
          <p14:tracePt t="14718" x="5480050" y="4756150"/>
          <p14:tracePt t="14735" x="5518150" y="4768850"/>
          <p14:tracePt t="14735" x="5556250" y="4775200"/>
          <p14:tracePt t="14752" x="5594350" y="4781550"/>
          <p14:tracePt t="14752" x="5632450" y="4787900"/>
          <p14:tracePt t="14768" x="5676900" y="4794250"/>
          <p14:tracePt t="14768" x="5759450" y="4813300"/>
          <p14:tracePt t="14785" x="5803900" y="4826000"/>
          <p14:tracePt t="14785" x="5848350" y="4832350"/>
          <p14:tracePt t="14802" x="5892800" y="4845050"/>
          <p14:tracePt t="14802" x="5943600" y="4857750"/>
          <p14:tracePt t="14818" x="5988050" y="4870450"/>
          <p14:tracePt t="14818" x="6038850" y="4876800"/>
          <p14:tracePt t="14818" x="6083300" y="4883150"/>
          <p14:tracePt t="14837" x="6121400" y="4889500"/>
          <p14:tracePt t="14837" x="6165850" y="4889500"/>
          <p14:tracePt t="14853" x="6203950" y="4889500"/>
          <p14:tracePt t="14853" x="6242050" y="4883150"/>
          <p14:tracePt t="14868" x="6273800" y="4883150"/>
          <p14:tracePt t="14868" x="6305550" y="4876800"/>
          <p14:tracePt t="14886" x="6337300" y="4870450"/>
          <p14:tracePt t="14886" x="6369050" y="4864100"/>
          <p14:tracePt t="14886" x="6394450" y="4857750"/>
          <p14:tracePt t="14904" x="6426200" y="4851400"/>
          <p14:tracePt t="14917" x="6451600" y="4845050"/>
          <p14:tracePt t="14917" x="6496050" y="4832350"/>
          <p14:tracePt t="14937" x="6515100" y="4826000"/>
          <p14:tracePt t="14937" x="6534150" y="4819650"/>
          <p14:tracePt t="14953" x="6546850" y="4813300"/>
          <p14:tracePt t="14953" x="6559550" y="4806950"/>
          <p14:tracePt t="14969" x="6572250" y="4800600"/>
          <p14:tracePt t="14969" x="6584950" y="4800600"/>
          <p14:tracePt t="14986" x="6591300" y="4794250"/>
          <p14:tracePt t="14986" x="6597650" y="4787900"/>
          <p14:tracePt t="14986" x="6604000" y="4781550"/>
          <p14:tracePt t="15005" x="6610350" y="4781550"/>
          <p14:tracePt t="15017" x="6610350" y="4775200"/>
          <p14:tracePt t="15036" x="6610350" y="4781550"/>
          <p14:tracePt t="15083" x="6610350" y="4787900"/>
          <p14:tracePt t="15132" x="6610350" y="4794250"/>
          <p14:tracePt t="15152" x="6610350" y="4800600"/>
          <p14:tracePt t="15168" x="6616700" y="4806950"/>
          <p14:tracePt t="15183" x="6623050" y="4813300"/>
          <p14:tracePt t="15196" x="6623050" y="4819650"/>
          <p14:tracePt t="15228" x="6629400" y="4826000"/>
          <p14:tracePt t="15252" x="6635750" y="4832350"/>
          <p14:tracePt t="15264" x="6642100" y="4838700"/>
          <p14:tracePt t="15296" x="6648450" y="4845050"/>
          <p14:tracePt t="15316" x="6654800" y="4845050"/>
          <p14:tracePt t="15348" x="6661150" y="4845050"/>
          <p14:tracePt t="15372" x="6667500" y="4838700"/>
          <p14:tracePt t="15392" x="6667500" y="4832350"/>
          <p14:tracePt t="15416" x="6673850" y="4832350"/>
          <p14:tracePt t="15436" x="6667500" y="4826000"/>
          <p14:tracePt t="15476" x="6661150" y="4826000"/>
          <p14:tracePt t="15511" x="6654800" y="4826000"/>
          <p14:tracePt t="15544" x="6654800" y="4832350"/>
          <p14:tracePt t="15708" x="6654800" y="4838700"/>
          <p14:tracePt t="15820" x="6648450" y="4845050"/>
          <p14:tracePt t="15864" x="6642100" y="4851400"/>
          <p14:tracePt t="15896" x="6642100" y="4857750"/>
          <p14:tracePt t="15924" x="6648450" y="4864100"/>
          <p14:tracePt t="15972" x="6654800" y="4864100"/>
          <p14:tracePt t="16016" x="6654800" y="4870450"/>
          <p14:tracePt t="16036" x="6654800" y="4876800"/>
          <p14:tracePt t="16060" x="6654800" y="4883150"/>
          <p14:tracePt t="16076" x="6648450" y="4889500"/>
          <p14:tracePt t="16096" x="6654800" y="4889500"/>
          <p14:tracePt t="16144" x="6654800" y="4895850"/>
          <p14:tracePt t="16180" x="6654800" y="4902200"/>
          <p14:tracePt t="16204" x="6654800" y="4908550"/>
          <p14:tracePt t="16232" x="6661150" y="4908550"/>
          <p14:tracePt t="16272" x="6667500" y="4914900"/>
          <p14:tracePt t="16316" x="6673850" y="4914900"/>
          <p14:tracePt t="16360" x="6680200" y="4914900"/>
          <p14:tracePt t="16404" x="6686550" y="4914900"/>
          <p14:tracePt t="16456" x="6686550" y="4921250"/>
          <p14:tracePt t="16524" x="6692900" y="4921250"/>
          <p14:tracePt t="16601" x="6699250" y="4921250"/>
          <p14:tracePt t="16624" x="6705600" y="4921250"/>
          <p14:tracePt t="16645" x="6711950" y="4927600"/>
          <p14:tracePt t="16744" x="6705600" y="4933950"/>
          <p14:tracePt t="16764" x="6711950" y="4940300"/>
          <p14:tracePt t="16824" x="6718300" y="4940300"/>
          <p14:tracePt t="16856" x="6711950" y="4940300"/>
          <p14:tracePt t="16924" x="6705600" y="4946650"/>
          <p14:tracePt t="16944" x="6711950" y="4946650"/>
          <p14:tracePt t="17005" x="6718300" y="4946650"/>
          <p14:tracePt t="17056" x="6718300" y="4953000"/>
          <p14:tracePt t="17184" x="6724650" y="4953000"/>
          <p14:tracePt t="17224" x="6718300" y="4959350"/>
          <p14:tracePt t="17344" x="6724650" y="4965700"/>
          <p14:tracePt t="17380" x="6731000" y="4965700"/>
          <p14:tracePt t="17492" x="6737350" y="4965700"/>
          <p14:tracePt t="17533" x="6737350" y="4972050"/>
          <p14:tracePt t="17673" x="6737350" y="4978400"/>
          <p14:tracePt t="17725" x="6737350" y="4984750"/>
          <p14:tracePt t="17757" x="6743700" y="4991100"/>
          <p14:tracePt t="17801" x="6743700" y="4997450"/>
          <p14:tracePt t="17897" x="6750050" y="4997450"/>
          <p14:tracePt t="17953" x="6750050" y="5003800"/>
          <p14:tracePt t="18093" x="6743700" y="5003800"/>
          <p14:tracePt t="18176" x="6737350" y="5010150"/>
          <p14:tracePt t="18297" x="6737350" y="5016500"/>
          <p14:tracePt t="18433" x="6743700" y="5016500"/>
          <p14:tracePt t="18528" x="6743700" y="5022850"/>
          <p14:tracePt t="18761" x="6750050" y="5029200"/>
          <p14:tracePt t="18865" x="6743700" y="5035550"/>
          <p14:tracePt t="18896" x="6750050" y="5035550"/>
          <p14:tracePt t="18965" x="6750050" y="5041900"/>
          <p14:tracePt t="19002" x="6750050" y="5048250"/>
          <p14:tracePt t="19033" x="6750050" y="5054600"/>
          <p14:tracePt t="19149" x="6756400" y="5054600"/>
          <p14:tracePt t="19264" x="6756400" y="5060950"/>
          <p14:tracePt t="19309" x="6756400" y="5067300"/>
          <p14:tracePt t="19397" x="6762750" y="5067300"/>
          <p14:tracePt t="19489" x="6756400" y="5067300"/>
          <p14:tracePt t="19569" x="6750050" y="5073650"/>
          <p14:tracePt t="19585" x="6743700" y="5073650"/>
          <p14:tracePt t="19601" x="6737350" y="5073650"/>
          <p14:tracePt t="19617" x="6731000" y="5067300"/>
          <p14:tracePt t="19629" x="6724650" y="5067300"/>
          <p14:tracePt t="19645" x="6718300" y="5067300"/>
          <p14:tracePt t="19654" x="6711950" y="5060950"/>
          <p14:tracePt t="19667" x="6705600" y="5054600"/>
          <p14:tracePt t="19667" x="6680200" y="5041900"/>
          <p14:tracePt t="19686" x="6661150" y="5029200"/>
          <p14:tracePt t="19686" x="6642100" y="5016500"/>
          <p14:tracePt t="19703" x="6616700" y="4997450"/>
          <p14:tracePt t="19703" x="6584950" y="4978400"/>
          <p14:tracePt t="19703" x="6546850" y="4953000"/>
          <p14:tracePt t="19722" x="6508750" y="4927600"/>
          <p14:tracePt t="19734" x="6470650" y="4895850"/>
          <p14:tracePt t="19734" x="6381750" y="4832350"/>
          <p14:tracePt t="19753" x="6343650" y="4800600"/>
          <p14:tracePt t="19753" x="6305550" y="4762500"/>
          <p14:tracePt t="19769" x="6267450" y="4724400"/>
          <p14:tracePt t="19769" x="6235700" y="4699000"/>
          <p14:tracePt t="19786" x="6203950" y="4667250"/>
          <p14:tracePt t="19786" x="6178550" y="4648200"/>
          <p14:tracePt t="19786" x="6153150" y="4629150"/>
          <p14:tracePt t="19805" x="6134100" y="4610100"/>
          <p14:tracePt t="19805" x="6115050" y="4610100"/>
          <p14:tracePt t="19819" x="6102350" y="4603750"/>
          <p14:tracePt t="19819" x="6096000" y="4603750"/>
          <p14:tracePt t="19836" x="6089650" y="4616450"/>
          <p14:tracePt t="19850" x="6096000" y="4622800"/>
          <p14:tracePt t="19850" x="6115050" y="4648200"/>
          <p14:tracePt t="19870" x="6134100" y="4654550"/>
          <p14:tracePt t="19870" x="6146800" y="4667250"/>
          <p14:tracePt t="19886" x="6165850" y="4686300"/>
          <p14:tracePt t="19886" x="6178550" y="4699000"/>
          <p14:tracePt t="19903" x="6197600" y="4711700"/>
          <p14:tracePt t="19903" x="6216650" y="4724400"/>
          <p14:tracePt t="19920" x="6229350" y="4730750"/>
          <p14:tracePt t="19920" x="6248400" y="4743450"/>
          <p14:tracePt t="19920" x="6261100" y="4756150"/>
          <p14:tracePt t="19938" x="6280150" y="4768850"/>
          <p14:tracePt t="19951" x="6292850" y="4775200"/>
          <p14:tracePt t="19951" x="6318250" y="4794250"/>
          <p14:tracePt t="19970" x="6330950" y="4800600"/>
          <p14:tracePt t="19970" x="6343650" y="4800600"/>
          <p14:tracePt t="19987" x="6350000" y="4806950"/>
          <p14:tracePt t="19987" x="6356350" y="4806950"/>
          <p14:tracePt t="19987" x="6362700" y="4800600"/>
          <p14:tracePt t="20006" x="6369050" y="4787900"/>
          <p14:tracePt t="20022" x="6362700" y="4781550"/>
          <p14:tracePt t="20022" x="6350000" y="4762500"/>
          <p14:tracePt t="20038" x="6330950" y="4737100"/>
          <p14:tracePt t="20038" x="6305550" y="4705350"/>
          <p14:tracePt t="20054" x="6273800" y="4673600"/>
          <p14:tracePt t="20054" x="6235700" y="4629150"/>
          <p14:tracePt t="20070" x="6191250" y="4578350"/>
          <p14:tracePt t="20070" x="6140450" y="4527550"/>
          <p14:tracePt t="20087" x="6089650" y="4470400"/>
          <p14:tracePt t="20087" x="6032500" y="4413250"/>
          <p14:tracePt t="20087" x="5975350" y="4356100"/>
          <p14:tracePt t="20106" x="5911850" y="4292600"/>
          <p14:tracePt t="20106" x="5854700" y="4229100"/>
          <p14:tracePt t="20120" x="5791200" y="4165600"/>
          <p14:tracePt t="20120" x="5734050" y="4095750"/>
          <p14:tracePt t="20137" x="5683250" y="4032250"/>
          <p14:tracePt t="20137" x="5638800" y="3962400"/>
          <p14:tracePt t="20154" x="5594350" y="3892550"/>
          <p14:tracePt t="20154" x="5537200" y="3752850"/>
          <p14:tracePt t="20171" x="5511800" y="3676650"/>
          <p14:tracePt t="20171" x="5492750" y="3600450"/>
          <p14:tracePt t="20187" x="5480050" y="3524250"/>
          <p14:tracePt t="20187" x="5473700" y="3448050"/>
          <p14:tracePt t="20203" x="5473700" y="3378200"/>
          <p14:tracePt t="20203" x="5480050" y="3308350"/>
          <p14:tracePt t="20221" x="5492750" y="3238500"/>
          <p14:tracePt t="20221" x="5530850" y="3124200"/>
          <p14:tracePt t="20238" x="5556250" y="3079750"/>
          <p14:tracePt t="20238" x="5581650" y="3041650"/>
          <p14:tracePt t="20254" x="5607050" y="3009900"/>
          <p14:tracePt t="20254" x="5632450" y="2990850"/>
          <p14:tracePt t="20271" x="5657850" y="2971800"/>
          <p14:tracePt t="20271" x="5676900" y="2959100"/>
          <p14:tracePt t="20288" x="5695950" y="2946400"/>
          <p14:tracePt t="20288" x="5708650" y="2946400"/>
          <p14:tracePt t="20288" x="5727700" y="2940050"/>
          <p14:tracePt t="20307" x="5740400" y="2940050"/>
          <p14:tracePt t="20319" x="5753100" y="2940050"/>
          <p14:tracePt t="20319" x="5772150" y="2946400"/>
          <p14:tracePt t="20338" x="5784850" y="2940050"/>
          <p14:tracePt t="20338" x="5797550" y="2946400"/>
          <p14:tracePt t="20355" x="5803900" y="2940050"/>
          <p14:tracePt t="20355" x="5816600" y="2946400"/>
          <p14:tracePt t="20371" x="5822950" y="2940050"/>
          <p14:tracePt t="20371" x="5829300" y="2940050"/>
          <p14:tracePt t="20371" x="5835650" y="2940050"/>
          <p14:tracePt t="20390" x="5842000" y="2940050"/>
          <p14:tracePt t="20403" x="5848350" y="2940050"/>
          <p14:tracePt t="20403" x="5854700" y="2940050"/>
          <p14:tracePt t="20422" x="5861050" y="2940050"/>
          <p14:tracePt t="20436" x="5867400" y="2933700"/>
          <p14:tracePt t="20453" x="5873750" y="2933700"/>
          <p14:tracePt t="20470" x="5880100" y="2933700"/>
          <p14:tracePt t="20470" x="5892800" y="2927350"/>
          <p14:tracePt t="20488" x="5899150" y="2927350"/>
          <p14:tracePt t="20503" x="5905500" y="2927350"/>
          <p14:tracePt t="20520" x="5911850" y="2927350"/>
          <p14:tracePt t="20520" x="5918200" y="2927350"/>
          <p14:tracePt t="20540" x="5924550" y="2927350"/>
          <p14:tracePt t="20561" x="5924550" y="2933700"/>
          <p14:tracePt t="20593" x="5918200" y="2933700"/>
          <p14:tracePt t="20613" x="5911850" y="2940050"/>
          <p14:tracePt t="20630" x="5905500" y="2940050"/>
          <p14:tracePt t="20653" x="5905500" y="2933700"/>
          <p14:tracePt t="20718" x="5905500" y="2940050"/>
          <p14:tracePt t="20765" x="5911850" y="2946400"/>
          <p14:tracePt t="20793" x="5918200" y="2940050"/>
          <p14:tracePt t="20845" x="5924550" y="2940050"/>
          <p14:tracePt t="20878" x="5924550" y="2933700"/>
          <p14:tracePt t="20974" x="5924550" y="2927350"/>
          <p14:tracePt t="21005" x="5924550" y="2921000"/>
          <p14:tracePt t="21042" x="5924550" y="2927350"/>
          <p14:tracePt t="21094" x="5930900" y="2933700"/>
          <p14:tracePt t="21205" x="5937250" y="2933700"/>
          <p14:tracePt t="21237" x="5943600" y="2933700"/>
          <p14:tracePt t="21258" x="5949950" y="2933700"/>
          <p14:tracePt t="21273" x="5949950" y="2927350"/>
          <p14:tracePt t="21289" x="5956300" y="2927350"/>
          <p14:tracePt t="21305" x="5969000" y="2927350"/>
          <p14:tracePt t="21318" x="5975350" y="2927350"/>
          <p14:tracePt t="21349" x="5981700" y="2927350"/>
          <p14:tracePt t="21369" x="5988050" y="2927350"/>
          <p14:tracePt t="21421" x="5994400" y="2927350"/>
          <p14:tracePt t="21430" x="5988050" y="2933700"/>
          <p14:tracePt t="21539" x="5994400" y="2933700"/>
          <p14:tracePt t="21582" x="6000750" y="2927350"/>
          <p14:tracePt t="21609" x="6000750" y="2921000"/>
          <p14:tracePt t="21702" x="5994400" y="2927350"/>
          <p14:tracePt t="21785" x="5988050" y="2933700"/>
          <p14:tracePt t="21805" x="5994400" y="2927350"/>
          <p14:tracePt t="21906" x="5994400" y="2933700"/>
          <p14:tracePt t="21957" x="6000750" y="2933700"/>
          <p14:tracePt t="22017" x="6007100" y="2933700"/>
          <p14:tracePt t="22037" x="6000750" y="2933700"/>
          <p14:tracePt t="22113" x="5994400" y="2940050"/>
          <p14:tracePt t="22130" x="5988050" y="2940050"/>
          <p14:tracePt t="22146" x="5981700" y="2940050"/>
          <p14:tracePt t="22157" x="5975350" y="2940050"/>
          <p14:tracePt t="22173" x="5969000" y="2940050"/>
          <p14:tracePt t="22182" x="5962650" y="2940050"/>
          <p14:tracePt t="22192" x="5956300" y="2940050"/>
          <p14:tracePt t="22192" x="5937250" y="2946400"/>
          <p14:tracePt t="22210" x="5924550" y="2952750"/>
          <p14:tracePt t="22210" x="5905500" y="2952750"/>
          <p14:tracePt t="22228" x="5886450" y="2959100"/>
          <p14:tracePt t="22228" x="5861050" y="2965450"/>
          <p14:tracePt t="22244" x="5835650" y="2971800"/>
          <p14:tracePt t="22244" x="5803900" y="2978150"/>
          <p14:tracePt t="22261" x="5772150" y="2984500"/>
          <p14:tracePt t="22261" x="5695950" y="2997200"/>
          <p14:tracePt t="22278" x="5651500" y="3009900"/>
          <p14:tracePt t="22278" x="5600700" y="3016250"/>
          <p14:tracePt t="22295" x="5543550" y="3028950"/>
          <p14:tracePt t="22295" x="5480050" y="3035300"/>
          <p14:tracePt t="22312" x="5410200" y="3048000"/>
          <p14:tracePt t="22312" x="5334000" y="3067050"/>
          <p14:tracePt t="22312" x="5251450" y="3079750"/>
          <p14:tracePt t="22330" x="5156200" y="3098800"/>
          <p14:tracePt t="22343" x="5060950" y="3111500"/>
          <p14:tracePt t="22343" x="4851400" y="3136900"/>
          <p14:tracePt t="22363" x="4737100" y="3155950"/>
          <p14:tracePt t="22363" x="4622800" y="3168650"/>
          <p14:tracePt t="22378" x="4508500" y="3175000"/>
          <p14:tracePt t="22378" x="4394200" y="3187700"/>
          <p14:tracePt t="22395" x="4286250" y="3194050"/>
          <p14:tracePt t="22395" x="4178300" y="3206750"/>
          <p14:tracePt t="22412" x="4064000" y="3213100"/>
          <p14:tracePt t="22412" x="3956050" y="3219450"/>
          <p14:tracePt t="22412" x="3848100" y="3225800"/>
          <p14:tracePt t="22431" x="3752850" y="3232150"/>
          <p14:tracePt t="22443" x="3657600" y="3244850"/>
          <p14:tracePt t="22443" x="3492500" y="3263900"/>
          <p14:tracePt t="22462" x="3416300" y="3276600"/>
          <p14:tracePt t="22462" x="3346450" y="3289300"/>
          <p14:tracePt t="22478" x="3282950" y="3302000"/>
          <p14:tracePt t="22478" x="3225800" y="3321050"/>
          <p14:tracePt t="22495" x="3168650" y="3340100"/>
          <p14:tracePt t="22495" x="3060700" y="3371850"/>
          <p14:tracePt t="22512" x="3003550" y="3390900"/>
          <p14:tracePt t="22512" x="2959100" y="3403600"/>
          <p14:tracePt t="22528" x="2914650" y="3416300"/>
          <p14:tracePt t="22528" x="2870200" y="3422650"/>
          <p14:tracePt t="22547" x="2832100" y="3429000"/>
          <p14:tracePt t="22547" x="2794000" y="3435350"/>
          <p14:tracePt t="22562" x="2762250" y="3441700"/>
          <p14:tracePt t="22562" x="2698750" y="3441700"/>
          <p14:tracePt t="22578" x="2673350" y="3441700"/>
          <p14:tracePt t="22578" x="2647950" y="3435350"/>
          <p14:tracePt t="22596" x="2628900" y="3435350"/>
          <p14:tracePt t="22596" x="2609850" y="3435350"/>
          <p14:tracePt t="22612" x="2590800" y="3429000"/>
          <p14:tracePt t="22612" x="2578100" y="3429000"/>
          <p14:tracePt t="22612" x="2571750" y="3422650"/>
          <p14:tracePt t="22631" x="2565400" y="3422650"/>
          <p14:tracePt t="22631" x="2559050" y="3422650"/>
          <p14:tracePt t="22647" x="2552700" y="3416300"/>
          <p14:tracePt t="22663" x="2546350" y="3409950"/>
          <p14:tracePt t="22663" x="2546350" y="3403600"/>
          <p14:tracePt t="22679" x="2546350" y="3390900"/>
          <p14:tracePt t="22679" x="2546350" y="3384550"/>
          <p14:tracePt t="22679" x="2546350" y="3365500"/>
          <p14:tracePt t="22698" x="2546350" y="3346450"/>
          <p14:tracePt t="22711" x="2546350" y="3327400"/>
          <p14:tracePt t="22711" x="2546350" y="3289300"/>
          <p14:tracePt t="22731" x="2546350" y="3270250"/>
          <p14:tracePt t="22731" x="2546350" y="3251200"/>
          <p14:tracePt t="22746" x="2546350" y="3238500"/>
          <p14:tracePt t="22746" x="2540000" y="3225800"/>
          <p14:tracePt t="22763" x="2540000" y="3213100"/>
          <p14:tracePt t="22763" x="2540000" y="3206750"/>
          <p14:tracePt t="22779" x="2533650" y="3200400"/>
          <p14:tracePt t="22794" x="2533650" y="3187700"/>
          <p14:tracePt t="22794" x="2527300" y="3181350"/>
          <p14:tracePt t="22813" x="2527300" y="3175000"/>
          <p14:tracePt t="22828" x="2520950" y="3168650"/>
          <p14:tracePt t="22845" x="2527300" y="3162300"/>
          <p14:tracePt t="22861" x="2527300" y="3155950"/>
          <p14:tracePt t="22878" x="2533650" y="3149600"/>
          <p14:tracePt t="22895" x="2533650" y="3136900"/>
          <p14:tracePt t="22912" x="2540000" y="3130550"/>
          <p14:tracePt t="22929" x="2546350" y="3124200"/>
          <p14:tracePt t="22961" x="2546350" y="3117850"/>
          <p14:tracePt t="22986" x="2546350" y="3111500"/>
          <p14:tracePt t="23014" x="2546350" y="3117850"/>
          <p14:tracePt t="23030" x="2546350" y="3124200"/>
          <p14:tracePt t="23050" x="2540000" y="3130550"/>
          <p14:tracePt t="23066" x="2533650" y="3136900"/>
          <p14:tracePt t="23098" x="2527300" y="3143250"/>
          <p14:tracePt t="23110" x="2520950" y="3143250"/>
          <p14:tracePt t="23126" x="2514600" y="3143250"/>
          <p14:tracePt t="23158" x="2508250" y="3143250"/>
          <p14:tracePt t="23170" x="2501900" y="3149600"/>
          <p14:tracePt t="23186" x="2489200" y="3155950"/>
          <p14:tracePt t="23202" x="2482850" y="3155950"/>
          <p14:tracePt t="23218" x="2476500" y="3162300"/>
          <p14:tracePt t="23230" x="2470150" y="3162300"/>
          <p14:tracePt t="23246" x="2463800" y="3162300"/>
          <p14:tracePt t="23322" x="2470150" y="3155950"/>
          <p14:tracePt t="23345" x="2470150" y="3149600"/>
          <p14:tracePt t="23366" x="2476500" y="3143250"/>
          <p14:tracePt t="23390" x="2482850" y="3143250"/>
          <p14:tracePt t="23426" x="2476500" y="3136900"/>
          <p14:tracePt t="23466" x="2470150" y="3136900"/>
          <p14:tracePt t="23494" x="2463800" y="3130550"/>
          <p14:tracePt t="23517" x="2457450" y="3136900"/>
          <p14:tracePt t="23554" x="2451100" y="3130550"/>
          <p14:tracePt t="23579" x="2444750" y="3130550"/>
          <p14:tracePt t="23734" x="2438400" y="3130550"/>
          <p14:tracePt t="23854" x="2432050" y="3130550"/>
          <p14:tracePt t="23938" x="2432050" y="3124200"/>
          <p14:tracePt t="24018" x="2425700" y="3124200"/>
          <p14:tracePt t="24086" x="2419350" y="3117850"/>
          <p14:tracePt t="24154" x="2413000" y="3124200"/>
          <p14:tracePt t="24250" x="2413000" y="3130550"/>
          <p14:tracePt t="24402" x="2406650" y="3130550"/>
          <p14:tracePt t="24426" x="2400300" y="3136900"/>
          <p14:tracePt t="24438" x="2393950" y="3143250"/>
          <p14:tracePt t="24454" x="2393950" y="3149600"/>
          <p14:tracePt t="24462" x="2387600" y="3155950"/>
          <p14:tracePt t="24471" x="2381250" y="3162300"/>
          <p14:tracePt t="24483" x="2374900" y="3175000"/>
          <p14:tracePt t="24483" x="2368550" y="3194050"/>
          <p14:tracePt t="24502" x="2362200" y="3213100"/>
          <p14:tracePt t="24502" x="2362200" y="3232150"/>
          <p14:tracePt t="24519" x="2355850" y="3257550"/>
          <p14:tracePt t="24519" x="2355850" y="3282950"/>
          <p14:tracePt t="24519" x="2355850" y="3314700"/>
          <p14:tracePt t="24539" x="2362200" y="3352800"/>
          <p14:tracePt t="24550" x="2368550" y="3397250"/>
          <p14:tracePt t="24550" x="2381250" y="3498850"/>
          <p14:tracePt t="24570" x="2393950" y="3556000"/>
          <p14:tracePt t="24570" x="2406650" y="3613150"/>
          <p14:tracePt t="24586" x="2425700" y="3676650"/>
          <p14:tracePt t="24586" x="2444750" y="3746500"/>
          <p14:tracePt t="24603" x="2463800" y="3810000"/>
          <p14:tracePt t="24603" x="2514600" y="3949700"/>
          <p14:tracePt t="24619" x="2540000" y="4019550"/>
          <p14:tracePt t="24619" x="2571750" y="4083050"/>
          <p14:tracePt t="24636" x="2597150" y="4152900"/>
          <p14:tracePt t="24636" x="2628900" y="4216400"/>
          <p14:tracePt t="24653" x="2660650" y="4273550"/>
          <p14:tracePt t="24653" x="2686050" y="4330700"/>
          <p14:tracePt t="24653" x="2711450" y="4381500"/>
          <p14:tracePt t="24671" x="2743200" y="4432300"/>
          <p14:tracePt t="24671" x="2768600" y="4470400"/>
          <p14:tracePt t="24687" x="2787650" y="4514850"/>
          <p14:tracePt t="24687" x="2813050" y="4546600"/>
          <p14:tracePt t="24704" x="2832100" y="4578350"/>
          <p14:tracePt t="24704" x="2851150" y="4610100"/>
          <p14:tracePt t="24719" x="2870200" y="4629150"/>
          <p14:tracePt t="24719" x="2882900" y="4654550"/>
          <p14:tracePt t="24719" x="2901950" y="4673600"/>
          <p14:tracePt t="24739" x="2914650" y="4686300"/>
          <p14:tracePt t="24751" x="2921000" y="4699000"/>
          <p14:tracePt t="24751" x="2940050" y="4730750"/>
          <p14:tracePt t="24771" x="2952750" y="4737100"/>
          <p14:tracePt t="24771" x="2959100" y="4749800"/>
          <p14:tracePt t="24787" x="2965450" y="4762500"/>
          <p14:tracePt t="24787" x="2971800" y="4775200"/>
          <p14:tracePt t="24804" x="2978150" y="4787900"/>
          <p14:tracePt t="24804" x="2984500" y="4794250"/>
          <p14:tracePt t="24820" x="2990850" y="4806950"/>
          <p14:tracePt t="24820" x="2990850" y="4813300"/>
          <p14:tracePt t="24820" x="2997200" y="4819650"/>
          <p14:tracePt t="24839" x="3003550" y="4826000"/>
          <p14:tracePt t="24858" x="3009900" y="4832350"/>
          <p14:tracePt t="24874" x="3009900" y="4838700"/>
          <p14:tracePt t="24890" x="3009900" y="4845050"/>
          <p14:tracePt t="24907" x="3009900" y="4851400"/>
          <p14:tracePt t="24918" x="3016250" y="4851400"/>
          <p14:tracePt t="24986" x="3022600" y="4864100"/>
          <p14:tracePt t="25018" x="3022600" y="4870450"/>
          <p14:tracePt t="25030" x="3022600" y="4876800"/>
          <p14:tracePt t="25046" x="3022600" y="4883150"/>
          <p14:tracePt t="25062" x="3022600" y="4889500"/>
          <p14:tracePt t="25078" x="3022600" y="4895850"/>
          <p14:tracePt t="25098" x="3022600" y="4902200"/>
          <p14:tracePt t="25122" x="3016250" y="4908550"/>
          <p14:tracePt t="25158" x="3009900" y="4914900"/>
          <p14:tracePt t="25331" x="3016250" y="4908550"/>
          <p14:tracePt t="25391" x="3009900" y="4908550"/>
          <p14:tracePt t="25750" x="3016250" y="4908550"/>
          <p14:tracePt t="25827" x="3009900" y="4902200"/>
          <p14:tracePt t="25910" x="3009900" y="4908550"/>
          <p14:tracePt t="26031" x="3003550" y="4914900"/>
          <p14:tracePt t="26059" x="2997200" y="4914900"/>
          <p14:tracePt t="26107" x="2997200" y="4921250"/>
          <p14:tracePt t="26170" x="2990850" y="4914900"/>
          <p14:tracePt t="26279" x="2984500" y="4914900"/>
          <p14:tracePt t="26306" x="2984500" y="4908550"/>
          <p14:tracePt t="26350" x="2990850" y="4902200"/>
          <p14:tracePt t="26375" x="2997200" y="4902200"/>
          <p14:tracePt t="26390" x="3003550" y="4895850"/>
          <p14:tracePt t="26406" x="3009900" y="4889500"/>
          <p14:tracePt t="26419" x="3016250" y="4883150"/>
          <p14:tracePt t="26435" x="3022600" y="4883150"/>
          <p14:tracePt t="26450" x="3016250" y="4883150"/>
          <p14:tracePt t="26526" x="3009900" y="4889500"/>
          <p14:tracePt t="26599" x="3003550" y="4889500"/>
          <p14:tracePt t="26623" x="2997200" y="4889500"/>
          <p14:tracePt t="26647" x="2990850" y="4883150"/>
          <p14:tracePt t="26659" x="2984500" y="4883150"/>
          <p14:tracePt t="26667" x="2978150" y="4876800"/>
          <p14:tracePt t="26675" x="2965450" y="4870450"/>
          <p14:tracePt t="26675" x="2959100" y="4870450"/>
          <p14:tracePt t="26693" x="2952750" y="4864100"/>
          <p14:tracePt t="26693" x="2952750" y="4857750"/>
          <p14:tracePt t="26693" x="2946400" y="4851400"/>
          <p14:tracePt t="26712" x="2946400" y="4845050"/>
          <p14:tracePt t="26725" x="2946400" y="4838700"/>
          <p14:tracePt t="26725" x="2965450" y="4826000"/>
          <p14:tracePt t="26744" x="2978150" y="4819650"/>
          <p14:tracePt t="26744" x="2997200" y="4813300"/>
          <p14:tracePt t="26760" x="3022600" y="4813300"/>
          <p14:tracePt t="26760" x="3048000" y="4813300"/>
          <p14:tracePt t="26776" x="3086100" y="4813300"/>
          <p14:tracePt t="26776" x="3124200" y="4819650"/>
          <p14:tracePt t="26776" x="3168650" y="4826000"/>
          <p14:tracePt t="26796" x="3206750" y="4832350"/>
          <p14:tracePt t="26808" x="3257550" y="4845050"/>
          <p14:tracePt t="26808" x="3352800" y="4864100"/>
          <p14:tracePt t="26827" x="3397250" y="4864100"/>
          <p14:tracePt t="26827" x="3448050" y="4870450"/>
          <p14:tracePt t="26844" x="3498850" y="4870450"/>
          <p14:tracePt t="26844" x="3549650" y="4870450"/>
          <p14:tracePt t="26861" x="3600450" y="4864100"/>
          <p14:tracePt t="26861" x="3651250" y="4857750"/>
          <p14:tracePt t="26861" x="3695700" y="4851400"/>
          <p14:tracePt t="26879" x="3746500" y="4845050"/>
          <p14:tracePt t="26879" x="3784600" y="4838700"/>
          <p14:tracePt t="26894" x="3829050" y="4832350"/>
          <p14:tracePt t="26894" x="3860800" y="4832350"/>
          <p14:tracePt t="26911" x="3898900" y="4832350"/>
          <p14:tracePt t="26911" x="3930650" y="4832350"/>
          <p14:tracePt t="26927" x="3962400" y="4838700"/>
          <p14:tracePt t="26927" x="3987800" y="4845050"/>
          <p14:tracePt t="26944" x="4019550" y="4851400"/>
          <p14:tracePt t="26944" x="4070350" y="4864100"/>
          <p14:tracePt t="26961" x="4095750" y="4870450"/>
          <p14:tracePt t="26961" x="4121150" y="4876800"/>
          <p14:tracePt t="26978" x="4140200" y="4883150"/>
          <p14:tracePt t="26978" x="4152900" y="4883150"/>
          <p14:tracePt t="26994" x="4171950" y="4883150"/>
          <p14:tracePt t="26994" x="4197350" y="4889500"/>
          <p14:tracePt t="27011" x="4203700" y="4883150"/>
          <p14:tracePt t="27011" x="4210050" y="4883150"/>
          <p14:tracePt t="27029" x="4216400" y="4883150"/>
          <p14:tracePt t="27029" x="4222750" y="4876800"/>
          <p14:tracePt t="27045" x="4229100" y="4876800"/>
          <p14:tracePt t="27045" x="4235450" y="4870450"/>
          <p14:tracePt t="27061" x="4235450" y="4864100"/>
          <p14:tracePt t="27061" x="4241800" y="4864100"/>
          <p14:tracePt t="27061" x="4248150" y="4857750"/>
          <p14:tracePt t="27081" x="4254500" y="4857750"/>
          <p14:tracePt t="27092" x="4260850" y="4851400"/>
          <p14:tracePt t="27092" x="4279900" y="4851400"/>
          <p14:tracePt t="27111" x="4286250" y="4845050"/>
          <p14:tracePt t="27111" x="4292600" y="4845050"/>
          <p14:tracePt t="27128" x="4298950" y="4845050"/>
          <p14:tracePt t="27128" x="4311650" y="4838700"/>
          <p14:tracePt t="27128" x="4318000" y="4838700"/>
          <p14:tracePt t="27147" x="4324350" y="4832350"/>
          <p14:tracePt t="27159" x="4337050" y="4832350"/>
          <p14:tracePt t="27159" x="4343400" y="4826000"/>
          <p14:tracePt t="27159" x="4349750" y="4826000"/>
          <p14:tracePt t="27180" x="4356100" y="4819650"/>
          <p14:tracePt t="27199" x="4356100" y="4826000"/>
          <p14:tracePt t="27239" x="4343400" y="4826000"/>
          <p14:tracePt t="27251" x="4337050" y="4826000"/>
          <p14:tracePt t="27260" x="4330700" y="4826000"/>
          <p14:tracePt t="27276" x="4324350" y="4832350"/>
          <p14:tracePt t="27276" x="4318000" y="4832350"/>
          <p14:tracePt t="27295" x="4311650" y="4832350"/>
          <p14:tracePt t="27295" x="4298950" y="4832350"/>
          <p14:tracePt t="27313" x="4292600" y="4832350"/>
          <p14:tracePt t="27313" x="4286250" y="4838700"/>
          <p14:tracePt t="27329" x="4279900" y="4838700"/>
          <p14:tracePt t="27329" x="4273550" y="4845050"/>
          <p14:tracePt t="27345" x="4260850" y="4845050"/>
          <p14:tracePt t="27345" x="4254500" y="4851400"/>
          <p14:tracePt t="27362" x="4241800" y="4857750"/>
          <p14:tracePt t="27362" x="4222750" y="4864100"/>
          <p14:tracePt t="27379" x="4210050" y="4870450"/>
          <p14:tracePt t="27379" x="4203700" y="4876800"/>
          <p14:tracePt t="27396" x="4191000" y="4876800"/>
          <p14:tracePt t="27396" x="4184650" y="4883150"/>
          <p14:tracePt t="27413" x="4171950" y="4889500"/>
          <p14:tracePt t="27413" x="4165600" y="4895850"/>
          <p14:tracePt t="27428" x="4152900" y="4895850"/>
          <p14:tracePt t="27428" x="4146550" y="4902200"/>
          <p14:tracePt t="27428" x="4140200" y="4902200"/>
          <p14:tracePt t="27448" x="4133850" y="4908550"/>
          <p14:tracePt t="27461" x="4127500" y="4908550"/>
          <p14:tracePt t="27461" x="4121150" y="4914900"/>
          <p14:tracePt t="27479" x="4114800" y="4914900"/>
          <p14:tracePt t="27494" x="4114800" y="4908550"/>
          <p14:tracePt t="27546" x="4121150" y="4902200"/>
          <p14:tracePt t="27566" x="4114800" y="4908550"/>
          <p14:tracePt t="27606" x="4108450" y="4908550"/>
          <p14:tracePt t="27618" x="4102100" y="4908550"/>
          <p14:tracePt t="27628" x="4095750" y="4914900"/>
          <p14:tracePt t="27645" x="4089400" y="4914900"/>
          <p14:tracePt t="27645" x="4083050" y="4921250"/>
          <p14:tracePt t="27663" x="4076700" y="4921250"/>
          <p14:tracePt t="27663" x="4064000" y="4927600"/>
          <p14:tracePt t="27680" x="4057650" y="4927600"/>
          <p14:tracePt t="27680" x="4051300" y="4933950"/>
          <p14:tracePt t="27696" x="4044950" y="4933950"/>
          <p14:tracePt t="27696" x="4038600" y="4933950"/>
          <p14:tracePt t="27713" x="4032250" y="4940300"/>
          <p14:tracePt t="27713" x="4025900" y="4940300"/>
          <p14:tracePt t="27713" x="4019550" y="4946650"/>
          <p14:tracePt t="27732" x="4013200" y="4953000"/>
          <p14:tracePt t="27747" x="4006850" y="4953000"/>
          <p14:tracePt t="27763" x="4000500" y="4959350"/>
          <p14:tracePt t="27779" x="3994150" y="4959350"/>
          <p14:tracePt t="27799" x="3987800" y="4953000"/>
          <p14:tracePt t="27847" x="3981450" y="4953000"/>
          <p14:tracePt t="27867" x="3975100" y="4953000"/>
          <p14:tracePt t="27891" x="3981450" y="4946650"/>
          <p14:tracePt t="28026" x="3987800" y="4940300"/>
          <p14:tracePt t="28047" x="3981450" y="4940300"/>
          <p14:tracePt t="28159" x="3987800" y="4940300"/>
          <p14:tracePt t="28251" x="3987800" y="4933950"/>
          <p14:tracePt t="28459" x="3994150" y="4933950"/>
          <p14:tracePt t="28499" x="3987800" y="4933950"/>
          <p14:tracePt t="28567" x="3981450" y="4940300"/>
          <p14:tracePt t="28587" x="3975100" y="4940300"/>
          <p14:tracePt t="28603" x="3968750" y="4940300"/>
          <p14:tracePt t="28619" x="3962400" y="4940300"/>
          <p14:tracePt t="28655" x="3956050" y="4946650"/>
          <p14:tracePt t="28687" x="3949700" y="4946650"/>
          <p14:tracePt t="28904" x="3943350" y="4946650"/>
          <p14:tracePt t="28927" x="3943350" y="4953000"/>
          <p14:tracePt t="28956" x="3937000" y="4959350"/>
          <p14:tracePt t="28979" x="3930650" y="4965700"/>
          <p14:tracePt t="28999" x="3924300" y="4972050"/>
          <p14:tracePt t="29023" x="3917950" y="4972050"/>
          <p14:tracePt t="29047" x="3917950" y="4965700"/>
          <p14:tracePt t="29111" x="3924300" y="4965700"/>
          <p14:tracePt t="29143" x="3917950" y="4965700"/>
          <p14:tracePt t="29339" x="3911600" y="4972050"/>
          <p14:tracePt t="29359" x="3905250" y="4972050"/>
          <p14:tracePt t="29383" x="3898900" y="4972050"/>
          <p14:tracePt t="29411" x="3905250" y="4972050"/>
          <p14:tracePt t="29519" x="3898900" y="4978400"/>
          <p14:tracePt t="29651" x="3892550" y="4978400"/>
          <p14:tracePt t="29779" x="3886200" y="4984750"/>
          <p14:tracePt t="29832" x="3886200" y="4978400"/>
          <p14:tracePt t="29863" x="3879850" y="4984750"/>
          <p14:tracePt t="29899" x="3879850" y="4978400"/>
          <p14:tracePt t="29976" x="3879850" y="4972050"/>
          <p14:tracePt t="30007" x="3879850" y="4965700"/>
          <p14:tracePt t="30035" x="3873500" y="4965700"/>
          <p14:tracePt t="30072" x="3867150" y="4959350"/>
          <p14:tracePt t="30111" x="3860800" y="4959350"/>
          <p14:tracePt t="30252" x="3860800" y="4953000"/>
          <p14:tracePt t="30291" x="3867150" y="4953000"/>
          <p14:tracePt t="30319" x="3867150" y="4946650"/>
          <p14:tracePt t="30360" x="3873500" y="4940300"/>
          <p14:tracePt t="30396" x="3867150" y="4946650"/>
          <p14:tracePt t="30471" x="3860800" y="4953000"/>
          <p14:tracePt t="30500" x="3867150" y="4946650"/>
          <p14:tracePt t="30787" x="3867150" y="4940300"/>
          <p14:tracePt t="30868" x="3873500" y="4940300"/>
          <p14:tracePt t="31003" x="3873500" y="4933950"/>
          <p14:tracePt t="31063" x="3879850" y="4933950"/>
          <p14:tracePt t="31199" x="3879850" y="4940300"/>
          <p14:tracePt t="31551" x="3873500" y="4940300"/>
          <p14:tracePt t="31595" x="3873500" y="4946650"/>
          <p14:tracePt t="31687" x="3873500" y="4953000"/>
          <p14:tracePt t="31911" x="3867150" y="4959350"/>
          <p14:tracePt t="32047" x="3867150" y="4965700"/>
          <p14:tracePt t="32075" x="3860800" y="4965700"/>
          <p14:tracePt t="32111" x="3854450" y="4972050"/>
          <p14:tracePt t="32279" x="3848100" y="4972050"/>
          <p14:tracePt t="32316" x="3841750" y="4978400"/>
          <p14:tracePt t="32352" x="3835400" y="4978400"/>
          <p14:tracePt t="32427" x="3829050" y="4984750"/>
          <p14:tracePt t="32472" x="3829050" y="4991100"/>
          <p14:tracePt t="32539" x="3822700" y="4997450"/>
          <p14:tracePt t="32712" x="3816350" y="4997450"/>
          <p14:tracePt t="32840" x="3810000" y="5003800"/>
          <p14:tracePt t="32879" x="3803650" y="5003800"/>
          <p14:tracePt t="32915" x="3803650" y="5010150"/>
          <p14:tracePt t="32939" x="3797300" y="5010150"/>
          <p14:tracePt t="32992" x="3797300" y="5016500"/>
          <p14:tracePt t="33044" x="3790950" y="5016500"/>
          <p14:tracePt t="33088" x="3784600" y="5016500"/>
          <p14:tracePt t="33248" x="3778250" y="5016500"/>
          <p14:tracePt t="33432" x="3778250" y="5022850"/>
          <p14:tracePt t="33552" x="3771900" y="5029200"/>
          <p14:tracePt t="33673" x="3765550" y="5029200"/>
          <p14:tracePt t="33720" x="3759200" y="5029200"/>
          <p14:tracePt t="34149" x="3752850" y="5035550"/>
          <p14:tracePt t="34192" x="3746500" y="5041900"/>
          <p14:tracePt t="34321" x="3740150" y="5048250"/>
          <p14:tracePt t="34349" x="3733800" y="5048250"/>
          <p14:tracePt t="34380" x="3727450" y="5054600"/>
          <p14:tracePt t="34733" x="3721100" y="5054600"/>
          <p14:tracePt t="34784" x="3714750" y="5054600"/>
          <p14:tracePt t="34836" x="3708400" y="5060950"/>
          <p14:tracePt t="34932" x="3702050" y="5060950"/>
          <p14:tracePt t="34989" x="3708400" y="5060950"/>
          <p14:tracePt t="35060" x="3708400" y="5054600"/>
          <p14:tracePt t="35145" x="3714750" y="5048250"/>
          <p14:tracePt t="35204" x="3714750" y="5041900"/>
          <p14:tracePt t="35228" x="3714750" y="5035550"/>
          <p14:tracePt t="35341" x="3714750" y="5029200"/>
          <p14:tracePt t="35385" x="3714750" y="5022850"/>
          <p14:tracePt t="35428" x="3714750" y="5016500"/>
          <p14:tracePt t="35481" x="3714750" y="5010150"/>
          <p14:tracePt t="35504" x="3714750" y="5003800"/>
          <p14:tracePt t="35540" x="3708400" y="5003800"/>
          <p14:tracePt t="35593" x="3708400" y="4997450"/>
          <p14:tracePt t="35625" x="3708400" y="4991100"/>
          <p14:tracePt t="35661" x="3708400" y="4984750"/>
          <p14:tracePt t="35713" x="3702050" y="4984750"/>
          <p14:tracePt t="35737" x="3702050" y="4978400"/>
          <p14:tracePt t="35753" x="3695700" y="4984750"/>
          <p14:tracePt t="35925" x="3695700" y="4991100"/>
          <p14:tracePt t="35969" x="3695700" y="4997450"/>
          <p14:tracePt t="36001" x="3689350" y="5003800"/>
          <p14:tracePt t="36020" x="3683000" y="5003800"/>
          <p14:tracePt t="36073" x="3676650" y="5010150"/>
          <p14:tracePt t="36097" x="3676650" y="5016500"/>
          <p14:tracePt t="36121" x="3670300" y="5016500"/>
          <p14:tracePt t="36165" x="3676650" y="5016500"/>
          <p14:tracePt t="36269" x="3683000" y="5016500"/>
          <p14:tracePt t="36285" x="3689350" y="5016500"/>
          <p14:tracePt t="36301" x="3695700" y="5016500"/>
          <p14:tracePt t="36313" x="3702050" y="5016500"/>
          <p14:tracePt t="36329" x="3708400" y="5016500"/>
          <p14:tracePt t="36353" x="3714750" y="5010150"/>
          <p14:tracePt t="36424" x="3714750" y="4997450"/>
          <p14:tracePt t="36449" x="3714750" y="4991100"/>
          <p14:tracePt t="36465" x="3714750" y="4984750"/>
          <p14:tracePt t="36481" x="3714750" y="4978400"/>
          <p14:tracePt t="36493" x="3708400" y="4972050"/>
          <p14:tracePt t="36509" x="3702050" y="4965700"/>
          <p14:tracePt t="36533" x="3695700" y="4965700"/>
          <p14:tracePt t="36545" x="3683000" y="4959350"/>
          <p14:tracePt t="36585" x="3683000" y="4965700"/>
          <p14:tracePt t="36605" x="3676650" y="4965700"/>
          <p14:tracePt t="36637" x="3670300" y="4972050"/>
          <p14:tracePt t="36681" x="3670300" y="4978400"/>
          <p14:tracePt t="36713" x="3663950" y="4978400"/>
          <p14:tracePt t="36741" x="3670300" y="4984750"/>
          <p14:tracePt t="36817" x="3676650" y="4984750"/>
          <p14:tracePt t="36853" x="3676650" y="4991100"/>
          <p14:tracePt t="36905" x="3670300" y="4984750"/>
          <p14:tracePt t="36937" x="3670300" y="4978400"/>
          <p14:tracePt t="36953" x="3670300" y="4972050"/>
          <p14:tracePt t="36961" x="3670300" y="4965700"/>
          <p14:tracePt t="36977" x="3670300" y="4953000"/>
          <p14:tracePt t="36977" x="3663950" y="4940300"/>
          <p14:tracePt t="36977" x="3657600" y="4927600"/>
          <p14:tracePt t="36998" x="3651250" y="4908550"/>
          <p14:tracePt t="37010" x="3651250" y="4883150"/>
          <p14:tracePt t="37010" x="3632200" y="4826000"/>
          <p14:tracePt t="37029" x="3619500" y="4787900"/>
          <p14:tracePt t="37029" x="3606800" y="4737100"/>
          <p14:tracePt t="37046" x="3594100" y="4679950"/>
          <p14:tracePt t="37046" x="3568700" y="4616450"/>
          <p14:tracePt t="37063" x="3549650" y="4540250"/>
          <p14:tracePt t="37063" x="3524250" y="4464050"/>
          <p14:tracePt t="37063" x="3498850" y="4368800"/>
          <p14:tracePt t="37082" x="3473450" y="4279900"/>
          <p14:tracePt t="37082" x="3448050" y="4178300"/>
          <p14:tracePt t="37096" x="3429000" y="4076700"/>
          <p14:tracePt t="37096" x="3409950" y="3975100"/>
          <p14:tracePt t="37112" x="3397250" y="3873500"/>
          <p14:tracePt t="37112" x="3384550" y="3765550"/>
          <p14:tracePt t="37390" x="4368800" y="1022350"/>
          <p14:tracePt t="37417" x="4368800" y="1016000"/>
          <p14:tracePt t="37425" x="4375150" y="996950"/>
          <p14:tracePt t="37433" x="4387850" y="977900"/>
          <p14:tracePt t="37445" x="4394200" y="952500"/>
          <p14:tracePt t="37445" x="4406900" y="927100"/>
          <p14:tracePt t="37445" x="4419600" y="901700"/>
          <p14:tracePt t="37467" x="4438650" y="876300"/>
          <p14:tracePt t="37467" x="4451350" y="850900"/>
          <p14:tracePt t="37481" x="4470400" y="825500"/>
          <p14:tracePt t="37481" x="4483100" y="812800"/>
          <p14:tracePt t="37497" x="4495800" y="800100"/>
          <p14:tracePt t="37497" x="4508500" y="787400"/>
          <p14:tracePt t="37514" x="4521200" y="781050"/>
          <p14:tracePt t="37514" x="4533900" y="781050"/>
          <p14:tracePt t="37531" x="4540250" y="774700"/>
          <p14:tracePt t="37531" x="4559300" y="768350"/>
          <p14:tracePt t="37549" x="4565650" y="768350"/>
          <p14:tracePt t="37549" x="4572000" y="768350"/>
          <p14:tracePt t="37565" x="4578350" y="768350"/>
          <p14:tracePt t="37565" x="4591050" y="768350"/>
          <p14:tracePt t="37581" x="4591050" y="774700"/>
          <p14:tracePt t="37581" x="4597400" y="781050"/>
          <p14:tracePt t="37598" x="4603750" y="787400"/>
          <p14:tracePt t="37598" x="4610100" y="793750"/>
          <p14:tracePt t="37614" x="4610100" y="800100"/>
          <p14:tracePt t="37614" x="4616450" y="800100"/>
          <p14:tracePt t="37631" x="4616450" y="806450"/>
          <p14:tracePt t="37646" x="4622800" y="812800"/>
          <p14:tracePt t="37663" x="4629150" y="819150"/>
          <p14:tracePt t="37680" x="4635500" y="819150"/>
          <p14:tracePt t="37697" x="4641850" y="825500"/>
          <p14:tracePt t="37713" x="4648200" y="825500"/>
          <p14:tracePt t="37730" x="4654550" y="831850"/>
          <p14:tracePt t="37747" x="4654550" y="838200"/>
          <p14:tracePt t="37747" x="4648200" y="844550"/>
          <p14:tracePt t="37766" x="4648200" y="850900"/>
          <p14:tracePt t="37785" x="4641850" y="850900"/>
          <p14:tracePt t="37810" x="4635500" y="857250"/>
          <p14:tracePt t="37837" x="4635500" y="863600"/>
          <p14:tracePt t="37885" x="4629150" y="857250"/>
          <p14:tracePt t="37905" x="4629150" y="863600"/>
          <p14:tracePt t="37966" x="4622800" y="857250"/>
          <p14:tracePt t="38017" x="4622800" y="850900"/>
          <p14:tracePt t="38033" x="4616450" y="850900"/>
          <p14:tracePt t="38041" x="4616450" y="844550"/>
          <p14:tracePt t="38058" x="4616450" y="838200"/>
          <p14:tracePt t="38073" x="4616450" y="831850"/>
          <p14:tracePt t="38094" x="4610100" y="831850"/>
          <p14:tracePt t="38197" x="4610100" y="838200"/>
          <p14:tracePt t="38245" x="4603750" y="838200"/>
          <p14:tracePt t="38313" x="4610100" y="838200"/>
          <p14:tracePt t="38365" x="4603750" y="838200"/>
          <p14:tracePt t="38453" x="4603750" y="844550"/>
          <p14:tracePt t="38486" x="4597400" y="850900"/>
          <p14:tracePt t="38529" x="4591050" y="844550"/>
          <p14:tracePt t="38641" x="4591050" y="838200"/>
          <p14:tracePt t="38793" x="4584700" y="838200"/>
          <p14:tracePt t="38837" x="4578350" y="844550"/>
          <p14:tracePt t="38865" x="4572000" y="844550"/>
          <p14:tracePt t="38958" x="4572000" y="850900"/>
          <p14:tracePt t="38973" x="4572000" y="844550"/>
          <p14:tracePt t="39009" x="4578350" y="838200"/>
          <p14:tracePt t="39062" x="4584700" y="831850"/>
          <p14:tracePt t="39153" x="4578350" y="831850"/>
          <p14:tracePt t="39206" x="4572000" y="831850"/>
          <p14:tracePt t="39233" x="4572000" y="838200"/>
          <p14:tracePt t="39258" x="4565650" y="844550"/>
          <p14:tracePt t="39278" x="4559300" y="844550"/>
          <p14:tracePt t="39301" x="4552950" y="850900"/>
          <p14:tracePt t="39334" x="4546600" y="850900"/>
          <p14:tracePt t="39354" x="4540250" y="850900"/>
          <p14:tracePt t="39370" x="4533900" y="857250"/>
          <p14:tracePt t="39385" x="4527550" y="863600"/>
          <p14:tracePt t="39413" x="4521200" y="869950"/>
          <p14:tracePt t="39421" x="4514850" y="876300"/>
          <p14:tracePt t="39465" x="4508500" y="882650"/>
          <p14:tracePt t="39489" x="4502150" y="889000"/>
          <p14:tracePt t="39513" x="4495800" y="895350"/>
          <p14:tracePt t="39525" x="4489450" y="901700"/>
          <p14:tracePt t="39543" x="4483100" y="908050"/>
          <p14:tracePt t="39558" x="4476750" y="920750"/>
          <p14:tracePt t="39574" x="4464050" y="920750"/>
          <p14:tracePt t="39586" x="4457700" y="927100"/>
          <p14:tracePt t="39603" x="4451350" y="927100"/>
          <p14:tracePt t="39603" x="4445000" y="933450"/>
          <p14:tracePt t="39621" x="4438650" y="946150"/>
          <p14:tracePt t="39621" x="4413250" y="965200"/>
          <p14:tracePt t="39639" x="4400550" y="977900"/>
          <p14:tracePt t="39639" x="4394200" y="996950"/>
          <p14:tracePt t="39655" x="4381500" y="1009650"/>
          <p14:tracePt t="39655" x="4362450" y="1041400"/>
          <p14:tracePt t="39672" x="4343400" y="1066800"/>
          <p14:tracePt t="39672" x="4324350" y="1098550"/>
          <p14:tracePt t="39688" x="4305300" y="1143000"/>
          <p14:tracePt t="39688" x="4254500" y="1244600"/>
          <p14:tracePt t="39708" x="4222750" y="1295400"/>
          <p14:tracePt t="39720" x="4197350" y="1352550"/>
          <p14:tracePt t="39790" x="4159250" y="1403350"/>
          <p14:tracePt t="39806" x="3022600" y="4514850"/>
          <p14:tracePt t="39938" x="3022600" y="4521200"/>
          <p14:tracePt t="39946" x="3016250" y="4533900"/>
          <p14:tracePt t="39954" x="3003550" y="4552950"/>
          <p14:tracePt t="39954" x="2997200" y="4578350"/>
          <p14:tracePt t="39954" x="2978150" y="4610100"/>
          <p14:tracePt t="39975" x="2965450" y="4641850"/>
          <p14:tracePt t="39987" x="2940050" y="4686300"/>
          <p14:tracePt t="39987" x="2895600" y="4762500"/>
          <p14:tracePt t="40008" x="2876550" y="4800600"/>
          <p14:tracePt t="40008" x="2857500" y="4832350"/>
          <p14:tracePt t="40023" x="2832100" y="4857750"/>
          <p14:tracePt t="40023" x="2819400" y="4883150"/>
          <p14:tracePt t="40023" x="2800350" y="4902200"/>
          <p14:tracePt t="40042" x="2781300" y="4921250"/>
          <p14:tracePt t="40054" x="2768600" y="4933950"/>
          <p14:tracePt t="40054" x="2743200" y="4965700"/>
          <p14:tracePt t="40073" x="2730500" y="4978400"/>
          <p14:tracePt t="40073" x="2717800" y="4991100"/>
          <p14:tracePt t="40090" x="2705100" y="4997450"/>
          <p14:tracePt t="40090" x="2698750" y="5010150"/>
          <p14:tracePt t="40107" x="2686050" y="5010150"/>
          <p14:tracePt t="40107" x="2673350" y="5016500"/>
          <p14:tracePt t="40123" x="2660650" y="5022850"/>
          <p14:tracePt t="40123" x="2641600" y="5022850"/>
          <p14:tracePt t="40140" x="2635250" y="5022850"/>
          <p14:tracePt t="40140" x="2622550" y="5022850"/>
          <p14:tracePt t="40157" x="2609850" y="5022850"/>
          <p14:tracePt t="40157" x="2597150" y="5029200"/>
          <p14:tracePt t="40173" x="2590800" y="5029200"/>
          <p14:tracePt t="40173" x="2565400" y="5029200"/>
          <p14:tracePt t="40190" x="2552700" y="5029200"/>
          <p14:tracePt t="40190" x="2540000" y="5035550"/>
          <p14:tracePt t="40207" x="2533650" y="5035550"/>
          <p14:tracePt t="40207" x="2520950" y="5035550"/>
          <p14:tracePt t="40224" x="2514600" y="5035550"/>
          <p14:tracePt t="40224" x="2501900" y="5041900"/>
          <p14:tracePt t="40240" x="2495550" y="5041900"/>
          <p14:tracePt t="40240" x="2489200" y="5041900"/>
          <p14:tracePt t="40240" x="2482850" y="5035550"/>
          <p14:tracePt t="40260" x="2476500" y="5035550"/>
          <p14:tracePt t="40272" x="2470150" y="5035550"/>
          <p14:tracePt t="40272" x="2463800" y="5029200"/>
          <p14:tracePt t="40291" x="2457450" y="5022850"/>
          <p14:tracePt t="40306" x="2451100" y="5016500"/>
          <p14:tracePt t="40322" x="2444750" y="5010150"/>
          <p14:tracePt t="40339" x="2438400" y="5003800"/>
          <p14:tracePt t="40339" x="2425700" y="4984750"/>
          <p14:tracePt t="40360" x="2413000" y="4978400"/>
          <p14:tracePt t="40360" x="2406650" y="4965700"/>
          <p14:tracePt t="40374" x="2393950" y="4953000"/>
          <p14:tracePt t="40374" x="2381250" y="4946650"/>
          <p14:tracePt t="40391" x="2368550" y="4933950"/>
          <p14:tracePt t="40391" x="2355850" y="4927600"/>
          <p14:tracePt t="40391" x="2336800" y="4921250"/>
          <p14:tracePt t="40411" x="2324100" y="4914900"/>
          <p14:tracePt t="40422" x="2311400" y="4908550"/>
          <p14:tracePt t="40422" x="2279650" y="4902200"/>
          <p14:tracePt t="40441" x="2266950" y="4895850"/>
          <p14:tracePt t="40441" x="2254250" y="4895850"/>
          <p14:tracePt t="40459" x="2241550" y="4895850"/>
          <p14:tracePt t="40459" x="2228850" y="4895850"/>
          <p14:tracePt t="40475" x="2216150" y="4895850"/>
          <p14:tracePt t="40475" x="2197100" y="4889500"/>
          <p14:tracePt t="40491" x="2184400" y="4889500"/>
          <p14:tracePt t="40491" x="2178050" y="4889500"/>
          <p14:tracePt t="40509" x="2171700" y="4895850"/>
          <p14:tracePt t="40523" x="2165350" y="4902200"/>
          <p14:tracePt t="40541" x="2159000" y="4908550"/>
          <p14:tracePt t="40557" x="2159000" y="4914900"/>
          <p14:tracePt t="40573" x="2152650" y="4921250"/>
          <p14:tracePt t="40590" x="2152650" y="4927600"/>
          <p14:tracePt t="40607" x="2159000" y="4927600"/>
          <p14:tracePt t="40627" x="2165350" y="4921250"/>
          <p14:tracePt t="40643" x="2171700" y="4921250"/>
          <p14:tracePt t="40643" x="2171700" y="4914900"/>
          <p14:tracePt t="40660" x="2184400" y="4908550"/>
          <p14:tracePt t="40660" x="2197100" y="4902200"/>
          <p14:tracePt t="40675" x="2203450" y="4902200"/>
          <p14:tracePt t="40675" x="2222500" y="4895850"/>
          <p14:tracePt t="40692" x="2241550" y="4889500"/>
          <p14:tracePt t="40692" x="2266950" y="4889500"/>
          <p14:tracePt t="40692" x="2292350" y="4889500"/>
          <p14:tracePt t="40712" x="2324100" y="4889500"/>
          <p14:tracePt t="40723" x="2362200" y="4895850"/>
          <p14:tracePt t="40723" x="2444750" y="4902200"/>
          <p14:tracePt t="40742" x="2489200" y="4902200"/>
          <p14:tracePt t="40742" x="2540000" y="4902200"/>
          <p14:tracePt t="40759" x="2590800" y="4902200"/>
          <p14:tracePt t="40759" x="2641600" y="4902200"/>
          <p14:tracePt t="40776" x="2692400" y="4895850"/>
          <p14:tracePt t="40776" x="2800350" y="4889500"/>
          <p14:tracePt t="40792" x="2851150" y="4883150"/>
          <p14:tracePt t="40792" x="2901950" y="4876800"/>
          <p14:tracePt t="40809" x="2946400" y="4870450"/>
          <p14:tracePt t="40809" x="2984500" y="4864100"/>
          <p14:tracePt t="40825" x="3022600" y="4864100"/>
          <p14:tracePt t="40825" x="3054350" y="4857750"/>
          <p14:tracePt t="40842" x="3086100" y="4851400"/>
          <p14:tracePt t="40842" x="3136900" y="4845050"/>
          <p14:tracePt t="40859" x="3155950" y="4838700"/>
          <p14:tracePt t="40859" x="3175000" y="4838700"/>
          <p14:tracePt t="40876" x="3194050" y="4832350"/>
          <p14:tracePt t="40876" x="3206750" y="4832350"/>
          <p14:tracePt t="40893" x="3219450" y="4826000"/>
          <p14:tracePt t="40893" x="3225800" y="4826000"/>
          <p14:tracePt t="40893" x="3232150" y="4826000"/>
          <p14:tracePt t="40912" x="3238500" y="4819650"/>
          <p14:tracePt t="40925" x="3244850" y="4819650"/>
          <p14:tracePt t="40941" x="3244850" y="4813300"/>
          <p14:tracePt t="40966" x="3232150" y="4813300"/>
          <p14:tracePt t="41026" x="3225800" y="4813300"/>
          <p14:tracePt t="41038" x="3219450" y="4813300"/>
          <p14:tracePt t="41054" x="3213100" y="4813300"/>
          <p14:tracePt t="41070" x="3213100" y="4806950"/>
          <p14:tracePt t="41090" x="3213100" y="4800600"/>
          <p14:tracePt t="41106" x="3219450" y="4794250"/>
          <p14:tracePt t="41122" x="3219450" y="4787900"/>
          <p14:tracePt t="41138" x="3225800" y="4781550"/>
          <p14:tracePt t="41150" x="3232150" y="4775200"/>
          <p14:tracePt t="41166" x="3232150" y="4768850"/>
          <p14:tracePt t="41182" x="3238500" y="4762500"/>
          <p14:tracePt t="41206" x="3232150" y="4768850"/>
          <p14:tracePt t="41294" x="3238500" y="4768850"/>
          <p14:tracePt t="41362" x="3244850" y="4768850"/>
          <p14:tracePt t="41386" x="3251200" y="4762500"/>
          <p14:tracePt t="41407" x="3257550" y="4756150"/>
          <p14:tracePt t="41482" x="3257550" y="4762500"/>
          <p14:tracePt t="41518" x="3257550" y="4768850"/>
          <p14:tracePt t="41534" x="3251200" y="4775200"/>
          <p14:tracePt t="41558" x="3244850" y="4781550"/>
          <p14:tracePt t="41570" x="3238500" y="4787900"/>
          <p14:tracePt t="41610" x="3232150" y="4794250"/>
          <p14:tracePt t="41630" x="3238500" y="4794250"/>
          <p14:tracePt t="41690" x="3244850" y="4794250"/>
          <p14:tracePt t="41714" x="3251200" y="4800600"/>
          <p14:tracePt t="41826" x="3251200" y="4806950"/>
          <p14:tracePt t="41954" x="3244850" y="4813300"/>
          <p14:tracePt t="42030" x="3238500" y="4813300"/>
          <p14:tracePt t="42050" x="3232150" y="4819650"/>
          <p14:tracePt t="42066" x="3219450" y="4826000"/>
          <p14:tracePt t="42098" x="3213100" y="4832350"/>
          <p14:tracePt t="42110" x="3206750" y="4832350"/>
          <p14:tracePt t="42126" x="3200400" y="4838700"/>
          <p14:tracePt t="42142" x="3194050" y="4845050"/>
          <p14:tracePt t="42159" x="3187700" y="4851400"/>
          <p14:tracePt t="42186" x="3181350" y="4851400"/>
          <p14:tracePt t="42202" x="3175000" y="4857750"/>
          <p14:tracePt t="42219" x="3168650" y="4857750"/>
          <p14:tracePt t="42238" x="3162300" y="4864100"/>
          <p14:tracePt t="42278" x="3168650" y="4857750"/>
          <p14:tracePt t="42366" x="3175000" y="4857750"/>
          <p14:tracePt t="42390" x="3181350" y="4851400"/>
          <p14:tracePt t="42418" x="3187700" y="4851400"/>
          <p14:tracePt t="42470" x="3181350" y="4851400"/>
          <p14:tracePt t="42630" x="3175000" y="4857750"/>
          <p14:tracePt t="42698" x="3168650" y="4857750"/>
          <p14:tracePt t="42726" x="3168650" y="4864100"/>
          <p14:tracePt t="42750" x="3162300" y="4870450"/>
          <p14:tracePt t="42778" x="3162300" y="4864100"/>
          <p14:tracePt t="42855" x="3162300" y="4870450"/>
          <p14:tracePt t="42891" x="3155950" y="4864100"/>
          <p14:tracePt t="43026" x="3149600" y="4870450"/>
          <p14:tracePt t="43086" x="3149600" y="4864100"/>
          <p14:tracePt t="43259" x="3143250" y="4857750"/>
          <p14:tracePt t="43335" x="3136900" y="4857750"/>
          <p14:tracePt t="43378" x="3130550" y="4857750"/>
          <p14:tracePt t="43487" x="3130550" y="4870450"/>
          <p14:tracePt t="43515" x="3124200" y="4870450"/>
          <p14:tracePt t="43530" x="3124200" y="4876800"/>
          <p14:tracePt t="43599" x="3124200" y="4883150"/>
          <p14:tracePt t="43619" x="3117850" y="4889500"/>
          <p14:tracePt t="43650" x="3124200" y="4889500"/>
          <p14:tracePt t="43778" x="3130550" y="4883150"/>
          <p14:tracePt t="43823" x="3130550" y="4889500"/>
          <p14:tracePt t="43875" x="3124200" y="4889500"/>
          <p14:tracePt t="43911" x="3130550" y="4883150"/>
          <p14:tracePt t="44010" x="3124200" y="4883150"/>
          <p14:tracePt t="44175" x="3124200" y="4876800"/>
          <p14:tracePt t="44595" x="3124200" y="4883150"/>
          <p14:tracePt t="44647" x="3124200" y="4876800"/>
          <p14:tracePt t="44715" x="3117850" y="4883150"/>
          <p14:tracePt t="44751" x="3117850" y="4876800"/>
          <p14:tracePt t="44843" x="3124200" y="4883150"/>
          <p14:tracePt t="44903" x="3117850" y="4883150"/>
          <p14:tracePt t="44939" x="3111500" y="4889500"/>
          <p14:tracePt t="44970" x="3105150" y="4895850"/>
          <p14:tracePt t="44999" x="3098800" y="4895850"/>
          <p14:tracePt t="45059" x="3105150" y="4895850"/>
          <p14:tracePt t="45151" x="3105150" y="4889500"/>
          <p14:tracePt t="45279" x="3098800" y="4895850"/>
          <p14:tracePt t="45435" x="3092450" y="4895850"/>
          <p14:tracePt t="45487" x="3086100" y="4895850"/>
          <p14:tracePt t="45511" x="3079750" y="4895850"/>
          <p14:tracePt t="45779" x="3073400" y="4902200"/>
          <p14:tracePt t="45803" x="3067050" y="4902200"/>
          <p14:tracePt t="45839" x="3060700" y="4908550"/>
          <p14:tracePt t="45855" x="3054350" y="4908550"/>
          <p14:tracePt t="45871" x="3048000" y="4914900"/>
          <p14:tracePt t="45883" x="3041650" y="4914900"/>
          <p14:tracePt t="45915" x="3041650" y="4921250"/>
          <p14:tracePt t="45931" x="3035300" y="4921250"/>
          <p14:tracePt t="45967" x="3028950" y="4921250"/>
          <p14:tracePt t="46027" x="3035300" y="4927600"/>
          <p14:tracePt t="46111" x="3041650" y="4927600"/>
          <p14:tracePt t="46171" x="3048000" y="4933950"/>
          <p14:tracePt t="46191" x="3054350" y="4940300"/>
          <p14:tracePt t="46207" x="3054350" y="4946650"/>
          <p14:tracePt t="46223" x="3060700" y="4946650"/>
          <p14:tracePt t="46243" x="3067050" y="4946650"/>
          <p14:tracePt t="46303" x="3067050" y="4953000"/>
          <p14:tracePt t="46359" x="3067050" y="4946650"/>
          <p14:tracePt t="46403" x="3067050" y="4953000"/>
          <p14:tracePt t="46491" x="3060700" y="4953000"/>
          <p14:tracePt t="46543" x="3060700" y="4946650"/>
          <p14:tracePt t="46599" x="3054350" y="4953000"/>
          <p14:tracePt t="46679" x="3054350" y="4959350"/>
          <p14:tracePt t="46695" x="3054350" y="4965700"/>
          <p14:tracePt t="46723" x="3054350" y="4959350"/>
          <p14:tracePt t="46763" x="3060700" y="4965700"/>
          <p14:tracePt t="46808" x="3054350" y="4972050"/>
          <p14:tracePt t="46839" x="3054350" y="4978400"/>
          <p14:tracePt t="46875" x="3054350" y="4984750"/>
          <p14:tracePt t="46971" x="3054350" y="4978400"/>
          <p14:tracePt t="47039" x="3048000" y="4984750"/>
          <p14:tracePt t="47115" x="3048000" y="4991100"/>
          <p14:tracePt t="47132" x="3048000" y="4984750"/>
          <p14:tracePt t="47176" x="3048000" y="4978400"/>
          <p14:tracePt t="47191" x="3048000" y="4984750"/>
          <p14:tracePt t="47228" x="3041650" y="4978400"/>
          <p14:tracePt t="47287" x="3041650" y="4972050"/>
          <p14:tracePt t="47319" x="3048000" y="4972050"/>
          <p14:tracePt t="47356" x="3048000" y="4978400"/>
          <p14:tracePt t="47379" x="3048000" y="4984750"/>
          <p14:tracePt t="47399" x="3041650" y="4984750"/>
          <p14:tracePt t="47423" x="3035300" y="4984750"/>
          <p14:tracePt t="47460" x="3035300" y="4978400"/>
          <p14:tracePt t="47491" x="3035300" y="4991100"/>
          <p14:tracePt t="47527" x="3028950" y="4997450"/>
          <p14:tracePt t="47552" x="3022600" y="5003800"/>
          <p14:tracePt t="47579" x="3022600" y="4991100"/>
          <p14:tracePt t="47619" x="3022600" y="4984750"/>
          <p14:tracePt t="47647" x="3028950" y="4978400"/>
          <p14:tracePt t="47680" x="3028950" y="4984750"/>
          <p14:tracePt t="47851" x="3022600" y="4978400"/>
          <p14:tracePt t="47887" x="3022600" y="4984750"/>
          <p14:tracePt t="47947" x="3022600" y="4991100"/>
          <p14:tracePt t="47971" x="3022600" y="4997450"/>
          <p14:tracePt t="48000" x="3016250" y="4997450"/>
          <p14:tracePt t="48023" x="3009900" y="4997450"/>
          <p14:tracePt t="48075" x="3009900" y="4991100"/>
          <p14:tracePt t="48092" x="3016250" y="4991100"/>
          <p14:tracePt t="48136" x="3022600" y="4991100"/>
          <p14:tracePt t="48152" x="3028950" y="4984750"/>
          <p14:tracePt t="48163" x="3035300" y="4984750"/>
          <p14:tracePt t="48180" x="3041650" y="4978400"/>
          <p14:tracePt t="48195" x="3048000" y="4972050"/>
          <p14:tracePt t="48204" x="3048000" y="4965700"/>
          <p14:tracePt t="48216" x="3054350" y="4965700"/>
          <p14:tracePt t="48216" x="3054350" y="4959350"/>
          <p14:tracePt t="48235" x="3060700" y="4953000"/>
          <p14:tracePt t="48250" x="3067050" y="4953000"/>
          <p14:tracePt t="48266" x="3073400" y="4953000"/>
          <p14:tracePt t="48283" x="3079750" y="4946650"/>
          <p14:tracePt t="48300" x="3079750" y="4933950"/>
          <p14:tracePt t="48317" x="3073400" y="4940300"/>
          <p14:tracePt t="48348" x="3067050" y="4940300"/>
          <p14:tracePt t="48376" x="3060700" y="4946650"/>
          <p14:tracePt t="48460" x="3054350" y="4946650"/>
          <p14:tracePt t="48480" x="3048000" y="4946650"/>
          <p14:tracePt t="48496" x="3041650" y="4959350"/>
          <p14:tracePt t="48520" x="3035300" y="4959350"/>
          <p14:tracePt t="48692" x="3035300" y="4965700"/>
          <p14:tracePt t="49221" x="2971800" y="5092700"/>
          <p14:tracePt t="49244" x="2965450" y="5092700"/>
          <p14:tracePt t="49260" x="2959100" y="5092700"/>
          <p14:tracePt t="49276" x="2952750" y="5086350"/>
          <p14:tracePt t="49288" x="2946400" y="5086350"/>
          <p14:tracePt t="49304" x="2946400" y="5092700"/>
          <p14:tracePt t="49364" x="2946400" y="5086350"/>
          <p14:tracePt t="49396" x="2952750" y="5086350"/>
          <p14:tracePt t="49448" x="2952750" y="5080000"/>
          <p14:tracePt t="49492" x="2959100" y="5080000"/>
          <p14:tracePt t="49519" x="2952750" y="5086350"/>
          <p14:tracePt t="49544" x="2946400" y="5086350"/>
          <p14:tracePt t="49588" x="2940050" y="5086350"/>
          <p14:tracePt t="49636" x="2940050" y="5080000"/>
          <p14:tracePt t="49687" x="2946400" y="5073650"/>
          <p14:tracePt t="49708" x="2946400" y="5067300"/>
          <p14:tracePt t="49724" x="2952750" y="5067300"/>
          <p14:tracePt t="49756" x="2952750" y="5073650"/>
          <p14:tracePt t="49768" x="2952750" y="5080000"/>
          <p14:tracePt t="49800" x="2952750" y="5086350"/>
          <p14:tracePt t="49816" x="2946400" y="5092700"/>
          <p14:tracePt t="49844" x="2946400" y="5086350"/>
          <p14:tracePt t="49880" x="2946400" y="5080000"/>
          <p14:tracePt t="49896" x="2940050" y="5080000"/>
          <p14:tracePt t="49928" x="2946400" y="5080000"/>
          <p14:tracePt t="49948" x="2952750" y="5086350"/>
          <p14:tracePt t="49988" x="2959100" y="5086350"/>
          <p14:tracePt t="50032" x="2952750" y="5080000"/>
          <p14:tracePt t="50092" x="2946400" y="5080000"/>
          <p14:tracePt t="50144" x="2952750" y="5086350"/>
          <p14:tracePt t="50168" x="2959100" y="5080000"/>
          <p14:tracePt t="50204" x="2959100" y="5073650"/>
          <p14:tracePt t="50228" x="2965450" y="5080000"/>
          <p14:tracePt t="50272" x="2959100" y="5080000"/>
          <p14:tracePt t="50400" x="2959100" y="5086350"/>
          <p14:tracePt t="50420" x="2959100" y="5092700"/>
          <p14:tracePt t="50468" x="2959100" y="5086350"/>
          <p14:tracePt t="50504" x="2965450" y="5080000"/>
          <p14:tracePt t="50520" x="2971800" y="5080000"/>
          <p14:tracePt t="50564" x="2965450" y="5086350"/>
          <p14:tracePt t="50588" x="2971800" y="5080000"/>
          <p14:tracePt t="50768" x="2965450" y="5086350"/>
          <p14:tracePt t="50864" x="2965450" y="5080000"/>
          <p14:tracePt t="50908" x="2965450" y="5073650"/>
          <p14:tracePt t="50948" x="2965450" y="5080000"/>
          <p14:tracePt t="51008" x="2971800" y="5080000"/>
          <p14:tracePt t="51080" x="2978150" y="5073650"/>
          <p14:tracePt t="51104" x="2978150" y="5067300"/>
          <p14:tracePt t="51129" x="2971800" y="5073650"/>
          <p14:tracePt t="51180" x="2965450" y="5080000"/>
          <p14:tracePt t="51440" x="2971800" y="5080000"/>
          <p14:tracePt t="51616" x="2965450" y="5086350"/>
          <p14:tracePt t="51668" x="2959100" y="5086350"/>
          <p14:tracePt t="51856" x="2965450" y="5080000"/>
          <p14:tracePt t="51928" x="2959100" y="5080000"/>
          <p14:tracePt t="51976" x="2965450" y="5073650"/>
          <p14:tracePt t="52140" x="2971800" y="5067300"/>
          <p14:tracePt t="52161" x="2978150" y="5067300"/>
          <p14:tracePt t="52185" x="2971800" y="5067300"/>
          <p14:tracePt t="52237" x="2965450" y="5067300"/>
          <p14:tracePt t="52261" x="2965450" y="5073650"/>
          <p14:tracePt t="52280" x="2959100" y="5067300"/>
          <p14:tracePt t="52401" x="2959100" y="5060950"/>
          <p14:tracePt t="52521" x="2959100" y="5067300"/>
          <p14:tracePt t="52569" x="2959100" y="5073650"/>
          <p14:tracePt t="52605" x="2952750" y="5073650"/>
          <p14:tracePt t="52649" x="2946400" y="5073650"/>
          <p14:tracePt t="52680" x="2940050" y="5080000"/>
          <p14:tracePt t="52717" x="2940050" y="5073650"/>
          <p14:tracePt t="52777" x="2946400" y="5067300"/>
          <p14:tracePt t="52821" x="2946400" y="5073650"/>
          <p14:tracePt t="52897" x="2940050" y="5067300"/>
          <p14:tracePt t="52921" x="2933700" y="5067300"/>
          <p14:tracePt t="52964" x="2933700" y="5073650"/>
          <p14:tracePt t="52981" x="2933700" y="5080000"/>
          <p14:tracePt t="53048" x="2940050" y="5080000"/>
          <p14:tracePt t="53145" x="2940050" y="5073650"/>
          <p14:tracePt t="53325" x="2940050" y="5080000"/>
          <p14:tracePt t="53469" x="2946400" y="5080000"/>
          <p14:tracePt t="53513" x="2946400" y="5073650"/>
          <p14:tracePt t="53536" x="2946400" y="5080000"/>
          <p14:tracePt t="53573" x="2946400" y="5086350"/>
          <p14:tracePt t="53589" x="2946400" y="5092700"/>
          <p14:tracePt t="53633" x="2952750" y="5092700"/>
          <p14:tracePt t="53661" x="2952750" y="5086350"/>
          <p14:tracePt t="53797" x="2946400" y="5086350"/>
          <p14:tracePt t="53917" x="2946400" y="5080000"/>
          <p14:tracePt t="53941" x="2946400" y="5086350"/>
          <p14:tracePt t="53957" x="2946400" y="5092700"/>
          <p14:tracePt t="54069" x="2940050" y="5092700"/>
          <p14:tracePt t="54113" x="2940050" y="5086350"/>
          <p14:tracePt t="54225" x="2940050" y="5080000"/>
          <p14:tracePt t="54309" x="2940050" y="5086350"/>
          <p14:tracePt t="54353" x="2940050" y="5080000"/>
          <p14:tracePt t="54405" x="2933700" y="5086350"/>
          <p14:tracePt t="54441" x="2927350" y="5086350"/>
          <p14:tracePt t="54473" x="2927350" y="5092700"/>
          <p14:tracePt t="54500" x="2921000" y="5092700"/>
          <p14:tracePt t="54525" x="2914650" y="5099050"/>
          <p14:tracePt t="54549" x="2908300" y="5099050"/>
          <p14:tracePt t="54561" x="2908300" y="5105400"/>
          <p14:tracePt t="54585" x="2901950" y="5105400"/>
          <p14:tracePt t="54609" x="2895600" y="5111750"/>
          <p14:tracePt t="54637" x="2901950" y="5111750"/>
          <p14:tracePt t="54765" x="2901950" y="5105400"/>
          <p14:tracePt t="54781" x="2908300" y="5105400"/>
          <p14:tracePt t="54869" x="2914650" y="5099050"/>
          <p14:tracePt t="55021" x="2908300" y="5092700"/>
          <p14:tracePt t="55161" x="2914650" y="5086350"/>
          <p14:tracePt t="55217" x="2921000" y="5086350"/>
          <p14:tracePt t="55253" x="2914650" y="5086350"/>
          <p14:tracePt t="55357" x="2914650" y="5080000"/>
          <p14:tracePt t="55397" x="2921000" y="5073650"/>
          <p14:tracePt t="55417" x="2914650" y="5067300"/>
          <p14:tracePt t="55441" x="2921000" y="5067300"/>
          <p14:tracePt t="55501" x="2927350" y="5060950"/>
          <p14:tracePt t="55517" x="2927350" y="5067300"/>
          <p14:tracePt t="64275" x="3251200" y="5219700"/>
          <p14:tracePt t="64805" x="3244850" y="52260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normAutofit/>
          </a:bodyPr>
          <a:lstStyle/>
          <a:p>
            <a:r>
              <a:rPr lang="ja-JP" altLang="en-US"/>
              <a:t>単回帰分析では誤った結論の出る場合</a:t>
            </a:r>
          </a:p>
        </p:txBody>
      </p:sp>
      <p:sp>
        <p:nvSpPr>
          <p:cNvPr id="400387" name="Rectangle 3"/>
          <p:cNvSpPr>
            <a:spLocks noChangeArrowheads="1"/>
          </p:cNvSpPr>
          <p:nvPr/>
        </p:nvSpPr>
        <p:spPr bwMode="auto">
          <a:xfrm>
            <a:off x="1905000" y="1524000"/>
            <a:ext cx="4792663" cy="457200"/>
          </a:xfrm>
          <a:prstGeom prst="rect">
            <a:avLst/>
          </a:prstGeom>
          <a:noFill/>
          <a:ln w="38100">
            <a:noFill/>
            <a:miter lim="800000"/>
            <a:headEnd/>
            <a:tailEnd/>
          </a:ln>
          <a:effectLst/>
        </p:spPr>
        <p:txBody>
          <a:bodyPr wrap="none">
            <a:spAutoFit/>
          </a:bodyPr>
          <a:lstStyle/>
          <a:p>
            <a:r>
              <a:rPr lang="ja-JP" altLang="en-US"/>
              <a:t>もし気温が高いとどうなるだろうか？</a:t>
            </a:r>
          </a:p>
        </p:txBody>
      </p:sp>
      <p:sp>
        <p:nvSpPr>
          <p:cNvPr id="400388" name="Oval 4"/>
          <p:cNvSpPr>
            <a:spLocks noChangeArrowheads="1"/>
          </p:cNvSpPr>
          <p:nvPr/>
        </p:nvSpPr>
        <p:spPr bwMode="auto">
          <a:xfrm>
            <a:off x="3200400" y="2057400"/>
            <a:ext cx="2667000" cy="1143000"/>
          </a:xfrm>
          <a:prstGeom prst="ellipse">
            <a:avLst/>
          </a:prstGeom>
          <a:solidFill>
            <a:srgbClr val="00CCFF"/>
          </a:solidFill>
          <a:ln w="38100">
            <a:solidFill>
              <a:srgbClr val="00CCFF"/>
            </a:solidFill>
            <a:round/>
            <a:headEnd/>
            <a:tailEnd/>
          </a:ln>
          <a:effectLst/>
        </p:spPr>
        <p:txBody>
          <a:bodyPr wrap="none" anchor="ctr">
            <a:spAutoFit/>
          </a:bodyPr>
          <a:lstStyle/>
          <a:p>
            <a:endParaRPr lang="ja-JP" altLang="en-US"/>
          </a:p>
        </p:txBody>
      </p:sp>
      <p:sp>
        <p:nvSpPr>
          <p:cNvPr id="400389" name="Oval 5"/>
          <p:cNvSpPr>
            <a:spLocks noChangeArrowheads="1"/>
          </p:cNvSpPr>
          <p:nvPr/>
        </p:nvSpPr>
        <p:spPr bwMode="auto">
          <a:xfrm>
            <a:off x="838200" y="4876800"/>
            <a:ext cx="2667000" cy="1143000"/>
          </a:xfrm>
          <a:prstGeom prst="ellipse">
            <a:avLst/>
          </a:prstGeom>
          <a:solidFill>
            <a:srgbClr val="00CCFF"/>
          </a:solidFill>
          <a:ln w="38100">
            <a:solidFill>
              <a:srgbClr val="00CCFF"/>
            </a:solidFill>
            <a:round/>
            <a:headEnd/>
            <a:tailEnd/>
          </a:ln>
          <a:effectLst/>
        </p:spPr>
        <p:txBody>
          <a:bodyPr wrap="none" anchor="ctr">
            <a:spAutoFit/>
          </a:bodyPr>
          <a:lstStyle/>
          <a:p>
            <a:endParaRPr lang="ja-JP" altLang="en-US"/>
          </a:p>
        </p:txBody>
      </p:sp>
      <p:sp>
        <p:nvSpPr>
          <p:cNvPr id="400390" name="Rectangle 6"/>
          <p:cNvSpPr>
            <a:spLocks noChangeArrowheads="1"/>
          </p:cNvSpPr>
          <p:nvPr/>
        </p:nvSpPr>
        <p:spPr bwMode="auto">
          <a:xfrm>
            <a:off x="1676400" y="5181600"/>
            <a:ext cx="1098550" cy="457200"/>
          </a:xfrm>
          <a:prstGeom prst="rect">
            <a:avLst/>
          </a:prstGeom>
          <a:noFill/>
          <a:ln w="38100">
            <a:noFill/>
            <a:miter lim="800000"/>
            <a:headEnd/>
            <a:tailEnd/>
          </a:ln>
          <a:effectLst/>
        </p:spPr>
        <p:txBody>
          <a:bodyPr wrap="none">
            <a:spAutoFit/>
          </a:bodyPr>
          <a:lstStyle/>
          <a:p>
            <a:r>
              <a:rPr lang="ja-JP" altLang="en-US">
                <a:solidFill>
                  <a:srgbClr val="FFFF00"/>
                </a:solidFill>
              </a:rPr>
              <a:t>日射量</a:t>
            </a:r>
          </a:p>
        </p:txBody>
      </p:sp>
      <p:sp>
        <p:nvSpPr>
          <p:cNvPr id="400391" name="Oval 7"/>
          <p:cNvSpPr>
            <a:spLocks noChangeArrowheads="1"/>
          </p:cNvSpPr>
          <p:nvPr/>
        </p:nvSpPr>
        <p:spPr bwMode="auto">
          <a:xfrm>
            <a:off x="5791200" y="4876800"/>
            <a:ext cx="2667000" cy="1143000"/>
          </a:xfrm>
          <a:prstGeom prst="ellipse">
            <a:avLst/>
          </a:prstGeom>
          <a:solidFill>
            <a:srgbClr val="00CCFF"/>
          </a:solidFill>
          <a:ln w="38100">
            <a:solidFill>
              <a:srgbClr val="00CCFF"/>
            </a:solidFill>
            <a:round/>
            <a:headEnd/>
            <a:tailEnd/>
          </a:ln>
          <a:effectLst/>
        </p:spPr>
        <p:txBody>
          <a:bodyPr wrap="none" anchor="ctr">
            <a:spAutoFit/>
          </a:bodyPr>
          <a:lstStyle/>
          <a:p>
            <a:endParaRPr lang="ja-JP" altLang="en-US"/>
          </a:p>
        </p:txBody>
      </p:sp>
      <p:sp>
        <p:nvSpPr>
          <p:cNvPr id="400392" name="Text Box 8"/>
          <p:cNvSpPr txBox="1">
            <a:spLocks noChangeArrowheads="1"/>
          </p:cNvSpPr>
          <p:nvPr/>
        </p:nvSpPr>
        <p:spPr bwMode="auto">
          <a:xfrm>
            <a:off x="6781800" y="5181600"/>
            <a:ext cx="793750" cy="457200"/>
          </a:xfrm>
          <a:prstGeom prst="rect">
            <a:avLst/>
          </a:prstGeom>
          <a:noFill/>
          <a:ln w="38100">
            <a:noFill/>
            <a:miter lim="800000"/>
            <a:headEnd/>
            <a:tailEnd/>
          </a:ln>
          <a:effectLst/>
        </p:spPr>
        <p:txBody>
          <a:bodyPr wrap="none">
            <a:spAutoFit/>
          </a:bodyPr>
          <a:lstStyle/>
          <a:p>
            <a:r>
              <a:rPr lang="ja-JP" altLang="en-US">
                <a:solidFill>
                  <a:srgbClr val="FFFF00"/>
                </a:solidFill>
              </a:rPr>
              <a:t>気温</a:t>
            </a:r>
          </a:p>
        </p:txBody>
      </p:sp>
      <p:sp>
        <p:nvSpPr>
          <p:cNvPr id="400393" name="Text Box 9"/>
          <p:cNvSpPr txBox="1">
            <a:spLocks noChangeArrowheads="1"/>
          </p:cNvSpPr>
          <p:nvPr/>
        </p:nvSpPr>
        <p:spPr bwMode="auto">
          <a:xfrm>
            <a:off x="3657600" y="2362200"/>
            <a:ext cx="1708150" cy="457200"/>
          </a:xfrm>
          <a:prstGeom prst="rect">
            <a:avLst/>
          </a:prstGeom>
          <a:noFill/>
          <a:ln w="38100">
            <a:noFill/>
            <a:miter lim="800000"/>
            <a:headEnd/>
            <a:tailEnd/>
          </a:ln>
          <a:effectLst/>
        </p:spPr>
        <p:txBody>
          <a:bodyPr wrap="none">
            <a:spAutoFit/>
          </a:bodyPr>
          <a:lstStyle/>
          <a:p>
            <a:r>
              <a:rPr lang="ja-JP" altLang="en-US" dirty="0">
                <a:solidFill>
                  <a:srgbClr val="FFFF00"/>
                </a:solidFill>
              </a:rPr>
              <a:t>果実の糖度</a:t>
            </a:r>
          </a:p>
        </p:txBody>
      </p:sp>
      <p:sp>
        <p:nvSpPr>
          <p:cNvPr id="400394" name="Line 10"/>
          <p:cNvSpPr>
            <a:spLocks noChangeShapeType="1"/>
          </p:cNvSpPr>
          <p:nvPr/>
        </p:nvSpPr>
        <p:spPr bwMode="auto">
          <a:xfrm>
            <a:off x="3505200" y="5410200"/>
            <a:ext cx="2286000" cy="0"/>
          </a:xfrm>
          <a:prstGeom prst="line">
            <a:avLst/>
          </a:prstGeom>
          <a:noFill/>
          <a:ln w="38100">
            <a:solidFill>
              <a:srgbClr val="00CCFF"/>
            </a:solidFill>
            <a:round/>
            <a:headEnd/>
            <a:tailEnd/>
          </a:ln>
          <a:effectLst/>
        </p:spPr>
        <p:txBody>
          <a:bodyPr wrap="none" anchor="ctr">
            <a:spAutoFit/>
          </a:bodyPr>
          <a:lstStyle/>
          <a:p>
            <a:endParaRPr lang="ja-JP" altLang="en-US"/>
          </a:p>
        </p:txBody>
      </p:sp>
      <p:sp>
        <p:nvSpPr>
          <p:cNvPr id="400395" name="Text Box 11"/>
          <p:cNvSpPr txBox="1">
            <a:spLocks noChangeArrowheads="1"/>
          </p:cNvSpPr>
          <p:nvPr/>
        </p:nvSpPr>
        <p:spPr bwMode="auto">
          <a:xfrm>
            <a:off x="3352800" y="5715000"/>
            <a:ext cx="2606675" cy="457200"/>
          </a:xfrm>
          <a:prstGeom prst="rect">
            <a:avLst/>
          </a:prstGeom>
          <a:noFill/>
          <a:ln w="38100">
            <a:noFill/>
            <a:miter lim="800000"/>
            <a:headEnd/>
            <a:tailEnd/>
          </a:ln>
          <a:effectLst/>
        </p:spPr>
        <p:txBody>
          <a:bodyPr wrap="none">
            <a:spAutoFit/>
          </a:bodyPr>
          <a:lstStyle/>
          <a:p>
            <a:r>
              <a:rPr lang="ja-JP" altLang="en-US"/>
              <a:t>強い正の相関関係</a:t>
            </a:r>
          </a:p>
        </p:txBody>
      </p:sp>
      <p:sp>
        <p:nvSpPr>
          <p:cNvPr id="400396" name="Line 12"/>
          <p:cNvSpPr>
            <a:spLocks noChangeShapeType="1"/>
          </p:cNvSpPr>
          <p:nvPr/>
        </p:nvSpPr>
        <p:spPr bwMode="auto">
          <a:xfrm flipV="1">
            <a:off x="2514600" y="3124200"/>
            <a:ext cx="1371600" cy="17526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00397" name="Line 13"/>
          <p:cNvSpPr>
            <a:spLocks noChangeShapeType="1"/>
          </p:cNvSpPr>
          <p:nvPr/>
        </p:nvSpPr>
        <p:spPr bwMode="auto">
          <a:xfrm flipH="1" flipV="1">
            <a:off x="5105400" y="3200400"/>
            <a:ext cx="1524000" cy="16764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00398" name="Text Box 14"/>
          <p:cNvSpPr txBox="1">
            <a:spLocks noChangeArrowheads="1"/>
          </p:cNvSpPr>
          <p:nvPr/>
        </p:nvSpPr>
        <p:spPr bwMode="auto">
          <a:xfrm>
            <a:off x="533400" y="3429000"/>
            <a:ext cx="2911475" cy="457200"/>
          </a:xfrm>
          <a:prstGeom prst="rect">
            <a:avLst/>
          </a:prstGeom>
          <a:noFill/>
          <a:ln w="38100">
            <a:noFill/>
            <a:miter lim="800000"/>
            <a:headEnd/>
            <a:tailEnd/>
          </a:ln>
          <a:effectLst/>
        </p:spPr>
        <p:txBody>
          <a:bodyPr wrap="none">
            <a:spAutoFit/>
          </a:bodyPr>
          <a:lstStyle/>
          <a:p>
            <a:r>
              <a:rPr lang="ja-JP" altLang="en-US"/>
              <a:t>強い正の直線的関係</a:t>
            </a:r>
          </a:p>
        </p:txBody>
      </p:sp>
      <p:sp>
        <p:nvSpPr>
          <p:cNvPr id="400399" name="Text Box 15"/>
          <p:cNvSpPr txBox="1">
            <a:spLocks noChangeArrowheads="1"/>
          </p:cNvSpPr>
          <p:nvPr/>
        </p:nvSpPr>
        <p:spPr bwMode="auto">
          <a:xfrm>
            <a:off x="5791200" y="3505200"/>
            <a:ext cx="2911475" cy="457200"/>
          </a:xfrm>
          <a:prstGeom prst="rect">
            <a:avLst/>
          </a:prstGeom>
          <a:noFill/>
          <a:ln w="38100">
            <a:noFill/>
            <a:miter lim="800000"/>
            <a:headEnd/>
            <a:tailEnd/>
          </a:ln>
          <a:effectLst/>
        </p:spPr>
        <p:txBody>
          <a:bodyPr wrap="none">
            <a:spAutoFit/>
          </a:bodyPr>
          <a:lstStyle/>
          <a:p>
            <a:r>
              <a:rPr lang="ja-JP" altLang="en-US"/>
              <a:t>強い負の直線的関係</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773"/>
    </mc:Choice>
    <mc:Fallback xmlns="">
      <p:transition spd="slow" advTm="417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55" x="3403600" y="4781550"/>
          <p14:tracePt t="3219" x="3409950" y="4781550"/>
          <p14:tracePt t="3235" x="3416300" y="4787900"/>
          <p14:tracePt t="3244" x="3422650" y="4794250"/>
          <p14:tracePt t="3264" x="3429000" y="4800600"/>
          <p14:tracePt t="3273" x="3429000" y="4806950"/>
          <p14:tracePt t="3273" x="3435350" y="4819650"/>
          <p14:tracePt t="3292" x="3435350" y="4826000"/>
          <p14:tracePt t="3292" x="3441700" y="4838700"/>
          <p14:tracePt t="3308" x="3448050" y="4851400"/>
          <p14:tracePt t="3308" x="3460750" y="4889500"/>
          <p14:tracePt t="3325" x="3473450" y="4908550"/>
          <p14:tracePt t="3325" x="3479800" y="4933950"/>
          <p14:tracePt t="3342" x="3492500" y="4959350"/>
          <p14:tracePt t="3342" x="3505200" y="4991100"/>
          <p14:tracePt t="3358" x="3517900" y="5022850"/>
          <p14:tracePt t="3358" x="3543300" y="5086350"/>
          <p14:tracePt t="3376" x="3562350" y="5118100"/>
          <p14:tracePt t="3376" x="3575050" y="5143500"/>
          <p14:tracePt t="3392" x="3587750" y="5175250"/>
          <p14:tracePt t="3392" x="3600450" y="5200650"/>
          <p14:tracePt t="3409" x="3613150" y="5226050"/>
          <p14:tracePt t="3409" x="3625850" y="5251450"/>
          <p14:tracePt t="3425" x="3638550" y="5276850"/>
          <p14:tracePt t="3425" x="3663950" y="5321300"/>
          <p14:tracePt t="3445" x="3676650" y="5340350"/>
          <p14:tracePt t="3445" x="3689350" y="5359400"/>
          <p14:tracePt t="3459" x="3702050" y="5378450"/>
          <p14:tracePt t="3459" x="3714750" y="5403850"/>
          <p14:tracePt t="3476" x="3727450" y="5422900"/>
          <p14:tracePt t="3476" x="3746500" y="5448300"/>
          <p14:tracePt t="3492" x="3759200" y="5467350"/>
          <p14:tracePt t="3492" x="3771900" y="5492750"/>
          <p14:tracePt t="3492" x="3790950" y="5518150"/>
          <p14:tracePt t="3512" x="3803650" y="5543550"/>
          <p14:tracePt t="3524" x="3816350" y="5562600"/>
          <p14:tracePt t="3524" x="3841750" y="5607050"/>
          <p14:tracePt t="3544" x="3854450" y="5626100"/>
          <p14:tracePt t="3544" x="3867150" y="5645150"/>
          <p14:tracePt t="3559" x="3886200" y="5657850"/>
          <p14:tracePt t="3559" x="3898900" y="5676900"/>
          <p14:tracePt t="3576" x="3911600" y="5689600"/>
          <p14:tracePt t="3576" x="3924300" y="5702300"/>
          <p14:tracePt t="3592" x="3943350" y="5715000"/>
          <p14:tracePt t="3592" x="3956050" y="5727700"/>
          <p14:tracePt t="3592" x="3968750" y="5734050"/>
          <p14:tracePt t="3612" x="3987800" y="5746750"/>
          <p14:tracePt t="3612" x="4000500" y="5753100"/>
          <p14:tracePt t="3626" x="4013200" y="5759450"/>
          <p14:tracePt t="3626" x="4025900" y="5765800"/>
          <p14:tracePt t="3643" x="4038600" y="5772150"/>
          <p14:tracePt t="3643" x="4051300" y="5772150"/>
          <p14:tracePt t="3659" x="4064000" y="5778500"/>
          <p14:tracePt t="3659" x="4089400" y="5784850"/>
          <p14:tracePt t="3676" x="4102100" y="5791200"/>
          <p14:tracePt t="3676" x="4114800" y="5797550"/>
          <p14:tracePt t="3693" x="4121150" y="5797550"/>
          <p14:tracePt t="3693" x="4127500" y="5797550"/>
          <p14:tracePt t="3710" x="4133850" y="5803900"/>
          <p14:tracePt t="3710" x="4140200" y="5803900"/>
          <p14:tracePt t="3726" x="4146550" y="5803900"/>
          <p14:tracePt t="3742" x="4140200" y="5810250"/>
          <p14:tracePt t="3795" x="4133850" y="5810250"/>
          <p14:tracePt t="3811" x="4127500" y="5803900"/>
          <p14:tracePt t="3827" x="4121150" y="5797550"/>
          <p14:tracePt t="3843" x="4114800" y="5791200"/>
          <p14:tracePt t="3855" x="4108450" y="5784850"/>
          <p14:tracePt t="3863" x="4102100" y="5778500"/>
          <p14:tracePt t="3879" x="4095750" y="5772150"/>
          <p14:tracePt t="3895" x="4089400" y="5772150"/>
          <p14:tracePt t="3908" x="4083050" y="5765800"/>
          <p14:tracePt t="3908" x="4070350" y="5765800"/>
          <p14:tracePt t="3927" x="4064000" y="5759450"/>
          <p14:tracePt t="3942" x="4057650" y="5759450"/>
          <p14:tracePt t="3942" x="4051300" y="5759450"/>
          <p14:tracePt t="3960" x="4044950" y="5759450"/>
          <p14:tracePt t="3960" x="4032250" y="5753100"/>
          <p14:tracePt t="3977" x="4025900" y="5753100"/>
          <p14:tracePt t="3977" x="4019550" y="5753100"/>
          <p14:tracePt t="3994" x="4013200" y="5746750"/>
          <p14:tracePt t="3994" x="4006850" y="5746750"/>
          <p14:tracePt t="4011" x="4000500" y="5746750"/>
          <p14:tracePt t="4026" x="3994150" y="5746750"/>
          <p14:tracePt t="4026" x="3987800" y="5753100"/>
          <p14:tracePt t="4045" x="3981450" y="5753100"/>
          <p14:tracePt t="4045" x="3975100" y="5753100"/>
          <p14:tracePt t="4061" x="3968750" y="5753100"/>
          <p14:tracePt t="4061" x="3962400" y="5753100"/>
          <p14:tracePt t="4078" x="3962400" y="5746750"/>
          <p14:tracePt t="4078" x="3956050" y="5746750"/>
          <p14:tracePt t="4078" x="3949700" y="5746750"/>
          <p14:tracePt t="4096" x="3943350" y="5746750"/>
          <p14:tracePt t="4110" x="3937000" y="5740400"/>
          <p14:tracePt t="4126" x="3930650" y="5734050"/>
          <p14:tracePt t="4143" x="3924300" y="5721350"/>
          <p14:tracePt t="4161" x="3924300" y="5715000"/>
          <p14:tracePt t="4177" x="3917950" y="5708650"/>
          <p14:tracePt t="4196" x="3911600" y="5702300"/>
          <p14:tracePt t="4212" x="3905250" y="5695950"/>
          <p14:tracePt t="4231" x="3898900" y="5695950"/>
          <p14:tracePt t="4263" x="3892550" y="5695950"/>
          <p14:tracePt t="4275" x="3886200" y="5695950"/>
          <p14:tracePt t="4291" x="3879850" y="5695950"/>
          <p14:tracePt t="4307" x="3873500" y="5695950"/>
          <p14:tracePt t="4323" x="3867150" y="5695950"/>
          <p14:tracePt t="4367" x="3860800" y="5702300"/>
          <p14:tracePt t="4410" x="3854450" y="5702300"/>
          <p14:tracePt t="4442" x="3848100" y="5702300"/>
          <p14:tracePt t="4463" x="3841750" y="5702300"/>
          <p14:tracePt t="4511" x="3835400" y="5708650"/>
          <p14:tracePt t="4539" x="3829050" y="5708650"/>
          <p14:tracePt t="4571" x="3822700" y="5708650"/>
          <p14:tracePt t="4615" x="3822700" y="5715000"/>
          <p14:tracePt t="4636" x="3816350" y="5715000"/>
          <p14:tracePt t="4659" x="3810000" y="5721350"/>
          <p14:tracePt t="4683" x="3803650" y="5727700"/>
          <p14:tracePt t="4736" x="3797300" y="5727700"/>
          <p14:tracePt t="4779" x="3797300" y="5734050"/>
          <p14:tracePt t="4823" x="3790950" y="5734050"/>
          <p14:tracePt t="4864" x="3790950" y="5727700"/>
          <p14:tracePt t="4907" x="3784600" y="5727700"/>
          <p14:tracePt t="4959" x="3778250" y="5727700"/>
          <p14:tracePt t="4991" x="3771900" y="5727700"/>
          <p14:tracePt t="5043" x="3765550" y="5727700"/>
          <p14:tracePt t="5147" x="3759200" y="5734050"/>
          <p14:tracePt t="5171" x="3752850" y="5734050"/>
          <p14:tracePt t="5207" x="3759200" y="5734050"/>
          <p14:tracePt t="5251" x="3765550" y="5727700"/>
          <p14:tracePt t="5267" x="3771900" y="5727700"/>
          <p14:tracePt t="5283" x="3778250" y="5727700"/>
          <p14:tracePt t="5295" x="3784600" y="5721350"/>
          <p14:tracePt t="5311" x="3784600" y="5715000"/>
          <p14:tracePt t="5319" x="3790950" y="5708650"/>
          <p14:tracePt t="5330" x="3797300" y="5702300"/>
          <p14:tracePt t="5330" x="3797300" y="5695950"/>
          <p14:tracePt t="5349" x="3803650" y="5689600"/>
          <p14:tracePt t="5349" x="3816350" y="5676900"/>
          <p14:tracePt t="5366" x="3822700" y="5676900"/>
          <p14:tracePt t="5366" x="3829050" y="5670550"/>
          <p14:tracePt t="5382" x="3835400" y="5664200"/>
          <p14:tracePt t="5382" x="3841750" y="5657850"/>
          <p14:tracePt t="5399" x="3848100" y="5645150"/>
          <p14:tracePt t="5399" x="3860800" y="5632450"/>
          <p14:tracePt t="5416" x="3867150" y="5619750"/>
          <p14:tracePt t="5416" x="3879850" y="5613400"/>
          <p14:tracePt t="5432" x="3886200" y="5600700"/>
          <p14:tracePt t="5432" x="3892550" y="5588000"/>
          <p14:tracePt t="5449" x="3898900" y="5575300"/>
          <p14:tracePt t="5449" x="3905250" y="5556250"/>
          <p14:tracePt t="5465" x="3911600" y="5537200"/>
          <p14:tracePt t="5465" x="3917950" y="5518150"/>
          <p14:tracePt t="5465" x="3924300" y="5499100"/>
          <p14:tracePt t="5485" x="3930650" y="5480050"/>
          <p14:tracePt t="5485" x="3930650" y="5461000"/>
          <p14:tracePt t="5500" x="3937000" y="5441950"/>
          <p14:tracePt t="5500" x="3937000" y="5422900"/>
          <p14:tracePt t="5516" x="3937000" y="5403850"/>
          <p14:tracePt t="5516" x="3937000" y="5384800"/>
          <p14:tracePt t="5533" x="3937000" y="5359400"/>
          <p14:tracePt t="5533" x="3937000" y="5334000"/>
          <p14:tracePt t="5533" x="3937000" y="5302250"/>
          <p14:tracePt t="5552" x="3937000" y="5270500"/>
          <p14:tracePt t="5564" x="3937000" y="5232400"/>
          <p14:tracePt t="5564" x="3937000" y="5156200"/>
          <p14:tracePt t="5585" x="3937000" y="5118100"/>
          <p14:tracePt t="5585" x="3937000" y="5086350"/>
          <p14:tracePt t="5600" x="3943350" y="5054600"/>
          <p14:tracePt t="5600" x="3943350" y="5022850"/>
          <p14:tracePt t="5617" x="3949700" y="4997450"/>
          <p14:tracePt t="5617" x="3956050" y="4972050"/>
          <p14:tracePt t="5633" x="3956050" y="4953000"/>
          <p14:tracePt t="5633" x="3968750" y="4933950"/>
          <p14:tracePt t="5633" x="3975100" y="4914900"/>
          <p14:tracePt t="5652" x="3987800" y="4895850"/>
          <p14:tracePt t="5652" x="4000500" y="4883150"/>
          <p14:tracePt t="5667" x="4006850" y="4864100"/>
          <p14:tracePt t="5667" x="4019550" y="4851400"/>
          <p14:tracePt t="5684" x="4032250" y="4838700"/>
          <p14:tracePt t="5684" x="4044950" y="4826000"/>
          <p14:tracePt t="5700" x="4057650" y="4813300"/>
          <p14:tracePt t="5700" x="4070350" y="4794250"/>
          <p14:tracePt t="5717" x="4076700" y="4787900"/>
          <p14:tracePt t="5717" x="4089400" y="4781550"/>
          <p14:tracePt t="5733" x="4095750" y="4768850"/>
          <p14:tracePt t="5733" x="4102100" y="4756150"/>
          <p14:tracePt t="5750" x="4108450" y="4749800"/>
          <p14:tracePt t="5750" x="4121150" y="4737100"/>
          <p14:tracePt t="5767" x="4127500" y="4718050"/>
          <p14:tracePt t="5767" x="4146550" y="4673600"/>
          <p14:tracePt t="5785" x="4152900" y="4648200"/>
          <p14:tracePt t="5785" x="4159250" y="4610100"/>
          <p14:tracePt t="5800" x="4165600" y="4572000"/>
          <p14:tracePt t="5800" x="4171950" y="4521200"/>
          <p14:tracePt t="5817" x="4171950" y="4464050"/>
          <p14:tracePt t="5817" x="4178300" y="4406900"/>
          <p14:tracePt t="5833" x="4178300" y="4337050"/>
          <p14:tracePt t="5833" x="4171950" y="4267200"/>
          <p14:tracePt t="5948" x="4318000" y="3054350"/>
          <p14:tracePt t="5971" x="4318000" y="3048000"/>
          <p14:tracePt t="5979" x="4318000" y="3041650"/>
          <p14:tracePt t="5988" x="4318000" y="3035300"/>
          <p14:tracePt t="5988" x="4311650" y="3022600"/>
          <p14:tracePt t="6001" x="4311650" y="3016250"/>
          <p14:tracePt t="6001" x="4305300" y="3009900"/>
          <p14:tracePt t="6018" x="4298950" y="3003550"/>
          <p14:tracePt t="6018" x="4286250" y="3003550"/>
          <p14:tracePt t="6035" x="4273550" y="3009900"/>
          <p14:tracePt t="6035" x="4254500" y="3016250"/>
          <p14:tracePt t="6053" x="4216400" y="3035300"/>
          <p14:tracePt t="6053" x="4191000" y="3048000"/>
          <p14:tracePt t="6068" x="4165600" y="3060700"/>
          <p14:tracePt t="6068" x="4133850" y="3073400"/>
          <p14:tracePt t="6086" x="4102100" y="3079750"/>
          <p14:tracePt t="6086" x="4070350" y="3086100"/>
          <p14:tracePt t="6101" x="4032250" y="3092450"/>
          <p14:tracePt t="6101" x="4000500" y="3098800"/>
          <p14:tracePt t="6101" x="3962400" y="3098800"/>
          <p14:tracePt t="6120" x="3917950" y="3092450"/>
          <p14:tracePt t="6133" x="3879850" y="3086100"/>
          <p14:tracePt t="6133" x="3790950" y="3073400"/>
          <p14:tracePt t="6153" x="3746500" y="3060700"/>
          <p14:tracePt t="6153" x="3702050" y="3048000"/>
          <p14:tracePt t="6168" x="3657600" y="3035300"/>
          <p14:tracePt t="6168" x="3613150" y="3016250"/>
          <p14:tracePt t="6168" x="3575050" y="2997200"/>
          <p14:tracePt t="6188" x="3536950" y="2971800"/>
          <p14:tracePt t="6200" x="3505200" y="2946400"/>
          <p14:tracePt t="6200" x="3473450" y="2914650"/>
          <p14:tracePt t="6200" x="3448050" y="2882900"/>
          <p14:tracePt t="6221" x="3422650" y="2844800"/>
          <p14:tracePt t="6221" x="3403600" y="2806700"/>
          <p14:tracePt t="6236" x="3390900" y="2762250"/>
          <p14:tracePt t="6236" x="3384550" y="2724150"/>
          <p14:tracePt t="6251" x="3378200" y="2679700"/>
          <p14:tracePt t="6251" x="3378200" y="2635250"/>
          <p14:tracePt t="6269" x="3384550" y="2590800"/>
          <p14:tracePt t="6269" x="3416300" y="2501900"/>
          <p14:tracePt t="6286" x="3441700" y="2457450"/>
          <p14:tracePt t="6286" x="3473450" y="2413000"/>
          <p14:tracePt t="6302" x="3505200" y="2374900"/>
          <p14:tracePt t="6302" x="3549650" y="2336800"/>
          <p14:tracePt t="6319" x="3587750" y="2298700"/>
          <p14:tracePt t="6319" x="3638550" y="2260600"/>
          <p14:tracePt t="6336" x="3695700" y="2228850"/>
          <p14:tracePt t="6336" x="3816350" y="2165350"/>
          <p14:tracePt t="6353" x="3879850" y="2133600"/>
          <p14:tracePt t="6353" x="3956050" y="2108200"/>
          <p14:tracePt t="6370" x="4032250" y="2082800"/>
          <p14:tracePt t="6370" x="4108450" y="2063750"/>
          <p14:tracePt t="6386" x="4191000" y="2051050"/>
          <p14:tracePt t="6386" x="4273550" y="2038350"/>
          <p14:tracePt t="6386" x="4356100" y="2032000"/>
          <p14:tracePt t="6405" x="4438650" y="2025650"/>
          <p14:tracePt t="6417" x="4521200" y="2025650"/>
          <p14:tracePt t="6417" x="4667250" y="2038350"/>
          <p14:tracePt t="6436" x="4730750" y="2051050"/>
          <p14:tracePt t="6436" x="4794250" y="2063750"/>
          <p14:tracePt t="6453" x="4857750" y="2082800"/>
          <p14:tracePt t="6453" x="4914900" y="2108200"/>
          <p14:tracePt t="6469" x="4965700" y="2133600"/>
          <p14:tracePt t="6469" x="5016500" y="2171700"/>
          <p14:tracePt t="6469" x="5060950" y="2209800"/>
          <p14:tracePt t="6488" x="5099050" y="2260600"/>
          <p14:tracePt t="6501" x="5130800" y="2311400"/>
          <p14:tracePt t="6501" x="5175250" y="2432050"/>
          <p14:tracePt t="6520" x="5187950" y="2489200"/>
          <p14:tracePt t="6520" x="5194300" y="2552700"/>
          <p14:tracePt t="6537" x="5194300" y="2616200"/>
          <p14:tracePt t="6537" x="5181600" y="2673350"/>
          <p14:tracePt t="6553" x="5168900" y="2730500"/>
          <p14:tracePt t="6553" x="5149850" y="2781300"/>
          <p14:tracePt t="6553" x="5124450" y="2832100"/>
          <p14:tracePt t="6572" x="5092700" y="2876550"/>
          <p14:tracePt t="6572" x="5054600" y="2921000"/>
          <p14:tracePt t="6586" x="5016500" y="2965450"/>
          <p14:tracePt t="6586" x="4972050" y="3003550"/>
          <p14:tracePt t="6603" x="4921250" y="3035300"/>
          <p14:tracePt t="6603" x="4870450" y="3067050"/>
          <p14:tracePt t="6620" x="4806950" y="3098800"/>
          <p14:tracePt t="6620" x="4749800" y="3117850"/>
          <p14:tracePt t="6636" x="4686300" y="3136900"/>
          <p14:tracePt t="6636" x="4552950" y="3155950"/>
          <p14:tracePt t="6654" x="4483100" y="3155950"/>
          <p14:tracePt t="6654" x="4413250" y="3149600"/>
          <p14:tracePt t="6670" x="4343400" y="3143250"/>
          <p14:tracePt t="6670" x="4273550" y="3136900"/>
          <p14:tracePt t="6687" x="4210050" y="3124200"/>
          <p14:tracePt t="6687" x="4095750" y="3105150"/>
          <p14:tracePt t="6704" x="4051300" y="3098800"/>
          <p14:tracePt t="6704" x="4000500" y="3086100"/>
          <p14:tracePt t="6721" x="3962400" y="3079750"/>
          <p14:tracePt t="6721" x="3924300" y="3073400"/>
          <p14:tracePt t="6738" x="3892550" y="3073400"/>
          <p14:tracePt t="6738" x="3867150" y="3073400"/>
          <p14:tracePt t="6754" x="3841750" y="3073400"/>
          <p14:tracePt t="6754" x="3822700" y="3073400"/>
          <p14:tracePt t="6754" x="3810000" y="3073400"/>
          <p14:tracePt t="6773" x="3803650" y="3073400"/>
          <p14:tracePt t="6786" x="3797300" y="3073400"/>
          <p14:tracePt t="6803" x="3803650" y="3079750"/>
          <p14:tracePt t="6803" x="3810000" y="3086100"/>
          <p14:tracePt t="6821" x="3816350" y="3086100"/>
          <p14:tracePt t="6821" x="3829050" y="3092450"/>
          <p14:tracePt t="6838" x="3835400" y="3098800"/>
          <p14:tracePt t="6838" x="3841750" y="3105150"/>
          <p14:tracePt t="6838" x="3848100" y="3111500"/>
          <p14:tracePt t="6857" x="3854450" y="3124200"/>
          <p14:tracePt t="6857" x="3860800" y="3130550"/>
          <p14:tracePt t="6873" x="3867150" y="3136900"/>
          <p14:tracePt t="6873" x="3867150" y="3143250"/>
          <p14:tracePt t="6889" x="3873500" y="3149600"/>
          <p14:tracePt t="6903" x="3873500" y="3155950"/>
          <p14:tracePt t="6920" x="3873500" y="3162300"/>
          <p14:tracePt t="6941" x="3867150" y="3168650"/>
          <p14:tracePt t="6953" x="3860800" y="3175000"/>
          <p14:tracePt t="6953" x="3860800" y="3187700"/>
          <p14:tracePt t="6972" x="3848100" y="3200400"/>
          <p14:tracePt t="6972" x="3841750" y="3213100"/>
          <p14:tracePt t="6988" x="3829050" y="3238500"/>
          <p14:tracePt t="6988" x="3790950" y="3308350"/>
          <p14:tracePt t="7005" x="3765550" y="3352800"/>
          <p14:tracePt t="7005" x="3740150" y="3416300"/>
          <p14:tracePt t="7022" x="3708400" y="3479800"/>
          <p14:tracePt t="7022" x="3670300" y="3556000"/>
          <p14:tracePt t="7039" x="3625850" y="3638550"/>
          <p14:tracePt t="7039" x="3581400" y="3727450"/>
          <p14:tracePt t="7056" x="3536950" y="3816350"/>
          <p14:tracePt t="7056" x="3492500" y="3905250"/>
          <p14:tracePt t="7073" x="3390900" y="4076700"/>
          <p14:tracePt t="7073" x="3340100" y="4152900"/>
          <p14:tracePt t="7089" x="3282950" y="4229100"/>
          <p14:tracePt t="7089" x="3225800" y="4305300"/>
          <p14:tracePt t="7106" x="3175000" y="4375150"/>
          <p14:tracePt t="7106" x="3117850" y="4445000"/>
          <p14:tracePt t="7122" x="3060700" y="4514850"/>
          <p14:tracePt t="7122" x="3003550" y="4578350"/>
          <p14:tracePt t="7122" x="2946400" y="4648200"/>
          <p14:tracePt t="7142" x="2895600" y="4711700"/>
          <p14:tracePt t="7154" x="2844800" y="4775200"/>
          <p14:tracePt t="7154" x="2743200" y="4889500"/>
          <p14:tracePt t="7173" x="2698750" y="4940300"/>
          <p14:tracePt t="7173" x="2654300" y="4991100"/>
          <p14:tracePt t="7189" x="2616200" y="5035550"/>
          <p14:tracePt t="7189" x="2578100" y="5080000"/>
          <p14:tracePt t="7206" x="2546350" y="5118100"/>
          <p14:tracePt t="7206" x="2514600" y="5156200"/>
          <p14:tracePt t="7206" x="2489200" y="5194300"/>
          <p14:tracePt t="7225" x="2470150" y="5226050"/>
          <p14:tracePt t="7238" x="2444750" y="5251450"/>
          <p14:tracePt t="7238" x="2413000" y="5302250"/>
          <p14:tracePt t="7256" x="2400300" y="5321300"/>
          <p14:tracePt t="7256" x="2387600" y="5340350"/>
          <p14:tracePt t="7273" x="2381250" y="5359400"/>
          <p14:tracePt t="7273" x="2374900" y="5372100"/>
          <p14:tracePt t="7290" x="2368550" y="5378450"/>
          <p14:tracePt t="7290" x="2362200" y="5403850"/>
          <p14:tracePt t="7307" x="2362200" y="5410200"/>
          <p14:tracePt t="7307" x="2368550" y="5416550"/>
          <p14:tracePt t="7323" x="2368550" y="5429250"/>
          <p14:tracePt t="7323" x="2368550" y="5435600"/>
          <p14:tracePt t="7340" x="2368550" y="5441950"/>
          <p14:tracePt t="7340" x="2368550" y="5454650"/>
          <p14:tracePt t="7357" x="2368550" y="5461000"/>
          <p14:tracePt t="7357" x="2374900" y="5480050"/>
          <p14:tracePt t="7374" x="2374900" y="5486400"/>
          <p14:tracePt t="7374" x="2374900" y="5492750"/>
          <p14:tracePt t="7390" x="2374900" y="5505450"/>
          <p14:tracePt t="7390" x="2374900" y="5511800"/>
          <p14:tracePt t="7407" x="2374900" y="5524500"/>
          <p14:tracePt t="7407" x="2374900" y="5530850"/>
          <p14:tracePt t="7407" x="2368550" y="5537200"/>
          <p14:tracePt t="7426" x="2368550" y="5549900"/>
          <p14:tracePt t="7438" x="2362200" y="5556250"/>
          <p14:tracePt t="7438" x="2355850" y="5575300"/>
          <p14:tracePt t="7457" x="2349500" y="5588000"/>
          <p14:tracePt t="7457" x="2343150" y="5594350"/>
          <p14:tracePt t="7474" x="2336800" y="5607050"/>
          <p14:tracePt t="7474" x="2324100" y="5613400"/>
          <p14:tracePt t="7491" x="2317750" y="5626100"/>
          <p14:tracePt t="7491" x="2311400" y="5632450"/>
          <p14:tracePt t="7491" x="2298700" y="5645150"/>
          <p14:tracePt t="7509" x="2292350" y="5651500"/>
          <p14:tracePt t="7522" x="2279650" y="5664200"/>
          <p14:tracePt t="7522" x="2260600" y="5683250"/>
          <p14:tracePt t="7541" x="2247900" y="5689600"/>
          <p14:tracePt t="7541" x="2228850" y="5702300"/>
          <p14:tracePt t="7557" x="2216150" y="5708650"/>
          <p14:tracePt t="7557" x="2203450" y="5721350"/>
          <p14:tracePt t="7575" x="2190750" y="5734050"/>
          <p14:tracePt t="7575" x="2178050" y="5740400"/>
          <p14:tracePt t="7575" x="2165350" y="5753100"/>
          <p14:tracePt t="7594" x="2146300" y="5765800"/>
          <p14:tracePt t="7594" x="2133600" y="5772150"/>
          <p14:tracePt t="7608" x="2120900" y="5784850"/>
          <p14:tracePt t="7608" x="2101850" y="5797550"/>
          <p14:tracePt t="7624" x="2082800" y="5810250"/>
          <p14:tracePt t="7624" x="2063750" y="5822950"/>
          <p14:tracePt t="7641" x="2044700" y="5835650"/>
          <p14:tracePt t="7641" x="2025650" y="5848350"/>
          <p14:tracePt t="7657" x="2006600" y="5861050"/>
          <p14:tracePt t="7657" x="1955800" y="5892800"/>
          <p14:tracePt t="7675" x="1936750" y="5905500"/>
          <p14:tracePt t="7675" x="1911350" y="5911850"/>
          <p14:tracePt t="7691" x="1879600" y="5924550"/>
          <p14:tracePt t="7691" x="1854200" y="5930900"/>
          <p14:tracePt t="7708" x="1828800" y="5937250"/>
          <p14:tracePt t="7708" x="1797050" y="5937250"/>
          <p14:tracePt t="7725" x="1746250" y="5943600"/>
          <p14:tracePt t="7725" x="1720850" y="5943600"/>
          <p14:tracePt t="7742" x="1689100" y="5937250"/>
          <p14:tracePt t="7742" x="1670050" y="5937250"/>
          <p14:tracePt t="7758" x="1644650" y="5924550"/>
          <p14:tracePt t="7758" x="1619250" y="5918200"/>
          <p14:tracePt t="7775" x="1593850" y="5899150"/>
          <p14:tracePt t="7775" x="1568450" y="5886450"/>
          <p14:tracePt t="7775" x="1549400" y="5867400"/>
          <p14:tracePt t="7794" x="1524000" y="5842000"/>
          <p14:tracePt t="7806" x="1498600" y="5822950"/>
          <p14:tracePt t="7806" x="1466850" y="5772150"/>
          <p14:tracePt t="7825" x="1447800" y="5746750"/>
          <p14:tracePt t="7825" x="1435100" y="5721350"/>
          <p14:tracePt t="7842" x="1428750" y="5689600"/>
          <p14:tracePt t="7842" x="1416050" y="5657850"/>
          <p14:tracePt t="7858" x="1416050" y="5626100"/>
          <p14:tracePt t="7858" x="1409700" y="5588000"/>
          <p14:tracePt t="7858" x="1409700" y="5556250"/>
          <p14:tracePt t="7878" x="1416050" y="5518150"/>
          <p14:tracePt t="7890" x="1422400" y="5480050"/>
          <p14:tracePt t="7890" x="1441450" y="5403850"/>
          <p14:tracePt t="7909" x="1454150" y="5365750"/>
          <p14:tracePt t="7909" x="1473200" y="5334000"/>
          <p14:tracePt t="7925" x="1498600" y="5295900"/>
          <p14:tracePt t="7925" x="1517650" y="5264150"/>
          <p14:tracePt t="7942" x="1543050" y="5232400"/>
          <p14:tracePt t="7942" x="1574800" y="5194300"/>
          <p14:tracePt t="7958" x="1606550" y="5162550"/>
          <p14:tracePt t="7958" x="1676400" y="5105400"/>
          <p14:tracePt t="7976" x="1714500" y="5080000"/>
          <p14:tracePt t="7976" x="1752600" y="5060950"/>
          <p14:tracePt t="7992" x="1797050" y="5041900"/>
          <p14:tracePt t="7992" x="1841500" y="5029200"/>
          <p14:tracePt t="8009" x="1892300" y="5016500"/>
          <p14:tracePt t="8009" x="1993900" y="5003800"/>
          <p14:tracePt t="8026" x="2051050" y="5003800"/>
          <p14:tracePt t="8026" x="2101850" y="4997450"/>
          <p14:tracePt t="8043" x="2159000" y="4997450"/>
          <p14:tracePt t="8043" x="2209800" y="4997450"/>
          <p14:tracePt t="8059" x="2260600" y="5003800"/>
          <p14:tracePt t="8059" x="2311400" y="5003800"/>
          <p14:tracePt t="8076" x="2362200" y="5003800"/>
          <p14:tracePt t="8076" x="2457450" y="5016500"/>
          <p14:tracePt t="8094" x="2501900" y="5022850"/>
          <p14:tracePt t="8094" x="2546350" y="5035550"/>
          <p14:tracePt t="8109" x="2590800" y="5048250"/>
          <p14:tracePt t="8109" x="2635250" y="5060950"/>
          <p14:tracePt t="8126" x="2673350" y="5073650"/>
          <p14:tracePt t="8126" x="2711450" y="5086350"/>
          <p14:tracePt t="8143" x="2743200" y="5099050"/>
          <p14:tracePt t="8143" x="2774950" y="5118100"/>
          <p14:tracePt t="8143" x="2806700" y="5137150"/>
          <p14:tracePt t="8161" x="2825750" y="5156200"/>
          <p14:tracePt t="8174" x="2851150" y="5175250"/>
          <p14:tracePt t="8174" x="2882900" y="5226050"/>
          <p14:tracePt t="8193" x="2895600" y="5251450"/>
          <p14:tracePt t="8193" x="2901950" y="5283200"/>
          <p14:tracePt t="8210" x="2908300" y="5308600"/>
          <p14:tracePt t="8210" x="2914650" y="5340350"/>
          <p14:tracePt t="8226" x="2914650" y="5372100"/>
          <p14:tracePt t="8226" x="2908300" y="5403850"/>
          <p14:tracePt t="8226" x="2901950" y="5435600"/>
          <p14:tracePt t="8246" x="2895600" y="5467350"/>
          <p14:tracePt t="8258" x="2889250" y="5499100"/>
          <p14:tracePt t="8258" x="2863850" y="5562600"/>
          <p14:tracePt t="8277" x="2844800" y="5588000"/>
          <p14:tracePt t="8277" x="2825750" y="5619750"/>
          <p14:tracePt t="8293" x="2806700" y="5651500"/>
          <p14:tracePt t="8293" x="2787650" y="5676900"/>
          <p14:tracePt t="8310" x="2768600" y="5702300"/>
          <p14:tracePt t="8310" x="2724150" y="5759450"/>
          <p14:tracePt t="8327" x="2698750" y="5784850"/>
          <p14:tracePt t="8327" x="2673350" y="5810250"/>
          <p14:tracePt t="8343" x="2647950" y="5829300"/>
          <p14:tracePt t="8343" x="2628900" y="5854700"/>
          <p14:tracePt t="8360" x="2603500" y="5873750"/>
          <p14:tracePt t="8360" x="2578100" y="5892800"/>
          <p14:tracePt t="8378" x="2552700" y="5905500"/>
          <p14:tracePt t="8378" x="2508250" y="5937250"/>
          <p14:tracePt t="8394" x="2482850" y="5943600"/>
          <p14:tracePt t="8394" x="2457450" y="5949950"/>
          <p14:tracePt t="8410" x="2432050" y="5956300"/>
          <p14:tracePt t="8410" x="2413000" y="5962650"/>
          <p14:tracePt t="8427" x="2387600" y="5962650"/>
          <p14:tracePt t="8427" x="2368550" y="5962650"/>
          <p14:tracePt t="8427" x="2349500" y="5962650"/>
          <p14:tracePt t="8446" x="2330450" y="5962650"/>
          <p14:tracePt t="8459" x="2317750" y="5962650"/>
          <p14:tracePt t="8459" x="2292350" y="5962650"/>
          <p14:tracePt t="8477" x="2279650" y="5962650"/>
          <p14:tracePt t="8477" x="2273300" y="5962650"/>
          <p14:tracePt t="8494" x="2266950" y="5956300"/>
          <p14:tracePt t="8509" x="2260600" y="5956300"/>
          <p14:tracePt t="8526" x="2260600" y="5949950"/>
          <p14:tracePt t="8553" x="2266950" y="5937250"/>
          <p14:tracePt t="8581" x="2273300" y="5930900"/>
          <p14:tracePt t="8597" x="2279650" y="5924550"/>
          <p14:tracePt t="8613" x="2286000" y="5924550"/>
          <p14:tracePt t="8625" x="2292350" y="5924550"/>
          <p14:tracePt t="8641" x="2298700" y="5924550"/>
          <p14:tracePt t="8657" x="2305050" y="5924550"/>
          <p14:tracePt t="8673" x="2305050" y="5918200"/>
          <p14:tracePt t="8693" x="2305050" y="5924550"/>
          <p14:tracePt t="8813" x="2298700" y="5924550"/>
          <p14:tracePt t="8853" x="2292350" y="5924550"/>
          <p14:tracePt t="8881" x="2286000" y="5924550"/>
          <p14:tracePt t="8905" x="2292350" y="5918200"/>
          <p14:tracePt t="9001" x="2298700" y="5918200"/>
          <p14:tracePt t="9025" x="2305050" y="5911850"/>
          <p14:tracePt t="9053" x="2305050" y="5918200"/>
          <p14:tracePt t="9101" x="2298700" y="5924550"/>
          <p14:tracePt t="9121" x="2286000" y="5930900"/>
          <p14:tracePt t="9138" x="2279650" y="5930900"/>
          <p14:tracePt t="9153" x="2273300" y="5930900"/>
          <p14:tracePt t="9166" x="2266950" y="5930900"/>
          <p14:tracePt t="9178" x="2260600" y="5924550"/>
          <p14:tracePt t="9178" x="2254250" y="5924550"/>
          <p14:tracePt t="9178" x="2247900" y="5924550"/>
          <p14:tracePt t="9199" x="2235200" y="5924550"/>
          <p14:tracePt t="9199" x="2228850" y="5924550"/>
          <p14:tracePt t="9214" x="2216150" y="5924550"/>
          <p14:tracePt t="9214" x="2203450" y="5918200"/>
          <p14:tracePt t="9230" x="2190750" y="5918200"/>
          <p14:tracePt t="9230" x="2178050" y="5911850"/>
          <p14:tracePt t="9247" x="2165350" y="5911850"/>
          <p14:tracePt t="9247" x="2146300" y="5899150"/>
          <p14:tracePt t="9247" x="2127250" y="5892800"/>
          <p14:tracePt t="9266" x="2108200" y="5886450"/>
          <p14:tracePt t="9278" x="2082800" y="5880100"/>
          <p14:tracePt t="9278" x="2038350" y="5854700"/>
          <p14:tracePt t="9296" x="2012950" y="5842000"/>
          <p14:tracePt t="9296" x="1987550" y="5829300"/>
          <p14:tracePt t="9313" x="1955800" y="5816600"/>
          <p14:tracePt t="9313" x="1930400" y="5803900"/>
          <p14:tracePt t="9330" x="1898650" y="5784850"/>
          <p14:tracePt t="9330" x="1841500" y="5753100"/>
          <p14:tracePt t="9347" x="1809750" y="5740400"/>
          <p14:tracePt t="9347" x="1778000" y="5721350"/>
          <p14:tracePt t="9363" x="1746250" y="5702300"/>
          <p14:tracePt t="9363" x="1714500" y="5683250"/>
          <p14:tracePt t="9381" x="1689100" y="5670550"/>
          <p14:tracePt t="9381" x="1663700" y="5651500"/>
          <p14:tracePt t="9397" x="1638300" y="5632450"/>
          <p14:tracePt t="9397" x="1600200" y="5600700"/>
          <p14:tracePt t="9414" x="1587500" y="5581650"/>
          <p14:tracePt t="9414" x="1568450" y="5562600"/>
          <p14:tracePt t="9431" x="1555750" y="5543550"/>
          <p14:tracePt t="9431" x="1549400" y="5524500"/>
          <p14:tracePt t="9448" x="1543050" y="5505450"/>
          <p14:tracePt t="9448" x="1536700" y="5486400"/>
          <p14:tracePt t="9464" x="1536700" y="5467350"/>
          <p14:tracePt t="9464" x="1543050" y="5429250"/>
          <p14:tracePt t="9483" x="1549400" y="5410200"/>
          <p14:tracePt t="9483" x="1555750" y="5391150"/>
          <p14:tracePt t="9498" x="1574800" y="5365750"/>
          <p14:tracePt t="9498" x="1587500" y="5340350"/>
          <p14:tracePt t="9514" x="1606550" y="5314950"/>
          <p14:tracePt t="9514" x="1625600" y="5289550"/>
          <p14:tracePt t="9514" x="1651000" y="5264150"/>
          <p14:tracePt t="9534" x="1676400" y="5238750"/>
          <p14:tracePt t="9546" x="1701800" y="5213350"/>
          <p14:tracePt t="9546" x="1733550" y="5187950"/>
          <p14:tracePt t="9546" x="1765300" y="5162550"/>
          <p14:tracePt t="9567" x="1797050" y="5143500"/>
          <p14:tracePt t="9567" x="1835150" y="5118100"/>
          <p14:tracePt t="9582" x="1873250" y="5099050"/>
          <p14:tracePt t="9582" x="1911350" y="5080000"/>
          <p14:tracePt t="9598" x="1949450" y="5067300"/>
          <p14:tracePt t="9598" x="1993900" y="5048250"/>
          <p14:tracePt t="9615" x="2038350" y="5035550"/>
          <p14:tracePt t="9615" x="2076450" y="5022850"/>
          <p14:tracePt t="9631" x="2120900" y="5010150"/>
          <p14:tracePt t="9631" x="2203450" y="5003800"/>
          <p14:tracePt t="9648" x="2247900" y="5003800"/>
          <p14:tracePt t="9648" x="2286000" y="5010150"/>
          <p14:tracePt t="9665" x="2330450" y="5022850"/>
          <p14:tracePt t="9665" x="2368550" y="5035550"/>
          <p14:tracePt t="9681" x="2413000" y="5048250"/>
          <p14:tracePt t="9681" x="2451100" y="5060950"/>
          <p14:tracePt t="9699" x="2489200" y="5080000"/>
          <p14:tracePt t="9699" x="2565400" y="5111750"/>
          <p14:tracePt t="9715" x="2597150" y="5137150"/>
          <p14:tracePt t="9715" x="2635250" y="5156200"/>
          <p14:tracePt t="9732" x="2667000" y="5181600"/>
          <p14:tracePt t="9732" x="2705100" y="5207000"/>
          <p14:tracePt t="9748" x="2736850" y="5232400"/>
          <p14:tracePt t="9748" x="2768600" y="5257800"/>
          <p14:tracePt t="9766" x="2825750" y="5302250"/>
          <p14:tracePt t="9766" x="2851150" y="5321300"/>
          <p14:tracePt t="9782" x="2876550" y="5340350"/>
          <p14:tracePt t="9782" x="2895600" y="5359400"/>
          <p14:tracePt t="9799" x="2914650" y="5378450"/>
          <p14:tracePt t="9799" x="2927350" y="5397500"/>
          <p14:tracePt t="9815" x="2940050" y="5416550"/>
          <p14:tracePt t="9815" x="2959100" y="5435600"/>
          <p14:tracePt t="9815" x="2965450" y="5454650"/>
          <p14:tracePt t="9835" x="2978150" y="5473700"/>
          <p14:tracePt t="9847" x="2984500" y="5492750"/>
          <p14:tracePt t="9847" x="2990850" y="5537200"/>
          <p14:tracePt t="9866" x="2990850" y="5556250"/>
          <p14:tracePt t="9866" x="2997200" y="5581650"/>
          <p14:tracePt t="9866" x="2990850" y="5600700"/>
          <p14:tracePt t="9886" x="2990850" y="5613400"/>
          <p14:tracePt t="9897" x="2984500" y="5632450"/>
          <p14:tracePt t="9897" x="2978150" y="5645150"/>
          <p14:tracePt t="9897" x="2965450" y="5664200"/>
          <p14:tracePt t="9918" x="2959100" y="5676900"/>
          <p14:tracePt t="9930" x="2946400" y="5695950"/>
          <p14:tracePt t="9930" x="2914650" y="5727700"/>
          <p14:tracePt t="9949" x="2895600" y="5746750"/>
          <p14:tracePt t="9949" x="2876550" y="5765800"/>
          <p14:tracePt t="9966" x="2857500" y="5784850"/>
          <p14:tracePt t="9966" x="2832100" y="5803900"/>
          <p14:tracePt t="9982" x="2813050" y="5822950"/>
          <p14:tracePt t="9982" x="2787650" y="5842000"/>
          <p14:tracePt t="9982" x="2762250" y="5854700"/>
          <p14:tracePt t="10002" x="2736850" y="5873750"/>
          <p14:tracePt t="10002" x="2705100" y="5886450"/>
          <p14:tracePt t="10016" x="2679700" y="5899150"/>
          <p14:tracePt t="10016" x="2654300" y="5905500"/>
          <p14:tracePt t="10033" x="2622550" y="5918200"/>
          <p14:tracePt t="10033" x="2597150" y="5924550"/>
          <p14:tracePt t="10049" x="2571750" y="5937250"/>
          <p14:tracePt t="10049" x="2527300" y="5949950"/>
          <p14:tracePt t="10065" x="2508250" y="5949950"/>
          <p14:tracePt t="10065" x="2489200" y="5956300"/>
          <p14:tracePt t="10082" x="2470150" y="5956300"/>
          <p14:tracePt t="10082" x="2457450" y="5956300"/>
          <p14:tracePt t="10099" x="2438400" y="5956300"/>
          <p14:tracePt t="10099" x="2425700" y="5949950"/>
          <p14:tracePt t="10115" x="2413000" y="5943600"/>
          <p14:tracePt t="10115" x="2393950" y="5930900"/>
          <p14:tracePt t="10132" x="2387600" y="5924550"/>
          <p14:tracePt t="10132" x="2381250" y="5918200"/>
          <p14:tracePt t="10150" x="2381250" y="5905500"/>
          <p14:tracePt t="10150" x="2374900" y="5899150"/>
          <p14:tracePt t="10166" x="2374900" y="5886450"/>
          <p14:tracePt t="10166" x="2374900" y="5880100"/>
          <p14:tracePt t="10166" x="2374900" y="5873750"/>
          <p14:tracePt t="10185" x="2368550" y="5867400"/>
          <p14:tracePt t="10197" x="2368550" y="5854700"/>
          <p14:tracePt t="10197" x="2368550" y="5842000"/>
          <p14:tracePt t="10197" x="2368550" y="5835650"/>
          <p14:tracePt t="10219" x="2368550" y="5829300"/>
          <p14:tracePt t="10219" x="2368550" y="5822950"/>
          <p14:tracePt t="10234" x="2362200" y="5816600"/>
          <p14:tracePt t="10234" x="2362200" y="5810250"/>
          <p14:tracePt t="10250" x="2362200" y="5797550"/>
          <p14:tracePt t="10250" x="2355850" y="5791200"/>
          <p14:tracePt t="10267" x="2355850" y="5784850"/>
          <p14:tracePt t="10282" x="2355850" y="5778500"/>
          <p14:tracePt t="10282" x="2355850" y="5772150"/>
          <p14:tracePt t="10282" x="2355850" y="5765800"/>
          <p14:tracePt t="10303" x="2349500" y="5759450"/>
          <p14:tracePt t="10303" x="2349500" y="5753100"/>
          <p14:tracePt t="10317" x="2349500" y="5746750"/>
          <p14:tracePt t="10317" x="2343150" y="5740400"/>
          <p14:tracePt t="10333" x="2343150" y="5734050"/>
          <p14:tracePt t="10333" x="2343150" y="5727700"/>
          <p14:tracePt t="10350" x="2336800" y="5721350"/>
          <p14:tracePt t="10350" x="2330450" y="5708650"/>
          <p14:tracePt t="10368" x="2330450" y="5702300"/>
          <p14:tracePt t="10382" x="2324100" y="5695950"/>
          <p14:tracePt t="10382" x="2324100" y="5689600"/>
          <p14:tracePt t="10401" x="2324100" y="5683250"/>
          <p14:tracePt t="10401" x="2324100" y="5676900"/>
          <p14:tracePt t="10418" x="2317750" y="5670550"/>
          <p14:tracePt t="10418" x="2317750" y="5657850"/>
          <p14:tracePt t="10434" x="2317750" y="5651500"/>
          <p14:tracePt t="10434" x="2317750" y="5645150"/>
          <p14:tracePt t="10450" x="2317750" y="5638800"/>
          <p14:tracePt t="10450" x="2317750" y="5632450"/>
          <p14:tracePt t="10466" x="2317750" y="5626100"/>
          <p14:tracePt t="10466" x="2317750" y="5619750"/>
          <p14:tracePt t="10466" x="2317750" y="5613400"/>
          <p14:tracePt t="10486" x="2317750" y="5607050"/>
          <p14:tracePt t="10498" x="2317750" y="5600700"/>
          <p14:tracePt t="10515" x="2317750" y="5588000"/>
          <p14:tracePt t="10532" x="2317750" y="5581650"/>
          <p14:tracePt t="10549" x="2317750" y="5575300"/>
          <p14:tracePt t="10549" x="2317750" y="5568950"/>
          <p14:tracePt t="10549" x="2317750" y="5562600"/>
          <p14:tracePt t="10570" x="2317750" y="5556250"/>
          <p14:tracePt t="10586" x="2317750" y="5549900"/>
          <p14:tracePt t="10601" x="2311400" y="5543550"/>
          <p14:tracePt t="10615" x="2311400" y="5537200"/>
          <p14:tracePt t="10632" x="2311400" y="5530850"/>
          <p14:tracePt t="10649" x="2311400" y="5524500"/>
          <p14:tracePt t="10649" x="2311400" y="5518150"/>
          <p14:tracePt t="10667" x="2305050" y="5511800"/>
          <p14:tracePt t="10682" x="2305050" y="5505450"/>
          <p14:tracePt t="10682" x="2311400" y="5499100"/>
          <p14:tracePt t="10701" x="2311400" y="5492750"/>
          <p14:tracePt t="10715" x="2311400" y="5486400"/>
          <p14:tracePt t="10715" x="2311400" y="5480050"/>
          <p14:tracePt t="10734" x="2311400" y="5473700"/>
          <p14:tracePt t="10749" x="2317750" y="5467350"/>
          <p14:tracePt t="10772" x="2317750" y="5461000"/>
          <p14:tracePt t="10782" x="2317750" y="5448300"/>
          <p14:tracePt t="10782" x="2324100" y="5441950"/>
          <p14:tracePt t="10802" x="2324100" y="5435600"/>
          <p14:tracePt t="10802" x="2330450" y="5422900"/>
          <p14:tracePt t="10818" x="2336800" y="5410200"/>
          <p14:tracePt t="10818" x="2349500" y="5391150"/>
          <p14:tracePt t="10834" x="2362200" y="5372100"/>
          <p14:tracePt t="10834" x="2374900" y="5346700"/>
          <p14:tracePt t="10834" x="2393950" y="5314950"/>
          <p14:tracePt t="10853" x="2413000" y="5276850"/>
          <p14:tracePt t="10853" x="2438400" y="5245100"/>
          <p14:tracePt t="10870" x="2463800" y="5200650"/>
          <p14:tracePt t="10870" x="2495550" y="5156200"/>
          <p14:tracePt t="10886" x="2527300" y="5105400"/>
          <p14:tracePt t="10886" x="2565400" y="5054600"/>
          <p14:tracePt t="10901" x="2597150" y="4997450"/>
          <p14:tracePt t="10901" x="2641600" y="4940300"/>
          <p14:tracePt t="10918" x="2679700" y="4876800"/>
          <p14:tracePt t="10918" x="2717800" y="4813300"/>
          <p14:tracePt t="10918" x="2762250" y="4743450"/>
          <p14:tracePt t="10938" x="2806700" y="4673600"/>
          <p14:tracePt t="10950" x="2844800" y="4610100"/>
          <p14:tracePt t="10950" x="2927350" y="4476750"/>
          <p14:tracePt t="10969" x="2965450" y="4419600"/>
          <p14:tracePt t="10969" x="3003550" y="4362450"/>
          <p14:tracePt t="10986" x="3035300" y="4311650"/>
          <p14:tracePt t="10986" x="3067050" y="4260850"/>
          <p14:tracePt t="11002" x="3098800" y="4210050"/>
          <p14:tracePt t="11002" x="3130550" y="4159250"/>
          <p14:tracePt t="11018" x="3162300" y="4114800"/>
          <p14:tracePt t="11018" x="3232150" y="4006850"/>
          <p14:tracePt t="11037" x="3263900" y="3949700"/>
          <p14:tracePt t="11037" x="3295650" y="3898900"/>
          <p14:tracePt t="11052" x="3333750" y="3835400"/>
          <p14:tracePt t="11052" x="3365500" y="3778250"/>
          <p14:tracePt t="11068" x="3397250" y="3721100"/>
          <p14:tracePt t="11068" x="3454400" y="3606800"/>
          <p14:tracePt t="11087" x="3486150" y="3562350"/>
          <p14:tracePt t="11087" x="3517900" y="3511550"/>
          <p14:tracePt t="11102" x="3549650" y="3460750"/>
          <p14:tracePt t="11102" x="3581400" y="3409950"/>
          <p14:tracePt t="11118" x="3619500" y="3359150"/>
          <p14:tracePt t="11118" x="3657600" y="3314700"/>
          <p14:tracePt t="11505" x="2914650" y="4629150"/>
          <p14:tracePt t="11505" x="2895600" y="4654550"/>
          <p14:tracePt t="11522" x="2870200" y="4679950"/>
          <p14:tracePt t="11522" x="2838450" y="4718050"/>
          <p14:tracePt t="11537" x="2800350" y="4762500"/>
          <p14:tracePt t="11537" x="2762250" y="4806950"/>
          <p14:tracePt t="11554" x="2711450" y="4857750"/>
          <p14:tracePt t="11554" x="2667000" y="4908550"/>
          <p14:tracePt t="11570" x="2628900" y="4959350"/>
          <p14:tracePt t="11570" x="2590800" y="4997450"/>
          <p14:tracePt t="11570" x="2552700" y="5035550"/>
          <p14:tracePt t="11590" x="2520950" y="5073650"/>
          <p14:tracePt t="11590" x="2489200" y="5105400"/>
          <p14:tracePt t="11604" x="2463800" y="5137150"/>
          <p14:tracePt t="11604" x="2432050" y="5162550"/>
          <p14:tracePt t="11620" x="2413000" y="5194300"/>
          <p14:tracePt t="11620" x="2387600" y="5213350"/>
          <p14:tracePt t="11637" x="2368550" y="5238750"/>
          <p14:tracePt t="11637" x="2330450" y="5276850"/>
          <p14:tracePt t="11654" x="2317750" y="5289550"/>
          <p14:tracePt t="11654" x="2311400" y="5302250"/>
          <p14:tracePt t="11670" x="2305050" y="5308600"/>
          <p14:tracePt t="11670" x="2298700" y="5314950"/>
          <p14:tracePt t="11688" x="2292350" y="5314950"/>
          <p14:tracePt t="11702" x="2298700" y="5308600"/>
          <p14:tracePt t="11721" x="2305050" y="5302250"/>
          <p14:tracePt t="11736" x="2311400" y="5295900"/>
          <p14:tracePt t="11736" x="2317750" y="5289550"/>
          <p14:tracePt t="11754" x="2324100" y="5283200"/>
          <p14:tracePt t="11754" x="2330450" y="5276850"/>
          <p14:tracePt t="11754" x="2336800" y="5257800"/>
          <p14:tracePt t="11773" x="2349500" y="5245100"/>
          <p14:tracePt t="11786" x="2368550" y="5232400"/>
          <p14:tracePt t="11786" x="2381250" y="5207000"/>
          <p14:tracePt t="11806" x="2425700" y="5149850"/>
          <p14:tracePt t="11806" x="2451100" y="5111750"/>
          <p14:tracePt t="11821" x="2476500" y="5067300"/>
          <p14:tracePt t="11821" x="2514600" y="5022850"/>
          <p14:tracePt t="11838" x="2546350" y="4965700"/>
          <p14:tracePt t="11838" x="2590800" y="4902200"/>
          <p14:tracePt t="11838" x="2635250" y="4832350"/>
          <p14:tracePt t="11857" x="2679700" y="4762500"/>
          <p14:tracePt t="11857" x="2736850" y="4686300"/>
          <p14:tracePt t="11873" x="2787650" y="4603750"/>
          <p14:tracePt t="11886" x="2844800" y="4527550"/>
          <p14:tracePt t="11886" x="2952750" y="4368800"/>
          <p14:tracePt t="11905" x="3009900" y="4292600"/>
          <p14:tracePt t="11905" x="3060700" y="4222750"/>
          <p14:tracePt t="11923" x="3111500" y="4159250"/>
          <p14:tracePt t="11923" x="3162300" y="4095750"/>
          <p14:tracePt t="11939" x="3206750" y="4038600"/>
          <p14:tracePt t="11939" x="3282950" y="3924300"/>
          <p14:tracePt t="11955" x="3321050" y="3879850"/>
          <p14:tracePt t="11955" x="3359150" y="3829050"/>
          <p14:tracePt t="11971" x="3390900" y="3784600"/>
          <p14:tracePt t="11971" x="3422650" y="3740150"/>
          <p14:tracePt t="11989" x="3454400" y="3695700"/>
          <p14:tracePt t="11989" x="3479800" y="3657600"/>
          <p14:tracePt t="12006" x="3511550" y="3619500"/>
          <p14:tracePt t="12006" x="3568700" y="3549650"/>
          <p14:tracePt t="12022" x="3600450" y="3511550"/>
          <p14:tracePt t="12022" x="3625850" y="3479800"/>
          <p14:tracePt t="12039" x="3651250" y="3448050"/>
          <p14:tracePt t="12039" x="3670300" y="3422650"/>
          <p14:tracePt t="12055" x="3695700" y="3397250"/>
          <p14:tracePt t="12055" x="3714750" y="3378200"/>
          <p14:tracePt t="12055" x="3727450" y="3352800"/>
          <p14:tracePt t="12075" x="3746500" y="3340100"/>
          <p14:tracePt t="12075" x="3759200" y="3321050"/>
          <p14:tracePt t="12090" x="3771900" y="3302000"/>
          <p14:tracePt t="12090" x="3784600" y="3282950"/>
          <p14:tracePt t="12106" x="3797300" y="3257550"/>
          <p14:tracePt t="12106" x="3810000" y="3244850"/>
          <p14:tracePt t="12122" x="3822700" y="3225800"/>
          <p14:tracePt t="12122" x="3841750" y="3206750"/>
          <p14:tracePt t="12122" x="3854450" y="3187700"/>
          <p14:tracePt t="12141" x="3860800" y="3175000"/>
          <p14:tracePt t="12677" x="2495550" y="4953000"/>
          <p14:tracePt t="12689" x="2495550" y="4965700"/>
          <p14:tracePt t="12697" x="2489200" y="4972050"/>
          <p14:tracePt t="12706" x="2482850" y="4978400"/>
          <p14:tracePt t="12706" x="2482850" y="4991100"/>
          <p14:tracePt t="12724" x="2476500" y="4997450"/>
          <p14:tracePt t="12724" x="2476500" y="5003800"/>
          <p14:tracePt t="12741" x="2476500" y="5010150"/>
          <p14:tracePt t="12741" x="2470150" y="5016500"/>
          <p14:tracePt t="12758" x="2470150" y="5022850"/>
          <p14:tracePt t="12773" x="2470150" y="5029200"/>
          <p14:tracePt t="12789" x="2470150" y="5035550"/>
          <p14:tracePt t="12806" x="2470150" y="5041900"/>
          <p14:tracePt t="12849" x="2463800" y="5041900"/>
          <p14:tracePt t="12866" x="2463800" y="5054600"/>
          <p14:tracePt t="12869" x="2463800" y="5060950"/>
          <p14:tracePt t="12909" x="2463800" y="5067300"/>
          <p14:tracePt t="12953" x="2470150" y="5073650"/>
          <p14:tracePt t="12985" x="2470150" y="5080000"/>
          <p14:tracePt t="13005" x="2463800" y="5086350"/>
          <p14:tracePt t="13056" x="2457450" y="5080000"/>
          <p14:tracePt t="13081" x="2463800" y="5080000"/>
          <p14:tracePt t="13132" x="2470150" y="5080000"/>
          <p14:tracePt t="13165" x="2470150" y="5073650"/>
          <p14:tracePt t="13217" x="2476500" y="5067300"/>
          <p14:tracePt t="13229" x="2482850" y="5067300"/>
          <p14:tracePt t="13237" x="2489200" y="5060950"/>
          <p14:tracePt t="13246" x="2501900" y="5048250"/>
          <p14:tracePt t="13258" x="2514600" y="5041900"/>
          <p14:tracePt t="13258" x="2533650" y="5029200"/>
          <p14:tracePt t="13258" x="2559050" y="5016500"/>
          <p14:tracePt t="13279" x="2590800" y="5003800"/>
          <p14:tracePt t="13279" x="2622550" y="4991100"/>
          <p14:tracePt t="13293" x="2673350" y="4972050"/>
          <p14:tracePt t="13293" x="2724150" y="4959350"/>
          <p14:tracePt t="13310" x="2787650" y="4940300"/>
          <p14:tracePt t="13310" x="2863850" y="4927600"/>
          <p14:tracePt t="13326" x="2946400" y="4914900"/>
          <p14:tracePt t="13326" x="3041650" y="4914900"/>
          <p14:tracePt t="13326" x="3143250" y="4908550"/>
          <p14:tracePt t="13346" x="3257550" y="4908550"/>
          <p14:tracePt t="13346" x="3384550" y="4914900"/>
          <p14:tracePt t="13360" x="3511550" y="4914900"/>
          <p14:tracePt t="13360" x="3657600" y="4914900"/>
          <p14:tracePt t="13377" x="3803650" y="4921250"/>
          <p14:tracePt t="13377" x="3956050" y="4921250"/>
          <p14:tracePt t="13394" x="4108450" y="4914900"/>
          <p14:tracePt t="13394" x="4413250" y="4921250"/>
          <p14:tracePt t="13410" x="4572000" y="4927600"/>
          <p14:tracePt t="13410" x="4724400" y="4940300"/>
          <p14:tracePt t="13426" x="4870450" y="4953000"/>
          <p14:tracePt t="13426" x="5016500" y="4972050"/>
          <p14:tracePt t="13443" x="5162550" y="4997450"/>
          <p14:tracePt t="13443" x="5302250" y="5022850"/>
          <p14:tracePt t="13461" x="5441950" y="5048250"/>
          <p14:tracePt t="13461" x="5702300" y="5099050"/>
          <p14:tracePt t="13477" x="5822950" y="5124450"/>
          <p14:tracePt t="13477" x="5930900" y="5149850"/>
          <p14:tracePt t="13494" x="6032500" y="5175250"/>
          <p14:tracePt t="13494" x="6127750" y="5207000"/>
          <p14:tracePt t="13510" x="6223000" y="5238750"/>
          <p14:tracePt t="13510" x="6299200" y="5276850"/>
          <p14:tracePt t="13510" x="6375400" y="5314950"/>
          <p14:tracePt t="13529" x="6438900" y="5359400"/>
          <p14:tracePt t="13542" x="6502400" y="5403850"/>
          <p14:tracePt t="13542" x="6616700" y="5492750"/>
          <p14:tracePt t="13563" x="6667500" y="5530850"/>
          <p14:tracePt t="13563" x="6711950" y="5568950"/>
          <p14:tracePt t="13578" x="6750050" y="5600700"/>
          <p14:tracePt t="13578" x="6781800" y="5632450"/>
          <p14:tracePt t="13594" x="6813550" y="5657850"/>
          <p14:tracePt t="13594" x="6838950" y="5676900"/>
          <p14:tracePt t="13610" x="6858000" y="5695950"/>
          <p14:tracePt t="13610" x="6870700" y="5708650"/>
          <p14:tracePt t="13610" x="6877050" y="5721350"/>
          <p14:tracePt t="13630" x="6883400" y="5727700"/>
          <p14:tracePt t="13642" x="6883400" y="5734050"/>
          <p14:tracePt t="13642" x="6877050" y="5740400"/>
          <p14:tracePt t="13662" x="6870700" y="5740400"/>
          <p14:tracePt t="13662" x="6864350" y="5740400"/>
          <p14:tracePt t="13677" x="6858000" y="5740400"/>
          <p14:tracePt t="13692" x="6851650" y="5746750"/>
          <p14:tracePt t="13692" x="6845300" y="5746750"/>
          <p14:tracePt t="13711" x="6838950" y="5746750"/>
          <p14:tracePt t="13726" x="6832600" y="5753100"/>
          <p14:tracePt t="13743" x="6826250" y="5753100"/>
          <p14:tracePt t="13760" x="6819900" y="5753100"/>
          <p14:tracePt t="13776" x="6813550" y="5753100"/>
          <p14:tracePt t="13793" x="6807200" y="5746750"/>
          <p14:tracePt t="13829" x="6807200" y="5753100"/>
          <p14:tracePt t="13877" x="6807200" y="5759450"/>
          <p14:tracePt t="13889" x="6800850" y="5772150"/>
          <p14:tracePt t="13905" x="6800850" y="5778500"/>
          <p14:tracePt t="13922" x="6807200" y="5784850"/>
          <p14:tracePt t="13930" x="6813550" y="5791200"/>
          <p14:tracePt t="13946" x="6813550" y="5797550"/>
          <p14:tracePt t="13946" x="6819900" y="5803900"/>
          <p14:tracePt t="13962" x="6826250" y="5816600"/>
          <p14:tracePt t="13962" x="6832600" y="5822950"/>
          <p14:tracePt t="13979" x="6845300" y="5829300"/>
          <p14:tracePt t="13979" x="6851650" y="5842000"/>
          <p14:tracePt t="13979" x="6858000" y="5854700"/>
          <p14:tracePt t="13998" x="6858000" y="5861050"/>
          <p14:tracePt t="13998" x="6864350" y="5867400"/>
          <p14:tracePt t="14012" x="6864350" y="5880100"/>
          <p14:tracePt t="14012" x="6864350" y="5886450"/>
          <p14:tracePt t="14029" x="6864350" y="5892800"/>
          <p14:tracePt t="14029" x="6858000" y="5899150"/>
          <p14:tracePt t="14047" x="6845300" y="5905500"/>
          <p14:tracePt t="14047" x="6832600" y="5911850"/>
          <p14:tracePt t="14063" x="6819900" y="5918200"/>
          <p14:tracePt t="14063" x="6769100" y="5924550"/>
          <p14:tracePt t="14079" x="6743700" y="5930900"/>
          <p14:tracePt t="14079" x="6711950" y="5930900"/>
          <p14:tracePt t="14096" x="6673850" y="5930900"/>
          <p14:tracePt t="14096" x="6642100" y="5924550"/>
          <p14:tracePt t="14112" x="6597650" y="5918200"/>
          <p14:tracePt t="14112" x="6508750" y="5899150"/>
          <p14:tracePt t="14130" x="6464300" y="5880100"/>
          <p14:tracePt t="14130" x="6419850" y="5861050"/>
          <p14:tracePt t="14146" x="6369050" y="5835650"/>
          <p14:tracePt t="14146" x="6324600" y="5810250"/>
          <p14:tracePt t="14163" x="6280150" y="5784850"/>
          <p14:tracePt t="14163" x="6235700" y="5759450"/>
          <p14:tracePt t="14180" x="6191250" y="5727700"/>
          <p14:tracePt t="14180" x="6153150" y="5702300"/>
          <p14:tracePt t="14180" x="6121400" y="5670550"/>
          <p14:tracePt t="14199" x="6089650" y="5632450"/>
          <p14:tracePt t="14199" x="6064250" y="5600700"/>
          <p14:tracePt t="14214" x="6038850" y="5562600"/>
          <p14:tracePt t="14214" x="6019800" y="5524500"/>
          <p14:tracePt t="14230" x="6007100" y="5486400"/>
          <p14:tracePt t="14230" x="6000750" y="5448300"/>
          <p14:tracePt t="14247" x="5994400" y="5403850"/>
          <p14:tracePt t="14247" x="5994400" y="5359400"/>
          <p14:tracePt t="14263" x="6007100" y="5314950"/>
          <p14:tracePt t="14263" x="6019800" y="5270500"/>
          <p14:tracePt t="14263" x="6038850" y="5226050"/>
          <p14:tracePt t="14282" x="6064250" y="5175250"/>
          <p14:tracePt t="14295" x="6096000" y="5130800"/>
          <p14:tracePt t="14295" x="6178550" y="5048250"/>
          <p14:tracePt t="14313" x="6223000" y="5010150"/>
          <p14:tracePt t="14313" x="6273800" y="4972050"/>
          <p14:tracePt t="14330" x="6324600" y="4940300"/>
          <p14:tracePt t="14330" x="6381750" y="4914900"/>
          <p14:tracePt t="14347" x="6438900" y="4889500"/>
          <p14:tracePt t="14347" x="6502400" y="4870450"/>
          <p14:tracePt t="14347" x="6565900" y="4857750"/>
          <p14:tracePt t="14366" x="6629400" y="4838700"/>
          <p14:tracePt t="14366" x="6699250" y="4826000"/>
          <p14:tracePt t="14381" x="6769100" y="4819650"/>
          <p14:tracePt t="14381" x="6845300" y="4813300"/>
          <p14:tracePt t="14397" x="6915150" y="4800600"/>
          <p14:tracePt t="14397" x="6985000" y="4800600"/>
          <p14:tracePt t="14414" x="7054850" y="4794250"/>
          <p14:tracePt t="14414" x="7188200" y="4806950"/>
          <p14:tracePt t="14430" x="7258050" y="4813300"/>
          <p14:tracePt t="14430" x="7321550" y="4826000"/>
          <p14:tracePt t="14447" x="7378700" y="4838700"/>
          <p14:tracePt t="14447" x="7442200" y="4857750"/>
          <p14:tracePt t="14464" x="7499350" y="4876800"/>
          <p14:tracePt t="14464" x="7550150" y="4895850"/>
          <p14:tracePt t="14481" x="7600950" y="4914900"/>
          <p14:tracePt t="14481" x="7696200" y="4965700"/>
          <p14:tracePt t="14498" x="7740650" y="4984750"/>
          <p14:tracePt t="14498" x="7785100" y="5010150"/>
          <p14:tracePt t="14514" x="7823200" y="5041900"/>
          <p14:tracePt t="14514" x="7861300" y="5067300"/>
          <p14:tracePt t="14531" x="7899400" y="5092700"/>
          <p14:tracePt t="14531" x="7931150" y="5124450"/>
          <p14:tracePt t="14531" x="7962900" y="5149850"/>
          <p14:tracePt t="14550" x="7994650" y="5181600"/>
          <p14:tracePt t="14562" x="8026400" y="5213350"/>
          <p14:tracePt t="14562" x="8077200" y="5270500"/>
          <p14:tracePt t="14583" x="8096250" y="5302250"/>
          <p14:tracePt t="14583" x="8115300" y="5327650"/>
          <p14:tracePt t="14598" x="8134350" y="5359400"/>
          <p14:tracePt t="14598" x="8147050" y="5384800"/>
          <p14:tracePt t="14614" x="8159750" y="5410200"/>
          <p14:tracePt t="14614" x="8172450" y="5441950"/>
          <p14:tracePt t="14631" x="8178800" y="5467350"/>
          <p14:tracePt t="14631" x="8185150" y="5499100"/>
          <p14:tracePt t="14631" x="8191500" y="5524500"/>
          <p14:tracePt t="14650" x="8191500" y="5549900"/>
          <p14:tracePt t="14663" x="8185150" y="5575300"/>
          <p14:tracePt t="14663" x="8166100" y="5619750"/>
          <p14:tracePt t="14681" x="8153400" y="5645150"/>
          <p14:tracePt t="14681" x="8134350" y="5657850"/>
          <p14:tracePt t="14698" x="8115300" y="5676900"/>
          <p14:tracePt t="14698" x="8096250" y="5689600"/>
          <p14:tracePt t="14715" x="8070850" y="5708650"/>
          <p14:tracePt t="14715" x="8013700" y="5734050"/>
          <p14:tracePt t="14731" x="7988300" y="5746750"/>
          <p14:tracePt t="14731" x="7950200" y="5759450"/>
          <p14:tracePt t="14748" x="7918450" y="5772150"/>
          <p14:tracePt t="14748" x="7880350" y="5784850"/>
          <p14:tracePt t="14765" x="7842250" y="5797550"/>
          <p14:tracePt t="14765" x="7797800" y="5810250"/>
          <p14:tracePt t="14782" x="7753350" y="5829300"/>
          <p14:tracePt t="14782" x="7658100" y="5861050"/>
          <p14:tracePt t="14799" x="7613650" y="5873750"/>
          <p14:tracePt t="14799" x="7562850" y="5886450"/>
          <p14:tracePt t="14815" x="7505700" y="5899150"/>
          <p14:tracePt t="14815" x="7448550" y="5918200"/>
          <p14:tracePt t="14832" x="7391400" y="5924550"/>
          <p14:tracePt t="14832" x="7327900" y="5930900"/>
          <p14:tracePt t="14832" x="7270750" y="5943600"/>
          <p14:tracePt t="14851" x="7207250" y="5949950"/>
          <p14:tracePt t="14863" x="7143750" y="5956300"/>
          <p14:tracePt t="14863" x="7016750" y="5969000"/>
          <p14:tracePt t="14883" x="6953250" y="5969000"/>
          <p14:tracePt t="14883" x="6896100" y="5975350"/>
          <p14:tracePt t="14899" x="6838950" y="5975350"/>
          <p14:tracePt t="14899" x="6788150" y="5981700"/>
          <p14:tracePt t="14899" x="6737350" y="5981700"/>
          <p14:tracePt t="14917" x="6692900" y="5981700"/>
          <p14:tracePt t="14930" x="6654800" y="5981700"/>
          <p14:tracePt t="14930" x="6616700" y="5988050"/>
          <p14:tracePt t="14930" x="6584950" y="5988050"/>
          <p14:tracePt t="14951" x="6553200" y="5988050"/>
          <p14:tracePt t="14951" x="6527800" y="5988050"/>
          <p14:tracePt t="14966" x="6508750" y="5994400"/>
          <p14:tracePt t="14966" x="6489700" y="5994400"/>
          <p14:tracePt t="14982" x="6477000" y="5994400"/>
          <p14:tracePt t="14982" x="6470650" y="6000750"/>
          <p14:tracePt t="14999" x="6457950" y="6000750"/>
          <p14:tracePt t="15014" x="6464300" y="6000750"/>
          <p14:tracePt t="15030" x="6470650" y="6000750"/>
          <p14:tracePt t="15030" x="6477000" y="6000750"/>
          <p14:tracePt t="15049" x="6483350" y="6000750"/>
          <p14:tracePt t="15049" x="6496050" y="6000750"/>
          <p14:tracePt t="15066" x="6508750" y="6000750"/>
          <p14:tracePt t="15066" x="6521450" y="6000750"/>
          <p14:tracePt t="15083" x="6527800" y="5994400"/>
          <p14:tracePt t="15083" x="6553200" y="5994400"/>
          <p14:tracePt t="15099" x="6565900" y="5994400"/>
          <p14:tracePt t="15099" x="6578600" y="5988050"/>
          <p14:tracePt t="15116" x="6591300" y="5988050"/>
          <p14:tracePt t="15116" x="6597650" y="5988050"/>
          <p14:tracePt t="15133" x="6610350" y="5988050"/>
          <p14:tracePt t="15133" x="6629400" y="5988050"/>
          <p14:tracePt t="15150" x="6635750" y="5988050"/>
          <p14:tracePt t="15150" x="6642100" y="5988050"/>
          <p14:tracePt t="15167" x="6648450" y="5988050"/>
          <p14:tracePt t="15182" x="6654800" y="5981700"/>
          <p14:tracePt t="15242" x="6667500" y="5975350"/>
          <p14:tracePt t="15258" x="6673850" y="5969000"/>
          <p14:tracePt t="15270" x="6680200" y="5969000"/>
          <p14:tracePt t="15281" x="6692900" y="5969000"/>
          <p14:tracePt t="15281" x="6699250" y="5962650"/>
          <p14:tracePt t="15281" x="6711950" y="5962650"/>
          <p14:tracePt t="15303" x="6718300" y="5962650"/>
          <p14:tracePt t="15315" x="6731000" y="5962650"/>
          <p14:tracePt t="15315" x="6750050" y="5956300"/>
          <p14:tracePt t="15333" x="6762750" y="5956300"/>
          <p14:tracePt t="15333" x="6775450" y="5949950"/>
          <p14:tracePt t="15350" x="6788150" y="5949950"/>
          <p14:tracePt t="15350" x="6800850" y="5949950"/>
          <p14:tracePt t="15367" x="6807200" y="5949950"/>
          <p14:tracePt t="15367" x="6819900" y="5943600"/>
          <p14:tracePt t="15367" x="6832600" y="5943600"/>
          <p14:tracePt t="15387" x="6845300" y="5943600"/>
          <p14:tracePt t="15387" x="6858000" y="5937250"/>
          <p14:tracePt t="15400" x="6870700" y="5937250"/>
          <p14:tracePt t="15400" x="6883400" y="5937250"/>
          <p14:tracePt t="15417" x="6896100" y="5930900"/>
          <p14:tracePt t="15417" x="6908800" y="5930900"/>
          <p14:tracePt t="15433" x="6921500" y="5924550"/>
          <p14:tracePt t="15433" x="6946900" y="5918200"/>
          <p14:tracePt t="15451" x="6953250" y="5918200"/>
          <p14:tracePt t="15451" x="6965950" y="5911850"/>
          <p14:tracePt t="15467" x="6978650" y="5905500"/>
          <p14:tracePt t="15467" x="6985000" y="5899150"/>
          <p14:tracePt t="15484" x="6997700" y="5892800"/>
          <p14:tracePt t="15484" x="7010400" y="5886450"/>
          <p14:tracePt t="15500" x="7016750" y="5880100"/>
          <p14:tracePt t="15500" x="7035800" y="5867400"/>
          <p14:tracePt t="15518" x="7042150" y="5854700"/>
          <p14:tracePt t="15518" x="7048500" y="5848350"/>
          <p14:tracePt t="15535" x="7054850" y="5835650"/>
          <p14:tracePt t="15535" x="7067550" y="5829300"/>
          <p14:tracePt t="15551" x="7073900" y="5822950"/>
          <p14:tracePt t="15551" x="7080250" y="5810250"/>
          <p14:tracePt t="15568" x="7086600" y="5803900"/>
          <p14:tracePt t="15568" x="7099300" y="5791200"/>
          <p14:tracePt t="15568" x="7105650" y="5784850"/>
          <p14:tracePt t="15587" x="7112000" y="5772150"/>
          <p14:tracePt t="15599" x="7124700" y="5765800"/>
          <p14:tracePt t="15599" x="7143750" y="5740400"/>
          <p14:tracePt t="15618" x="7150100" y="5727700"/>
          <p14:tracePt t="15618" x="7162800" y="5721350"/>
          <p14:tracePt t="15634" x="7169150" y="5708650"/>
          <p14:tracePt t="15634" x="7181850" y="5695950"/>
          <p14:tracePt t="15651" x="7188200" y="5689600"/>
          <p14:tracePt t="15651" x="7200900" y="5676900"/>
          <p14:tracePt t="15651" x="7207250" y="5670550"/>
          <p14:tracePt t="15670" x="7219950" y="5664200"/>
          <p14:tracePt t="15683" x="7226300" y="5664200"/>
          <p14:tracePt t="15683" x="7251700" y="5651500"/>
          <p14:tracePt t="15701" x="7258050" y="5651500"/>
          <p14:tracePt t="15701" x="7270750" y="5645150"/>
          <p14:tracePt t="15718" x="7277100" y="5645150"/>
          <p14:tracePt t="15718" x="7289800" y="5645150"/>
          <p14:tracePt t="15735" x="7296150" y="5638800"/>
          <p14:tracePt t="15735" x="7315200" y="5638800"/>
          <p14:tracePt t="15751" x="7321550" y="5638800"/>
          <p14:tracePt t="15751" x="7334250" y="5638800"/>
          <p14:tracePt t="15768" x="7340600" y="5632450"/>
          <p14:tracePt t="15768" x="7346950" y="5632450"/>
          <p14:tracePt t="15785" x="7353300" y="5632450"/>
          <p14:tracePt t="15785" x="7359650" y="5632450"/>
          <p14:tracePt t="15801" x="7366000" y="5632450"/>
          <p14:tracePt t="15817" x="7372350" y="5638800"/>
          <p14:tracePt t="15834" x="7378700" y="5638800"/>
          <p14:tracePt t="15850" x="7378700" y="5645150"/>
          <p14:tracePt t="15868" x="7372350" y="5651500"/>
          <p14:tracePt t="15902" x="7372350" y="5657850"/>
          <p14:tracePt t="15917" x="7366000" y="5657850"/>
          <p14:tracePt t="15930" x="7359650" y="5664200"/>
          <p14:tracePt t="15946" x="7353300" y="5670550"/>
          <p14:tracePt t="15970" x="7346950" y="5676900"/>
          <p14:tracePt t="16030" x="7340600" y="5683250"/>
          <p14:tracePt t="16074" x="7346950" y="5689600"/>
          <p14:tracePt t="16125" x="7346950" y="5695950"/>
          <p14:tracePt t="16141" x="7353300" y="5702300"/>
          <p14:tracePt t="16157" x="7353300" y="5708650"/>
          <p14:tracePt t="16170" x="7359650" y="5715000"/>
          <p14:tracePt t="16186" x="7359650" y="5727700"/>
          <p14:tracePt t="16202" x="7359650" y="5734050"/>
          <p14:tracePt t="16210" x="7353300" y="5740400"/>
          <p14:tracePt t="16218" x="7346950" y="5746750"/>
          <p14:tracePt t="16218" x="7340600" y="5753100"/>
          <p14:tracePt t="16218" x="7334250" y="5759450"/>
          <p14:tracePt t="16239" x="7321550" y="5772150"/>
          <p14:tracePt t="16251" x="7302500" y="5778500"/>
          <p14:tracePt t="16251" x="7264400" y="5797550"/>
          <p14:tracePt t="16270" x="7239000" y="5810250"/>
          <p14:tracePt t="16270" x="7207250" y="5822950"/>
          <p14:tracePt t="16287" x="7169150" y="5835650"/>
          <p14:tracePt t="16287" x="7137400" y="5854700"/>
          <p14:tracePt t="16304" x="7092950" y="5867400"/>
          <p14:tracePt t="16304" x="7054850" y="5873750"/>
          <p14:tracePt t="16304" x="7016750" y="5886450"/>
          <p14:tracePt t="16323" x="6972300" y="5899150"/>
          <p14:tracePt t="16335" x="6934200" y="5905500"/>
          <p14:tracePt t="16335" x="6851650" y="5911850"/>
          <p14:tracePt t="16354" x="6813550" y="5911850"/>
          <p14:tracePt t="16354" x="6769100" y="5918200"/>
          <p14:tracePt t="16371" x="6724650" y="5911850"/>
          <p14:tracePt t="16371" x="6686550" y="5911850"/>
          <p14:tracePt t="16388" x="6642100" y="5911850"/>
          <p14:tracePt t="16388" x="6597650" y="5905500"/>
          <p14:tracePt t="16388" x="6553200" y="5899150"/>
          <p14:tracePt t="16406" x="6508750" y="5892800"/>
          <p14:tracePt t="16406" x="6470650" y="5880100"/>
          <p14:tracePt t="16421" x="6432550" y="5867400"/>
          <p14:tracePt t="16421" x="6400800" y="5854700"/>
          <p14:tracePt t="16438" x="6362700" y="5842000"/>
          <p14:tracePt t="16438" x="6337300" y="5829300"/>
          <p14:tracePt t="16454" x="6305550" y="5810250"/>
          <p14:tracePt t="16454" x="6254750" y="5778500"/>
          <p14:tracePt t="16471" x="6229350" y="5765800"/>
          <p14:tracePt t="16471" x="6197600" y="5746750"/>
          <p14:tracePt t="16488" x="6172200" y="5727700"/>
          <p14:tracePt t="16488" x="6146800" y="5708650"/>
          <p14:tracePt t="16504" x="6121400" y="5689600"/>
          <p14:tracePt t="16504" x="6102350" y="5670550"/>
          <p14:tracePt t="16521" x="6076950" y="5645150"/>
          <p14:tracePt t="16521" x="6045200" y="5594350"/>
          <p14:tracePt t="16539" x="6038850" y="5562600"/>
          <p14:tracePt t="16539" x="6026150" y="5537200"/>
          <p14:tracePt t="16555" x="6019800" y="5505450"/>
          <p14:tracePt t="16555" x="6019800" y="5480050"/>
          <p14:tracePt t="16572" x="6019800" y="5448300"/>
          <p14:tracePt t="16572" x="6026150" y="5422900"/>
          <p14:tracePt t="16572" x="6032500" y="5391150"/>
          <p14:tracePt t="16590" x="6045200" y="5365750"/>
          <p14:tracePt t="16603" x="6064250" y="5340350"/>
          <p14:tracePt t="16603" x="6115050" y="5289550"/>
          <p14:tracePt t="16623" x="6146800" y="5257800"/>
          <p14:tracePt t="16623" x="6178550" y="5232400"/>
          <p14:tracePt t="16639" x="6223000" y="5207000"/>
          <p14:tracePt t="16639" x="6267450" y="5187950"/>
          <p14:tracePt t="16655" x="6318250" y="5162550"/>
          <p14:tracePt t="16655" x="6369050" y="5143500"/>
          <p14:tracePt t="16672" x="6426200" y="5130800"/>
          <p14:tracePt t="16672" x="6483350" y="5118100"/>
          <p14:tracePt t="16672" x="6546850" y="5105400"/>
          <p14:tracePt t="16691" x="6616700" y="5099050"/>
          <p14:tracePt t="16703" x="6686550" y="5092700"/>
          <p14:tracePt t="16703" x="6832600" y="5073650"/>
          <p14:tracePt t="16722" x="6908800" y="5067300"/>
          <p14:tracePt t="16722" x="6985000" y="5060950"/>
          <p14:tracePt t="16738" x="7061200" y="5054600"/>
          <p14:tracePt t="16738" x="7137400" y="5048250"/>
          <p14:tracePt t="16755" x="7213600" y="5041900"/>
          <p14:tracePt t="16755" x="7353300" y="5048250"/>
          <p14:tracePt t="16772" x="7423150" y="5054600"/>
          <p14:tracePt t="16772" x="7486650" y="5060950"/>
          <p14:tracePt t="16789" x="7556500" y="5080000"/>
          <p14:tracePt t="16789" x="7613650" y="5092700"/>
          <p14:tracePt t="16805" x="7670800" y="5111750"/>
          <p14:tracePt t="16805" x="7727950" y="5130800"/>
          <p14:tracePt t="16822" x="7778750" y="5149850"/>
          <p14:tracePt t="16822" x="7880350" y="5187950"/>
          <p14:tracePt t="16839" x="7924800" y="5200650"/>
          <p14:tracePt t="16839" x="7962900" y="5226050"/>
          <p14:tracePt t="16856" x="8001000" y="5245100"/>
          <p14:tracePt t="16856" x="8039100" y="5264150"/>
          <p14:tracePt t="16874" x="8064500" y="5289550"/>
          <p14:tracePt t="16874" x="8096250" y="5308600"/>
          <p14:tracePt t="16874" x="8121650" y="5334000"/>
          <p14:tracePt t="16891" x="8140700" y="5359400"/>
          <p14:tracePt t="16904" x="8159750" y="5391150"/>
          <p14:tracePt t="16904" x="8191500" y="5441950"/>
          <p14:tracePt t="16923" x="8204200" y="5461000"/>
          <p14:tracePt t="16923" x="8210550" y="5486400"/>
          <p14:tracePt t="16940" x="8216900" y="5511800"/>
          <p14:tracePt t="16940" x="8223250" y="5530850"/>
          <p14:tracePt t="16940" x="8223250" y="5556250"/>
          <p14:tracePt t="16959" x="8216900" y="5575300"/>
          <p14:tracePt t="16971" x="8210550" y="5594350"/>
          <p14:tracePt t="16971" x="8204200" y="5607050"/>
          <p14:tracePt t="16971" x="8191500" y="5619750"/>
          <p14:tracePt t="16991" x="8172450" y="5638800"/>
          <p14:tracePt t="16991" x="8159750" y="5651500"/>
          <p14:tracePt t="17007" x="8140700" y="5664200"/>
          <p14:tracePt t="17007" x="8115300" y="5676900"/>
          <p14:tracePt t="17023" x="8089900" y="5689600"/>
          <p14:tracePt t="17023" x="8064500" y="5708650"/>
          <p14:tracePt t="17040" x="8032750" y="5721350"/>
          <p14:tracePt t="17040" x="8001000" y="5734050"/>
          <p14:tracePt t="17040" x="7962900" y="5746750"/>
          <p14:tracePt t="17059" x="7924800" y="5759450"/>
          <p14:tracePt t="17059" x="7886700" y="5778500"/>
          <p14:tracePt t="17073" x="7842250" y="5784850"/>
          <p14:tracePt t="17073" x="7797800" y="5797550"/>
          <p14:tracePt t="17090" x="7747000" y="5810250"/>
          <p14:tracePt t="17090" x="7702550" y="5822950"/>
          <p14:tracePt t="17106" x="7651750" y="5835650"/>
          <p14:tracePt t="17106" x="7607300" y="5848350"/>
          <p14:tracePt t="17123" x="7556500" y="5861050"/>
          <p14:tracePt t="17123" x="7461250" y="5880100"/>
          <p14:tracePt t="17140" x="7410450" y="5892800"/>
          <p14:tracePt t="17140" x="7359650" y="5899150"/>
          <p14:tracePt t="17157" x="7308850" y="5911850"/>
          <p14:tracePt t="17157" x="7258050" y="5911850"/>
          <p14:tracePt t="17173" x="7200900" y="5918200"/>
          <p14:tracePt t="17173" x="7092950" y="5924550"/>
          <p14:tracePt t="17190" x="7035800" y="5918200"/>
          <p14:tracePt t="17190" x="6978650" y="5918200"/>
          <p14:tracePt t="17207" x="6927850" y="5918200"/>
          <p14:tracePt t="17207" x="6877050" y="5911850"/>
          <p14:tracePt t="17223" x="6826250" y="5905500"/>
          <p14:tracePt t="17223" x="6781800" y="5899150"/>
          <p14:tracePt t="17240" x="6737350" y="5899150"/>
          <p14:tracePt t="17240" x="6699250" y="5886450"/>
          <p14:tracePt t="17240" x="6667500" y="5880100"/>
          <p14:tracePt t="17260" x="6629400" y="5873750"/>
          <p14:tracePt t="17272" x="6604000" y="5861050"/>
          <p14:tracePt t="17272" x="6553200" y="5842000"/>
          <p14:tracePt t="17290" x="6534150" y="5829300"/>
          <p14:tracePt t="17290" x="6515100" y="5816600"/>
          <p14:tracePt t="17307" x="6502400" y="5797550"/>
          <p14:tracePt t="17307" x="6489700" y="5784850"/>
          <p14:tracePt t="17307" x="6483350" y="5778500"/>
          <p14:tracePt t="17326" x="6477000" y="5765800"/>
          <p14:tracePt t="17338" x="6477000" y="5753100"/>
          <p14:tracePt t="17338" x="6477000" y="5746750"/>
          <p14:tracePt t="17338" x="6483350" y="5740400"/>
          <p14:tracePt t="17359" x="6489700" y="5734050"/>
          <p14:tracePt t="17359" x="6496050" y="5727700"/>
          <p14:tracePt t="17374" x="6502400" y="5721350"/>
          <p14:tracePt t="17374" x="6515100" y="5715000"/>
          <p14:tracePt t="17391" x="6527800" y="5708650"/>
          <p14:tracePt t="17391" x="6540500" y="5702300"/>
          <p14:tracePt t="17407" x="6553200" y="5695950"/>
          <p14:tracePt t="17407" x="6565900" y="5689600"/>
          <p14:tracePt t="17424" x="6578600" y="5689600"/>
          <p14:tracePt t="17424" x="6610350" y="5676900"/>
          <p14:tracePt t="17441" x="6623050" y="5676900"/>
          <p14:tracePt t="17441" x="6635750" y="5676900"/>
          <p14:tracePt t="17458" x="6654800" y="5676900"/>
          <p14:tracePt t="17458" x="6667500" y="5670550"/>
          <p14:tracePt t="17474" x="6680200" y="5670550"/>
          <p14:tracePt t="17474" x="6699250" y="5670550"/>
          <p14:tracePt t="17491" x="6711950" y="5670550"/>
          <p14:tracePt t="17491" x="6724650" y="5670550"/>
          <p14:tracePt t="17508" x="6731000" y="5664200"/>
          <p14:tracePt t="17508" x="6737350" y="5664200"/>
          <p14:tracePt t="17524" x="6743700" y="5664200"/>
          <p14:tracePt t="17524" x="6750050" y="5664200"/>
          <p14:tracePt t="17541" x="6756400" y="5657850"/>
          <p14:tracePt t="17541" x="6762750" y="5657850"/>
          <p14:tracePt t="17559" x="6769100" y="5657850"/>
          <p14:tracePt t="17559" x="6775450" y="5657850"/>
          <p14:tracePt t="17575" x="6781800" y="5657850"/>
          <p14:tracePt t="17598" x="6775450" y="5657850"/>
          <p14:tracePt t="17642" x="6769100" y="5664200"/>
          <p14:tracePt t="17658" x="6762750" y="5664200"/>
          <p14:tracePt t="17670" x="6756400" y="5664200"/>
          <p14:tracePt t="17686" x="6750050" y="5664200"/>
          <p14:tracePt t="17695" x="6743700" y="5664200"/>
          <p14:tracePt t="17706" x="6737350" y="5664200"/>
          <p14:tracePt t="17706" x="6731000" y="5664200"/>
          <p14:tracePt t="17706" x="6724650" y="5664200"/>
          <p14:tracePt t="17727" x="6718300" y="5664200"/>
          <p14:tracePt t="17727" x="6711950" y="5664200"/>
          <p14:tracePt t="17742" x="6699250" y="5670550"/>
          <p14:tracePt t="17742" x="6692900" y="5670550"/>
          <p14:tracePt t="17759" x="6686550" y="5670550"/>
          <p14:tracePt t="17759" x="6680200" y="5670550"/>
          <p14:tracePt t="17775" x="6667500" y="5670550"/>
          <p14:tracePt t="17775" x="6654800" y="5670550"/>
          <p14:tracePt t="17792" x="6648450" y="5670550"/>
          <p14:tracePt t="17792" x="6642100" y="5670550"/>
          <p14:tracePt t="17808" x="6635750" y="5670550"/>
          <p14:tracePt t="17808" x="6629400" y="5670550"/>
          <p14:tracePt t="17825" x="6623050" y="5664200"/>
          <p14:tracePt t="17825" x="6616700" y="5657850"/>
          <p14:tracePt t="17842" x="6610350" y="5651500"/>
          <p14:tracePt t="17842" x="6610350" y="5645150"/>
          <p14:tracePt t="17859" x="6610350" y="5632450"/>
          <p14:tracePt t="17859" x="6610350" y="5626100"/>
          <p14:tracePt t="17877" x="6610350" y="5613400"/>
          <p14:tracePt t="17877" x="6610350" y="5600700"/>
          <p14:tracePt t="17892" x="6610350" y="5588000"/>
          <p14:tracePt t="17892" x="6616700" y="5575300"/>
          <p14:tracePt t="17892" x="6616700" y="5562600"/>
          <p14:tracePt t="17912" x="6623050" y="5549900"/>
          <p14:tracePt t="17924" x="6629400" y="5530850"/>
          <p14:tracePt t="17924" x="6642100" y="5499100"/>
          <p14:tracePt t="17943" x="6654800" y="5486400"/>
          <p14:tracePt t="17943" x="6661150" y="5473700"/>
          <p14:tracePt t="17959" x="6673850" y="5454650"/>
          <p14:tracePt t="17959" x="6686550" y="5441950"/>
          <p14:tracePt t="17976" x="6699250" y="5429250"/>
          <p14:tracePt t="17976" x="6711950" y="5410200"/>
          <p14:tracePt t="17976" x="6724650" y="5397500"/>
          <p14:tracePt t="17995" x="6737350" y="5384800"/>
          <p14:tracePt t="18008" x="6756400" y="5372100"/>
          <p14:tracePt t="18008" x="6781800" y="5353050"/>
          <p14:tracePt t="18026" x="6800850" y="5340350"/>
          <p14:tracePt t="18026" x="6813550" y="5334000"/>
          <p14:tracePt t="18044" x="6832600" y="5321300"/>
          <p14:tracePt t="18044" x="6845300" y="5314950"/>
          <p14:tracePt t="18060" x="6864350" y="5314950"/>
          <p14:tracePt t="18060" x="6877050" y="5308600"/>
          <p14:tracePt t="18060" x="6896100" y="5302250"/>
          <p14:tracePt t="18079" x="6915150" y="5302250"/>
          <p14:tracePt t="18079" x="6934200" y="5295900"/>
          <p14:tracePt t="18094" x="6953250" y="5295900"/>
          <p14:tracePt t="18094" x="6972300" y="5289550"/>
          <p14:tracePt t="18110" x="6991350" y="5283200"/>
          <p14:tracePt t="18110" x="7010400" y="5276850"/>
          <p14:tracePt t="18127" x="7029450" y="5276850"/>
          <p14:tracePt t="18127" x="7048500" y="5270500"/>
          <p14:tracePt t="18143" x="7067550" y="5264150"/>
          <p14:tracePt t="18143" x="7105650" y="5257800"/>
          <p14:tracePt t="18160" x="7124700" y="5257800"/>
          <p14:tracePt t="18160" x="7143750" y="5257800"/>
          <p14:tracePt t="18177" x="7156450" y="5264150"/>
          <p14:tracePt t="18177" x="7175500" y="5264150"/>
          <p14:tracePt t="18193" x="7194550" y="5264150"/>
          <p14:tracePt t="18193" x="7226300" y="5270500"/>
          <p14:tracePt t="18211" x="7245350" y="5270500"/>
          <p14:tracePt t="18211" x="7258050" y="5276850"/>
          <p14:tracePt t="18227" x="7277100" y="5276850"/>
          <p14:tracePt t="18227" x="7289800" y="5276850"/>
          <p14:tracePt t="18244" x="7308850" y="5283200"/>
          <p14:tracePt t="18244" x="7321550" y="5283200"/>
          <p14:tracePt t="18260" x="7334250" y="5289550"/>
          <p14:tracePt t="18260" x="7353300" y="5289550"/>
          <p14:tracePt t="18260" x="7366000" y="5295900"/>
          <p14:tracePt t="18280" x="7378700" y="5295900"/>
          <p14:tracePt t="18292" x="7397750" y="5302250"/>
          <p14:tracePt t="18292" x="7429500" y="5308600"/>
          <p14:tracePt t="18311" x="7448550" y="5308600"/>
          <p14:tracePt t="18311" x="7467600" y="5314950"/>
          <p14:tracePt t="18327" x="7486650" y="5314950"/>
          <p14:tracePt t="18327" x="7512050" y="5321300"/>
          <p14:tracePt t="18344" x="7531100" y="5321300"/>
          <p14:tracePt t="18344" x="7556500" y="5321300"/>
          <p14:tracePt t="18344" x="7575550" y="5321300"/>
          <p14:tracePt t="18363" x="7594600" y="5321300"/>
          <p14:tracePt t="18376" x="7620000" y="5321300"/>
          <p14:tracePt t="18376" x="7651750" y="5321300"/>
          <p14:tracePt t="18395" x="7670800" y="5321300"/>
          <p14:tracePt t="18395" x="7689850" y="5314950"/>
          <p14:tracePt t="18411" x="7708900" y="5314950"/>
          <p14:tracePt t="18411" x="7727950" y="5308600"/>
          <p14:tracePt t="18427" x="7747000" y="5308600"/>
          <p14:tracePt t="18427" x="7766050" y="5302250"/>
          <p14:tracePt t="18444" x="7785100" y="5295900"/>
          <p14:tracePt t="18444" x="7835900" y="5283200"/>
          <p14:tracePt t="18461" x="7854950" y="5283200"/>
          <p14:tracePt t="18461" x="7880350" y="5276850"/>
          <p14:tracePt t="18478" x="7905750" y="5276850"/>
          <p14:tracePt t="18478" x="7924800" y="5270500"/>
          <p14:tracePt t="18494" x="7950200" y="5270500"/>
          <p14:tracePt t="18494" x="8001000" y="5276850"/>
          <p14:tracePt t="18511" x="8026400" y="5283200"/>
          <p14:tracePt t="18511" x="8051800" y="5289550"/>
          <p14:tracePt t="18528" x="8077200" y="5295900"/>
          <p14:tracePt t="18528" x="8102600" y="5302250"/>
          <p14:tracePt t="18544" x="8128000" y="5314950"/>
          <p14:tracePt t="18544" x="8147050" y="5321300"/>
          <p14:tracePt t="18561" x="8172450" y="5334000"/>
          <p14:tracePt t="18561" x="8210550" y="5359400"/>
          <p14:tracePt t="18579" x="8229600" y="5372100"/>
          <p14:tracePt t="18579" x="8248650" y="5391150"/>
          <p14:tracePt t="18595" x="8261350" y="5410200"/>
          <p14:tracePt t="18595" x="8280400" y="5422900"/>
          <p14:tracePt t="18611" x="8293100" y="5441950"/>
          <p14:tracePt t="18611" x="8305800" y="5461000"/>
          <p14:tracePt t="18628" x="8312150" y="5480050"/>
          <p14:tracePt t="18628" x="8324850" y="5499100"/>
          <p14:tracePt t="18628" x="8331200" y="5518150"/>
          <p14:tracePt t="18647" x="8337550" y="5543550"/>
          <p14:tracePt t="18660" x="8343900" y="5556250"/>
          <p14:tracePt t="18660" x="8350250" y="5594350"/>
          <p14:tracePt t="18679" x="8350250" y="5613400"/>
          <p14:tracePt t="18679" x="8343900" y="5626100"/>
          <p14:tracePt t="18695" x="8337550" y="5645150"/>
          <p14:tracePt t="18695" x="8331200" y="5657850"/>
          <p14:tracePt t="18712" x="8318500" y="5670550"/>
          <p14:tracePt t="18712" x="8305800" y="5683250"/>
          <p14:tracePt t="18712" x="8293100" y="5695950"/>
          <p14:tracePt t="18731" x="8274050" y="5708650"/>
          <p14:tracePt t="18744" x="8255000" y="5721350"/>
          <p14:tracePt t="18744" x="8210550" y="5746750"/>
          <p14:tracePt t="18762" x="8185150" y="5759450"/>
          <p14:tracePt t="18762" x="8166100" y="5765800"/>
          <p14:tracePt t="18779" x="8134350" y="5772150"/>
          <p14:tracePt t="18779" x="8108950" y="5784850"/>
          <p14:tracePt t="18795" x="8077200" y="5791200"/>
          <p14:tracePt t="18795" x="8001000" y="5816600"/>
          <p14:tracePt t="18812" x="7962900" y="5829300"/>
          <p14:tracePt t="18812" x="7918450" y="5842000"/>
          <p14:tracePt t="18829" x="7874000" y="5854700"/>
          <p14:tracePt t="18829" x="7823200" y="5867400"/>
          <p14:tracePt t="18846" x="7772400" y="5880100"/>
          <p14:tracePt t="18846" x="7715250" y="5892800"/>
          <p14:tracePt t="18863" x="7658100" y="5905500"/>
          <p14:tracePt t="18863" x="7543800" y="5918200"/>
          <p14:tracePt t="18881" x="7486650" y="5924550"/>
          <p14:tracePt t="18881" x="7423150" y="5924550"/>
          <p14:tracePt t="18896" x="7359650" y="5930900"/>
          <p14:tracePt t="18896" x="7296150" y="5930900"/>
          <p14:tracePt t="18912" x="7232650" y="5930900"/>
          <p14:tracePt t="18912" x="7162800" y="5930900"/>
          <p14:tracePt t="18912" x="7099300" y="5924550"/>
          <p14:tracePt t="18932" x="7042150" y="5918200"/>
          <p14:tracePt t="18944" x="6978650" y="5911850"/>
          <p14:tracePt t="18944" x="6858000" y="5892800"/>
          <p14:tracePt t="18963" x="6794500" y="5880100"/>
          <p14:tracePt t="18963" x="6737350" y="5861050"/>
          <p14:tracePt t="18979" x="6680200" y="5848350"/>
          <p14:tracePt t="18979" x="6629400" y="5829300"/>
          <p14:tracePt t="18996" x="6578600" y="5816600"/>
          <p14:tracePt t="18996" x="6527800" y="5797550"/>
          <p14:tracePt t="18996" x="6483350" y="5784850"/>
          <p14:tracePt t="19015" x="6445250" y="5772150"/>
          <p14:tracePt t="19028" x="6407150" y="5759450"/>
          <p14:tracePt t="19028" x="6356350" y="5734050"/>
          <p14:tracePt t="19048" x="6330950" y="5721350"/>
          <p14:tracePt t="19048" x="6311900" y="5715000"/>
          <p14:tracePt t="19063" x="6299200" y="5702300"/>
          <p14:tracePt t="19063" x="6286500" y="5689600"/>
          <p14:tracePt t="19080" x="6280150" y="5676900"/>
          <p14:tracePt t="19080" x="6267450" y="5664200"/>
          <p14:tracePt t="19080" x="6261100" y="5651500"/>
          <p14:tracePt t="19099" x="6254750" y="5638800"/>
          <p14:tracePt t="19099" x="6248400" y="5626100"/>
          <p14:tracePt t="19114" x="6248400" y="5607050"/>
          <p14:tracePt t="19114" x="6242050" y="5588000"/>
          <p14:tracePt t="19130" x="6242050" y="5575300"/>
          <p14:tracePt t="19130" x="6242050" y="5556250"/>
          <p14:tracePt t="19147" x="6242050" y="5537200"/>
          <p14:tracePt t="19147" x="6248400" y="5518150"/>
          <p14:tracePt t="19163" x="6248400" y="5499100"/>
          <p14:tracePt t="19163" x="6267450" y="5454650"/>
          <p14:tracePt t="19180" x="6273800" y="5435600"/>
          <p14:tracePt t="19180" x="6292850" y="5410200"/>
          <p14:tracePt t="19197" x="6305550" y="5384800"/>
          <p14:tracePt t="19197" x="6324600" y="5359400"/>
          <p14:tracePt t="19213" x="6343650" y="5334000"/>
          <p14:tracePt t="19213" x="6394450" y="5283200"/>
          <p14:tracePt t="19231" x="6419850" y="5251450"/>
          <p14:tracePt t="19231" x="6451600" y="5226050"/>
          <p14:tracePt t="19247" x="6483350" y="5200650"/>
          <p14:tracePt t="19247" x="6515100" y="5175250"/>
          <p14:tracePt t="19264" x="6553200" y="5149850"/>
          <p14:tracePt t="19264" x="6591300" y="5130800"/>
          <p14:tracePt t="19281" x="6629400" y="5105400"/>
          <p14:tracePt t="19281" x="6680200" y="5086350"/>
          <p14:tracePt t="19281" x="6724650" y="5067300"/>
          <p14:tracePt t="19299" x="6769100" y="5048250"/>
          <p14:tracePt t="19312" x="6819900" y="5035550"/>
          <p14:tracePt t="19312" x="6927850" y="5022850"/>
          <p14:tracePt t="19331" x="6985000" y="5016500"/>
          <p14:tracePt t="19331" x="7035800" y="5016500"/>
          <p14:tracePt t="19347" x="7092950" y="5022850"/>
          <p14:tracePt t="19347" x="7156450" y="5029200"/>
          <p14:tracePt t="19364" x="7213600" y="5035550"/>
          <p14:tracePt t="19364" x="7277100" y="5048250"/>
          <p14:tracePt t="19364" x="7334250" y="5060950"/>
          <p14:tracePt t="19383" x="7391400" y="5067300"/>
          <p14:tracePt t="19396" x="7448550" y="5080000"/>
          <p14:tracePt t="19396" x="7556500" y="5092700"/>
          <p14:tracePt t="19414" x="7607300" y="5099050"/>
          <p14:tracePt t="19414" x="7658100" y="5105400"/>
          <p14:tracePt t="19431" x="7696200" y="5118100"/>
          <p14:tracePt t="19431" x="7740650" y="5130800"/>
          <p14:tracePt t="19448" x="7785100" y="5143500"/>
          <p14:tracePt t="19448" x="7823200" y="5156200"/>
          <p14:tracePt t="19448" x="7854950" y="5175250"/>
          <p14:tracePt t="19467" x="7893050" y="5200650"/>
          <p14:tracePt t="19467" x="7924800" y="5219700"/>
          <p14:tracePt t="19481" x="7950200" y="5245100"/>
          <p14:tracePt t="19481" x="7975600" y="5270500"/>
          <p14:tracePt t="19498" x="7994650" y="5295900"/>
          <p14:tracePt t="19498" x="8007350" y="5321300"/>
          <p14:tracePt t="19515" x="8020050" y="5346700"/>
          <p14:tracePt t="19515" x="8026400" y="5391150"/>
          <p14:tracePt t="19531" x="8026400" y="5416550"/>
          <p14:tracePt t="19531" x="8020050" y="5441950"/>
          <p14:tracePt t="19548" x="8013700" y="5467350"/>
          <p14:tracePt t="19548" x="8001000" y="5486400"/>
          <p14:tracePt t="19565" x="7981950" y="5511800"/>
          <p14:tracePt t="19565" x="7962900" y="5530850"/>
          <p14:tracePt t="19582" x="7937500" y="5549900"/>
          <p14:tracePt t="19582" x="7905750" y="5575300"/>
          <p14:tracePt t="19600" x="7842250" y="5613400"/>
          <p14:tracePt t="19600" x="7810500" y="5632450"/>
          <p14:tracePt t="19616" x="7772400" y="5645150"/>
          <p14:tracePt t="19616" x="7734300" y="5664200"/>
          <p14:tracePt t="19632" x="7689850" y="5683250"/>
          <p14:tracePt t="19632" x="7645400" y="5695950"/>
          <p14:tracePt t="19648" x="7600950" y="5708650"/>
          <p14:tracePt t="19648" x="7556500" y="5727700"/>
          <p14:tracePt t="19648" x="7505700" y="5740400"/>
          <p14:tracePt t="19667" x="7454900" y="5753100"/>
          <p14:tracePt t="19680" x="7397750" y="5765800"/>
          <p14:tracePt t="19680" x="7289800" y="5784850"/>
          <p14:tracePt t="19700" x="7232650" y="5791200"/>
          <p14:tracePt t="19700" x="7175500" y="5797550"/>
          <p14:tracePt t="19716" x="7118350" y="5797550"/>
          <p14:tracePt t="19716" x="7067550" y="5797550"/>
          <p14:tracePt t="19732" x="7016750" y="5791200"/>
          <p14:tracePt t="19732" x="6972300" y="5784850"/>
          <p14:tracePt t="19732" x="6927850" y="5772150"/>
          <p14:tracePt t="19751" x="6889750" y="5759450"/>
          <p14:tracePt t="19764" x="6851650" y="5746750"/>
          <p14:tracePt t="19764" x="6788150" y="5727700"/>
          <p14:tracePt t="19782" x="6762750" y="5715000"/>
          <p14:tracePt t="19782" x="6737350" y="5702300"/>
          <p14:tracePt t="19799" x="6718300" y="5689600"/>
          <p14:tracePt t="19799" x="6692900" y="5683250"/>
          <p14:tracePt t="19816" x="6680200" y="5670550"/>
          <p14:tracePt t="19816" x="6648450" y="5651500"/>
          <p14:tracePt t="19832" x="6642100" y="5638800"/>
          <p14:tracePt t="19832" x="6629400" y="5632450"/>
          <p14:tracePt t="19849" x="6623050" y="5619750"/>
          <p14:tracePt t="19849" x="6623050" y="5613400"/>
          <p14:tracePt t="19866" x="6616700" y="5607050"/>
          <p14:tracePt t="19866" x="6616700" y="5600700"/>
          <p14:tracePt t="19882" x="6616700" y="5594350"/>
          <p14:tracePt t="19882" x="6610350" y="5581650"/>
          <p14:tracePt t="19899" x="6610350" y="5575300"/>
          <p14:tracePt t="19915" x="6616700" y="5568950"/>
          <p14:tracePt t="19915" x="6616700" y="5562600"/>
          <p14:tracePt t="19933" x="6616700" y="5556250"/>
          <p14:tracePt t="19933" x="6616700" y="5543550"/>
          <p14:tracePt t="19951" x="6616700" y="5537200"/>
          <p14:tracePt t="19967" x="6616700" y="5530850"/>
          <p14:tracePt t="19983" x="6610350" y="5530850"/>
          <p14:tracePt t="20078" x="6610350" y="5524500"/>
          <p14:tracePt t="20110" x="6610350" y="5511800"/>
          <p14:tracePt t="20127" x="6610350" y="5505450"/>
          <p14:tracePt t="20131" x="6610350" y="5499100"/>
          <p14:tracePt t="20131" x="6610350" y="5486400"/>
          <p14:tracePt t="20150" x="6616700" y="5473700"/>
          <p14:tracePt t="20150" x="6616700" y="5461000"/>
          <p14:tracePt t="20167" x="6623050" y="5448300"/>
          <p14:tracePt t="20167" x="6629400" y="5429250"/>
          <p14:tracePt t="20184" x="6629400" y="5410200"/>
          <p14:tracePt t="20184" x="6648450" y="5359400"/>
          <p14:tracePt t="20200" x="6661150" y="5334000"/>
          <p14:tracePt t="20200" x="6673850" y="5308600"/>
          <p14:tracePt t="20217" x="6692900" y="5283200"/>
          <p14:tracePt t="20217" x="6718300" y="5257800"/>
          <p14:tracePt t="20234" x="6743700" y="5232400"/>
          <p14:tracePt t="20234" x="6813550" y="5181600"/>
          <p14:tracePt t="20252" x="6851650" y="5156200"/>
          <p14:tracePt t="20252" x="6889750" y="5137150"/>
          <p14:tracePt t="20268" x="6927850" y="5111750"/>
          <p14:tracePt t="20268" x="6965950" y="5092700"/>
          <p14:tracePt t="20284" x="7010400" y="5073650"/>
          <p14:tracePt t="20284" x="7048500" y="5060950"/>
          <p14:tracePt t="20301" x="7086600" y="5048250"/>
          <p14:tracePt t="20301" x="7124700" y="5035550"/>
          <p14:tracePt t="20301" x="7169150" y="5035550"/>
          <p14:tracePt t="20320" x="7207250" y="5029200"/>
          <p14:tracePt t="20332" x="7251700" y="5035550"/>
          <p14:tracePt t="20332" x="7334250" y="5054600"/>
          <p14:tracePt t="20351" x="7378700" y="5067300"/>
          <p14:tracePt t="20351" x="7416800" y="5086350"/>
          <p14:tracePt t="20368" x="7454900" y="5099050"/>
          <p14:tracePt t="20368" x="7493000" y="5118100"/>
          <p14:tracePt t="20368" x="7531100" y="5137150"/>
          <p14:tracePt t="20387" x="7562850" y="5149850"/>
          <p14:tracePt t="20399" x="7594600" y="5168900"/>
          <p14:tracePt t="20399" x="7620000" y="5187950"/>
          <p14:tracePt t="20399" x="7639050" y="5213350"/>
          <p14:tracePt t="20420" x="7658100" y="5232400"/>
          <p14:tracePt t="20420" x="7677150" y="5251450"/>
          <p14:tracePt t="20435" x="7683500" y="5276850"/>
          <p14:tracePt t="20435" x="7689850" y="5295900"/>
          <p14:tracePt t="20451" x="7689850" y="5321300"/>
          <p14:tracePt t="20451" x="7689850" y="5340350"/>
          <p14:tracePt t="20468" x="7689850" y="5359400"/>
          <p14:tracePt t="20468" x="7677150" y="5384800"/>
          <p14:tracePt t="20485" x="7670800" y="5397500"/>
          <p14:tracePt t="20485" x="7645400" y="5429250"/>
          <p14:tracePt t="20502" x="7632700" y="5441950"/>
          <p14:tracePt t="20502" x="7620000" y="5454650"/>
          <p14:tracePt t="20518" x="7600950" y="5467350"/>
          <p14:tracePt t="20518" x="7581900" y="5473700"/>
          <p14:tracePt t="20535" x="7569200" y="5486400"/>
          <p14:tracePt t="20535" x="7531100" y="5492750"/>
          <p14:tracePt t="20551" x="7512050" y="5499100"/>
          <p14:tracePt t="20551" x="7499350" y="5499100"/>
          <p14:tracePt t="20569" x="7480300" y="5492750"/>
          <p14:tracePt t="20569" x="7467600" y="5492750"/>
          <p14:tracePt t="20585" x="7448550" y="5480050"/>
          <p14:tracePt t="20585" x="7435850" y="5473700"/>
          <p14:tracePt t="20602" x="7429500" y="5467350"/>
          <p14:tracePt t="20602" x="7416800" y="5454650"/>
          <p14:tracePt t="20619" x="7404100" y="5441950"/>
          <p14:tracePt t="20619" x="7397750" y="5435600"/>
          <p14:tracePt t="20636" x="7397750" y="5429250"/>
          <p14:tracePt t="20651" x="7404100" y="5429250"/>
          <p14:tracePt t="20671" x="7404100" y="5435600"/>
          <p14:tracePt t="20688" x="7416800" y="5435600"/>
          <p14:tracePt t="20703" x="7416800" y="5441950"/>
          <p14:tracePt t="20727" x="7416800" y="5448300"/>
          <p14:tracePt t="20747" x="7410450" y="5454650"/>
          <p14:tracePt t="20763" x="7404100" y="5461000"/>
          <p14:tracePt t="20771" x="7397750" y="5461000"/>
          <p14:tracePt t="20784" x="7385050" y="5467350"/>
          <p14:tracePt t="20784" x="7359650" y="5480050"/>
          <p14:tracePt t="20803" x="7340600" y="5492750"/>
          <p14:tracePt t="20803" x="7321550" y="5499100"/>
          <p14:tracePt t="20819" x="7302500" y="5505450"/>
          <p14:tracePt t="20819" x="7270750" y="5518150"/>
          <p14:tracePt t="20836" x="7245350" y="5530850"/>
          <p14:tracePt t="20836" x="7175500" y="5556250"/>
          <p14:tracePt t="20853" x="7137400" y="5562600"/>
          <p14:tracePt t="20853" x="7092950" y="5575300"/>
          <p14:tracePt t="20871" x="7048500" y="5588000"/>
          <p14:tracePt t="20871" x="7004050" y="5594350"/>
          <p14:tracePt t="20886" x="6959600" y="5600700"/>
          <p14:tracePt t="20886" x="6908800" y="5607050"/>
          <p14:tracePt t="20903" x="6864350" y="5607050"/>
          <p14:tracePt t="20903" x="6775450" y="5613400"/>
          <p14:tracePt t="20920" x="6731000" y="5613400"/>
          <p14:tracePt t="20920" x="6692900" y="5607050"/>
          <p14:tracePt t="20936" x="6648450" y="5607050"/>
          <p14:tracePt t="20936" x="6610350" y="5600700"/>
          <p14:tracePt t="20953" x="6572250" y="5594350"/>
          <p14:tracePt t="20953" x="6534150" y="5588000"/>
          <p14:tracePt t="20953" x="6502400" y="5581650"/>
          <p14:tracePt t="20972" x="6464300" y="5568950"/>
          <p14:tracePt t="20984" x="6432550" y="5562600"/>
          <p14:tracePt t="20984" x="6375400" y="5543550"/>
          <p14:tracePt t="21004" x="6343650" y="5530850"/>
          <p14:tracePt t="21004" x="6318250" y="5524500"/>
          <p14:tracePt t="21020" x="6299200" y="5511800"/>
          <p14:tracePt t="21020" x="6273800" y="5492750"/>
          <p14:tracePt t="21037" x="6254750" y="5480050"/>
          <p14:tracePt t="21037" x="6235700" y="5461000"/>
          <p14:tracePt t="21037" x="6223000" y="5441950"/>
          <p14:tracePt t="21056" x="6210300" y="5422900"/>
          <p14:tracePt t="21068" x="6197600" y="5403850"/>
          <p14:tracePt t="21068" x="6184900" y="5359400"/>
          <p14:tracePt t="21088" x="6184900" y="5340350"/>
          <p14:tracePt t="21088" x="6184900" y="5321300"/>
          <p14:tracePt t="21103" x="6191250" y="5302250"/>
          <p14:tracePt t="21103" x="6203950" y="5283200"/>
          <p14:tracePt t="21120" x="6216650" y="5257800"/>
          <p14:tracePt t="21120" x="6235700" y="5238750"/>
          <p14:tracePt t="21120" x="6261100" y="5213350"/>
          <p14:tracePt t="21140" x="6286500" y="5194300"/>
          <p14:tracePt t="21140" x="6318250" y="5168900"/>
          <p14:tracePt t="21153" x="6350000" y="5149850"/>
          <p14:tracePt t="21153" x="6388100" y="5124450"/>
          <p14:tracePt t="21170" x="6432550" y="5105400"/>
          <p14:tracePt t="21170" x="6477000" y="5086350"/>
          <p14:tracePt t="21188" x="6521450" y="5067300"/>
          <p14:tracePt t="21188" x="6565900" y="5054600"/>
          <p14:tracePt t="21204" x="6616700" y="5048250"/>
          <p14:tracePt t="21204" x="6731000" y="5035550"/>
          <p14:tracePt t="21221" x="6788150" y="5035550"/>
          <p14:tracePt t="21221" x="6851650" y="5035550"/>
          <p14:tracePt t="21238" x="6915150" y="5035550"/>
          <p14:tracePt t="21238" x="6985000" y="5048250"/>
          <p14:tracePt t="21254" x="7048500" y="5048250"/>
          <p14:tracePt t="21254" x="7175500" y="5060950"/>
          <p14:tracePt t="21271" x="7239000" y="5067300"/>
          <p14:tracePt t="21271" x="7296150" y="5080000"/>
          <p14:tracePt t="21289" x="7353300" y="5086350"/>
          <p14:tracePt t="21289" x="7404100" y="5099050"/>
          <p14:tracePt t="21304" x="7461250" y="5105400"/>
          <p14:tracePt t="21304" x="7512050" y="5124450"/>
          <p14:tracePt t="21321" x="7556500" y="5137150"/>
          <p14:tracePt t="21321" x="7600950" y="5149850"/>
          <p14:tracePt t="21321" x="7645400" y="5168900"/>
          <p14:tracePt t="21341" x="7683500" y="5181600"/>
          <p14:tracePt t="21352" x="7715250" y="5200650"/>
          <p14:tracePt t="21352" x="7778750" y="5232400"/>
          <p14:tracePt t="21372" x="7810500" y="5251450"/>
          <p14:tracePt t="21372" x="7835900" y="5270500"/>
          <p14:tracePt t="21389" x="7854950" y="5283200"/>
          <p14:tracePt t="21389" x="7874000" y="5302250"/>
          <p14:tracePt t="21405" x="7893050" y="5321300"/>
          <p14:tracePt t="21405" x="7905750" y="5340350"/>
          <p14:tracePt t="21405" x="7918450" y="5365750"/>
          <p14:tracePt t="21423" x="7931150" y="5384800"/>
          <p14:tracePt t="21436" x="7937500" y="5403850"/>
          <p14:tracePt t="21436" x="7943850" y="5448300"/>
          <p14:tracePt t="21455" x="7937500" y="5467350"/>
          <p14:tracePt t="21455" x="7937500" y="5486400"/>
          <p14:tracePt t="21471" x="7924800" y="5505450"/>
          <p14:tracePt t="21471" x="7918450" y="5518150"/>
          <p14:tracePt t="21471" x="7905750" y="5530850"/>
          <p14:tracePt t="21491" x="7886700" y="5549900"/>
          <p14:tracePt t="21503" x="7874000" y="5562600"/>
          <p14:tracePt t="21503" x="7835900" y="5581650"/>
          <p14:tracePt t="21521" x="7816850" y="5588000"/>
          <p14:tracePt t="21521" x="7797800" y="5594350"/>
          <p14:tracePt t="21539" x="7778750" y="5600700"/>
          <p14:tracePt t="21539" x="7753350" y="5607050"/>
          <p14:tracePt t="21555" x="7727950" y="5613400"/>
          <p14:tracePt t="21555" x="7664450" y="5613400"/>
          <p14:tracePt t="21573" x="7632700" y="5613400"/>
          <p14:tracePt t="21573" x="7600950" y="5607050"/>
          <p14:tracePt t="21589" x="7562850" y="5607050"/>
          <p14:tracePt t="21589" x="7531100" y="5594350"/>
          <p14:tracePt t="21605" x="7499350" y="5588000"/>
          <p14:tracePt t="21605" x="7473950" y="5575300"/>
          <p14:tracePt t="21622" x="7442200" y="5562600"/>
          <p14:tracePt t="21622" x="7385050" y="5530850"/>
          <p14:tracePt t="21641" x="7359650" y="5518150"/>
          <p14:tracePt t="21641" x="7327900" y="5499100"/>
          <p14:tracePt t="21656" x="7302500" y="5486400"/>
          <p14:tracePt t="21656" x="7270750" y="5473700"/>
          <p14:tracePt t="21672" x="7245350" y="5454650"/>
          <p14:tracePt t="21672" x="7213600" y="5441950"/>
          <p14:tracePt t="21672" x="7188200" y="5429250"/>
          <p14:tracePt t="21692" x="7162800" y="5416550"/>
          <p14:tracePt t="21704" x="7137400" y="5403850"/>
          <p14:tracePt t="21704" x="7118350" y="5391150"/>
          <p14:tracePt t="21704" x="7099300" y="5378450"/>
          <p14:tracePt t="21725" x="7080250" y="5372100"/>
          <p14:tracePt t="21725" x="7067550" y="5359400"/>
          <p14:tracePt t="21740" x="7054850" y="5353050"/>
          <p14:tracePt t="21740" x="7042150" y="5340350"/>
          <p14:tracePt t="21756" x="7023100" y="5327650"/>
          <p14:tracePt t="21756" x="7010400" y="5314950"/>
          <p14:tracePt t="21773" x="6997700" y="5302250"/>
          <p14:tracePt t="21773" x="6985000" y="5283200"/>
          <p14:tracePt t="21773" x="6965950" y="5264150"/>
          <p14:tracePt t="21792" x="6946900" y="5245100"/>
          <p14:tracePt t="21804" x="6927850" y="5226050"/>
          <p14:tracePt t="21804" x="6883400" y="5181600"/>
          <p14:tracePt t="21823" x="6858000" y="5156200"/>
          <p14:tracePt t="21823" x="6838950" y="5130800"/>
          <p14:tracePt t="21840" x="6807200" y="5105400"/>
          <p14:tracePt t="21840" x="6781800" y="5073650"/>
          <p14:tracePt t="21857" x="6750050" y="5048250"/>
          <p14:tracePt t="21857" x="6692900" y="4991100"/>
          <p14:tracePt t="21874" x="6661150" y="4965700"/>
          <p14:tracePt t="21874" x="6629400" y="4933950"/>
          <p14:tracePt t="21890" x="6591300" y="4902200"/>
          <p14:tracePt t="21890" x="6546850" y="4870450"/>
          <p14:tracePt t="21907" x="6508750" y="4838700"/>
          <p14:tracePt t="21907" x="6464300" y="4800600"/>
          <p14:tracePt t="21923" x="6419850" y="4762500"/>
          <p14:tracePt t="21923" x="6324600" y="4679950"/>
          <p14:tracePt t="21941" x="6273800" y="4641850"/>
          <p14:tracePt t="21941" x="6223000" y="4597400"/>
          <p14:tracePt t="21956" x="6172200" y="4552950"/>
          <p14:tracePt t="21956" x="6121400" y="4514850"/>
          <p14:tracePt t="21973" x="6070600" y="4470400"/>
          <p14:tracePt t="21973" x="6019800" y="4425950"/>
          <p14:tracePt t="21973" x="5969000" y="4387850"/>
          <p14:tracePt t="21993" x="5918200" y="4349750"/>
          <p14:tracePt t="22005" x="5861050" y="4305300"/>
          <p14:tracePt t="22005" x="5759450" y="4229100"/>
          <p14:tracePt t="22024" x="5702300" y="4191000"/>
          <p14:tracePt t="22024" x="5651500" y="4146550"/>
          <p14:tracePt t="22041" x="5600700" y="4108450"/>
          <p14:tracePt t="22041" x="5556250" y="4064000"/>
          <p14:tracePt t="22041" x="5511800" y="4019550"/>
          <p14:tracePt t="22060" x="5473700" y="3968750"/>
          <p14:tracePt t="22072" x="5435600" y="3917950"/>
          <p14:tracePt t="22072" x="5391150" y="3867150"/>
          <p14:tracePt t="22072" x="5353050" y="3810000"/>
          <p14:tracePt t="22092" x="5314950" y="3759200"/>
          <p14:tracePt t="22092" x="5276850" y="3702050"/>
          <p14:tracePt t="22108" x="5238750" y="3644900"/>
          <p14:tracePt t="22108" x="5200650" y="3594100"/>
          <p14:tracePt t="22124" x="5162550" y="3543300"/>
          <p14:tracePt t="22124" x="5130800" y="3492500"/>
          <p14:tracePt t="22141" x="5099050" y="3448050"/>
          <p14:tracePt t="22141" x="5067300" y="3403600"/>
          <p14:tracePt t="22141" x="5041900" y="3365500"/>
          <p14:tracePt t="22160" x="5016500" y="3333750"/>
          <p14:tracePt t="22160" x="4997450" y="3302000"/>
          <p14:tracePt t="22173" x="4972050" y="3276600"/>
          <p14:tracePt t="22173" x="4953000" y="3251200"/>
          <p14:tracePt t="22191" x="4933950" y="3225800"/>
          <p14:tracePt t="22191" x="4921250" y="3206750"/>
          <p14:tracePt t="22207" x="4902200" y="3187700"/>
          <p14:tracePt t="22207" x="4889500" y="3168650"/>
          <p14:tracePt t="22224" x="4876800" y="3149600"/>
          <p14:tracePt t="22224" x="4851400" y="3124200"/>
          <p14:tracePt t="22241" x="4838700" y="3111500"/>
          <p14:tracePt t="22241" x="4832350" y="3098800"/>
          <p14:tracePt t="22257" x="4826000" y="3086100"/>
          <p14:tracePt t="22257" x="4819650" y="3079750"/>
          <p14:tracePt t="22274" x="4813300" y="3073400"/>
          <p14:tracePt t="22274" x="4813300" y="3067050"/>
          <p14:tracePt t="22292" x="4813300" y="3060700"/>
          <p14:tracePt t="22306" x="4819650" y="3060700"/>
          <p14:tracePt t="22359" x="4826000" y="3067050"/>
          <p14:tracePt t="22399" x="4826000" y="3073400"/>
          <p14:tracePt t="22467" x="4832350" y="3073400"/>
          <p14:tracePt t="22479" x="4838700" y="3079750"/>
          <p14:tracePt t="22490" x="4845050" y="3092450"/>
          <p14:tracePt t="22506" x="4851400" y="3098800"/>
          <p14:tracePt t="22506" x="4857750" y="3111500"/>
          <p14:tracePt t="22506" x="4870450" y="3124200"/>
          <p14:tracePt t="22527" x="4883150" y="3149600"/>
          <p14:tracePt t="22527" x="4895850" y="3168650"/>
          <p14:tracePt t="22542" x="4914900" y="3200400"/>
          <p14:tracePt t="22542" x="4933950" y="3238500"/>
          <p14:tracePt t="22558" x="4959350" y="3276600"/>
          <p14:tracePt t="22558" x="4991100" y="3321050"/>
          <p14:tracePt t="22575" x="5022850" y="3371850"/>
          <p14:tracePt t="22575" x="5099050" y="3479800"/>
          <p14:tracePt t="22592" x="5143500" y="3543300"/>
          <p14:tracePt t="22592" x="5181600" y="3594100"/>
          <p14:tracePt t="22609" x="5226050" y="3651250"/>
          <p14:tracePt t="22609" x="5270500" y="3708400"/>
          <p14:tracePt t="22625" x="5308600" y="3771900"/>
          <p14:tracePt t="22625" x="5359400" y="3829050"/>
          <p14:tracePt t="22643" x="5403850" y="3886200"/>
          <p14:tracePt t="22643" x="5499100" y="4006850"/>
          <p14:tracePt t="22660" x="5543550" y="4064000"/>
          <p14:tracePt t="22660" x="5594350" y="4121150"/>
          <p14:tracePt t="22676" x="5651500" y="4171950"/>
          <p14:tracePt t="22676" x="5702300" y="4222750"/>
          <p14:tracePt t="22693" x="5746750" y="4267200"/>
          <p14:tracePt t="22693" x="5797550" y="4311650"/>
          <p14:tracePt t="22693" x="5842000" y="4349750"/>
          <p14:tracePt t="22712" x="5886450" y="4387850"/>
          <p14:tracePt t="22724" x="5930900" y="4419600"/>
          <p14:tracePt t="22724" x="5969000" y="4451350"/>
          <p14:tracePt t="22724" x="6007100" y="4483100"/>
          <p14:tracePt t="22745" x="6038850" y="4514850"/>
          <p14:tracePt t="22745" x="6076950" y="4540250"/>
          <p14:tracePt t="22760" x="6108700" y="4572000"/>
          <p14:tracePt t="22760" x="6140450" y="4603750"/>
          <p14:tracePt t="22776" x="6172200" y="4629150"/>
          <p14:tracePt t="22776" x="6203950" y="4660900"/>
          <p14:tracePt t="22793" x="6235700" y="4692650"/>
          <p14:tracePt t="22793" x="6261100" y="4718050"/>
          <p14:tracePt t="22793" x="6286500" y="4743450"/>
          <p14:tracePt t="22812" x="6311900" y="4768850"/>
          <p14:tracePt t="22824" x="6330950" y="4794250"/>
          <p14:tracePt t="22824" x="6375400" y="4826000"/>
          <p14:tracePt t="22843" x="6388100" y="4838700"/>
          <p14:tracePt t="22843" x="6407150" y="4851400"/>
          <p14:tracePt t="22860" x="6419850" y="4864100"/>
          <p14:tracePt t="22860" x="6432550" y="4870450"/>
          <p14:tracePt t="22860" x="6445250" y="4876800"/>
          <p14:tracePt t="22880" x="6457950" y="4876800"/>
          <p14:tracePt t="22880" x="6464300" y="4883150"/>
          <p14:tracePt t="22893" x="6470650" y="4883150"/>
          <p14:tracePt t="22893" x="6477000" y="4883150"/>
          <p14:tracePt t="22910" x="6483350" y="4883150"/>
          <p14:tracePt t="22925" x="6489700" y="4883150"/>
          <p14:tracePt t="22941" x="6496050" y="4883150"/>
          <p14:tracePt t="22959" x="6502400" y="4876800"/>
          <p14:tracePt t="22975" x="6502400" y="4870450"/>
          <p14:tracePt t="22999" x="6508750" y="4876800"/>
          <p14:tracePt t="23035" x="6508750" y="4883150"/>
          <p14:tracePt t="23044" x="6515100" y="4889500"/>
          <p14:tracePt t="23051" x="6521450" y="4895850"/>
          <p14:tracePt t="23060" x="6527800" y="4902200"/>
          <p14:tracePt t="23060" x="6534150" y="4914900"/>
          <p14:tracePt t="23077" x="6546850" y="4927600"/>
          <p14:tracePt t="23077" x="6553200" y="4940300"/>
          <p14:tracePt t="23077" x="6565900" y="4959350"/>
          <p14:tracePt t="23096" x="6578600" y="4965700"/>
          <p14:tracePt t="23109" x="6591300" y="4978400"/>
          <p14:tracePt t="23109" x="6616700" y="4997450"/>
          <p14:tracePt t="23128" x="6629400" y="5003800"/>
          <p14:tracePt t="23128" x="6635750" y="5016500"/>
          <p14:tracePt t="23144" x="6648450" y="5022850"/>
          <p14:tracePt t="23144" x="6661150" y="5029200"/>
          <p14:tracePt t="23161" x="6673850" y="5035550"/>
          <p14:tracePt t="23161" x="6686550" y="5048250"/>
          <p14:tracePt t="23177" x="6699250" y="5060950"/>
          <p14:tracePt t="23177" x="6731000" y="5080000"/>
          <p14:tracePt t="23194" x="6750050" y="5092700"/>
          <p14:tracePt t="23194" x="6762750" y="5105400"/>
          <p14:tracePt t="23211" x="6781800" y="5111750"/>
          <p14:tracePt t="23211" x="6794500" y="5124450"/>
          <p14:tracePt t="23228" x="6813550" y="5124450"/>
          <p14:tracePt t="23228" x="6826250" y="5130800"/>
          <p14:tracePt t="23245" x="6832600" y="5137150"/>
          <p14:tracePt t="23245" x="6851650" y="5137150"/>
          <p14:tracePt t="23262" x="6858000" y="5137150"/>
          <p14:tracePt t="23262" x="6864350" y="5137150"/>
          <p14:tracePt t="23277" x="6870700" y="5137150"/>
          <p14:tracePt t="23277" x="6877050" y="5137150"/>
          <p14:tracePt t="23295" x="6883400" y="5130800"/>
          <p14:tracePt t="23309" x="6883400" y="5124450"/>
          <p14:tracePt t="23328" x="6883400" y="5118100"/>
          <p14:tracePt t="23344" x="6877050" y="5111750"/>
          <p14:tracePt t="23360" x="6870700" y="5105400"/>
          <p14:tracePt t="23360" x="6870700" y="5099050"/>
          <p14:tracePt t="23360" x="6864350" y="5092700"/>
          <p14:tracePt t="23381" x="6858000" y="5086350"/>
          <p14:tracePt t="23393" x="6858000" y="5080000"/>
          <p14:tracePt t="23393" x="6845300" y="5073650"/>
          <p14:tracePt t="23412" x="6845300" y="5067300"/>
          <p14:tracePt t="23427" x="6845300" y="5060950"/>
          <p14:tracePt t="23443" x="6851650" y="5060950"/>
          <p14:tracePt t="23464" x="6858000" y="5067300"/>
          <p14:tracePt t="23480" x="6864350" y="5067300"/>
          <p14:tracePt t="23480" x="6870700" y="5073650"/>
          <p14:tracePt t="23495" x="6877050" y="5080000"/>
          <p14:tracePt t="23495" x="6883400" y="5080000"/>
          <p14:tracePt t="23512" x="6883400" y="5086350"/>
          <p14:tracePt t="23512" x="6889750" y="5092700"/>
          <p14:tracePt t="23528" x="6896100" y="5092700"/>
          <p14:tracePt t="23528" x="6908800" y="5105400"/>
          <p14:tracePt t="23546" x="6915150" y="5105400"/>
          <p14:tracePt t="23546" x="6921500" y="5111750"/>
          <p14:tracePt t="23562" x="6927850" y="5118100"/>
          <p14:tracePt t="23562" x="6934200" y="5118100"/>
          <p14:tracePt t="23578" x="6940550" y="5124450"/>
          <p14:tracePt t="23594" x="6946900" y="5130800"/>
          <p14:tracePt t="23594" x="6953250" y="5130800"/>
          <p14:tracePt t="23612" x="6959600" y="5130800"/>
          <p14:tracePt t="23628" x="6965950" y="5137150"/>
          <p14:tracePt t="23659" x="6965950" y="5130800"/>
          <p14:tracePt t="23704" x="6972300" y="5124450"/>
          <p14:tracePt t="23723" x="6972300" y="5118100"/>
          <p14:tracePt t="23740" x="6978650" y="5111750"/>
          <p14:tracePt t="23756" x="6978650" y="5105400"/>
          <p14:tracePt t="23771" x="6985000" y="5099050"/>
          <p14:tracePt t="23791" x="6978650" y="5092700"/>
          <p14:tracePt t="23859" x="6972300" y="5099050"/>
          <p14:tracePt t="23876" x="6965950" y="5099050"/>
          <p14:tracePt t="23891" x="6959600" y="5099050"/>
          <p14:tracePt t="23903" x="6946900" y="5099050"/>
          <p14:tracePt t="23920" x="6940550" y="5099050"/>
          <p14:tracePt t="23928" x="6940550" y="5105400"/>
          <p14:tracePt t="23945" x="6927850" y="5105400"/>
          <p14:tracePt t="23945" x="6921500" y="5105400"/>
          <p14:tracePt t="23964" x="6915150" y="5105400"/>
          <p14:tracePt t="23981" x="6908800" y="5105400"/>
          <p14:tracePt t="23996" x="6902450" y="5105400"/>
          <p14:tracePt t="24019" x="6908800" y="5105400"/>
          <p14:tracePt t="24071" x="6915150" y="5105400"/>
          <p14:tracePt t="24099" x="6915150" y="5099050"/>
          <p14:tracePt t="24131" x="6921500" y="5099050"/>
          <p14:tracePt t="24168" x="6927850" y="5099050"/>
          <p14:tracePt t="24348" x="6934200" y="5092700"/>
          <p14:tracePt t="24379" x="6940550" y="5092700"/>
          <p14:tracePt t="24408" x="6946900" y="5086350"/>
          <p14:tracePt t="24443" x="6940550" y="5086350"/>
          <p14:tracePt t="24563" x="6934200" y="5086350"/>
          <p14:tracePt t="24587" x="6927850" y="5086350"/>
          <p14:tracePt t="24612" x="6921500" y="5092700"/>
          <p14:tracePt t="24632" x="6915150" y="5092700"/>
          <p14:tracePt t="24655" x="6908800" y="5092700"/>
          <p14:tracePt t="24700" x="6915150" y="5092700"/>
          <p14:tracePt t="24768" x="6921500" y="5086350"/>
          <p14:tracePt t="24800" x="6927850" y="5086350"/>
          <p14:tracePt t="24836" x="6934200" y="5086350"/>
          <p14:tracePt t="24852" x="6940550" y="5086350"/>
          <p14:tracePt t="24863" x="6946900" y="5080000"/>
          <p14:tracePt t="24880" x="6953250" y="5080000"/>
          <p14:tracePt t="24896" x="6959600" y="5073650"/>
          <p14:tracePt t="24912" x="6965950" y="5073650"/>
          <p14:tracePt t="24920" x="6972300" y="5067300"/>
          <p14:tracePt t="24920" x="6978650" y="5067300"/>
          <p14:tracePt t="24934" x="6985000" y="5060950"/>
          <p14:tracePt t="24934" x="6991350" y="5054600"/>
          <p14:tracePt t="24950" x="6997700" y="5054600"/>
          <p14:tracePt t="24950" x="6997700" y="5048250"/>
          <p14:tracePt t="24967" x="7004050" y="5048250"/>
          <p14:tracePt t="24967" x="7010400" y="5041900"/>
          <p14:tracePt t="24984" x="7010400" y="5048250"/>
          <p14:tracePt t="25031" x="7004050" y="5054600"/>
          <p14:tracePt t="25039" x="6997700" y="5060950"/>
          <p14:tracePt t="25049" x="6991350" y="5060950"/>
          <p14:tracePt t="25049" x="6978650" y="5073650"/>
          <p14:tracePt t="25069" x="6965950" y="5080000"/>
          <p14:tracePt t="25069" x="6953250" y="5086350"/>
          <p14:tracePt t="25085" x="6940550" y="5092700"/>
          <p14:tracePt t="25085" x="6927850" y="5105400"/>
          <p14:tracePt t="25100" x="6915150" y="5111750"/>
          <p14:tracePt t="25100" x="6902450" y="5118100"/>
          <p14:tracePt t="25117" x="6883400" y="5124450"/>
          <p14:tracePt t="25117" x="6870700" y="5130800"/>
          <p14:tracePt t="25117" x="6851650" y="5137150"/>
          <p14:tracePt t="25136" x="6838950" y="5149850"/>
          <p14:tracePt t="25149" x="6819900" y="5156200"/>
          <p14:tracePt t="25149" x="6781800" y="5175250"/>
          <p14:tracePt t="25168" x="6762750" y="5181600"/>
          <p14:tracePt t="25168" x="6743700" y="5194300"/>
          <p14:tracePt t="25185" x="6718300" y="5200650"/>
          <p14:tracePt t="25185" x="6699250" y="5207000"/>
          <p14:tracePt t="25201" x="6673850" y="5219700"/>
          <p14:tracePt t="25201" x="6642100" y="5226050"/>
          <p14:tracePt t="25201" x="6616700" y="5238750"/>
          <p14:tracePt t="25221" x="6578600" y="5251450"/>
          <p14:tracePt t="25221" x="6534150" y="5264150"/>
          <p14:tracePt t="25234" x="6489700" y="5276850"/>
          <p14:tracePt t="25234" x="6432550" y="5295900"/>
          <p14:tracePt t="25251" x="6369050" y="5308600"/>
          <p14:tracePt t="25251" x="6299200" y="5327650"/>
          <p14:tracePt t="25268" x="6216650" y="5340350"/>
          <p14:tracePt t="25268" x="6032500" y="5365750"/>
          <p14:tracePt t="25285" x="5924550" y="5378450"/>
          <p14:tracePt t="25285" x="5816600" y="5391150"/>
          <p14:tracePt t="25301" x="5695950" y="5397500"/>
          <p14:tracePt t="25301" x="5575300" y="5410200"/>
          <p14:tracePt t="25318" x="5448300" y="5416550"/>
          <p14:tracePt t="25318" x="5321300" y="5422900"/>
          <p14:tracePt t="25335" x="5187950" y="5435600"/>
          <p14:tracePt t="25335" x="5054600" y="5448300"/>
          <p14:tracePt t="25353" x="4781550" y="5467350"/>
          <p14:tracePt t="25353" x="4641850" y="5473700"/>
          <p14:tracePt t="25369" x="4508500" y="5480050"/>
          <p14:tracePt t="25369" x="4368800" y="5486400"/>
          <p14:tracePt t="25385" x="4229100" y="5486400"/>
          <p14:tracePt t="25385" x="4095750" y="5486400"/>
          <p14:tracePt t="25385" x="3956050" y="5486400"/>
          <p14:tracePt t="25405" x="3822700" y="5486400"/>
          <p14:tracePt t="25417" x="3695700" y="5492750"/>
          <p14:tracePt t="25417" x="3454400" y="5511800"/>
          <p14:tracePt t="25437" x="3346450" y="5518150"/>
          <p14:tracePt t="25437" x="3238500" y="5530850"/>
          <p14:tracePt t="25453" x="3143250" y="5549900"/>
          <p14:tracePt t="25453" x="3054350" y="5562600"/>
          <p14:tracePt t="25469" x="2971800" y="5575300"/>
          <p14:tracePt t="25469" x="2895600" y="5588000"/>
          <p14:tracePt t="25485" x="2825750" y="5594350"/>
          <p14:tracePt t="25485" x="2768600" y="5600700"/>
          <p14:tracePt t="25485" x="2711450" y="5600700"/>
          <p14:tracePt t="25505" x="2660650" y="5607050"/>
          <p14:tracePt t="25517" x="2622550" y="5607050"/>
          <p14:tracePt t="25517" x="2559050" y="5607050"/>
          <p14:tracePt t="25536" x="2540000" y="5607050"/>
          <p14:tracePt t="25536" x="2527300" y="5607050"/>
          <p14:tracePt t="25552" x="2514600" y="5607050"/>
          <p14:tracePt t="25567" x="2514600" y="5600700"/>
          <p14:tracePt t="25567" x="2520950" y="5600700"/>
          <p14:tracePt t="25586" x="2527300" y="5594350"/>
          <p14:tracePt t="25586" x="2533650" y="5594350"/>
          <p14:tracePt t="25603" x="2540000" y="5588000"/>
          <p14:tracePt t="25603" x="2546350" y="5588000"/>
          <p14:tracePt t="25619" x="2552700" y="5581650"/>
          <p14:tracePt t="25634" x="2540000" y="5575300"/>
          <p14:tracePt t="25653" x="2533650" y="5575300"/>
          <p14:tracePt t="25653" x="2527300" y="5575300"/>
          <p14:tracePt t="25670" x="2514600" y="5575300"/>
          <p14:tracePt t="25670" x="2501900" y="5575300"/>
          <p14:tracePt t="25686" x="2482850" y="5575300"/>
          <p14:tracePt t="25686" x="2463800" y="5581650"/>
          <p14:tracePt t="25703" x="2438400" y="5581650"/>
          <p14:tracePt t="25703" x="2374900" y="5581650"/>
          <p14:tracePt t="25721" x="2343150" y="5588000"/>
          <p14:tracePt t="25721" x="2311400" y="5588000"/>
          <p14:tracePt t="25737" x="2279650" y="5588000"/>
          <p14:tracePt t="25737" x="2247900" y="5594350"/>
          <p14:tracePt t="25753" x="2216150" y="5594350"/>
          <p14:tracePt t="25753" x="2184400" y="5600700"/>
          <p14:tracePt t="25770" x="2152650" y="5607050"/>
          <p14:tracePt t="25770" x="2133600" y="5613400"/>
          <p14:tracePt t="25770" x="2108200" y="5626100"/>
          <p14:tracePt t="25789" x="2095500" y="5632450"/>
          <p14:tracePt t="25801" x="2082800" y="5645150"/>
          <p14:tracePt t="25801" x="2076450" y="5657850"/>
          <p14:tracePt t="25820" x="2082800" y="5664200"/>
          <p14:tracePt t="25820" x="2101850" y="5670550"/>
          <p14:tracePt t="25837" x="2120900" y="5676900"/>
          <p14:tracePt t="25837" x="2152650" y="5676900"/>
          <p14:tracePt t="25853" x="2184400" y="5683250"/>
          <p14:tracePt t="25853" x="2228850" y="5683250"/>
          <p14:tracePt t="25853" x="2273300" y="5689600"/>
          <p14:tracePt t="25874" x="2330450" y="5695950"/>
          <p14:tracePt t="25874" x="2387600" y="5695950"/>
          <p14:tracePt t="25887" x="2457450" y="5702300"/>
          <p14:tracePt t="25887" x="2527300" y="5702300"/>
          <p14:tracePt t="25903" x="2603500" y="5702300"/>
          <p14:tracePt t="25903" x="2686050" y="5702300"/>
          <p14:tracePt t="25920" x="2762250" y="5708650"/>
          <p14:tracePt t="25920" x="2844800" y="5708650"/>
          <p14:tracePt t="25937" x="2921000" y="5708650"/>
          <p14:tracePt t="25937" x="3054350" y="5715000"/>
          <p14:tracePt t="25954" x="3117850" y="5715000"/>
          <p14:tracePt t="25954" x="3168650" y="5721350"/>
          <p14:tracePt t="25970" x="3219450" y="5721350"/>
          <p14:tracePt t="25970" x="3257550" y="5727700"/>
          <p14:tracePt t="25987" x="3295650" y="5721350"/>
          <p14:tracePt t="25987" x="3346450" y="5721350"/>
          <p14:tracePt t="26004" x="3365500" y="5715000"/>
          <p14:tracePt t="26004" x="3378200" y="5708650"/>
          <p14:tracePt t="26021" x="3384550" y="5708650"/>
          <p14:tracePt t="26021" x="3390900" y="5702300"/>
          <p14:tracePt t="26038" x="3397250" y="5695950"/>
          <p14:tracePt t="26052" x="3409950" y="5695950"/>
          <p14:tracePt t="26052" x="3416300" y="5695950"/>
          <p14:tracePt t="26052" x="3422650" y="5695950"/>
          <p14:tracePt t="26073" x="3435350" y="5702300"/>
          <p14:tracePt t="26086" x="3448050" y="5702300"/>
          <p14:tracePt t="26086" x="3511550" y="5702300"/>
          <p14:tracePt t="26105" x="3556000" y="5708650"/>
          <p14:tracePt t="26105" x="3613150" y="5708650"/>
          <p14:tracePt t="26121" x="3689350" y="5708650"/>
          <p14:tracePt t="26121" x="3771900" y="5708650"/>
          <p14:tracePt t="26121" x="3873500" y="5708650"/>
          <p14:tracePt t="26141" x="3987800" y="5708650"/>
          <p14:tracePt t="26153" x="4108450" y="5702300"/>
          <p14:tracePt t="26153" x="4241800" y="5702300"/>
          <p14:tracePt t="26153" x="4387850" y="5689600"/>
          <p14:tracePt t="26173" x="4533900" y="5683250"/>
          <p14:tracePt t="26173" x="4692650" y="5676900"/>
          <p14:tracePt t="26188" x="4851400" y="5664200"/>
          <p14:tracePt t="26188" x="5029200" y="5657850"/>
          <p14:tracePt t="26205" x="5194300" y="5645150"/>
          <p14:tracePt t="26205" x="5359400" y="5638800"/>
          <p14:tracePt t="26222" x="5524500" y="5632450"/>
          <p14:tracePt t="26222" x="5689600" y="5626100"/>
          <p14:tracePt t="26238" x="5842000" y="5619750"/>
          <p14:tracePt t="26238" x="6140450" y="5607050"/>
          <p14:tracePt t="26255" x="6261100" y="5600700"/>
          <p14:tracePt t="26255" x="6388100" y="5600700"/>
          <p14:tracePt t="26271" x="6502400" y="5594350"/>
          <p14:tracePt t="26271" x="6610350" y="5594350"/>
          <p14:tracePt t="26289" x="6711950" y="5594350"/>
          <p14:tracePt t="26289" x="6877050" y="5600700"/>
          <p14:tracePt t="26305" x="6953250" y="5607050"/>
          <p14:tracePt t="26305" x="7016750" y="5613400"/>
          <p14:tracePt t="26321" x="7073900" y="5619750"/>
          <p14:tracePt t="26321" x="7118350" y="5619750"/>
          <p14:tracePt t="26339" x="7156450" y="5626100"/>
          <p14:tracePt t="26339" x="7194550" y="5632450"/>
          <p14:tracePt t="26355" x="7219950" y="5632450"/>
          <p14:tracePt t="26355" x="7258050" y="5638800"/>
          <p14:tracePt t="26373" x="7277100" y="5638800"/>
          <p14:tracePt t="26373" x="7283450" y="5638800"/>
          <p14:tracePt t="26390" x="7296150" y="5638800"/>
          <p14:tracePt t="26390" x="7302500" y="5645150"/>
          <p14:tracePt t="26405" x="7308850" y="5645150"/>
          <p14:tracePt t="26405" x="7315200" y="5645150"/>
          <p14:tracePt t="26422" x="7327900" y="5651500"/>
          <p14:tracePt t="26441" x="7334250" y="5651500"/>
          <p14:tracePt t="26457" x="7340600" y="5651500"/>
          <p14:tracePt t="26473" x="7340600" y="5657850"/>
          <p14:tracePt t="26487" x="7346950" y="5657850"/>
          <p14:tracePt t="26504" x="7353300" y="5657850"/>
          <p14:tracePt t="26520" x="7359650" y="5657850"/>
          <p14:tracePt t="26537" x="7366000" y="5657850"/>
          <p14:tracePt t="26554" x="7366000" y="5664200"/>
          <p14:tracePt t="26576" x="7366000" y="5670550"/>
          <p14:tracePt t="26600" x="7359650" y="5670550"/>
          <p14:tracePt t="26620" x="7353300" y="5676900"/>
          <p14:tracePt t="26644" x="7346950" y="5683250"/>
          <p14:tracePt t="26660" x="7340600" y="5683250"/>
          <p14:tracePt t="26672" x="7334250" y="5683250"/>
          <p14:tracePt t="26680" x="7327900" y="5683250"/>
          <p14:tracePt t="26689" x="7321550" y="5689600"/>
          <p14:tracePt t="26689" x="7315200" y="5689600"/>
          <p14:tracePt t="26706" x="7308850" y="5689600"/>
          <p14:tracePt t="26706" x="7302500" y="5689600"/>
          <p14:tracePt t="26706" x="7296150" y="5695950"/>
          <p14:tracePt t="26726" x="7289800" y="5695950"/>
          <p14:tracePt t="26738" x="7283450" y="5695950"/>
          <p14:tracePt t="26738" x="7270750" y="5702300"/>
          <p14:tracePt t="26757" x="7264400" y="5702300"/>
          <p14:tracePt t="26757" x="7258050" y="5702300"/>
          <p14:tracePt t="26774" x="7251700" y="5702300"/>
          <p14:tracePt t="26788" x="7239000" y="5708650"/>
          <p14:tracePt t="26805" x="7232650" y="5708650"/>
          <p14:tracePt t="26821" x="7226300" y="5708650"/>
          <p14:tracePt t="26840" x="7219950" y="5702300"/>
          <p14:tracePt t="26855" x="7226300" y="5702300"/>
          <p14:tracePt t="26904" x="7232650" y="5702300"/>
          <p14:tracePt t="26920" x="7239000" y="5702300"/>
          <p14:tracePt t="26936" x="7245350" y="5695950"/>
          <p14:tracePt t="26952" x="7258050" y="5695950"/>
          <p14:tracePt t="26964" x="7264400" y="5689600"/>
          <p14:tracePt t="26980" x="7270750" y="5689600"/>
          <p14:tracePt t="26996" x="7277100" y="5689600"/>
          <p14:tracePt t="27012" x="7283450" y="5683250"/>
          <p14:tracePt t="27025" x="7289800" y="5683250"/>
          <p14:tracePt t="27042" x="7296150" y="5683250"/>
          <p14:tracePt t="27064" x="7302500" y="5683250"/>
          <p14:tracePt t="27092" x="7296150" y="5683250"/>
          <p14:tracePt t="27236" x="7296150" y="5689600"/>
          <p14:tracePt t="27380" x="7289800" y="5689600"/>
          <p14:tracePt t="27400" x="7296150" y="5683250"/>
          <p14:tracePt t="27444" x="7302500" y="5683250"/>
          <p14:tracePt t="27460" x="7308850" y="5676900"/>
          <p14:tracePt t="27476" x="7315200" y="5676900"/>
          <p14:tracePt t="27492" x="7321550" y="5676900"/>
          <p14:tracePt t="27504" x="7327900" y="5676900"/>
          <p14:tracePt t="27520" x="7334250" y="5676900"/>
          <p14:tracePt t="27536" x="7340600" y="5676900"/>
          <p14:tracePt t="27560" x="7346950" y="5670550"/>
          <p14:tracePt t="27716" x="7340600" y="5670550"/>
          <p14:tracePt t="27744" x="7334250" y="5676900"/>
          <p14:tracePt t="27761" x="7327900" y="5676900"/>
          <p14:tracePt t="27768" x="7321550" y="5683250"/>
          <p14:tracePt t="27777" x="7308850" y="5683250"/>
          <p14:tracePt t="27777" x="7302500" y="5689600"/>
          <p14:tracePt t="27793" x="7289800" y="5689600"/>
          <p14:tracePt t="27793" x="7270750" y="5695950"/>
          <p14:tracePt t="27810" x="7251700" y="5702300"/>
          <p14:tracePt t="27810" x="7226300" y="5708650"/>
          <p14:tracePt t="27810" x="7194550" y="5721350"/>
          <p14:tracePt t="27830" x="7150100" y="5734050"/>
          <p14:tracePt t="27842" x="7105650" y="5746750"/>
          <p14:tracePt t="27842" x="6985000" y="5778500"/>
          <p14:tracePt t="27861" x="6908800" y="5791200"/>
          <p14:tracePt t="27861" x="6826250" y="5810250"/>
          <p14:tracePt t="27878" x="6743700" y="5822950"/>
          <p14:tracePt t="27878" x="6648450" y="5835650"/>
          <p14:tracePt t="27894" x="6553200" y="5854700"/>
          <p14:tracePt t="27894" x="6451600" y="5867400"/>
          <p14:tracePt t="27910" x="6343650" y="5880100"/>
          <p14:tracePt t="27910" x="6115050" y="5905500"/>
          <p14:tracePt t="27927" x="5988050" y="5918200"/>
          <p14:tracePt t="27927" x="5861050" y="5924550"/>
          <p14:tracePt t="27944" x="5727700" y="5924550"/>
          <p14:tracePt t="27944" x="5588000" y="5924550"/>
          <p14:tracePt t="27961" x="5454650" y="5924550"/>
          <p14:tracePt t="27961" x="5314950" y="5924550"/>
          <p14:tracePt t="27977" x="5181600" y="5924550"/>
          <p14:tracePt t="27977" x="4933950" y="5924550"/>
          <p14:tracePt t="27994" x="4819650" y="5930900"/>
          <p14:tracePt t="27994" x="4711700" y="5937250"/>
          <p14:tracePt t="28010" x="4610100" y="5943600"/>
          <p14:tracePt t="28010" x="4514850" y="5956300"/>
          <p14:tracePt t="28028" x="4425950" y="5962650"/>
          <p14:tracePt t="28028" x="4254500" y="5981700"/>
          <p14:tracePt t="28045" x="4171950" y="5988050"/>
          <p14:tracePt t="28045" x="4095750" y="5988050"/>
          <p14:tracePt t="28062" x="4019550" y="5988050"/>
          <p14:tracePt t="28062" x="3956050" y="5981700"/>
          <p14:tracePt t="28078" x="3892550" y="5981700"/>
          <p14:tracePt t="28078" x="3841750" y="5975350"/>
          <p14:tracePt t="28094" x="3790950" y="5962650"/>
          <p14:tracePt t="28094" x="3752850" y="5956300"/>
          <p14:tracePt t="28094" x="3714750" y="5956300"/>
          <p14:tracePt t="28113" x="3683000" y="5949950"/>
          <p14:tracePt t="28126" x="3651250" y="5949950"/>
          <p14:tracePt t="28126" x="3587750" y="5937250"/>
          <p14:tracePt t="28145" x="3556000" y="5930900"/>
          <p14:tracePt t="28145" x="3530600" y="5918200"/>
          <p14:tracePt t="28161" x="3498850" y="5899150"/>
          <p14:tracePt t="28161" x="3467100" y="5880100"/>
          <p14:tracePt t="28178" x="3429000" y="5854700"/>
          <p14:tracePt t="28178" x="3397250" y="5829300"/>
          <p14:tracePt t="28178" x="3365500" y="5803900"/>
          <p14:tracePt t="28197" x="3333750" y="5778500"/>
          <p14:tracePt t="28210" x="3302000" y="5759450"/>
          <p14:tracePt t="28210" x="3244850" y="5727700"/>
          <p14:tracePt t="28228" x="3213100" y="5721350"/>
          <p14:tracePt t="28228" x="3175000" y="5708650"/>
          <p14:tracePt t="28245" x="3136900" y="5702300"/>
          <p14:tracePt t="28245" x="3098800" y="5695950"/>
          <p14:tracePt t="28262" x="3054350" y="5695950"/>
          <p14:tracePt t="28262" x="3003550" y="5689600"/>
          <p14:tracePt t="28262" x="2959100" y="5683250"/>
          <p14:tracePt t="28281" x="2908300" y="5676900"/>
          <p14:tracePt t="28281" x="2851150" y="5676900"/>
          <p14:tracePt t="28295" x="2800350" y="5676900"/>
          <p14:tracePt t="28295" x="2755900" y="5683250"/>
          <p14:tracePt t="28312" x="2711450" y="5689600"/>
          <p14:tracePt t="28312" x="2673350" y="5695950"/>
          <p14:tracePt t="28328" x="2635250" y="5708650"/>
          <p14:tracePt t="28328" x="2571750" y="5727700"/>
          <p14:tracePt t="28345" x="2546350" y="5740400"/>
          <p14:tracePt t="28345" x="2527300" y="5746750"/>
          <p14:tracePt t="28362" x="2508250" y="5753100"/>
          <p14:tracePt t="28362" x="2495550" y="5759450"/>
          <p14:tracePt t="28379" x="2482850" y="5759450"/>
          <p14:tracePt t="28379" x="2482850" y="5765800"/>
          <p14:tracePt t="28396" x="2482850" y="5772150"/>
          <p14:tracePt t="28396" x="2489200" y="5772150"/>
          <p14:tracePt t="28413" x="2495550" y="5778500"/>
          <p14:tracePt t="28413" x="2508250" y="5778500"/>
          <p14:tracePt t="28430" x="2520950" y="5784850"/>
          <p14:tracePt t="28430" x="2533650" y="5784850"/>
          <p14:tracePt t="28446" x="2546350" y="5791200"/>
          <p14:tracePt t="28446" x="2559050" y="5791200"/>
          <p14:tracePt t="28446" x="2571750" y="5791200"/>
          <p14:tracePt t="28465" x="2584450" y="5797550"/>
          <p14:tracePt t="28477" x="2590800" y="5797550"/>
          <p14:tracePt t="28477" x="2597150" y="5797550"/>
          <p14:tracePt t="28498" x="2597150" y="5803900"/>
          <p14:tracePt t="28512" x="2590800" y="5810250"/>
          <p14:tracePt t="28512" x="2584450" y="5816600"/>
          <p14:tracePt t="28529" x="2571750" y="5822950"/>
          <p14:tracePt t="28529" x="2552700" y="5829300"/>
          <p14:tracePt t="28546" x="2533650" y="5842000"/>
          <p14:tracePt t="28546" x="2514600" y="5848350"/>
          <p14:tracePt t="28546" x="2489200" y="5854700"/>
          <p14:tracePt t="28565" x="2457450" y="5861050"/>
          <p14:tracePt t="28578" x="2425700" y="5867400"/>
          <p14:tracePt t="28578" x="2349500" y="5873750"/>
          <p14:tracePt t="28596" x="2311400" y="5873750"/>
          <p14:tracePt t="28596" x="2266950" y="5873750"/>
          <p14:tracePt t="28613" x="2222500" y="5867400"/>
          <p14:tracePt t="28613" x="2178050" y="5867400"/>
          <p14:tracePt t="28630" x="2133600" y="5861050"/>
          <p14:tracePt t="28630" x="2025650" y="5848350"/>
          <p14:tracePt t="28646" x="1974850" y="5835650"/>
          <p14:tracePt t="28646" x="1911350" y="5822950"/>
          <p14:tracePt t="28663" x="1854200" y="5810250"/>
          <p14:tracePt t="28663" x="1797050" y="5791200"/>
          <p14:tracePt t="28680" x="1746250" y="5778500"/>
          <p14:tracePt t="28680" x="1689100" y="5759450"/>
          <p14:tracePt t="28696" x="1638300" y="5740400"/>
          <p14:tracePt t="28696" x="1549400" y="5695950"/>
          <p14:tracePt t="28714" x="1511300" y="5670550"/>
          <p14:tracePt t="28714" x="1473200" y="5638800"/>
          <p14:tracePt t="28730" x="1441450" y="5607050"/>
          <p14:tracePt t="28730" x="1409700" y="5568950"/>
          <p14:tracePt t="28747" x="1390650" y="5530850"/>
          <p14:tracePt t="28747" x="1371600" y="5486400"/>
          <p14:tracePt t="28747" x="1365250" y="5441950"/>
          <p14:tracePt t="28766" x="1358900" y="5391150"/>
          <p14:tracePt t="28778" x="1365250" y="5346700"/>
          <p14:tracePt t="28778" x="1390650" y="5251450"/>
          <p14:tracePt t="28797" x="1416050" y="5207000"/>
          <p14:tracePt t="28797" x="1447800" y="5162550"/>
          <p14:tracePt t="28814" x="1485900" y="5118100"/>
          <p14:tracePt t="28814" x="1524000" y="5073650"/>
          <p14:tracePt t="28830" x="1568450" y="5035550"/>
          <p14:tracePt t="28830" x="1625600" y="4997450"/>
          <p14:tracePt t="28830" x="1682750" y="4959350"/>
          <p14:tracePt t="28849" x="1746250" y="4927600"/>
          <p14:tracePt t="28862" x="1822450" y="4902200"/>
          <p14:tracePt t="28862" x="1987550" y="4870450"/>
          <p14:tracePt t="28862" x="2076450" y="4870450"/>
          <p14:tracePt t="28885" x="2165350" y="4876800"/>
          <p14:tracePt t="28895" x="2260600" y="4889500"/>
          <p14:tracePt t="28895" x="2349500" y="4914900"/>
          <p14:tracePt t="28914" x="2451100" y="4940300"/>
          <p14:tracePt t="28914" x="2540000" y="4972050"/>
          <p14:tracePt t="28914" x="2635250" y="5003800"/>
          <p14:tracePt t="28933" x="2730500" y="5029200"/>
          <p14:tracePt t="28933" x="2825750" y="5060950"/>
          <p14:tracePt t="28948" x="2914650" y="5086350"/>
          <p14:tracePt t="28948" x="2997200" y="5105400"/>
          <p14:tracePt t="28964" x="3079750" y="5130800"/>
          <p14:tracePt t="28964" x="3149600" y="5149850"/>
          <p14:tracePt t="28981" x="3219450" y="5168900"/>
          <p14:tracePt t="28981" x="3276600" y="5194300"/>
          <p14:tracePt t="28998" x="3327400" y="5219700"/>
          <p14:tracePt t="28998" x="3416300" y="5283200"/>
          <p14:tracePt t="29015" x="3448050" y="5314950"/>
          <p14:tracePt t="29015" x="3479800" y="5346700"/>
          <p14:tracePt t="29031" x="3505200" y="5384800"/>
          <p14:tracePt t="29031" x="3530600" y="5416550"/>
          <p14:tracePt t="29048" x="3549650" y="5448300"/>
          <p14:tracePt t="29048" x="3575050" y="5518150"/>
          <p14:tracePt t="29065" x="3581400" y="5549900"/>
          <p14:tracePt t="29065" x="3587750" y="5581650"/>
          <p14:tracePt t="29082" x="3594100" y="5607050"/>
          <p14:tracePt t="29082" x="3587750" y="5638800"/>
          <p14:tracePt t="29098" x="3587750" y="5664200"/>
          <p14:tracePt t="29098" x="3581400" y="5695950"/>
          <p14:tracePt t="29114" x="3568700" y="5721350"/>
          <p14:tracePt t="29114" x="3562350" y="5746750"/>
          <p14:tracePt t="29114" x="3556000" y="5765800"/>
          <p14:tracePt t="29134" x="3549650" y="5784850"/>
          <p14:tracePt t="29146" x="3549650" y="5791200"/>
          <p14:tracePt t="29146" x="3549650" y="5803900"/>
          <p14:tracePt t="29166" x="3562350" y="5797550"/>
          <p14:tracePt t="29166" x="3581400" y="5791200"/>
          <p14:tracePt t="29181" x="3600450" y="5784850"/>
          <p14:tracePt t="29181" x="3632200" y="5765800"/>
          <p14:tracePt t="29198" x="3663950" y="5753100"/>
          <p14:tracePt t="29198" x="3708400" y="5734050"/>
          <p14:tracePt t="29198" x="3759200" y="5715000"/>
          <p14:tracePt t="29217" x="3816350" y="5695950"/>
          <p14:tracePt t="29230" x="3879850" y="5676900"/>
          <p14:tracePt t="29230" x="4032250" y="5632450"/>
          <p14:tracePt t="29248" x="4121150" y="5613400"/>
          <p14:tracePt t="29248" x="4210050" y="5594350"/>
          <p14:tracePt t="29265" x="4305300" y="5575300"/>
          <p14:tracePt t="29265" x="4400550" y="5549900"/>
          <p14:tracePt t="29282" x="4502150" y="5530850"/>
          <p14:tracePt t="29282" x="4610100" y="5511800"/>
          <p14:tracePt t="29299" x="4718050" y="5499100"/>
          <p14:tracePt t="29299" x="4940300" y="5467350"/>
          <p14:tracePt t="29315" x="5054600" y="5454650"/>
          <p14:tracePt t="29315" x="5168900" y="5448300"/>
          <p14:tracePt t="29332" x="5283200" y="5435600"/>
          <p14:tracePt t="29332" x="5391150" y="5429250"/>
          <p14:tracePt t="29349" x="5492750" y="5422900"/>
          <p14:tracePt t="29349" x="5683250" y="5416550"/>
          <p14:tracePt t="29366" x="5772150" y="5416550"/>
          <p14:tracePt t="29366" x="5861050" y="5422900"/>
          <p14:tracePt t="29383" x="5937250" y="5435600"/>
          <p14:tracePt t="29383" x="6013450" y="5448300"/>
          <p14:tracePt t="29399" x="6089650" y="5461000"/>
          <p14:tracePt t="29399" x="6159500" y="5480050"/>
          <p14:tracePt t="29416" x="6223000" y="5492750"/>
          <p14:tracePt t="29416" x="6350000" y="5530850"/>
          <p14:tracePt t="29433" x="6400800" y="5543550"/>
          <p14:tracePt t="29433" x="6457950" y="5556250"/>
          <p14:tracePt t="29449" x="6502400" y="5568950"/>
          <p14:tracePt t="29449" x="6546850" y="5581650"/>
          <p14:tracePt t="29466" x="6591300" y="5594350"/>
          <p14:tracePt t="29466" x="6623050" y="5607050"/>
          <p14:tracePt t="29466" x="6661150" y="5619750"/>
          <p14:tracePt t="29486" x="6686550" y="5632450"/>
          <p14:tracePt t="29497" x="6718300" y="5638800"/>
          <p14:tracePt t="29497" x="6769100" y="5670550"/>
          <p14:tracePt t="29518" x="6794500" y="5683250"/>
          <p14:tracePt t="29518" x="6819900" y="5695950"/>
          <p14:tracePt t="29533" x="6845300" y="5715000"/>
          <p14:tracePt t="29533" x="6864350" y="5727700"/>
          <p14:tracePt t="29550" x="6883400" y="5746750"/>
          <p14:tracePt t="29550" x="6908800" y="5759450"/>
          <p14:tracePt t="29566" x="6927850" y="5778500"/>
          <p14:tracePt t="29566" x="6946900" y="5791200"/>
          <p14:tracePt t="29566" x="6959600" y="5803900"/>
          <p14:tracePt t="29585" x="6978650" y="5816600"/>
          <p14:tracePt t="29598" x="6991350" y="5829300"/>
          <p14:tracePt t="29598" x="7016750" y="5848350"/>
          <p14:tracePt t="29617" x="7029450" y="5854700"/>
          <p14:tracePt t="29617" x="7035800" y="5861050"/>
          <p14:tracePt t="29633" x="7042150" y="5867400"/>
          <p14:tracePt t="29633" x="7048500" y="5873750"/>
          <p14:tracePt t="29650" x="7048500" y="5880100"/>
          <p14:tracePt t="29650" x="7048500" y="5892800"/>
          <p14:tracePt t="29666" x="7048500" y="5899150"/>
          <p14:tracePt t="29666" x="7042150" y="5911850"/>
          <p14:tracePt t="29683" x="7029450" y="5918200"/>
          <p14:tracePt t="29683" x="7016750" y="5924550"/>
          <p14:tracePt t="29700" x="6997700" y="5937250"/>
          <p14:tracePt t="29700" x="6978650" y="5943600"/>
          <p14:tracePt t="29717" x="6953250" y="5949950"/>
          <p14:tracePt t="29717" x="6896100" y="5962650"/>
          <p14:tracePt t="29733" x="6864350" y="5969000"/>
          <p14:tracePt t="29733" x="6826250" y="5969000"/>
          <p14:tracePt t="29751" x="6788150" y="5969000"/>
          <p14:tracePt t="29751" x="6750050" y="5969000"/>
          <p14:tracePt t="29767" x="6705600" y="5962650"/>
          <p14:tracePt t="29767" x="6667500" y="5956300"/>
          <p14:tracePt t="29767" x="6629400" y="5949950"/>
          <p14:tracePt t="29786" x="6591300" y="5930900"/>
          <p14:tracePt t="29798" x="6553200" y="5911850"/>
          <p14:tracePt t="29798" x="6477000" y="5861050"/>
          <p14:tracePt t="29818" x="6445250" y="5829300"/>
          <p14:tracePt t="29818" x="6413500" y="5791200"/>
          <p14:tracePt t="29834" x="6381750" y="5753100"/>
          <p14:tracePt t="29834" x="6356350" y="5715000"/>
          <p14:tracePt t="29850" x="6337300" y="5670550"/>
          <p14:tracePt t="29850" x="6324600" y="5632450"/>
          <p14:tracePt t="29850" x="6318250" y="5588000"/>
          <p14:tracePt t="29870" x="6311900" y="5543550"/>
          <p14:tracePt t="29882" x="6311900" y="5499100"/>
          <p14:tracePt t="29882" x="6330950" y="5403850"/>
          <p14:tracePt t="29902" x="6350000" y="5359400"/>
          <p14:tracePt t="29902" x="6375400" y="5321300"/>
          <p14:tracePt t="29918" x="6407150" y="5283200"/>
          <p14:tracePt t="29918" x="6438900" y="5251450"/>
          <p14:tracePt t="29934" x="6483350" y="5219700"/>
          <p14:tracePt t="29934" x="6527800" y="5194300"/>
          <p14:tracePt t="29934" x="6578600" y="5175250"/>
          <p14:tracePt t="29953" x="6635750" y="5162550"/>
          <p14:tracePt t="29953" x="6692900" y="5156200"/>
          <p14:tracePt t="29967" x="6756400" y="5149850"/>
          <p14:tracePt t="29967" x="6813550" y="5143500"/>
          <p14:tracePt t="29985" x="6877050" y="5149850"/>
          <p14:tracePt t="29985" x="6934200" y="5156200"/>
          <p14:tracePt t="30001" x="6991350" y="5168900"/>
          <p14:tracePt t="30001" x="7042150" y="5181600"/>
          <p14:tracePt t="30018" x="7086600" y="5207000"/>
          <p14:tracePt t="30018" x="7162800" y="5264150"/>
          <p14:tracePt t="30035" x="7188200" y="5295900"/>
          <p14:tracePt t="30035" x="7207250" y="5340350"/>
          <p14:tracePt t="30051" x="7213600" y="5378450"/>
          <p14:tracePt t="30051" x="7207250" y="5422900"/>
          <p14:tracePt t="30069" x="7194550" y="5467350"/>
          <p14:tracePt t="30069" x="7131050" y="5549900"/>
          <p14:tracePt t="30086" x="7080250" y="5594350"/>
          <p14:tracePt t="30086" x="7029450" y="5632450"/>
          <p14:tracePt t="30102" x="6965950" y="5664200"/>
          <p14:tracePt t="30102" x="6902450" y="5702300"/>
          <p14:tracePt t="30119" x="6832600" y="5740400"/>
          <p14:tracePt t="30119" x="6756400" y="5778500"/>
          <p14:tracePt t="30135" x="6680200" y="5816600"/>
          <p14:tracePt t="30135" x="6604000" y="5848350"/>
          <p14:tracePt t="30135" x="6521450" y="5880100"/>
          <p14:tracePt t="30155" x="6445250" y="5918200"/>
          <p14:tracePt t="30166" x="6356350" y="5949950"/>
          <p14:tracePt t="30166" x="6191250" y="6000750"/>
          <p14:tracePt t="30186" x="6102350" y="6026150"/>
          <p14:tracePt t="30186" x="6013450" y="6038850"/>
          <p14:tracePt t="30202" x="5924550" y="6057900"/>
          <p14:tracePt t="30202" x="5835650" y="6070600"/>
          <p14:tracePt t="30219" x="5746750" y="6083300"/>
          <p14:tracePt t="30219" x="5657850" y="6089650"/>
          <p14:tracePt t="30219" x="5581650" y="6102350"/>
          <p14:tracePt t="30238" x="5499100" y="6108700"/>
          <p14:tracePt t="30250" x="5429250" y="6115050"/>
          <p14:tracePt t="30250" x="5302250" y="6134100"/>
          <p14:tracePt t="30268" x="5245100" y="6146800"/>
          <p14:tracePt t="30268" x="5200650" y="6153150"/>
          <p14:tracePt t="30286" x="5156200" y="6159500"/>
          <p14:tracePt t="30286" x="5118100" y="6165850"/>
          <p14:tracePt t="30302" x="5080000" y="6172200"/>
          <p14:tracePt t="30302" x="5054600" y="6178550"/>
          <p14:tracePt t="30319" x="5022850" y="6184900"/>
          <p14:tracePt t="30319" x="4972050" y="6184900"/>
          <p14:tracePt t="30335" x="4953000" y="6184900"/>
          <p14:tracePt t="30335" x="4933950" y="6191250"/>
          <p14:tracePt t="30352" x="4914900" y="6191250"/>
          <p14:tracePt t="30352" x="4895850" y="6197600"/>
          <p14:tracePt t="30369" x="4883150" y="6197600"/>
          <p14:tracePt t="30369" x="4857750" y="6203950"/>
          <p14:tracePt t="30386" x="4845050" y="6203950"/>
          <p14:tracePt t="30386" x="4838700" y="6210300"/>
          <p14:tracePt t="30403" x="4826000" y="6210300"/>
          <p14:tracePt t="30403" x="4819650" y="6210300"/>
          <p14:tracePt t="30419" x="4813300" y="6210300"/>
          <p14:tracePt t="30419" x="4800600" y="6210300"/>
          <p14:tracePt t="30436" x="4794250" y="6210300"/>
          <p14:tracePt t="30436" x="4775200" y="6210300"/>
          <p14:tracePt t="30454" x="4762500" y="6210300"/>
          <p14:tracePt t="30454" x="4749800" y="6216650"/>
          <p14:tracePt t="30470" x="4737100" y="6216650"/>
          <p14:tracePt t="30470" x="4718050" y="6216650"/>
          <p14:tracePt t="30486" x="4699000" y="6223000"/>
          <p14:tracePt t="30486" x="4673600" y="6223000"/>
          <p14:tracePt t="30486" x="4648200" y="6223000"/>
          <p14:tracePt t="30505" x="4622800" y="6229350"/>
          <p14:tracePt t="30518" x="4591050" y="6229350"/>
          <p14:tracePt t="30518" x="4527550" y="6229350"/>
          <p14:tracePt t="30539" x="4489450" y="6229350"/>
          <p14:tracePt t="30539" x="4451350" y="6229350"/>
          <p14:tracePt t="30554" x="4413250" y="6229350"/>
          <p14:tracePt t="30554" x="4375150" y="6223000"/>
          <p14:tracePt t="30569" x="4337050" y="6223000"/>
          <p14:tracePt t="30569" x="4292600" y="6223000"/>
          <p14:tracePt t="30586" x="4248150" y="6216650"/>
          <p14:tracePt t="30586" x="4197350" y="6210300"/>
          <p14:tracePt t="30603" x="4152900" y="6203950"/>
          <p14:tracePt t="30603" x="4102100" y="6203950"/>
          <p14:tracePt t="30603" x="4057650" y="6197600"/>
          <p14:tracePt t="30622" x="4006850" y="6191250"/>
          <p14:tracePt t="30622" x="3956050" y="6184900"/>
          <p14:tracePt t="30637" x="3905250" y="6178550"/>
          <p14:tracePt t="30637" x="3854450" y="6172200"/>
          <p14:tracePt t="30653" x="3810000" y="6159500"/>
          <p14:tracePt t="30653" x="3759200" y="6146800"/>
          <p14:tracePt t="30670" x="3714750" y="6134100"/>
          <p14:tracePt t="30670" x="3619500" y="6096000"/>
          <p14:tracePt t="30687" x="3581400" y="6076950"/>
          <p14:tracePt t="30687" x="3536950" y="6057900"/>
          <p14:tracePt t="30704" x="3505200" y="6038850"/>
          <p14:tracePt t="30704" x="3473450" y="6013450"/>
          <p14:tracePt t="30720" x="3441700" y="5994400"/>
          <p14:tracePt t="30720" x="3422650" y="5969000"/>
          <p14:tracePt t="30737" x="3403600" y="5949950"/>
          <p14:tracePt t="30737" x="3384550" y="5899150"/>
          <p14:tracePt t="30754" x="3384550" y="5867400"/>
          <p14:tracePt t="30754" x="3390900" y="5842000"/>
          <p14:tracePt t="30770" x="3397250" y="5810250"/>
          <p14:tracePt t="30770" x="3409950" y="5784850"/>
          <p14:tracePt t="30787" x="3429000" y="5753100"/>
          <p14:tracePt t="30787" x="3448050" y="5727700"/>
          <p14:tracePt t="30787" x="3473450" y="5702300"/>
          <p14:tracePt t="30807" x="3505200" y="5670550"/>
          <p14:tracePt t="30819" x="3536950" y="5645150"/>
          <p14:tracePt t="30819" x="3625850" y="5594350"/>
          <p14:tracePt t="30838" x="3676650" y="5568950"/>
          <p14:tracePt t="30838" x="3733800" y="5543550"/>
          <p14:tracePt t="30854" x="3797300" y="5518150"/>
          <p14:tracePt t="30854" x="3860800" y="5505450"/>
          <p14:tracePt t="30854" x="3930650" y="5486400"/>
          <p14:tracePt t="30875" x="4006850" y="5480050"/>
          <p14:tracePt t="30886" x="4076700" y="5473700"/>
          <p14:tracePt t="30886" x="4152900" y="5473700"/>
          <p14:tracePt t="30886" x="4229100" y="5473700"/>
          <p14:tracePt t="30906" x="4305300" y="5473700"/>
          <p14:tracePt t="30906" x="4381500" y="5473700"/>
          <p14:tracePt t="30922" x="4457700" y="5480050"/>
          <p14:tracePt t="30922" x="4533900" y="5480050"/>
          <p14:tracePt t="30938" x="4610100" y="5486400"/>
          <p14:tracePt t="30938" x="4692650" y="5486400"/>
          <p14:tracePt t="30954" x="4775200" y="5486400"/>
          <p14:tracePt t="30954" x="4851400" y="5492750"/>
          <p14:tracePt t="30954" x="4933950" y="5499100"/>
          <p14:tracePt t="30974" x="5010150" y="5505450"/>
          <p14:tracePt t="30974" x="5086350" y="5511800"/>
          <p14:tracePt t="30988" x="5156200" y="5524500"/>
          <p14:tracePt t="30988" x="5226050" y="5537200"/>
          <p14:tracePt t="31005" x="5289550" y="5556250"/>
          <p14:tracePt t="31005" x="5340350" y="5568950"/>
          <p14:tracePt t="31021" x="5397500" y="5581650"/>
          <p14:tracePt t="31021" x="5448300" y="5600700"/>
          <p14:tracePt t="31038" x="5492750" y="5613400"/>
          <p14:tracePt t="31038" x="5575300" y="5651500"/>
          <p14:tracePt t="31055" x="5613400" y="5670550"/>
          <p14:tracePt t="31055" x="5645150" y="5689600"/>
          <p14:tracePt t="31071" x="5670550" y="5708650"/>
          <p14:tracePt t="31071" x="5695950" y="5727700"/>
          <p14:tracePt t="31088" x="5715000" y="5753100"/>
          <p14:tracePt t="31088" x="5740400" y="5803900"/>
          <p14:tracePt t="31106" x="5740400" y="5829300"/>
          <p14:tracePt t="31106" x="5746750" y="5854700"/>
          <p14:tracePt t="31122" x="5746750" y="5873750"/>
          <p14:tracePt t="31122" x="5740400" y="5899150"/>
          <p14:tracePt t="31139" x="5734050" y="5918200"/>
          <p14:tracePt t="31139" x="5727700" y="5930900"/>
          <p14:tracePt t="31155" x="5715000" y="5949950"/>
          <p14:tracePt t="31155" x="5702300" y="5962650"/>
          <p14:tracePt t="31155" x="5689600" y="5975350"/>
          <p14:tracePt t="31174" x="5676900" y="5988050"/>
          <p14:tracePt t="31187" x="5657850" y="6007100"/>
          <p14:tracePt t="31187" x="5632450" y="6032500"/>
          <p14:tracePt t="31206" x="5613400" y="6045200"/>
          <p14:tracePt t="31206" x="5594350" y="6057900"/>
          <p14:tracePt t="31222" x="5581650" y="6070600"/>
          <p14:tracePt t="31222" x="5562600" y="6083300"/>
          <p14:tracePt t="31222" x="5543550" y="6102350"/>
          <p14:tracePt t="31242" x="5524500" y="6115050"/>
          <p14:tracePt t="31254" x="5505450" y="6127750"/>
          <p14:tracePt t="31254" x="5492750" y="6140450"/>
          <p14:tracePt t="31254" x="5473700" y="6153150"/>
          <p14:tracePt t="31275" x="5454650" y="6165850"/>
          <p14:tracePt t="31275" x="5441950" y="6178550"/>
          <p14:tracePt t="31289" x="5422900" y="6191250"/>
          <p14:tracePt t="31289" x="5410200" y="6197600"/>
          <p14:tracePt t="31305" x="5391150" y="6210300"/>
          <p14:tracePt t="31305" x="5378450" y="6210300"/>
          <p14:tracePt t="31323" x="5365750" y="6223000"/>
          <p14:tracePt t="31323" x="5353050" y="6223000"/>
          <p14:tracePt t="31339" x="5334000" y="6229350"/>
          <p14:tracePt t="31339" x="5308600" y="6242050"/>
          <p14:tracePt t="31356" x="5295900" y="6242050"/>
          <p14:tracePt t="31356" x="5276850" y="6248400"/>
          <p14:tracePt t="31373" x="5264150" y="6248400"/>
          <p14:tracePt t="31373" x="5245100" y="6248400"/>
          <p14:tracePt t="31389" x="5232400" y="6248400"/>
          <p14:tracePt t="31389" x="5194300" y="6242050"/>
          <p14:tracePt t="31406" x="5181600" y="6242050"/>
          <p14:tracePt t="31406" x="5168900" y="6235700"/>
          <p14:tracePt t="31423" x="5156200" y="6235700"/>
          <p14:tracePt t="31423" x="5149850" y="6229350"/>
          <p14:tracePt t="31439" x="5137150" y="6229350"/>
          <p14:tracePt t="31439" x="5130800" y="6223000"/>
          <p14:tracePt t="31456" x="5124450" y="6223000"/>
          <p14:tracePt t="31456" x="5118100" y="6216650"/>
          <p14:tracePt t="31474" x="5111750" y="6210300"/>
          <p14:tracePt t="31488" x="5111750" y="6203950"/>
          <p14:tracePt t="31488" x="5111750" y="6197600"/>
          <p14:tracePt t="31506" x="5111750" y="6191250"/>
          <p14:tracePt t="31521" x="5118100" y="6184900"/>
          <p14:tracePt t="31538" x="5124450" y="6184900"/>
          <p14:tracePt t="31555" x="5130800" y="6184900"/>
          <p14:tracePt t="31555" x="5137150" y="6178550"/>
          <p14:tracePt t="31574" x="5143500" y="6178550"/>
          <p14:tracePt t="31574" x="5149850" y="6178550"/>
          <p14:tracePt t="31592" x="5156200" y="6178550"/>
          <p14:tracePt t="31605" x="5162550" y="6178550"/>
          <p14:tracePt t="31621" x="5168900" y="6184900"/>
          <p14:tracePt t="31638" x="5168900" y="6191250"/>
          <p14:tracePt t="31638" x="5168900" y="6203950"/>
          <p14:tracePt t="31657" x="5168900" y="6210300"/>
          <p14:tracePt t="31672" x="5168900" y="6216650"/>
          <p14:tracePt t="31672" x="5162550" y="6223000"/>
          <p14:tracePt t="31691" x="5162550" y="6229350"/>
          <p14:tracePt t="31705" x="5156200" y="6229350"/>
          <p14:tracePt t="31705" x="5149850" y="6229350"/>
          <p14:tracePt t="31724" x="5143500" y="6235700"/>
          <p14:tracePt t="31724" x="5137150" y="6235700"/>
          <p14:tracePt t="31741" x="5130800" y="6229350"/>
          <p14:tracePt t="31741" x="5124450" y="6229350"/>
          <p14:tracePt t="31757" x="5111750" y="6229350"/>
          <p14:tracePt t="31757" x="5086350" y="6223000"/>
          <p14:tracePt t="31774" x="5073650" y="6223000"/>
          <p14:tracePt t="31774" x="5054600" y="6223000"/>
          <p14:tracePt t="31792" x="5035550" y="6216650"/>
          <p14:tracePt t="31792" x="5016500" y="6210300"/>
          <p14:tracePt t="31807" x="4991100" y="6210300"/>
          <p14:tracePt t="31807" x="4965700" y="6203950"/>
          <p14:tracePt t="31807" x="4940300" y="6197600"/>
          <p14:tracePt t="31826" x="4914900" y="6197600"/>
          <p14:tracePt t="31839" x="4889500" y="6191250"/>
          <p14:tracePt t="31839" x="4832350" y="6191250"/>
          <p14:tracePt t="31858" x="4806950" y="6191250"/>
          <p14:tracePt t="31858" x="4775200" y="6197600"/>
          <p14:tracePt t="31876" x="4743450" y="6197600"/>
          <p14:tracePt t="31876" x="4711700" y="6197600"/>
          <p14:tracePt t="31876" x="4673600" y="6203950"/>
          <p14:tracePt t="31894" x="4641850" y="6203950"/>
          <p14:tracePt t="31906" x="4597400" y="6203950"/>
          <p14:tracePt t="31906" x="4559300" y="6203950"/>
          <p14:tracePt t="31906" x="4514850" y="6203950"/>
          <p14:tracePt t="31927" x="4470400" y="6203950"/>
          <p14:tracePt t="31927" x="4419600" y="6203950"/>
          <p14:tracePt t="31943" x="4375150" y="6203950"/>
          <p14:tracePt t="31943" x="4324350" y="6203950"/>
          <p14:tracePt t="31959" x="4267200" y="6203950"/>
          <p14:tracePt t="31959" x="4216400" y="6203950"/>
          <p14:tracePt t="31974" x="4165600" y="6210300"/>
          <p14:tracePt t="31974" x="4121150" y="6210300"/>
          <p14:tracePt t="31974" x="4070350" y="6216650"/>
          <p14:tracePt t="31994" x="4019550" y="6216650"/>
          <p14:tracePt t="31994" x="3975100" y="6216650"/>
          <p14:tracePt t="32009" x="3924300" y="6216650"/>
          <p14:tracePt t="32009" x="3879850" y="6210300"/>
          <p14:tracePt t="32025" x="3835400" y="6203950"/>
          <p14:tracePt t="32025" x="3790950" y="6197600"/>
          <p14:tracePt t="32042" x="3752850" y="6184900"/>
          <p14:tracePt t="32042" x="3714750" y="6165850"/>
          <p14:tracePt t="32059" x="3683000" y="6153150"/>
          <p14:tracePt t="32059" x="3625850" y="6115050"/>
          <p14:tracePt t="32075" x="3606800" y="6102350"/>
          <p14:tracePt t="32075" x="3594100" y="6083300"/>
          <p14:tracePt t="32092" x="3587750" y="6057900"/>
          <p14:tracePt t="32092" x="3581400" y="6038850"/>
          <p14:tracePt t="32108" x="3575050" y="6019800"/>
          <p14:tracePt t="32108" x="3581400" y="5994400"/>
          <p14:tracePt t="32126" x="3600450" y="5943600"/>
          <p14:tracePt t="32126" x="3619500" y="5911850"/>
          <p14:tracePt t="32143" x="3638550" y="5886450"/>
          <p14:tracePt t="32143" x="3670300" y="5854700"/>
          <p14:tracePt t="32158" x="3708400" y="5822950"/>
          <p14:tracePt t="32158" x="3752850" y="5791200"/>
          <p14:tracePt t="32175" x="3810000" y="5759450"/>
          <p14:tracePt t="32175" x="3867150" y="5734050"/>
          <p14:tracePt t="32175" x="3937000" y="5702300"/>
          <p14:tracePt t="32195" x="4006850" y="5676900"/>
          <p14:tracePt t="32207" x="4089400" y="5657850"/>
          <p14:tracePt t="32207" x="4254500" y="5626100"/>
          <p14:tracePt t="32227" x="4343400" y="5613400"/>
          <p14:tracePt t="32227" x="4432300" y="5600700"/>
          <p14:tracePt t="32243" x="4527550" y="5600700"/>
          <p14:tracePt t="32243" x="4622800" y="5594350"/>
          <p14:tracePt t="32259" x="4718050" y="5600700"/>
          <p14:tracePt t="32259" x="4813300" y="5600700"/>
          <p14:tracePt t="32259" x="4908550" y="5607050"/>
          <p14:tracePt t="32278" x="4997450" y="5619750"/>
          <p14:tracePt t="32291" x="5086350" y="5626100"/>
          <p14:tracePt t="32291" x="5245100" y="5657850"/>
          <p14:tracePt t="32309" x="5321300" y="5676900"/>
          <p14:tracePt t="32309" x="5384800" y="5695950"/>
          <p14:tracePt t="32326" x="5454650" y="5715000"/>
          <p14:tracePt t="32326" x="5511800" y="5734050"/>
          <p14:tracePt t="32343" x="5575300" y="5753100"/>
          <p14:tracePt t="32343" x="5626100" y="5772150"/>
          <p14:tracePt t="32343" x="5676900" y="5791200"/>
          <p14:tracePt t="32362" x="5721350" y="5810250"/>
          <p14:tracePt t="32362" x="5765800" y="5822950"/>
          <p14:tracePt t="32376" x="5797550" y="5842000"/>
          <p14:tracePt t="32376" x="5835650" y="5861050"/>
          <p14:tracePt t="32392" x="5867400" y="5880100"/>
          <p14:tracePt t="32392" x="5892800" y="5899150"/>
          <p14:tracePt t="32410" x="5911850" y="5924550"/>
          <p14:tracePt t="32410" x="5949950" y="5962650"/>
          <p14:tracePt t="32426" x="5956300" y="5981700"/>
          <p14:tracePt t="32426" x="5962650" y="6000750"/>
          <p14:tracePt t="32443" x="5969000" y="6019800"/>
          <p14:tracePt t="32443" x="5962650" y="6038850"/>
          <p14:tracePt t="32459" x="5956300" y="6051550"/>
          <p14:tracePt t="32459" x="5949950" y="6070600"/>
          <p14:tracePt t="32477" x="5937250" y="6083300"/>
          <p14:tracePt t="32477" x="5924550" y="6096000"/>
          <p14:tracePt t="32494" x="5886450" y="6121400"/>
          <p14:tracePt t="32494" x="5861050" y="6140450"/>
          <p14:tracePt t="32510" x="5835650" y="6153150"/>
          <p14:tracePt t="32510" x="5803900" y="6165850"/>
          <p14:tracePt t="32527" x="5772150" y="6178550"/>
          <p14:tracePt t="32527" x="5740400" y="6184900"/>
          <p14:tracePt t="32527" x="5702300" y="6197600"/>
          <p14:tracePt t="32546" x="5670550" y="6203950"/>
          <p14:tracePt t="32558" x="5632450" y="6210300"/>
          <p14:tracePt t="32558" x="5549900" y="6223000"/>
          <p14:tracePt t="32579" x="5511800" y="6229350"/>
          <p14:tracePt t="32579" x="5467350" y="6229350"/>
          <p14:tracePt t="32594" x="5429250" y="6229350"/>
          <p14:tracePt t="32594" x="5384800" y="6229350"/>
          <p14:tracePt t="32610" x="5340350" y="6235700"/>
          <p14:tracePt t="32610" x="5302250" y="6235700"/>
          <p14:tracePt t="32627" x="5264150" y="6235700"/>
          <p14:tracePt t="32627" x="5226050" y="6242050"/>
          <p14:tracePt t="32627" x="5187950" y="6242050"/>
          <p14:tracePt t="32646" x="5156200" y="6242050"/>
          <p14:tracePt t="32658" x="5118100" y="6248400"/>
          <p14:tracePt t="32658" x="5060950" y="6261100"/>
          <p14:tracePt t="32677" x="5029200" y="6267450"/>
          <p14:tracePt t="32677" x="5003800" y="6267450"/>
          <p14:tracePt t="32694" x="4978400" y="6273800"/>
          <p14:tracePt t="32694" x="4953000" y="6273800"/>
          <p14:tracePt t="32711" x="4933950" y="6280150"/>
          <p14:tracePt t="32711" x="4895850" y="6292850"/>
          <p14:tracePt t="32727" x="4876800" y="6292850"/>
          <p14:tracePt t="32727" x="4864100" y="6292850"/>
          <p14:tracePt t="32744" x="4851400" y="6299200"/>
          <p14:tracePt t="32759" x="4826000" y="6311900"/>
          <p14:tracePt t="32759" x="4819650" y="6311900"/>
          <p14:tracePt t="32778" x="4813300" y="6318250"/>
          <p14:tracePt t="32778" x="4806950" y="6318250"/>
          <p14:tracePt t="32795" x="4800600" y="6318250"/>
          <p14:tracePt t="32809" x="4794250" y="6318250"/>
          <p14:tracePt t="32826" x="4794250" y="6311900"/>
          <p14:tracePt t="32843" x="4787900" y="6305550"/>
          <p14:tracePt t="32859" x="4781550" y="6305550"/>
          <p14:tracePt t="32859" x="4775200" y="6299200"/>
          <p14:tracePt t="32880" x="4768850" y="6299200"/>
          <p14:tracePt t="32894" x="4762500" y="6299200"/>
          <p14:tracePt t="32909" x="4756150" y="6292850"/>
          <p14:tracePt t="32930" x="4749800" y="6292850"/>
          <p14:tracePt t="32954" x="4743450" y="6286500"/>
          <p14:tracePt t="32966" x="4737100" y="6286500"/>
          <p14:tracePt t="32976" x="4724400" y="6286500"/>
          <p14:tracePt t="32976" x="4718050" y="6280150"/>
          <p14:tracePt t="32995" x="4705350" y="6280150"/>
          <p14:tracePt t="32995" x="4692650" y="6273800"/>
          <p14:tracePt t="32995" x="4673600" y="6273800"/>
          <p14:tracePt t="33014" x="4660900" y="6273800"/>
          <p14:tracePt t="33014" x="4641850" y="6273800"/>
          <p14:tracePt t="33028" x="4622800" y="6273800"/>
          <p14:tracePt t="33028" x="4597400" y="6273800"/>
          <p14:tracePt t="33045" x="4578350" y="6273800"/>
          <p14:tracePt t="33045" x="4552950" y="6273800"/>
          <p14:tracePt t="33062" x="4533900" y="6273800"/>
          <p14:tracePt t="33062" x="4508500" y="6267450"/>
          <p14:tracePt t="33078" x="4476750" y="6261100"/>
          <p14:tracePt t="33078" x="4419600" y="6248400"/>
          <p14:tracePt t="33095" x="4381500" y="6242050"/>
          <p14:tracePt t="33095" x="4349750" y="6229350"/>
          <p14:tracePt t="33112" x="4318000" y="6223000"/>
          <p14:tracePt t="33112" x="4279900" y="6210300"/>
          <p14:tracePt t="33129" x="4248150" y="6203950"/>
          <p14:tracePt t="33129" x="4184650" y="6191250"/>
          <p14:tracePt t="33146" x="4152900" y="6178550"/>
          <p14:tracePt t="33146" x="4121150" y="6172200"/>
          <p14:tracePt t="33162" x="4089400" y="6165850"/>
          <p14:tracePt t="33162" x="4064000" y="6159500"/>
          <p14:tracePt t="33179" x="4032250" y="6146800"/>
          <p14:tracePt t="33179" x="4006850" y="6140450"/>
          <p14:tracePt t="33195" x="3975100" y="6127750"/>
          <p14:tracePt t="33195" x="3949700" y="6115050"/>
          <p14:tracePt t="33195" x="3930650" y="6102350"/>
          <p14:tracePt t="33215" x="3905250" y="6096000"/>
          <p14:tracePt t="33227" x="3886200" y="6083300"/>
          <p14:tracePt t="33227" x="3854450" y="6064250"/>
          <p14:tracePt t="33247" x="3841750" y="6064250"/>
          <p14:tracePt t="33247" x="3829050" y="6057900"/>
          <p14:tracePt t="33263" x="3822700" y="6051550"/>
          <p14:tracePt t="33263" x="3816350" y="6051550"/>
          <p14:tracePt t="33279" x="3810000" y="6051550"/>
          <p14:tracePt t="33279" x="3803650" y="6051550"/>
          <p14:tracePt t="33297" x="3797300" y="6051550"/>
          <p14:tracePt t="33311" x="3790950" y="6045200"/>
          <p14:tracePt t="33328" x="3797300" y="6038850"/>
          <p14:tracePt t="33366" x="3803650" y="6038850"/>
          <p14:tracePt t="33393" x="3803650" y="6032500"/>
          <p14:tracePt t="33409" x="3803650" y="6026150"/>
          <p14:tracePt t="33418" x="3803650" y="6019800"/>
          <p14:tracePt t="33428" x="3797300" y="6013450"/>
          <p14:tracePt t="33428" x="3797300" y="5994400"/>
          <p14:tracePt t="33446" x="3790950" y="5988050"/>
          <p14:tracePt t="33446" x="3790950" y="5975350"/>
          <p14:tracePt t="33463" x="3784600" y="5969000"/>
          <p14:tracePt t="33478" x="3778250" y="5962650"/>
          <p14:tracePt t="33478" x="3778250" y="5956300"/>
          <p14:tracePt t="33497" x="3771900" y="5949950"/>
          <p14:tracePt t="33497" x="3765550" y="5943600"/>
          <p14:tracePt t="33514" x="3759200" y="5937250"/>
          <p14:tracePt t="33530" x="3752850" y="5930900"/>
          <p14:tracePt t="33530" x="3746500" y="5924550"/>
          <p14:tracePt t="33547" x="3733800" y="5918200"/>
          <p14:tracePt t="33547" x="3727450" y="5905500"/>
          <p14:tracePt t="33564" x="3714750" y="5899150"/>
          <p14:tracePt t="33564" x="3695700" y="5886450"/>
          <p14:tracePt t="33564" x="3683000" y="5873750"/>
          <p14:tracePt t="33583" x="3663950" y="5867400"/>
          <p14:tracePt t="33595" x="3644900" y="5854700"/>
          <p14:tracePt t="33595" x="3613150" y="5835650"/>
          <p14:tracePt t="33614" x="3594100" y="5829300"/>
          <p14:tracePt t="33614" x="3575050" y="5822950"/>
          <p14:tracePt t="33631" x="3556000" y="5810250"/>
          <p14:tracePt t="33631" x="3530600" y="5803900"/>
          <p14:tracePt t="33648" x="3511550" y="5797550"/>
          <p14:tracePt t="33648" x="3486150" y="5784850"/>
          <p14:tracePt t="33664" x="3460750" y="5765800"/>
          <p14:tracePt t="33664" x="3435350" y="5753100"/>
          <p14:tracePt t="33664" x="3403600" y="5734050"/>
          <p14:tracePt t="33683" x="3365500" y="5708650"/>
          <p14:tracePt t="33683" x="3327400" y="5689600"/>
          <p14:tracePt t="33698" x="3289300" y="5664200"/>
          <p14:tracePt t="33698" x="3244850" y="5638800"/>
          <p14:tracePt t="33714" x="3206750" y="5613400"/>
          <p14:tracePt t="33714" x="3155950" y="5588000"/>
          <p14:tracePt t="33731" x="3105150" y="5562600"/>
          <p14:tracePt t="33731" x="3003550" y="5518150"/>
          <p14:tracePt t="33747" x="2946400" y="5492750"/>
          <p14:tracePt t="33747" x="2889250" y="5467350"/>
          <p14:tracePt t="33764" x="2825750" y="5441950"/>
          <p14:tracePt t="33764" x="2762250" y="5416550"/>
          <p14:tracePt t="33781" x="2698750" y="5391150"/>
          <p14:tracePt t="33781" x="2635250" y="5365750"/>
          <p14:tracePt t="33798" x="2578100" y="5340350"/>
          <p14:tracePt t="33798" x="2463800" y="5295900"/>
          <p14:tracePt t="33815" x="2419350" y="5276850"/>
          <p14:tracePt t="33815" x="2374900" y="5264150"/>
          <p14:tracePt t="33831" x="2343150" y="5251450"/>
          <p14:tracePt t="33831" x="2305050" y="5238750"/>
          <p14:tracePt t="33848" x="2273300" y="5232400"/>
          <p14:tracePt t="33848" x="2247900" y="5232400"/>
          <p14:tracePt t="33848" x="2222500" y="5226050"/>
          <p14:tracePt t="33867" x="2197100" y="5219700"/>
          <p14:tracePt t="33867" x="2178050" y="5213350"/>
          <p14:tracePt t="33883" x="2152650" y="5207000"/>
          <p14:tracePt t="33883" x="2133600" y="5200650"/>
          <p14:tracePt t="33899" x="2120900" y="5194300"/>
          <p14:tracePt t="33899" x="2108200" y="5187950"/>
          <p14:tracePt t="33915" x="2095500" y="5181600"/>
          <p14:tracePt t="33915" x="2082800" y="5181600"/>
          <p14:tracePt t="33931" x="2082800" y="5175250"/>
          <p14:tracePt t="33946" x="2082800" y="5181600"/>
          <p14:tracePt t="33967" x="2089150" y="5181600"/>
          <p14:tracePt t="33967" x="2095500" y="5187950"/>
          <p14:tracePt t="33983" x="2108200" y="5194300"/>
          <p14:tracePt t="33983" x="2120900" y="5194300"/>
          <p14:tracePt t="33999" x="2139950" y="5200650"/>
          <p14:tracePt t="33999" x="2159000" y="5207000"/>
          <p14:tracePt t="34015" x="2178050" y="5213350"/>
          <p14:tracePt t="34015" x="2203450" y="5226050"/>
          <p14:tracePt t="34032" x="2228850" y="5232400"/>
          <p14:tracePt t="34032" x="2298700" y="5257800"/>
          <p14:tracePt t="34049" x="2330450" y="5270500"/>
          <p14:tracePt t="34049" x="2362200" y="5276850"/>
          <p14:tracePt t="34065" x="2400300" y="5289550"/>
          <p14:tracePt t="34065" x="2432050" y="5302250"/>
          <p14:tracePt t="34082" x="2470150" y="5308600"/>
          <p14:tracePt t="34082" x="2501900" y="5314950"/>
          <p14:tracePt t="34099" x="2540000" y="5321300"/>
          <p14:tracePt t="34099" x="2603500" y="5327650"/>
          <p14:tracePt t="34115" x="2641600" y="5334000"/>
          <p14:tracePt t="34115" x="2679700" y="5340350"/>
          <p14:tracePt t="34132" x="2717800" y="5346700"/>
          <p14:tracePt t="34132" x="2762250" y="5353050"/>
          <p14:tracePt t="34149" x="2813050" y="5365750"/>
          <p14:tracePt t="34149" x="2870200" y="5378450"/>
          <p14:tracePt t="34167" x="2997200" y="5403850"/>
          <p14:tracePt t="34167" x="3073400" y="5416550"/>
          <p14:tracePt t="34183" x="3149600" y="5422900"/>
          <p14:tracePt t="34183" x="3238500" y="5435600"/>
          <p14:tracePt t="34199" x="3327400" y="5441950"/>
          <p14:tracePt t="34199" x="3422650" y="5454650"/>
          <p14:tracePt t="34216" x="3524250" y="5467350"/>
          <p14:tracePt t="34216" x="3632200" y="5480050"/>
          <p14:tracePt t="34216" x="3746500" y="5499100"/>
          <p14:tracePt t="34235" x="3867150" y="5524500"/>
          <p14:tracePt t="34247" x="3987800" y="5549900"/>
          <p14:tracePt t="34247" x="4254500" y="5600700"/>
          <p14:tracePt t="34267" x="4387850" y="5626100"/>
          <p14:tracePt t="34267" x="4527550" y="5645150"/>
          <p14:tracePt t="34283" x="4660900" y="5651500"/>
          <p14:tracePt t="34283" x="4794250" y="5657850"/>
          <p14:tracePt t="34299" x="4927600" y="5651500"/>
          <p14:tracePt t="34299" x="5048250" y="5638800"/>
          <p14:tracePt t="34299" x="5168900" y="5626100"/>
          <p14:tracePt t="34318" x="5289550" y="5607050"/>
          <p14:tracePt t="34331" x="5403850" y="5594350"/>
          <p14:tracePt t="34331" x="5626100" y="5575300"/>
          <p14:tracePt t="34349" x="5734050" y="5568950"/>
          <p14:tracePt t="34349" x="5842000" y="5568950"/>
          <p14:tracePt t="34366" x="5949950" y="5568950"/>
          <p14:tracePt t="34366" x="6045200" y="5575300"/>
          <p14:tracePt t="34366" x="6146800" y="5581650"/>
          <p14:tracePt t="34386" x="6235700" y="5581650"/>
          <p14:tracePt t="34398" x="6318250" y="5581650"/>
          <p14:tracePt t="34398" x="6464300" y="5575300"/>
          <p14:tracePt t="34417" x="6527800" y="5568950"/>
          <p14:tracePt t="34417" x="6591300" y="5562600"/>
          <p14:tracePt t="34433" x="6642100" y="5556250"/>
          <p14:tracePt t="34433" x="6692900" y="5549900"/>
          <p14:tracePt t="34450" x="6737350" y="5549900"/>
          <p14:tracePt t="34450" x="6807200" y="5549900"/>
          <p14:tracePt t="34467" x="6838950" y="5549900"/>
          <p14:tracePt t="34467" x="6864350" y="5549900"/>
          <p14:tracePt t="34483" x="6889750" y="5556250"/>
          <p14:tracePt t="34483" x="6908800" y="5562600"/>
          <p14:tracePt t="34499" x="6927850" y="5562600"/>
          <p14:tracePt t="34499" x="6940550" y="5562600"/>
          <p14:tracePt t="34517" x="6953250" y="5562600"/>
          <p14:tracePt t="34517" x="6972300" y="5568950"/>
          <p14:tracePt t="34534" x="6978650" y="5575300"/>
          <p14:tracePt t="34550" x="6985000" y="5581650"/>
          <p14:tracePt t="34550" x="6985000" y="5588000"/>
          <p14:tracePt t="34567" x="6985000" y="5594350"/>
          <p14:tracePt t="34567" x="6978650" y="5600700"/>
          <p14:tracePt t="34584" x="6978650" y="5607050"/>
          <p14:tracePt t="34584" x="6972300" y="5607050"/>
          <p14:tracePt t="34584" x="6965950" y="5613400"/>
          <p14:tracePt t="34603" x="6959600" y="5613400"/>
          <p14:tracePt t="34615" x="6953250" y="5619750"/>
          <p14:tracePt t="34615" x="6940550" y="5626100"/>
          <p14:tracePt t="34634" x="6934200" y="5626100"/>
          <p14:tracePt t="34649" x="6927850" y="5626100"/>
          <p14:tracePt t="34649" x="6921500" y="5632450"/>
          <p14:tracePt t="34667" x="6915150" y="5632450"/>
          <p14:tracePt t="34682" x="6908800" y="5638800"/>
          <p14:tracePt t="34699" x="6896100" y="5638800"/>
          <p14:tracePt t="34699" x="6889750" y="5645150"/>
          <p14:tracePt t="34717" x="6883400" y="5645150"/>
          <p14:tracePt t="34732" x="6877050" y="5645150"/>
          <p14:tracePt t="34732" x="6870700" y="5645150"/>
          <p14:tracePt t="34751" x="6864350" y="5651500"/>
          <p14:tracePt t="34766" x="6851650" y="5651500"/>
          <p14:tracePt t="34766" x="6845300" y="5651500"/>
          <p14:tracePt t="34784" x="6838950" y="5651500"/>
          <p14:tracePt t="34799" x="6832600" y="5651500"/>
          <p14:tracePt t="34799" x="6826250" y="5651500"/>
          <p14:tracePt t="34818" x="6819900" y="5651500"/>
          <p14:tracePt t="34818" x="6813550" y="5657850"/>
          <p14:tracePt t="34835" x="6807200" y="5657850"/>
          <p14:tracePt t="34850" x="6800850" y="5657850"/>
          <p14:tracePt t="34866" x="6794500" y="5657850"/>
          <p14:tracePt t="34894" x="6788150" y="5657850"/>
          <p14:tracePt t="34970" x="6775450" y="5664200"/>
          <p14:tracePt t="34986" x="6769100" y="5664200"/>
          <p14:tracePt t="34994" x="6756400" y="5670550"/>
          <p14:tracePt t="35003" x="6743700" y="5670550"/>
          <p14:tracePt t="35003" x="6731000" y="5676900"/>
          <p14:tracePt t="35018" x="6711950" y="5683250"/>
          <p14:tracePt t="35018" x="6686550" y="5695950"/>
          <p14:tracePt t="35036" x="6661150" y="5702300"/>
          <p14:tracePt t="35036" x="6623050" y="5715000"/>
          <p14:tracePt t="35036" x="6584950" y="5721350"/>
          <p14:tracePt t="35055" x="6540500" y="5734050"/>
          <p14:tracePt t="35055" x="6489700" y="5740400"/>
          <p14:tracePt t="35069" x="6432550" y="5753100"/>
          <p14:tracePt t="35069" x="6362700" y="5759450"/>
          <p14:tracePt t="35085" x="6286500" y="5759450"/>
          <p14:tracePt t="35085" x="6203950" y="5765800"/>
          <p14:tracePt t="35102" x="6108700" y="5778500"/>
          <p14:tracePt t="35102" x="6007100" y="5784850"/>
          <p14:tracePt t="35119" x="5892800" y="5803900"/>
          <p14:tracePt t="35119" x="5632450" y="5848350"/>
          <p14:tracePt t="35136" x="5492750" y="5873750"/>
          <p14:tracePt t="35136" x="5340350" y="5899150"/>
          <p14:tracePt t="35152" x="5181600" y="5924550"/>
          <p14:tracePt t="35152" x="5022850" y="5949950"/>
          <p14:tracePt t="35169" x="4857750" y="5962650"/>
          <p14:tracePt t="35169" x="4527550" y="5969000"/>
          <p14:tracePt t="35187" x="4356100" y="5956300"/>
          <p14:tracePt t="35187" x="4197350" y="5943600"/>
          <p14:tracePt t="35203" x="4032250" y="5918200"/>
          <p14:tracePt t="35203" x="3873500" y="5892800"/>
          <p14:tracePt t="35219" x="3721100" y="5861050"/>
          <p14:tracePt t="35219" x="3562350" y="5816600"/>
          <p14:tracePt t="35236" x="3409950" y="5772150"/>
          <p14:tracePt t="35236" x="3251200" y="5721350"/>
          <p14:tracePt t="35236" x="3098800" y="5657850"/>
          <p14:tracePt t="35256" x="2946400" y="5594350"/>
          <p14:tracePt t="35268" x="2800350" y="5518150"/>
          <p14:tracePt t="35268" x="2533650" y="5359400"/>
          <p14:tracePt t="35287" x="2406650" y="5270500"/>
          <p14:tracePt t="35287" x="2298700" y="5181600"/>
          <p14:tracePt t="35303" x="2197100" y="5086350"/>
          <p14:tracePt t="35303" x="2114550" y="4991100"/>
          <p14:tracePt t="35319" x="2044700" y="4889500"/>
          <p14:tracePt t="35319" x="1987550" y="4787900"/>
          <p14:tracePt t="35319" x="1936750" y="4679950"/>
          <p14:tracePt t="35339" x="1905000" y="4565650"/>
          <p14:tracePt t="35351" x="1879600" y="4451350"/>
          <p14:tracePt t="35351" x="1860550" y="4222750"/>
          <p14:tracePt t="35370" x="1873250" y="4108450"/>
          <p14:tracePt t="35370" x="1892300" y="3994150"/>
          <p14:tracePt t="35387" x="1917700" y="3886200"/>
          <p14:tracePt t="35387" x="1962150" y="3771900"/>
          <p14:tracePt t="35403" x="2012950" y="3657600"/>
          <p14:tracePt t="35403" x="2076450" y="3543300"/>
          <p14:tracePt t="35403" x="2152650" y="3435350"/>
          <p14:tracePt t="35422" x="2241550" y="3327400"/>
          <p14:tracePt t="35422" x="2343150" y="3219450"/>
          <p14:tracePt t="35437" x="2451100" y="3117850"/>
          <p14:tracePt t="35437" x="2571750" y="3016250"/>
          <p14:tracePt t="35454" x="2698750" y="2921000"/>
          <p14:tracePt t="35454" x="2832100" y="2825750"/>
          <p14:tracePt t="35470" x="2971800" y="2736850"/>
          <p14:tracePt t="35470" x="3257550" y="2565400"/>
          <p14:tracePt t="35487" x="3403600" y="2489200"/>
          <p14:tracePt t="35487" x="3543300" y="2419350"/>
          <p14:tracePt t="35504" x="3683000" y="2355850"/>
          <p14:tracePt t="35504" x="3816350" y="2305050"/>
          <p14:tracePt t="35520" x="3949700" y="2260600"/>
          <p14:tracePt t="35520" x="4083050" y="2222500"/>
          <p14:tracePt t="35538" x="4210050" y="2190750"/>
          <p14:tracePt t="35538" x="4451350" y="2159000"/>
          <p14:tracePt t="35555" x="4572000" y="2146300"/>
          <p14:tracePt t="35555" x="4692650" y="2146300"/>
          <p14:tracePt t="35571" x="4813300" y="2146300"/>
          <p14:tracePt t="35571" x="4927600" y="2159000"/>
          <p14:tracePt t="35587" x="5048250" y="2165350"/>
          <p14:tracePt t="35587" x="5162550" y="2184400"/>
          <p14:tracePt t="35604" x="5276850" y="2203450"/>
          <p14:tracePt t="35604" x="5391150" y="2222500"/>
          <p14:tracePt t="35604" x="5499100" y="2247900"/>
          <p14:tracePt t="35623" x="5600700" y="2279650"/>
          <p14:tracePt t="35635" x="5702300" y="2311400"/>
          <p14:tracePt t="35635" x="5892800" y="2400300"/>
          <p14:tracePt t="35654" x="5981700" y="2451100"/>
          <p14:tracePt t="35654" x="6064250" y="2508250"/>
          <p14:tracePt t="35671" x="6140450" y="2571750"/>
          <p14:tracePt t="35671" x="6216650" y="2641600"/>
          <p14:tracePt t="35688" x="6286500" y="2705100"/>
          <p14:tracePt t="35688" x="6356350" y="2774950"/>
          <p14:tracePt t="35688" x="6419850" y="2844800"/>
          <p14:tracePt t="35707" x="6483350" y="2908300"/>
          <p14:tracePt t="35719" x="6540500" y="2978150"/>
          <p14:tracePt t="35719" x="6654800" y="3111500"/>
          <p14:tracePt t="35738" x="6705600" y="3187700"/>
          <p14:tracePt t="35738" x="6756400" y="3270250"/>
          <p14:tracePt t="35755" x="6794500" y="3359150"/>
          <p14:tracePt t="35755" x="6826250" y="3448050"/>
          <p14:tracePt t="35771" x="6858000" y="3549650"/>
          <p14:tracePt t="35771" x="6896100" y="3746500"/>
          <p14:tracePt t="35788" x="6902450" y="3848100"/>
          <p14:tracePt t="35788" x="6908800" y="3943350"/>
          <p14:tracePt t="35805" x="6902450" y="4038600"/>
          <p14:tracePt t="35805" x="6896100" y="4133850"/>
          <p14:tracePt t="35821" x="6883400" y="4216400"/>
          <p14:tracePt t="35821" x="6864350" y="4305300"/>
          <p14:tracePt t="35838" x="6845300" y="4387850"/>
          <p14:tracePt t="35838" x="6781800" y="4552950"/>
          <p14:tracePt t="35855" x="6743700" y="4635500"/>
          <p14:tracePt t="35855" x="6699250" y="4724400"/>
          <p14:tracePt t="35873" x="6648450" y="4806950"/>
          <p14:tracePt t="35873" x="6591300" y="4889500"/>
          <p14:tracePt t="35888" x="6534150" y="4965700"/>
          <p14:tracePt t="35888" x="6464300" y="5041900"/>
          <p14:tracePt t="35888" x="6394450" y="5118100"/>
          <p14:tracePt t="35907" x="6318250" y="5181600"/>
          <p14:tracePt t="35920" x="6242050" y="5245100"/>
          <p14:tracePt t="35920" x="6076950" y="5353050"/>
          <p14:tracePt t="35939" x="5994400" y="5397500"/>
          <p14:tracePt t="35939" x="5905500" y="5435600"/>
          <p14:tracePt t="35955" x="5816600" y="5473700"/>
          <p14:tracePt t="35955" x="5734050" y="5511800"/>
          <p14:tracePt t="35972" x="5645150" y="5549900"/>
          <p14:tracePt t="35972" x="5556250" y="5581650"/>
          <p14:tracePt t="35972" x="5461000" y="5613400"/>
          <p14:tracePt t="35992" x="5372100" y="5645150"/>
          <p14:tracePt t="36003" x="5283200" y="5676900"/>
          <p14:tracePt t="36003" x="5105400" y="5740400"/>
          <p14:tracePt t="36023" x="5010150" y="5772150"/>
          <p14:tracePt t="36023" x="4921250" y="5797550"/>
          <p14:tracePt t="36039" x="4832350" y="5829300"/>
          <p14:tracePt t="36039" x="4737100" y="5861050"/>
          <p14:tracePt t="36055" x="4641850" y="5892800"/>
          <p14:tracePt t="36055" x="4546600" y="5924550"/>
          <p14:tracePt t="36055" x="4451350" y="5956300"/>
          <p14:tracePt t="36075" x="4349750" y="59880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normAutofit/>
          </a:bodyPr>
          <a:lstStyle/>
          <a:p>
            <a:r>
              <a:rPr lang="ja-JP" altLang="en-US"/>
              <a:t>単回帰分析では誤った結論の出る場合</a:t>
            </a:r>
          </a:p>
        </p:txBody>
      </p:sp>
      <p:sp>
        <p:nvSpPr>
          <p:cNvPr id="401411" name="Rectangle 3"/>
          <p:cNvSpPr>
            <a:spLocks noChangeArrowheads="1"/>
          </p:cNvSpPr>
          <p:nvPr/>
        </p:nvSpPr>
        <p:spPr bwMode="auto">
          <a:xfrm>
            <a:off x="357158" y="1428736"/>
            <a:ext cx="1752600" cy="457200"/>
          </a:xfrm>
          <a:prstGeom prst="rect">
            <a:avLst/>
          </a:prstGeom>
          <a:noFill/>
          <a:ln w="38100">
            <a:noFill/>
            <a:miter lim="800000"/>
            <a:headEnd/>
            <a:tailEnd/>
          </a:ln>
          <a:effectLst/>
        </p:spPr>
        <p:txBody>
          <a:bodyPr>
            <a:spAutoFit/>
          </a:bodyPr>
          <a:lstStyle/>
          <a:p>
            <a:pPr>
              <a:spcBef>
                <a:spcPct val="50000"/>
              </a:spcBef>
            </a:pPr>
            <a:r>
              <a:rPr lang="ja-JP" altLang="en-US"/>
              <a:t>正しい結論</a:t>
            </a:r>
          </a:p>
        </p:txBody>
      </p:sp>
      <p:sp>
        <p:nvSpPr>
          <p:cNvPr id="401412" name="Rectangle 4"/>
          <p:cNvSpPr>
            <a:spLocks noChangeArrowheads="1"/>
          </p:cNvSpPr>
          <p:nvPr/>
        </p:nvSpPr>
        <p:spPr bwMode="auto">
          <a:xfrm>
            <a:off x="890558" y="4705336"/>
            <a:ext cx="5118100" cy="457200"/>
          </a:xfrm>
          <a:prstGeom prst="rect">
            <a:avLst/>
          </a:prstGeom>
          <a:noFill/>
          <a:ln w="38100">
            <a:noFill/>
            <a:miter lim="800000"/>
            <a:headEnd/>
            <a:tailEnd/>
          </a:ln>
          <a:effectLst/>
        </p:spPr>
        <p:txBody>
          <a:bodyPr wrap="none">
            <a:spAutoFit/>
          </a:bodyPr>
          <a:lstStyle/>
          <a:p>
            <a:pPr>
              <a:spcBef>
                <a:spcPct val="50000"/>
              </a:spcBef>
            </a:pPr>
            <a:r>
              <a:rPr lang="ja-JP" altLang="en-US"/>
              <a:t>２．気温も日射量も糖度に影響しない．</a:t>
            </a:r>
          </a:p>
        </p:txBody>
      </p:sp>
      <p:sp>
        <p:nvSpPr>
          <p:cNvPr id="401413" name="Rectangle 5"/>
          <p:cNvSpPr>
            <a:spLocks noChangeArrowheads="1"/>
          </p:cNvSpPr>
          <p:nvPr/>
        </p:nvSpPr>
        <p:spPr bwMode="auto">
          <a:xfrm>
            <a:off x="890558" y="4095736"/>
            <a:ext cx="4389438" cy="457200"/>
          </a:xfrm>
          <a:prstGeom prst="rect">
            <a:avLst/>
          </a:prstGeom>
          <a:noFill/>
          <a:ln w="38100">
            <a:noFill/>
            <a:miter lim="800000"/>
            <a:headEnd/>
            <a:tailEnd/>
          </a:ln>
          <a:effectLst/>
        </p:spPr>
        <p:txBody>
          <a:bodyPr wrap="none">
            <a:spAutoFit/>
          </a:bodyPr>
          <a:lstStyle/>
          <a:p>
            <a:pPr>
              <a:spcBef>
                <a:spcPct val="50000"/>
              </a:spcBef>
            </a:pPr>
            <a:r>
              <a:rPr lang="ja-JP" altLang="en-US"/>
              <a:t>１．気温が高いほど糖度が高い．</a:t>
            </a:r>
          </a:p>
        </p:txBody>
      </p:sp>
      <p:sp>
        <p:nvSpPr>
          <p:cNvPr id="401414" name="Rectangle 6"/>
          <p:cNvSpPr>
            <a:spLocks noChangeArrowheads="1"/>
          </p:cNvSpPr>
          <p:nvPr/>
        </p:nvSpPr>
        <p:spPr bwMode="auto">
          <a:xfrm>
            <a:off x="357158" y="3486136"/>
            <a:ext cx="7466013" cy="457200"/>
          </a:xfrm>
          <a:prstGeom prst="rect">
            <a:avLst/>
          </a:prstGeom>
          <a:noFill/>
          <a:ln w="38100">
            <a:noFill/>
            <a:miter lim="800000"/>
            <a:headEnd/>
            <a:tailEnd/>
          </a:ln>
          <a:effectLst/>
        </p:spPr>
        <p:txBody>
          <a:bodyPr wrap="none">
            <a:spAutoFit/>
          </a:bodyPr>
          <a:lstStyle/>
          <a:p>
            <a:pPr>
              <a:spcBef>
                <a:spcPct val="50000"/>
              </a:spcBef>
            </a:pPr>
            <a:r>
              <a:rPr lang="ja-JP" altLang="en-US"/>
              <a:t>単回帰分析では，以下のような結論が得られることもある</a:t>
            </a:r>
          </a:p>
        </p:txBody>
      </p:sp>
      <p:sp>
        <p:nvSpPr>
          <p:cNvPr id="401415" name="Rectangle 7"/>
          <p:cNvSpPr>
            <a:spLocks noChangeArrowheads="1"/>
          </p:cNvSpPr>
          <p:nvPr/>
        </p:nvSpPr>
        <p:spPr bwMode="auto">
          <a:xfrm>
            <a:off x="890558" y="2647936"/>
            <a:ext cx="4186238" cy="457200"/>
          </a:xfrm>
          <a:prstGeom prst="rect">
            <a:avLst/>
          </a:prstGeom>
          <a:noFill/>
          <a:ln w="38100">
            <a:noFill/>
            <a:miter lim="800000"/>
            <a:headEnd/>
            <a:tailEnd/>
          </a:ln>
          <a:effectLst/>
        </p:spPr>
        <p:txBody>
          <a:bodyPr wrap="none">
            <a:spAutoFit/>
          </a:bodyPr>
          <a:lstStyle/>
          <a:p>
            <a:pPr>
              <a:spcBef>
                <a:spcPct val="50000"/>
              </a:spcBef>
            </a:pPr>
            <a:r>
              <a:rPr lang="ja-JP" altLang="en-US"/>
              <a:t>２．気温が高いほど糖度は低い</a:t>
            </a:r>
          </a:p>
        </p:txBody>
      </p:sp>
      <p:sp>
        <p:nvSpPr>
          <p:cNvPr id="401416" name="Rectangle 8"/>
          <p:cNvSpPr>
            <a:spLocks noChangeArrowheads="1"/>
          </p:cNvSpPr>
          <p:nvPr/>
        </p:nvSpPr>
        <p:spPr bwMode="auto">
          <a:xfrm>
            <a:off x="890558" y="2038336"/>
            <a:ext cx="4533613" cy="461665"/>
          </a:xfrm>
          <a:prstGeom prst="rect">
            <a:avLst/>
          </a:prstGeom>
          <a:noFill/>
          <a:ln w="38100">
            <a:noFill/>
            <a:miter lim="800000"/>
            <a:headEnd/>
            <a:tailEnd/>
          </a:ln>
          <a:effectLst/>
        </p:spPr>
        <p:txBody>
          <a:bodyPr wrap="none">
            <a:spAutoFit/>
          </a:bodyPr>
          <a:lstStyle/>
          <a:p>
            <a:pPr>
              <a:spcBef>
                <a:spcPct val="50000"/>
              </a:spcBef>
            </a:pPr>
            <a:r>
              <a:rPr lang="ja-JP" altLang="en-US" dirty="0"/>
              <a:t>１．</a:t>
            </a:r>
            <a:r>
              <a:rPr lang="ja-JP" altLang="en-US" dirty="0" smtClean="0"/>
              <a:t>日射量が高いほど</a:t>
            </a:r>
            <a:r>
              <a:rPr lang="ja-JP" altLang="en-US" dirty="0"/>
              <a:t>糖度は高い</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7098"/>
    </mc:Choice>
    <mc:Fallback xmlns="">
      <p:transition spd="slow" advTm="470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848" x="2070100" y="2146300"/>
          <p14:tracePt t="2879" x="2076450" y="2139950"/>
          <p14:tracePt t="2887" x="2089150" y="2133600"/>
          <p14:tracePt t="2896" x="2101850" y="2120900"/>
          <p14:tracePt t="2896" x="2114550" y="2108200"/>
          <p14:tracePt t="2896" x="2127250" y="2101850"/>
          <p14:tracePt t="2916" x="2139950" y="2089150"/>
          <p14:tracePt t="2929" x="2159000" y="2082800"/>
          <p14:tracePt t="2929" x="2190750" y="2063750"/>
          <p14:tracePt t="2949" x="2203450" y="2063750"/>
          <p14:tracePt t="2949" x="2216150" y="2057400"/>
          <p14:tracePt t="2964" x="2235200" y="2051050"/>
          <p14:tracePt t="2964" x="2254250" y="2051050"/>
          <p14:tracePt t="2981" x="2266950" y="2051050"/>
          <p14:tracePt t="2981" x="2292350" y="2044700"/>
          <p14:tracePt t="2981" x="2311400" y="2044700"/>
          <p14:tracePt t="3000" x="2330450" y="2051050"/>
          <p14:tracePt t="3012" x="2349500" y="2051050"/>
          <p14:tracePt t="3012" x="2381250" y="2051050"/>
          <p14:tracePt t="3033" x="2400300" y="2051050"/>
          <p14:tracePt t="3033" x="2413000" y="2051050"/>
          <p14:tracePt t="3048" x="2419350" y="2057400"/>
          <p14:tracePt t="3048" x="2432050" y="2057400"/>
          <p14:tracePt t="3064" x="2438400" y="2057400"/>
          <p14:tracePt t="3080" x="2444750" y="2063750"/>
          <p14:tracePt t="3096" x="2432050" y="2070100"/>
          <p14:tracePt t="3096" x="2425700" y="2070100"/>
          <p14:tracePt t="3115" x="2419350" y="2076450"/>
          <p14:tracePt t="3115" x="2406650" y="2082800"/>
          <p14:tracePt t="3132" x="2387600" y="2082800"/>
          <p14:tracePt t="3132" x="2355850" y="2095500"/>
          <p14:tracePt t="3149" x="2330450" y="2101850"/>
          <p14:tracePt t="3149" x="2311400" y="2108200"/>
          <p14:tracePt t="3165" x="2286000" y="2114550"/>
          <p14:tracePt t="3165" x="2266950" y="2114550"/>
          <p14:tracePt t="3181" x="2241550" y="2120900"/>
          <p14:tracePt t="3181" x="2222500" y="2127250"/>
          <p14:tracePt t="3181" x="2203450" y="2127250"/>
          <p14:tracePt t="3201" x="2184400" y="2127250"/>
          <p14:tracePt t="3213" x="2165350" y="2127250"/>
          <p14:tracePt t="3213" x="2127250" y="2127250"/>
          <p14:tracePt t="3232" x="2108200" y="2127250"/>
          <p14:tracePt t="3232" x="2089150" y="2127250"/>
          <p14:tracePt t="3248" x="2063750" y="2127250"/>
          <p14:tracePt t="3248" x="2044700" y="2133600"/>
          <p14:tracePt t="3265" x="2025650" y="2133600"/>
          <p14:tracePt t="3265" x="2000250" y="2133600"/>
          <p14:tracePt t="3265" x="1981200" y="2133600"/>
          <p14:tracePt t="3284" x="1962150" y="2139950"/>
          <p14:tracePt t="3297" x="1949450" y="2139950"/>
          <p14:tracePt t="3297" x="1930400" y="2139950"/>
          <p14:tracePt t="3317" x="1905000" y="2133600"/>
          <p14:tracePt t="3317" x="1892300" y="2133600"/>
          <p14:tracePt t="3332" x="1879600" y="2127250"/>
          <p14:tracePt t="3332" x="1866900" y="2127250"/>
          <p14:tracePt t="3349" x="1860550" y="2120900"/>
          <p14:tracePt t="3349" x="1854200" y="2114550"/>
          <p14:tracePt t="3365" x="1841500" y="2114550"/>
          <p14:tracePt t="3365" x="1828800" y="2108200"/>
          <p14:tracePt t="3382" x="1816100" y="2108200"/>
          <p14:tracePt t="3382" x="1809750" y="2108200"/>
          <p14:tracePt t="3399" x="1803400" y="2108200"/>
          <p14:tracePt t="3414" x="1797050" y="2108200"/>
          <p14:tracePt t="3431" x="1790700" y="2101850"/>
          <p14:tracePt t="3448" x="1797050" y="2095500"/>
          <p14:tracePt t="3464" x="1809750" y="2089150"/>
          <p14:tracePt t="3481" x="1816100" y="2089150"/>
          <p14:tracePt t="3481" x="1822450" y="2082800"/>
          <p14:tracePt t="3501" x="1835150" y="2082800"/>
          <p14:tracePt t="3501" x="1841500" y="2089150"/>
          <p14:tracePt t="3517" x="1847850" y="2089150"/>
          <p14:tracePt t="3530" x="1854200" y="2095500"/>
          <p14:tracePt t="3547" x="1847850" y="2101850"/>
          <p14:tracePt t="3563" x="1841500" y="2101850"/>
          <p14:tracePt t="3563" x="1828800" y="2108200"/>
          <p14:tracePt t="3584" x="1816100" y="2108200"/>
          <p14:tracePt t="3584" x="1803400" y="2108200"/>
          <p14:tracePt t="3599" x="1797050" y="2108200"/>
          <p14:tracePt t="3599" x="1784350" y="2114550"/>
          <p14:tracePt t="3615" x="1771650" y="2114550"/>
          <p14:tracePt t="3615" x="1758950" y="2114550"/>
          <p14:tracePt t="3632" x="1752600" y="2114550"/>
          <p14:tracePt t="3632" x="1746250" y="2114550"/>
          <p14:tracePt t="3650" x="1752600" y="2114550"/>
          <p14:tracePt t="3664" x="1765300" y="2114550"/>
          <p14:tracePt t="3664" x="1803400" y="2101850"/>
          <p14:tracePt t="3682" x="1835150" y="2101850"/>
          <p14:tracePt t="3682" x="1873250" y="2089150"/>
          <p14:tracePt t="3699" x="1917700" y="2082800"/>
          <p14:tracePt t="3699" x="1962150" y="2076450"/>
          <p14:tracePt t="3716" x="2012950" y="2063750"/>
          <p14:tracePt t="3716" x="2070100" y="2057400"/>
          <p14:tracePt t="3732" x="2127250" y="2044700"/>
          <p14:tracePt t="3732" x="2235200" y="2032000"/>
          <p14:tracePt t="3749" x="2292350" y="2025650"/>
          <p14:tracePt t="3749" x="2343150" y="2019300"/>
          <p14:tracePt t="3766" x="2387600" y="2012950"/>
          <p14:tracePt t="3766" x="2425700" y="2006600"/>
          <p14:tracePt t="3783" x="2457450" y="2000250"/>
          <p14:tracePt t="3783" x="2514600" y="1993900"/>
          <p14:tracePt t="3800" x="2533650" y="1987550"/>
          <p14:tracePt t="3800" x="2546350" y="1987550"/>
          <p14:tracePt t="3816" x="2552700" y="1987550"/>
          <p14:tracePt t="3816" x="2559050" y="1993900"/>
          <p14:tracePt t="3833" x="2559050" y="2000250"/>
          <p14:tracePt t="3833" x="2559050" y="2006600"/>
          <p14:tracePt t="3849" x="2559050" y="2019300"/>
          <p14:tracePt t="3849" x="2540000" y="2051050"/>
          <p14:tracePt t="3868" x="2533650" y="2070100"/>
          <p14:tracePt t="3868" x="2520950" y="2089150"/>
          <p14:tracePt t="3884" x="2508250" y="2114550"/>
          <p14:tracePt t="3884" x="2501900" y="2133600"/>
          <p14:tracePt t="3899" x="2489200" y="2159000"/>
          <p14:tracePt t="3899" x="2476500" y="2184400"/>
          <p14:tracePt t="3899" x="2463800" y="2209800"/>
          <p14:tracePt t="3919" x="2457450" y="2228850"/>
          <p14:tracePt t="3931" x="2444750" y="2254250"/>
          <p14:tracePt t="3931" x="2432050" y="2286000"/>
          <p14:tracePt t="3931" x="2419350" y="2311400"/>
          <p14:tracePt t="3952" x="2413000" y="2343150"/>
          <p14:tracePt t="3952" x="2400300" y="2368550"/>
          <p14:tracePt t="3967" x="2387600" y="2400300"/>
          <p14:tracePt t="3967" x="2374900" y="2432050"/>
          <p14:tracePt t="3983" x="2368550" y="2463800"/>
          <p14:tracePt t="3983" x="2355850" y="2501900"/>
          <p14:tracePt t="4000" x="2343150" y="2533650"/>
          <p14:tracePt t="4000" x="2336800" y="2565400"/>
          <p14:tracePt t="4000" x="2324100" y="2597150"/>
          <p14:tracePt t="4021" x="2311400" y="2622550"/>
          <p14:tracePt t="4032" x="2298700" y="2654300"/>
          <p14:tracePt t="4032" x="2279650" y="2705100"/>
          <p14:tracePt t="4050" x="2260600" y="2724150"/>
          <p14:tracePt t="4050" x="2247900" y="2749550"/>
          <p14:tracePt t="4067" x="2228850" y="2762250"/>
          <p14:tracePt t="4067" x="2209800" y="2781300"/>
          <p14:tracePt t="4084" x="2190750" y="2794000"/>
          <p14:tracePt t="4084" x="2133600" y="2819400"/>
          <p14:tracePt t="4101" x="2108200" y="2825750"/>
          <p14:tracePt t="4101" x="2076450" y="2832100"/>
          <p14:tracePt t="4117" x="2044700" y="2838450"/>
          <p14:tracePt t="4117" x="2006600" y="2838450"/>
          <p14:tracePt t="4135" x="1974850" y="2832100"/>
          <p14:tracePt t="4135" x="1943100" y="2825750"/>
          <p14:tracePt t="4152" x="1911350" y="2819400"/>
          <p14:tracePt t="4152" x="1854200" y="2800350"/>
          <p14:tracePt t="4169" x="1828800" y="2787650"/>
          <p14:tracePt t="4169" x="1803400" y="2774950"/>
          <p14:tracePt t="4185" x="1778000" y="2762250"/>
          <p14:tracePt t="4185" x="1752600" y="2743200"/>
          <p14:tracePt t="4202" x="1733550" y="2730500"/>
          <p14:tracePt t="4202" x="1714500" y="2717800"/>
          <p14:tracePt t="4202" x="1695450" y="2705100"/>
          <p14:tracePt t="4221" x="1676400" y="2698750"/>
          <p14:tracePt t="4233" x="1663700" y="2686050"/>
          <p14:tracePt t="4233" x="1638300" y="2660650"/>
          <p14:tracePt t="4252" x="1631950" y="2647950"/>
          <p14:tracePt t="4252" x="1625600" y="2635250"/>
          <p14:tracePt t="4269" x="1619250" y="2622550"/>
          <p14:tracePt t="4269" x="1619250" y="2609850"/>
          <p14:tracePt t="4269" x="1625600" y="2597150"/>
          <p14:tracePt t="4289" x="1625600" y="2590800"/>
          <p14:tracePt t="4300" x="1631950" y="2578100"/>
          <p14:tracePt t="4300" x="1638300" y="2571750"/>
          <p14:tracePt t="4300" x="1644650" y="2571750"/>
          <p14:tracePt t="4321" x="1651000" y="2565400"/>
          <p14:tracePt t="4334" x="1657350" y="2565400"/>
          <p14:tracePt t="4334" x="1663700" y="2565400"/>
          <p14:tracePt t="4352" x="1670050" y="2571750"/>
          <p14:tracePt t="4367" x="1682750" y="2578100"/>
          <p14:tracePt t="4384" x="1689100" y="2584450"/>
          <p14:tracePt t="4384" x="1701800" y="2590800"/>
          <p14:tracePt t="4403" x="1708150" y="2590800"/>
          <p14:tracePt t="4403" x="1714500" y="2590800"/>
          <p14:tracePt t="4420" x="1720850" y="2597150"/>
          <p14:tracePt t="4420" x="1733550" y="2597150"/>
          <p14:tracePt t="4436" x="1746250" y="2603500"/>
          <p14:tracePt t="4436" x="1758950" y="2603500"/>
          <p14:tracePt t="4453" x="1771650" y="2603500"/>
          <p14:tracePt t="4453" x="1797050" y="2609850"/>
          <p14:tracePt t="4470" x="1809750" y="2616200"/>
          <p14:tracePt t="4470" x="1828800" y="2616200"/>
          <p14:tracePt t="4487" x="1841500" y="2622550"/>
          <p14:tracePt t="4487" x="1860550" y="2622550"/>
          <p14:tracePt t="4503" x="1873250" y="2622550"/>
          <p14:tracePt t="4503" x="1917700" y="2628900"/>
          <p14:tracePt t="4521" x="1936750" y="2635250"/>
          <p14:tracePt t="4521" x="1962150" y="2641600"/>
          <p14:tracePt t="4538" x="1987550" y="2641600"/>
          <p14:tracePt t="4538" x="2012950" y="2647950"/>
          <p14:tracePt t="4553" x="2044700" y="2647950"/>
          <p14:tracePt t="4553" x="2076450" y="2654300"/>
          <p14:tracePt t="4570" x="2108200" y="2654300"/>
          <p14:tracePt t="4570" x="2146300" y="2660650"/>
          <p14:tracePt t="4570" x="2184400" y="2667000"/>
          <p14:tracePt t="4589" x="2222500" y="2667000"/>
          <p14:tracePt t="4601" x="2260600" y="2673350"/>
          <p14:tracePt t="4601" x="2349500" y="2692400"/>
          <p14:tracePt t="4620" x="2393950" y="2698750"/>
          <p14:tracePt t="4620" x="2438400" y="2705100"/>
          <p14:tracePt t="4638" x="2489200" y="2711450"/>
          <p14:tracePt t="4638" x="2533650" y="2717800"/>
          <p14:tracePt t="4653" x="2584450" y="2724150"/>
          <p14:tracePt t="4653" x="2635250" y="2724150"/>
          <p14:tracePt t="4653" x="2686050" y="2717800"/>
          <p14:tracePt t="4672" x="2736850" y="2717800"/>
          <p14:tracePt t="4685" x="2787650" y="2705100"/>
          <p14:tracePt t="4685" x="2882900" y="2692400"/>
          <p14:tracePt t="4704" x="2921000" y="2679700"/>
          <p14:tracePt t="4704" x="2959100" y="2667000"/>
          <p14:tracePt t="4720" x="2997200" y="2660650"/>
          <p14:tracePt t="4720" x="3028950" y="2654300"/>
          <p14:tracePt t="4738" x="3060700" y="2647950"/>
          <p14:tracePt t="4738" x="3092450" y="2641600"/>
          <p14:tracePt t="4754" x="3117850" y="2635250"/>
          <p14:tracePt t="4754" x="3162300" y="2628900"/>
          <p14:tracePt t="4771" x="3187700" y="2628900"/>
          <p14:tracePt t="4771" x="3206750" y="2622550"/>
          <p14:tracePt t="4788" x="3225800" y="2622550"/>
          <p14:tracePt t="4788" x="3244850" y="2616200"/>
          <p14:tracePt t="4804" x="3257550" y="2616200"/>
          <p14:tracePt t="4804" x="3282950" y="2616200"/>
          <p14:tracePt t="4821" x="3295650" y="2616200"/>
          <p14:tracePt t="4821" x="3302000" y="2616200"/>
          <p14:tracePt t="4838" x="3314700" y="2622550"/>
          <p14:tracePt t="4838" x="3321050" y="2628900"/>
          <p14:tracePt t="4854" x="3327400" y="2635250"/>
          <p14:tracePt t="4869" x="3333750" y="2635250"/>
          <p14:tracePt t="4869" x="3333750" y="2641600"/>
          <p14:tracePt t="4889" x="3346450" y="2647950"/>
          <p14:tracePt t="4903" x="3352800" y="2647950"/>
          <p14:tracePt t="4928" x="3359150" y="2647950"/>
          <p14:tracePt t="4941" x="3365500" y="2641600"/>
          <p14:tracePt t="4964" x="3371850" y="2635250"/>
          <p14:tracePt t="4988" x="3371850" y="2628900"/>
          <p14:tracePt t="5008" x="3378200" y="2622550"/>
          <p14:tracePt t="5031" x="3384550" y="2622550"/>
          <p14:tracePt t="5048" x="3390900" y="2616200"/>
          <p14:tracePt t="5068" x="3397250" y="2609850"/>
          <p14:tracePt t="5084" x="3403600" y="2603500"/>
          <p14:tracePt t="5108" x="3409950" y="2597150"/>
          <p14:tracePt t="5120" x="3416300" y="2597150"/>
          <p14:tracePt t="5135" x="3422650" y="2597150"/>
          <p14:tracePt t="5144" x="3429000" y="2590800"/>
          <p14:tracePt t="5153" x="3441700" y="2584450"/>
          <p14:tracePt t="5153" x="3448050" y="2584450"/>
          <p14:tracePt t="5172" x="3460750" y="2578100"/>
          <p14:tracePt t="5172" x="3492500" y="2571750"/>
          <p14:tracePt t="5189" x="3511550" y="2565400"/>
          <p14:tracePt t="5189" x="3536950" y="2565400"/>
          <p14:tracePt t="5205" x="3562350" y="2559050"/>
          <p14:tracePt t="5205" x="3587750" y="2552700"/>
          <p14:tracePt t="5222" x="3625850" y="2552700"/>
          <p14:tracePt t="5222" x="3663950" y="2552700"/>
          <p14:tracePt t="5222" x="3702050" y="2552700"/>
          <p14:tracePt t="5242" x="3752850" y="2552700"/>
          <p14:tracePt t="5254" x="3803650" y="2559050"/>
          <p14:tracePt t="5254" x="3911600" y="2565400"/>
          <p14:tracePt t="5273" x="3975100" y="2578100"/>
          <p14:tracePt t="5273" x="4032250" y="2578100"/>
          <p14:tracePt t="5289" x="4095750" y="2584450"/>
          <p14:tracePt t="5289" x="4152900" y="2590800"/>
          <p14:tracePt t="5306" x="4216400" y="2590800"/>
          <p14:tracePt t="5306" x="4279900" y="2597150"/>
          <p14:tracePt t="5306" x="4337050" y="2603500"/>
          <p14:tracePt t="5324" x="4394200" y="2603500"/>
          <p14:tracePt t="5337" x="4445000" y="2609850"/>
          <p14:tracePt t="5337" x="4495800" y="2609850"/>
          <p14:tracePt t="5357" x="4591050" y="2616200"/>
          <p14:tracePt t="5357" x="4635500" y="2622550"/>
          <p14:tracePt t="5372" x="4673600" y="2622550"/>
          <p14:tracePt t="5372" x="4711700" y="2622550"/>
          <p14:tracePt t="5389" x="4743450" y="2628900"/>
          <p14:tracePt t="5389" x="4775200" y="2628900"/>
          <p14:tracePt t="5389" x="4800600" y="2628900"/>
          <p14:tracePt t="5409" x="4826000" y="2628900"/>
          <p14:tracePt t="5409" x="4845050" y="2622550"/>
          <p14:tracePt t="5422" x="4864100" y="2628900"/>
          <p14:tracePt t="5422" x="4883150" y="2628900"/>
          <p14:tracePt t="5439" x="4895850" y="2628900"/>
          <p14:tracePt t="5439" x="4902200" y="2628900"/>
          <p14:tracePt t="5456" x="4908550" y="2635250"/>
          <p14:tracePt t="5456" x="4914900" y="2635250"/>
          <p14:tracePt t="5473" x="4921250" y="2641600"/>
          <p14:tracePt t="5473" x="4927600" y="2647950"/>
          <p14:tracePt t="5489" x="4933950" y="2654300"/>
          <p14:tracePt t="5505" x="4940300" y="2654300"/>
          <p14:tracePt t="5528" x="4953000" y="2654300"/>
          <p14:tracePt t="5540" x="4959350" y="2654300"/>
          <p14:tracePt t="5557" x="4965700" y="2654300"/>
          <p14:tracePt t="5557" x="4972050" y="2654300"/>
          <p14:tracePt t="5573" x="4978400" y="2654300"/>
          <p14:tracePt t="5588" x="4984750" y="2654300"/>
          <p14:tracePt t="5588" x="4991100" y="2654300"/>
          <p14:tracePt t="5588" x="4997450" y="2660650"/>
          <p14:tracePt t="5609" x="5003800" y="2667000"/>
          <p14:tracePt t="5648" x="4997450" y="2667000"/>
          <p14:tracePt t="5700" x="5003800" y="2660650"/>
          <p14:tracePt t="5728" x="5010150" y="2654300"/>
          <p14:tracePt t="5744" x="5016500" y="2654300"/>
          <p14:tracePt t="5752" x="5022850" y="2647950"/>
          <p14:tracePt t="5760" x="5029200" y="2641600"/>
          <p14:tracePt t="5771" x="5035550" y="2635250"/>
          <p14:tracePt t="5771" x="5048250" y="2628900"/>
          <p14:tracePt t="5790" x="5054600" y="2622550"/>
          <p14:tracePt t="5790" x="5060950" y="2616200"/>
          <p14:tracePt t="5808" x="5067300" y="2616200"/>
          <p14:tracePt t="5808" x="5073650" y="2609850"/>
          <p14:tracePt t="5824" x="5080000" y="2609850"/>
          <p14:tracePt t="5824" x="5092700" y="2603500"/>
          <p14:tracePt t="5841" x="5099050" y="2603500"/>
          <p14:tracePt t="5841" x="5099050" y="2597150"/>
          <p14:tracePt t="5858" x="5105400" y="2597150"/>
          <p14:tracePt t="5858" x="5111750" y="2590800"/>
          <p14:tracePt t="5874" x="5118100" y="2590800"/>
          <p14:tracePt t="5874" x="5124450" y="2590800"/>
          <p14:tracePt t="5891" x="5130800" y="2590800"/>
          <p14:tracePt t="5906" x="5137150" y="2584450"/>
          <p14:tracePt t="5923" x="5143500" y="2584450"/>
          <p14:tracePt t="5939" x="5149850" y="2584450"/>
          <p14:tracePt t="5956" x="5156200" y="2584450"/>
          <p14:tracePt t="5973" x="5162550" y="2584450"/>
          <p14:tracePt t="5990" x="5168900" y="2584450"/>
          <p14:tracePt t="5990" x="5181600" y="2584450"/>
          <p14:tracePt t="6008" x="5187950" y="2584450"/>
          <p14:tracePt t="6024" x="5194300" y="2584450"/>
          <p14:tracePt t="6040" x="5200650" y="2584450"/>
          <p14:tracePt t="6056" x="5207000" y="2584450"/>
          <p14:tracePt t="6088" x="5200650" y="2578100"/>
          <p14:tracePt t="6140" x="5194300" y="2584450"/>
          <p14:tracePt t="6156" x="5187950" y="2584450"/>
          <p14:tracePt t="6164" x="5175250" y="2584450"/>
          <p14:tracePt t="6173" x="5162550" y="2590800"/>
          <p14:tracePt t="6173" x="5143500" y="2590800"/>
          <p14:tracePt t="6192" x="5124450" y="2597150"/>
          <p14:tracePt t="6192" x="5054600" y="2609850"/>
          <p14:tracePt t="6209" x="5010150" y="2616200"/>
          <p14:tracePt t="6209" x="4953000" y="2628900"/>
          <p14:tracePt t="6226" x="4889500" y="2635250"/>
          <p14:tracePt t="6226" x="4819650" y="2647950"/>
          <p14:tracePt t="6242" x="4730750" y="2654300"/>
          <p14:tracePt t="6242" x="4641850" y="2667000"/>
          <p14:tracePt t="6242" x="4546600" y="2679700"/>
          <p14:tracePt t="6261" x="4445000" y="2686050"/>
          <p14:tracePt t="6274" x="4343400" y="2698750"/>
          <p14:tracePt t="6274" x="4121150" y="2711450"/>
          <p14:tracePt t="6293" x="4006850" y="2724150"/>
          <p14:tracePt t="6293" x="3898900" y="2736850"/>
          <p14:tracePt t="6309" x="3784600" y="2749550"/>
          <p14:tracePt t="6309" x="3670300" y="2762250"/>
          <p14:tracePt t="6326" x="3556000" y="2781300"/>
          <p14:tracePt t="6326" x="3448050" y="2800350"/>
          <p14:tracePt t="6326" x="3333750" y="2819400"/>
          <p14:tracePt t="6345" x="3225800" y="2844800"/>
          <p14:tracePt t="6357" x="3124200" y="2857500"/>
          <p14:tracePt t="6357" x="3022600" y="2882900"/>
          <p14:tracePt t="6377" x="2832100" y="2927350"/>
          <p14:tracePt t="6377" x="2743200" y="2946400"/>
          <p14:tracePt t="6393" x="2654300" y="2965450"/>
          <p14:tracePt t="6393" x="2571750" y="2984500"/>
          <p14:tracePt t="6409" x="2501900" y="3003550"/>
          <p14:tracePt t="6409" x="2432050" y="3022600"/>
          <p14:tracePt t="6409" x="2368550" y="3035300"/>
          <p14:tracePt t="6428" x="2305050" y="3060700"/>
          <p14:tracePt t="6428" x="2247900" y="3079750"/>
          <p14:tracePt t="6443" x="2184400" y="3092450"/>
          <p14:tracePt t="6443" x="2133600" y="3111500"/>
          <p14:tracePt t="6460" x="2082800" y="3130550"/>
          <p14:tracePt t="6460" x="2032000" y="3143250"/>
          <p14:tracePt t="6477" x="1981200" y="3162300"/>
          <p14:tracePt t="6477" x="1930400" y="3175000"/>
          <p14:tracePt t="6493" x="1885950" y="3187700"/>
          <p14:tracePt t="6493" x="1809750" y="3213100"/>
          <p14:tracePt t="6510" x="1778000" y="3225800"/>
          <p14:tracePt t="6510" x="1752600" y="3238500"/>
          <p14:tracePt t="6527" x="1727200" y="3244850"/>
          <p14:tracePt t="6527" x="1701800" y="3251200"/>
          <p14:tracePt t="6543" x="1689100" y="3257550"/>
          <p14:tracePt t="6543" x="1657350" y="3257550"/>
          <p14:tracePt t="6561" x="1651000" y="3263900"/>
          <p14:tracePt t="6561" x="1638300" y="3263900"/>
          <p14:tracePt t="6577" x="1631950" y="3257550"/>
          <p14:tracePt t="6592" x="1625600" y="3251200"/>
          <p14:tracePt t="6608" x="1631950" y="3244850"/>
          <p14:tracePt t="6625" x="1631950" y="3238500"/>
          <p14:tracePt t="6625" x="1638300" y="3232150"/>
          <p14:tracePt t="6625" x="1644650" y="3225800"/>
          <p14:tracePt t="6646" x="1657350" y="3225800"/>
          <p14:tracePt t="6646" x="1663700" y="3219450"/>
          <p14:tracePt t="6661" x="1670050" y="3206750"/>
          <p14:tracePt t="6661" x="1682750" y="3206750"/>
          <p14:tracePt t="6677" x="1689100" y="3200400"/>
          <p14:tracePt t="6677" x="1701800" y="3194050"/>
          <p14:tracePt t="6694" x="1708150" y="3187700"/>
          <p14:tracePt t="6694" x="1720850" y="3187700"/>
          <p14:tracePt t="6694" x="1727200" y="3181350"/>
          <p14:tracePt t="6713" x="1739900" y="3175000"/>
          <p14:tracePt t="6725" x="1746250" y="3175000"/>
          <p14:tracePt t="6725" x="1771650" y="3168650"/>
          <p14:tracePt t="6744" x="1778000" y="3162300"/>
          <p14:tracePt t="6744" x="1790700" y="3162300"/>
          <p14:tracePt t="6761" x="1797050" y="3155950"/>
          <p14:tracePt t="6761" x="1809750" y="3155950"/>
          <p14:tracePt t="6777" x="1816100" y="3149600"/>
          <p14:tracePt t="6777" x="1822450" y="3149600"/>
          <p14:tracePt t="6777" x="1828800" y="3143250"/>
          <p14:tracePt t="6797" x="1841500" y="3143250"/>
          <p14:tracePt t="6797" x="1847850" y="3143250"/>
          <p14:tracePt t="6811" x="1854200" y="3136900"/>
          <p14:tracePt t="6811" x="1860550" y="3136900"/>
          <p14:tracePt t="6827" x="1873250" y="3136900"/>
          <p14:tracePt t="6842" x="1879600" y="3130550"/>
          <p14:tracePt t="6842" x="1898650" y="3130550"/>
          <p14:tracePt t="6861" x="1911350" y="3130550"/>
          <p14:tracePt t="6861" x="1924050" y="3130550"/>
          <p14:tracePt t="6878" x="1949450" y="3130550"/>
          <p14:tracePt t="6878" x="1981200" y="3130550"/>
          <p14:tracePt t="6894" x="2019300" y="3130550"/>
          <p14:tracePt t="6894" x="2063750" y="3136900"/>
          <p14:tracePt t="6911" x="2120900" y="3136900"/>
          <p14:tracePt t="6911" x="2241550" y="3155950"/>
          <p14:tracePt t="6930" x="2311400" y="3162300"/>
          <p14:tracePt t="6930" x="2381250" y="3175000"/>
          <p14:tracePt t="6945" x="2457450" y="3187700"/>
          <p14:tracePt t="6945" x="2527300" y="3194050"/>
          <p14:tracePt t="6961" x="2597150" y="3194050"/>
          <p14:tracePt t="6961" x="2667000" y="3200400"/>
          <p14:tracePt t="6978" x="2736850" y="3194050"/>
          <p14:tracePt t="6978" x="2800350" y="3187700"/>
          <p14:tracePt t="6978" x="2863850" y="3175000"/>
          <p14:tracePt t="6997" x="2921000" y="3162300"/>
          <p14:tracePt t="7010" x="2971800" y="3143250"/>
          <p14:tracePt t="7010" x="3060700" y="3117850"/>
          <p14:tracePt t="7030" x="3098800" y="3105150"/>
          <p14:tracePt t="7030" x="3130550" y="3098800"/>
          <p14:tracePt t="7045" x="3162300" y="3086100"/>
          <p14:tracePt t="7045" x="3187700" y="3079750"/>
          <p14:tracePt t="7062" x="3206750" y="3079750"/>
          <p14:tracePt t="7062" x="3232150" y="3073400"/>
          <p14:tracePt t="7062" x="3251200" y="3067050"/>
          <p14:tracePt t="7081" x="3270250" y="3067050"/>
          <p14:tracePt t="7093" x="3282950" y="3067050"/>
          <p14:tracePt t="7093" x="3314700" y="3067050"/>
          <p14:tracePt t="7112" x="3321050" y="3067050"/>
          <p14:tracePt t="7112" x="3333750" y="3067050"/>
          <p14:tracePt t="7129" x="3340100" y="3073400"/>
          <p14:tracePt t="7129" x="3352800" y="3073400"/>
          <p14:tracePt t="7145" x="3359150" y="3079750"/>
          <p14:tracePt t="7145" x="3378200" y="3086100"/>
          <p14:tracePt t="7162" x="3384550" y="3092450"/>
          <p14:tracePt t="7162" x="3397250" y="3092450"/>
          <p14:tracePt t="7179" x="3409950" y="3098800"/>
          <p14:tracePt t="7179" x="3429000" y="3105150"/>
          <p14:tracePt t="7195" x="3441700" y="3105150"/>
          <p14:tracePt t="7195" x="3460750" y="3111500"/>
          <p14:tracePt t="7213" x="3473450" y="3117850"/>
          <p14:tracePt t="7213" x="3511550" y="3124200"/>
          <p14:tracePt t="7230" x="3530600" y="3130550"/>
          <p14:tracePt t="7230" x="3549650" y="3130550"/>
          <p14:tracePt t="7246" x="3568700" y="3130550"/>
          <p14:tracePt t="7246" x="3587750" y="3130550"/>
          <p14:tracePt t="7263" x="3606800" y="3130550"/>
          <p14:tracePt t="7263" x="3619500" y="3130550"/>
          <p14:tracePt t="7263" x="3638550" y="3130550"/>
          <p14:tracePt t="7281" x="3657600" y="3124200"/>
          <p14:tracePt t="7294" x="3676650" y="3124200"/>
          <p14:tracePt t="7294" x="3714750" y="3130550"/>
          <p14:tracePt t="7313" x="3740150" y="3130550"/>
          <p14:tracePt t="7313" x="3765550" y="3130550"/>
          <p14:tracePt t="7329" x="3790950" y="3130550"/>
          <p14:tracePt t="7329" x="3822700" y="3136900"/>
          <p14:tracePt t="7346" x="3854450" y="3136900"/>
          <p14:tracePt t="7346" x="3886200" y="3136900"/>
          <p14:tracePt t="7346" x="3924300" y="3143250"/>
          <p14:tracePt t="7365" x="3962400" y="3149600"/>
          <p14:tracePt t="7378" x="4000500" y="3155950"/>
          <p14:tracePt t="7378" x="4038600" y="3162300"/>
          <p14:tracePt t="7397" x="4121150" y="3181350"/>
          <p14:tracePt t="7397" x="4159250" y="3194050"/>
          <p14:tracePt t="7413" x="4203700" y="3206750"/>
          <p14:tracePt t="7413" x="4248150" y="3219450"/>
          <p14:tracePt t="7430" x="4292600" y="3225800"/>
          <p14:tracePt t="7430" x="4343400" y="3232150"/>
          <p14:tracePt t="7446" x="4387850" y="3238500"/>
          <p14:tracePt t="7446" x="4470400" y="3244850"/>
          <p14:tracePt t="7463" x="4514850" y="3251200"/>
          <p14:tracePt t="7463" x="4552950" y="3251200"/>
          <p14:tracePt t="7480" x="4591050" y="3257550"/>
          <p14:tracePt t="7480" x="4622800" y="3263900"/>
          <p14:tracePt t="7496" x="4654550" y="3263900"/>
          <p14:tracePt t="7496" x="4686300" y="3270250"/>
          <p14:tracePt t="7513" x="4711700" y="3276600"/>
          <p14:tracePt t="7513" x="4768850" y="3289300"/>
          <p14:tracePt t="7531" x="4794250" y="3289300"/>
          <p14:tracePt t="7531" x="4819650" y="3295650"/>
          <p14:tracePt t="7547" x="4838700" y="3295650"/>
          <p14:tracePt t="7547" x="4857750" y="3295650"/>
          <p14:tracePt t="7564" x="4883150" y="3295650"/>
          <p14:tracePt t="7564" x="4914900" y="3289300"/>
          <p14:tracePt t="7581" x="4927600" y="3289300"/>
          <p14:tracePt t="7581" x="4946650" y="3289300"/>
          <p14:tracePt t="7597" x="4959350" y="3289300"/>
          <p14:tracePt t="7597" x="4972050" y="3289300"/>
          <p14:tracePt t="7614" x="4984750" y="3282950"/>
          <p14:tracePt t="7614" x="4991100" y="3289300"/>
          <p14:tracePt t="7630" x="4997450" y="3289300"/>
          <p14:tracePt t="7630" x="5003800" y="3295650"/>
          <p14:tracePt t="7630" x="5010150" y="3295650"/>
          <p14:tracePt t="7649" x="5016500" y="3295650"/>
          <p14:tracePt t="7662" x="5022850" y="3302000"/>
          <p14:tracePt t="7662" x="5029200" y="3308350"/>
          <p14:tracePt t="7682" x="5035550" y="3308350"/>
          <p14:tracePt t="7697" x="5041900" y="3314700"/>
          <p14:tracePt t="7712" x="5041900" y="3321050"/>
          <p14:tracePt t="7733" x="5035550" y="3321050"/>
          <p14:tracePt t="7777" x="5035550" y="3314700"/>
          <p14:tracePt t="7800" x="5035550" y="3308350"/>
          <p14:tracePt t="7808" x="5029200" y="3302000"/>
          <p14:tracePt t="7828" x="5022850" y="3302000"/>
          <p14:tracePt t="7844" x="5022850" y="3295650"/>
          <p14:tracePt t="7860" x="5016500" y="3295650"/>
          <p14:tracePt t="7876" x="5010150" y="3289300"/>
          <p14:tracePt t="7889" x="5003800" y="3282950"/>
          <p14:tracePt t="7905" x="4997450" y="3276600"/>
          <p14:tracePt t="7921" x="4997450" y="3270250"/>
          <p14:tracePt t="7937" x="4997450" y="3263900"/>
          <p14:tracePt t="7946" x="4997450" y="3251200"/>
          <p14:tracePt t="7946" x="4991100" y="3244850"/>
          <p14:tracePt t="7965" x="4991100" y="3232150"/>
          <p14:tracePt t="7965" x="4991100" y="3225800"/>
          <p14:tracePt t="7982" x="4991100" y="3219450"/>
          <p14:tracePt t="7982" x="4991100" y="3213100"/>
          <p14:tracePt t="7999" x="4984750" y="3213100"/>
          <p14:tracePt t="7999" x="4984750" y="3206750"/>
          <p14:tracePt t="7999" x="4984750" y="3200400"/>
          <p14:tracePt t="8017" x="4978400" y="3194050"/>
          <p14:tracePt t="8030" x="4978400" y="3187700"/>
          <p14:tracePt t="8030" x="4972050" y="3181350"/>
          <p14:tracePt t="8050" x="4972050" y="3175000"/>
          <p14:tracePt t="8064" x="4965700" y="3168650"/>
          <p14:tracePt t="8080" x="4959350" y="3162300"/>
          <p14:tracePt t="8097" x="4953000" y="3155950"/>
          <p14:tracePt t="8115" x="4946650" y="3155950"/>
          <p14:tracePt t="8115" x="4940300" y="3155950"/>
          <p14:tracePt t="8132" x="4933950" y="3149600"/>
          <p14:tracePt t="8147" x="4927600" y="3143250"/>
          <p14:tracePt t="8164" x="4921250" y="3143250"/>
          <p14:tracePt t="8164" x="4914900" y="3143250"/>
          <p14:tracePt t="8182" x="4914900" y="3136900"/>
          <p14:tracePt t="8221" x="4921250" y="3130550"/>
          <p14:tracePt t="8241" x="4927600" y="3130550"/>
          <p14:tracePt t="8257" x="4933950" y="3124200"/>
          <p14:tracePt t="8265" x="4940300" y="3124200"/>
          <p14:tracePt t="8273" x="4946650" y="3124200"/>
          <p14:tracePt t="8281" x="4953000" y="3117850"/>
          <p14:tracePt t="8281" x="4959350" y="3117850"/>
          <p14:tracePt t="8281" x="4965700" y="3117850"/>
          <p14:tracePt t="8302" x="4972050" y="3111500"/>
          <p14:tracePt t="8314" x="4978400" y="3111500"/>
          <p14:tracePt t="8331" x="4991100" y="3105150"/>
          <p14:tracePt t="8348" x="4991100" y="3111500"/>
          <p14:tracePt t="8392" x="4991100" y="3117850"/>
          <p14:tracePt t="8409" x="4991100" y="3124200"/>
          <p14:tracePt t="8421" x="4991100" y="3136900"/>
          <p14:tracePt t="8437" x="4991100" y="3143250"/>
          <p14:tracePt t="8453" x="4991100" y="3149600"/>
          <p14:tracePt t="8469" x="4991100" y="3155950"/>
          <p14:tracePt t="8482" x="4991100" y="3162300"/>
          <p14:tracePt t="8482" x="4991100" y="3168650"/>
          <p14:tracePt t="8500" x="4997450" y="3181350"/>
          <p14:tracePt t="8515" x="4997450" y="3187700"/>
          <p14:tracePt t="8532" x="4997450" y="3194050"/>
          <p14:tracePt t="8532" x="4997450" y="3200400"/>
          <p14:tracePt t="8550" x="5003800" y="3206750"/>
          <p14:tracePt t="8565" x="5003800" y="3213100"/>
          <p14:tracePt t="8565" x="5003800" y="3219450"/>
          <p14:tracePt t="8584" x="5010150" y="3219450"/>
          <p14:tracePt t="8598" x="5003800" y="3225800"/>
          <p14:tracePt t="8625" x="4997450" y="3225800"/>
          <p14:tracePt t="8657" x="5003800" y="3225800"/>
          <p14:tracePt t="8728" x="5010150" y="3225800"/>
          <p14:tracePt t="8745" x="5016500" y="3225800"/>
          <p14:tracePt t="8761" x="5022850" y="3219450"/>
          <p14:tracePt t="8777" x="5029200" y="3219450"/>
          <p14:tracePt t="8789" x="5035550" y="3213100"/>
          <p14:tracePt t="8805" x="5041900" y="3213100"/>
          <p14:tracePt t="8821" x="5041900" y="3206750"/>
          <p14:tracePt t="8833" x="5048250" y="3200400"/>
          <p14:tracePt t="8833" x="5060950" y="3200400"/>
          <p14:tracePt t="8852" x="5060950" y="3194050"/>
          <p14:tracePt t="8866" x="5073650" y="3187700"/>
          <p14:tracePt t="8883" x="5080000" y="3187700"/>
          <p14:tracePt t="8900" x="5080000" y="3194050"/>
          <p14:tracePt t="8932" x="5073650" y="3200400"/>
          <p14:tracePt t="8957" x="5067300" y="3200400"/>
          <p14:tracePt t="8969" x="5060950" y="3200400"/>
          <p14:tracePt t="8985" x="5054600" y="3200400"/>
          <p14:tracePt t="9001" x="5048250" y="3206750"/>
          <p14:tracePt t="9016" x="5041900" y="3213100"/>
          <p14:tracePt t="9036" x="5035550" y="3219450"/>
          <p14:tracePt t="9069" x="5029200" y="3219450"/>
          <p14:tracePt t="9081" x="5022850" y="3219450"/>
          <p14:tracePt t="9097" x="5016500" y="3225800"/>
          <p14:tracePt t="9113" x="5010150" y="3225800"/>
          <p14:tracePt t="9129" x="5003800" y="3232150"/>
          <p14:tracePt t="9141" x="5003800" y="3238500"/>
          <p14:tracePt t="9157" x="4997450" y="3244850"/>
          <p14:tracePt t="9173" x="4991100" y="3244850"/>
          <p14:tracePt t="9241" x="4984750" y="3244850"/>
          <p14:tracePt t="9261" x="4984750" y="3238500"/>
          <p14:tracePt t="9317" x="4991100" y="3238500"/>
          <p14:tracePt t="9353" x="4997450" y="3244850"/>
          <p14:tracePt t="9429" x="5003800" y="3244850"/>
          <p14:tracePt t="9457" x="5010150" y="3251200"/>
          <p14:tracePt t="9473" x="5016500" y="3251200"/>
          <p14:tracePt t="9490" x="5022850" y="3251200"/>
          <p14:tracePt t="9501" x="5029200" y="3251200"/>
          <p14:tracePt t="9517" x="5035550" y="3251200"/>
          <p14:tracePt t="9533" x="5041900" y="3251200"/>
          <p14:tracePt t="9541" x="5048250" y="3251200"/>
          <p14:tracePt t="9552" x="5054600" y="3251200"/>
          <p14:tracePt t="9552" x="5073650" y="3244850"/>
          <p14:tracePt t="9571" x="5080000" y="3244850"/>
          <p14:tracePt t="9571" x="5086350" y="3244850"/>
          <p14:tracePt t="9587" x="5099050" y="3238500"/>
          <p14:tracePt t="9587" x="5111750" y="3238500"/>
          <p14:tracePt t="9604" x="5118100" y="3238500"/>
          <p14:tracePt t="9604" x="5130800" y="3238500"/>
          <p14:tracePt t="9622" x="5137150" y="3238500"/>
          <p14:tracePt t="9622" x="5143500" y="3238500"/>
          <p14:tracePt t="9638" x="5149850" y="3238500"/>
          <p14:tracePt t="9653" x="5149850" y="3244850"/>
          <p14:tracePt t="9677" x="5143500" y="3251200"/>
          <p14:tracePt t="9690" x="5137150" y="3257550"/>
          <p14:tracePt t="9706" x="5130800" y="3257550"/>
          <p14:tracePt t="9706" x="5124450" y="3257550"/>
          <p14:tracePt t="9722" x="5124450" y="3263900"/>
          <p14:tracePt t="9735" x="5111750" y="3263900"/>
          <p14:tracePt t="9752" x="5105400" y="3263900"/>
          <p14:tracePt t="9768" x="5111750" y="3263900"/>
          <p14:tracePt t="9832" x="5111750" y="3257550"/>
          <p14:tracePt t="9952" x="5118100" y="3251200"/>
          <p14:tracePt t="9977" x="5124450" y="3251200"/>
          <p14:tracePt t="9988" x="5137150" y="3251200"/>
          <p14:tracePt t="10004" x="5143500" y="3251200"/>
          <p14:tracePt t="10020" x="5149850" y="3251200"/>
          <p14:tracePt t="10027" x="5156200" y="3251200"/>
          <p14:tracePt t="10040" x="5162550" y="3251200"/>
          <p14:tracePt t="10057" x="5168900" y="3251200"/>
          <p14:tracePt t="10073" x="5168900" y="3257550"/>
          <p14:tracePt t="10089" x="5175250" y="3251200"/>
          <p14:tracePt t="10103" x="5187950" y="3251200"/>
          <p14:tracePt t="10119" x="5194300" y="3244850"/>
          <p14:tracePt t="10119" x="5200650" y="3244850"/>
          <p14:tracePt t="10119" x="5207000" y="3244850"/>
          <p14:tracePt t="10141" x="5213350" y="3238500"/>
          <p14:tracePt t="10153" x="5226050" y="3238500"/>
          <p14:tracePt t="10153" x="5251450" y="3232150"/>
          <p14:tracePt t="10172" x="5264150" y="3225800"/>
          <p14:tracePt t="10172" x="5283200" y="3225800"/>
          <p14:tracePt t="10189" x="5302250" y="3219450"/>
          <p14:tracePt t="10189" x="5314950" y="3219450"/>
          <p14:tracePt t="10205" x="5334000" y="3213100"/>
          <p14:tracePt t="10205" x="5365750" y="3206750"/>
          <p14:tracePt t="10222" x="5378450" y="3206750"/>
          <p14:tracePt t="10222" x="5391150" y="3206750"/>
          <p14:tracePt t="10239" x="5403850" y="3200400"/>
          <p14:tracePt t="10239" x="5416550" y="3200400"/>
          <p14:tracePt t="10255" x="5429250" y="3200400"/>
          <p14:tracePt t="10255" x="5435600" y="3206750"/>
          <p14:tracePt t="10272" x="5441950" y="3206750"/>
          <p14:tracePt t="10288" x="5448300" y="3213100"/>
          <p14:tracePt t="10304" x="5441950" y="3213100"/>
          <p14:tracePt t="10304" x="5435600" y="3219450"/>
          <p14:tracePt t="10322" x="5429250" y="3225800"/>
          <p14:tracePt t="10322" x="5422900" y="3225800"/>
          <p14:tracePt t="10322" x="5410200" y="3232150"/>
          <p14:tracePt t="10342" x="5403850" y="3238500"/>
          <p14:tracePt t="10354" x="5397500" y="3244850"/>
          <p14:tracePt t="10354" x="5378450" y="3251200"/>
          <p14:tracePt t="10373" x="5372100" y="3257550"/>
          <p14:tracePt t="10388" x="5365750" y="3263900"/>
          <p14:tracePt t="10404" x="5372100" y="3257550"/>
          <p14:tracePt t="10456" x="5378450" y="3257550"/>
          <p14:tracePt t="10476" x="5372100" y="3263900"/>
          <p14:tracePt t="10515" x="5372100" y="3270250"/>
          <p14:tracePt t="10528" x="5365750" y="3276600"/>
          <p14:tracePt t="10538" x="5359400" y="3276600"/>
          <p14:tracePt t="10555" x="5353050" y="3282950"/>
          <p14:tracePt t="10555" x="5346700" y="3282950"/>
          <p14:tracePt t="10573" x="5340350" y="3282950"/>
          <p14:tracePt t="10588" x="5327650" y="3289300"/>
          <p14:tracePt t="10605" x="5321300" y="3289300"/>
          <p14:tracePt t="10621" x="5314950" y="3289300"/>
          <p14:tracePt t="10621" x="5308600" y="3289300"/>
          <p14:tracePt t="10642" x="5302250" y="3295650"/>
          <p14:tracePt t="10655" x="5295900" y="3289300"/>
          <p14:tracePt t="10672" x="5289550" y="3289300"/>
          <p14:tracePt t="10688" x="5276850" y="3289300"/>
          <p14:tracePt t="10688" x="5270500" y="3289300"/>
          <p14:tracePt t="10688" x="5264150" y="3289300"/>
          <p14:tracePt t="10709" x="5257800" y="3289300"/>
          <p14:tracePt t="10722" x="5251450" y="3282950"/>
          <p14:tracePt t="10722" x="5232400" y="3282950"/>
          <p14:tracePt t="10741" x="5219700" y="3276600"/>
          <p14:tracePt t="10741" x="5207000" y="3276600"/>
          <p14:tracePt t="10757" x="5187950" y="3276600"/>
          <p14:tracePt t="10757" x="5175250" y="3276600"/>
          <p14:tracePt t="10774" x="5162550" y="3270250"/>
          <p14:tracePt t="10774" x="5143500" y="3270250"/>
          <p14:tracePt t="10774" x="5130800" y="3263900"/>
          <p14:tracePt t="10793" x="5111750" y="3270250"/>
          <p14:tracePt t="10805" x="5099050" y="3270250"/>
          <p14:tracePt t="10805" x="5073650" y="3263900"/>
          <p14:tracePt t="10824" x="5054600" y="3263900"/>
          <p14:tracePt t="10824" x="5041900" y="3263900"/>
          <p14:tracePt t="12202" x="2343150" y="4883150"/>
          <p14:tracePt t="12225" x="2336800" y="4870450"/>
          <p14:tracePt t="12236" x="2324100" y="4870450"/>
          <p14:tracePt t="12245" x="2311400" y="4864100"/>
          <p14:tracePt t="12245" x="2298700" y="4857750"/>
          <p14:tracePt t="12262" x="2286000" y="4857750"/>
          <p14:tracePt t="12262" x="2266950" y="4851400"/>
          <p14:tracePt t="12279" x="2247900" y="4851400"/>
          <p14:tracePt t="12279" x="2228850" y="4851400"/>
          <p14:tracePt t="12279" x="2203450" y="4851400"/>
          <p14:tracePt t="12298" x="2184400" y="4851400"/>
          <p14:tracePt t="12298" x="2159000" y="4851400"/>
          <p14:tracePt t="12314" x="2133600" y="4851400"/>
          <p14:tracePt t="12314" x="2108200" y="4851400"/>
          <p14:tracePt t="12330" x="2082800" y="4851400"/>
          <p14:tracePt t="12330" x="2063750" y="4845050"/>
          <p14:tracePt t="12346" x="2038350" y="4845050"/>
          <p14:tracePt t="12346" x="2012950" y="4845050"/>
          <p14:tracePt t="12362" x="1987550" y="4838700"/>
          <p14:tracePt t="12362" x="1968500" y="4832350"/>
          <p14:tracePt t="12362" x="1955800" y="4826000"/>
          <p14:tracePt t="12382" x="1936750" y="4813300"/>
          <p14:tracePt t="12394" x="1924050" y="4794250"/>
          <p14:tracePt t="12394" x="1905000" y="4762500"/>
          <p14:tracePt t="12413" x="1898650" y="4743450"/>
          <p14:tracePt t="12413" x="1892300" y="4724400"/>
          <p14:tracePt t="12429" x="1885950" y="4705350"/>
          <p14:tracePt t="12429" x="1885950" y="4692650"/>
          <p14:tracePt t="12446" x="1879600" y="4679950"/>
          <p14:tracePt t="12446" x="1879600" y="4667250"/>
          <p14:tracePt t="12446" x="1879600" y="4660900"/>
          <p14:tracePt t="12466" x="1879600" y="4654550"/>
          <p14:tracePt t="12466" x="1879600" y="4648200"/>
          <p14:tracePt t="12480" x="1879600" y="4641850"/>
          <p14:tracePt t="12480" x="1879600" y="4635500"/>
          <p14:tracePt t="12496" x="1885950" y="4629150"/>
          <p14:tracePt t="12511" x="1892300" y="4622800"/>
          <p14:tracePt t="12511" x="1898650" y="4616450"/>
          <p14:tracePt t="12531" x="1905000" y="4610100"/>
          <p14:tracePt t="12531" x="1911350" y="4610100"/>
          <p14:tracePt t="12547" x="1911350" y="4603750"/>
          <p14:tracePt t="12547" x="1917700" y="4603750"/>
          <p14:tracePt t="12563" x="1924050" y="4603750"/>
          <p14:tracePt t="12578" x="1930400" y="4603750"/>
          <p14:tracePt t="12595" x="1936750" y="4603750"/>
          <p14:tracePt t="12629" x="1936750" y="4597400"/>
          <p14:tracePt t="12657" x="1936750" y="4591050"/>
          <p14:tracePt t="12673" x="1936750" y="4584700"/>
          <p14:tracePt t="12689" x="1936750" y="4578350"/>
          <p14:tracePt t="12717" x="1930400" y="4578350"/>
          <p14:tracePt t="12741" x="1924050" y="4578350"/>
          <p14:tracePt t="12748" x="1917700" y="4578350"/>
          <p14:tracePt t="12765" x="1911350" y="4584700"/>
          <p14:tracePt t="12765" x="1905000" y="4584700"/>
          <p14:tracePt t="12781" x="1898650" y="4584700"/>
          <p14:tracePt t="12781" x="1898650" y="4591050"/>
          <p14:tracePt t="12797" x="1892300" y="4591050"/>
          <p14:tracePt t="12797" x="1885950" y="4597400"/>
          <p14:tracePt t="12814" x="1879600" y="4597400"/>
          <p14:tracePt t="12814" x="1866900" y="4603750"/>
          <p14:tracePt t="12831" x="1860550" y="4610100"/>
          <p14:tracePt t="12846" x="1854200" y="4616450"/>
          <p14:tracePt t="12862" x="1847850" y="4616450"/>
          <p14:tracePt t="12879" x="1841500" y="4622800"/>
          <p14:tracePt t="12896" x="1835150" y="4622800"/>
          <p14:tracePt t="12921" x="1841500" y="4622800"/>
          <p14:tracePt t="13008" x="1847850" y="4622800"/>
          <p14:tracePt t="13032" x="1860550" y="4622800"/>
          <p14:tracePt t="13049" x="1866900" y="4622800"/>
          <p14:tracePt t="13057" x="1873250" y="4622800"/>
          <p14:tracePt t="13069" x="1879600" y="4622800"/>
          <p14:tracePt t="13080" x="1885950" y="4622800"/>
          <p14:tracePt t="13080" x="1892300" y="4629150"/>
          <p14:tracePt t="13099" x="1898650" y="4629150"/>
          <p14:tracePt t="13099" x="1905000" y="4635500"/>
          <p14:tracePt t="13116" x="1911350" y="4641850"/>
          <p14:tracePt t="13116" x="1917700" y="4641850"/>
          <p14:tracePt t="13132" x="1924050" y="4641850"/>
          <p14:tracePt t="13147" x="1930400" y="4641850"/>
          <p14:tracePt t="13164" x="1936750" y="4641850"/>
          <p14:tracePt t="13164" x="1943100" y="4641850"/>
          <p14:tracePt t="13182" x="1949450" y="4641850"/>
          <p14:tracePt t="13182" x="1955800" y="4648200"/>
          <p14:tracePt t="13199" x="1962150" y="4648200"/>
          <p14:tracePt t="13214" x="1974850" y="4654550"/>
          <p14:tracePt t="13214" x="1974850" y="4660900"/>
          <p14:tracePt t="13232" x="1981200" y="4667250"/>
          <p14:tracePt t="13232" x="2000250" y="4686300"/>
          <p14:tracePt t="13249" x="2012950" y="4692650"/>
          <p14:tracePt t="13249" x="2025650" y="4705350"/>
          <p14:tracePt t="13266" x="2038350" y="4711700"/>
          <p14:tracePt t="13266" x="2057400" y="4724400"/>
          <p14:tracePt t="13282" x="2076450" y="4730750"/>
          <p14:tracePt t="13282" x="2095500" y="4743450"/>
          <p14:tracePt t="13299" x="2114550" y="4743450"/>
          <p14:tracePt t="13299" x="2133600" y="4749800"/>
          <p14:tracePt t="13299" x="2152650" y="4756150"/>
          <p14:tracePt t="13318" x="2171700" y="4756150"/>
          <p14:tracePt t="13331" x="2190750" y="4762500"/>
          <p14:tracePt t="13331" x="2228850" y="4762500"/>
          <p14:tracePt t="13350" x="2247900" y="4768850"/>
          <p14:tracePt t="13350" x="2266950" y="4768850"/>
          <p14:tracePt t="13366" x="2286000" y="4775200"/>
          <p14:tracePt t="13366" x="2305050" y="4787900"/>
          <p14:tracePt t="13383" x="2324100" y="4794250"/>
          <p14:tracePt t="13383" x="2343150" y="4800600"/>
          <p14:tracePt t="13383" x="2355850" y="4806950"/>
          <p14:tracePt t="13402" x="2374900" y="4819650"/>
          <p14:tracePt t="13414" x="2387600" y="4826000"/>
          <p14:tracePt t="13414" x="2413000" y="4851400"/>
          <p14:tracePt t="13433" x="2419350" y="4857750"/>
          <p14:tracePt t="13433" x="2425700" y="4864100"/>
          <p14:tracePt t="13450" x="2432050" y="4870450"/>
          <p14:tracePt t="13450" x="2438400" y="4876800"/>
          <p14:tracePt t="13466" x="2444750" y="4883150"/>
          <p14:tracePt t="13466" x="2451100" y="4889500"/>
          <p14:tracePt t="13466" x="2457450" y="4895850"/>
          <p14:tracePt t="13485" x="2463800" y="4902200"/>
          <p14:tracePt t="13498" x="2470150" y="4902200"/>
          <p14:tracePt t="13515" x="2476500" y="4908550"/>
          <p14:tracePt t="13531" x="2482850" y="4908550"/>
          <p14:tracePt t="13549" x="2489200" y="4902200"/>
          <p14:tracePt t="13565" x="2489200" y="4895850"/>
          <p14:tracePt t="13581" x="2495550" y="4889500"/>
          <p14:tracePt t="13598" x="2501900" y="4889500"/>
          <p14:tracePt t="13616" x="2508250" y="4883150"/>
          <p14:tracePt t="13634" x="2508250" y="4876800"/>
          <p14:tracePt t="13649" x="2508250" y="4870450"/>
          <p14:tracePt t="13665" x="2508250" y="4864100"/>
          <p14:tracePt t="13682" x="2508250" y="4857750"/>
          <p14:tracePt t="13698" x="2501900" y="4851400"/>
          <p14:tracePt t="13716" x="2501900" y="4838700"/>
          <p14:tracePt t="13777" x="2495550" y="4838700"/>
          <p14:tracePt t="13790" x="2495550" y="4832350"/>
          <p14:tracePt t="13804" x="2495550" y="4826000"/>
          <p14:tracePt t="13829" x="2495550" y="4819650"/>
          <p14:tracePt t="13845" x="2495550" y="4813300"/>
          <p14:tracePt t="13865" x="2495550" y="4806950"/>
          <p14:tracePt t="13881" x="2495550" y="4800600"/>
          <p14:tracePt t="13909" x="2501900" y="4794250"/>
          <p14:tracePt t="13969" x="2495550" y="4794250"/>
          <p14:tracePt t="14017" x="2489200" y="4794250"/>
          <p14:tracePt t="14037" x="2482850" y="4794250"/>
          <p14:tracePt t="14053" x="2476500" y="4794250"/>
          <p14:tracePt t="14069" x="2470150" y="4800600"/>
          <p14:tracePt t="14081" x="2463800" y="4800600"/>
          <p14:tracePt t="14113" x="2457450" y="4806950"/>
          <p14:tracePt t="14137" x="2451100" y="4813300"/>
          <p14:tracePt t="14157" x="2444750" y="4819650"/>
          <p14:tracePt t="14173" x="2444750" y="4826000"/>
          <p14:tracePt t="14197" x="2444750" y="4832350"/>
          <p14:tracePt t="14217" x="2451100" y="4832350"/>
          <p14:tracePt t="14241" x="2451100" y="4838700"/>
          <p14:tracePt t="14265" x="2444750" y="4845050"/>
          <p14:tracePt t="14293" x="2444750" y="4851400"/>
          <p14:tracePt t="14317" x="2438400" y="4845050"/>
          <p14:tracePt t="14381" x="2438400" y="4838700"/>
          <p14:tracePt t="14405" x="2438400" y="4832350"/>
          <p14:tracePt t="14429" x="2432050" y="4826000"/>
          <p14:tracePt t="14449" x="2425700" y="4826000"/>
          <p14:tracePt t="14465" x="2425700" y="4819650"/>
          <p14:tracePt t="14489" x="2419350" y="4806950"/>
          <p14:tracePt t="14509" x="2413000" y="4806950"/>
          <p14:tracePt t="14617" x="2413000" y="4813300"/>
          <p14:tracePt t="14669" x="2419350" y="4813300"/>
          <p14:tracePt t="14689" x="2425700" y="4813300"/>
          <p14:tracePt t="14721" x="2425700" y="4806950"/>
          <p14:tracePt t="14757" x="2425700" y="4800600"/>
          <p14:tracePt t="14790" x="2425700" y="4794250"/>
          <p14:tracePt t="14809" x="2432050" y="4787900"/>
          <p14:tracePt t="14833" x="2432050" y="4781550"/>
          <p14:tracePt t="14857" x="2438400" y="4775200"/>
          <p14:tracePt t="14869" x="2444750" y="4775200"/>
          <p14:tracePt t="14885" x="2444750" y="4768850"/>
          <p14:tracePt t="14901" x="2457450" y="4768850"/>
          <p14:tracePt t="14917" x="2457450" y="4762500"/>
          <p14:tracePt t="14929" x="2463800" y="4762500"/>
          <p14:tracePt t="14945" x="2470150" y="4768850"/>
          <p14:tracePt t="14969" x="2476500" y="4768850"/>
          <p14:tracePt t="15005" x="2482850" y="4768850"/>
          <p14:tracePt t="15022" x="2489200" y="4762500"/>
          <p14:tracePt t="15037" x="2495550" y="4762500"/>
          <p14:tracePt t="15049" x="2495550" y="4756150"/>
          <p14:tracePt t="15065" x="2501900" y="4756150"/>
          <p14:tracePt t="15081" x="2508250" y="4756150"/>
          <p14:tracePt t="15097" x="2514600" y="4749800"/>
          <p14:tracePt t="15110" x="2520950" y="4743450"/>
          <p14:tracePt t="15125" x="2533650" y="4737100"/>
          <p14:tracePt t="15142" x="2540000" y="4730750"/>
          <p14:tracePt t="15154" x="2546350" y="4724400"/>
          <p14:tracePt t="15154" x="2552700" y="4724400"/>
          <p14:tracePt t="15172" x="2565400" y="4718050"/>
          <p14:tracePt t="15172" x="2571750" y="4718050"/>
          <p14:tracePt t="15190" x="2578100" y="4718050"/>
          <p14:tracePt t="15190" x="2584450" y="4718050"/>
          <p14:tracePt t="15206" x="2597150" y="4724400"/>
          <p14:tracePt t="15206" x="2622550" y="4730750"/>
          <p14:tracePt t="15222" x="2641600" y="4737100"/>
          <p14:tracePt t="15222" x="2660650" y="4743450"/>
          <p14:tracePt t="15240" x="2673350" y="4749800"/>
          <p14:tracePt t="15240" x="2692400" y="4749800"/>
          <p14:tracePt t="15256" x="2711450" y="4756150"/>
          <p14:tracePt t="15256" x="2730500" y="4762500"/>
          <p14:tracePt t="15273" x="2755900" y="4762500"/>
          <p14:tracePt t="15273" x="2787650" y="4768850"/>
          <p14:tracePt t="15291" x="2806700" y="4775200"/>
          <p14:tracePt t="15291" x="2825750" y="4775200"/>
          <p14:tracePt t="15306" x="2844800" y="4781550"/>
          <p14:tracePt t="15306" x="2857500" y="4781550"/>
          <p14:tracePt t="15323" x="2876550" y="4787900"/>
          <p14:tracePt t="15323" x="2889250" y="4787900"/>
          <p14:tracePt t="15323" x="2908300" y="4794250"/>
          <p14:tracePt t="15342" x="2921000" y="4794250"/>
          <p14:tracePt t="15354" x="2940050" y="4794250"/>
          <p14:tracePt t="15354" x="2971800" y="4800600"/>
          <p14:tracePt t="15374" x="2984500" y="4800600"/>
          <p14:tracePt t="15374" x="2997200" y="4800600"/>
          <p14:tracePt t="15391" x="3016250" y="4800600"/>
          <p14:tracePt t="15391" x="3028950" y="4800600"/>
          <p14:tracePt t="15406" x="3041650" y="4800600"/>
          <p14:tracePt t="15406" x="3048000" y="4800600"/>
          <p14:tracePt t="15423" x="3060700" y="4800600"/>
          <p14:tracePt t="15423" x="3067050" y="4794250"/>
          <p14:tracePt t="15423" x="3073400" y="4794250"/>
          <p14:tracePt t="15443" x="3086100" y="4794250"/>
          <p14:tracePt t="15455" x="3092450" y="4794250"/>
          <p14:tracePt t="15455" x="3098800" y="4794250"/>
          <p14:tracePt t="15474" x="3111500" y="4794250"/>
          <p14:tracePt t="15488" x="3117850" y="4800600"/>
          <p14:tracePt t="15517" x="3124200" y="4800600"/>
          <p14:tracePt t="15537" x="3130550" y="4794250"/>
          <p14:tracePt t="15561" x="3136900" y="4794250"/>
          <p14:tracePt t="15578" x="3143250" y="4794250"/>
          <p14:tracePt t="15590" x="3149600" y="4794250"/>
          <p14:tracePt t="15605" x="3155950" y="4787900"/>
          <p14:tracePt t="15621" x="3162300" y="4787900"/>
          <p14:tracePt t="15658" x="3168650" y="4787900"/>
          <p14:tracePt t="15689" x="3162300" y="4781550"/>
          <p14:tracePt t="15741" x="3155950" y="4781550"/>
          <p14:tracePt t="15769" x="3149600" y="4781550"/>
          <p14:tracePt t="15785" x="3143250" y="4775200"/>
          <p14:tracePt t="15809" x="3143250" y="4768850"/>
          <p14:tracePt t="15817" x="3143250" y="4762500"/>
          <p14:tracePt t="15823" x="3143250" y="4756150"/>
          <p14:tracePt t="15823" x="3143250" y="4749800"/>
          <p14:tracePt t="15842" x="3143250" y="4743450"/>
          <p14:tracePt t="15842" x="3143250" y="4737100"/>
          <p14:tracePt t="15858" x="3149600" y="4730750"/>
          <p14:tracePt t="15873" x="3155950" y="4724400"/>
          <p14:tracePt t="15890" x="3162300" y="4718050"/>
          <p14:tracePt t="15906" x="3168650" y="4718050"/>
          <p14:tracePt t="15942" x="3175000" y="4718050"/>
          <p14:tracePt t="15957" x="3175000" y="4724400"/>
          <p14:tracePt t="15965" x="3181350" y="4730750"/>
          <p14:tracePt t="15982" x="3187700" y="4737100"/>
          <p14:tracePt t="15997" x="3194050" y="4737100"/>
          <p14:tracePt t="16007" x="3206750" y="4743450"/>
          <p14:tracePt t="16007" x="3213100" y="4749800"/>
          <p14:tracePt t="16027" x="3219450" y="4749800"/>
          <p14:tracePt t="16027" x="3225800" y="4749800"/>
          <p14:tracePt t="16043" x="3232150" y="4756150"/>
          <p14:tracePt t="16043" x="3238500" y="4756150"/>
          <p14:tracePt t="16059" x="3244850" y="4762500"/>
          <p14:tracePt t="16059" x="3251200" y="4762500"/>
          <p14:tracePt t="16059" x="3257550" y="4768850"/>
          <p14:tracePt t="16078" x="3263900" y="4768850"/>
          <p14:tracePt t="16090" x="3270250" y="4768850"/>
          <p14:tracePt t="16090" x="3282950" y="4775200"/>
          <p14:tracePt t="16111" x="3289300" y="4775200"/>
          <p14:tracePt t="16124" x="3295650" y="4775200"/>
          <p14:tracePt t="16145" x="3289300" y="4781550"/>
          <p14:tracePt t="16190" x="3289300" y="4787900"/>
          <p14:tracePt t="16221" x="3282950" y="4787900"/>
          <p14:tracePt t="16265" x="3276600" y="4787900"/>
          <p14:tracePt t="16297" x="3270250" y="4794250"/>
          <p14:tracePt t="16341" x="3276600" y="4787900"/>
          <p14:tracePt t="16401" x="3270250" y="4781550"/>
          <p14:tracePt t="16546" x="3263900" y="4781550"/>
          <p14:tracePt t="16566" x="3257550" y="4781550"/>
          <p14:tracePt t="16590" x="3251200" y="4775200"/>
          <p14:tracePt t="16601" x="3244850" y="4775200"/>
          <p14:tracePt t="16618" x="3238500" y="4775200"/>
          <p14:tracePt t="16633" x="3238500" y="4768850"/>
          <p14:tracePt t="16650" x="3232150" y="4762500"/>
          <p14:tracePt t="16670" x="3225800" y="4756150"/>
          <p14:tracePt t="16678" x="3225800" y="4749800"/>
          <p14:tracePt t="16678" x="3225800" y="4743450"/>
          <p14:tracePt t="16694" x="3219450" y="4737100"/>
          <p14:tracePt t="16709" x="3219450" y="4730750"/>
          <p14:tracePt t="16726" x="3213100" y="4724400"/>
          <p14:tracePt t="16743" x="3213100" y="4718050"/>
          <p14:tracePt t="16759" x="3213100" y="4711700"/>
          <p14:tracePt t="16777" x="3213100" y="4705350"/>
          <p14:tracePt t="16793" x="3219450" y="4699000"/>
          <p14:tracePt t="16809" x="3225800" y="4692650"/>
          <p14:tracePt t="16850" x="3232150" y="4686300"/>
          <p14:tracePt t="16882" x="3238500" y="4686300"/>
          <p14:tracePt t="16902" x="3244850" y="4686300"/>
          <p14:tracePt t="16925" x="3251200" y="4686300"/>
          <p14:tracePt t="16942" x="3257550" y="4686300"/>
          <p14:tracePt t="16958" x="3270250" y="4686300"/>
          <p14:tracePt t="16970" x="3270250" y="4679950"/>
          <p14:tracePt t="16979" x="3276600" y="4679950"/>
          <p14:tracePt t="16994" x="3282950" y="4673600"/>
          <p14:tracePt t="17010" x="3295650" y="4673600"/>
          <p14:tracePt t="17029" x="3302000" y="4667250"/>
          <p14:tracePt t="17029" x="3308350" y="4667250"/>
          <p14:tracePt t="17047" x="3314700" y="4660900"/>
          <p14:tracePt t="17047" x="3321050" y="4660900"/>
          <p14:tracePt t="17063" x="3327400" y="4654550"/>
          <p14:tracePt t="17078" x="3333750" y="4654550"/>
          <p14:tracePt t="17078" x="3340100" y="4654550"/>
          <p14:tracePt t="17097" x="3346450" y="4648200"/>
          <p14:tracePt t="17110" x="3352800" y="4648200"/>
          <p14:tracePt t="17127" x="3359150" y="4641850"/>
          <p14:tracePt t="17144" x="3365500" y="4641850"/>
          <p14:tracePt t="17166" x="3371850" y="4648200"/>
          <p14:tracePt t="17182" x="3378200" y="4648200"/>
          <p14:tracePt t="17198" x="3384550" y="4648200"/>
          <p14:tracePt t="17211" x="3390900" y="4654550"/>
          <p14:tracePt t="17234" x="3390900" y="4660900"/>
          <p14:tracePt t="17261" x="3384550" y="4660900"/>
          <p14:tracePt t="17277" x="3378200" y="4667250"/>
          <p14:tracePt t="17293" x="3378200" y="4673600"/>
          <p14:tracePt t="17309" x="3378200" y="4679950"/>
          <p14:tracePt t="17317" x="3371850" y="4692650"/>
          <p14:tracePt t="17317" x="3371850" y="4699000"/>
          <p14:tracePt t="17331" x="3371850" y="4705350"/>
          <p14:tracePt t="17331" x="3371850" y="4718050"/>
          <p14:tracePt t="17347" x="3365500" y="4724400"/>
          <p14:tracePt t="17347" x="3359150" y="4737100"/>
          <p14:tracePt t="17363" x="3359150" y="4743450"/>
          <p14:tracePt t="17363" x="3346450" y="4749800"/>
          <p14:tracePt t="17363" x="3340100" y="4756150"/>
          <p14:tracePt t="17382" x="3327400" y="4762500"/>
          <p14:tracePt t="17395" x="3308350" y="4768850"/>
          <p14:tracePt t="17395" x="3257550" y="4775200"/>
          <p14:tracePt t="17415" x="3225800" y="4781550"/>
          <p14:tracePt t="17415" x="3194050" y="4781550"/>
          <p14:tracePt t="17431" x="3149600" y="4787900"/>
          <p14:tracePt t="17431" x="3105150" y="4787900"/>
          <p14:tracePt t="17448" x="3054350" y="4794250"/>
          <p14:tracePt t="17448" x="3003550" y="4800600"/>
          <p14:tracePt t="17463" x="2940050" y="4806950"/>
          <p14:tracePt t="17463" x="2876550" y="4806950"/>
          <p14:tracePt t="17463" x="2813050" y="4813300"/>
          <p14:tracePt t="17482" x="2736850" y="4813300"/>
          <p14:tracePt t="17495" x="2667000" y="4813300"/>
          <p14:tracePt t="17495" x="2520950" y="4806950"/>
          <p14:tracePt t="17514" x="2451100" y="4800600"/>
          <p14:tracePt t="17514" x="2381250" y="4794250"/>
          <p14:tracePt t="17531" x="2317750" y="4787900"/>
          <p14:tracePt t="17531" x="2260600" y="4781550"/>
          <p14:tracePt t="17547" x="2209800" y="4768850"/>
          <p14:tracePt t="17547" x="2114550" y="4756150"/>
          <p14:tracePt t="17564" x="2076450" y="4749800"/>
          <p14:tracePt t="17564" x="2044700" y="4743450"/>
          <p14:tracePt t="17581" x="2012950" y="4730750"/>
          <p14:tracePt t="17581" x="1987550" y="4724400"/>
          <p14:tracePt t="17597" x="1962150" y="4711700"/>
          <p14:tracePt t="17597" x="1936750" y="4705350"/>
          <p14:tracePt t="17614" x="1924050" y="4699000"/>
          <p14:tracePt t="17614" x="1898650" y="4686300"/>
          <p14:tracePt t="17631" x="1892300" y="4679950"/>
          <p14:tracePt t="17631" x="1892300" y="4673600"/>
          <p14:tracePt t="17648" x="1892300" y="4660900"/>
          <p14:tracePt t="17662" x="1898650" y="4660900"/>
          <p14:tracePt t="17662" x="1905000" y="4660900"/>
          <p14:tracePt t="17662" x="1917700" y="4654550"/>
          <p14:tracePt t="17683" x="1936750" y="4654550"/>
          <p14:tracePt t="17696" x="1949450" y="4654550"/>
          <p14:tracePt t="17696" x="2000250" y="4660900"/>
          <p14:tracePt t="17715" x="2032000" y="4667250"/>
          <p14:tracePt t="17715" x="2063750" y="4673600"/>
          <p14:tracePt t="17731" x="2101850" y="4679950"/>
          <p14:tracePt t="17731" x="2146300" y="4692650"/>
          <p14:tracePt t="17731" x="2190750" y="4699000"/>
          <p14:tracePt t="17750" x="2247900" y="4711700"/>
          <p14:tracePt t="17763" x="2298700" y="4718050"/>
          <p14:tracePt t="17763" x="2419350" y="4737100"/>
          <p14:tracePt t="17783" x="2482850" y="4743450"/>
          <p14:tracePt t="17783" x="2546350" y="4743450"/>
          <p14:tracePt t="17799" x="2609850" y="4743450"/>
          <p14:tracePt t="17799" x="2673350" y="4749800"/>
          <p14:tracePt t="17815" x="2736850" y="4749800"/>
          <p14:tracePt t="17815" x="2800350" y="4749800"/>
          <p14:tracePt t="17831" x="2857500" y="4749800"/>
          <p14:tracePt t="17831" x="2914650" y="4749800"/>
          <p14:tracePt t="17831" x="2965450" y="4756150"/>
          <p14:tracePt t="17851" x="3009900" y="4756150"/>
          <p14:tracePt t="17851" x="3054350" y="4756150"/>
          <p14:tracePt t="17865" x="3086100" y="4756150"/>
          <p14:tracePt t="17865" x="3117850" y="4749800"/>
          <p14:tracePt t="17882" x="3149600" y="4749800"/>
          <p14:tracePt t="17882" x="3175000" y="4749800"/>
          <p14:tracePt t="17898" x="3200400" y="4749800"/>
          <p14:tracePt t="17898" x="3219450" y="4743450"/>
          <p14:tracePt t="17915" x="3238500" y="4737100"/>
          <p14:tracePt t="17915" x="3270250" y="4737100"/>
          <p14:tracePt t="17932" x="3289300" y="4737100"/>
          <p14:tracePt t="17932" x="3302000" y="4737100"/>
          <p14:tracePt t="17948" x="3308350" y="4737100"/>
          <p14:tracePt t="17948" x="3321050" y="4737100"/>
          <p14:tracePt t="17965" x="3327400" y="4737100"/>
          <p14:tracePt t="17965" x="3333750" y="4743450"/>
          <p14:tracePt t="17982" x="3346450" y="4749800"/>
          <p14:tracePt t="17998" x="3346450" y="4756150"/>
          <p14:tracePt t="18014" x="3352800" y="4756150"/>
          <p14:tracePt t="18038" x="3359150" y="4756150"/>
          <p14:tracePt t="18090" x="3359150" y="4762500"/>
          <p14:tracePt t="18110" x="3365500" y="4762500"/>
          <p14:tracePt t="18158" x="3371850" y="4756150"/>
          <p14:tracePt t="18186" x="3378200" y="4756150"/>
          <p14:tracePt t="18218" x="3384550" y="4756150"/>
          <p14:tracePt t="18262" x="3384550" y="4749800"/>
          <p14:tracePt t="18306" x="3378200" y="4743450"/>
          <p14:tracePt t="18338" x="3378200" y="4737100"/>
          <p14:tracePt t="18350" x="3378200" y="4730750"/>
          <p14:tracePt t="18382" x="3378200" y="4724400"/>
          <p14:tracePt t="18486" x="3371850" y="4730750"/>
          <p14:tracePt t="18546" x="3378200" y="4730750"/>
          <p14:tracePt t="18598" x="3384550" y="4724400"/>
          <p14:tracePt t="18630" x="3390900" y="4724400"/>
          <p14:tracePt t="18658" x="3397250" y="4718050"/>
          <p14:tracePt t="18674" x="3403600" y="4718050"/>
          <p14:tracePt t="18691" x="3409950" y="4718050"/>
          <p14:tracePt t="18702" x="3416300" y="4711700"/>
          <p14:tracePt t="18726" x="3422650" y="4711700"/>
          <p14:tracePt t="18742" x="3429000" y="4711700"/>
          <p14:tracePt t="18758" x="3429000" y="4718050"/>
          <p14:tracePt t="18763" x="3435350" y="4718050"/>
          <p14:tracePt t="18771" x="3441700" y="4718050"/>
          <p14:tracePt t="18783" x="3448050" y="4718050"/>
          <p14:tracePt t="18783" x="3467100" y="4718050"/>
          <p14:tracePt t="18803" x="3473450" y="4718050"/>
          <p14:tracePt t="18803" x="3486150" y="4718050"/>
          <p14:tracePt t="18819" x="3498850" y="4718050"/>
          <p14:tracePt t="18819" x="3517900" y="4718050"/>
          <p14:tracePt t="18835" x="3536950" y="4718050"/>
          <p14:tracePt t="18835" x="3556000" y="4718050"/>
          <p14:tracePt t="18835" x="3575050" y="4718050"/>
          <p14:tracePt t="18854" x="3600450" y="4718050"/>
          <p14:tracePt t="18867" x="3632200" y="4718050"/>
          <p14:tracePt t="18867" x="3689350" y="4718050"/>
          <p14:tracePt t="18885" x="3727450" y="4718050"/>
          <p14:tracePt t="18885" x="3759200" y="4718050"/>
          <p14:tracePt t="18902" x="3797300" y="4718050"/>
          <p14:tracePt t="18902" x="3829050" y="4711700"/>
          <p14:tracePt t="18919" x="3867150" y="4711700"/>
          <p14:tracePt t="18919" x="3905250" y="4711700"/>
          <p14:tracePt t="18935" x="3943350" y="4705350"/>
          <p14:tracePt t="18935" x="4013200" y="4699000"/>
          <p14:tracePt t="18952" x="4051300" y="4699000"/>
          <p14:tracePt t="18952" x="4083050" y="4692650"/>
          <p14:tracePt t="18969" x="4121150" y="4692650"/>
          <p14:tracePt t="18969" x="4146550" y="4692650"/>
          <p14:tracePt t="18985" x="4178300" y="4686300"/>
          <p14:tracePt t="18985" x="4235450" y="4686300"/>
          <p14:tracePt t="19002" x="4254500" y="4679950"/>
          <p14:tracePt t="19002" x="4273550" y="4679950"/>
          <p14:tracePt t="19020" x="4292600" y="4679950"/>
          <p14:tracePt t="19020" x="4305300" y="4679950"/>
          <p14:tracePt t="19036" x="4324350" y="4679950"/>
          <p14:tracePt t="19036" x="4330700" y="4679950"/>
          <p14:tracePt t="19052" x="4337050" y="4679950"/>
          <p14:tracePt t="19052" x="4343400" y="4679950"/>
          <p14:tracePt t="19052" x="4349750" y="4679950"/>
          <p14:tracePt t="19071" x="4349750" y="4686300"/>
          <p14:tracePt t="19087" x="4349750" y="4699000"/>
          <p14:tracePt t="19103" x="4343400" y="4705350"/>
          <p14:tracePt t="19118" x="4337050" y="4718050"/>
          <p14:tracePt t="19134" x="4330700" y="4724400"/>
          <p14:tracePt t="19151" x="4318000" y="4724400"/>
          <p14:tracePt t="19168" x="4311650" y="4730750"/>
          <p14:tracePt t="19206" x="4311650" y="4724400"/>
          <p14:tracePt t="19258" x="4311650" y="4730750"/>
          <p14:tracePt t="19318" x="4318000" y="4730750"/>
          <p14:tracePt t="19363" x="4324350" y="4724400"/>
          <p14:tracePt t="19394" x="4330700" y="4724400"/>
          <p14:tracePt t="19423" x="4343400" y="4724400"/>
          <p14:tracePt t="19470" x="4343400" y="4718050"/>
          <p14:tracePt t="19482" x="4356100" y="4718050"/>
          <p14:tracePt t="19498" x="4362450" y="4718050"/>
          <p14:tracePt t="19514" x="4368800" y="4711700"/>
          <p14:tracePt t="19523" x="4375150" y="4711700"/>
          <p14:tracePt t="19539" x="4381500" y="4711700"/>
          <p14:tracePt t="19552" x="4387850" y="4711700"/>
          <p14:tracePt t="19569" x="4394200" y="4711700"/>
          <p14:tracePt t="19586" x="4400550" y="4711700"/>
          <p14:tracePt t="19602" x="4406900" y="4718050"/>
          <p14:tracePt t="19634" x="4413250" y="4711700"/>
          <p14:tracePt t="19662" x="4419600" y="4705350"/>
          <p14:tracePt t="19678" x="4425950" y="4699000"/>
          <p14:tracePt t="19694" x="4432300" y="4699000"/>
          <p14:tracePt t="19710" x="4438650" y="4699000"/>
          <p14:tracePt t="19718" x="4445000" y="4699000"/>
          <p14:tracePt t="19722" x="4451350" y="4699000"/>
          <p14:tracePt t="19737" x="4457700" y="4692650"/>
          <p14:tracePt t="19754" x="4464050" y="4692650"/>
          <p14:tracePt t="19770" x="4470400" y="4692650"/>
          <p14:tracePt t="19822" x="4476750" y="4699000"/>
          <p14:tracePt t="19858" x="4470400" y="4705350"/>
          <p14:tracePt t="19882" x="4464050" y="4711700"/>
          <p14:tracePt t="19918" x="4457700" y="4711700"/>
          <p14:tracePt t="19934" x="4451350" y="4718050"/>
          <p14:tracePt t="19950" x="4445000" y="4718050"/>
          <p14:tracePt t="19959" x="4438650" y="4724400"/>
          <p14:tracePt t="19959" x="4425950" y="4724400"/>
          <p14:tracePt t="19972" x="4413250" y="4724400"/>
          <p14:tracePt t="19972" x="4400550" y="4724400"/>
          <p14:tracePt t="19989" x="4381500" y="4724400"/>
          <p14:tracePt t="19989" x="4356100" y="4724400"/>
          <p14:tracePt t="20006" x="4330700" y="4724400"/>
          <p14:tracePt t="20006" x="4267200" y="4718050"/>
          <p14:tracePt t="20024" x="4222750" y="4711700"/>
          <p14:tracePt t="20024" x="4178300" y="4705350"/>
          <p14:tracePt t="20040" x="4127500" y="4699000"/>
          <p14:tracePt t="20040" x="4070350" y="4686300"/>
          <p14:tracePt t="20056" x="4006850" y="4673600"/>
          <p14:tracePt t="20056" x="3949700" y="4660900"/>
          <p14:tracePt t="20073" x="3879850" y="4648200"/>
          <p14:tracePt t="20073" x="3810000" y="4635500"/>
          <p14:tracePt t="20073" x="3740150" y="4622800"/>
          <p14:tracePt t="20092" x="3670300" y="4610100"/>
          <p14:tracePt t="20104" x="3600450" y="4603750"/>
          <p14:tracePt t="20104" x="3467100" y="4584700"/>
          <p14:tracePt t="20123" x="3403600" y="4572000"/>
          <p14:tracePt t="20123" x="3340100" y="4572000"/>
          <p14:tracePt t="20123" x="3282950" y="4572000"/>
          <p14:tracePt t="20143" x="3225800" y="4572000"/>
          <p14:tracePt t="20154" x="3181350" y="4572000"/>
          <p14:tracePt t="20154" x="3130550" y="4578350"/>
          <p14:tracePt t="20154" x="3092450" y="4584700"/>
          <p14:tracePt t="20175" x="3048000" y="4591050"/>
          <p14:tracePt t="20188" x="3016250" y="4597400"/>
          <p14:tracePt t="20188" x="2946400" y="4603750"/>
          <p14:tracePt t="20206" x="2914650" y="4610100"/>
          <p14:tracePt t="20206" x="2882900" y="4610100"/>
          <p14:tracePt t="20224" x="2851150" y="4610100"/>
          <p14:tracePt t="20224" x="2825750" y="4616450"/>
          <p14:tracePt t="20224" x="2806700" y="4616450"/>
          <p14:tracePt t="20243" x="2781300" y="4622800"/>
          <p14:tracePt t="20255" x="2762250" y="4622800"/>
          <p14:tracePt t="20255" x="2730500" y="4629150"/>
          <p14:tracePt t="20273" x="2711450" y="4635500"/>
          <p14:tracePt t="20273" x="2698750" y="4641850"/>
          <p14:tracePt t="20291" x="2679700" y="4641850"/>
          <p14:tracePt t="20291" x="2660650" y="4648200"/>
          <p14:tracePt t="20307" x="2641600" y="4648200"/>
          <p14:tracePt t="20307" x="2603500" y="4641850"/>
          <p14:tracePt t="20324" x="2578100" y="4641850"/>
          <p14:tracePt t="20324" x="2552700" y="4635500"/>
          <p14:tracePt t="20341" x="2520950" y="4629150"/>
          <p14:tracePt t="20341" x="2489200" y="4629150"/>
          <p14:tracePt t="20357" x="2457450" y="4622800"/>
          <p14:tracePt t="20357" x="2425700" y="4616450"/>
          <p14:tracePt t="20374" x="2393950" y="4616450"/>
          <p14:tracePt t="20374" x="2324100" y="4603750"/>
          <p14:tracePt t="20392" x="2292350" y="4603750"/>
          <p14:tracePt t="20392" x="2254250" y="4597400"/>
          <p14:tracePt t="20408" x="2216150" y="4597400"/>
          <p14:tracePt t="20408" x="2171700" y="4591050"/>
          <p14:tracePt t="20424" x="2127250" y="4578350"/>
          <p14:tracePt t="20424" x="2082800" y="4572000"/>
          <p14:tracePt t="20424" x="2032000" y="4572000"/>
          <p14:tracePt t="20444" x="1981200" y="4565650"/>
          <p14:tracePt t="20455" x="1930400" y="4565650"/>
          <p14:tracePt t="20455" x="1835150" y="4565650"/>
          <p14:tracePt t="20475" x="1790700" y="4572000"/>
          <p14:tracePt t="20475" x="1746250" y="4572000"/>
          <p14:tracePt t="20492" x="1708150" y="4578350"/>
          <p14:tracePt t="20492" x="1670050" y="4578350"/>
          <p14:tracePt t="20508" x="1631950" y="4578350"/>
          <p14:tracePt t="20508" x="1593850" y="4572000"/>
          <p14:tracePt t="20508" x="1555750" y="4565650"/>
          <p14:tracePt t="20528" x="1517650" y="4552950"/>
          <p14:tracePt t="20539" x="1485900" y="4533900"/>
          <p14:tracePt t="20539" x="1416050" y="4489450"/>
          <p14:tracePt t="20560" x="1390650" y="4457700"/>
          <p14:tracePt t="20560" x="1371600" y="4432300"/>
          <p14:tracePt t="20574" x="1358900" y="4394200"/>
          <p14:tracePt t="20574" x="1352550" y="4362450"/>
          <p14:tracePt t="20592" x="1352550" y="4324350"/>
          <p14:tracePt t="20592" x="1358900" y="4286250"/>
          <p14:tracePt t="20608" x="1371600" y="4254500"/>
          <p14:tracePt t="20608" x="1416050" y="4184650"/>
          <p14:tracePt t="20624" x="1447800" y="4152900"/>
          <p14:tracePt t="20624" x="1479550" y="4121150"/>
          <p14:tracePt t="20642" x="1517650" y="4095750"/>
          <p14:tracePt t="20642" x="1555750" y="4070350"/>
          <p14:tracePt t="20658" x="1606550" y="4051300"/>
          <p14:tracePt t="20658" x="1657350" y="4038600"/>
          <p14:tracePt t="20675" x="1708150" y="4032250"/>
          <p14:tracePt t="20675" x="1828800" y="4025900"/>
          <p14:tracePt t="20692" x="1905000" y="4032250"/>
          <p14:tracePt t="20692" x="1974850" y="4044950"/>
          <p14:tracePt t="20708" x="2051050" y="4057650"/>
          <p14:tracePt t="20708" x="2133600" y="4070350"/>
          <p14:tracePt t="20726" x="2209800" y="4089400"/>
          <p14:tracePt t="20726" x="2286000" y="4108450"/>
          <p14:tracePt t="20726" x="2368550" y="4127500"/>
          <p14:tracePt t="20744" x="2444750" y="4146550"/>
          <p14:tracePt t="20756" x="2514600" y="4165600"/>
          <p14:tracePt t="20756" x="2660650" y="4210050"/>
          <p14:tracePt t="20775" x="2724150" y="4235450"/>
          <p14:tracePt t="20775" x="2794000" y="4254500"/>
          <p14:tracePt t="20792" x="2851150" y="4279900"/>
          <p14:tracePt t="20792" x="2914650" y="4305300"/>
          <p14:tracePt t="20792" x="2965450" y="4330700"/>
          <p14:tracePt t="20811" x="3016250" y="4349750"/>
          <p14:tracePt t="20823" x="3060700" y="4375150"/>
          <p14:tracePt t="20823" x="3105150" y="4400550"/>
          <p14:tracePt t="20843" x="3175000" y="4451350"/>
          <p14:tracePt t="20843" x="3200400" y="4476750"/>
          <p14:tracePt t="20860" x="3225800" y="4495800"/>
          <p14:tracePt t="20860" x="3251200" y="4514850"/>
          <p14:tracePt t="20876" x="3276600" y="4533900"/>
          <p14:tracePt t="20876" x="3295650" y="4552950"/>
          <p14:tracePt t="20892" x="3314700" y="4559300"/>
          <p14:tracePt t="20892" x="3333750" y="4572000"/>
          <p14:tracePt t="20892" x="3346450" y="4578350"/>
          <p14:tracePt t="20911" x="3359150" y="4584700"/>
          <p14:tracePt t="20911" x="3371850" y="4591050"/>
          <p14:tracePt t="20926" x="3384550" y="4591050"/>
          <p14:tracePt t="20926" x="3397250" y="4597400"/>
          <p14:tracePt t="20942" x="3409950" y="4597400"/>
          <p14:tracePt t="20942" x="3422650" y="4603750"/>
          <p14:tracePt t="20959" x="3435350" y="4603750"/>
          <p14:tracePt t="20959" x="3448050" y="4603750"/>
          <p14:tracePt t="20976" x="3460750" y="4603750"/>
          <p14:tracePt t="20976" x="3486150" y="4603750"/>
          <p14:tracePt t="20993" x="3505200" y="4597400"/>
          <p14:tracePt t="20993" x="3524250" y="4597400"/>
          <p14:tracePt t="21009" x="3543300" y="4597400"/>
          <p14:tracePt t="21009" x="3568700" y="4591050"/>
          <p14:tracePt t="21026" x="3587750" y="4591050"/>
          <p14:tracePt t="21026" x="3638550" y="4584700"/>
          <p14:tracePt t="21044" x="3657600" y="4584700"/>
          <p14:tracePt t="21044" x="3683000" y="4578350"/>
          <p14:tracePt t="21060" x="3702050" y="4578350"/>
          <p14:tracePt t="21060" x="3721100" y="4572000"/>
          <p14:tracePt t="21076" x="3740150" y="4565650"/>
          <p14:tracePt t="21076" x="3759200" y="4559300"/>
          <p14:tracePt t="21093" x="3778250" y="4552950"/>
          <p14:tracePt t="21093" x="3803650" y="4546600"/>
          <p14:tracePt t="21093" x="3816350" y="4546600"/>
          <p14:tracePt t="21112" x="3835400" y="4540250"/>
          <p14:tracePt t="21124" x="3854450" y="4533900"/>
          <p14:tracePt t="21124" x="3892550" y="4533900"/>
          <p14:tracePt t="21143" x="3905250" y="4533900"/>
          <p14:tracePt t="21143" x="3917950" y="4533900"/>
          <p14:tracePt t="21160" x="3930650" y="4533900"/>
          <p14:tracePt t="21160" x="3943350" y="4533900"/>
          <p14:tracePt t="21176" x="3956050" y="4533900"/>
          <p14:tracePt t="21176" x="3968750" y="4533900"/>
          <p14:tracePt t="21176" x="3975100" y="4533900"/>
          <p14:tracePt t="21195" x="3981450" y="4540250"/>
          <p14:tracePt t="21208" x="3987800" y="4540250"/>
          <p14:tracePt t="21208" x="4000500" y="4540250"/>
          <p14:tracePt t="21227" x="4006850" y="4546600"/>
          <p14:tracePt t="21241" x="4006850" y="4552950"/>
          <p14:tracePt t="21263" x="4006850" y="4559300"/>
          <p14:tracePt t="21283" x="4000500" y="4559300"/>
          <p14:tracePt t="21299" x="3994150" y="4559300"/>
          <p14:tracePt t="21308" x="3987800" y="4565650"/>
          <p14:tracePt t="21308" x="3981450" y="4565650"/>
          <p14:tracePt t="21327" x="3975100" y="4572000"/>
          <p14:tracePt t="21327" x="3949700" y="4572000"/>
          <p14:tracePt t="21344" x="3937000" y="4578350"/>
          <p14:tracePt t="21344" x="3917950" y="4578350"/>
          <p14:tracePt t="21361" x="3898900" y="4584700"/>
          <p14:tracePt t="21361" x="3873500" y="4584700"/>
          <p14:tracePt t="21377" x="3848100" y="4584700"/>
          <p14:tracePt t="21377" x="3810000" y="4584700"/>
          <p14:tracePt t="21394" x="3771900" y="4578350"/>
          <p14:tracePt t="21394" x="3683000" y="4572000"/>
          <p14:tracePt t="21411" x="3638550" y="4572000"/>
          <p14:tracePt t="21411" x="3594100" y="4565650"/>
          <p14:tracePt t="21428" x="3549650" y="4559300"/>
          <p14:tracePt t="21428" x="3511550" y="4552950"/>
          <p14:tracePt t="21444" x="3473450" y="4546600"/>
          <p14:tracePt t="21444" x="3441700" y="4533900"/>
          <p14:tracePt t="21444" x="3416300" y="4527550"/>
          <p14:tracePt t="21463" x="3390900" y="4527550"/>
          <p14:tracePt t="21476" x="3378200" y="4521200"/>
          <p14:tracePt t="21476" x="3352800" y="4514850"/>
          <p14:tracePt t="21496" x="3346450" y="4514850"/>
          <p14:tracePt t="21510" x="3359150" y="4514850"/>
          <p14:tracePt t="21539" x="3365500" y="4508500"/>
          <p14:tracePt t="21547" x="3378200" y="4508500"/>
          <p14:tracePt t="21559" x="3397250" y="4508500"/>
          <p14:tracePt t="21559" x="3416300" y="4514850"/>
          <p14:tracePt t="21559" x="3435350" y="4514850"/>
          <p14:tracePt t="21580" x="3460750" y="4514850"/>
          <p14:tracePt t="21580" x="3479800" y="4514850"/>
          <p14:tracePt t="21595" x="3505200" y="4521200"/>
          <p14:tracePt t="21595" x="3524250" y="4521200"/>
          <p14:tracePt t="21612" x="3549650" y="4527550"/>
          <p14:tracePt t="21612" x="3562350" y="4533900"/>
          <p14:tracePt t="21628" x="3581400" y="4533900"/>
          <p14:tracePt t="21628" x="3606800" y="4546600"/>
          <p14:tracePt t="21644" x="3619500" y="4559300"/>
          <p14:tracePt t="21644" x="3625850" y="4565650"/>
          <p14:tracePt t="21662" x="3625850" y="4572000"/>
          <p14:tracePt t="21662" x="3632200" y="4584700"/>
          <p14:tracePt t="21678" x="3625850" y="4591050"/>
          <p14:tracePt t="21678" x="3625850" y="4603750"/>
          <p14:tracePt t="21695" x="3613150" y="4616450"/>
          <p14:tracePt t="21695" x="3594100" y="4635500"/>
          <p14:tracePt t="21713" x="3575050" y="4641850"/>
          <p14:tracePt t="21713" x="3556000" y="4648200"/>
          <p14:tracePt t="21729" x="3536950" y="4660900"/>
          <p14:tracePt t="21729" x="3511550" y="4667250"/>
          <p14:tracePt t="21745" x="3486150" y="4673600"/>
          <p14:tracePt t="21745" x="3454400" y="4679950"/>
          <p14:tracePt t="21745" x="3429000" y="4686300"/>
          <p14:tracePt t="21764" x="3397250" y="4692650"/>
          <p14:tracePt t="21764" x="3359150" y="4692650"/>
          <p14:tracePt t="21780" x="3321050" y="4692650"/>
          <p14:tracePt t="21780" x="3282950" y="4692650"/>
          <p14:tracePt t="21796" x="3238500" y="4686300"/>
          <p14:tracePt t="21796" x="3194050" y="4679950"/>
          <p14:tracePt t="21813" x="3149600" y="4673600"/>
          <p14:tracePt t="21813" x="3105150" y="4667250"/>
          <p14:tracePt t="21813" x="3054350" y="4654550"/>
          <p14:tracePt t="21831" x="3009900" y="4648200"/>
          <p14:tracePt t="21844" x="2959100" y="4635500"/>
          <p14:tracePt t="21844" x="2908300" y="4622800"/>
          <p14:tracePt t="21844" x="2857500" y="4610100"/>
          <p14:tracePt t="21865" x="2806700" y="4603750"/>
          <p14:tracePt t="21865" x="2762250" y="4591050"/>
          <p14:tracePt t="21880" x="2717800" y="4584700"/>
          <p14:tracePt t="21880" x="2673350" y="4572000"/>
          <p14:tracePt t="21896" x="2635250" y="4565650"/>
          <p14:tracePt t="21896" x="2597150" y="4559300"/>
          <p14:tracePt t="21913" x="2565400" y="4546600"/>
          <p14:tracePt t="21913" x="2540000" y="4540250"/>
          <p14:tracePt t="21913" x="2514600" y="4533900"/>
          <p14:tracePt t="21931" x="2501900" y="4527550"/>
          <p14:tracePt t="21931" x="2495550" y="4527550"/>
          <p14:tracePt t="21946" x="2508250" y="4527550"/>
          <p14:tracePt t="21975" x="2520950" y="4527550"/>
          <p14:tracePt t="21983" x="2546350" y="4533900"/>
          <p14:tracePt t="21994" x="2571750" y="4540250"/>
          <p14:tracePt t="21994" x="2635250" y="4546600"/>
          <p14:tracePt t="22013" x="2673350" y="4559300"/>
          <p14:tracePt t="22013" x="2717800" y="4565650"/>
          <p14:tracePt t="22030" x="2768600" y="4572000"/>
          <p14:tracePt t="22030" x="2825750" y="4578350"/>
          <p14:tracePt t="22048" x="2882900" y="4584700"/>
          <p14:tracePt t="22048" x="3003550" y="4597400"/>
          <p14:tracePt t="22064" x="3073400" y="4603750"/>
          <p14:tracePt t="22064" x="3136900" y="4610100"/>
          <p14:tracePt t="22079" x="3200400" y="4610100"/>
          <p14:tracePt t="22079" x="3263900" y="4616450"/>
          <p14:tracePt t="22096" x="3321050" y="4616450"/>
          <p14:tracePt t="22096" x="3378200" y="4616450"/>
          <p14:tracePt t="22113" x="3435350" y="4616450"/>
          <p14:tracePt t="22113" x="3486150" y="4616450"/>
          <p14:tracePt t="22113" x="3530600" y="4610100"/>
          <p14:tracePt t="22132" x="3581400" y="4610100"/>
          <p14:tracePt t="22145" x="3625850" y="4603750"/>
          <p14:tracePt t="22145" x="3702050" y="4597400"/>
          <p14:tracePt t="22164" x="3740150" y="4597400"/>
          <p14:tracePt t="22164" x="3765550" y="4591050"/>
          <p14:tracePt t="22180" x="3797300" y="4591050"/>
          <p14:tracePt t="22180" x="3816350" y="4591050"/>
          <p14:tracePt t="22180" x="3841750" y="4591050"/>
          <p14:tracePt t="22199" x="3854450" y="4591050"/>
          <p14:tracePt t="22211" x="3867150" y="4591050"/>
          <p14:tracePt t="22211" x="3879850" y="4591050"/>
          <p14:tracePt t="22211" x="3886200" y="4591050"/>
          <p14:tracePt t="22233" x="3892550" y="4591050"/>
          <p14:tracePt t="22245" x="3892550" y="4597400"/>
          <p14:tracePt t="22262" x="3892550" y="4603750"/>
          <p14:tracePt t="22278" x="3886200" y="4603750"/>
          <p14:tracePt t="22299" x="3892550" y="4603750"/>
          <p14:tracePt t="22363" x="3892550" y="4597400"/>
          <p14:tracePt t="22387" x="3898900" y="4597400"/>
          <p14:tracePt t="22411" x="3905250" y="4597400"/>
          <p14:tracePt t="22431" x="3911600" y="4597400"/>
          <p14:tracePt t="22463" x="3905250" y="4603750"/>
          <p14:tracePt t="22483" x="3898900" y="4610100"/>
          <p14:tracePt t="22499" x="3892550" y="4616450"/>
          <p14:tracePt t="22515" x="3886200" y="4622800"/>
          <p14:tracePt t="22531" x="3879850" y="4629150"/>
          <p14:tracePt t="22540" x="3873500" y="4629150"/>
          <p14:tracePt t="22546" x="3867150" y="4629150"/>
          <p14:tracePt t="22546" x="3860800" y="4635500"/>
          <p14:tracePt t="22565" x="3848100" y="4635500"/>
          <p14:tracePt t="22565" x="3835400" y="4635500"/>
          <p14:tracePt t="22565" x="3822700" y="4635500"/>
          <p14:tracePt t="22584" x="3810000" y="4635500"/>
          <p14:tracePt t="22596" x="3797300" y="4635500"/>
          <p14:tracePt t="22596" x="3771900" y="4635500"/>
          <p14:tracePt t="22615" x="3759200" y="4635500"/>
          <p14:tracePt t="22615" x="3752850" y="4635500"/>
          <p14:tracePt t="22632" x="3740150" y="4635500"/>
          <p14:tracePt t="22632" x="3733800" y="4635500"/>
          <p14:tracePt t="22648" x="3727450" y="4635500"/>
          <p14:tracePt t="22648" x="3721100" y="4635500"/>
          <p14:tracePt t="22665" x="3714750" y="4641850"/>
          <p14:tracePt t="22680" x="3721100" y="4635500"/>
          <p14:tracePt t="22696" x="3727450" y="4635500"/>
          <p14:tracePt t="22696" x="3733800" y="4635500"/>
          <p14:tracePt t="22715" x="3740150" y="4635500"/>
          <p14:tracePt t="22715" x="3765550" y="4635500"/>
          <p14:tracePt t="22732" x="3784600" y="4635500"/>
          <p14:tracePt t="22732" x="3803650" y="4641850"/>
          <p14:tracePt t="22749" x="3822700" y="4641850"/>
          <p14:tracePt t="22749" x="3848100" y="4641850"/>
          <p14:tracePt t="22765" x="3867150" y="4648200"/>
          <p14:tracePt t="22765" x="3898900" y="4648200"/>
          <p14:tracePt t="22765" x="3924300" y="4648200"/>
          <p14:tracePt t="22784" x="3956050" y="4654550"/>
          <p14:tracePt t="22797" x="3987800" y="4654550"/>
          <p14:tracePt t="22797" x="4057650" y="4667250"/>
          <p14:tracePt t="22816" x="4089400" y="4667250"/>
          <p14:tracePt t="22816" x="4121150" y="4673600"/>
          <p14:tracePt t="22832" x="4159250" y="4673600"/>
          <p14:tracePt t="22832" x="4197350" y="4679950"/>
          <p14:tracePt t="22849" x="4235450" y="4679950"/>
          <p14:tracePt t="22849" x="4273550" y="4679950"/>
          <p14:tracePt t="22849" x="4311650" y="4679950"/>
          <p14:tracePt t="22868" x="4349750" y="4679950"/>
          <p14:tracePt t="22881" x="4394200" y="4679950"/>
          <p14:tracePt t="22881" x="4470400" y="4667250"/>
          <p14:tracePt t="22900" x="4502150" y="4660900"/>
          <p14:tracePt t="22900" x="4540250" y="4660900"/>
          <p14:tracePt t="22916" x="4565650" y="4654550"/>
          <p14:tracePt t="22916" x="4597400" y="4648200"/>
          <p14:tracePt t="22933" x="4622800" y="4641850"/>
          <p14:tracePt t="22933" x="4648200" y="4635500"/>
          <p14:tracePt t="22933" x="4667250" y="4629150"/>
          <p14:tracePt t="22952" x="4692650" y="4622800"/>
          <p14:tracePt t="22952" x="4711700" y="4622800"/>
          <p14:tracePt t="22966" x="4730750" y="4616450"/>
          <p14:tracePt t="22966" x="4749800" y="4616450"/>
          <p14:tracePt t="22983" x="4768850" y="4610100"/>
          <p14:tracePt t="22983" x="4781550" y="4610100"/>
          <p14:tracePt t="22999" x="4794250" y="4603750"/>
          <p14:tracePt t="22999" x="4800600" y="4603750"/>
          <p14:tracePt t="23016" x="4813300" y="4603750"/>
          <p14:tracePt t="23016" x="4819650" y="4597400"/>
          <p14:tracePt t="23033" x="4826000" y="4597400"/>
          <p14:tracePt t="23055" x="4819650" y="4603750"/>
          <p14:tracePt t="23083" x="4813300" y="4603750"/>
          <p14:tracePt t="23099" x="4806950" y="4603750"/>
          <p14:tracePt t="23115" x="4800600" y="4603750"/>
          <p14:tracePt t="23131" x="4794250" y="4610100"/>
          <p14:tracePt t="23143" x="4787900" y="4610100"/>
          <p14:tracePt t="23159" x="4787900" y="4616450"/>
          <p14:tracePt t="23183" x="4781550" y="4622800"/>
          <p14:tracePt t="23279" x="4775200" y="4629150"/>
          <p14:tracePt t="23355" x="4768850" y="4629150"/>
          <p14:tracePt t="23383" x="4762500" y="4629150"/>
          <p14:tracePt t="23520" x="4756150" y="4629150"/>
          <p14:tracePt t="23535" x="4749800" y="4635500"/>
          <p14:tracePt t="23551" x="4743450" y="4635500"/>
          <p14:tracePt t="23563" x="4737100" y="4641850"/>
          <p14:tracePt t="23579" x="4730750" y="4648200"/>
          <p14:tracePt t="23595" x="4724400" y="4648200"/>
          <p14:tracePt t="23611" x="4718050" y="4648200"/>
          <p14:tracePt t="23631" x="4718050" y="4654550"/>
          <p14:tracePt t="23679" x="4718050" y="4660900"/>
          <p14:tracePt t="23759" x="4724400" y="4667250"/>
          <p14:tracePt t="23792" x="4730750" y="4673600"/>
          <p14:tracePt t="23811" x="4737100" y="4673600"/>
          <p14:tracePt t="23827" x="4743450" y="4679950"/>
          <p14:tracePt t="23851" x="4743450" y="4686300"/>
          <p14:tracePt t="23871" x="4749800" y="4686300"/>
          <p14:tracePt t="23895" x="4756150" y="4692650"/>
          <p14:tracePt t="23919" x="4762500" y="4705350"/>
          <p14:tracePt t="23947" x="4762500" y="4711700"/>
          <p14:tracePt t="23963" x="4762500" y="4718050"/>
          <p14:tracePt t="23972" x="4762500" y="4724400"/>
          <p14:tracePt t="23984" x="4768850" y="4730750"/>
          <p14:tracePt t="24001" x="4762500" y="4730750"/>
          <p14:tracePt t="24031" x="4756150" y="4730750"/>
          <p14:tracePt t="24043" x="4749800" y="4737100"/>
          <p14:tracePt t="24059" x="4749800" y="4743450"/>
          <p14:tracePt t="24075" x="4749800" y="4749800"/>
          <p14:tracePt t="24085" x="4756150" y="4756150"/>
          <p14:tracePt t="24085" x="4768850" y="4768850"/>
          <p14:tracePt t="24104" x="4775200" y="4775200"/>
          <p14:tracePt t="24104" x="4781550" y="4781550"/>
          <p14:tracePt t="24121" x="4787900" y="4787900"/>
          <p14:tracePt t="24121" x="4794250" y="4794250"/>
          <p14:tracePt t="24137" x="4800600" y="4800600"/>
          <p14:tracePt t="24137" x="4806950" y="4800600"/>
          <p14:tracePt t="24154" x="4813300" y="4806950"/>
          <p14:tracePt t="24154" x="4819650" y="4806950"/>
          <p14:tracePt t="24154" x="4826000" y="4806950"/>
          <p14:tracePt t="24173" x="4832350" y="4813300"/>
          <p14:tracePt t="24188" x="4838700" y="4813300"/>
          <p14:tracePt t="24204" x="4845050" y="4813300"/>
          <p14:tracePt t="24204" x="4851400" y="4813300"/>
          <p14:tracePt t="24221" x="4857750" y="4813300"/>
          <p14:tracePt t="24235" x="4864100" y="4813300"/>
          <p14:tracePt t="24235" x="4870450" y="4813300"/>
          <p14:tracePt t="24235" x="4876800" y="4813300"/>
          <p14:tracePt t="24256" x="4883150" y="4813300"/>
          <p14:tracePt t="24269" x="4889500" y="4813300"/>
          <p14:tracePt t="24269" x="4902200" y="4813300"/>
          <p14:tracePt t="24287" x="4908550" y="4813300"/>
          <p14:tracePt t="24287" x="4914900" y="4813300"/>
          <p14:tracePt t="24304" x="4927600" y="4813300"/>
          <p14:tracePt t="24304" x="4933950" y="4813300"/>
          <p14:tracePt t="24321" x="4946650" y="4813300"/>
          <p14:tracePt t="24321" x="4959350" y="4813300"/>
          <p14:tracePt t="24321" x="4965700" y="4813300"/>
          <p14:tracePt t="24340" x="4978400" y="4813300"/>
          <p14:tracePt t="24340" x="4984750" y="4819650"/>
          <p14:tracePt t="24354" x="4997450" y="4819650"/>
          <p14:tracePt t="24354" x="5003800" y="4826000"/>
          <p14:tracePt t="24371" x="5016500" y="4832350"/>
          <p14:tracePt t="24371" x="5022850" y="4832350"/>
          <p14:tracePt t="24388" x="5029200" y="4838700"/>
          <p14:tracePt t="24388" x="5048250" y="4845050"/>
          <p14:tracePt t="24405" x="5054600" y="4845050"/>
          <p14:tracePt t="24405" x="5060950" y="4851400"/>
          <p14:tracePt t="24421" x="5067300" y="4851400"/>
          <p14:tracePt t="24444" x="5073650" y="4857750"/>
          <p14:tracePt t="24459" x="5073650" y="4864100"/>
          <p14:tracePt t="24479" x="5073650" y="4870450"/>
          <p14:tracePt t="24496" x="5067300" y="4876800"/>
          <p14:tracePt t="24519" x="5060950" y="4876800"/>
          <p14:tracePt t="24540" x="5054600" y="4883150"/>
          <p14:tracePt t="24571" x="5048250" y="4889500"/>
          <p14:tracePt t="24592" x="5048250" y="4895850"/>
          <p14:tracePt t="24607" x="5041900" y="4895850"/>
          <p14:tracePt t="24623" x="5041900" y="4902200"/>
          <p14:tracePt t="24639" x="5035550" y="4908550"/>
          <p14:tracePt t="24660" x="5035550" y="4914900"/>
          <p14:tracePt t="24675" x="5035550" y="4921250"/>
          <p14:tracePt t="24692" x="5029200" y="4933950"/>
          <p14:tracePt t="24703" x="5035550" y="4940300"/>
          <p14:tracePt t="24719" x="5035550" y="4946650"/>
          <p14:tracePt t="24735" x="5041900" y="4946650"/>
          <p14:tracePt t="24751" x="5048250" y="4946650"/>
          <p14:tracePt t="24763" x="5054600" y="4946650"/>
          <p14:tracePt t="24780" x="5060950" y="4946650"/>
          <p14:tracePt t="24803" x="5060950" y="4940300"/>
          <p14:tracePt t="24819" x="5060950" y="4933950"/>
          <p14:tracePt t="24832" x="5060950" y="4927600"/>
          <p14:tracePt t="24848" x="5054600" y="4921250"/>
          <p14:tracePt t="24880" x="5048250" y="4921250"/>
          <p14:tracePt t="24892" x="5041900" y="4914900"/>
          <p14:tracePt t="24908" x="5035550" y="4914900"/>
          <p14:tracePt t="24923" x="5029200" y="4921250"/>
          <p14:tracePt t="24940" x="5022850" y="4921250"/>
          <p14:tracePt t="24951" x="5016500" y="4921250"/>
          <p14:tracePt t="24959" x="5010150" y="4914900"/>
          <p14:tracePt t="24971" x="4997450" y="4908550"/>
          <p14:tracePt t="24993" x="4997450" y="4902200"/>
          <p14:tracePt t="24993" x="4991100" y="4902200"/>
          <p14:tracePt t="25007" x="4984750" y="4895850"/>
          <p14:tracePt t="25007" x="4978400" y="4889500"/>
          <p14:tracePt t="25023" x="4972050" y="4889500"/>
          <p14:tracePt t="25023" x="4965700" y="4889500"/>
          <p14:tracePt t="25023" x="4959350" y="4883150"/>
          <p14:tracePt t="25044" x="4953000" y="4883150"/>
          <p14:tracePt t="25055" x="4946650" y="4889500"/>
          <p14:tracePt t="25055" x="4933950" y="4889500"/>
          <p14:tracePt t="25074" x="4927600" y="4889500"/>
          <p14:tracePt t="25074" x="4921250" y="4889500"/>
          <p14:tracePt t="25091" x="4914900" y="4895850"/>
          <p14:tracePt t="25105" x="4908550" y="4895850"/>
          <p14:tracePt t="25105" x="4902200" y="4895850"/>
          <p14:tracePt t="25124" x="4895850" y="4895850"/>
          <p14:tracePt t="25139" x="4889500" y="4895850"/>
          <p14:tracePt t="25155" x="4883150" y="4895850"/>
          <p14:tracePt t="25172" x="4876800" y="4889500"/>
          <p14:tracePt t="25300" x="4876800" y="4883150"/>
          <p14:tracePt t="25344" x="4883150" y="4883150"/>
          <p14:tracePt t="25363" x="4889500" y="4883150"/>
          <p14:tracePt t="25380" x="4895850" y="4883150"/>
          <p14:tracePt t="25396" x="4889500" y="4883150"/>
          <p14:tracePt t="25455" x="4876800" y="4883150"/>
          <p14:tracePt t="25464" x="4870450" y="4883150"/>
          <p14:tracePt t="25473" x="4864100" y="4883150"/>
          <p14:tracePt t="25473" x="4832350" y="4889500"/>
          <p14:tracePt t="25494" x="4819650" y="4895850"/>
          <p14:tracePt t="25494" x="4800600" y="4902200"/>
          <p14:tracePt t="25508" x="4775200" y="4908550"/>
          <p14:tracePt t="25508" x="4756150" y="4914900"/>
          <p14:tracePt t="25525" x="4730750" y="4921250"/>
          <p14:tracePt t="25525" x="4705350" y="4933950"/>
          <p14:tracePt t="25525" x="4679950" y="4946650"/>
          <p14:tracePt t="25545" x="4648200" y="4959350"/>
          <p14:tracePt t="25557" x="4616450" y="4965700"/>
          <p14:tracePt t="25557" x="4584700" y="4978400"/>
          <p14:tracePt t="25557" x="4552950" y="4991100"/>
          <p14:tracePt t="25577" x="4514850" y="4997450"/>
          <p14:tracePt t="25577" x="4476750" y="5003800"/>
          <p14:tracePt t="25593" x="4438650" y="5010150"/>
          <p14:tracePt t="25593" x="4394200" y="5016500"/>
          <p14:tracePt t="25609" x="4343400" y="5016500"/>
          <p14:tracePt t="25609" x="4292600" y="5022850"/>
          <p14:tracePt t="25625" x="4235450" y="5029200"/>
          <p14:tracePt t="25625" x="4184650" y="5035550"/>
          <p14:tracePt t="25625" x="4127500" y="5041900"/>
          <p14:tracePt t="25645" x="4076700" y="5048250"/>
          <p14:tracePt t="25657" x="4019550" y="5054600"/>
          <p14:tracePt t="25657" x="3911600" y="5080000"/>
          <p14:tracePt t="25675" x="3860800" y="5092700"/>
          <p14:tracePt t="25675" x="3803650" y="5111750"/>
          <p14:tracePt t="25693" x="3752850" y="5124450"/>
          <p14:tracePt t="25693" x="3702050" y="5137150"/>
          <p14:tracePt t="25709" x="3651250" y="5149850"/>
          <p14:tracePt t="25709" x="3543300" y="5175250"/>
          <p14:tracePt t="25726" x="3492500" y="5187950"/>
          <p14:tracePt t="25726" x="3441700" y="5194300"/>
          <p14:tracePt t="25743" x="3384550" y="5200650"/>
          <p14:tracePt t="25743" x="3333750" y="5213350"/>
          <p14:tracePt t="25759" x="3276600" y="5219700"/>
          <p14:tracePt t="25759" x="3219450" y="5232400"/>
          <p14:tracePt t="25776" x="3168650" y="5238750"/>
          <p14:tracePt t="25776" x="3054350" y="5264150"/>
          <p14:tracePt t="25793" x="2997200" y="5276850"/>
          <p14:tracePt t="25793" x="2940050" y="5289550"/>
          <p14:tracePt t="25810" x="2876550" y="5308600"/>
          <p14:tracePt t="25810" x="2825750" y="5327650"/>
          <p14:tracePt t="25826" x="2768600" y="5340350"/>
          <p14:tracePt t="25826" x="2711450" y="5359400"/>
          <p14:tracePt t="25826" x="2660650" y="5365750"/>
          <p14:tracePt t="25845" x="2603500" y="5378450"/>
          <p14:tracePt t="26088" x="1530350" y="5372100"/>
          <p14:tracePt t="26104" x="1524000" y="5372100"/>
          <p14:tracePt t="26108" x="1517650" y="5372100"/>
          <p14:tracePt t="26108" x="1511300" y="5372100"/>
          <p14:tracePt t="26127" x="1498600" y="5372100"/>
          <p14:tracePt t="26127" x="1492250" y="5372100"/>
          <p14:tracePt t="26144" x="1485900" y="5365750"/>
          <p14:tracePt t="26144" x="1479550" y="5359400"/>
          <p14:tracePt t="26160" x="1473200" y="5359400"/>
          <p14:tracePt t="26160" x="1466850" y="5346700"/>
          <p14:tracePt t="26177" x="1460500" y="5340350"/>
          <p14:tracePt t="26192" x="1447800" y="5334000"/>
          <p14:tracePt t="26209" x="1441450" y="5340350"/>
          <p14:tracePt t="26226" x="1441450" y="5346700"/>
          <p14:tracePt t="26226" x="1447800" y="5346700"/>
          <p14:tracePt t="26246" x="1454150" y="5346700"/>
          <p14:tracePt t="26246" x="1460500" y="5346700"/>
          <p14:tracePt t="26261" x="1473200" y="5353050"/>
          <p14:tracePt t="26261" x="1492250" y="5353050"/>
          <p14:tracePt t="26277" x="1504950" y="5359400"/>
          <p14:tracePt t="26277" x="1524000" y="5359400"/>
          <p14:tracePt t="26277" x="1543050" y="5372100"/>
          <p14:tracePt t="26297" x="1568450" y="5378450"/>
          <p14:tracePt t="26309" x="1593850" y="5384800"/>
          <p14:tracePt t="26309" x="1644650" y="5403850"/>
          <p14:tracePt t="26328" x="1670050" y="5410200"/>
          <p14:tracePt t="26328" x="1695450" y="5422900"/>
          <p14:tracePt t="26345" x="1720850" y="5429250"/>
          <p14:tracePt t="26345" x="1746250" y="5435600"/>
          <p14:tracePt t="26362" x="1765300" y="5435600"/>
          <p14:tracePt t="26362" x="1784350" y="5435600"/>
          <p14:tracePt t="26362" x="1797050" y="5435600"/>
          <p14:tracePt t="26380" x="1809750" y="5441950"/>
          <p14:tracePt t="26393" x="1822450" y="5435600"/>
          <p14:tracePt t="26393" x="1828800" y="5435600"/>
          <p14:tracePt t="26411" x="1835150" y="5422900"/>
          <p14:tracePt t="26426" x="1828800" y="5416550"/>
          <p14:tracePt t="26443" x="1822450" y="5410200"/>
          <p14:tracePt t="26443" x="1816100" y="5403850"/>
          <p14:tracePt t="26461" x="1809750" y="5397500"/>
          <p14:tracePt t="26461" x="1803400" y="5391150"/>
          <p14:tracePt t="26478" x="1797050" y="5391150"/>
          <p14:tracePt t="26478" x="1790700" y="5384800"/>
          <p14:tracePt t="26495" x="1784350" y="5378450"/>
          <p14:tracePt t="26495" x="1778000" y="5372100"/>
          <p14:tracePt t="26511" x="1771650" y="5372100"/>
          <p14:tracePt t="26511" x="1752600" y="5359400"/>
          <p14:tracePt t="26529" x="1746250" y="5353050"/>
          <p14:tracePt t="26529" x="1739900" y="5346700"/>
          <p14:tracePt t="26546" x="1727200" y="5334000"/>
          <p14:tracePt t="26546" x="1720850" y="5334000"/>
          <p14:tracePt t="26562" x="1714500" y="5327650"/>
          <p14:tracePt t="26562" x="1708150" y="5321300"/>
          <p14:tracePt t="26578" x="1701800" y="5314950"/>
          <p14:tracePt t="26594" x="1695450" y="5314950"/>
          <p14:tracePt t="26611" x="1701800" y="5308600"/>
          <p14:tracePt t="26611" x="1708150" y="5308600"/>
          <p14:tracePt t="26628" x="1720850" y="5308600"/>
          <p14:tracePt t="26628" x="1733550" y="5308600"/>
          <p14:tracePt t="26646" x="1758950" y="5308600"/>
          <p14:tracePt t="26646" x="1778000" y="5308600"/>
          <p14:tracePt t="26646" x="1809750" y="5308600"/>
          <p14:tracePt t="26665" x="1841500" y="5308600"/>
          <p14:tracePt t="26677" x="1879600" y="5302250"/>
          <p14:tracePt t="26677" x="1968500" y="5295900"/>
          <p14:tracePt t="26697" x="2012950" y="5289550"/>
          <p14:tracePt t="26697" x="2057400" y="5283200"/>
          <p14:tracePt t="26712" x="2101850" y="5276850"/>
          <p14:tracePt t="26712" x="2139950" y="5270500"/>
          <p14:tracePt t="26730" x="2184400" y="5264150"/>
          <p14:tracePt t="26730" x="2222500" y="5251450"/>
          <p14:tracePt t="26746" x="2254250" y="5245100"/>
          <p14:tracePt t="26746" x="2286000" y="5238750"/>
          <p14:tracePt t="26746" x="2317750" y="5232400"/>
          <p14:tracePt t="26765" x="2343150" y="5226050"/>
          <p14:tracePt t="26765" x="2368550" y="5219700"/>
          <p14:tracePt t="26779" x="2387600" y="5219700"/>
          <p14:tracePt t="26779" x="2406650" y="5213350"/>
          <p14:tracePt t="26796" x="2419350" y="5213350"/>
          <p14:tracePt t="26796" x="2432050" y="5213350"/>
          <p14:tracePt t="26813" x="2438400" y="5213350"/>
          <p14:tracePt t="26813" x="2444750" y="5213350"/>
          <p14:tracePt t="26829" x="2444750" y="5219700"/>
          <p14:tracePt t="26852" x="2438400" y="5226050"/>
          <p14:tracePt t="26868" x="2432050" y="5226050"/>
          <p14:tracePt t="26884" x="2425700" y="5232400"/>
          <p14:tracePt t="26904" x="2419350" y="5226050"/>
          <p14:tracePt t="26964" x="2413000" y="5232400"/>
          <p14:tracePt t="26980" x="2406650" y="5232400"/>
          <p14:tracePt t="26996" x="2400300" y="5232400"/>
          <p14:tracePt t="27004" x="2393950" y="5238750"/>
          <p14:tracePt t="27016" x="2387600" y="5238750"/>
          <p14:tracePt t="27032" x="2381250" y="5238750"/>
          <p14:tracePt t="27049" x="2387600" y="5238750"/>
          <p14:tracePt t="27076" x="2400300" y="5232400"/>
          <p14:tracePt t="27092" x="2400300" y="5226050"/>
          <p14:tracePt t="27100" x="2406650" y="5226050"/>
          <p14:tracePt t="27112" x="2413000" y="5219700"/>
          <p14:tracePt t="27112" x="2425700" y="5213350"/>
          <p14:tracePt t="27130" x="2432050" y="5213350"/>
          <p14:tracePt t="27130" x="2438400" y="5213350"/>
          <p14:tracePt t="27148" x="2444750" y="5213350"/>
          <p14:tracePt t="27148" x="2451100" y="5213350"/>
          <p14:tracePt t="27164" x="2457450" y="5219700"/>
          <p14:tracePt t="27179" x="2463800" y="5226050"/>
          <p14:tracePt t="27196" x="2463800" y="5232400"/>
          <p14:tracePt t="27212" x="2463800" y="5238750"/>
          <p14:tracePt t="27229" x="2457450" y="5238750"/>
          <p14:tracePt t="27246" x="2451100" y="5238750"/>
          <p14:tracePt t="27263" x="2444750" y="5238750"/>
          <p14:tracePt t="27296" x="2438400" y="5238750"/>
          <p14:tracePt t="27316" x="2438400" y="5232400"/>
          <p14:tracePt t="27340" x="2444750" y="5232400"/>
          <p14:tracePt t="27364" x="2451100" y="5232400"/>
          <p14:tracePt t="27368" x="2457450" y="5238750"/>
          <p14:tracePt t="27380" x="2476500" y="5245100"/>
          <p14:tracePt t="27380" x="2495550" y="5251450"/>
          <p14:tracePt t="27380" x="2514600" y="5264150"/>
          <p14:tracePt t="27401" x="2546350" y="5276850"/>
          <p14:tracePt t="27413" x="2584450" y="5295900"/>
          <p14:tracePt t="27413" x="2667000" y="5321300"/>
          <p14:tracePt t="27432" x="2717800" y="5327650"/>
          <p14:tracePt t="27432" x="2762250" y="5340350"/>
          <p14:tracePt t="27448" x="2813050" y="5346700"/>
          <p14:tracePt t="27448" x="2857500" y="5346700"/>
          <p14:tracePt t="27465" x="2901950" y="5346700"/>
          <p14:tracePt t="27465" x="2940050" y="5346700"/>
          <p14:tracePt t="27482" x="2978150" y="5346700"/>
          <p14:tracePt t="27482" x="3041650" y="5346700"/>
          <p14:tracePt t="27498" x="3067050" y="5340350"/>
          <p14:tracePt t="27498" x="3086100" y="5340350"/>
          <p14:tracePt t="27515" x="3105150" y="5340350"/>
          <p14:tracePt t="27515" x="3117850" y="5340350"/>
          <p14:tracePt t="27532" x="3130550" y="5334000"/>
          <p14:tracePt t="27532" x="3149600" y="5334000"/>
          <p14:tracePt t="27550" x="3155950" y="5334000"/>
          <p14:tracePt t="27564" x="3155950" y="5340350"/>
          <p14:tracePt t="27596" x="3149600" y="5346700"/>
          <p14:tracePt t="27608" x="3136900" y="5353050"/>
          <p14:tracePt t="27624" x="3130550" y="5359400"/>
          <p14:tracePt t="27640" x="3124200" y="5359400"/>
          <p14:tracePt t="27656" x="3117850" y="5359400"/>
          <p14:tracePt t="27668" x="3111500" y="5359400"/>
          <p14:tracePt t="27685" x="3105150" y="5353050"/>
          <p14:tracePt t="27701" x="3098800" y="5346700"/>
          <p14:tracePt t="27717" x="3092450" y="5340350"/>
          <p14:tracePt t="27731" x="3086100" y="5334000"/>
          <p14:tracePt t="27747" x="3086100" y="5327650"/>
          <p14:tracePt t="27764" x="3079750" y="5321300"/>
          <p14:tracePt t="27781" x="3073400" y="5314950"/>
          <p14:tracePt t="27798" x="3067050" y="5308600"/>
          <p14:tracePt t="27815" x="3060700" y="5308600"/>
          <p14:tracePt t="27831" x="3054350" y="5308600"/>
          <p14:tracePt t="27848" x="3041650" y="5308600"/>
          <p14:tracePt t="27864" x="3035300" y="5308600"/>
          <p14:tracePt t="27864" x="3035300" y="5314950"/>
          <p14:tracePt t="27883" x="3028950" y="5314950"/>
          <p14:tracePt t="27883" x="3022600" y="5321300"/>
          <p14:tracePt t="27900" x="3009900" y="5321300"/>
          <p14:tracePt t="27900" x="2997200" y="5327650"/>
          <p14:tracePt t="27917" x="2990850" y="5334000"/>
          <p14:tracePt t="27917" x="2978150" y="5334000"/>
          <p14:tracePt t="27934" x="2971800" y="5334000"/>
          <p14:tracePt t="27934" x="2965450" y="5340350"/>
          <p14:tracePt t="27950" x="2952750" y="5340350"/>
          <p14:tracePt t="27950" x="2946400" y="5340350"/>
          <p14:tracePt t="27950" x="2940050" y="5346700"/>
          <p14:tracePt t="27969" x="2933700" y="5346700"/>
          <p14:tracePt t="27982" x="2921000" y="5346700"/>
          <p14:tracePt t="27982" x="2914650" y="5346700"/>
          <p14:tracePt t="28001" x="2908300" y="5346700"/>
          <p14:tracePt t="28017" x="2901950" y="5340350"/>
          <p14:tracePt t="28037" x="2901950" y="5334000"/>
          <p14:tracePt t="28060" x="2901950" y="5327650"/>
          <p14:tracePt t="28084" x="2895600" y="5321300"/>
          <p14:tracePt t="28112" x="2889250" y="5321300"/>
          <p14:tracePt t="28128" x="2882900" y="5314950"/>
          <p14:tracePt t="28144" x="2876550" y="5314950"/>
          <p14:tracePt t="28156" x="2870200" y="5314950"/>
          <p14:tracePt t="28172" x="2870200" y="5321300"/>
          <p14:tracePt t="28188" x="2863850" y="5321300"/>
          <p14:tracePt t="28204" x="2851150" y="5327650"/>
          <p14:tracePt t="28216" x="2851150" y="5334000"/>
          <p14:tracePt t="28233" x="2838450" y="5340350"/>
          <p14:tracePt t="28233" x="2832100" y="5340350"/>
          <p14:tracePt t="28251" x="2825750" y="5346700"/>
          <p14:tracePt t="28251" x="2819400" y="5353050"/>
          <p14:tracePt t="28269" x="2800350" y="5365750"/>
          <p14:tracePt t="28269" x="2787650" y="5372100"/>
          <p14:tracePt t="28285" x="2774950" y="5372100"/>
          <p14:tracePt t="28285" x="2768600" y="5378450"/>
          <p14:tracePt t="28302" x="2755900" y="5384800"/>
          <p14:tracePt t="28302" x="2743200" y="5384800"/>
          <p14:tracePt t="28318" x="2724150" y="5384800"/>
          <p14:tracePt t="28318" x="2711450" y="5391150"/>
          <p14:tracePt t="28318" x="2698750" y="5391150"/>
          <p14:tracePt t="28337" x="2679700" y="5391150"/>
          <p14:tracePt t="28349" x="2667000" y="5384800"/>
          <p14:tracePt t="28349" x="2635250" y="5384800"/>
          <p14:tracePt t="28369" x="2622550" y="5384800"/>
          <p14:tracePt t="28369" x="2609850" y="5384800"/>
          <p14:tracePt t="28386" x="2597150" y="5384800"/>
          <p14:tracePt t="28386" x="2590800" y="5384800"/>
          <p14:tracePt t="28401" x="2584450" y="5384800"/>
          <p14:tracePt t="28401" x="2578100" y="5384800"/>
          <p14:tracePt t="28420" x="2571750" y="5384800"/>
          <p14:tracePt t="28433" x="2578100" y="5378450"/>
          <p14:tracePt t="28456" x="2584450" y="5378450"/>
          <p14:tracePt t="28467" x="2590800" y="5378450"/>
          <p14:tracePt t="28483" x="2597150" y="5378450"/>
          <p14:tracePt t="28483" x="2603500" y="5378450"/>
          <p14:tracePt t="28504" x="2609850" y="5384800"/>
          <p14:tracePt t="28517" x="2609850" y="5391150"/>
          <p14:tracePt t="28534" x="2603500" y="5397500"/>
          <p14:tracePt t="28556" x="2597150" y="5403850"/>
          <p14:tracePt t="28556" x="2590800" y="5403850"/>
          <p14:tracePt t="28570" x="2578100" y="5410200"/>
          <p14:tracePt t="28570" x="2565400" y="5410200"/>
          <p14:tracePt t="28585" x="2546350" y="5410200"/>
          <p14:tracePt t="28585" x="2527300" y="5410200"/>
          <p14:tracePt t="28602" x="2501900" y="5410200"/>
          <p14:tracePt t="28602" x="2476500" y="5410200"/>
          <p14:tracePt t="28619" x="2451100" y="5410200"/>
          <p14:tracePt t="28619" x="2393950" y="5410200"/>
          <p14:tracePt t="28638" x="2362200" y="5410200"/>
          <p14:tracePt t="28638" x="2336800" y="5410200"/>
          <p14:tracePt t="28653" x="2311400" y="5410200"/>
          <p14:tracePt t="28653" x="2279650" y="5410200"/>
          <p14:tracePt t="28669" x="2254250" y="5410200"/>
          <p14:tracePt t="28669" x="2228850" y="5410200"/>
          <p14:tracePt t="28686" x="2203450" y="5410200"/>
          <p14:tracePt t="28686" x="2178050" y="5410200"/>
          <p14:tracePt t="28686" x="2152650" y="5410200"/>
          <p14:tracePt t="28706" x="2127250" y="5410200"/>
          <p14:tracePt t="28718" x="2101850" y="5410200"/>
          <p14:tracePt t="28718" x="2076450" y="5410200"/>
          <p14:tracePt t="28737" x="2038350" y="5403850"/>
          <p14:tracePt t="28737" x="2019300" y="5403850"/>
          <p14:tracePt t="28753" x="2000250" y="5397500"/>
          <p14:tracePt t="28753" x="1981200" y="5391150"/>
          <p14:tracePt t="28770" x="1968500" y="5391150"/>
          <p14:tracePt t="28770" x="1955800" y="5384800"/>
          <p14:tracePt t="28786" x="1943100" y="5384800"/>
          <p14:tracePt t="28786" x="1930400" y="5384800"/>
          <p14:tracePt t="28786" x="1924050" y="5384800"/>
          <p14:tracePt t="28806" x="1917700" y="5384800"/>
          <p14:tracePt t="28818" x="1924050" y="5384800"/>
          <p14:tracePt t="28841" x="1930400" y="5384800"/>
          <p14:tracePt t="28851" x="1936750" y="5384800"/>
          <p14:tracePt t="28851" x="1962150" y="5384800"/>
          <p14:tracePt t="28870" x="1974850" y="5391150"/>
          <p14:tracePt t="28870" x="1993900" y="5391150"/>
          <p14:tracePt t="28886" x="2012950" y="5397500"/>
          <p14:tracePt t="28886" x="2032000" y="5397500"/>
          <p14:tracePt t="28904" x="2057400" y="5403850"/>
          <p14:tracePt t="28904" x="2082800" y="5403850"/>
          <p14:tracePt t="28920" x="2101850" y="5410200"/>
          <p14:tracePt t="28920" x="2152650" y="5416550"/>
          <p14:tracePt t="28937" x="2178050" y="5416550"/>
          <p14:tracePt t="28937" x="2197100" y="5416550"/>
          <p14:tracePt t="28954" x="2222500" y="5422900"/>
          <p14:tracePt t="28954" x="2241550" y="5422900"/>
          <p14:tracePt t="28970" x="2254250" y="5429250"/>
          <p14:tracePt t="28970" x="2273300" y="5429250"/>
          <p14:tracePt t="28970" x="2286000" y="5429250"/>
          <p14:tracePt t="28989" x="2298700" y="5429250"/>
          <p14:tracePt t="29002" x="2305050" y="5429250"/>
          <p14:tracePt t="29002" x="2317750" y="5422900"/>
          <p14:tracePt t="29021" x="2324100" y="5416550"/>
          <p14:tracePt t="29044" x="2317750" y="5416550"/>
          <p14:tracePt t="29064" x="2311400" y="5422900"/>
          <p14:tracePt t="29088" x="2305050" y="5422900"/>
          <p14:tracePt t="29108" x="2305050" y="5416550"/>
          <p14:tracePt t="29140" x="2311400" y="5410200"/>
          <p14:tracePt t="29156" x="2311400" y="5403850"/>
          <p14:tracePt t="29168" x="2317750" y="5397500"/>
          <p14:tracePt t="29176" x="2324100" y="5391150"/>
          <p14:tracePt t="29186" x="2330450" y="5391150"/>
          <p14:tracePt t="29186" x="2336800" y="5384800"/>
          <p14:tracePt t="29205" x="2349500" y="5378450"/>
          <p14:tracePt t="29205" x="2355850" y="5372100"/>
          <p14:tracePt t="29221" x="2368550" y="5365750"/>
          <p14:tracePt t="29221" x="2393950" y="5353050"/>
          <p14:tracePt t="29238" x="2406650" y="5346700"/>
          <p14:tracePt t="29238" x="2425700" y="5340350"/>
          <p14:tracePt t="29254" x="2438400" y="5340350"/>
          <p14:tracePt t="29254" x="2457450" y="5340350"/>
          <p14:tracePt t="29271" x="2470150" y="5340350"/>
          <p14:tracePt t="29271" x="2501900" y="5340350"/>
          <p14:tracePt t="29290" x="2514600" y="5340350"/>
          <p14:tracePt t="29290" x="2533650" y="5340350"/>
          <p14:tracePt t="29305" x="2546350" y="5346700"/>
          <p14:tracePt t="29305" x="2552700" y="5346700"/>
          <p14:tracePt t="29321" x="2565400" y="5346700"/>
          <p14:tracePt t="29321" x="2578100" y="5353050"/>
          <p14:tracePt t="29338" x="2584450" y="5353050"/>
          <p14:tracePt t="29353" x="2590800" y="5359400"/>
          <p14:tracePt t="29370" x="2590800" y="5365750"/>
          <p14:tracePt t="29370" x="2578100" y="5372100"/>
          <p14:tracePt t="29389" x="2565400" y="5378450"/>
          <p14:tracePt t="29405" x="2559050" y="5384800"/>
          <p14:tracePt t="29405" x="2552700" y="5391150"/>
          <p14:tracePt t="29422" x="2540000" y="5397500"/>
          <p14:tracePt t="29422" x="2533650" y="5397500"/>
          <p14:tracePt t="29439" x="2520950" y="5403850"/>
          <p14:tracePt t="29439" x="2508250" y="5403850"/>
          <p14:tracePt t="29439" x="2495550" y="5403850"/>
          <p14:tracePt t="29458" x="2489200" y="5403850"/>
          <p14:tracePt t="29458" x="2476500" y="5403850"/>
          <p14:tracePt t="29472" x="2463800" y="5397500"/>
          <p14:tracePt t="29472" x="2457450" y="5397500"/>
          <p14:tracePt t="29489" x="2444750" y="5391150"/>
          <p14:tracePt t="29489" x="2438400" y="5384800"/>
          <p14:tracePt t="29506" x="2425700" y="5378450"/>
          <p14:tracePt t="29506" x="2419350" y="5378450"/>
          <p14:tracePt t="29522" x="2406650" y="5372100"/>
          <p14:tracePt t="29522" x="2387600" y="5365750"/>
          <p14:tracePt t="29539" x="2381250" y="5359400"/>
          <p14:tracePt t="29539" x="2374900" y="5359400"/>
          <p14:tracePt t="29556" x="2368550" y="5359400"/>
          <p14:tracePt t="29556" x="2362200" y="5359400"/>
          <p14:tracePt t="29572" x="2355850" y="5359400"/>
          <p14:tracePt t="29588" x="2362200" y="5359400"/>
          <p14:tracePt t="29620" x="2368550" y="5365750"/>
          <p14:tracePt t="29629" x="2374900" y="5365750"/>
          <p14:tracePt t="29637" x="2381250" y="5365750"/>
          <p14:tracePt t="29637" x="2406650" y="5372100"/>
          <p14:tracePt t="29658" x="2419350" y="5378450"/>
          <p14:tracePt t="29658" x="2438400" y="5378450"/>
          <p14:tracePt t="29673" x="2451100" y="5384800"/>
          <p14:tracePt t="29673" x="2470150" y="5384800"/>
          <p14:tracePt t="29690" x="2489200" y="5391150"/>
          <p14:tracePt t="29690" x="2508250" y="5391150"/>
          <p14:tracePt t="29706" x="2527300" y="5397500"/>
          <p14:tracePt t="29706" x="2546350" y="5397500"/>
          <p14:tracePt t="29706" x="2565400" y="5397500"/>
          <p14:tracePt t="29725" x="2584450" y="5397500"/>
          <p14:tracePt t="29738" x="2597150" y="5403850"/>
          <p14:tracePt t="29738" x="2635250" y="5403850"/>
          <p14:tracePt t="29757" x="2647950" y="5403850"/>
          <p14:tracePt t="29757" x="2667000" y="5403850"/>
          <p14:tracePt t="29773" x="2679700" y="5397500"/>
          <p14:tracePt t="29773" x="2698750" y="5397500"/>
          <p14:tracePt t="29794" x="2711450" y="5397500"/>
          <p14:tracePt t="29805" x="2717800" y="5397500"/>
          <p14:tracePt t="29805" x="2724150" y="5397500"/>
          <p14:tracePt t="29824" x="2730500" y="5397500"/>
          <p14:tracePt t="29838" x="2736850" y="5403850"/>
          <p14:tracePt t="29855" x="2736850" y="5397500"/>
          <p14:tracePt t="29897" x="2749550" y="5391150"/>
          <p14:tracePt t="29913" x="2755900" y="5391150"/>
          <p14:tracePt t="29920" x="2762250" y="5391150"/>
          <p14:tracePt t="29929" x="2774950" y="5384800"/>
          <p14:tracePt t="29938" x="2787650" y="5384800"/>
          <p14:tracePt t="29938" x="2813050" y="5378450"/>
          <p14:tracePt t="29957" x="2825750" y="5378450"/>
          <p14:tracePt t="29957" x="2844800" y="5378450"/>
          <p14:tracePt t="29974" x="2870200" y="5378450"/>
          <p14:tracePt t="29974" x="2889250" y="5378450"/>
          <p14:tracePt t="29990" x="2914650" y="5384800"/>
          <p14:tracePt t="29990" x="2940050" y="5391150"/>
          <p14:tracePt t="29990" x="2971800" y="5391150"/>
          <p14:tracePt t="30010" x="2997200" y="5403850"/>
          <p14:tracePt t="30022" x="3028950" y="5410200"/>
          <p14:tracePt t="30022" x="3092450" y="5422900"/>
          <p14:tracePt t="30042" x="3124200" y="5429250"/>
          <p14:tracePt t="30042" x="3155950" y="5435600"/>
          <p14:tracePt t="30057" x="3181350" y="5441950"/>
          <p14:tracePt t="30057" x="3213100" y="5448300"/>
          <p14:tracePt t="30074" x="3238500" y="5454650"/>
          <p14:tracePt t="30074" x="3257550" y="5454650"/>
          <p14:tracePt t="30091" x="3282950" y="5461000"/>
          <p14:tracePt t="30091" x="3302000" y="5467350"/>
          <p14:tracePt t="30091" x="3314700" y="5467350"/>
          <p14:tracePt t="30110" x="3333750" y="5473700"/>
          <p14:tracePt t="30122" x="3346450" y="5473700"/>
          <p14:tracePt t="30122" x="3365500" y="5480050"/>
          <p14:tracePt t="30141" x="3371850" y="5480050"/>
          <p14:tracePt t="30141" x="3378200" y="5486400"/>
          <p14:tracePt t="30158" x="3384550" y="5486400"/>
          <p14:tracePt t="30172" x="3390900" y="5492750"/>
          <p14:tracePt t="30190" x="3390900" y="5486400"/>
          <p14:tracePt t="30237" x="3397250" y="5480050"/>
          <p14:tracePt t="30257" x="3403600" y="5473700"/>
          <p14:tracePt t="30281" x="3409950" y="5467350"/>
          <p14:tracePt t="30297" x="3416300" y="5461000"/>
          <p14:tracePt t="30308" x="3422650" y="5454650"/>
          <p14:tracePt t="30325" x="3429000" y="5448300"/>
          <p14:tracePt t="30333" x="3435350" y="5441950"/>
          <p14:tracePt t="30348" x="3441700" y="5441950"/>
          <p14:tracePt t="30357" x="3448050" y="5441950"/>
          <p14:tracePt t="30357" x="3454400" y="5441950"/>
          <p14:tracePt t="30357" x="3467100" y="5441950"/>
          <p14:tracePt t="30377" x="3473450" y="5448300"/>
          <p14:tracePt t="30390" x="3479800" y="5448300"/>
          <p14:tracePt t="30390" x="3498850" y="5454650"/>
          <p14:tracePt t="30409" x="3511550" y="5461000"/>
          <p14:tracePt t="30409" x="3517900" y="5467350"/>
          <p14:tracePt t="30426" x="3524250" y="5467350"/>
          <p14:tracePt t="30426" x="3530600" y="5473700"/>
          <p14:tracePt t="30443" x="3536950" y="5473700"/>
          <p14:tracePt t="30443" x="3543300" y="5473700"/>
          <p14:tracePt t="30460" x="3549650" y="5473700"/>
          <p14:tracePt t="30474" x="3556000" y="5473700"/>
          <p14:tracePt t="30491" x="3562350" y="5467350"/>
          <p14:tracePt t="30521" x="3568700" y="5461000"/>
          <p14:tracePt t="30545" x="3575050" y="5461000"/>
          <p14:tracePt t="30556" x="3581400" y="5454650"/>
          <p14:tracePt t="30573" x="3587750" y="5454650"/>
          <p14:tracePt t="30589" x="3594100" y="5454650"/>
          <p14:tracePt t="30597" x="3600450" y="5454650"/>
          <p14:tracePt t="30597" x="3606800" y="5454650"/>
          <p14:tracePt t="30610" x="3619500" y="5461000"/>
          <p14:tracePt t="30610" x="3625850" y="5461000"/>
          <p14:tracePt t="30626" x="3644900" y="5467350"/>
          <p14:tracePt t="30626" x="3657600" y="5473700"/>
          <p14:tracePt t="30644" x="3676650" y="5480050"/>
          <p14:tracePt t="30644" x="3695700" y="5486400"/>
          <p14:tracePt t="30659" x="3714750" y="5486400"/>
          <p14:tracePt t="30659" x="3765550" y="5499100"/>
          <p14:tracePt t="30678" x="3790950" y="5505450"/>
          <p14:tracePt t="30678" x="3822700" y="5505450"/>
          <p14:tracePt t="30694" x="3848100" y="5511800"/>
          <p14:tracePt t="30694" x="3879850" y="5511800"/>
          <p14:tracePt t="30710" x="3911600" y="5518150"/>
          <p14:tracePt t="30710" x="3949700" y="5518150"/>
          <p14:tracePt t="30726" x="3981450" y="5524500"/>
          <p14:tracePt t="30726" x="4019550" y="5524500"/>
          <p14:tracePt t="30726" x="4057650" y="5530850"/>
          <p14:tracePt t="30746" x="4089400" y="5530850"/>
          <p14:tracePt t="30758" x="4127500" y="5530850"/>
          <p14:tracePt t="30758" x="4203700" y="5530850"/>
          <p14:tracePt t="30778" x="4241800" y="5530850"/>
          <p14:tracePt t="30778" x="4279900" y="5530850"/>
          <p14:tracePt t="30794" x="4311650" y="5530850"/>
          <p14:tracePt t="30794" x="4349750" y="5530850"/>
          <p14:tracePt t="30810" x="4387850" y="5524500"/>
          <p14:tracePt t="30810" x="4419600" y="5524500"/>
          <p14:tracePt t="30826" x="4457700" y="5524500"/>
          <p14:tracePt t="30826" x="4495800" y="5530850"/>
          <p14:tracePt t="30826" x="4527550" y="5530850"/>
          <p14:tracePt t="30846" x="4559300" y="5530850"/>
          <p14:tracePt t="30846" x="4597400" y="5530850"/>
          <p14:tracePt t="30861" x="4629150" y="5530850"/>
          <p14:tracePt t="30861" x="4654550" y="5530850"/>
          <p14:tracePt t="30877" x="4686300" y="5524500"/>
          <p14:tracePt t="30877" x="4718050" y="5524500"/>
          <p14:tracePt t="30894" x="4743450" y="5518150"/>
          <p14:tracePt t="30894" x="4794250" y="5511800"/>
          <p14:tracePt t="30910" x="4819650" y="5505450"/>
          <p14:tracePt t="30910" x="4838700" y="5505450"/>
          <p14:tracePt t="30927" x="4864100" y="5505450"/>
          <p14:tracePt t="30927" x="4883150" y="5505450"/>
          <p14:tracePt t="30944" x="4902200" y="5505450"/>
          <p14:tracePt t="30944" x="4914900" y="5505450"/>
          <p14:tracePt t="30961" x="4933950" y="5505450"/>
          <p14:tracePt t="30961" x="4959350" y="5505450"/>
          <p14:tracePt t="30977" x="4972050" y="5505450"/>
          <p14:tracePt t="30977" x="4978400" y="5505450"/>
          <p14:tracePt t="30995" x="4991100" y="5505450"/>
          <p14:tracePt t="30995" x="4997450" y="5505450"/>
          <p14:tracePt t="31011" x="5010150" y="5505450"/>
          <p14:tracePt t="31011" x="5016500" y="5505450"/>
          <p14:tracePt t="31011" x="5022850" y="5499100"/>
          <p14:tracePt t="31030" x="5029200" y="5499100"/>
          <p14:tracePt t="31030" x="5041900" y="5492750"/>
          <p14:tracePt t="31047" x="5048250" y="5492750"/>
          <p14:tracePt t="31047" x="5060950" y="5492750"/>
          <p14:tracePt t="31062" x="5067300" y="5486400"/>
          <p14:tracePt t="31062" x="5080000" y="5486400"/>
          <p14:tracePt t="31078" x="5086350" y="5486400"/>
          <p14:tracePt t="31078" x="5099050" y="5486400"/>
          <p14:tracePt t="31094" x="5105400" y="5480050"/>
          <p14:tracePt t="31094" x="5118100" y="5480050"/>
          <p14:tracePt t="31111" x="5130800" y="5473700"/>
          <p14:tracePt t="31111" x="5143500" y="5473700"/>
          <p14:tracePt t="31111" x="5149850" y="5473700"/>
          <p14:tracePt t="31130" x="5162550" y="5467350"/>
          <p14:tracePt t="31130" x="5181600" y="5467350"/>
          <p14:tracePt t="31145" x="5194300" y="5461000"/>
          <p14:tracePt t="31145" x="5207000" y="5461000"/>
          <p14:tracePt t="31161" x="5226050" y="5461000"/>
          <p14:tracePt t="31161" x="5238750" y="5454650"/>
          <p14:tracePt t="31178" x="5257800" y="5454650"/>
          <p14:tracePt t="31178" x="5276850" y="5448300"/>
          <p14:tracePt t="31194" x="5289550" y="5448300"/>
          <p14:tracePt t="31194" x="5321300" y="5441950"/>
          <p14:tracePt t="31212" x="5334000" y="5435600"/>
          <p14:tracePt t="31212" x="5353050" y="5435600"/>
          <p14:tracePt t="31228" x="5365750" y="5435600"/>
          <p14:tracePt t="31228" x="5378450" y="5435600"/>
          <p14:tracePt t="31245" x="5391150" y="5429250"/>
          <p14:tracePt t="31245" x="5403850" y="5429250"/>
          <p14:tracePt t="31262" x="5422900" y="5429250"/>
          <p14:tracePt t="31262" x="5448300" y="5422900"/>
          <p14:tracePt t="31278" x="5461000" y="5422900"/>
          <p14:tracePt t="31278" x="5473700" y="5416550"/>
          <p14:tracePt t="31295" x="5486400" y="5416550"/>
          <p14:tracePt t="31295" x="5492750" y="5416550"/>
          <p14:tracePt t="31312" x="5505450" y="5410200"/>
          <p14:tracePt t="31312" x="5524500" y="5403850"/>
          <p14:tracePt t="31330" x="5530850" y="5403850"/>
          <p14:tracePt t="31330" x="5543550" y="5397500"/>
          <p14:tracePt t="31346" x="5549900" y="5391150"/>
          <p14:tracePt t="31346" x="5556250" y="5391150"/>
          <p14:tracePt t="31362" x="5568950" y="5391150"/>
          <p14:tracePt t="31362" x="5575300" y="5384800"/>
          <p14:tracePt t="31379" x="5581650" y="5384800"/>
          <p14:tracePt t="31379" x="5588000" y="5384800"/>
          <p14:tracePt t="31379" x="5594350" y="5384800"/>
          <p14:tracePt t="31398" x="5594350" y="5378450"/>
          <p14:tracePt t="31410" x="5607050" y="5378450"/>
          <p14:tracePt t="31427" x="5600700" y="5378450"/>
          <p14:tracePt t="31465" x="5594350" y="5378450"/>
          <p14:tracePt t="31473" x="5588000" y="5378450"/>
          <p14:tracePt t="31482" x="5581650" y="5378450"/>
          <p14:tracePt t="31494" x="5575300" y="5378450"/>
          <p14:tracePt t="31494" x="5562600" y="5372100"/>
          <p14:tracePt t="31512" x="5549900" y="5372100"/>
          <p14:tracePt t="31512" x="5543550" y="5372100"/>
          <p14:tracePt t="31529" x="5537200" y="5372100"/>
          <p14:tracePt t="31529" x="5530850" y="5365750"/>
          <p14:tracePt t="31529" x="5524500" y="5365750"/>
          <p14:tracePt t="31549" x="5518150" y="5365750"/>
          <p14:tracePt t="31561" x="5511800" y="5359400"/>
          <p14:tracePt t="31561" x="5499100" y="5359400"/>
          <p14:tracePt t="31579" x="5492750" y="5353050"/>
          <p14:tracePt t="31594" x="5492750" y="5346700"/>
          <p14:tracePt t="31611" x="5486400" y="5340350"/>
          <p14:tracePt t="31628" x="5492750" y="5334000"/>
          <p14:tracePt t="31645" x="5499100" y="5327650"/>
          <p14:tracePt t="31645" x="5505450" y="5321300"/>
          <p14:tracePt t="31663" x="5511800" y="5321300"/>
          <p14:tracePt t="31663" x="5518150" y="5314950"/>
          <p14:tracePt t="31680" x="5524500" y="5314950"/>
          <p14:tracePt t="31680" x="5530850" y="5314950"/>
          <p14:tracePt t="31680" x="5537200" y="5308600"/>
          <p14:tracePt t="31699" x="5543550" y="5308600"/>
          <p14:tracePt t="31699" x="5549900" y="5308600"/>
          <p14:tracePt t="31715" x="5556250" y="5308600"/>
          <p14:tracePt t="31715" x="5562600" y="5308600"/>
          <p14:tracePt t="31730" x="5568950" y="5308600"/>
          <p14:tracePt t="31730" x="5575300" y="5308600"/>
          <p14:tracePt t="31747" x="5581650" y="5308600"/>
          <p14:tracePt t="31747" x="5588000" y="5308600"/>
          <p14:tracePt t="31765" x="5600700" y="5308600"/>
          <p14:tracePt t="31782" x="5607050" y="5314950"/>
          <p14:tracePt t="31825" x="5613400" y="5321300"/>
          <p14:tracePt t="31841" x="5613400" y="5327650"/>
          <p14:tracePt t="31850" x="5613400" y="5334000"/>
          <p14:tracePt t="31866" x="5619750" y="5346700"/>
          <p14:tracePt t="31878" x="5626100" y="5353050"/>
          <p14:tracePt t="31895" x="5632450" y="5353050"/>
          <p14:tracePt t="31925" x="5638800" y="5353050"/>
          <p14:tracePt t="31929" x="5645150" y="5353050"/>
          <p14:tracePt t="31929" x="5651500" y="5353050"/>
          <p14:tracePt t="31948" x="5657850" y="5353050"/>
          <p14:tracePt t="31948" x="5664200" y="5353050"/>
          <p14:tracePt t="31964" x="5670550" y="5346700"/>
          <p14:tracePt t="31964" x="5676900" y="5346700"/>
          <p14:tracePt t="31981" x="5683250" y="5346700"/>
          <p14:tracePt t="31981" x="5702300" y="5346700"/>
          <p14:tracePt t="31998" x="5708650" y="5340350"/>
          <p14:tracePt t="31998" x="5715000" y="5340350"/>
          <p14:tracePt t="32015" x="5721350" y="5334000"/>
          <p14:tracePt t="32015" x="5727700" y="5334000"/>
          <p14:tracePt t="32031" x="5734050" y="5334000"/>
          <p14:tracePt t="32031" x="5740400" y="5334000"/>
          <p14:tracePt t="32051" x="5734050" y="5346700"/>
          <p14:tracePt t="32109" x="5727700" y="5346700"/>
          <p14:tracePt t="32117" x="5721350" y="5353050"/>
          <p14:tracePt t="32129" x="5715000" y="5353050"/>
          <p14:tracePt t="32129" x="5715000" y="5359400"/>
          <p14:tracePt t="32129" x="5708650" y="5359400"/>
          <p14:tracePt t="32151" x="5702300" y="5359400"/>
          <p14:tracePt t="32163" x="5695950" y="5365750"/>
          <p14:tracePt t="32180" x="5689600" y="5365750"/>
          <p14:tracePt t="32196" x="5683250" y="5372100"/>
          <p14:tracePt t="32213" x="5689600" y="5365750"/>
          <p14:tracePt t="32245" x="5695950" y="5365750"/>
          <p14:tracePt t="32261" x="5702300" y="5359400"/>
          <p14:tracePt t="32270" x="5708650" y="5359400"/>
          <p14:tracePt t="32285" x="5715000" y="5353050"/>
          <p14:tracePt t="32285" x="5721350" y="5353050"/>
          <p14:tracePt t="32299" x="5727700" y="5353050"/>
          <p14:tracePt t="32299" x="5734050" y="5346700"/>
          <p14:tracePt t="32315" x="5740400" y="5346700"/>
          <p14:tracePt t="32315" x="5746750" y="5346700"/>
          <p14:tracePt t="32332" x="5753100" y="5340350"/>
          <p14:tracePt t="32332" x="5765800" y="5340350"/>
          <p14:tracePt t="32351" x="5772150" y="5334000"/>
          <p14:tracePt t="32366" x="5778500" y="5334000"/>
          <p14:tracePt t="32382" x="5784850" y="5340350"/>
          <p14:tracePt t="32409" x="5784850" y="5346700"/>
          <p14:tracePt t="32449" x="5791200" y="5346700"/>
          <p14:tracePt t="32537" x="5797550" y="5346700"/>
          <p14:tracePt t="32569" x="5797550" y="5340350"/>
          <p14:tracePt t="32649" x="5803900" y="5334000"/>
          <p14:tracePt t="32681" x="5810250" y="5327650"/>
          <p14:tracePt t="32697" x="5816600" y="5327650"/>
          <p14:tracePt t="32705" x="5822950" y="5321300"/>
          <p14:tracePt t="32715" x="5829300" y="5321300"/>
          <p14:tracePt t="32715" x="5854700" y="5314950"/>
          <p14:tracePt t="32734" x="5867400" y="5308600"/>
          <p14:tracePt t="32734" x="5880100" y="5308600"/>
          <p14:tracePt t="32750" x="5892800" y="5308600"/>
          <p14:tracePt t="32750" x="5911850" y="5308600"/>
          <p14:tracePt t="32767" x="5924550" y="5302250"/>
          <p14:tracePt t="32767" x="5943600" y="5302250"/>
          <p14:tracePt t="32783" x="5969000" y="5302250"/>
          <p14:tracePt t="32783" x="5988050" y="5302250"/>
          <p14:tracePt t="32783" x="6007100" y="5302250"/>
          <p14:tracePt t="32803" x="6032500" y="5295900"/>
          <p14:tracePt t="32815" x="6057900" y="5295900"/>
          <p14:tracePt t="32815" x="6108700" y="5295900"/>
          <p14:tracePt t="32833" x="6127750" y="5295900"/>
          <p14:tracePt t="32833" x="6153150" y="5289550"/>
          <p14:tracePt t="32850" x="6178550" y="5289550"/>
          <p14:tracePt t="32850" x="6203950" y="5289550"/>
          <p14:tracePt t="32867" x="6223000" y="5289550"/>
          <p14:tracePt t="32867" x="6248400" y="5283200"/>
          <p14:tracePt t="32867" x="6267450" y="5276850"/>
          <p14:tracePt t="32886" x="6286500" y="5276850"/>
          <p14:tracePt t="32886" x="6305550" y="5270500"/>
          <p14:tracePt t="32901" x="6324600" y="5264150"/>
          <p14:tracePt t="32901" x="6343650" y="5264150"/>
          <p14:tracePt t="32917" x="6362700" y="5257800"/>
          <p14:tracePt t="32917" x="6375400" y="5257800"/>
          <p14:tracePt t="32934" x="6394450" y="5251450"/>
          <p14:tracePt t="32934" x="6426200" y="5245100"/>
          <p14:tracePt t="32951" x="6438900" y="5245100"/>
          <p14:tracePt t="32951" x="6451600" y="5238750"/>
          <p14:tracePt t="32967" x="6464300" y="5238750"/>
          <p14:tracePt t="32967" x="6470650" y="5232400"/>
          <p14:tracePt t="32984" x="6483350" y="5232400"/>
          <p14:tracePt t="32984" x="6489700" y="5226050"/>
          <p14:tracePt t="33001" x="6496050" y="5226050"/>
          <p14:tracePt t="33001" x="6502400" y="5226050"/>
          <p14:tracePt t="33018" x="6496050" y="5226050"/>
          <p14:tracePt t="33065" x="6489700" y="5232400"/>
          <p14:tracePt t="33077" x="6483350" y="5232400"/>
          <p14:tracePt t="33094" x="6477000" y="5238750"/>
          <p14:tracePt t="33110" x="6470650" y="5238750"/>
          <p14:tracePt t="33125" x="6464300" y="5245100"/>
          <p14:tracePt t="33145" x="6470650" y="5251450"/>
          <p14:tracePt t="33185" x="6477000" y="5251450"/>
          <p14:tracePt t="33197" x="6483350" y="5251450"/>
          <p14:tracePt t="33213" x="6489700" y="5257800"/>
          <p14:tracePt t="33237" x="6489700" y="5264150"/>
          <p14:tracePt t="33257" x="6483350" y="5270500"/>
          <p14:tracePt t="33281" x="6477000" y="5276850"/>
          <p14:tracePt t="33298" x="6464300" y="5283200"/>
          <p14:tracePt t="33310" x="6457950" y="5289550"/>
          <p14:tracePt t="33325" x="6451600" y="5289550"/>
          <p14:tracePt t="33334" x="6445250" y="5295900"/>
          <p14:tracePt t="33334" x="6438900" y="5295900"/>
          <p14:tracePt t="33352" x="6432550" y="5295900"/>
          <p14:tracePt t="33367" x="6426200" y="5295900"/>
          <p14:tracePt t="33367" x="6413500" y="5302250"/>
          <p14:tracePt t="33386" x="6407150" y="5302250"/>
          <p14:tracePt t="33402" x="6400800" y="5295900"/>
          <p14:tracePt t="33418" x="6400800" y="5289550"/>
          <p14:tracePt t="33438" x="6400800" y="5283200"/>
          <p14:tracePt t="33454" x="6400800" y="5276850"/>
          <p14:tracePt t="33470" x="6407150" y="5276850"/>
          <p14:tracePt t="33486" x="6413500" y="5270500"/>
          <p14:tracePt t="33501" x="6419850" y="5264150"/>
          <p14:tracePt t="33574" x="6419850" y="5270500"/>
          <p14:tracePt t="33610" x="6426200" y="5276850"/>
          <p14:tracePt t="33649" x="6419850" y="5276850"/>
          <p14:tracePt t="33678" x="6407150" y="5283200"/>
          <p14:tracePt t="33694" x="6400800" y="5289550"/>
          <p14:tracePt t="33710" x="6394450" y="5289550"/>
          <p14:tracePt t="33717" x="6388100" y="5289550"/>
          <p14:tracePt t="33726" x="6381750" y="5295900"/>
          <p14:tracePt t="33735" x="6375400" y="5295900"/>
          <p14:tracePt t="33735" x="6356350" y="5302250"/>
          <p14:tracePt t="33754" x="6350000" y="5302250"/>
          <p14:tracePt t="33754" x="6343650" y="5308600"/>
          <p14:tracePt t="33770" x="6330950" y="5308600"/>
          <p14:tracePt t="33770" x="6324600" y="5308600"/>
          <p14:tracePt t="33787" x="6318250" y="5314950"/>
          <p14:tracePt t="33787" x="6311900" y="5314950"/>
          <p14:tracePt t="33787" x="6305550" y="5321300"/>
          <p14:tracePt t="33806" x="6299200" y="5321300"/>
          <p14:tracePt t="33818" x="6292850" y="5321300"/>
          <p14:tracePt t="33837" x="6292850" y="5314950"/>
          <p14:tracePt t="33881" x="6292850" y="5321300"/>
          <p14:tracePt t="33926" x="6286500" y="5314950"/>
          <p14:tracePt t="33942" x="6280150" y="5314950"/>
          <p14:tracePt t="33949" x="6273800" y="5314950"/>
          <p14:tracePt t="33958" x="6267450" y="5314950"/>
          <p14:tracePt t="33958" x="6254750" y="5314950"/>
          <p14:tracePt t="33971" x="6248400" y="5308600"/>
          <p14:tracePt t="33971" x="6235700" y="5308600"/>
          <p14:tracePt t="33988" x="6229350" y="5302250"/>
          <p14:tracePt t="33988" x="6210300" y="5302250"/>
          <p14:tracePt t="34004" x="6197600" y="5295900"/>
          <p14:tracePt t="34004" x="6184900" y="5289550"/>
          <p14:tracePt t="34021" x="6165850" y="5289550"/>
          <p14:tracePt t="34021" x="6127750" y="5283200"/>
          <p14:tracePt t="34038" x="6108700" y="5283200"/>
          <p14:tracePt t="34038" x="6089650" y="5283200"/>
          <p14:tracePt t="34056" x="6070600" y="5276850"/>
          <p14:tracePt t="34056" x="6051550" y="5283200"/>
          <p14:tracePt t="34071" x="6038850" y="5283200"/>
          <p14:tracePt t="34071" x="6019800" y="5283200"/>
          <p14:tracePt t="34071" x="6000750" y="5289550"/>
          <p14:tracePt t="34091" x="5981700" y="5289550"/>
          <p14:tracePt t="34103" x="5969000" y="5289550"/>
          <p14:tracePt t="34103" x="5930900" y="5295900"/>
          <p14:tracePt t="34122" x="5911850" y="5295900"/>
          <p14:tracePt t="34122" x="5892800" y="5302250"/>
          <p14:tracePt t="34139" x="5880100" y="5302250"/>
          <p14:tracePt t="34139" x="5861050" y="5302250"/>
          <p14:tracePt t="34155" x="5848350" y="5302250"/>
          <p14:tracePt t="34155" x="5835650" y="5302250"/>
          <p14:tracePt t="34171" x="5822950" y="5302250"/>
          <p14:tracePt t="34171" x="5816600" y="5295900"/>
          <p14:tracePt t="34171" x="5803900" y="5295900"/>
          <p14:tracePt t="34191" x="5791200" y="5289550"/>
          <p14:tracePt t="34191" x="5784850" y="5283200"/>
          <p14:tracePt t="34205" x="5772150" y="5283200"/>
          <p14:tracePt t="34205" x="5765800" y="5276850"/>
          <p14:tracePt t="34222" x="5753100" y="5270500"/>
          <p14:tracePt t="34222" x="5740400" y="5270500"/>
          <p14:tracePt t="34239" x="5727700" y="5270500"/>
          <p14:tracePt t="34239" x="5721350" y="5270500"/>
          <p14:tracePt t="34255" x="5708650" y="5270500"/>
          <p14:tracePt t="34255" x="5689600" y="5276850"/>
          <p14:tracePt t="34272" x="5683250" y="5276850"/>
          <p14:tracePt t="34272" x="5676900" y="5283200"/>
          <p14:tracePt t="34289" x="5670550" y="5289550"/>
          <p14:tracePt t="34289" x="5664200" y="5295900"/>
          <p14:tracePt t="34305" x="5657850" y="5302250"/>
          <p14:tracePt t="34305" x="5651500" y="5308600"/>
          <p14:tracePt t="34322" x="5645150" y="5321300"/>
          <p14:tracePt t="34322" x="5626100" y="5334000"/>
          <p14:tracePt t="34339" x="5619750" y="5346700"/>
          <p14:tracePt t="34339" x="5607050" y="5353050"/>
          <p14:tracePt t="34356" x="5594350" y="5359400"/>
          <p14:tracePt t="34356" x="5575300" y="5365750"/>
          <p14:tracePt t="34372" x="5562600" y="5372100"/>
          <p14:tracePt t="34372" x="5549900" y="5378450"/>
          <p14:tracePt t="34372" x="5537200" y="5384800"/>
          <p14:tracePt t="34391" x="5524500" y="5391150"/>
          <p14:tracePt t="34391" x="5511800" y="5397500"/>
          <p14:tracePt t="34407" x="5499100" y="5403850"/>
          <p14:tracePt t="34407" x="5492750" y="5403850"/>
          <p14:tracePt t="34422" x="5480050" y="5410200"/>
          <p14:tracePt t="34422" x="5473700" y="5410200"/>
          <p14:tracePt t="34439" x="5461000" y="5416550"/>
          <p14:tracePt t="34439" x="5454650" y="5416550"/>
          <p14:tracePt t="34439" x="5448300" y="5416550"/>
          <p14:tracePt t="34459" x="5435600" y="5416550"/>
          <p14:tracePt t="34471" x="5429250" y="5416550"/>
          <p14:tracePt t="34471" x="5410200" y="5416550"/>
          <p14:tracePt t="34490" x="5403850" y="5416550"/>
          <p14:tracePt t="34490" x="5391150" y="5416550"/>
          <p14:tracePt t="34507" x="5384800" y="5416550"/>
          <p14:tracePt t="34507" x="5378450" y="5416550"/>
          <p14:tracePt t="34523" x="5372100" y="5416550"/>
          <p14:tracePt t="34523" x="5365750" y="5416550"/>
          <p14:tracePt t="34523" x="5359400" y="5416550"/>
          <p14:tracePt t="34542" x="5353050" y="5416550"/>
          <p14:tracePt t="34555" x="5346700" y="5416550"/>
          <p14:tracePt t="34555" x="5340350" y="5416550"/>
          <p14:tracePt t="34574" x="5334000" y="5422900"/>
          <p14:tracePt t="34588" x="5327650" y="5422900"/>
          <p14:tracePt t="34605" x="5321300" y="5422900"/>
          <p14:tracePt t="34626" x="5327650" y="5416550"/>
          <p14:tracePt t="34662" x="5334000" y="5416550"/>
          <p14:tracePt t="34678" x="5340350" y="5416550"/>
          <p14:tracePt t="34686" x="5346700" y="5416550"/>
          <p14:tracePt t="34691" x="5353050" y="5416550"/>
          <p14:tracePt t="34691" x="5359400" y="5410200"/>
          <p14:tracePt t="34707" x="5365750" y="5410200"/>
          <p14:tracePt t="34707" x="5378450" y="5410200"/>
          <p14:tracePt t="34724" x="5391150" y="5410200"/>
          <p14:tracePt t="34724" x="5403850" y="5410200"/>
          <p14:tracePt t="34741" x="5416550" y="5410200"/>
          <p14:tracePt t="34741" x="5441950" y="5416550"/>
          <p14:tracePt t="34741" x="5461000" y="5416550"/>
          <p14:tracePt t="34759" x="5480050" y="5416550"/>
          <p14:tracePt t="34759" x="5505450" y="5422900"/>
          <p14:tracePt t="34775" x="5530850" y="5422900"/>
          <p14:tracePt t="34775" x="5556250" y="5422900"/>
          <p14:tracePt t="34792" x="5581650" y="5422900"/>
          <p14:tracePt t="34792" x="5607050" y="5429250"/>
          <p14:tracePt t="34792" x="5626100" y="5429250"/>
          <p14:tracePt t="34810" x="5645150" y="5422900"/>
          <p14:tracePt t="34822" x="5664200" y="5429250"/>
          <p14:tracePt t="34822" x="5683250" y="5422900"/>
          <p14:tracePt t="34822" x="5695950" y="5422900"/>
          <p14:tracePt t="34844" x="5708650" y="5422900"/>
          <p14:tracePt t="34844" x="5721350" y="5422900"/>
          <p14:tracePt t="34859" x="5734050" y="5422900"/>
          <p14:tracePt t="34859" x="5740400" y="5422900"/>
          <p14:tracePt t="34874" x="5753100" y="5416550"/>
          <p14:tracePt t="34874" x="5759450" y="5416550"/>
          <p14:tracePt t="34891" x="5759450" y="5410200"/>
          <p14:tracePt t="34891" x="5765800" y="5410200"/>
          <p14:tracePt t="34908" x="5772150" y="5403850"/>
          <p14:tracePt t="34922" x="5778500" y="5403850"/>
          <p14:tracePt t="34939" x="5784850" y="5397500"/>
          <p14:tracePt t="34970" x="5791200" y="5391150"/>
          <p14:tracePt t="35014" x="5797550" y="5384800"/>
          <p14:tracePt t="35030" x="5803900" y="5384800"/>
          <p14:tracePt t="35046" x="5810250" y="5384800"/>
          <p14:tracePt t="35058" x="5822950" y="5378450"/>
          <p14:tracePt t="35074" x="5829300" y="5378450"/>
          <p14:tracePt t="35089" x="5835650" y="5378450"/>
          <p14:tracePt t="35105" x="5842000" y="5372100"/>
          <p14:tracePt t="35118" x="5848350" y="5372100"/>
          <p14:tracePt t="35158" x="5842000" y="5372100"/>
          <p14:tracePt t="35238" x="5835650" y="5372100"/>
          <p14:tracePt t="35254" x="5829300" y="5372100"/>
          <p14:tracePt t="35289" x="5829300" y="5365750"/>
          <p14:tracePt t="35330" x="5835650" y="5359400"/>
          <p14:tracePt t="35350" x="5842000" y="5359400"/>
          <p14:tracePt t="35373" x="5848350" y="5359400"/>
          <p14:tracePt t="35390" x="5842000" y="5365750"/>
          <p14:tracePt t="35525" x="5842000" y="5359400"/>
          <p14:tracePt t="35614" x="5842000" y="5365750"/>
          <p14:tracePt t="35674" x="5835650" y="5365750"/>
          <p14:tracePt t="35906" x="5829300" y="5359400"/>
          <p14:tracePt t="35958" x="5835650" y="5359400"/>
          <p14:tracePt t="36070" x="5835650" y="5353050"/>
          <p14:tracePt t="36102" x="5842000" y="5353050"/>
          <p14:tracePt t="36126" x="5848350" y="5346700"/>
          <p14:tracePt t="36170" x="5848350" y="5340350"/>
          <p14:tracePt t="36198" x="5854700" y="5340350"/>
          <p14:tracePt t="36230" x="5854700" y="5334000"/>
          <p14:tracePt t="36250" x="5861050" y="5334000"/>
          <p14:tracePt t="36274" x="5867400" y="5327650"/>
          <p14:tracePt t="36298" x="5873750" y="5327650"/>
          <p14:tracePt t="36318" x="5880100" y="5327650"/>
          <p14:tracePt t="36342" x="5886450" y="5327650"/>
          <p14:tracePt t="36370" x="5892800" y="5327650"/>
          <p14:tracePt t="36402" x="5899150" y="5327650"/>
          <p14:tracePt t="36486" x="5905500" y="5321300"/>
          <p14:tracePt t="36574" x="5911850" y="5314950"/>
          <p14:tracePt t="36650" x="5911850" y="5308600"/>
          <p14:tracePt t="36762" x="5911850" y="5302250"/>
          <p14:tracePt t="36866" x="5905500" y="5308600"/>
          <p14:tracePt t="37114" x="5899150" y="5308600"/>
          <p14:tracePt t="37142" x="5892800" y="5308600"/>
          <p14:tracePt t="37198" x="5886450" y="5314950"/>
          <p14:tracePt t="37271" x="5880100" y="5314950"/>
          <p14:tracePt t="37302" x="5873750" y="5314950"/>
          <p14:tracePt t="37326" x="5867400" y="5321300"/>
          <p14:tracePt t="37346" x="5861050" y="5327650"/>
          <p14:tracePt t="37370" x="5854700" y="5334000"/>
          <p14:tracePt t="37398" x="5848350" y="5340350"/>
          <p14:tracePt t="37414" x="5842000" y="5340350"/>
          <p14:tracePt t="37430" x="5835650" y="5340350"/>
          <p14:tracePt t="37443" x="5829300" y="5346700"/>
          <p14:tracePt t="37458" x="5822950" y="5346700"/>
          <p14:tracePt t="37474" x="5816600" y="5346700"/>
          <p14:tracePt t="37499" x="5822950" y="5346700"/>
          <p14:tracePt t="37630" x="5829300" y="5346700"/>
          <p14:tracePt t="37662" x="5835650" y="5346700"/>
          <p14:tracePt t="37682" x="5842000" y="5346700"/>
          <p14:tracePt t="37706" x="5848350" y="5346700"/>
          <p14:tracePt t="37739" x="5854700" y="5346700"/>
          <p14:tracePt t="37798" x="5848350" y="5353050"/>
          <p14:tracePt t="37939" x="5854700" y="5346700"/>
          <p14:tracePt t="37982" x="5854700" y="5340350"/>
          <p14:tracePt t="38022" x="5861050" y="5346700"/>
          <p14:tracePt t="38082" x="5861050" y="5340350"/>
          <p14:tracePt t="38218" x="5854700" y="5340350"/>
          <p14:tracePt t="38298" x="5861050" y="5340350"/>
          <p14:tracePt t="38495" x="5867400" y="5340350"/>
          <p14:tracePt t="38522" x="5873750" y="5334000"/>
          <p14:tracePt t="38555" x="5880100" y="5334000"/>
          <p14:tracePt t="38579" x="5886450" y="5334000"/>
          <p14:tracePt t="38863" x="5886450" y="5327650"/>
          <p14:tracePt t="39043" x="5892800" y="5334000"/>
          <p14:tracePt t="39102" x="5886450" y="5327650"/>
          <p14:tracePt t="39139" x="5892800" y="5334000"/>
          <p14:tracePt t="39299" x="5892800" y="5340350"/>
          <p14:tracePt t="39471" x="5899150" y="5334000"/>
          <p14:tracePt t="39747" x="5899150" y="5340350"/>
          <p14:tracePt t="39783" x="5899150" y="5334000"/>
          <p14:tracePt t="39883" x="5905500" y="5334000"/>
          <p14:tracePt t="39951" x="5911850" y="5334000"/>
          <p14:tracePt t="40167" x="5905500" y="5340350"/>
          <p14:tracePt t="40259" x="5899150" y="5340350"/>
          <p14:tracePt t="40303" x="5892800" y="5346700"/>
          <p14:tracePt t="40339" x="5886450" y="5353050"/>
          <p14:tracePt t="40391" x="5880100" y="5346700"/>
          <p14:tracePt t="40423" x="5886450" y="5346700"/>
          <p14:tracePt t="40483" x="5892800" y="5346700"/>
          <p14:tracePt t="40503" x="5899150" y="5346700"/>
          <p14:tracePt t="40571" x="5892800" y="5353050"/>
          <p14:tracePt t="40611" x="5886450" y="5353050"/>
          <p14:tracePt t="40627" x="5880100" y="5353050"/>
          <p14:tracePt t="40639" x="5873750" y="5346700"/>
          <p14:tracePt t="40655" x="5867400" y="5346700"/>
          <p14:tracePt t="40671" x="5861050" y="5346700"/>
          <p14:tracePt t="40699" x="5854700" y="5346700"/>
          <p14:tracePt t="40715" x="5848350" y="5346700"/>
          <p14:tracePt t="40731" x="5842000" y="5346700"/>
          <p14:tracePt t="40743" x="5835650" y="5346700"/>
          <p14:tracePt t="40759" x="5829300" y="5346700"/>
          <p14:tracePt t="40791" x="5822950" y="5346700"/>
          <p14:tracePt t="40811" x="5816600" y="5346700"/>
          <p14:tracePt t="40859" x="5810250" y="5346700"/>
          <p14:tracePt t="40887" x="5803900" y="5353050"/>
          <p14:tracePt t="40904" x="5797550" y="5353050"/>
          <p14:tracePt t="40919" x="5791200" y="5359400"/>
          <p14:tracePt t="40931" x="5784850" y="5359400"/>
          <p14:tracePt t="40948" x="5784850" y="5365750"/>
          <p14:tracePt t="40964" x="5778500" y="5372100"/>
          <p14:tracePt t="40980" x="5772150" y="5372100"/>
          <p14:tracePt t="40994" x="5765800" y="5372100"/>
          <p14:tracePt t="41010" x="5753100" y="5372100"/>
          <p14:tracePt t="41027" x="5746750" y="5372100"/>
          <p14:tracePt t="41027" x="5734050" y="5365750"/>
          <p14:tracePt t="41048" x="5727700" y="5365750"/>
          <p14:tracePt t="41048" x="5721350" y="5359400"/>
          <p14:tracePt t="41062" x="5708650" y="5359400"/>
          <p14:tracePt t="41062" x="5702300" y="5353050"/>
          <p14:tracePt t="41079" x="5695950" y="5346700"/>
          <p14:tracePt t="41079" x="5689600" y="5334000"/>
          <p14:tracePt t="41096" x="5683250" y="5327650"/>
          <p14:tracePt t="41096" x="5670550" y="5302250"/>
          <p14:tracePt t="41113" x="5664200" y="5289550"/>
          <p14:tracePt t="41113" x="5657850" y="5276850"/>
          <p14:tracePt t="41129" x="5651500" y="5257800"/>
          <p14:tracePt t="41129" x="5651500" y="5245100"/>
          <p14:tracePt t="41146" x="5645150" y="5232400"/>
          <p14:tracePt t="41146" x="5638800" y="5200650"/>
          <p14:tracePt t="41164" x="5638800" y="5181600"/>
          <p14:tracePt t="41164" x="5632450" y="5168900"/>
          <p14:tracePt t="41179" x="5638800" y="5156200"/>
          <p14:tracePt t="41179" x="5638800" y="5130800"/>
          <p14:tracePt t="41197" x="5638800" y="5118100"/>
          <p14:tracePt t="41197" x="5645150" y="5099050"/>
          <p14:tracePt t="41213" x="5651500" y="5086350"/>
          <p14:tracePt t="41213" x="5651500" y="5073650"/>
          <p14:tracePt t="41213" x="5657850" y="5067300"/>
          <p14:tracePt t="41232" x="5664200" y="5054600"/>
          <p14:tracePt t="41245" x="5670550" y="5054600"/>
          <p14:tracePt t="41263" x="5676900" y="5048250"/>
          <p14:tracePt t="41452" x="5695950" y="5156200"/>
          <p14:tracePt t="41487" x="5695950" y="5162550"/>
          <p14:tracePt t="41495" x="5689600" y="5168900"/>
          <p14:tracePt t="41511" x="5683250" y="5175250"/>
          <p14:tracePt t="41519" x="5683250" y="5181600"/>
          <p14:tracePt t="41529" x="5670550" y="5187950"/>
          <p14:tracePt t="41529" x="5664200" y="5194300"/>
          <p14:tracePt t="41549" x="5657850" y="5194300"/>
          <p14:tracePt t="41549" x="5651500" y="5200650"/>
          <p14:tracePt t="41565" x="5638800" y="5200650"/>
          <p14:tracePt t="41565" x="5632450" y="5200650"/>
          <p14:tracePt t="41580" x="5613400" y="5200650"/>
          <p14:tracePt t="41580" x="5600700" y="5207000"/>
          <p14:tracePt t="41597" x="5588000" y="5207000"/>
          <p14:tracePt t="41597" x="5568950" y="5207000"/>
          <p14:tracePt t="41597" x="5556250" y="5200650"/>
          <p14:tracePt t="41617" x="5543550" y="5200650"/>
          <p14:tracePt t="41629" x="5530850" y="5200650"/>
          <p14:tracePt t="41629" x="5518150" y="5207000"/>
          <p14:tracePt t="41649" x="5511800" y="5219700"/>
          <p14:tracePt t="41664" x="5511800" y="5226050"/>
          <p14:tracePt t="41664" x="5505450" y="5232400"/>
          <p14:tracePt t="41681" x="5499100" y="5245100"/>
          <p14:tracePt t="41681" x="5492750" y="5251450"/>
          <p14:tracePt t="41681" x="5480050" y="5257800"/>
          <p14:tracePt t="41700" x="5473700" y="5257800"/>
          <p14:tracePt t="41713" x="5461000" y="5257800"/>
          <p14:tracePt t="41713" x="5448300" y="5245100"/>
          <p14:tracePt t="41732" x="5441950" y="52324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重回帰分析のやり方</a:t>
            </a:r>
            <a:endParaRPr kumimoji="1" lang="ja-JP" altLang="en-US" dirty="0"/>
          </a:p>
        </p:txBody>
      </p:sp>
      <p:sp>
        <p:nvSpPr>
          <p:cNvPr id="3" name="正方形/長方形 2"/>
          <p:cNvSpPr/>
          <p:nvPr/>
        </p:nvSpPr>
        <p:spPr>
          <a:xfrm>
            <a:off x="395536" y="1196752"/>
            <a:ext cx="4464496" cy="1938992"/>
          </a:xfrm>
          <a:prstGeom prst="rect">
            <a:avLst/>
          </a:prstGeom>
        </p:spPr>
        <p:txBody>
          <a:bodyPr wrap="square">
            <a:spAutoFit/>
          </a:bodyPr>
          <a:lstStyle/>
          <a:p>
            <a:r>
              <a:rPr lang="ja-JP" altLang="en-US" dirty="0"/>
              <a:t>気温と日射量がイネの収量にどのような関係があるかを調べた結果が以下の結果である．単回帰分析と重回帰分析を行ってみるとどうなるか？</a:t>
            </a:r>
          </a:p>
        </p:txBody>
      </p:sp>
      <p:pic>
        <p:nvPicPr>
          <p:cNvPr id="4" name="図 3"/>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196752"/>
            <a:ext cx="3856775" cy="5544616"/>
          </a:xfrm>
          <a:prstGeom prst="rect">
            <a:avLst/>
          </a:prstGeom>
          <a:noFill/>
          <a:ln>
            <a:noFill/>
          </a:ln>
        </p:spPr>
      </p:pic>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250370902"/>
      </p:ext>
    </p:extLst>
  </p:cSld>
  <p:clrMapOvr>
    <a:masterClrMapping/>
  </p:clrMapOvr>
  <mc:AlternateContent xmlns:mc="http://schemas.openxmlformats.org/markup-compatibility/2006" xmlns:p14="http://schemas.microsoft.com/office/powerpoint/2010/main">
    <mc:Choice Requires="p14">
      <p:transition spd="slow" p14:dur="2000" advTm="20481"/>
    </mc:Choice>
    <mc:Fallback xmlns="">
      <p:transition spd="slow" advTm="20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1761" x="3016250" y="3663950"/>
          <p14:tracePt t="1900" x="3016250" y="3670300"/>
          <p14:tracePt t="1912" x="3009900" y="3663950"/>
          <p14:tracePt t="1944" x="3009900" y="3651250"/>
          <p14:tracePt t="1952" x="3009900" y="3638550"/>
          <p14:tracePt t="1960" x="3016250" y="3625850"/>
          <p14:tracePt t="1969" x="3016250" y="3600450"/>
          <p14:tracePt t="1969" x="3016250" y="3581400"/>
          <p14:tracePt t="1969" x="3016250" y="3549650"/>
          <p14:tracePt t="1990" x="3016250" y="3524250"/>
          <p14:tracePt t="2001" x="3016250" y="3486150"/>
          <p14:tracePt t="2001" x="3016250" y="3416300"/>
          <p14:tracePt t="2021" x="3009900" y="3378200"/>
          <p14:tracePt t="2021" x="3009900" y="3340100"/>
          <p14:tracePt t="2037" x="3009900" y="3302000"/>
          <p14:tracePt t="2037" x="3009900" y="3270250"/>
          <p14:tracePt t="2037" x="3009900" y="3244850"/>
          <p14:tracePt t="2057" x="3009900" y="3219450"/>
          <p14:tracePt t="2069" x="3009900" y="3194050"/>
          <p14:tracePt t="2069" x="3016250" y="3155950"/>
          <p14:tracePt t="2088" x="3022600" y="3136900"/>
          <p14:tracePt t="2088" x="3028950" y="3124200"/>
          <p14:tracePt t="2105" x="3035300" y="3111500"/>
          <p14:tracePt t="2105" x="3048000" y="3098800"/>
          <p14:tracePt t="2121" x="3054350" y="3086100"/>
          <p14:tracePt t="2121" x="3067050" y="3073400"/>
          <p14:tracePt t="2138" x="3079750" y="3067050"/>
          <p14:tracePt t="2138" x="3105150" y="3054350"/>
          <p14:tracePt t="2155" x="3117850" y="3054350"/>
          <p14:tracePt t="2155" x="3136900" y="3048000"/>
          <p14:tracePt t="2171" x="3149600" y="3041650"/>
          <p14:tracePt t="2171" x="3168650" y="3035300"/>
          <p14:tracePt t="2187" x="3181350" y="3035300"/>
          <p14:tracePt t="2187" x="3200400" y="3028950"/>
          <p14:tracePt t="2204" x="3219450" y="3022600"/>
          <p14:tracePt t="2204" x="3257550" y="3016250"/>
          <p14:tracePt t="2220" x="3276600" y="3009900"/>
          <p14:tracePt t="2220" x="3289300" y="3003550"/>
          <p14:tracePt t="2237" x="3302000" y="2990850"/>
          <p14:tracePt t="2237" x="3321050" y="2984500"/>
          <p14:tracePt t="2254" x="3333750" y="2978150"/>
          <p14:tracePt t="2254" x="3346450" y="2971800"/>
          <p14:tracePt t="2254" x="3359150" y="2965450"/>
          <p14:tracePt t="2273" x="3371850" y="2959100"/>
          <p14:tracePt t="2273" x="3378200" y="2952750"/>
          <p14:tracePt t="2288" x="3384550" y="2952750"/>
          <p14:tracePt t="2288" x="3390900" y="2952750"/>
          <p14:tracePt t="2304" x="3397250" y="2959100"/>
          <p14:tracePt t="2304" x="3390900" y="2965450"/>
          <p14:tracePt t="2321" x="3390900" y="2971800"/>
          <p14:tracePt t="2321" x="3378200" y="2984500"/>
          <p14:tracePt t="2321" x="3365500" y="2997200"/>
          <p14:tracePt t="2341" x="3340100" y="3009900"/>
          <p14:tracePt t="2352" x="3308350" y="3022600"/>
          <p14:tracePt t="2352" x="3270250" y="3035300"/>
          <p14:tracePt t="2373" x="3162300" y="3054350"/>
          <p14:tracePt t="2373" x="3092450" y="3067050"/>
          <p14:tracePt t="2389" x="3022600" y="3073400"/>
          <p14:tracePt t="2389" x="2940050" y="3086100"/>
          <p14:tracePt t="2405" x="2857500" y="3098800"/>
          <p14:tracePt t="2405" x="2768600" y="3117850"/>
          <p14:tracePt t="2421" x="2679700" y="3130550"/>
          <p14:tracePt t="2421" x="2590800" y="3143250"/>
          <p14:tracePt t="2421" x="2495550" y="3162300"/>
          <p14:tracePt t="2441" x="2406650" y="3168650"/>
          <p14:tracePt t="2441" x="2311400" y="3175000"/>
          <p14:tracePt t="2455" x="2216150" y="3168650"/>
          <p14:tracePt t="2455" x="2120900" y="3162300"/>
          <p14:tracePt t="2471" x="2019300" y="3136900"/>
          <p14:tracePt t="2471" x="1924050" y="3111500"/>
          <p14:tracePt t="2488" x="1828800" y="3073400"/>
          <p14:tracePt t="2488" x="1733550" y="3028950"/>
          <p14:tracePt t="2504" x="1644650" y="2978150"/>
          <p14:tracePt t="2504" x="1479550" y="2863850"/>
          <p14:tracePt t="2521" x="1403350" y="2794000"/>
          <p14:tracePt t="2521" x="1346200" y="2724150"/>
          <p14:tracePt t="2538" x="1289050" y="2654300"/>
          <p14:tracePt t="2538" x="1244600" y="2578100"/>
          <p14:tracePt t="2555" x="1206500" y="2495550"/>
          <p14:tracePt t="2555" x="1162050" y="2343150"/>
          <p14:tracePt t="2572" x="1149350" y="2266950"/>
          <p14:tracePt t="2572" x="1149350" y="2197100"/>
          <p14:tracePt t="2589" x="1155700" y="2127250"/>
          <p14:tracePt t="2589" x="1168400" y="2063750"/>
          <p14:tracePt t="2605" x="1187450" y="2000250"/>
          <p14:tracePt t="2605" x="1219200" y="1936750"/>
          <p14:tracePt t="2622" x="1250950" y="1873250"/>
          <p14:tracePt t="2622" x="1295400" y="1816100"/>
          <p14:tracePt t="2622" x="1346200" y="1758950"/>
          <p14:tracePt t="2642" x="1403350" y="1695450"/>
          <p14:tracePt t="2642" x="1466850" y="1638300"/>
          <p14:tracePt t="2656" x="1543050" y="1581150"/>
          <p14:tracePt t="2656" x="1619250" y="1524000"/>
          <p14:tracePt t="2672" x="1708150" y="1473200"/>
          <p14:tracePt t="2672" x="1797050" y="1428750"/>
          <p14:tracePt t="2689" x="1898650" y="1384300"/>
          <p14:tracePt t="2689" x="1993900" y="1339850"/>
          <p14:tracePt t="2689" x="2101850" y="1295400"/>
          <p14:tracePt t="2708" x="2203450" y="1263650"/>
          <p14:tracePt t="2720" x="2311400" y="1225550"/>
          <p14:tracePt t="2720" x="2527300" y="1168400"/>
          <p14:tracePt t="2741" x="2628900" y="1143000"/>
          <p14:tracePt t="2741" x="2736850" y="1117600"/>
          <p14:tracePt t="2756" x="2838450" y="1104900"/>
          <p14:tracePt t="2756" x="2940050" y="1098550"/>
          <p14:tracePt t="2773" x="3041650" y="1098550"/>
          <p14:tracePt t="2773" x="3136900" y="1104900"/>
          <p14:tracePt t="2789" x="3225800" y="1123950"/>
          <p14:tracePt t="2789" x="3314700" y="1143000"/>
          <p14:tracePt t="2789" x="3397250" y="1174750"/>
          <p14:tracePt t="2808" x="3479800" y="1206500"/>
          <p14:tracePt t="2808" x="3556000" y="1244600"/>
          <p14:tracePt t="2823" x="3625850" y="1282700"/>
          <p14:tracePt t="2823" x="3695700" y="1327150"/>
          <p14:tracePt t="2841" x="3759200" y="1365250"/>
          <p14:tracePt t="2841" x="3822700" y="1409700"/>
          <p14:tracePt t="2856" x="3879850" y="1447800"/>
          <p14:tracePt t="2856" x="3975100" y="1530350"/>
          <p14:tracePt t="2873" x="4019550" y="1574800"/>
          <p14:tracePt t="2873" x="4057650" y="1625600"/>
          <p14:tracePt t="2889" x="4089400" y="1676400"/>
          <p14:tracePt t="2889" x="4121150" y="1727200"/>
          <p14:tracePt t="2906" x="4146550" y="1784350"/>
          <p14:tracePt t="2906" x="4165600" y="1841500"/>
          <p14:tracePt t="2923" x="4184650" y="1892300"/>
          <p14:tracePt t="2923" x="4210050" y="2000250"/>
          <p14:tracePt t="2940" x="4216400" y="2051050"/>
          <p14:tracePt t="2940" x="4216400" y="2108200"/>
          <p14:tracePt t="2956" x="4216400" y="2159000"/>
          <p14:tracePt t="2956" x="4210050" y="2209800"/>
          <p14:tracePt t="2973" x="4197350" y="2266950"/>
          <p14:tracePt t="2973" x="4178300" y="2324100"/>
          <p14:tracePt t="2973" x="4152900" y="2381250"/>
          <p14:tracePt t="2992" x="4127500" y="2432050"/>
          <p14:tracePt t="3005" x="4095750" y="2489200"/>
          <p14:tracePt t="3005" x="4025900" y="2597150"/>
          <p14:tracePt t="3024" x="3981450" y="2647950"/>
          <p14:tracePt t="3024" x="3943350" y="2692400"/>
          <p14:tracePt t="3041" x="3898900" y="2736850"/>
          <p14:tracePt t="3041" x="3848100" y="2774950"/>
          <p14:tracePt t="3057" x="3803650" y="2813050"/>
          <p14:tracePt t="3057" x="3752850" y="2844800"/>
          <p14:tracePt t="3057" x="3702050" y="2876550"/>
          <p14:tracePt t="3076" x="3644900" y="2908300"/>
          <p14:tracePt t="3088" x="3594100" y="2933700"/>
          <p14:tracePt t="3088" x="3479800" y="2984500"/>
          <p14:tracePt t="3109" x="3422650" y="3009900"/>
          <p14:tracePt t="3109" x="3365500" y="3028950"/>
          <p14:tracePt t="3123" x="3308350" y="3048000"/>
          <p14:tracePt t="3123" x="3244850" y="3067050"/>
          <p14:tracePt t="3140" x="3187700" y="3086100"/>
          <p14:tracePt t="3140" x="3130550" y="3098800"/>
          <p14:tracePt t="3158" x="3067050" y="3117850"/>
          <p14:tracePt t="3158" x="2946400" y="3149600"/>
          <p14:tracePt t="3174" x="2882900" y="3162300"/>
          <p14:tracePt t="3174" x="2825750" y="3181350"/>
          <p14:tracePt t="3191" x="2762250" y="3194050"/>
          <p14:tracePt t="3191" x="2705100" y="3206750"/>
          <p14:tracePt t="3207" x="2654300" y="3219450"/>
          <p14:tracePt t="3207" x="2597150" y="3232150"/>
          <p14:tracePt t="3224" x="2546350" y="3244850"/>
          <p14:tracePt t="3224" x="2451100" y="3270250"/>
          <p14:tracePt t="3242" x="2406650" y="3276600"/>
          <p14:tracePt t="3242" x="2362200" y="3289300"/>
          <p14:tracePt t="3257" x="2324100" y="3295650"/>
          <p14:tracePt t="3257" x="2286000" y="3308350"/>
          <p14:tracePt t="3274" x="2247900" y="3314700"/>
          <p14:tracePt t="3274" x="2216150" y="3321050"/>
          <p14:tracePt t="3274" x="2184400" y="3327400"/>
          <p14:tracePt t="3294" x="2159000" y="3333750"/>
          <p14:tracePt t="3294" x="2133600" y="3333750"/>
          <p14:tracePt t="3308" x="2108200" y="3340100"/>
          <p14:tracePt t="3308" x="2089150" y="3346450"/>
          <p14:tracePt t="3324" x="2063750" y="3352800"/>
          <p14:tracePt t="3324" x="2051050" y="3359150"/>
          <p14:tracePt t="3342" x="2032000" y="3365500"/>
          <p14:tracePt t="3342" x="2019300" y="3371850"/>
          <p14:tracePt t="3342" x="2006600" y="3371850"/>
          <p14:tracePt t="3360" x="1993900" y="3378200"/>
          <p14:tracePt t="3373" x="1987550" y="3384550"/>
          <p14:tracePt t="3373" x="1974850" y="3390900"/>
          <p14:tracePt t="3393" x="1968500" y="3397250"/>
          <p14:tracePt t="3408" x="1962150" y="3397250"/>
          <p14:tracePt t="3423" x="1962150" y="3390900"/>
          <p14:tracePt t="3480" x="1968500" y="3384550"/>
          <p14:tracePt t="3520" x="1974850" y="3384550"/>
          <p14:tracePt t="3531" x="1981200" y="3378200"/>
          <p14:tracePt t="3547" x="1987550" y="3378200"/>
          <p14:tracePt t="3572" x="1987550" y="3371850"/>
          <p14:tracePt t="3592" x="1993900" y="3365500"/>
          <p14:tracePt t="3616" x="1987550" y="3365500"/>
          <p14:tracePt t="3684" x="1981200" y="3365500"/>
          <p14:tracePt t="3699" x="1974850" y="3371850"/>
          <p14:tracePt t="3711" x="1968500" y="3371850"/>
          <p14:tracePt t="3727" x="1962150" y="3371850"/>
          <p14:tracePt t="3744" x="1955800" y="3365500"/>
          <p14:tracePt t="3811" x="1962150" y="3365500"/>
          <p14:tracePt t="3841" x="1968500" y="3359150"/>
          <p14:tracePt t="3864" x="1974850" y="3352800"/>
          <p14:tracePt t="3892" x="1974850" y="3346450"/>
          <p14:tracePt t="3923" x="1981200" y="3340100"/>
          <p14:tracePt t="3968" x="1987550" y="3333750"/>
          <p14:tracePt t="3984" x="1981200" y="3327400"/>
          <p14:tracePt t="4068" x="1974850" y="3327400"/>
          <p14:tracePt t="4260" x="1974850" y="3333750"/>
          <p14:tracePt t="4300" x="1974850" y="3327400"/>
          <p14:tracePt t="4360" x="1968500" y="3333750"/>
          <p14:tracePt t="4440" x="1962150" y="3333750"/>
          <p14:tracePt t="4488" x="1962150" y="3340100"/>
          <p14:tracePt t="4507" x="1955800" y="3340100"/>
          <p14:tracePt t="4532" x="1949450" y="3340100"/>
          <p14:tracePt t="4552" x="1943100" y="3346450"/>
          <p14:tracePt t="4608" x="1943100" y="3340100"/>
          <p14:tracePt t="4779" x="1936750" y="3346450"/>
          <p14:tracePt t="4900" x="1936750" y="3340100"/>
          <p14:tracePt t="4920" x="1936750" y="3327400"/>
          <p14:tracePt t="4936" x="1936750" y="3321050"/>
          <p14:tracePt t="4944" x="1930400" y="3314700"/>
          <p14:tracePt t="4952" x="1930400" y="3302000"/>
          <p14:tracePt t="4961" x="1924050" y="3282950"/>
          <p14:tracePt t="4961" x="1917700" y="3244850"/>
          <p14:tracePt t="4981" x="1911350" y="3213100"/>
          <p14:tracePt t="4981" x="1905000" y="3181350"/>
          <p14:tracePt t="4997" x="1892300" y="3136900"/>
          <p14:tracePt t="4997" x="1885950" y="3086100"/>
          <p14:tracePt t="5013" x="1866900" y="3028950"/>
          <p14:tracePt t="5013" x="1854200" y="2971800"/>
          <p14:tracePt t="5013" x="1835150" y="2901950"/>
          <p14:tracePt t="5032" x="1822450" y="2832100"/>
          <p14:tracePt t="5045" x="1803400" y="2755900"/>
          <p14:tracePt t="5045" x="1778000" y="2609850"/>
          <p14:tracePt t="5064" x="1765300" y="2540000"/>
          <p14:tracePt t="5064" x="1752600" y="2470150"/>
          <p14:tracePt t="5081" x="1746250" y="2406650"/>
          <p14:tracePt t="5081" x="1739900" y="2349500"/>
          <p14:tracePt t="5097" x="1733550" y="2292350"/>
          <p14:tracePt t="5097" x="1739900" y="2241550"/>
          <p14:tracePt t="5114" x="1746250" y="2197100"/>
          <p14:tracePt t="5114" x="1752600" y="2159000"/>
          <p14:tracePt t="5114" x="1758950" y="2120900"/>
          <p14:tracePt t="5133" x="1771650" y="2095500"/>
          <p14:tracePt t="5145" x="1790700" y="2076450"/>
          <p14:tracePt t="5145" x="1822450" y="2044700"/>
          <p14:tracePt t="5164" x="1841500" y="2038350"/>
          <p14:tracePt t="5164" x="1860550" y="2032000"/>
          <p14:tracePt t="5181" x="1879600" y="2025650"/>
          <p14:tracePt t="5181" x="1905000" y="2025650"/>
          <p14:tracePt t="5197" x="1924050" y="2025650"/>
          <p14:tracePt t="5197" x="1968500" y="2019300"/>
          <p14:tracePt t="5215" x="1987550" y="2019300"/>
          <p14:tracePt t="5215" x="2006600" y="2012950"/>
          <p14:tracePt t="5231" x="2032000" y="2012950"/>
          <p14:tracePt t="5231" x="2057400" y="2006600"/>
          <p14:tracePt t="5248" x="2076450" y="2000250"/>
          <p14:tracePt t="5248" x="2095500" y="1987550"/>
          <p14:tracePt t="5264" x="2114550" y="1981200"/>
          <p14:tracePt t="5264" x="2152650" y="1962150"/>
          <p14:tracePt t="5281" x="2165350" y="1949450"/>
          <p14:tracePt t="5281" x="2178050" y="1936750"/>
          <p14:tracePt t="5298" x="2190750" y="1930400"/>
          <p14:tracePt t="5298" x="2197100" y="1917700"/>
          <p14:tracePt t="5316" x="2197100" y="1905000"/>
          <p14:tracePt t="5316" x="2203450" y="1892300"/>
          <p14:tracePt t="5316" x="2197100" y="1879600"/>
          <p14:tracePt t="5334" x="2190750" y="1866900"/>
          <p14:tracePt t="5334" x="2184400" y="1860550"/>
          <p14:tracePt t="5350" x="2171700" y="1854200"/>
          <p14:tracePt t="5350" x="2159000" y="1847850"/>
          <p14:tracePt t="5366" x="2146300" y="1847850"/>
          <p14:tracePt t="5366" x="2127250" y="1841500"/>
          <p14:tracePt t="5383" x="2114550" y="1835150"/>
          <p14:tracePt t="5383" x="2095500" y="1835150"/>
          <p14:tracePt t="5383" x="2076450" y="1835150"/>
          <p14:tracePt t="5401" x="2057400" y="1835150"/>
          <p14:tracePt t="5414" x="2044700" y="1828800"/>
          <p14:tracePt t="5414" x="2025650" y="1835150"/>
          <p14:tracePt t="5433" x="1993900" y="1835150"/>
          <p14:tracePt t="5433" x="1987550" y="1835150"/>
          <p14:tracePt t="5449" x="1974850" y="1841500"/>
          <p14:tracePt t="5449" x="1968500" y="1847850"/>
          <p14:tracePt t="5465" x="1962150" y="1847850"/>
          <p14:tracePt t="5480" x="1968500" y="1847850"/>
          <p14:tracePt t="5500" x="1974850" y="1847850"/>
          <p14:tracePt t="5500" x="1981200" y="1841500"/>
          <p14:tracePt t="5515" x="1993900" y="1835150"/>
          <p14:tracePt t="5515" x="2006600" y="1835150"/>
          <p14:tracePt t="5532" x="2019300" y="1828800"/>
          <p14:tracePt t="5532" x="2032000" y="1822450"/>
          <p14:tracePt t="5549" x="2044700" y="1816100"/>
          <p14:tracePt t="5549" x="2063750" y="1809750"/>
          <p14:tracePt t="5566" x="2082800" y="1809750"/>
          <p14:tracePt t="5566" x="2120900" y="1797050"/>
          <p14:tracePt t="5582" x="2139950" y="1790700"/>
          <p14:tracePt t="5582" x="2165350" y="1784350"/>
          <p14:tracePt t="5600" x="2190750" y="1778000"/>
          <p14:tracePt t="5600" x="2216150" y="1771650"/>
          <p14:tracePt t="5617" x="2247900" y="1765300"/>
          <p14:tracePt t="5617" x="2305050" y="1752600"/>
          <p14:tracePt t="5633" x="2336800" y="1752600"/>
          <p14:tracePt t="5633" x="2368550" y="1746250"/>
          <p14:tracePt t="5650" x="2393950" y="1739900"/>
          <p14:tracePt t="5650" x="2425700" y="1733550"/>
          <p14:tracePt t="5667" x="2451100" y="1727200"/>
          <p14:tracePt t="5667" x="2476500" y="1720850"/>
          <p14:tracePt t="5683" x="2501900" y="1714500"/>
          <p14:tracePt t="5683" x="2546350" y="1701800"/>
          <p14:tracePt t="5702" x="2559050" y="1695450"/>
          <p14:tracePt t="5702" x="2578100" y="1695450"/>
          <p14:tracePt t="5717" x="2590800" y="1689100"/>
          <p14:tracePt t="5717" x="2603500" y="1689100"/>
          <p14:tracePt t="5734" x="2609850" y="1682750"/>
          <p14:tracePt t="5734" x="2616200" y="1682750"/>
          <p14:tracePt t="5750" x="2622550" y="1682750"/>
          <p14:tracePt t="5767" x="2622550" y="1689100"/>
          <p14:tracePt t="5782" x="2622550" y="1695450"/>
          <p14:tracePt t="5799" x="2609850" y="1701800"/>
          <p14:tracePt t="5799" x="2603500" y="1708150"/>
          <p14:tracePt t="5817" x="2597150" y="1714500"/>
          <p14:tracePt t="5817" x="2590800" y="1714500"/>
          <p14:tracePt t="5834" x="2584450" y="1720850"/>
          <p14:tracePt t="5834" x="2578100" y="1727200"/>
          <p14:tracePt t="5834" x="2578100" y="1733550"/>
          <p14:tracePt t="5854" x="2571750" y="1733550"/>
          <p14:tracePt t="5866" x="2565400" y="1739900"/>
          <p14:tracePt t="5883" x="2559050" y="1746250"/>
          <p14:tracePt t="5899" x="2552700" y="1746250"/>
          <p14:tracePt t="5916" x="2546350" y="1746250"/>
          <p14:tracePt t="5933" x="2540000" y="1746250"/>
          <p14:tracePt t="5949" x="2533650" y="1746250"/>
          <p14:tracePt t="5966" x="2527300" y="1746250"/>
          <p14:tracePt t="5983" x="2520950" y="1746250"/>
          <p14:tracePt t="6000" x="2514600" y="1746250"/>
          <p14:tracePt t="6000" x="2508250" y="1746250"/>
          <p14:tracePt t="6019" x="2501900" y="1752600"/>
          <p14:tracePt t="6033" x="2489200" y="1758950"/>
          <p14:tracePt t="6049" x="2482850" y="1758950"/>
          <p14:tracePt t="6049" x="2482850" y="1765300"/>
          <p14:tracePt t="6049" x="2476500" y="1771650"/>
          <p14:tracePt t="6070" x="2470150" y="1778000"/>
          <p14:tracePt t="6086" x="2463800" y="1778000"/>
          <p14:tracePt t="6102" x="2457450" y="1784350"/>
          <p14:tracePt t="6121" x="2463800" y="1784350"/>
          <p14:tracePt t="6161" x="2470150" y="1778000"/>
          <p14:tracePt t="6173" x="2476500" y="1778000"/>
          <p14:tracePt t="6189" x="2482850" y="1771650"/>
          <p14:tracePt t="6205" x="2489200" y="1771650"/>
          <p14:tracePt t="6217" x="2489200" y="1765300"/>
          <p14:tracePt t="6217" x="2501900" y="1758950"/>
          <p14:tracePt t="6236" x="2508250" y="1758950"/>
          <p14:tracePt t="6236" x="2514600" y="1752600"/>
          <p14:tracePt t="6252" x="2520950" y="1752600"/>
          <p14:tracePt t="6252" x="2533650" y="1752600"/>
          <p14:tracePt t="6269" x="2540000" y="1746250"/>
          <p14:tracePt t="6269" x="2546350" y="1746250"/>
          <p14:tracePt t="6286" x="2559050" y="1746250"/>
          <p14:tracePt t="6286" x="2584450" y="1746250"/>
          <p14:tracePt t="6302" x="2597150" y="1746250"/>
          <p14:tracePt t="6302" x="2609850" y="1746250"/>
          <p14:tracePt t="6319" x="2628900" y="1752600"/>
          <p14:tracePt t="6319" x="2641600" y="1752600"/>
          <p14:tracePt t="6336" x="2660650" y="1752600"/>
          <p14:tracePt t="6336" x="2686050" y="1758950"/>
          <p14:tracePt t="6336" x="2705100" y="1758950"/>
          <p14:tracePt t="6355" x="2724150" y="1765300"/>
          <p14:tracePt t="6355" x="2749550" y="1771650"/>
          <p14:tracePt t="6370" x="2774950" y="1778000"/>
          <p14:tracePt t="6370" x="2800350" y="1784350"/>
          <p14:tracePt t="6386" x="2825750" y="1790700"/>
          <p14:tracePt t="6386" x="2857500" y="1797050"/>
          <p14:tracePt t="6403" x="2882900" y="1803400"/>
          <p14:tracePt t="6403" x="2921000" y="1803400"/>
          <p14:tracePt t="6403" x="2952750" y="1809750"/>
          <p14:tracePt t="6422" x="2990850" y="1816100"/>
          <p14:tracePt t="6434" x="3022600" y="1816100"/>
          <p14:tracePt t="6434" x="3105150" y="1828800"/>
          <p14:tracePt t="6454" x="3143250" y="1828800"/>
          <p14:tracePt t="6454" x="3181350" y="1835150"/>
          <p14:tracePt t="6470" x="3219450" y="1835150"/>
          <p14:tracePt t="6470" x="3257550" y="1835150"/>
          <p14:tracePt t="6486" x="3295650" y="1835150"/>
          <p14:tracePt t="6486" x="3333750" y="1835150"/>
          <p14:tracePt t="6503" x="3371850" y="1835150"/>
          <p14:tracePt t="6503" x="3403600" y="1835150"/>
          <p14:tracePt t="6503" x="3435350" y="1835150"/>
          <p14:tracePt t="6522" x="3460750" y="1828800"/>
          <p14:tracePt t="6522" x="3486150" y="1828800"/>
          <p14:tracePt t="6537" x="3505200" y="1822450"/>
          <p14:tracePt t="6537" x="3530600" y="1822450"/>
          <p14:tracePt t="6553" x="3543300" y="1816100"/>
          <p14:tracePt t="6553" x="3562350" y="1816100"/>
          <p14:tracePt t="6570" x="3575050" y="1816100"/>
          <p14:tracePt t="6570" x="3581400" y="1816100"/>
          <p14:tracePt t="6586" x="3587750" y="1816100"/>
          <p14:tracePt t="6602" x="3587750" y="1822450"/>
          <p14:tracePt t="6618" x="3581400" y="1835150"/>
          <p14:tracePt t="6618" x="3575050" y="1835150"/>
          <p14:tracePt t="6637" x="3575050" y="1841500"/>
          <p14:tracePt t="6637" x="3568700" y="1841500"/>
          <p14:tracePt t="6654" x="3562350" y="1847850"/>
          <p14:tracePt t="6669" x="3556000" y="1847850"/>
          <p14:tracePt t="6685" x="3556000" y="1854200"/>
          <p14:tracePt t="6721" x="3562350" y="1854200"/>
          <p14:tracePt t="6737" x="3568700" y="1854200"/>
          <p14:tracePt t="6745" x="3581400" y="1847850"/>
          <p14:tracePt t="6761" x="3587750" y="1847850"/>
          <p14:tracePt t="6774" x="3594100" y="1841500"/>
          <p14:tracePt t="6790" x="3594100" y="1835150"/>
          <p14:tracePt t="6821" x="3587750" y="1835150"/>
          <p14:tracePt t="6849" x="3581400" y="1835150"/>
          <p14:tracePt t="6889" x="3575050" y="1841500"/>
          <p14:tracePt t="6917" x="3568700" y="1841500"/>
          <p14:tracePt t="6941" x="3562350" y="1841500"/>
          <p14:tracePt t="6961" x="3556000" y="1841500"/>
          <p14:tracePt t="7013" x="3549650" y="1847850"/>
          <p14:tracePt t="7053" x="3549650" y="1841500"/>
          <p14:tracePt t="7134" x="3549650" y="1835150"/>
          <p14:tracePt t="7241" x="3549650" y="1828800"/>
          <p14:tracePt t="7362" x="3549650" y="1822450"/>
          <p14:tracePt t="7389" x="3543300" y="1822450"/>
          <p14:tracePt t="7430" x="3536950" y="1828800"/>
          <p14:tracePt t="7465" x="3536950" y="1835150"/>
          <p14:tracePt t="7489" x="3530600" y="1835150"/>
          <p14:tracePt t="7525" x="3524250" y="1835150"/>
          <p14:tracePt t="7569" x="3517900" y="1835150"/>
          <p14:tracePt t="7613" x="3517900" y="1841500"/>
          <p14:tracePt t="7637" x="3511550" y="1841500"/>
          <p14:tracePt t="7653" x="3505200" y="1841500"/>
          <p14:tracePt t="7669" x="3505200" y="1847850"/>
          <p14:tracePt t="7682" x="3498850" y="1854200"/>
          <p14:tracePt t="7697" x="3492500" y="1860550"/>
          <p14:tracePt t="7706" x="3492500" y="1866900"/>
          <p14:tracePt t="7706" x="3492500" y="1873250"/>
          <p14:tracePt t="7724" x="3492500" y="1885950"/>
          <p14:tracePt t="7724" x="3492500" y="1892300"/>
          <p14:tracePt t="7724" x="3492500" y="1905000"/>
          <p14:tracePt t="7743" x="3492500" y="1911350"/>
          <p14:tracePt t="7743" x="3498850" y="1924050"/>
          <p14:tracePt t="7758" x="3498850" y="1936750"/>
          <p14:tracePt t="7758" x="3498850" y="1943100"/>
          <p14:tracePt t="7775" x="3505200" y="1955800"/>
          <p14:tracePt t="7775" x="3505200" y="1968500"/>
          <p14:tracePt t="7791" x="3505200" y="1981200"/>
          <p14:tracePt t="7791" x="3505200" y="1987550"/>
          <p14:tracePt t="7807" x="3511550" y="2000250"/>
          <p14:tracePt t="7807" x="3511550" y="2006600"/>
          <p14:tracePt t="7807" x="3511550" y="2019300"/>
          <p14:tracePt t="7827" x="3505200" y="2025650"/>
          <p14:tracePt t="7827" x="3505200" y="2032000"/>
          <p14:tracePt t="7827" x="3505200" y="2038350"/>
          <p14:tracePt t="7846" x="3505200" y="2044700"/>
          <p14:tracePt t="7862" x="3498850" y="2051050"/>
          <p14:tracePt t="7873" x="3498850" y="2057400"/>
          <p14:tracePt t="7873" x="3498850" y="2063750"/>
          <p14:tracePt t="7891" x="3498850" y="2070100"/>
          <p14:tracePt t="7891" x="3498850" y="2082800"/>
          <p14:tracePt t="7908" x="3498850" y="2089150"/>
          <p14:tracePt t="7908" x="3498850" y="2101850"/>
          <p14:tracePt t="7925" x="3498850" y="2114550"/>
          <p14:tracePt t="7925" x="3498850" y="2120900"/>
          <p14:tracePt t="7941" x="3505200" y="2133600"/>
          <p14:tracePt t="7941" x="3505200" y="2146300"/>
          <p14:tracePt t="7958" x="3505200" y="2152650"/>
          <p14:tracePt t="7958" x="3511550" y="2171700"/>
          <p14:tracePt t="7975" x="3511550" y="2184400"/>
          <p14:tracePt t="7975" x="3517900" y="2190750"/>
          <p14:tracePt t="7991" x="3517900" y="2197100"/>
          <p14:tracePt t="8007" x="3517900" y="2209800"/>
          <p14:tracePt t="8023" x="3517900" y="2216150"/>
          <p14:tracePt t="8082" x="3511550" y="2216150"/>
          <p14:tracePt t="8102" x="3505200" y="2216150"/>
          <p14:tracePt t="8133" x="3505200" y="2209800"/>
          <p14:tracePt t="8178" x="3511550" y="2203450"/>
          <p14:tracePt t="8206" x="3517900" y="2203450"/>
          <p14:tracePt t="8238" x="3524250" y="2203450"/>
          <p14:tracePt t="8254" x="3530600" y="2209800"/>
          <p14:tracePt t="8269" x="3536950" y="2209800"/>
          <p14:tracePt t="8274" x="3543300" y="2216150"/>
          <p14:tracePt t="8274" x="3556000" y="2222500"/>
          <p14:tracePt t="8292" x="3568700" y="2228850"/>
          <p14:tracePt t="8292" x="3587750" y="2241550"/>
          <p14:tracePt t="8309" x="3606800" y="2260600"/>
          <p14:tracePt t="8309" x="3625850" y="2279650"/>
          <p14:tracePt t="8326" x="3657600" y="2311400"/>
          <p14:tracePt t="8326" x="3721100" y="2381250"/>
          <p14:tracePt t="8344" x="3759200" y="2425700"/>
          <p14:tracePt t="8344" x="3810000" y="2470150"/>
          <p14:tracePt t="8359" x="3860800" y="2514600"/>
          <p14:tracePt t="8359" x="3917950" y="2565400"/>
          <p14:tracePt t="8376" x="3975100" y="2622550"/>
          <p14:tracePt t="8376" x="4114800" y="2724150"/>
          <p14:tracePt t="8396" x="4184650" y="2781300"/>
          <p14:tracePt t="8396" x="4260850" y="2838450"/>
          <p14:tracePt t="8411" x="4337050" y="2895600"/>
          <p14:tracePt t="8411" x="4413250" y="2952750"/>
          <p14:tracePt t="8427" x="4495800" y="3016250"/>
          <p14:tracePt t="8427" x="4572000" y="3079750"/>
          <p14:tracePt t="8427" x="4654550" y="3143250"/>
          <p14:tracePt t="8446" x="4743450" y="3213100"/>
          <p14:tracePt t="8458" x="4826000" y="3276600"/>
          <p14:tracePt t="8458" x="4914900" y="3340100"/>
          <p14:tracePt t="8458" x="5003800" y="3403600"/>
          <p14:tracePt t="8479" x="5092700" y="3473450"/>
          <p14:tracePt t="8491" x="5175250" y="3530600"/>
          <p14:tracePt t="8491" x="5334000" y="3657600"/>
          <p14:tracePt t="8510" x="5410200" y="3721100"/>
          <p14:tracePt t="8510" x="5492750" y="3778250"/>
          <p14:tracePt t="8527" x="5562600" y="3835400"/>
          <p14:tracePt t="8527" x="5638800" y="3905250"/>
          <p14:tracePt t="8527" x="5708650" y="3962400"/>
          <p14:tracePt t="8547" x="5784850" y="4025900"/>
          <p14:tracePt t="8558" x="5854700" y="4083050"/>
          <p14:tracePt t="8558" x="5988050" y="4197350"/>
          <p14:tracePt t="8577" x="6051550" y="4248150"/>
          <p14:tracePt t="8577" x="6115050" y="4298950"/>
          <p14:tracePt t="8594" x="6165850" y="4343400"/>
          <p14:tracePt t="8594" x="6223000" y="4381500"/>
          <p14:tracePt t="8611" x="6267450" y="4419600"/>
          <p14:tracePt t="8611" x="6362700" y="4489450"/>
          <p14:tracePt t="8628" x="6400800" y="4514850"/>
          <p14:tracePt t="8628" x="6432550" y="4546600"/>
          <p14:tracePt t="8644" x="6464300" y="4572000"/>
          <p14:tracePt t="8644" x="6496050" y="4591050"/>
          <p14:tracePt t="8660" x="6521450" y="4610100"/>
          <p14:tracePt t="8660" x="6540500" y="4629150"/>
          <p14:tracePt t="8677" x="6559550" y="4641850"/>
          <p14:tracePt t="8677" x="6584950" y="4667250"/>
          <p14:tracePt t="8695" x="6591300" y="4673600"/>
          <p14:tracePt t="8695" x="6597650" y="4679950"/>
          <p14:tracePt t="8711" x="6604000" y="4686300"/>
          <p14:tracePt t="8711" x="6604000" y="4692650"/>
          <p14:tracePt t="8727" x="6604000" y="4699000"/>
          <p14:tracePt t="8742" x="6597650" y="4705350"/>
          <p14:tracePt t="8759" x="6591300" y="4711700"/>
          <p14:tracePt t="8759" x="6584950" y="4711700"/>
          <p14:tracePt t="8778" x="6578600" y="4718050"/>
          <p14:tracePt t="8795" x="6578600" y="4724400"/>
          <p14:tracePt t="8814" x="6584950" y="4724400"/>
          <p14:tracePt t="8838" x="6591300" y="4724400"/>
          <p14:tracePt t="8854" x="6597650" y="4724400"/>
          <p14:tracePt t="8870" x="6610350" y="4724400"/>
          <p14:tracePt t="8882" x="6616700" y="4718050"/>
          <p14:tracePt t="8898" x="6623050" y="4718050"/>
          <p14:tracePt t="8914" x="6629400" y="4718050"/>
          <p14:tracePt t="8930" x="6635750" y="4718050"/>
          <p14:tracePt t="8944" x="6642100" y="4724400"/>
          <p14:tracePt t="8944" x="6648450" y="4724400"/>
          <p14:tracePt t="8961" x="6654800" y="4730750"/>
          <p14:tracePt t="8976" x="6661150" y="4737100"/>
          <p14:tracePt t="8994" x="6667500" y="4743450"/>
          <p14:tracePt t="9010" x="6673850" y="4743450"/>
          <p14:tracePt t="9027" x="6680200" y="4749800"/>
          <p14:tracePt t="9046" x="6692900" y="4756150"/>
          <p14:tracePt t="9062" x="6705600" y="4762500"/>
          <p14:tracePt t="9086" x="6705600" y="4768850"/>
          <p14:tracePt t="9094" x="6711950" y="4775200"/>
          <p14:tracePt t="9094" x="6718300" y="4781550"/>
          <p14:tracePt t="9094" x="6724650" y="4787900"/>
          <p14:tracePt t="9113" x="6731000" y="4794250"/>
          <p14:tracePt t="9137" x="6737350" y="4806950"/>
          <p14:tracePt t="9161" x="6737350" y="4813300"/>
          <p14:tracePt t="9181" x="6731000" y="4813300"/>
          <p14:tracePt t="9197" x="6724650" y="4819650"/>
          <p14:tracePt t="9205" x="6718300" y="4819650"/>
          <p14:tracePt t="9214" x="6705600" y="4826000"/>
          <p14:tracePt t="9226" x="6699250" y="4826000"/>
          <p14:tracePt t="9226" x="6673850" y="4832350"/>
          <p14:tracePt t="9245" x="6661150" y="4838700"/>
          <p14:tracePt t="9245" x="6642100" y="4838700"/>
          <p14:tracePt t="9262" x="6623050" y="4838700"/>
          <p14:tracePt t="9262" x="6597650" y="4838700"/>
          <p14:tracePt t="9278" x="6572250" y="4838700"/>
          <p14:tracePt t="9278" x="6515100" y="4832350"/>
          <p14:tracePt t="9295" x="6489700" y="4826000"/>
          <p14:tracePt t="9295" x="6457950" y="4813300"/>
          <p14:tracePt t="9312" x="6419850" y="4800600"/>
          <p14:tracePt t="9312" x="6388100" y="4781550"/>
          <p14:tracePt t="9328" x="6356350" y="4756150"/>
          <p14:tracePt t="9328" x="6280150" y="4692650"/>
          <p14:tracePt t="9346" x="6242050" y="4654550"/>
          <p14:tracePt t="9346" x="6203950" y="4603750"/>
          <p14:tracePt t="9363" x="6165850" y="4546600"/>
          <p14:tracePt t="9363" x="6127750" y="4483100"/>
          <p14:tracePt t="9378" x="6089650" y="4413250"/>
          <p14:tracePt t="9378" x="6051550" y="4337050"/>
          <p14:tracePt t="9395" x="6019800" y="4254500"/>
          <p14:tracePt t="9395" x="5988050" y="4171950"/>
          <p14:tracePt t="9395" x="5969000" y="4083050"/>
          <p14:tracePt t="9415" x="5943600" y="3994150"/>
          <p14:tracePt t="9415" x="5924550" y="3898900"/>
          <p14:tracePt t="9430" x="5911850" y="3810000"/>
          <p14:tracePt t="9430" x="5899150" y="3721100"/>
          <p14:tracePt t="9446" x="5886450" y="3632200"/>
          <p14:tracePt t="9446" x="5880100" y="3543300"/>
          <p14:tracePt t="9462" x="5873750" y="3454400"/>
          <p14:tracePt t="9462" x="5873750" y="3371850"/>
          <p14:tracePt t="9462" x="5873750" y="3289300"/>
          <p14:tracePt t="9482" x="5880100" y="3200400"/>
          <p14:tracePt t="9494" x="5886450" y="3124200"/>
          <p14:tracePt t="9494" x="5924550" y="2965450"/>
          <p14:tracePt t="9513" x="5949950" y="2889250"/>
          <p14:tracePt t="9513" x="5981700" y="2819400"/>
          <p14:tracePt t="9529" x="6013450" y="2749550"/>
          <p14:tracePt t="9529" x="6051550" y="2679700"/>
          <p14:tracePt t="9547" x="6096000" y="2622550"/>
          <p14:tracePt t="9547" x="6146800" y="2559050"/>
          <p14:tracePt t="9547" x="6197600" y="2501900"/>
          <p14:tracePt t="9565" x="6248400" y="2451100"/>
          <p14:tracePt t="9578" x="6311900" y="2400300"/>
          <p14:tracePt t="9578" x="6432550" y="2311400"/>
          <p14:tracePt t="9596" x="6502400" y="2279650"/>
          <p14:tracePt t="9596" x="6572250" y="2247900"/>
          <p14:tracePt t="9613" x="6642100" y="2216150"/>
          <p14:tracePt t="9613" x="6718300" y="2190750"/>
          <p14:tracePt t="9629" x="6788150" y="2171700"/>
          <p14:tracePt t="9629" x="6934200" y="2139950"/>
          <p14:tracePt t="9646" x="7010400" y="2139950"/>
          <p14:tracePt t="9646" x="7073900" y="2133600"/>
          <p14:tracePt t="9663" x="7137400" y="2139950"/>
          <p14:tracePt t="9663" x="7207250" y="2146300"/>
          <p14:tracePt t="9680" x="7270750" y="2159000"/>
          <p14:tracePt t="9680" x="7334250" y="2178050"/>
          <p14:tracePt t="9696" x="7397750" y="2197100"/>
          <p14:tracePt t="9696" x="7518400" y="2254250"/>
          <p14:tracePt t="9714" x="7575550" y="2279650"/>
          <p14:tracePt t="9714" x="7632700" y="2311400"/>
          <p14:tracePt t="9730" x="7689850" y="2349500"/>
          <p14:tracePt t="9730" x="7747000" y="2381250"/>
          <p14:tracePt t="9746" x="7778750" y="2419350"/>
          <p14:tracePt t="9773" x="7848600" y="2501900"/>
          <p14:tracePt t="9782" x="7912100" y="2565400"/>
          <p14:tracePt t="9782" x="7975600" y="2635250"/>
          <p14:tracePt t="9797" x="8026400" y="2705100"/>
          <p14:tracePt t="9797" x="8083550" y="2781300"/>
          <p14:tracePt t="9815" x="8128000" y="2851150"/>
          <p14:tracePt t="9815" x="8172450" y="2933700"/>
          <p14:tracePt t="9831" x="8229600" y="3009900"/>
          <p14:tracePt t="9831" x="8242300" y="3048000"/>
          <p14:tracePt t="9831" x="8255000" y="3105150"/>
          <p14:tracePt t="9850" x="8267700" y="3168650"/>
          <p14:tracePt t="9862" x="8280400" y="3225800"/>
          <p14:tracePt t="9862" x="8299450" y="3352800"/>
          <p14:tracePt t="9882" x="8299450" y="3422650"/>
          <p14:tracePt t="9882" x="8299450" y="3486150"/>
          <p14:tracePt t="9897" x="8299450" y="3562350"/>
          <p14:tracePt t="9897" x="8293100" y="3632200"/>
          <p14:tracePt t="9914" x="8286750" y="3708400"/>
          <p14:tracePt t="9914" x="8274050" y="3784600"/>
          <p14:tracePt t="9931" x="8261350" y="3854450"/>
          <p14:tracePt t="9931" x="8229600" y="4000500"/>
          <p14:tracePt t="9947" x="8216900" y="4064000"/>
          <p14:tracePt t="9947" x="8197850" y="4127500"/>
          <p14:tracePt t="9964" x="8178800" y="4184650"/>
          <p14:tracePt t="9964" x="8153400" y="4241800"/>
          <p14:tracePt t="9981" x="8134350" y="4292600"/>
          <p14:tracePt t="9981" x="8115300" y="4349750"/>
          <p14:tracePt t="9998" x="8089900" y="4394200"/>
          <p14:tracePt t="9998" x="8039100" y="4483100"/>
          <p14:tracePt t="10014" x="8013700" y="4527550"/>
          <p14:tracePt t="10014" x="7981950" y="4572000"/>
          <p14:tracePt t="10031" x="7950200" y="4603750"/>
          <p14:tracePt t="10031" x="7918450" y="4641850"/>
          <p14:tracePt t="10048" x="7886700" y="4673600"/>
          <p14:tracePt t="10048" x="7848600" y="4705350"/>
          <p14:tracePt t="10048" x="7816850" y="4730750"/>
          <p14:tracePt t="10066" x="7778750" y="4756150"/>
          <p14:tracePt t="10066" x="7747000" y="4781550"/>
          <p14:tracePt t="10081" x="7708900" y="4800600"/>
          <p14:tracePt t="10081" x="7677150" y="4826000"/>
          <p14:tracePt t="10098" x="7632700" y="4845050"/>
          <p14:tracePt t="10098" x="7594600" y="4864100"/>
          <p14:tracePt t="10115" x="7556500" y="4883150"/>
          <p14:tracePt t="10115" x="7512050" y="4902200"/>
          <p14:tracePt t="10115" x="7467600" y="4921250"/>
          <p14:tracePt t="10134" x="7423150" y="4933950"/>
          <p14:tracePt t="10146" x="7378700" y="4953000"/>
          <p14:tracePt t="10146" x="7334250" y="4965700"/>
          <p14:tracePt t="10166" x="7239000" y="5003800"/>
          <p14:tracePt t="10166" x="7194550" y="5016500"/>
          <p14:tracePt t="10182" x="7150100" y="5035550"/>
          <p14:tracePt t="10182" x="7105650" y="5054600"/>
          <p14:tracePt t="10198" x="7061200" y="5067300"/>
          <p14:tracePt t="10198" x="7016750" y="5086350"/>
          <p14:tracePt t="10215" x="6972300" y="5099050"/>
          <p14:tracePt t="10215" x="6927850" y="5111750"/>
          <p14:tracePt t="10215" x="6889750" y="5124450"/>
          <p14:tracePt t="10234" x="6845300" y="5137150"/>
          <p14:tracePt t="10234" x="6800850" y="5143500"/>
          <p14:tracePt t="10249" x="6762750" y="5149850"/>
          <p14:tracePt t="10249" x="6731000" y="5162550"/>
          <p14:tracePt t="10265" x="6692900" y="5168900"/>
          <p14:tracePt t="10265" x="6661150" y="5175250"/>
          <p14:tracePt t="10282" x="6629400" y="5175250"/>
          <p14:tracePt t="10282" x="6610350" y="5181600"/>
          <p14:tracePt t="10299" x="6584950" y="5181600"/>
          <p14:tracePt t="10299" x="6553200" y="5187950"/>
          <p14:tracePt t="10315" x="6540500" y="5187950"/>
          <p14:tracePt t="10315" x="6527800" y="5187950"/>
          <p14:tracePt t="10332" x="6515100" y="5194300"/>
          <p14:tracePt t="10332" x="6508750" y="5194300"/>
          <p14:tracePt t="10349" x="6502400" y="5194300"/>
          <p14:tracePt t="10349" x="6489700" y="5194300"/>
          <p14:tracePt t="10366" x="6483350" y="5194300"/>
          <p14:tracePt t="10381" x="6489700" y="5200650"/>
          <p14:tracePt t="10433" x="6489700" y="5207000"/>
          <p14:tracePt t="10457" x="6496050" y="5207000"/>
          <p14:tracePt t="10473" x="6502400" y="5207000"/>
          <p14:tracePt t="10485" x="6508750" y="5194300"/>
          <p14:tracePt t="10501" x="6515100" y="5194300"/>
          <p14:tracePt t="10509" x="6515100" y="5187950"/>
          <p14:tracePt t="10518" x="6521450" y="5181600"/>
          <p14:tracePt t="10531" x="6527800" y="5175250"/>
          <p14:tracePt t="10531" x="6527800" y="5168900"/>
          <p14:tracePt t="10550" x="6534150" y="5156200"/>
          <p14:tracePt t="10565" x="6546850" y="5149850"/>
          <p14:tracePt t="10581" x="6553200" y="5143500"/>
          <p14:tracePt t="10602" x="6559550" y="5143500"/>
          <p14:tracePt t="10614" x="6565900" y="5143500"/>
          <p14:tracePt t="10631" x="6572250" y="5143500"/>
          <p14:tracePt t="10648" x="6578600" y="5137150"/>
          <p14:tracePt t="10665" x="6584950" y="5137150"/>
          <p14:tracePt t="10682" x="6591300" y="5137150"/>
          <p14:tracePt t="10698" x="6604000" y="5137150"/>
          <p14:tracePt t="10715" x="6610350" y="5137150"/>
          <p14:tracePt t="10715" x="6616700" y="5137150"/>
          <p14:tracePt t="10734" x="6623050" y="5130800"/>
          <p14:tracePt t="10749" x="6629400" y="5124450"/>
          <p14:tracePt t="10765" x="6629400" y="5118100"/>
          <p14:tracePt t="10782" x="6635750" y="5118100"/>
          <p14:tracePt t="10799" x="6642100" y="5111750"/>
          <p14:tracePt t="10799" x="6648450" y="5111750"/>
          <p14:tracePt t="10818" x="6661150" y="5111750"/>
          <p14:tracePt t="10834" x="6667500" y="5111750"/>
          <p14:tracePt t="10849" x="6673850" y="5111750"/>
          <p14:tracePt t="10865" x="6680200" y="5111750"/>
          <p14:tracePt t="10882" x="6686550" y="5111750"/>
          <p14:tracePt t="10899" x="6692900" y="5105400"/>
          <p14:tracePt t="10916" x="6699250" y="5105400"/>
          <p14:tracePt t="10932" x="6705600" y="5105400"/>
          <p14:tracePt t="10949" x="6711950" y="5105400"/>
          <p14:tracePt t="10949" x="6718300" y="5105400"/>
          <p14:tracePt t="10968" x="6724650" y="5111750"/>
          <p14:tracePt t="10989" x="6724650" y="5118100"/>
          <p14:tracePt t="11013" x="6731000" y="5118100"/>
          <p14:tracePt t="11049" x="6737350" y="5118100"/>
          <p14:tracePt t="11081" x="6743700" y="5111750"/>
          <p14:tracePt t="11102" x="6750050" y="5105400"/>
          <p14:tracePt t="11118" x="6756400" y="5105400"/>
          <p14:tracePt t="11133" x="6762750" y="5105400"/>
          <p14:tracePt t="11153" x="6769100" y="5099050"/>
          <p14:tracePt t="11213" x="6775450" y="5099050"/>
          <p14:tracePt t="11253" x="6781800" y="5105400"/>
          <p14:tracePt t="11281" x="6788150" y="5105400"/>
          <p14:tracePt t="11305" x="6794500" y="5099050"/>
          <p14:tracePt t="11321" x="6800850" y="5099050"/>
          <p14:tracePt t="11333" x="6807200" y="5099050"/>
          <p14:tracePt t="11349" x="6813550" y="5099050"/>
          <p14:tracePt t="11366" x="6819900" y="5092700"/>
          <p14:tracePt t="11381" x="6832600" y="5099050"/>
          <p14:tracePt t="11394" x="6838950" y="5092700"/>
          <p14:tracePt t="11409" x="6845300" y="5092700"/>
          <p14:tracePt t="11425" x="6851650" y="5092700"/>
          <p14:tracePt t="11442" x="6858000" y="5086350"/>
          <p14:tracePt t="11522" x="6864350" y="5092700"/>
          <p14:tracePt t="11565" x="6870700" y="5092700"/>
          <p14:tracePt t="11605" x="6877050" y="5092700"/>
          <p14:tracePt t="11626" x="6883400" y="5092700"/>
          <p14:tracePt t="11657" x="6889750" y="5092700"/>
          <p14:tracePt t="11674" x="6896100" y="5092700"/>
          <p14:tracePt t="11685" x="6902450" y="5092700"/>
          <p14:tracePt t="11701" x="6915150" y="5086350"/>
          <p14:tracePt t="11717" x="6921500" y="5086350"/>
          <p14:tracePt t="11733" x="6927850" y="5080000"/>
          <p14:tracePt t="11745" x="6934200" y="5073650"/>
          <p14:tracePt t="11785" x="6940550" y="5067300"/>
          <p14:tracePt t="11813" x="6946900" y="5067300"/>
          <p14:tracePt t="11845" x="6953250" y="5067300"/>
          <p14:tracePt t="11865" x="6959600" y="5067300"/>
          <p14:tracePt t="11882" x="6965950" y="5067300"/>
          <p14:tracePt t="11898" x="6972300" y="5067300"/>
          <p14:tracePt t="11913" x="6985000" y="5060950"/>
          <p14:tracePt t="11926" x="6991350" y="5060950"/>
          <p14:tracePt t="11941" x="6997700" y="5060950"/>
          <p14:tracePt t="11957" x="7004050" y="5060950"/>
          <p14:tracePt t="11994" x="6997700" y="5060950"/>
          <p14:tracePt t="12101" x="6997700" y="5067300"/>
          <p14:tracePt t="12166" x="7004050" y="5067300"/>
          <p14:tracePt t="12286" x="7010400" y="5067300"/>
          <p14:tracePt t="12453" x="7016750" y="5060950"/>
          <p14:tracePt t="12513" x="7023100" y="5067300"/>
          <p14:tracePt t="12574" x="7016750" y="5067300"/>
          <p14:tracePt t="12653" x="7010400" y="5073650"/>
          <p14:tracePt t="12754" x="7004050" y="5073650"/>
          <p14:tracePt t="12774" x="6997700" y="5073650"/>
          <p14:tracePt t="12866" x="7004050" y="5067300"/>
          <p14:tracePt t="12934" x="7010400" y="5067300"/>
          <p14:tracePt t="12962" x="7010400" y="5073650"/>
          <p14:tracePt t="13114" x="7010400" y="5080000"/>
          <p14:tracePt t="13226" x="7010400" y="5073650"/>
          <p14:tracePt t="13294" x="7004050" y="5080000"/>
          <p14:tracePt t="13362" x="6997700" y="5080000"/>
          <p14:tracePt t="13398" x="6997700" y="5086350"/>
          <p14:tracePt t="13426" x="6991350" y="5092700"/>
          <p14:tracePt t="13457" x="6985000" y="5092700"/>
          <p14:tracePt t="13533" x="6985000" y="5099050"/>
          <p14:tracePt t="13578" x="6978650" y="5105400"/>
          <p14:tracePt t="13622" x="6985000" y="5105400"/>
          <p14:tracePt t="13682" x="6991350" y="5099050"/>
          <p14:tracePt t="13714" x="6997700" y="5099050"/>
          <p14:tracePt t="13734" x="7004050" y="5092700"/>
          <p14:tracePt t="13930" x="6997700" y="5092700"/>
          <p14:tracePt t="13982" x="7004050" y="5092700"/>
          <p14:tracePt t="14042" x="7010400" y="5092700"/>
          <p14:tracePt t="14074" x="7010400" y="5086350"/>
          <p14:tracePt t="14146" x="7010400" y="5080000"/>
          <p14:tracePt t="14186" x="7004050" y="5086350"/>
          <p14:tracePt t="14205" x="6997700" y="5080000"/>
          <p14:tracePt t="14221" x="6991350" y="5080000"/>
          <p14:tracePt t="14238" x="6985000" y="5086350"/>
          <p14:tracePt t="14253" x="6978650" y="5080000"/>
          <p14:tracePt t="14266" x="6972300" y="5080000"/>
          <p14:tracePt t="14282" x="6965950" y="5080000"/>
          <p14:tracePt t="14298" x="6965950" y="5073650"/>
          <p14:tracePt t="14334" x="6965950" y="5080000"/>
          <p14:tracePt t="14358" x="6965950" y="5086350"/>
          <p14:tracePt t="14418" x="6965950" y="5092700"/>
          <p14:tracePt t="14442" x="6959600" y="5099050"/>
          <p14:tracePt t="14462" x="6959600" y="5105400"/>
          <p14:tracePt t="14477" x="6959600" y="5111750"/>
          <p14:tracePt t="14494" x="6953250" y="5118100"/>
          <p14:tracePt t="14506" x="6946900" y="5124450"/>
          <p14:tracePt t="14546" x="6940550" y="5124450"/>
          <p14:tracePt t="14574" x="6927850" y="5130800"/>
          <p14:tracePt t="14590" x="6921500" y="5130800"/>
          <p14:tracePt t="14599" x="6915150" y="5130800"/>
          <p14:tracePt t="14612" x="6915150" y="5137150"/>
          <p14:tracePt t="14612" x="6896100" y="5137150"/>
          <p14:tracePt t="14630" x="6883400" y="5143500"/>
          <p14:tracePt t="14630" x="6877050" y="5149850"/>
          <p14:tracePt t="14647" x="6864350" y="5149850"/>
          <p14:tracePt t="14647" x="6851650" y="5156200"/>
          <p14:tracePt t="14664" x="6838950" y="5156200"/>
          <p14:tracePt t="14664" x="6826250" y="5156200"/>
          <p14:tracePt t="14664" x="6807200" y="5162550"/>
          <p14:tracePt t="14683" x="6788150" y="5162550"/>
          <p14:tracePt t="14683" x="6769100" y="5156200"/>
          <p14:tracePt t="14697" x="6750050" y="5156200"/>
          <p14:tracePt t="14697" x="6724650" y="5149850"/>
          <p14:tracePt t="14714" x="6699250" y="5143500"/>
          <p14:tracePt t="14714" x="6673850" y="5130800"/>
          <p14:tracePt t="14731" x="6648450" y="5118100"/>
          <p14:tracePt t="14731" x="6591300" y="5086350"/>
          <p14:tracePt t="14748" x="6559550" y="5067300"/>
          <p14:tracePt t="14748" x="6527800" y="5048250"/>
          <p14:tracePt t="14764" x="6496050" y="5029200"/>
          <p14:tracePt t="14764" x="6470650" y="5003800"/>
          <p14:tracePt t="14781" x="6438900" y="4978400"/>
          <p14:tracePt t="14781" x="6407150" y="4953000"/>
          <p14:tracePt t="14798" x="6375400" y="4921250"/>
          <p14:tracePt t="14798" x="6318250" y="4851400"/>
          <p14:tracePt t="14815" x="6286500" y="4819650"/>
          <p14:tracePt t="14815" x="6254750" y="4775200"/>
          <p14:tracePt t="14831" x="6223000" y="4730750"/>
          <p14:tracePt t="14831" x="6184900" y="4686300"/>
          <p14:tracePt t="14850" x="6146800" y="4635500"/>
          <p14:tracePt t="14850" x="6108700" y="4578350"/>
          <p14:tracePt t="14850" x="6064250" y="4521200"/>
          <p14:tracePt t="15696" x="5359400" y="4533900"/>
          <p14:tracePt t="15719" x="5365750" y="4527550"/>
          <p14:tracePt t="15742" x="5372100" y="4527550"/>
          <p14:tracePt t="15754" x="5378450" y="4540250"/>
          <p14:tracePt t="15770" x="5378450" y="4546600"/>
          <p14:tracePt t="15779" x="5384800" y="4552950"/>
          <p14:tracePt t="15787" x="5384800" y="4559300"/>
          <p14:tracePt t="15799" x="5391150" y="4572000"/>
          <p14:tracePt t="15799" x="5403850" y="4591050"/>
          <p14:tracePt t="15818" x="5416550" y="4603750"/>
          <p14:tracePt t="15818" x="5422900" y="4616450"/>
          <p14:tracePt t="15834" x="5435600" y="4629150"/>
          <p14:tracePt t="15834" x="5441950" y="4641850"/>
          <p14:tracePt t="15834" x="5454650" y="4660900"/>
          <p14:tracePt t="15854" x="5461000" y="4673600"/>
          <p14:tracePt t="15866" x="5467350" y="4692650"/>
          <p14:tracePt t="15866" x="5473700" y="4730750"/>
          <p14:tracePt t="15885" x="5473700" y="4749800"/>
          <p14:tracePt t="15885" x="5467350" y="4775200"/>
          <p14:tracePt t="15901" x="5461000" y="4787900"/>
          <p14:tracePt t="15901" x="5454650" y="4813300"/>
          <p14:tracePt t="15918" x="5441950" y="4826000"/>
          <p14:tracePt t="15918" x="5416550" y="4857750"/>
          <p14:tracePt t="15936" x="5397500" y="4870450"/>
          <p14:tracePt t="15936" x="5378450" y="4876800"/>
          <p14:tracePt t="15952" x="5359400" y="4883150"/>
          <p14:tracePt t="15952" x="5334000" y="4889500"/>
          <p14:tracePt t="15968" x="5308600" y="4889500"/>
          <p14:tracePt t="15968" x="5276850" y="4889500"/>
          <p14:tracePt t="15985" x="5251450" y="4889500"/>
          <p14:tracePt t="15985" x="5200650" y="4870450"/>
          <p14:tracePt t="16004" x="5175250" y="4851400"/>
          <p14:tracePt t="16004" x="5143500" y="4832350"/>
          <p14:tracePt t="16019" x="5118100" y="4813300"/>
          <p14:tracePt t="16019" x="5092700" y="4781550"/>
          <p14:tracePt t="16035" x="5060950" y="4749800"/>
          <p14:tracePt t="16035" x="5029200" y="4705350"/>
          <p14:tracePt t="16035" x="4997450" y="4660900"/>
          <p14:tracePt t="16055" x="4965700" y="4610100"/>
          <p14:tracePt t="16067" x="4927600" y="4559300"/>
          <p14:tracePt t="16067" x="4895850" y="4502150"/>
          <p14:tracePt t="16067" x="4864100" y="4438650"/>
          <p14:tracePt t="16088" x="4832350" y="4375150"/>
          <p14:tracePt t="16100" x="4806950" y="4311650"/>
          <p14:tracePt t="16100" x="4756150" y="4165600"/>
          <p14:tracePt t="16119" x="4730750" y="4089400"/>
          <p14:tracePt t="16119" x="4711700" y="4013200"/>
          <p14:tracePt t="16135" x="4692650" y="3930650"/>
          <p14:tracePt t="16135" x="4679950" y="3841750"/>
          <p14:tracePt t="16152" x="4667250" y="3752850"/>
          <p14:tracePt t="16152" x="4660900" y="3663950"/>
          <p14:tracePt t="16152" x="4660900" y="3575050"/>
          <p14:tracePt t="16171" x="4667250" y="3486150"/>
          <p14:tracePt t="16171" x="4673600" y="3397250"/>
          <p14:tracePt t="16186" x="4692650" y="3314700"/>
          <p14:tracePt t="16186" x="4711700" y="3225800"/>
          <p14:tracePt t="16203" x="4743450" y="3143250"/>
          <p14:tracePt t="16203" x="4781550" y="3060700"/>
          <p14:tracePt t="16219" x="4826000" y="2971800"/>
          <p14:tracePt t="16219" x="4940300" y="2806700"/>
          <p14:tracePt t="16236" x="5010150" y="2717800"/>
          <p14:tracePt t="16236" x="5080000" y="2635250"/>
          <p14:tracePt t="16252" x="5162550" y="2552700"/>
          <p14:tracePt t="16252" x="5238750" y="2470150"/>
          <p14:tracePt t="16269" x="5321300" y="2400300"/>
          <p14:tracePt t="16269" x="5403850" y="2330450"/>
          <p14:tracePt t="16286" x="5486400" y="2273300"/>
          <p14:tracePt t="16286" x="5645150" y="2178050"/>
          <p14:tracePt t="16303" x="5721350" y="2139950"/>
          <p14:tracePt t="16303" x="5797550" y="2114550"/>
          <p14:tracePt t="16320" x="5880100" y="2095500"/>
          <p14:tracePt t="16320" x="5956300" y="2089150"/>
          <p14:tracePt t="16336" x="6032500" y="2089150"/>
          <p14:tracePt t="16336" x="6102350" y="2095500"/>
          <p14:tracePt t="16336" x="6178550" y="2120900"/>
          <p14:tracePt t="16356" x="6248400" y="2152650"/>
          <p14:tracePt t="16368" x="6324600" y="2203450"/>
          <p14:tracePt t="16368" x="6457950" y="2330450"/>
          <p14:tracePt t="16387" x="6515100" y="2406650"/>
          <p14:tracePt t="16387" x="6578600" y="2489200"/>
          <p14:tracePt t="16404" x="6629400" y="2578100"/>
          <p14:tracePt t="16404" x="6680200" y="2673350"/>
          <p14:tracePt t="16420" x="6724650" y="2768600"/>
          <p14:tracePt t="16420" x="6762750" y="2870200"/>
          <p14:tracePt t="16436" x="6794500" y="2978150"/>
          <p14:tracePt t="16436" x="6813550" y="3092450"/>
          <p14:tracePt t="16436" x="6832600" y="3206750"/>
          <p14:tracePt t="16456" x="6838950" y="3327400"/>
          <p14:tracePt t="16468" x="6838950" y="3448050"/>
          <p14:tracePt t="16468" x="6813550" y="3689350"/>
          <p14:tracePt t="16487" x="6788150" y="3810000"/>
          <p14:tracePt t="16487" x="6756400" y="3924300"/>
          <p14:tracePt t="16504" x="6711950" y="4025900"/>
          <p14:tracePt t="16504" x="6661150" y="4133850"/>
          <p14:tracePt t="16520" x="6610350" y="4229100"/>
          <p14:tracePt t="16520" x="6489700" y="4406900"/>
          <p14:tracePt t="16537" x="6426200" y="44894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エクセルによる回帰分析2"/>
          <p:cNvPicPr>
            <a:picLocks noChangeAspect="1" noChangeArrowheads="1"/>
          </p:cNvPicPr>
          <p:nvPr/>
        </p:nvPicPr>
        <p:blipFill>
          <a:blip r:embed="rId5" cstate="print"/>
          <a:srcRect/>
          <a:stretch>
            <a:fillRect/>
          </a:stretch>
        </p:blipFill>
        <p:spPr bwMode="auto">
          <a:xfrm>
            <a:off x="364830" y="980728"/>
            <a:ext cx="6969155" cy="2736304"/>
          </a:xfrm>
          <a:prstGeom prst="rect">
            <a:avLst/>
          </a:prstGeom>
          <a:noFill/>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665" y="2278328"/>
            <a:ext cx="6330497" cy="42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エクセルでの重回帰分析</a:t>
            </a:r>
            <a:endParaRPr kumimoji="1" lang="ja-JP" altLang="en-US" dirty="0"/>
          </a:p>
        </p:txBody>
      </p:sp>
      <p:sp>
        <p:nvSpPr>
          <p:cNvPr id="3" name="正方形/長方形 2"/>
          <p:cNvSpPr/>
          <p:nvPr/>
        </p:nvSpPr>
        <p:spPr>
          <a:xfrm>
            <a:off x="2915816" y="3140968"/>
            <a:ext cx="4104456"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H="1">
            <a:off x="1259632" y="3501008"/>
            <a:ext cx="1656184" cy="92386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2562" y="4424876"/>
            <a:ext cx="2735262" cy="1200329"/>
          </a:xfrm>
          <a:prstGeom prst="rect">
            <a:avLst/>
          </a:prstGeom>
          <a:noFill/>
        </p:spPr>
        <p:txBody>
          <a:bodyPr wrap="square" rtlCol="0">
            <a:spAutoFit/>
          </a:bodyPr>
          <a:lstStyle/>
          <a:p>
            <a:r>
              <a:rPr kumimoji="1" lang="ja-JP" altLang="en-US" dirty="0" smtClean="0"/>
              <a:t>この</a:t>
            </a:r>
            <a:r>
              <a:rPr kumimoji="1" lang="en-US" altLang="ja-JP" dirty="0" smtClean="0"/>
              <a:t>X</a:t>
            </a:r>
            <a:r>
              <a:rPr kumimoji="1" lang="ja-JP" altLang="en-US" dirty="0" smtClean="0"/>
              <a:t>範囲は</a:t>
            </a:r>
            <a:endParaRPr kumimoji="1" lang="en-US" altLang="ja-JP" dirty="0" smtClean="0"/>
          </a:p>
          <a:p>
            <a:r>
              <a:rPr lang="ja-JP" altLang="en-US" dirty="0"/>
              <a:t>複数</a:t>
            </a:r>
            <a:r>
              <a:rPr lang="ja-JP" altLang="en-US" dirty="0" smtClean="0"/>
              <a:t>の説明変数をまとめて指定する</a:t>
            </a:r>
            <a:endParaRPr kumimoji="1" lang="ja-JP" altLang="en-US"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580640142"/>
      </p:ext>
    </p:extLst>
  </p:cSld>
  <p:clrMapOvr>
    <a:masterClrMapping/>
  </p:clrMapOvr>
  <mc:AlternateContent xmlns:mc="http://schemas.openxmlformats.org/markup-compatibility/2006" xmlns:p14="http://schemas.microsoft.com/office/powerpoint/2010/main">
    <mc:Choice Requires="p14">
      <p:transition spd="slow" p14:dur="2000" advTm="53544"/>
    </mc:Choice>
    <mc:Fallback xmlns="">
      <p:transition spd="slow" advTm="53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5"/>
                </p:tgtEl>
              </p:cMediaNode>
            </p:audio>
          </p:childTnLst>
        </p:cTn>
      </p:par>
    </p:tnLst>
    <p:bldLst>
      <p:bldP spid="3" grpId="0" animBg="1"/>
    </p:bldLst>
  </p:timing>
  <p:extLst>
    <p:ext uri="{3A86A75C-4F4B-4683-9AE1-C65F6400EC91}">
      <p14:laserTraceLst xmlns:p14="http://schemas.microsoft.com/office/powerpoint/2010/main">
        <p14:tracePtLst>
          <p14:tracePt t="2014" x="1593850" y="5289550"/>
          <p14:tracePt t="2720" x="1600200" y="5295900"/>
          <p14:tracePt t="2735" x="1606550" y="5295900"/>
          <p14:tracePt t="2744" x="1612900" y="5302250"/>
          <p14:tracePt t="2752" x="1619250" y="5308600"/>
          <p14:tracePt t="2752" x="1631950" y="5308600"/>
          <p14:tracePt t="2769" x="1638300" y="5308600"/>
          <p14:tracePt t="2769" x="1651000" y="5308600"/>
          <p14:tracePt t="2769" x="1663700" y="5314950"/>
          <p14:tracePt t="2789" x="1670050" y="5314950"/>
          <p14:tracePt t="2800" x="1676400" y="5314950"/>
          <p14:tracePt t="2800" x="1689100" y="5314950"/>
          <p14:tracePt t="2820" x="1695450" y="5314950"/>
          <p14:tracePt t="2834" x="1701800" y="5314950"/>
          <p14:tracePt t="2856" x="1695450" y="5314950"/>
          <p14:tracePt t="2875" x="1689100" y="5314950"/>
          <p14:tracePt t="2899" x="1689100" y="5308600"/>
          <p14:tracePt t="2915" x="1682750" y="5308600"/>
          <p14:tracePt t="2936" x="1676400" y="5308600"/>
          <p14:tracePt t="2959" x="1670050" y="5308600"/>
          <p14:tracePt t="2975" x="1663700" y="5308600"/>
          <p14:tracePt t="2991" x="1657350" y="5308600"/>
          <p14:tracePt t="3003" x="1651000" y="5308600"/>
          <p14:tracePt t="3020" x="1651000" y="5302250"/>
          <p14:tracePt t="3044" x="1644650" y="5302250"/>
          <p14:tracePt t="3079" x="1638300" y="5308600"/>
          <p14:tracePt t="3112" x="1631950" y="5308600"/>
          <p14:tracePt t="3215" x="1625600" y="5308600"/>
          <p14:tracePt t="3231" x="1625600" y="5314950"/>
          <p14:tracePt t="3251" x="1638300" y="5314950"/>
          <p14:tracePt t="3304" x="1644650" y="5308600"/>
          <p14:tracePt t="3327" x="1644650" y="5314950"/>
          <p14:tracePt t="3351" x="1651000" y="5314950"/>
          <p14:tracePt t="3388" x="1657350" y="5321300"/>
          <p14:tracePt t="3411" x="1663700" y="5327650"/>
          <p14:tracePt t="3432" x="1663700" y="5334000"/>
          <p14:tracePt t="3447" x="1670050" y="5340350"/>
          <p14:tracePt t="3472" x="1670050" y="5346700"/>
          <p14:tracePt t="3499" x="1676400" y="5353050"/>
          <p14:tracePt t="3515" x="1676400" y="5359400"/>
          <p14:tracePt t="3535" x="1682750" y="5359400"/>
          <p14:tracePt t="3560" x="1689100" y="5365750"/>
          <p14:tracePt t="3596" x="1689100" y="5372100"/>
          <p14:tracePt t="3627" x="1695450" y="5378450"/>
          <p14:tracePt t="3651" x="1701800" y="5384800"/>
          <p14:tracePt t="3672" x="1708150" y="5384800"/>
          <p14:tracePt t="3688" x="1708150" y="5391150"/>
          <p14:tracePt t="3703" x="1714500" y="5397500"/>
          <p14:tracePt t="3716" x="1714500" y="5403850"/>
          <p14:tracePt t="3740" x="1720850" y="5403850"/>
          <p14:tracePt t="3775" x="1720850" y="5397500"/>
          <p14:tracePt t="3799" x="1727200" y="5397500"/>
          <p14:tracePt t="3860" x="1727200" y="5391150"/>
          <p14:tracePt t="3876" x="1727200" y="5378450"/>
          <p14:tracePt t="3892" x="1727200" y="5372100"/>
          <p14:tracePt t="3903" x="1727200" y="5365750"/>
          <p14:tracePt t="3912" x="1720850" y="5359400"/>
          <p14:tracePt t="3921" x="1720850" y="5353050"/>
          <p14:tracePt t="3921" x="1720850" y="5346700"/>
          <p14:tracePt t="3939" x="1720850" y="5340350"/>
          <p14:tracePt t="3939" x="1720850" y="5321300"/>
          <p14:tracePt t="3956" x="1720850" y="5314950"/>
          <p14:tracePt t="3956" x="1720850" y="5302250"/>
          <p14:tracePt t="3973" x="1720850" y="5295900"/>
          <p14:tracePt t="3973" x="1714500" y="5289550"/>
          <p14:tracePt t="3990" x="1714500" y="5283200"/>
          <p14:tracePt t="3990" x="1714500" y="5270500"/>
          <p14:tracePt t="4006" x="1708150" y="5264150"/>
          <p14:tracePt t="4006" x="1708150" y="5257800"/>
          <p14:tracePt t="4024" x="1701800" y="5251450"/>
          <p14:tracePt t="4038" x="1701800" y="5257800"/>
          <p14:tracePt t="4100" x="1701800" y="5264150"/>
          <p14:tracePt t="4124" x="1701800" y="5270500"/>
          <p14:tracePt t="4152" x="1701800" y="5276850"/>
          <p14:tracePt t="4176" x="1701800" y="5283200"/>
          <p14:tracePt t="4212" x="1695450" y="5289550"/>
          <p14:tracePt t="4235" x="1695450" y="5295900"/>
          <p14:tracePt t="4255" x="1695450" y="5302250"/>
          <p14:tracePt t="4271" x="1689100" y="5308600"/>
          <p14:tracePt t="4287" x="1689100" y="5314950"/>
          <p14:tracePt t="4304" x="1689100" y="5321300"/>
          <p14:tracePt t="4324" x="1689100" y="5327650"/>
          <p14:tracePt t="4355" x="1695450" y="5327650"/>
          <p14:tracePt t="4376" x="1701800" y="5327650"/>
          <p14:tracePt t="4391" x="1708150" y="5321300"/>
          <p14:tracePt t="4424" x="1714500" y="5314950"/>
          <p14:tracePt t="4444" x="1720850" y="5308600"/>
          <p14:tracePt t="4483" x="1720850" y="5302250"/>
          <p14:tracePt t="4503" x="1727200" y="5295900"/>
          <p14:tracePt t="4520" x="1727200" y="5289550"/>
          <p14:tracePt t="4536" x="1727200" y="5283200"/>
          <p14:tracePt t="4564" x="1733550" y="5276850"/>
          <p14:tracePt t="4612" x="1739900" y="5270500"/>
          <p14:tracePt t="4639" x="1746250" y="5264150"/>
          <p14:tracePt t="4648" x="1752600" y="5264150"/>
          <p14:tracePt t="4657" x="1758950" y="5257800"/>
          <p14:tracePt t="4657" x="1765300" y="5251450"/>
          <p14:tracePt t="4677" x="1790700" y="5232400"/>
          <p14:tracePt t="4677" x="1803400" y="5226050"/>
          <p14:tracePt t="4692" x="1822450" y="5213350"/>
          <p14:tracePt t="4692" x="1835150" y="5207000"/>
          <p14:tracePt t="4709" x="1854200" y="5194300"/>
          <p14:tracePt t="4709" x="1866900" y="5181600"/>
          <p14:tracePt t="4726" x="1885950" y="5168900"/>
          <p14:tracePt t="4726" x="1911350" y="5149850"/>
          <p14:tracePt t="4726" x="1930400" y="5130800"/>
          <p14:tracePt t="4745" x="1955800" y="5111750"/>
          <p14:tracePt t="4757" x="1974850" y="5092700"/>
          <p14:tracePt t="4757" x="2032000" y="5048250"/>
          <p14:tracePt t="4777" x="2057400" y="5022850"/>
          <p14:tracePt t="4777" x="2089150" y="4997450"/>
          <p14:tracePt t="4793" x="2120900" y="4972050"/>
          <p14:tracePt t="4793" x="2152650" y="4946650"/>
          <p14:tracePt t="4810" x="2184400" y="4914900"/>
          <p14:tracePt t="4810" x="2216150" y="4883150"/>
          <p14:tracePt t="4810" x="2254250" y="4851400"/>
          <p14:tracePt t="4828" x="2292350" y="4819650"/>
          <p14:tracePt t="4841" x="2330450" y="4787900"/>
          <p14:tracePt t="4841" x="2413000" y="4718050"/>
          <p14:tracePt t="4859" x="2457450" y="4686300"/>
          <p14:tracePt t="4859" x="2508250" y="4654550"/>
          <p14:tracePt t="4876" x="2559050" y="4622800"/>
          <p14:tracePt t="4876" x="2603500" y="4591050"/>
          <p14:tracePt t="4893" x="2654300" y="4559300"/>
          <p14:tracePt t="4893" x="2705100" y="4533900"/>
          <p14:tracePt t="4910" x="2755900" y="4508500"/>
          <p14:tracePt t="4910" x="2863850" y="4470400"/>
          <p14:tracePt t="4927" x="2914650" y="4451350"/>
          <p14:tracePt t="4927" x="2971800" y="4432300"/>
          <p14:tracePt t="4943" x="3022600" y="4419600"/>
          <p14:tracePt t="4943" x="3073400" y="4419600"/>
          <p14:tracePt t="4960" x="3124200" y="4413250"/>
          <p14:tracePt t="4960" x="3219450" y="4419600"/>
          <p14:tracePt t="4977" x="3263900" y="4432300"/>
          <p14:tracePt t="4977" x="3314700" y="4451350"/>
          <p14:tracePt t="4993" x="3359150" y="4470400"/>
          <p14:tracePt t="4993" x="3409950" y="4495800"/>
          <p14:tracePt t="5010" x="3454400" y="4514850"/>
          <p14:tracePt t="5010" x="3505200" y="4546600"/>
          <p14:tracePt t="5027" x="3549650" y="4565650"/>
          <p14:tracePt t="5027" x="3638550" y="4629150"/>
          <p14:tracePt t="5045" x="3683000" y="4654550"/>
          <p14:tracePt t="5045" x="3727450" y="4679950"/>
          <p14:tracePt t="5061" x="3765550" y="4705350"/>
          <p14:tracePt t="5061" x="3803650" y="4730750"/>
          <p14:tracePt t="5076" x="3841750" y="4749800"/>
          <p14:tracePt t="5076" x="3873500" y="4781550"/>
          <p14:tracePt t="5093" x="3905250" y="4806950"/>
          <p14:tracePt t="5093" x="3930650" y="4832350"/>
          <p14:tracePt t="5093" x="3956050" y="4851400"/>
          <p14:tracePt t="5112" x="3975100" y="4876800"/>
          <p14:tracePt t="5125" x="3994150" y="4889500"/>
          <p14:tracePt t="5125" x="4013200" y="4927600"/>
          <p14:tracePt t="5144" x="4019550" y="4946650"/>
          <p14:tracePt t="5144" x="4025900" y="4965700"/>
          <p14:tracePt t="5161" x="4019550" y="4978400"/>
          <p14:tracePt t="5161" x="4019550" y="4997450"/>
          <p14:tracePt t="5177" x="4006850" y="5010150"/>
          <p14:tracePt t="5177" x="4000500" y="5029200"/>
          <p14:tracePt t="5177" x="3981450" y="5048250"/>
          <p14:tracePt t="5197" x="3962400" y="5067300"/>
          <p14:tracePt t="5197" x="3943350" y="5092700"/>
          <p14:tracePt t="5211" x="3917950" y="5105400"/>
          <p14:tracePt t="5211" x="3892550" y="5130800"/>
          <p14:tracePt t="5227" x="3867150" y="5149850"/>
          <p14:tracePt t="5227" x="3835400" y="5175250"/>
          <p14:tracePt t="5244" x="3803650" y="5194300"/>
          <p14:tracePt t="5244" x="3771900" y="5213350"/>
          <p14:tracePt t="5261" x="3740150" y="5226050"/>
          <p14:tracePt t="5261" x="3670300" y="5257800"/>
          <p14:tracePt t="5279" x="3638550" y="5276850"/>
          <p14:tracePt t="5279" x="3600450" y="5283200"/>
          <p14:tracePt t="5294" x="3562350" y="5295900"/>
          <p14:tracePt t="5294" x="3524250" y="5302250"/>
          <p14:tracePt t="5311" x="3479800" y="5308600"/>
          <p14:tracePt t="5311" x="3441700" y="5314950"/>
          <p14:tracePt t="5328" x="3397250" y="5314950"/>
          <p14:tracePt t="5328" x="3308350" y="5308600"/>
          <p14:tracePt t="5345" x="3257550" y="5295900"/>
          <p14:tracePt t="5345" x="3213100" y="5276850"/>
          <p14:tracePt t="5361" x="3162300" y="5257800"/>
          <p14:tracePt t="5361" x="3105150" y="5232400"/>
          <p14:tracePt t="5378" x="3048000" y="5194300"/>
          <p14:tracePt t="5378" x="2984500" y="5149850"/>
          <p14:tracePt t="5378" x="2927350" y="5092700"/>
          <p14:tracePt t="5397" x="2863850" y="5035550"/>
          <p14:tracePt t="5409" x="2794000" y="4972050"/>
          <p14:tracePt t="5409" x="2660650" y="4819650"/>
          <p14:tracePt t="5429" x="2597150" y="4737100"/>
          <p14:tracePt t="5429" x="2533650" y="4654550"/>
          <p14:tracePt t="5445" x="2470150" y="4565650"/>
          <p14:tracePt t="5445" x="2413000" y="4483100"/>
          <p14:tracePt t="5462" x="2355850" y="4387850"/>
          <p14:tracePt t="5462" x="2305050" y="4298950"/>
          <p14:tracePt t="5462" x="2254250" y="4203700"/>
          <p14:tracePt t="5480" x="2203450" y="4102100"/>
          <p14:tracePt t="5493" x="2165350" y="4000500"/>
          <p14:tracePt t="5493" x="2120900" y="3886200"/>
          <p14:tracePt t="5512" x="2051050" y="3638550"/>
          <p14:tracePt t="5512" x="2012950" y="3517900"/>
          <p14:tracePt t="5528" x="1981200" y="3390900"/>
          <p14:tracePt t="5528" x="1949450" y="3263900"/>
          <p14:tracePt t="5545" x="1924050" y="3136900"/>
          <p14:tracePt t="5545" x="1898650" y="3022600"/>
          <p14:tracePt t="5562" x="1873250" y="2921000"/>
          <p14:tracePt t="5562" x="1822450" y="2724150"/>
          <p14:tracePt t="5578" x="1797050" y="2635250"/>
          <p14:tracePt t="5578" x="1771650" y="2552700"/>
          <p14:tracePt t="5595" x="1752600" y="2470150"/>
          <p14:tracePt t="5595" x="1720850" y="2393950"/>
          <p14:tracePt t="5613" x="1695450" y="2317750"/>
          <p14:tracePt t="5613" x="1670050" y="2254250"/>
          <p14:tracePt t="5630" x="1644650" y="2190750"/>
          <p14:tracePt t="5630" x="1581150" y="2070100"/>
          <p14:tracePt t="5646" x="1549400" y="2019300"/>
          <p14:tracePt t="5646" x="1517650" y="1981200"/>
          <p14:tracePt t="5663" x="1479550" y="1949450"/>
          <p14:tracePt t="5663" x="1441450" y="1917700"/>
          <p14:tracePt t="5680" x="1403350" y="1892300"/>
          <p14:tracePt t="5680" x="1320800" y="1860550"/>
          <p14:tracePt t="5698" x="1282700" y="1847850"/>
          <p14:tracePt t="5698" x="1244600" y="1841500"/>
          <p14:tracePt t="5713" x="1212850" y="1835150"/>
          <p14:tracePt t="5713" x="1181100" y="1835150"/>
          <p14:tracePt t="5730" x="1155700" y="1835150"/>
          <p14:tracePt t="5730" x="1130300" y="1835150"/>
          <p14:tracePt t="5747" x="1104900" y="1835150"/>
          <p14:tracePt t="5747" x="1085850" y="1835150"/>
          <p14:tracePt t="5747" x="1073150" y="1835150"/>
          <p14:tracePt t="5766" x="1060450" y="1828800"/>
          <p14:tracePt t="5778" x="1054100" y="1828800"/>
          <p14:tracePt t="5778" x="1041400" y="1816100"/>
          <p14:tracePt t="5798" x="1041400" y="1809750"/>
          <p14:tracePt t="5798" x="1035050" y="1803400"/>
          <p14:tracePt t="5814" x="1041400" y="1797050"/>
          <p14:tracePt t="5814" x="1041400" y="1790700"/>
          <p14:tracePt t="5830" x="1041400" y="1784350"/>
          <p14:tracePt t="5830" x="1041400" y="1771650"/>
          <p14:tracePt t="5830" x="1041400" y="1765300"/>
          <p14:tracePt t="5849" x="1041400" y="1758950"/>
          <p14:tracePt t="5866" x="1028700" y="1752600"/>
          <p14:tracePt t="5879" x="1022350" y="1752600"/>
          <p14:tracePt t="5879" x="1016000" y="1746250"/>
          <p14:tracePt t="5897" x="1009650" y="1746250"/>
          <p14:tracePt t="5897" x="996950" y="1746250"/>
          <p14:tracePt t="5914" x="984250" y="1739900"/>
          <p14:tracePt t="5914" x="977900" y="1733550"/>
          <p14:tracePt t="5931" x="965200" y="1733550"/>
          <p14:tracePt t="5931" x="946150" y="1727200"/>
          <p14:tracePt t="5948" x="933450" y="1727200"/>
          <p14:tracePt t="5948" x="927100" y="1727200"/>
          <p14:tracePt t="5964" x="914400" y="1727200"/>
          <p14:tracePt t="5964" x="908050" y="1733550"/>
          <p14:tracePt t="5981" x="901700" y="1733550"/>
          <p14:tracePt t="5981" x="882650" y="1746250"/>
          <p14:tracePt t="5998" x="876300" y="1752600"/>
          <p14:tracePt t="5998" x="863600" y="1758950"/>
          <p14:tracePt t="6014" x="850900" y="1765300"/>
          <p14:tracePt t="6014" x="838200" y="1765300"/>
          <p14:tracePt t="6031" x="825500" y="1771650"/>
          <p14:tracePt t="6031" x="812800" y="1771650"/>
          <p14:tracePt t="6031" x="800100" y="1771650"/>
          <p14:tracePt t="6050" x="781050" y="1765300"/>
          <p14:tracePt t="6063" x="762000" y="1758950"/>
          <p14:tracePt t="6063" x="723900" y="1739900"/>
          <p14:tracePt t="6082" x="698500" y="1727200"/>
          <p14:tracePt t="6082" x="673100" y="1714500"/>
          <p14:tracePt t="6098" x="647700" y="1695450"/>
          <p14:tracePt t="6098" x="622300" y="1682750"/>
          <p14:tracePt t="6114" x="596900" y="1663700"/>
          <p14:tracePt t="6114" x="571500" y="1644650"/>
          <p14:tracePt t="6114" x="546100" y="1619250"/>
          <p14:tracePt t="6134" x="527050" y="1593850"/>
          <p14:tracePt t="6146" x="501650" y="1568450"/>
          <p14:tracePt t="6146" x="469900" y="1504950"/>
          <p14:tracePt t="6166" x="463550" y="1466850"/>
          <p14:tracePt t="6166" x="457200" y="1428750"/>
          <p14:tracePt t="6181" x="457200" y="1390650"/>
          <p14:tracePt t="6181" x="463550" y="1352550"/>
          <p14:tracePt t="6198" x="469900" y="1314450"/>
          <p14:tracePt t="6198" x="488950" y="1270000"/>
          <p14:tracePt t="6198" x="514350" y="1231900"/>
          <p14:tracePt t="6218" x="546100" y="1187450"/>
          <p14:tracePt t="6230" x="584200" y="1149350"/>
          <p14:tracePt t="6230" x="666750" y="1060450"/>
          <p14:tracePt t="6249" x="717550" y="1016000"/>
          <p14:tracePt t="6249" x="774700" y="977900"/>
          <p14:tracePt t="6265" x="838200" y="939800"/>
          <p14:tracePt t="6265" x="895350" y="908050"/>
          <p14:tracePt t="6265" x="958850" y="882650"/>
          <p14:tracePt t="6285" x="1028700" y="863600"/>
          <p14:tracePt t="6285" x="1092200" y="850900"/>
          <p14:tracePt t="6299" x="1155700" y="850900"/>
          <p14:tracePt t="6299" x="1219200" y="863600"/>
          <p14:tracePt t="6315" x="1282700" y="889000"/>
          <p14:tracePt t="6315" x="1346200" y="933450"/>
          <p14:tracePt t="6332" x="1403350" y="990600"/>
          <p14:tracePt t="6332" x="1511300" y="1149350"/>
          <p14:tracePt t="6350" x="1562100" y="1250950"/>
          <p14:tracePt t="6350" x="1612900" y="1358900"/>
          <p14:tracePt t="6366" x="1657350" y="1466850"/>
          <p14:tracePt t="6366" x="1689100" y="1581150"/>
          <p14:tracePt t="6382" x="1720850" y="1689100"/>
          <p14:tracePt t="6382" x="1746250" y="1797050"/>
          <p14:tracePt t="6399" x="1765300" y="1898650"/>
          <p14:tracePt t="6399" x="1778000" y="2000250"/>
          <p14:tracePt t="6399" x="1784350" y="2108200"/>
          <p14:tracePt t="6418" x="1778000" y="2209800"/>
          <p14:tracePt t="6431" x="1765300" y="2311400"/>
          <p14:tracePt t="6431" x="1727200" y="2514600"/>
          <p14:tracePt t="6449" x="1701800" y="2609850"/>
          <p14:tracePt t="6449" x="1670050" y="2705100"/>
          <p14:tracePt t="6466" x="1644650" y="2794000"/>
          <p14:tracePt t="6466" x="1612900" y="2876550"/>
          <p14:tracePt t="6483" x="1587500" y="2952750"/>
          <p14:tracePt t="6483" x="1555750" y="3016250"/>
          <p14:tracePt t="6483" x="1530350" y="3079750"/>
          <p14:tracePt t="6502" x="1504950" y="3143250"/>
          <p14:tracePt t="6514" x="1485900" y="3200400"/>
          <p14:tracePt t="6514" x="1460500" y="3257550"/>
          <p14:tracePt t="6534" x="1416050" y="3359150"/>
          <p14:tracePt t="6534" x="1397000" y="3409950"/>
          <p14:tracePt t="6550" x="1377950" y="3454400"/>
          <p14:tracePt t="6550" x="1365250" y="3498850"/>
          <p14:tracePt t="6566" x="1352550" y="3543300"/>
          <p14:tracePt t="6566" x="1346200" y="3575050"/>
          <p14:tracePt t="6566" x="1333500" y="3613150"/>
          <p14:tracePt t="6585" x="1327150" y="3638550"/>
          <p14:tracePt t="6585" x="1320800" y="3663950"/>
          <p14:tracePt t="6600" x="1320800" y="3683000"/>
          <p14:tracePt t="6600" x="1314450" y="3695700"/>
          <p14:tracePt t="6617" x="1314450" y="3702050"/>
          <p14:tracePt t="6617" x="1314450" y="3708400"/>
          <p14:tracePt t="6633" x="1314450" y="3702050"/>
          <p14:tracePt t="6657" x="1301750" y="3708400"/>
          <p14:tracePt t="6697" x="1295400" y="3708400"/>
          <p14:tracePt t="6705" x="1295400" y="3714750"/>
          <p14:tracePt t="6715" x="1282700" y="3714750"/>
          <p14:tracePt t="6715" x="1263650" y="3721100"/>
          <p14:tracePt t="6734" x="1250950" y="3727450"/>
          <p14:tracePt t="6734" x="1238250" y="3727450"/>
          <p14:tracePt t="6751" x="1225550" y="3733800"/>
          <p14:tracePt t="6751" x="1212850" y="3740150"/>
          <p14:tracePt t="6751" x="1193800" y="3746500"/>
          <p14:tracePt t="6770" x="1181100" y="3752850"/>
          <p14:tracePt t="6782" x="1162050" y="3759200"/>
          <p14:tracePt t="6782" x="1143000" y="3765550"/>
          <p14:tracePt t="6782" x="1130300" y="3771900"/>
          <p14:tracePt t="6802" x="1111250" y="3778250"/>
          <p14:tracePt t="6802" x="1092200" y="3784600"/>
          <p14:tracePt t="6818" x="1079500" y="3790950"/>
          <p14:tracePt t="6818" x="1060450" y="3790950"/>
          <p14:tracePt t="6834" x="1047750" y="3790950"/>
          <p14:tracePt t="6834" x="1035050" y="3797300"/>
          <p14:tracePt t="6850" x="1016000" y="3797300"/>
          <p14:tracePt t="6850" x="1003300" y="3797300"/>
          <p14:tracePt t="6850" x="990600" y="3797300"/>
          <p14:tracePt t="6870" x="977900" y="3797300"/>
          <p14:tracePt t="6882" x="958850" y="3803650"/>
          <p14:tracePt t="6882" x="927100" y="3803650"/>
          <p14:tracePt t="6901" x="908050" y="3803650"/>
          <p14:tracePt t="6901" x="889000" y="3797300"/>
          <p14:tracePt t="6917" x="869950" y="3797300"/>
          <p14:tracePt t="6917" x="857250" y="3790950"/>
          <p14:tracePt t="6934" x="831850" y="3784600"/>
          <p14:tracePt t="6934" x="787400" y="3765550"/>
          <p14:tracePt t="6952" x="762000" y="3746500"/>
          <p14:tracePt t="6952" x="742950" y="3733800"/>
          <p14:tracePt t="6968" x="717550" y="3714750"/>
          <p14:tracePt t="6968" x="692150" y="3689350"/>
          <p14:tracePt t="6984" x="666750" y="3670300"/>
          <p14:tracePt t="6984" x="641350" y="3644900"/>
          <p14:tracePt t="7001" x="622300" y="3613150"/>
          <p14:tracePt t="7001" x="590550" y="3556000"/>
          <p14:tracePt t="7019" x="577850" y="3524250"/>
          <p14:tracePt t="7019" x="571500" y="3492500"/>
          <p14:tracePt t="7035" x="565150" y="3454400"/>
          <p14:tracePt t="7035" x="558800" y="3422650"/>
          <p14:tracePt t="7051" x="558800" y="3390900"/>
          <p14:tracePt t="7051" x="565150" y="3359150"/>
          <p14:tracePt t="7051" x="577850" y="3327400"/>
          <p14:tracePt t="7071" x="590550" y="3295650"/>
          <p14:tracePt t="7082" x="609600" y="3263900"/>
          <p14:tracePt t="7082" x="666750" y="3206750"/>
          <p14:tracePt t="7101" x="704850" y="3181350"/>
          <p14:tracePt t="7101" x="742950" y="3155950"/>
          <p14:tracePt t="7117" x="787400" y="3130550"/>
          <p14:tracePt t="7117" x="831850" y="3111500"/>
          <p14:tracePt t="7135" x="876300" y="3092450"/>
          <p14:tracePt t="7135" x="920750" y="3079750"/>
          <p14:tracePt t="7135" x="965200" y="3073400"/>
          <p14:tracePt t="7154" x="1016000" y="3067050"/>
          <p14:tracePt t="7167" x="1060450" y="3067050"/>
          <p14:tracePt t="7167" x="1149350" y="3086100"/>
          <p14:tracePt t="7186" x="1187450" y="3098800"/>
          <p14:tracePt t="7186" x="1231900" y="3117850"/>
          <p14:tracePt t="7202" x="1270000" y="3136900"/>
          <p14:tracePt t="7202" x="1308100" y="3162300"/>
          <p14:tracePt t="7219" x="1339850" y="3187700"/>
          <p14:tracePt t="7219" x="1371600" y="3213100"/>
          <p14:tracePt t="7235" x="1403350" y="3244850"/>
          <p14:tracePt t="7235" x="1447800" y="3308350"/>
          <p14:tracePt t="7252" x="1466850" y="3340100"/>
          <p14:tracePt t="7252" x="1485900" y="3371850"/>
          <p14:tracePt t="7271" x="1498600" y="3403600"/>
          <p14:tracePt t="7271" x="1504950" y="3441700"/>
          <p14:tracePt t="7286" x="1511300" y="3473450"/>
          <p14:tracePt t="7286" x="1504950" y="3511550"/>
          <p14:tracePt t="7303" x="1504950" y="3543300"/>
          <p14:tracePt t="7303" x="1479550" y="3613150"/>
          <p14:tracePt t="7320" x="1466850" y="3644900"/>
          <p14:tracePt t="7320" x="1447800" y="3670300"/>
          <p14:tracePt t="7336" x="1428750" y="3695700"/>
          <p14:tracePt t="7336" x="1409700" y="3721100"/>
          <p14:tracePt t="7352" x="1390650" y="3740150"/>
          <p14:tracePt t="7352" x="1365250" y="3759200"/>
          <p14:tracePt t="7371" x="1320800" y="3784600"/>
          <p14:tracePt t="7371" x="1295400" y="3797300"/>
          <p14:tracePt t="7386" x="1270000" y="3810000"/>
          <p14:tracePt t="7386" x="1238250" y="3816350"/>
          <p14:tracePt t="7403" x="1212850" y="3822700"/>
          <p14:tracePt t="7403" x="1187450" y="3829050"/>
          <p14:tracePt t="7420" x="1155700" y="3829050"/>
          <p14:tracePt t="7420" x="1130300" y="3829050"/>
          <p14:tracePt t="7420" x="1104900" y="3835400"/>
          <p14:tracePt t="7438" x="1085850" y="3835400"/>
          <p14:tracePt t="7451" x="1066800" y="3835400"/>
          <p14:tracePt t="7451" x="1028700" y="3835400"/>
          <p14:tracePt t="7470" x="1016000" y="3835400"/>
          <p14:tracePt t="7470" x="1003300" y="3841750"/>
          <p14:tracePt t="7486" x="996950" y="3841750"/>
          <p14:tracePt t="7486" x="984250" y="3841750"/>
          <p14:tracePt t="7503" x="977900" y="3841750"/>
          <p14:tracePt t="7503" x="965200" y="3841750"/>
          <p14:tracePt t="7503" x="958850" y="3841750"/>
          <p14:tracePt t="7523" x="952500" y="3841750"/>
          <p14:tracePt t="7534" x="946150" y="3841750"/>
          <p14:tracePt t="7534" x="939800" y="3835400"/>
          <p14:tracePt t="7555" x="933450" y="3835400"/>
          <p14:tracePt t="7568" x="927100" y="3829050"/>
          <p14:tracePt t="7585" x="920750" y="3835400"/>
          <p14:tracePt t="7606" x="920750" y="3841750"/>
          <p14:tracePt t="7618" x="920750" y="3848100"/>
          <p14:tracePt t="7635" x="914400" y="3854450"/>
          <p14:tracePt t="7651" x="914400" y="3860800"/>
          <p14:tracePt t="7685" x="920750" y="3867150"/>
          <p14:tracePt t="7717" x="920750" y="3873500"/>
          <p14:tracePt t="7745" x="914400" y="3873500"/>
          <p14:tracePt t="7865" x="908050" y="3879850"/>
          <p14:tracePt t="7881" x="901700" y="3879850"/>
          <p14:tracePt t="7897" x="895350" y="3879850"/>
          <p14:tracePt t="7909" x="889000" y="3879850"/>
          <p14:tracePt t="7934" x="889000" y="3873500"/>
          <p14:tracePt t="7958" x="895350" y="3867150"/>
          <p14:tracePt t="7969" x="895350" y="3860800"/>
          <p14:tracePt t="7985" x="908050" y="3854450"/>
          <p14:tracePt t="8001" x="914400" y="3848100"/>
          <p14:tracePt t="8017" x="920750" y="3848100"/>
          <p14:tracePt t="8025" x="933450" y="3841750"/>
          <p14:tracePt t="8046" x="939800" y="3841750"/>
          <p14:tracePt t="8062" x="946150" y="3841750"/>
          <p14:tracePt t="8077" x="952500" y="3841750"/>
          <p14:tracePt t="8090" x="958850" y="3848100"/>
          <p14:tracePt t="8146" x="965200" y="3848100"/>
          <p14:tracePt t="8166" x="965200" y="3860800"/>
          <p14:tracePt t="8181" x="965200" y="3867150"/>
          <p14:tracePt t="8190" x="965200" y="3873500"/>
          <p14:tracePt t="8190" x="965200" y="3879850"/>
          <p14:tracePt t="8206" x="965200" y="3886200"/>
          <p14:tracePt t="8206" x="965200" y="3892550"/>
          <p14:tracePt t="8223" x="958850" y="3898900"/>
          <p14:tracePt t="8223" x="958850" y="3905250"/>
          <p14:tracePt t="8239" x="958850" y="3911600"/>
          <p14:tracePt t="8254" x="952500" y="3911600"/>
          <p14:tracePt t="8353" x="946150" y="3911600"/>
          <p14:tracePt t="8378" x="939800" y="3911600"/>
          <p14:tracePt t="8398" x="933450" y="3911600"/>
          <p14:tracePt t="8430" x="933450" y="3905250"/>
          <p14:tracePt t="8473" x="927100" y="3911600"/>
          <p14:tracePt t="8506" x="920750" y="3911600"/>
          <p14:tracePt t="8525" x="914400" y="3911600"/>
          <p14:tracePt t="8542" x="908050" y="3911600"/>
          <p14:tracePt t="8558" x="901700" y="3911600"/>
          <p14:tracePt t="8568" x="895350" y="3911600"/>
          <p14:tracePt t="8585" x="889000" y="3905250"/>
          <p14:tracePt t="8645" x="895350" y="3898900"/>
          <p14:tracePt t="8661" x="901700" y="3892550"/>
          <p14:tracePt t="8677" x="908050" y="3886200"/>
          <p14:tracePt t="8690" x="908050" y="3879850"/>
          <p14:tracePt t="8697" x="914400" y="3873500"/>
          <p14:tracePt t="8705" x="914400" y="3867150"/>
          <p14:tracePt t="8705" x="920750" y="3867150"/>
          <p14:tracePt t="8723" x="920750" y="3860800"/>
          <p14:tracePt t="8723" x="927100" y="3854450"/>
          <p14:tracePt t="8739" x="927100" y="3848100"/>
          <p14:tracePt t="8754" x="933450" y="3841750"/>
          <p14:tracePt t="8774" x="927100" y="3835400"/>
          <p14:tracePt t="8790" x="914400" y="3829050"/>
          <p14:tracePt t="8848" x="914400" y="3835400"/>
          <p14:tracePt t="8876" x="908050" y="3835400"/>
          <p14:tracePt t="8902" x="901700" y="3841750"/>
          <p14:tracePt t="8925" x="895350" y="3841750"/>
          <p14:tracePt t="8937" x="889000" y="3848100"/>
          <p14:tracePt t="8953" x="876300" y="3848100"/>
          <p14:tracePt t="8969" x="869950" y="3854450"/>
          <p14:tracePt t="8985" x="863600" y="3854450"/>
          <p14:tracePt t="8989" x="857250" y="3854450"/>
          <p14:tracePt t="9006" x="850900" y="3854450"/>
          <p14:tracePt t="9006" x="844550" y="3854450"/>
          <p14:tracePt t="9024" x="844550" y="3860800"/>
          <p14:tracePt t="9024" x="838200" y="3860800"/>
          <p14:tracePt t="9040" x="831850" y="3860800"/>
          <p14:tracePt t="9040" x="819150" y="3854450"/>
          <p14:tracePt t="9059" x="812800" y="3854450"/>
          <p14:tracePt t="9059" x="806450" y="3854450"/>
          <p14:tracePt t="9075" x="800100" y="3854450"/>
          <p14:tracePt t="9075" x="793750" y="3848100"/>
          <p14:tracePt t="9091" x="787400" y="3848100"/>
          <p14:tracePt t="9091" x="781050" y="3841750"/>
          <p14:tracePt t="9091" x="768350" y="3835400"/>
          <p14:tracePt t="9110" x="762000" y="3829050"/>
          <p14:tracePt t="9123" x="755650" y="3822700"/>
          <p14:tracePt t="9123" x="736600" y="3803650"/>
          <p14:tracePt t="9142" x="730250" y="3790950"/>
          <p14:tracePt t="9142" x="723900" y="3778250"/>
          <p14:tracePt t="9158" x="717550" y="3765550"/>
          <p14:tracePt t="9158" x="704850" y="3746500"/>
          <p14:tracePt t="9175" x="698500" y="3727450"/>
          <p14:tracePt t="9175" x="692150" y="3708400"/>
          <p14:tracePt t="9175" x="685800" y="3689350"/>
          <p14:tracePt t="9193" x="679450" y="3670300"/>
          <p14:tracePt t="9206" x="673100" y="3644900"/>
          <p14:tracePt t="9206" x="660400" y="3600450"/>
          <p14:tracePt t="9226" x="654050" y="3575050"/>
          <p14:tracePt t="9226" x="647700" y="3549650"/>
          <p14:tracePt t="9242" x="647700" y="3524250"/>
          <p14:tracePt t="9242" x="647700" y="3498850"/>
          <p14:tracePt t="9258" x="647700" y="3473450"/>
          <p14:tracePt t="9258" x="654050" y="3448050"/>
          <p14:tracePt t="9258" x="660400" y="3422650"/>
          <p14:tracePt t="9277" x="666750" y="3403600"/>
          <p14:tracePt t="9277" x="679450" y="3378200"/>
          <p14:tracePt t="9291" x="692150" y="3359150"/>
          <p14:tracePt t="9291" x="704850" y="3340100"/>
          <p14:tracePt t="9308" x="723900" y="3321050"/>
          <p14:tracePt t="9308" x="736600" y="3302000"/>
          <p14:tracePt t="9325" x="762000" y="3282950"/>
          <p14:tracePt t="9325" x="781050" y="3263900"/>
          <p14:tracePt t="9342" x="800100" y="3244850"/>
          <p14:tracePt t="9342" x="850900" y="3219450"/>
          <p14:tracePt t="9359" x="876300" y="3206750"/>
          <p14:tracePt t="9359" x="908050" y="3200400"/>
          <p14:tracePt t="9375" x="933450" y="3194050"/>
          <p14:tracePt t="9375" x="965200" y="3194050"/>
          <p14:tracePt t="9392" x="996950" y="3194050"/>
          <p14:tracePt t="9392" x="1054100" y="3200400"/>
          <p14:tracePt t="9409" x="1079500" y="3206750"/>
          <p14:tracePt t="9409" x="1111250" y="3213100"/>
          <p14:tracePt t="9426" x="1136650" y="3225800"/>
          <p14:tracePt t="9426" x="1162050" y="3238500"/>
          <p14:tracePt t="9442" x="1187450" y="3251200"/>
          <p14:tracePt t="9442" x="1212850" y="3270250"/>
          <p14:tracePt t="9459" x="1231900" y="3282950"/>
          <p14:tracePt t="9459" x="1257300" y="3302000"/>
          <p14:tracePt t="9459" x="1276350" y="3327400"/>
          <p14:tracePt t="9477" x="1289050" y="3346450"/>
          <p14:tracePt t="9490" x="1308100" y="3365500"/>
          <p14:tracePt t="9490" x="1327150" y="3409950"/>
          <p14:tracePt t="9509" x="1333500" y="3429000"/>
          <p14:tracePt t="9509" x="1339850" y="3454400"/>
          <p14:tracePt t="9526" x="1339850" y="3473450"/>
          <p14:tracePt t="9526" x="1346200" y="3498850"/>
          <p14:tracePt t="9526" x="1346200" y="3524250"/>
          <p14:tracePt t="9545" x="1339850" y="3543300"/>
          <p14:tracePt t="9557" x="1339850" y="3568700"/>
          <p14:tracePt t="9557" x="1333500" y="3587750"/>
          <p14:tracePt t="9557" x="1327150" y="3613150"/>
          <p14:tracePt t="9578" x="1320800" y="3632200"/>
          <p14:tracePt t="9578" x="1314450" y="3651250"/>
          <p14:tracePt t="9593" x="1308100" y="3670300"/>
          <p14:tracePt t="9593" x="1301750" y="3683000"/>
          <p14:tracePt t="9609" x="1289050" y="3695700"/>
          <p14:tracePt t="9609" x="1282700" y="3708400"/>
          <p14:tracePt t="9626" x="1270000" y="3721100"/>
          <p14:tracePt t="9626" x="1263650" y="3733800"/>
          <p14:tracePt t="9642" x="1250950" y="3746500"/>
          <p14:tracePt t="9642" x="1231900" y="3771900"/>
          <p14:tracePt t="9659" x="1219200" y="3784600"/>
          <p14:tracePt t="9659" x="1206500" y="3790950"/>
          <p14:tracePt t="9676" x="1200150" y="3803650"/>
          <p14:tracePt t="9676" x="1187450" y="3816350"/>
          <p14:tracePt t="9693" x="1181100" y="3829050"/>
          <p14:tracePt t="9693" x="1162050" y="3848100"/>
          <p14:tracePt t="9710" x="1149350" y="3860800"/>
          <p14:tracePt t="9710" x="1143000" y="3867150"/>
          <p14:tracePt t="9726" x="1130300" y="3873500"/>
          <p14:tracePt t="9726" x="1123950" y="3886200"/>
          <p14:tracePt t="9743" x="1117600" y="3892550"/>
          <p14:tracePt t="9743" x="1104900" y="3898900"/>
          <p14:tracePt t="9760" x="1098550" y="3905250"/>
          <p14:tracePt t="9760" x="1073150" y="3924300"/>
          <p14:tracePt t="9778" x="1066800" y="3930650"/>
          <p14:tracePt t="9778" x="1054100" y="3937000"/>
          <p14:tracePt t="9794" x="1047750" y="3943350"/>
          <p14:tracePt t="9794" x="1035050" y="3949700"/>
          <p14:tracePt t="9810" x="1022350" y="3956050"/>
          <p14:tracePt t="9810" x="1016000" y="3962400"/>
          <p14:tracePt t="9827" x="1003300" y="3968750"/>
          <p14:tracePt t="9827" x="990600" y="3975100"/>
          <p14:tracePt t="9827" x="977900" y="3975100"/>
          <p14:tracePt t="9845" x="971550" y="3981450"/>
          <p14:tracePt t="9858" x="958850" y="3987800"/>
          <p14:tracePt t="9858" x="939800" y="3994150"/>
          <p14:tracePt t="9877" x="927100" y="4000500"/>
          <p14:tracePt t="9877" x="914400" y="4006850"/>
          <p14:tracePt t="9893" x="901700" y="4006850"/>
          <p14:tracePt t="9893" x="895350" y="4006850"/>
          <p14:tracePt t="9911" x="882650" y="4013200"/>
          <p14:tracePt t="9911" x="869950" y="4013200"/>
          <p14:tracePt t="9927" x="857250" y="4006850"/>
          <p14:tracePt t="9927" x="844550" y="4000500"/>
          <p14:tracePt t="9927" x="831850" y="4000500"/>
          <p14:tracePt t="9946" x="819150" y="3994150"/>
          <p14:tracePt t="9946" x="806450" y="3987800"/>
          <p14:tracePt t="9960" x="793750" y="3981450"/>
          <p14:tracePt t="9960" x="781050" y="3975100"/>
          <p14:tracePt t="9977" x="768350" y="3968750"/>
          <p14:tracePt t="9977" x="749300" y="3962400"/>
          <p14:tracePt t="9994" x="736600" y="3956050"/>
          <p14:tracePt t="9994" x="698500" y="3937000"/>
          <p14:tracePt t="10011" x="679450" y="3924300"/>
          <p14:tracePt t="10011" x="660400" y="3905250"/>
          <p14:tracePt t="10028" x="641350" y="3886200"/>
          <p14:tracePt t="10028" x="622300" y="3867150"/>
          <p14:tracePt t="10044" x="603250" y="3841750"/>
          <p14:tracePt t="10044" x="584200" y="3816350"/>
          <p14:tracePt t="10061" x="565150" y="3790950"/>
          <p14:tracePt t="10061" x="533400" y="3733800"/>
          <p14:tracePt t="10078" x="520700" y="3702050"/>
          <p14:tracePt t="10078" x="508000" y="3670300"/>
          <p14:tracePt t="10095" x="501650" y="3638550"/>
          <p14:tracePt t="10095" x="495300" y="3606800"/>
          <p14:tracePt t="10111" x="488950" y="3575050"/>
          <p14:tracePt t="10111" x="488950" y="3543300"/>
          <p14:tracePt t="10111" x="488950" y="3517900"/>
          <p14:tracePt t="10130" x="495300" y="3492500"/>
          <p14:tracePt t="10143" x="501650" y="3467100"/>
          <p14:tracePt t="10143" x="527050" y="3422650"/>
          <p14:tracePt t="10161" x="546100" y="3397250"/>
          <p14:tracePt t="10161" x="565150" y="3371850"/>
          <p14:tracePt t="10178" x="584200" y="3352800"/>
          <p14:tracePt t="10178" x="609600" y="3327400"/>
          <p14:tracePt t="10195" x="635000" y="3308350"/>
          <p14:tracePt t="10195" x="660400" y="3282950"/>
          <p14:tracePt t="10195" x="685800" y="3263900"/>
          <p14:tracePt t="10213" x="717550" y="3244850"/>
          <p14:tracePt t="10226" x="742950" y="3232150"/>
          <p14:tracePt t="10226" x="800100" y="3200400"/>
          <p14:tracePt t="10246" x="825500" y="3194050"/>
          <p14:tracePt t="10246" x="857250" y="3187700"/>
          <p14:tracePt t="10262" x="882650" y="3187700"/>
          <p14:tracePt t="10262" x="908050" y="3187700"/>
          <p14:tracePt t="10278" x="933450" y="3187700"/>
          <p14:tracePt t="10278" x="965200" y="3194050"/>
          <p14:tracePt t="10278" x="990600" y="3206750"/>
          <p14:tracePt t="10298" x="1016000" y="3219450"/>
          <p14:tracePt t="10298" x="1041400" y="3232150"/>
          <p14:tracePt t="10312" x="1066800" y="3244850"/>
          <p14:tracePt t="10312" x="1092200" y="3263900"/>
          <p14:tracePt t="10328" x="1111250" y="3276600"/>
          <p14:tracePt t="10328" x="1136650" y="3295650"/>
          <p14:tracePt t="10345" x="1162050" y="3308350"/>
          <p14:tracePt t="10345" x="1181100" y="3327400"/>
          <p14:tracePt t="10362" x="1200150" y="3340100"/>
          <p14:tracePt t="10362" x="1244600" y="3371850"/>
          <p14:tracePt t="10379" x="1263650" y="3384550"/>
          <p14:tracePt t="10379" x="1282700" y="3403600"/>
          <p14:tracePt t="10395" x="1295400" y="3422650"/>
          <p14:tracePt t="10395" x="1314450" y="3441700"/>
          <p14:tracePt t="10412" x="1327150" y="3467100"/>
          <p14:tracePt t="10412" x="1352550" y="3511550"/>
          <p14:tracePt t="10430" x="1365250" y="3536950"/>
          <p14:tracePt t="10430" x="1377950" y="3562350"/>
          <p14:tracePt t="10446" x="1384300" y="3581400"/>
          <p14:tracePt t="10446" x="1390650" y="3606800"/>
          <p14:tracePt t="10462" x="1397000" y="3625850"/>
          <p14:tracePt t="10462" x="1403350" y="3638550"/>
          <p14:tracePt t="10479" x="1409700" y="3657600"/>
          <p14:tracePt t="10479" x="1409700" y="3676650"/>
          <p14:tracePt t="10479" x="1409700" y="3689350"/>
          <p14:tracePt t="10498" x="1403350" y="3702050"/>
          <p14:tracePt t="10510" x="1403350" y="3714750"/>
          <p14:tracePt t="10510" x="1390650" y="3746500"/>
          <p14:tracePt t="10530" x="1384300" y="3759200"/>
          <p14:tracePt t="10530" x="1371600" y="3771900"/>
          <p14:tracePt t="10546" x="1365250" y="3784600"/>
          <p14:tracePt t="10546" x="1352550" y="3797300"/>
          <p14:tracePt t="10562" x="1346200" y="3810000"/>
          <p14:tracePt t="10562" x="1333500" y="3822700"/>
          <p14:tracePt t="10562" x="1320800" y="3835400"/>
          <p14:tracePt t="10582" x="1314450" y="3848100"/>
          <p14:tracePt t="10594" x="1301750" y="3860800"/>
          <p14:tracePt t="10594" x="1289050" y="3879850"/>
          <p14:tracePt t="10613" x="1282700" y="3886200"/>
          <p14:tracePt t="10613" x="1270000" y="3892550"/>
          <p14:tracePt t="10630" x="1270000" y="3898900"/>
          <p14:tracePt t="10630" x="1263650" y="3905250"/>
          <p14:tracePt t="10646" x="1257300" y="3911600"/>
          <p14:tracePt t="10661" x="1250950" y="3917950"/>
          <p14:tracePt t="10678" x="1257300" y="3924300"/>
          <p14:tracePt t="10729" x="1263650" y="3924300"/>
          <p14:tracePt t="10761" x="1263650" y="3930650"/>
          <p14:tracePt t="10797" x="1263650" y="3937000"/>
          <p14:tracePt t="10849" x="1270000" y="3937000"/>
          <p14:tracePt t="10905" x="1276350" y="3937000"/>
          <p14:tracePt t="10957" x="1276350" y="3943350"/>
          <p14:tracePt t="10969" x="1270000" y="3949700"/>
          <p14:tracePt t="10985" x="1263650" y="3949700"/>
          <p14:tracePt t="10995" x="1257300" y="3956050"/>
          <p14:tracePt t="10995" x="1250950" y="3962400"/>
          <p14:tracePt t="11014" x="1244600" y="3968750"/>
          <p14:tracePt t="11014" x="1231900" y="3981450"/>
          <p14:tracePt t="11031" x="1225550" y="3994150"/>
          <p14:tracePt t="11031" x="1219200" y="4000500"/>
          <p14:tracePt t="11048" x="1206500" y="4006850"/>
          <p14:tracePt t="11048" x="1200150" y="4013200"/>
          <p14:tracePt t="11065" x="1187450" y="4019550"/>
          <p14:tracePt t="11065" x="1181100" y="4019550"/>
          <p14:tracePt t="11081" x="1168400" y="4025900"/>
          <p14:tracePt t="11081" x="1143000" y="4038600"/>
          <p14:tracePt t="11098" x="1130300" y="4038600"/>
          <p14:tracePt t="11098" x="1111250" y="4044950"/>
          <p14:tracePt t="11115" x="1098550" y="4044950"/>
          <p14:tracePt t="11115" x="1079500" y="4051300"/>
          <p14:tracePt t="11132" x="1060450" y="4051300"/>
          <p14:tracePt t="11132" x="1041400" y="4051300"/>
          <p14:tracePt t="11132" x="1022350" y="4051300"/>
          <p14:tracePt t="11150" x="1003300" y="4051300"/>
          <p14:tracePt t="11163" x="984250" y="4044950"/>
          <p14:tracePt t="11163" x="933450" y="4032250"/>
          <p14:tracePt t="11182" x="908050" y="4019550"/>
          <p14:tracePt t="11182" x="882650" y="4006850"/>
          <p14:tracePt t="11198" x="857250" y="3994150"/>
          <p14:tracePt t="11198" x="831850" y="3975100"/>
          <p14:tracePt t="11215" x="806450" y="3949700"/>
          <p14:tracePt t="11215" x="787400" y="3930650"/>
          <p14:tracePt t="11215" x="762000" y="3905250"/>
          <p14:tracePt t="11234" x="742950" y="3879850"/>
          <p14:tracePt t="11246" x="730250" y="3848100"/>
          <p14:tracePt t="11246" x="711200" y="3816350"/>
          <p14:tracePt t="11266" x="685800" y="3759200"/>
          <p14:tracePt t="11266" x="679450" y="3727450"/>
          <p14:tracePt t="11266" x="666750" y="3689350"/>
          <p14:tracePt t="11286" x="654050" y="3657600"/>
          <p14:tracePt t="11297" x="647700" y="3619500"/>
          <p14:tracePt t="11297" x="641350" y="3587750"/>
          <p14:tracePt t="11297" x="641350" y="3556000"/>
          <p14:tracePt t="11318" x="635000" y="3517900"/>
          <p14:tracePt t="11318" x="641350" y="3486150"/>
          <p14:tracePt t="11332" x="647700" y="3454400"/>
          <p14:tracePt t="11332" x="654050" y="3422650"/>
          <p14:tracePt t="11348" x="666750" y="3397250"/>
          <p14:tracePt t="11348" x="685800" y="3371850"/>
          <p14:tracePt t="11365" x="704850" y="3346450"/>
          <p14:tracePt t="11365" x="730250" y="3321050"/>
          <p14:tracePt t="11382" x="755650" y="3302000"/>
          <p14:tracePt t="11382" x="812800" y="3263900"/>
          <p14:tracePt t="11399" x="838200" y="3251200"/>
          <p14:tracePt t="11399" x="869950" y="3232150"/>
          <p14:tracePt t="11415" x="901700" y="3225800"/>
          <p14:tracePt t="11415" x="933450" y="3213100"/>
          <p14:tracePt t="11433" x="965200" y="3213100"/>
          <p14:tracePt t="11433" x="996950" y="3213100"/>
          <p14:tracePt t="11450" x="1054100" y="3219450"/>
          <p14:tracePt t="11450" x="1085850" y="3232150"/>
          <p14:tracePt t="11466" x="1117600" y="3244850"/>
          <p14:tracePt t="11466" x="1143000" y="3251200"/>
          <p14:tracePt t="11483" x="1174750" y="3270250"/>
          <p14:tracePt t="11483" x="1206500" y="3282950"/>
          <p14:tracePt t="11499" x="1231900" y="3302000"/>
          <p14:tracePt t="11499" x="1257300" y="3314700"/>
          <p14:tracePt t="11499" x="1276350" y="3333750"/>
          <p14:tracePt t="11518" x="1301750" y="3352800"/>
          <p14:tracePt t="11531" x="1320800" y="3371850"/>
          <p14:tracePt t="11531" x="1352550" y="3409950"/>
          <p14:tracePt t="11550" x="1365250" y="3435350"/>
          <p14:tracePt t="11550" x="1377950" y="3460750"/>
          <p14:tracePt t="11567" x="1384300" y="3492500"/>
          <p14:tracePt t="11567" x="1390650" y="3517900"/>
          <p14:tracePt t="11583" x="1390650" y="3543300"/>
          <p14:tracePt t="11583" x="1397000" y="3568700"/>
          <p14:tracePt t="11583" x="1390650" y="3600450"/>
          <p14:tracePt t="11602" x="1390650" y="3625850"/>
          <p14:tracePt t="11614" x="1384300" y="3651250"/>
          <p14:tracePt t="11614" x="1365250" y="3695700"/>
          <p14:tracePt t="11633" x="1358900" y="3714750"/>
          <p14:tracePt t="11633" x="1346200" y="3733800"/>
          <p14:tracePt t="11650" x="1327150" y="3759200"/>
          <p14:tracePt t="11650" x="1314450" y="3778250"/>
          <p14:tracePt t="11667" x="1295400" y="3797300"/>
          <p14:tracePt t="11667" x="1282700" y="3816350"/>
          <p14:tracePt t="11667" x="1263650" y="3835400"/>
          <p14:tracePt t="11686" x="1244600" y="3854450"/>
          <p14:tracePt t="11686" x="1225550" y="3873500"/>
          <p14:tracePt t="11700" x="1206500" y="3886200"/>
          <p14:tracePt t="11700" x="1193800" y="3905250"/>
          <p14:tracePt t="11717" x="1174750" y="3917950"/>
          <p14:tracePt t="11717" x="1162050" y="3930650"/>
          <p14:tracePt t="11734" x="1149350" y="3943350"/>
          <p14:tracePt t="11734" x="1123950" y="3968750"/>
          <p14:tracePt t="11750" x="1111250" y="3981450"/>
          <p14:tracePt t="11750" x="1104900" y="3987800"/>
          <p14:tracePt t="11767" x="1092200" y="4000500"/>
          <p14:tracePt t="11767" x="1079500" y="4006850"/>
          <p14:tracePt t="11784" x="1073150" y="4013200"/>
          <p14:tracePt t="11784" x="1060450" y="4019550"/>
          <p14:tracePt t="11800" x="1047750" y="4019550"/>
          <p14:tracePt t="11800" x="1028700" y="4019550"/>
          <p14:tracePt t="11818" x="1022350" y="4019550"/>
          <p14:tracePt t="11818" x="1016000" y="4013200"/>
          <p14:tracePt t="11835" x="1009650" y="4013200"/>
          <p14:tracePt t="11835" x="1003300" y="4006850"/>
          <p14:tracePt t="11850" x="996950" y="4000500"/>
          <p14:tracePt t="11850" x="996950" y="3994150"/>
          <p14:tracePt t="11850" x="990600" y="3987800"/>
          <p14:tracePt t="11870" x="984250" y="3981450"/>
          <p14:tracePt t="11882" x="977900" y="3975100"/>
          <p14:tracePt t="11899" x="971550" y="3962400"/>
          <p14:tracePt t="11899" x="971550" y="3956050"/>
          <p14:tracePt t="11918" x="965200" y="3949700"/>
          <p14:tracePt t="11932" x="965200" y="3943350"/>
          <p14:tracePt t="11949" x="965200" y="3937000"/>
          <p14:tracePt t="11965" x="965200" y="3930650"/>
          <p14:tracePt t="11982" x="958850" y="3924300"/>
          <p14:tracePt t="11999" x="965200" y="3924300"/>
          <p14:tracePt t="12022" x="965200" y="3917950"/>
          <p14:tracePt t="12097" x="971550" y="3917950"/>
          <p14:tracePt t="12202" x="977900" y="3924300"/>
          <p14:tracePt t="12346" x="984250" y="3917950"/>
          <p14:tracePt t="12493" x="984250" y="3911600"/>
          <p14:tracePt t="12529" x="984250" y="3905250"/>
          <p14:tracePt t="12605" x="990600" y="3898900"/>
          <p14:tracePt t="12645" x="984250" y="3892550"/>
          <p14:tracePt t="12673" x="977900" y="3892550"/>
          <p14:tracePt t="12717" x="971550" y="3892550"/>
          <p14:tracePt t="12741" x="965200" y="3892550"/>
          <p14:tracePt t="12770" x="965200" y="3886200"/>
          <p14:tracePt t="12801" x="965200" y="3879850"/>
          <p14:tracePt t="12826" x="965200" y="3873500"/>
          <p14:tracePt t="12837" x="971550" y="3867150"/>
          <p14:tracePt t="12885" x="977900" y="3867150"/>
          <p14:tracePt t="12946" x="971550" y="3860800"/>
          <p14:tracePt t="12974" x="971550" y="3854450"/>
          <p14:tracePt t="13025" x="965200" y="3854450"/>
          <p14:tracePt t="13049" x="958850" y="3860800"/>
          <p14:tracePt t="13094" x="952500" y="3860800"/>
          <p14:tracePt t="13129" x="946150" y="3860800"/>
          <p14:tracePt t="13169" x="939800" y="3860800"/>
          <p14:tracePt t="13185" x="933450" y="3867150"/>
          <p14:tracePt t="13198" x="927100" y="3860800"/>
          <p14:tracePt t="13207" x="920750" y="3860800"/>
          <p14:tracePt t="13207" x="914400" y="3860800"/>
          <p14:tracePt t="13223" x="901700" y="3860800"/>
          <p14:tracePt t="13223" x="895350" y="3854450"/>
          <p14:tracePt t="13239" x="882650" y="3854450"/>
          <p14:tracePt t="13239" x="869950" y="3848100"/>
          <p14:tracePt t="13255" x="857250" y="3841750"/>
          <p14:tracePt t="13255" x="844550" y="3841750"/>
          <p14:tracePt t="13255" x="831850" y="3835400"/>
          <p14:tracePt t="13275" x="819150" y="3835400"/>
          <p14:tracePt t="13275" x="806450" y="3829050"/>
          <p14:tracePt t="13291" x="793750" y="3822700"/>
          <p14:tracePt t="13291" x="781050" y="3816350"/>
          <p14:tracePt t="13307" x="768350" y="3816350"/>
          <p14:tracePt t="13307" x="755650" y="3810000"/>
          <p14:tracePt t="13323" x="742950" y="3797300"/>
          <p14:tracePt t="13323" x="730250" y="3790950"/>
          <p14:tracePt t="13339" x="717550" y="3778250"/>
          <p14:tracePt t="13339" x="698500" y="3765550"/>
          <p14:tracePt t="13339" x="685800" y="3752850"/>
          <p14:tracePt t="13358" x="673100" y="3740150"/>
          <p14:tracePt t="13358" x="660400" y="3721100"/>
          <p14:tracePt t="13373" x="647700" y="3702050"/>
          <p14:tracePt t="13373" x="641350" y="3676650"/>
          <p14:tracePt t="13390" x="628650" y="3657600"/>
          <p14:tracePt t="13390" x="615950" y="3632200"/>
          <p14:tracePt t="13406" x="609600" y="3606800"/>
          <p14:tracePt t="13406" x="596900" y="3581400"/>
          <p14:tracePt t="13406" x="584200" y="3556000"/>
          <p14:tracePt t="13426" x="577850" y="3530600"/>
          <p14:tracePt t="13426" x="565150" y="3505200"/>
          <p14:tracePt t="13439" x="558800" y="3479800"/>
          <p14:tracePt t="13439" x="552450" y="3448050"/>
          <p14:tracePt t="13456" x="552450" y="3416300"/>
          <p14:tracePt t="13456" x="546100" y="3390900"/>
          <p14:tracePt t="13473" x="546100" y="3359150"/>
          <p14:tracePt t="13473" x="546100" y="3327400"/>
          <p14:tracePt t="13491" x="558800" y="3270250"/>
          <p14:tracePt t="13491" x="571500" y="3244850"/>
          <p14:tracePt t="13506" x="590550" y="3225800"/>
          <p14:tracePt t="13506" x="609600" y="3200400"/>
          <p14:tracePt t="13523" x="628650" y="3175000"/>
          <p14:tracePt t="13523" x="641350" y="3155950"/>
          <p14:tracePt t="13540" x="666750" y="3136900"/>
          <p14:tracePt t="13540" x="692150" y="3124200"/>
          <p14:tracePt t="14002" x="1295400" y="3860800"/>
          <p14:tracePt t="14011" x="1282700" y="3860800"/>
          <p14:tracePt t="14026" x="1276350" y="3860800"/>
          <p14:tracePt t="14026" x="1263650" y="3854450"/>
          <p14:tracePt t="14041" x="1250950" y="3854450"/>
          <p14:tracePt t="14041" x="1238250" y="3848100"/>
          <p14:tracePt t="14058" x="1231900" y="3841750"/>
          <p14:tracePt t="14073" x="1231900" y="3835400"/>
          <p14:tracePt t="14073" x="1231900" y="3829050"/>
          <p14:tracePt t="14073" x="1225550" y="3822700"/>
          <p14:tracePt t="14094" x="1231900" y="3822700"/>
          <p14:tracePt t="14094" x="1238250" y="3816350"/>
          <p14:tracePt t="14109" x="1238250" y="3810000"/>
          <p14:tracePt t="14109" x="1244600" y="3803650"/>
          <p14:tracePt t="14125" x="1244600" y="3790950"/>
          <p14:tracePt t="14140" x="1250950" y="3784600"/>
          <p14:tracePt t="14140" x="1257300" y="3778250"/>
          <p14:tracePt t="14159" x="1270000" y="3771900"/>
          <p14:tracePt t="14174" x="1276350" y="3765550"/>
          <p14:tracePt t="14190" x="1282700" y="3765550"/>
          <p14:tracePt t="14207" x="1289050" y="3759200"/>
          <p14:tracePt t="14224" x="1295400" y="3765550"/>
          <p14:tracePt t="14241" x="1295400" y="3778250"/>
          <p14:tracePt t="14241" x="1289050" y="3778250"/>
          <p14:tracePt t="14258" x="1289050" y="3784600"/>
          <p14:tracePt t="14258" x="1282700" y="3790950"/>
          <p14:tracePt t="14276" x="1276350" y="3797300"/>
          <p14:tracePt t="14276" x="1276350" y="3803650"/>
          <p14:tracePt t="14276" x="1270000" y="3810000"/>
          <p14:tracePt t="14296" x="1263650" y="3822700"/>
          <p14:tracePt t="14307" x="1257300" y="3829050"/>
          <p14:tracePt t="14307" x="1263650" y="3841750"/>
          <p14:tracePt t="14327" x="1250950" y="3854450"/>
          <p14:tracePt t="14327" x="1244600" y="3867150"/>
          <p14:tracePt t="14342" x="1238250" y="3873500"/>
          <p14:tracePt t="14342" x="1231900" y="3879850"/>
          <p14:tracePt t="14359" x="1219200" y="3892550"/>
          <p14:tracePt t="14374" x="1212850" y="3898900"/>
          <p14:tracePt t="14374" x="1200150" y="3905250"/>
          <p14:tracePt t="14374" x="1187450" y="3905250"/>
          <p14:tracePt t="14395" x="1181100" y="3905250"/>
          <p14:tracePt t="14395" x="1162050" y="3905250"/>
          <p14:tracePt t="14409" x="1149350" y="3911600"/>
          <p14:tracePt t="14409" x="1123950" y="3911600"/>
          <p14:tracePt t="14426" x="1104900" y="3905250"/>
          <p14:tracePt t="14426" x="1085850" y="3911600"/>
          <p14:tracePt t="14443" x="1060450" y="3911600"/>
          <p14:tracePt t="14443" x="1009650" y="3911600"/>
          <p14:tracePt t="14460" x="984250" y="3905250"/>
          <p14:tracePt t="14460" x="958850" y="3905250"/>
          <p14:tracePt t="14476" x="927100" y="3905250"/>
          <p14:tracePt t="14476" x="895350" y="3905250"/>
          <p14:tracePt t="14493" x="869950" y="3898900"/>
          <p14:tracePt t="14493" x="831850" y="3892550"/>
          <p14:tracePt t="14509" x="800100" y="3879850"/>
          <p14:tracePt t="14509" x="730250" y="3848100"/>
          <p14:tracePt t="14527" x="698500" y="3822700"/>
          <p14:tracePt t="14527" x="660400" y="3790950"/>
          <p14:tracePt t="14543" x="628650" y="3759200"/>
          <p14:tracePt t="14543" x="596900" y="3721100"/>
          <p14:tracePt t="14560" x="571500" y="3676650"/>
          <p14:tracePt t="14560" x="539750" y="3632200"/>
          <p14:tracePt t="14560" x="520700" y="3587750"/>
          <p14:tracePt t="14579" x="501650" y="3543300"/>
          <p14:tracePt t="14591" x="488950" y="3498850"/>
          <p14:tracePt t="14591" x="469900" y="3409950"/>
          <p14:tracePt t="14611" x="463550" y="3371850"/>
          <p14:tracePt t="14611" x="463550" y="3327400"/>
          <p14:tracePt t="14627" x="469900" y="3289300"/>
          <p14:tracePt t="14627" x="482600" y="3244850"/>
          <p14:tracePt t="14643" x="495300" y="3206750"/>
          <p14:tracePt t="14643" x="520700" y="3168650"/>
          <p14:tracePt t="14643" x="546100" y="3130550"/>
          <p14:tracePt t="14663" x="584200" y="3098800"/>
          <p14:tracePt t="14675" x="628650" y="3067050"/>
          <p14:tracePt t="14675" x="723900" y="3003550"/>
          <p14:tracePt t="14695" x="774700" y="2978150"/>
          <p14:tracePt t="14695" x="831850" y="2952750"/>
          <p14:tracePt t="14710" x="882650" y="2933700"/>
          <p14:tracePt t="14710" x="933450" y="2927350"/>
          <p14:tracePt t="14727" x="984250" y="2921000"/>
          <p14:tracePt t="14727" x="1035050" y="2921000"/>
          <p14:tracePt t="14744" x="1085850" y="2933700"/>
          <p14:tracePt t="14744" x="1187450" y="2971800"/>
          <p14:tracePt t="14760" x="1231900" y="3003550"/>
          <p14:tracePt t="14760" x="1282700" y="3035300"/>
          <p14:tracePt t="14778" x="1333500" y="3067050"/>
          <p14:tracePt t="14778" x="1377950" y="3105150"/>
          <p14:tracePt t="14795" x="1422400" y="3143250"/>
          <p14:tracePt t="14795" x="1460500" y="3181350"/>
          <p14:tracePt t="14811" x="1498600" y="3225800"/>
          <p14:tracePt t="14811" x="1555750" y="3302000"/>
          <p14:tracePt t="14827" x="1581150" y="3340100"/>
          <p14:tracePt t="14827" x="1593850" y="3378200"/>
          <p14:tracePt t="14844" x="1606550" y="3416300"/>
          <p14:tracePt t="14844" x="1612900" y="3454400"/>
          <p14:tracePt t="14861" x="1612900" y="3492500"/>
          <p14:tracePt t="14861" x="1612900" y="3530600"/>
          <p14:tracePt t="14879" x="1600200" y="3600450"/>
          <p14:tracePt t="14879" x="1587500" y="3632200"/>
          <p14:tracePt t="14895" x="1574800" y="3663950"/>
          <p14:tracePt t="14895" x="1555750" y="3695700"/>
          <p14:tracePt t="14911" x="1536700" y="3721100"/>
          <p14:tracePt t="14911" x="1517650" y="3746500"/>
          <p14:tracePt t="14928" x="1492250" y="3765550"/>
          <p14:tracePt t="14928" x="1466850" y="3784600"/>
          <p14:tracePt t="14928" x="1441450" y="3810000"/>
          <p14:tracePt t="14947" x="1416050" y="3829050"/>
          <p14:tracePt t="14959" x="1384300" y="3848100"/>
          <p14:tracePt t="14959" x="1327150" y="3886200"/>
          <p14:tracePt t="14979" x="1295400" y="3898900"/>
          <p14:tracePt t="14979" x="1263650" y="3917950"/>
          <p14:tracePt t="14995" x="1238250" y="3930650"/>
          <p14:tracePt t="14995" x="1206500" y="3937000"/>
          <p14:tracePt t="15012" x="1181100" y="3949700"/>
          <p14:tracePt t="15012" x="1155700" y="3956050"/>
          <p14:tracePt t="15028" x="1130300" y="3962400"/>
          <p14:tracePt t="15028" x="1104900" y="3968750"/>
          <p14:tracePt t="15028" x="1085850" y="3975100"/>
          <p14:tracePt t="15047" x="1060450" y="3975100"/>
          <p14:tracePt t="15047" x="1041400" y="3981450"/>
          <p14:tracePt t="15061" x="1028700" y="3987800"/>
          <p14:tracePt t="15061" x="1009650" y="3987800"/>
          <p14:tracePt t="15078" x="990600" y="3994150"/>
          <p14:tracePt t="15078" x="977900" y="3994150"/>
          <p14:tracePt t="15095" x="965200" y="4000500"/>
          <p14:tracePt t="15095" x="952500" y="4000500"/>
          <p14:tracePt t="15112" x="946150" y="4000500"/>
          <p14:tracePt t="15112" x="927100" y="3994150"/>
          <p14:tracePt t="15128" x="920750" y="3987800"/>
          <p14:tracePt t="15128" x="914400" y="3981450"/>
          <p14:tracePt t="15145" x="908050" y="3975100"/>
          <p14:tracePt t="15145" x="901700" y="3968750"/>
          <p14:tracePt t="15162" x="901700" y="3962400"/>
          <p14:tracePt t="15162" x="895350" y="3956050"/>
          <p14:tracePt t="15179" x="889000" y="3943350"/>
          <p14:tracePt t="15194" x="889000" y="3937000"/>
          <p14:tracePt t="15210" x="889000" y="3930650"/>
          <p14:tracePt t="15227" x="889000" y="3924300"/>
          <p14:tracePt t="15262" x="889000" y="3917950"/>
          <p14:tracePt t="15287" x="889000" y="3911600"/>
          <p14:tracePt t="15330" x="882650" y="3905250"/>
          <p14:tracePt t="15358" x="876300" y="3905250"/>
          <p14:tracePt t="15382" x="876300" y="3898900"/>
          <p14:tracePt t="15418" x="882650" y="3892550"/>
          <p14:tracePt t="15434" x="895350" y="3892550"/>
          <p14:tracePt t="15458" x="889000" y="3898900"/>
          <p14:tracePt t="15502" x="895350" y="3898900"/>
          <p14:tracePt t="15570" x="901700" y="3898900"/>
          <p14:tracePt t="15586" x="908050" y="3892550"/>
          <p14:tracePt t="15598" x="914400" y="3892550"/>
          <p14:tracePt t="15614" x="920750" y="3892550"/>
          <p14:tracePt t="15630" x="933450" y="3886200"/>
          <p14:tracePt t="15646" x="939800" y="3886200"/>
          <p14:tracePt t="15658" x="946150" y="3879850"/>
          <p14:tracePt t="15674" x="958850" y="3873500"/>
          <p14:tracePt t="15690" x="965200" y="3873500"/>
          <p14:tracePt t="15706" x="971550" y="3867150"/>
          <p14:tracePt t="15718" x="977900" y="3860800"/>
          <p14:tracePt t="15734" x="977900" y="3854450"/>
          <p14:tracePt t="15750" x="984250" y="3854450"/>
          <p14:tracePt t="15774" x="990600" y="3848100"/>
          <p14:tracePt t="15794" x="996950" y="3841750"/>
          <p14:tracePt t="15818" x="996950" y="3835400"/>
          <p14:tracePt t="15838" x="1003300" y="3835400"/>
          <p14:tracePt t="15870" x="996950" y="3835400"/>
          <p14:tracePt t="15906" x="990600" y="3835400"/>
          <p14:tracePt t="15931" x="984250" y="3841750"/>
          <p14:tracePt t="15966" x="977900" y="3848100"/>
          <p14:tracePt t="15990" x="971550" y="3848100"/>
          <p14:tracePt t="16026" x="977900" y="3841750"/>
          <p14:tracePt t="16087" x="984250" y="3835400"/>
          <p14:tracePt t="16134" x="984250" y="3829050"/>
          <p14:tracePt t="16146" x="984250" y="3822700"/>
          <p14:tracePt t="16178" x="990600" y="3816350"/>
          <p14:tracePt t="16199" x="990600" y="3822700"/>
          <p14:tracePt t="16514" x="984250" y="3822700"/>
          <p14:tracePt t="16582" x="984250" y="3816350"/>
          <p14:tracePt t="16619" x="990600" y="3810000"/>
          <p14:tracePt t="16642" x="996950" y="3810000"/>
          <p14:tracePt t="16658" x="1003300" y="3803650"/>
          <p14:tracePt t="16667" x="1009650" y="3803650"/>
          <p14:tracePt t="16679" x="1016000" y="3797300"/>
          <p14:tracePt t="16687" x="1022350" y="3797300"/>
          <p14:tracePt t="16699" x="1028700" y="3790950"/>
          <p14:tracePt t="16699" x="1035050" y="3790950"/>
          <p14:tracePt t="16719" x="1041400" y="3790950"/>
          <p14:tracePt t="16732" x="1047750" y="3790950"/>
          <p14:tracePt t="16732" x="1060450" y="3803650"/>
          <p14:tracePt t="16751" x="1066800" y="3810000"/>
          <p14:tracePt t="16751" x="1079500" y="3816350"/>
          <p14:tracePt t="16767" x="1092200" y="3822700"/>
          <p14:tracePt t="16767" x="1111250" y="3829050"/>
          <p14:tracePt t="16767" x="1130300" y="3835400"/>
          <p14:tracePt t="16788" x="1143000" y="3841750"/>
          <p14:tracePt t="16788" x="1168400" y="3848100"/>
          <p14:tracePt t="16801" x="1193800" y="3860800"/>
          <p14:tracePt t="16801" x="1219200" y="3867150"/>
          <p14:tracePt t="16818" x="1244600" y="3879850"/>
          <p14:tracePt t="16818" x="1276350" y="3892550"/>
          <p14:tracePt t="16834" x="1308100" y="3911600"/>
          <p14:tracePt t="16834" x="1339850" y="3930650"/>
          <p14:tracePt t="16851" x="1371600" y="3962400"/>
          <p14:tracePt t="16851" x="1441450" y="4025900"/>
          <p14:tracePt t="16868" x="1479550" y="4064000"/>
          <p14:tracePt t="16868" x="1517650" y="4108450"/>
          <p14:tracePt t="16884" x="1555750" y="4152900"/>
          <p14:tracePt t="16884" x="1587500" y="4191000"/>
          <p14:tracePt t="16901" x="1625600" y="4229100"/>
          <p14:tracePt t="16901" x="1695450" y="4305300"/>
          <p14:tracePt t="16920" x="1733550" y="4330700"/>
          <p14:tracePt t="16920" x="1765300" y="4362450"/>
          <p14:tracePt t="16935" x="1803400" y="4387850"/>
          <p14:tracePt t="16935" x="1835150" y="4406900"/>
          <p14:tracePt t="16952" x="1873250" y="4425950"/>
          <p14:tracePt t="16952" x="1911350" y="4445000"/>
          <p14:tracePt t="16968" x="1949450" y="4457700"/>
          <p14:tracePt t="16968" x="1987550" y="4470400"/>
          <p14:tracePt t="16968" x="2032000" y="4476750"/>
          <p14:tracePt t="16987" x="2070100" y="4476750"/>
          <p14:tracePt t="17000" x="2114550" y="4470400"/>
          <p14:tracePt t="17000" x="2209800" y="4451350"/>
          <p14:tracePt t="17019" x="2260600" y="4432300"/>
          <p14:tracePt t="17019" x="2311400" y="4406900"/>
          <p14:tracePt t="17035" x="2362200" y="4381500"/>
          <p14:tracePt t="17035" x="2425700" y="4349750"/>
          <p14:tracePt t="17052" x="2482850" y="4318000"/>
          <p14:tracePt t="17052" x="2552700" y="4292600"/>
          <p14:tracePt t="17052" x="2628900" y="4260850"/>
          <p14:tracePt t="17071" x="2711450" y="4222750"/>
          <p14:tracePt t="17083" x="2794000" y="4191000"/>
          <p14:tracePt t="17083" x="2978150" y="4121150"/>
          <p14:tracePt t="17102" x="3073400" y="4083050"/>
          <p14:tracePt t="17102" x="3175000" y="4051300"/>
          <p14:tracePt t="17119" x="3276600" y="4019550"/>
          <p14:tracePt t="17119" x="3378200" y="3987800"/>
          <p14:tracePt t="17136" x="3479800" y="3956050"/>
          <p14:tracePt t="17136" x="3689350" y="3917950"/>
          <p14:tracePt t="17152" x="3790950" y="3898900"/>
          <p14:tracePt t="17152" x="3892550" y="3886200"/>
          <p14:tracePt t="17169" x="4000500" y="3873500"/>
          <p14:tracePt t="17169" x="4102100" y="3867150"/>
          <p14:tracePt t="17185" x="4197350" y="3854450"/>
          <p14:tracePt t="17185" x="4292600" y="3841750"/>
          <p14:tracePt t="17202" x="4381500" y="3829050"/>
          <p14:tracePt t="17202" x="4552950" y="3810000"/>
          <p14:tracePt t="17220" x="4629150" y="3797300"/>
          <p14:tracePt t="17220" x="4705350" y="3778250"/>
          <p14:tracePt t="17236" x="4775200" y="3759200"/>
          <p14:tracePt t="17236" x="4845050" y="3746500"/>
          <p14:tracePt t="17253" x="4908550" y="3727450"/>
          <p14:tracePt t="17253" x="4972050" y="3714750"/>
          <p14:tracePt t="17253" x="5029200" y="3695700"/>
          <p14:tracePt t="17272" x="5080000" y="3676650"/>
          <p14:tracePt t="17272" x="5130800" y="3663950"/>
          <p14:tracePt t="17288" x="5168900" y="3651250"/>
          <p14:tracePt t="17288" x="5207000" y="3638550"/>
          <p14:tracePt t="17303" x="5232400" y="3625850"/>
          <p14:tracePt t="17303" x="5257800" y="3606800"/>
          <p14:tracePt t="17320" x="5276850" y="3594100"/>
          <p14:tracePt t="17320" x="5289550" y="3581400"/>
          <p14:tracePt t="17337" x="5295900" y="3562350"/>
          <p14:tracePt t="17337" x="5289550" y="3549650"/>
          <p14:tracePt t="17337" x="5289550" y="3530600"/>
          <p14:tracePt t="17355" x="5283200" y="3524250"/>
          <p14:tracePt t="17368" x="5270500" y="3505200"/>
          <p14:tracePt t="17368" x="5251450" y="3498850"/>
          <p14:tracePt t="17387" x="5213350" y="3486150"/>
          <p14:tracePt t="17387" x="5194300" y="3479800"/>
          <p14:tracePt t="17403" x="5168900" y="3486150"/>
          <p14:tracePt t="17403" x="5143500" y="3486150"/>
          <p14:tracePt t="17420" x="5124450" y="3492500"/>
          <p14:tracePt t="17420" x="5099050" y="3505200"/>
          <p14:tracePt t="17436" x="5073650" y="3511550"/>
          <p14:tracePt t="17436" x="5022850" y="3536950"/>
          <p14:tracePt t="17453" x="5003800" y="3543300"/>
          <p14:tracePt t="17453" x="4978400" y="3556000"/>
          <p14:tracePt t="17470" x="4959350" y="3568700"/>
          <p14:tracePt t="17470" x="4933950" y="3575050"/>
          <p14:tracePt t="17487" x="4914900" y="3587750"/>
          <p14:tracePt t="17487" x="4889500" y="3594100"/>
          <p14:tracePt t="17503" x="4870450" y="3600450"/>
          <p14:tracePt t="17503" x="4838700" y="3613150"/>
          <p14:tracePt t="17520" x="4819650" y="3613150"/>
          <p14:tracePt t="17520" x="4806950" y="3606800"/>
          <p14:tracePt t="17537" x="4800600" y="3606800"/>
          <p14:tracePt t="17537" x="4787900" y="3600450"/>
          <p14:tracePt t="17554" x="4775200" y="3587750"/>
          <p14:tracePt t="17554" x="4762500" y="3562350"/>
          <p14:tracePt t="17572" x="4756150" y="3549650"/>
          <p14:tracePt t="17572" x="4749800" y="3530600"/>
          <p14:tracePt t="17588" x="4743450" y="3505200"/>
          <p14:tracePt t="17588" x="4749800" y="3486150"/>
          <p14:tracePt t="17604" x="4749800" y="3460750"/>
          <p14:tracePt t="17604" x="4756150" y="3435350"/>
          <p14:tracePt t="17620" x="4762500" y="3409950"/>
          <p14:tracePt t="17620" x="4775200" y="3378200"/>
          <p14:tracePt t="17620" x="4787900" y="3346450"/>
          <p14:tracePt t="17639" x="4800600" y="3321050"/>
          <p14:tracePt t="17652" x="4813300" y="3289300"/>
          <p14:tracePt t="17652" x="4845050" y="3238500"/>
          <p14:tracePt t="17671" x="4851400" y="3219450"/>
          <p14:tracePt t="17671" x="4864100" y="3194050"/>
          <p14:tracePt t="17688" x="4870450" y="3175000"/>
          <p14:tracePt t="17688" x="4883150" y="3155950"/>
          <p14:tracePt t="17704" x="4883150" y="3136900"/>
          <p14:tracePt t="17704" x="4889500" y="3124200"/>
          <p14:tracePt t="17721" x="4895850" y="3111500"/>
          <p14:tracePt t="17721" x="4895850" y="3098800"/>
          <p14:tracePt t="17721" x="4902200" y="3092450"/>
          <p14:tracePt t="17740" x="4902200" y="3086100"/>
          <p14:tracePt t="17753" x="4908550" y="3079750"/>
          <p14:tracePt t="17769" x="4914900" y="3079750"/>
          <p14:tracePt t="17786" x="4921250" y="3086100"/>
          <p14:tracePt t="17803" x="4927600" y="3086100"/>
          <p14:tracePt t="17803" x="4927600" y="3092450"/>
          <p14:tracePt t="17821" x="4927600" y="3098800"/>
          <p14:tracePt t="17843" x="4933950" y="3098800"/>
          <p14:tracePt t="17867" x="4940300" y="3105150"/>
          <p14:tracePt t="17886" x="4933950" y="3105150"/>
          <p14:tracePt t="17927" x="4927600" y="3098800"/>
          <p14:tracePt t="17931" x="4921250" y="3098800"/>
          <p14:tracePt t="17940" x="4914900" y="3098800"/>
          <p14:tracePt t="17940" x="4908550" y="3092450"/>
          <p14:tracePt t="17956" x="4895850" y="3092450"/>
          <p14:tracePt t="17956" x="4889500" y="3086100"/>
          <p14:tracePt t="17971" x="4876800" y="3073400"/>
          <p14:tracePt t="17971" x="4870450" y="3067050"/>
          <p14:tracePt t="17989" x="4857750" y="3054350"/>
          <p14:tracePt t="17989" x="4851400" y="3048000"/>
          <p14:tracePt t="17989" x="4838700" y="3028950"/>
          <p14:tracePt t="18007" x="4832350" y="3016250"/>
          <p14:tracePt t="18020" x="4826000" y="2997200"/>
          <p14:tracePt t="18020" x="4826000" y="2965450"/>
          <p14:tracePt t="18039" x="4826000" y="2946400"/>
          <p14:tracePt t="18039" x="4826000" y="2933700"/>
          <p14:tracePt t="18056" x="4826000" y="2914650"/>
          <p14:tracePt t="18056" x="4832350" y="2895600"/>
          <p14:tracePt t="18072" x="4845050" y="2882900"/>
          <p14:tracePt t="18072" x="4851400" y="2863850"/>
          <p14:tracePt t="18072" x="4864100" y="2844800"/>
          <p14:tracePt t="18091" x="4876800" y="2825750"/>
          <p14:tracePt t="18103" x="4895850" y="2813050"/>
          <p14:tracePt t="18103" x="4933950" y="2774950"/>
          <p14:tracePt t="18122" x="4959350" y="2755900"/>
          <p14:tracePt t="18122" x="4991100" y="2736850"/>
          <p14:tracePt t="18139" x="5022850" y="2717800"/>
          <p14:tracePt t="18139" x="5054600" y="2698750"/>
          <p14:tracePt t="18156" x="5086350" y="2686050"/>
          <p14:tracePt t="18156" x="5156200" y="2654300"/>
          <p14:tracePt t="18172" x="5187950" y="2641600"/>
          <p14:tracePt t="18172" x="5219700" y="2628900"/>
          <p14:tracePt t="18189" x="5251450" y="2616200"/>
          <p14:tracePt t="18189" x="5276850" y="2609850"/>
          <p14:tracePt t="18206" x="5308600" y="2603500"/>
          <p14:tracePt t="18206" x="5340350" y="2597150"/>
          <p14:tracePt t="18224" x="5372100" y="2590800"/>
          <p14:tracePt t="18224" x="5441950" y="2584450"/>
          <p14:tracePt t="18240" x="5473700" y="2578100"/>
          <p14:tracePt t="18240" x="5505450" y="2578100"/>
          <p14:tracePt t="18256" x="5537200" y="2578100"/>
          <p14:tracePt t="18256" x="5562600" y="2578100"/>
          <p14:tracePt t="18272" x="5594350" y="2578100"/>
          <p14:tracePt t="18272" x="5619750" y="2578100"/>
          <p14:tracePt t="18272" x="5645150" y="2578100"/>
          <p14:tracePt t="18293" x="5670550" y="2578100"/>
          <p14:tracePt t="18304" x="5689600" y="2578100"/>
          <p14:tracePt t="18304" x="5734050" y="2584450"/>
          <p14:tracePt t="18324" x="5759450" y="2584450"/>
          <p14:tracePt t="18324" x="5778500" y="2584450"/>
          <p14:tracePt t="18340" x="5803900" y="2584450"/>
          <p14:tracePt t="18340" x="5822950" y="2590800"/>
          <p14:tracePt t="18356" x="5848350" y="2590800"/>
          <p14:tracePt t="18356" x="5867400" y="2590800"/>
          <p14:tracePt t="18356" x="5892800" y="2597150"/>
          <p14:tracePt t="18376" x="5911850" y="2597150"/>
          <p14:tracePt t="18388" x="5930900" y="2603500"/>
          <p14:tracePt t="18388" x="5975350" y="2616200"/>
          <p14:tracePt t="18408" x="5994400" y="2616200"/>
          <p14:tracePt t="18408" x="6019800" y="2622550"/>
          <p14:tracePt t="18423" x="6038850" y="2628900"/>
          <p14:tracePt t="18423" x="6057900" y="2635250"/>
          <p14:tracePt t="18440" x="6083300" y="2641600"/>
          <p14:tracePt t="18440" x="6102350" y="2647950"/>
          <p14:tracePt t="18457" x="6121400" y="2654300"/>
          <p14:tracePt t="18457" x="6159500" y="2667000"/>
          <p14:tracePt t="18473" x="6178550" y="2673350"/>
          <p14:tracePt t="18473" x="6191250" y="2686050"/>
          <p14:tracePt t="18490" x="6203950" y="2692400"/>
          <p14:tracePt t="18490" x="6216650" y="2698750"/>
          <p14:tracePt t="18507" x="6223000" y="2711450"/>
          <p14:tracePt t="18507" x="6229350" y="2717800"/>
          <p14:tracePt t="18524" x="6235700" y="2730500"/>
          <p14:tracePt t="18524" x="6229350" y="2755900"/>
          <p14:tracePt t="18541" x="6229350" y="2768600"/>
          <p14:tracePt t="18541" x="6223000" y="2781300"/>
          <p14:tracePt t="18556" x="6216650" y="2794000"/>
          <p14:tracePt t="18556" x="6203950" y="2806700"/>
          <p14:tracePt t="18575" x="6197600" y="2819400"/>
          <p14:tracePt t="18575" x="6172200" y="2844800"/>
          <p14:tracePt t="18591" x="6153150" y="2857500"/>
          <p14:tracePt t="18591" x="6140450" y="2870200"/>
          <p14:tracePt t="18608" x="6127750" y="2876550"/>
          <p14:tracePt t="18608" x="6108700" y="2889250"/>
          <p14:tracePt t="18625" x="6089650" y="2901950"/>
          <p14:tracePt t="18625" x="6070600" y="2908300"/>
          <p14:tracePt t="18641" x="6051550" y="2921000"/>
          <p14:tracePt t="18641" x="6032500" y="2927350"/>
          <p14:tracePt t="18641" x="6013450" y="2940050"/>
          <p14:tracePt t="18660" x="5994400" y="2946400"/>
          <p14:tracePt t="18673" x="5975350" y="2952750"/>
          <p14:tracePt t="18673" x="5937250" y="2971800"/>
          <p14:tracePt t="18692" x="5918200" y="2978150"/>
          <p14:tracePt t="18692" x="5899150" y="2984500"/>
          <p14:tracePt t="18708" x="5880100" y="2984500"/>
          <p14:tracePt t="18708" x="5861050" y="2990850"/>
          <p14:tracePt t="18725" x="5842000" y="2997200"/>
          <p14:tracePt t="18725" x="5829300" y="3003550"/>
          <p14:tracePt t="18725" x="5810250" y="3003550"/>
          <p14:tracePt t="18743" x="5797550" y="3009900"/>
          <p14:tracePt t="18756" x="5778500" y="3009900"/>
          <p14:tracePt t="18756" x="5753100" y="3016250"/>
          <p14:tracePt t="18775" x="5740400" y="3022600"/>
          <p14:tracePt t="18775" x="5727700" y="3022600"/>
          <p14:tracePt t="18791" x="5715000" y="3022600"/>
          <p14:tracePt t="18791" x="5708650" y="3028950"/>
          <p14:tracePt t="18808" x="5695950" y="3028950"/>
          <p14:tracePt t="18808" x="5689600" y="3028950"/>
          <p14:tracePt t="18825" x="5683250" y="3028950"/>
          <p14:tracePt t="18825" x="5670550" y="3035300"/>
          <p14:tracePt t="18841" x="5657850" y="3035300"/>
          <p14:tracePt t="18841" x="5651500" y="3035300"/>
          <p14:tracePt t="18858" x="5645150" y="3041650"/>
          <p14:tracePt t="18873" x="5638800" y="3041650"/>
          <p14:tracePt t="18891" x="5632450" y="3041650"/>
          <p14:tracePt t="18907" x="5626100" y="3048000"/>
          <p14:tracePt t="18923" x="5619750" y="3048000"/>
          <p14:tracePt t="18940" x="5613400" y="3048000"/>
          <p14:tracePt t="18957" x="5607050" y="3041650"/>
          <p14:tracePt t="19067" x="5600700" y="3041650"/>
          <p14:tracePt t="19095" x="5607050" y="3035300"/>
          <p14:tracePt t="19319" x="5613400" y="3035300"/>
          <p14:tracePt t="19352" x="5619750" y="3035300"/>
          <p14:tracePt t="19471" x="5626100" y="3028950"/>
          <p14:tracePt t="19491" x="5632450" y="3028950"/>
          <p14:tracePt t="19547" x="5626100" y="3022600"/>
          <p14:tracePt t="19679" x="5619750" y="3022600"/>
          <p14:tracePt t="19719" x="5613400" y="3022600"/>
          <p14:tracePt t="19731" x="5607050" y="3022600"/>
          <p14:tracePt t="19739" x="5600700" y="3022600"/>
          <p14:tracePt t="19747" x="5594350" y="3022600"/>
          <p14:tracePt t="19759" x="5588000" y="3022600"/>
          <p14:tracePt t="19759" x="5581650" y="3022600"/>
          <p14:tracePt t="19759" x="5575300" y="3022600"/>
          <p14:tracePt t="19781" x="5568950" y="3022600"/>
          <p14:tracePt t="19781" x="5562600" y="3022600"/>
          <p14:tracePt t="19796" x="5556250" y="3022600"/>
          <p14:tracePt t="19796" x="5543550" y="3022600"/>
          <p14:tracePt t="19811" x="5530850" y="3022600"/>
          <p14:tracePt t="19811" x="5524500" y="3016250"/>
          <p14:tracePt t="19828" x="5511800" y="3016250"/>
          <p14:tracePt t="19828" x="5492750" y="3016250"/>
          <p14:tracePt t="19845" x="5480050" y="3016250"/>
          <p14:tracePt t="19845" x="5448300" y="3016250"/>
          <p14:tracePt t="19861" x="5429250" y="3016250"/>
          <p14:tracePt t="19861" x="5410200" y="3009900"/>
          <p14:tracePt t="19878" x="5391150" y="3009900"/>
          <p14:tracePt t="19878" x="5372100" y="3003550"/>
          <p14:tracePt t="19895" x="5353050" y="2997200"/>
          <p14:tracePt t="19895" x="5308600" y="2984500"/>
          <p14:tracePt t="19913" x="5289550" y="2971800"/>
          <p14:tracePt t="19913" x="5270500" y="2959100"/>
          <p14:tracePt t="19928" x="5257800" y="2952750"/>
          <p14:tracePt t="19928" x="5238750" y="2940050"/>
          <p14:tracePt t="19945" x="5226050" y="2921000"/>
          <p14:tracePt t="19945" x="5213350" y="2908300"/>
          <p14:tracePt t="19962" x="5207000" y="2895600"/>
          <p14:tracePt t="19962" x="5200650" y="2870200"/>
          <p14:tracePt t="19980" x="5200650" y="2851150"/>
          <p14:tracePt t="19980" x="5200650" y="2832100"/>
          <p14:tracePt t="19996" x="5207000" y="2819400"/>
          <p14:tracePt t="19996" x="5219700" y="2794000"/>
          <p14:tracePt t="20012" x="5232400" y="2774950"/>
          <p14:tracePt t="20012" x="5251450" y="2749550"/>
          <p14:tracePt t="20029" x="5270500" y="2724150"/>
          <p14:tracePt t="20029" x="5289550" y="2692400"/>
          <p14:tracePt t="20029" x="5314950" y="2667000"/>
          <p14:tracePt t="20048" x="5340350" y="2635250"/>
          <p14:tracePt t="20060" x="5372100" y="2609850"/>
          <p14:tracePt t="20060" x="5441950" y="2559050"/>
          <p14:tracePt t="20080" x="5480050" y="2533650"/>
          <p14:tracePt t="20080" x="5524500" y="2508250"/>
          <p14:tracePt t="20096" x="5568950" y="2489200"/>
          <p14:tracePt t="20096" x="5613400" y="2470150"/>
          <p14:tracePt t="20112" x="5664200" y="2457450"/>
          <p14:tracePt t="20112" x="5715000" y="2444750"/>
          <p14:tracePt t="20129" x="5765800" y="2432050"/>
          <p14:tracePt t="20129" x="5816600" y="2419350"/>
          <p14:tracePt t="20129" x="5873750" y="2413000"/>
          <p14:tracePt t="20149" x="5930900" y="2406650"/>
          <p14:tracePt t="20149" x="5981700" y="2406650"/>
          <p14:tracePt t="20163" x="6038850" y="2406650"/>
          <p14:tracePt t="20163" x="6096000" y="2406650"/>
          <p14:tracePt t="20179" x="6153150" y="2413000"/>
          <p14:tracePt t="20179" x="6203950" y="2419350"/>
          <p14:tracePt t="20196" x="6254750" y="2432050"/>
          <p14:tracePt t="20196" x="6343650" y="2444750"/>
          <p14:tracePt t="20213" x="6381750" y="2451100"/>
          <p14:tracePt t="20213" x="6419850" y="2451100"/>
          <p14:tracePt t="20230" x="6451600" y="2463800"/>
          <p14:tracePt t="20230" x="6483350" y="2463800"/>
          <p14:tracePt t="20247" x="6508750" y="2470150"/>
          <p14:tracePt t="20247" x="6527800" y="2476500"/>
          <p14:tracePt t="20263" x="6546850" y="2482850"/>
          <p14:tracePt t="20263" x="6578600" y="2495550"/>
          <p14:tracePt t="20280" x="6591300" y="2508250"/>
          <p14:tracePt t="20280" x="6597650" y="2520950"/>
          <p14:tracePt t="20298" x="6597650" y="2533650"/>
          <p14:tracePt t="20298" x="6597650" y="2546350"/>
          <p14:tracePt t="20314" x="6597650" y="2565400"/>
          <p14:tracePt t="20314" x="6591300" y="2584450"/>
          <p14:tracePt t="20314" x="6584950" y="2597150"/>
          <p14:tracePt t="20332" x="6572250" y="2616200"/>
          <p14:tracePt t="20345" x="6559550" y="2635250"/>
          <p14:tracePt t="20345" x="6540500" y="2667000"/>
          <p14:tracePt t="20364" x="6521450" y="2686050"/>
          <p14:tracePt t="20364" x="6508750" y="2698750"/>
          <p14:tracePt t="20380" x="6489700" y="2711450"/>
          <p14:tracePt t="20380" x="6470650" y="2724150"/>
          <p14:tracePt t="20397" x="6451600" y="2730500"/>
          <p14:tracePt t="20397" x="6426200" y="2743200"/>
          <p14:tracePt t="20397" x="6407150" y="2755900"/>
          <p14:tracePt t="20416" x="6375400" y="2762250"/>
          <p14:tracePt t="20428" x="6350000" y="2774950"/>
          <p14:tracePt t="20428" x="6286500" y="2794000"/>
          <p14:tracePt t="20449" x="6248400" y="2806700"/>
          <p14:tracePt t="20449" x="6203950" y="2819400"/>
          <p14:tracePt t="20464" x="6159500" y="2832100"/>
          <p14:tracePt t="20464" x="6115050" y="2851150"/>
          <p14:tracePt t="20481" x="6064250" y="2863850"/>
          <p14:tracePt t="20481" x="6013450" y="2876550"/>
          <p14:tracePt t="20497" x="5956300" y="2889250"/>
          <p14:tracePt t="20497" x="5848350" y="2921000"/>
          <p14:tracePt t="20514" x="5791200" y="2933700"/>
          <p14:tracePt t="20514" x="5727700" y="2946400"/>
          <p14:tracePt t="20531" x="5670550" y="2959100"/>
          <p14:tracePt t="20531" x="5613400" y="2971800"/>
          <p14:tracePt t="20548" x="5562600" y="2978150"/>
          <p14:tracePt t="20548" x="5511800" y="2984500"/>
          <p14:tracePt t="20564" x="5467350" y="2990850"/>
          <p14:tracePt t="20564" x="5391150" y="2997200"/>
          <p14:tracePt t="20581" x="5365750" y="2997200"/>
          <p14:tracePt t="20581" x="5340350" y="2997200"/>
          <p14:tracePt t="20597" x="5327650" y="2990850"/>
          <p14:tracePt t="20597" x="5314950" y="2990850"/>
          <p14:tracePt t="20614" x="5308600" y="2990850"/>
          <p14:tracePt t="20629" x="5308600" y="2984500"/>
          <p14:tracePt t="20629" x="5314950" y="2984500"/>
          <p14:tracePt t="20648" x="5321300" y="2978150"/>
          <p14:tracePt t="20648" x="5327650" y="2978150"/>
          <p14:tracePt t="20664" x="5334000" y="2971800"/>
          <p14:tracePt t="20664" x="5340350" y="2971800"/>
          <p14:tracePt t="20681" x="5346700" y="2965450"/>
          <p14:tracePt t="20681" x="5353050" y="2965450"/>
          <p14:tracePt t="20681" x="5359400" y="2965450"/>
          <p14:tracePt t="20700" x="5365750" y="2965450"/>
          <p14:tracePt t="20716" x="5372100" y="2965450"/>
          <p14:tracePt t="20732" x="5365750" y="2965450"/>
          <p14:tracePt t="20767" x="5359400" y="2965450"/>
          <p14:tracePt t="20792" x="5353050" y="2959100"/>
          <p14:tracePt t="20811" x="5353050" y="2952750"/>
          <p14:tracePt t="20827" x="5346700" y="2946400"/>
          <p14:tracePt t="20851" x="5340350" y="2940050"/>
          <p14:tracePt t="20860" x="5340350" y="2933700"/>
          <p14:tracePt t="20868" x="5334000" y="2933700"/>
          <p14:tracePt t="20868" x="5334000" y="2927350"/>
          <p14:tracePt t="20881" x="5327650" y="2921000"/>
          <p14:tracePt t="20881" x="5321300" y="2914650"/>
          <p14:tracePt t="20898" x="5314950" y="2908300"/>
          <p14:tracePt t="20898" x="5308600" y="2901950"/>
          <p14:tracePt t="20915" x="5302250" y="2895600"/>
          <p14:tracePt t="20915" x="5289550" y="2876550"/>
          <p14:tracePt t="20933" x="5283200" y="2863850"/>
          <p14:tracePt t="20933" x="5283200" y="2851150"/>
          <p14:tracePt t="20949" x="5276850" y="2844800"/>
          <p14:tracePt t="20949" x="5276850" y="2832100"/>
          <p14:tracePt t="20965" x="5276850" y="2825750"/>
          <p14:tracePt t="20965" x="5276850" y="2813050"/>
          <p14:tracePt t="20982" x="5276850" y="2800350"/>
          <p14:tracePt t="20982" x="5276850" y="2781300"/>
          <p14:tracePt t="21001" x="5276850" y="2774950"/>
          <p14:tracePt t="21001" x="5276850" y="2768600"/>
          <p14:tracePt t="21016" x="5270500" y="2762250"/>
          <p14:tracePt t="21032" x="5270500" y="2755900"/>
          <p14:tracePt t="21047" x="5270500" y="2749550"/>
          <p14:tracePt t="21084" x="5276850" y="2755900"/>
          <p14:tracePt t="21107" x="5283200" y="2749550"/>
          <p14:tracePt t="21119" x="5276850" y="2755900"/>
          <p14:tracePt t="21179" x="5270500" y="2762250"/>
          <p14:tracePt t="21195" x="5264150" y="2768600"/>
          <p14:tracePt t="21212" x="5257800" y="2768600"/>
          <p14:tracePt t="21228" x="5251450" y="2774950"/>
          <p14:tracePt t="21240" x="5245100" y="2774950"/>
          <p14:tracePt t="21248" x="5238750" y="2774950"/>
          <p14:tracePt t="21248" x="5232400" y="2781300"/>
          <p14:tracePt t="21266" x="5226050" y="2781300"/>
          <p14:tracePt t="21266" x="5213350" y="2787650"/>
          <p14:tracePt t="21283" x="5200650" y="2794000"/>
          <p14:tracePt t="21283" x="5162550" y="2813050"/>
          <p14:tracePt t="21301" x="5143500" y="2825750"/>
          <p14:tracePt t="21301" x="5118100" y="2838450"/>
          <p14:tracePt t="21317" x="5092700" y="2851150"/>
          <p14:tracePt t="21317" x="5060950" y="2870200"/>
          <p14:tracePt t="21334" x="5022850" y="2889250"/>
          <p14:tracePt t="21334" x="4978400" y="2908300"/>
          <p14:tracePt t="21334" x="4933950" y="2933700"/>
          <p14:tracePt t="21352" x="4883150" y="2965450"/>
          <p14:tracePt t="21365" x="4826000" y="2990850"/>
          <p14:tracePt t="21365" x="4705350" y="3054350"/>
          <p14:tracePt t="21384" x="4635500" y="3092450"/>
          <p14:tracePt t="21384" x="4559300" y="3124200"/>
          <p14:tracePt t="21401" x="4483100" y="3162300"/>
          <p14:tracePt t="21401" x="4406900" y="3206750"/>
          <p14:tracePt t="21417" x="4324350" y="3251200"/>
          <p14:tracePt t="21417" x="4235450" y="3302000"/>
          <p14:tracePt t="21417" x="4146550" y="3346450"/>
          <p14:tracePt t="21436" x="4057650" y="3390900"/>
          <p14:tracePt t="21448" x="3975100" y="3441700"/>
          <p14:tracePt t="21448" x="3803650" y="3543300"/>
          <p14:tracePt t="21468" x="3721100" y="3587750"/>
          <p14:tracePt t="21468" x="3644900" y="3638550"/>
          <p14:tracePt t="21484" x="3568700" y="3689350"/>
          <p14:tracePt t="21484" x="3498850" y="3740150"/>
          <p14:tracePt t="21501" x="3435350" y="3784600"/>
          <p14:tracePt t="21501" x="3365500" y="3835400"/>
          <p14:tracePt t="21517" x="3302000" y="3879850"/>
          <p14:tracePt t="21517" x="3181350" y="3962400"/>
          <p14:tracePt t="21534" x="3117850" y="4000500"/>
          <p14:tracePt t="21534" x="3060700" y="4038600"/>
          <p14:tracePt t="21551" x="3003550" y="4070350"/>
          <p14:tracePt t="21551" x="2946400" y="4108450"/>
          <p14:tracePt t="21567" x="2895600" y="4140200"/>
          <p14:tracePt t="21567" x="2844800" y="4171950"/>
          <p14:tracePt t="21584" x="2800350" y="4197350"/>
          <p14:tracePt t="21584" x="2717800" y="4254500"/>
          <p14:tracePt t="21601" x="2679700" y="4279900"/>
          <p14:tracePt t="21601" x="2641600" y="4305300"/>
          <p14:tracePt t="21617" x="2603500" y="4324350"/>
          <p14:tracePt t="21617" x="2571750" y="4349750"/>
          <p14:tracePt t="21634" x="2540000" y="4362450"/>
          <p14:tracePt t="21634" x="2476500" y="4394200"/>
          <p14:tracePt t="21653" x="2451100" y="4406900"/>
          <p14:tracePt t="21653" x="2419350" y="4413250"/>
          <p14:tracePt t="21668" x="2387600" y="4425950"/>
          <p14:tracePt t="21668" x="2362200" y="4432300"/>
          <p14:tracePt t="21685" x="2330450" y="4438650"/>
          <p14:tracePt t="21685" x="2305050" y="4438650"/>
          <p14:tracePt t="21702" x="2279650" y="4445000"/>
          <p14:tracePt t="21702" x="2254250" y="4457700"/>
          <p14:tracePt t="21702" x="2228850" y="4464050"/>
          <p14:tracePt t="21720" x="2209800" y="4470400"/>
          <p14:tracePt t="21733" x="2190750" y="4483100"/>
          <p14:tracePt t="21733" x="2146300" y="4495800"/>
          <p14:tracePt t="21752" x="2127250" y="4508500"/>
          <p14:tracePt t="21752" x="2108200" y="4514850"/>
          <p14:tracePt t="21768" x="2089150" y="4521200"/>
          <p14:tracePt t="21768" x="2070100" y="4527550"/>
          <p14:tracePt t="21768" x="2051050" y="4533900"/>
          <p14:tracePt t="21788" x="2038350" y="4533900"/>
          <p14:tracePt t="21800" x="2025650" y="4540250"/>
          <p14:tracePt t="21800" x="2012950" y="4546600"/>
          <p14:tracePt t="21800" x="2000250" y="4552950"/>
          <p14:tracePt t="21821" x="1993900" y="4559300"/>
          <p14:tracePt t="21821" x="1987550" y="4565650"/>
          <p14:tracePt t="21835" x="1981200" y="4572000"/>
          <p14:tracePt t="21835" x="1974850" y="4572000"/>
          <p14:tracePt t="21852" x="1968500" y="4584700"/>
          <p14:tracePt t="21867" x="1962150" y="4591050"/>
          <p14:tracePt t="21883" x="1962150" y="4597400"/>
          <p14:tracePt t="21900" x="1955800" y="4603750"/>
          <p14:tracePt t="21917" x="1955800" y="4610100"/>
          <p14:tracePt t="21948" x="1955800" y="4616450"/>
          <p14:tracePt t="22036" x="1949450" y="4622800"/>
          <p14:tracePt t="22068" x="1949450" y="4629150"/>
          <p14:tracePt t="22088" x="1943100" y="4629150"/>
          <p14:tracePt t="22103" x="1936750" y="4629150"/>
          <p14:tracePt t="22119" x="1930400" y="4629150"/>
          <p14:tracePt t="22140" x="1924050" y="4635500"/>
          <p14:tracePt t="22164" x="1917700" y="4641850"/>
          <p14:tracePt t="22216" x="1911350" y="4648200"/>
          <p14:tracePt t="22251" x="1905000" y="4654550"/>
          <p14:tracePt t="22267" x="1898650" y="4660900"/>
          <p14:tracePt t="22285" x="1892300" y="4667250"/>
          <p14:tracePt t="22300" x="1885950" y="4667250"/>
          <p14:tracePt t="22320" x="1879600" y="4660900"/>
          <p14:tracePt t="22531" x="1873250" y="4660900"/>
          <p14:tracePt t="22620" x="1866900" y="4667250"/>
          <p14:tracePt t="22635" x="1860550" y="4667250"/>
          <p14:tracePt t="22651" x="1854200" y="4673600"/>
          <p14:tracePt t="22668" x="1847850" y="4679950"/>
          <p14:tracePt t="22680" x="1841500" y="4679950"/>
          <p14:tracePt t="22696" x="1835150" y="4686300"/>
          <p14:tracePt t="22712" x="1828800" y="4692650"/>
          <p14:tracePt t="22728" x="1822450" y="4699000"/>
          <p14:tracePt t="22741" x="1816100" y="4699000"/>
          <p14:tracePt t="22756" x="1809750" y="4699000"/>
          <p14:tracePt t="22772" x="1803400" y="4699000"/>
          <p14:tracePt t="22789" x="1797050" y="4705350"/>
          <p14:tracePt t="22808" x="1790700" y="4705350"/>
          <p14:tracePt t="22825" x="1790700" y="4711700"/>
          <p14:tracePt t="22841" x="1778000" y="4711700"/>
          <p14:tracePt t="22853" x="1771650" y="4711700"/>
          <p14:tracePt t="22870" x="1765300" y="4718050"/>
          <p14:tracePt t="22887" x="1758950" y="4718050"/>
          <p14:tracePt t="22904" x="1752600" y="4724400"/>
          <p14:tracePt t="22920" x="1752600" y="4718050"/>
          <p14:tracePt t="22944" x="1746250" y="4711700"/>
          <p14:tracePt t="22980" x="1752600" y="4711700"/>
          <p14:tracePt t="23003" x="1752600" y="4705350"/>
          <p14:tracePt t="23027" x="1758950" y="4699000"/>
          <p14:tracePt t="23048" x="1752600" y="4699000"/>
          <p14:tracePt t="23100" x="1746250" y="4699000"/>
          <p14:tracePt t="23125" x="1739900" y="4699000"/>
          <p14:tracePt t="23152" x="1739900" y="4705350"/>
          <p14:tracePt t="23168" x="1733550" y="4711700"/>
          <p14:tracePt t="23184" x="1727200" y="4718050"/>
          <p14:tracePt t="23208" x="1727200" y="4724400"/>
          <p14:tracePt t="23220" x="1720850" y="4724400"/>
          <p14:tracePt t="23236" x="1714500" y="4730750"/>
          <p14:tracePt t="23252" x="1708150" y="4730750"/>
          <p14:tracePt t="23268" x="1701800" y="4737100"/>
          <p14:tracePt t="23288" x="1695450" y="4749800"/>
          <p14:tracePt t="23304" x="1689100" y="4756150"/>
          <p14:tracePt t="23320" x="1689100" y="4762500"/>
          <p14:tracePt t="23328" x="1682750" y="4768850"/>
          <p14:tracePt t="23328" x="1676400" y="4775200"/>
          <p14:tracePt t="23341" x="1670050" y="4781550"/>
          <p14:tracePt t="23341" x="1670050" y="4787900"/>
          <p14:tracePt t="23357" x="1663700" y="4794250"/>
          <p14:tracePt t="23357" x="1663700" y="4800600"/>
          <p14:tracePt t="23375" x="1657350" y="4806950"/>
          <p14:tracePt t="23375" x="1651000" y="4813300"/>
          <p14:tracePt t="23375" x="1651000" y="4819650"/>
          <p14:tracePt t="23393" x="1644650" y="4826000"/>
          <p14:tracePt t="23405" x="1638300" y="4832350"/>
          <p14:tracePt t="23423" x="1631950" y="4832350"/>
          <p14:tracePt t="23441" x="1638300" y="4832350"/>
          <p14:tracePt t="23460" x="1644650" y="4826000"/>
          <p14:tracePt t="23476" x="1644650" y="4819650"/>
          <p14:tracePt t="23493" x="1651000" y="4813300"/>
          <p14:tracePt t="23509" x="1657350" y="4806950"/>
          <p14:tracePt t="23522" x="1663700" y="4800600"/>
          <p14:tracePt t="23539" x="1670050" y="4800600"/>
          <p14:tracePt t="23580" x="1670050" y="4806950"/>
          <p14:tracePt t="23604" x="1663700" y="4813300"/>
          <p14:tracePt t="23620" x="1651000" y="4826000"/>
          <p14:tracePt t="23632" x="1644650" y="4832350"/>
          <p14:tracePt t="23648" x="1638300" y="4838700"/>
          <p14:tracePt t="23656" x="1631950" y="4845050"/>
          <p14:tracePt t="23656" x="1625600" y="4851400"/>
          <p14:tracePt t="23676" x="1619250" y="4857750"/>
          <p14:tracePt t="23676" x="1600200" y="4870450"/>
          <p14:tracePt t="23694" x="1593850" y="4876800"/>
          <p14:tracePt t="23694" x="1587500" y="4876800"/>
          <p14:tracePt t="23709" x="1574800" y="4883150"/>
          <p14:tracePt t="23709" x="1568450" y="4889500"/>
          <p14:tracePt t="23726" x="1555750" y="4895850"/>
          <p14:tracePt t="23726" x="1549400" y="4902200"/>
          <p14:tracePt t="23742" x="1536700" y="4902200"/>
          <p14:tracePt t="23742" x="1530350" y="4908550"/>
          <p14:tracePt t="23742" x="1517650" y="4914900"/>
          <p14:tracePt t="23761" x="1504950" y="4921250"/>
          <p14:tracePt t="23774" x="1498600" y="4927600"/>
          <p14:tracePt t="23774" x="1473200" y="4933950"/>
          <p14:tracePt t="23793" x="1460500" y="4933950"/>
          <p14:tracePt t="23793" x="1447800" y="4940300"/>
          <p14:tracePt t="23809" x="1441450" y="4940300"/>
          <p14:tracePt t="23809" x="1428750" y="4940300"/>
          <p14:tracePt t="23825" x="1416050" y="4940300"/>
          <p14:tracePt t="23825" x="1409700" y="4940300"/>
          <p14:tracePt t="23825" x="1403350" y="4940300"/>
          <p14:tracePt t="23845" x="1397000" y="4933950"/>
          <p14:tracePt t="23857" x="1390650" y="4933950"/>
          <p14:tracePt t="23857" x="1377950" y="4927600"/>
          <p14:tracePt t="23876" x="1371600" y="4921250"/>
          <p14:tracePt t="23890" x="1365250" y="4914900"/>
          <p14:tracePt t="23907" x="1365250" y="4908550"/>
          <p14:tracePt t="23907" x="1365250" y="4902200"/>
          <p14:tracePt t="23907" x="1365250" y="4895850"/>
          <p14:tracePt t="23929" x="1365250" y="4883150"/>
          <p14:tracePt t="23929" x="1371600" y="4876800"/>
          <p14:tracePt t="23943" x="1377950" y="4864100"/>
          <p14:tracePt t="23943" x="1384300" y="4857750"/>
          <p14:tracePt t="23960" x="1390650" y="4845050"/>
          <p14:tracePt t="23960" x="1397000" y="4832350"/>
          <p14:tracePt t="23976" x="1409700" y="4819650"/>
          <p14:tracePt t="23976" x="1428750" y="4794250"/>
          <p14:tracePt t="23993" x="1441450" y="4781550"/>
          <p14:tracePt t="23993" x="1454150" y="4775200"/>
          <p14:tracePt t="24010" x="1466850" y="4756150"/>
          <p14:tracePt t="24010" x="1479550" y="4743450"/>
          <p14:tracePt t="24026" x="1492250" y="4724400"/>
          <p14:tracePt t="24026" x="1511300" y="4705350"/>
          <p14:tracePt t="24043" x="1530350" y="4686300"/>
          <p14:tracePt t="24043" x="1568450" y="4629150"/>
          <p14:tracePt t="24061" x="1593850" y="4603750"/>
          <p14:tracePt t="24061" x="1619250" y="4565650"/>
          <p14:tracePt t="24077" x="1651000" y="4533900"/>
          <p14:tracePt t="24077" x="1689100" y="4489450"/>
          <p14:tracePt t="24093" x="1727200" y="4451350"/>
          <p14:tracePt t="24093" x="1765300" y="4413250"/>
          <p14:tracePt t="24110" x="1803400" y="4368800"/>
          <p14:tracePt t="24110" x="1847850" y="4330700"/>
          <p14:tracePt t="24110" x="1892300" y="4286250"/>
          <p14:tracePt t="24129" x="1936750" y="4248150"/>
          <p14:tracePt t="24141" x="1987550" y="4210050"/>
          <p14:tracePt t="24141" x="2032000" y="4171950"/>
          <p14:tracePt t="24161" x="2127250" y="4095750"/>
          <p14:tracePt t="24161" x="2171700" y="4057650"/>
          <p14:tracePt t="24177" x="2216150" y="4025900"/>
          <p14:tracePt t="24177" x="2260600" y="3994150"/>
          <p14:tracePt t="24193" x="2298700" y="3962400"/>
          <p14:tracePt t="24193" x="2336800" y="3937000"/>
          <p14:tracePt t="24193" x="2374900" y="3911600"/>
          <p14:tracePt t="24213" x="2406650" y="3892550"/>
          <p14:tracePt t="24225" x="2432050" y="3867150"/>
          <p14:tracePt t="24225" x="2476500" y="3835400"/>
          <p14:tracePt t="24244" x="2495550" y="3822700"/>
          <p14:tracePt t="24244" x="2514600" y="3810000"/>
          <p14:tracePt t="24260" x="2520950" y="3803650"/>
          <p14:tracePt t="24260" x="2527300" y="3797300"/>
          <p14:tracePt t="24277" x="2527300" y="3803650"/>
          <p14:tracePt t="24300" x="2514600" y="3810000"/>
          <p14:tracePt t="24308" x="2508250" y="3816350"/>
          <p14:tracePt t="24308" x="2501900" y="3829050"/>
          <p14:tracePt t="24327" x="2489200" y="3835400"/>
          <p14:tracePt t="24327" x="2482850" y="3841750"/>
          <p14:tracePt t="24344" x="2476500" y="3848100"/>
          <p14:tracePt t="24344" x="2470150" y="3860800"/>
          <p14:tracePt t="24361" x="2463800" y="3860800"/>
          <p14:tracePt t="24376" x="2463800" y="3854450"/>
          <p14:tracePt t="24412" x="2470150" y="3848100"/>
          <p14:tracePt t="24428" x="2476500" y="3841750"/>
          <p14:tracePt t="24444" x="2476500" y="3835400"/>
          <p14:tracePt t="24452" x="2482850" y="3835400"/>
          <p14:tracePt t="24461" x="2489200" y="3829050"/>
          <p14:tracePt t="24461" x="2495550" y="3822700"/>
          <p14:tracePt t="24478" x="2508250" y="3810000"/>
          <p14:tracePt t="24478" x="2520950" y="3803650"/>
          <p14:tracePt t="24494" x="2533650" y="3790950"/>
          <p14:tracePt t="24494" x="2546350" y="3778250"/>
          <p14:tracePt t="24494" x="2565400" y="3765550"/>
          <p14:tracePt t="24513" x="2597150" y="3746500"/>
          <p14:tracePt t="24526" x="2628900" y="3727450"/>
          <p14:tracePt t="24526" x="2717800" y="3663950"/>
          <p14:tracePt t="24545" x="2781300" y="3632200"/>
          <p14:tracePt t="24545" x="2851150" y="3587750"/>
          <p14:tracePt t="24561" x="2927350" y="3543300"/>
          <p14:tracePt t="24561" x="3016250" y="3505200"/>
          <p14:tracePt t="24578" x="3111500" y="3460750"/>
          <p14:tracePt t="24578" x="3314700" y="3378200"/>
          <p14:tracePt t="24595" x="3429000" y="3340100"/>
          <p14:tracePt t="24595" x="3543300" y="3308350"/>
          <p14:tracePt t="24611" x="3657600" y="3276600"/>
          <p14:tracePt t="24611" x="3778250" y="3244850"/>
          <p14:tracePt t="24628" x="3898900" y="3219450"/>
          <p14:tracePt t="24628" x="4013200" y="3194050"/>
          <p14:tracePt t="24645" x="4133850" y="3168650"/>
          <p14:tracePt t="24645" x="4349750" y="3130550"/>
          <p14:tracePt t="24661" x="4457700" y="3111500"/>
          <p14:tracePt t="24661" x="4559300" y="3098800"/>
          <p14:tracePt t="24678" x="4654550" y="3086100"/>
          <p14:tracePt t="24678" x="4749800" y="3073400"/>
          <p14:tracePt t="24695" x="4832350" y="3067050"/>
          <p14:tracePt t="24695" x="4984750" y="3060700"/>
          <p14:tracePt t="24713" x="5060950" y="3054350"/>
          <p14:tracePt t="24713" x="5118100" y="3060700"/>
          <p14:tracePt t="24729" x="5168900" y="3060700"/>
          <p14:tracePt t="24729" x="5219700" y="3073400"/>
          <p14:tracePt t="24745" x="5251450" y="3073400"/>
          <p14:tracePt t="24745" x="5283200" y="3086100"/>
          <p14:tracePt t="24762" x="5308600" y="3098800"/>
          <p14:tracePt t="24762" x="5327650" y="3111500"/>
          <p14:tracePt t="24762" x="5340350" y="3124200"/>
          <p14:tracePt t="24781" x="5346700" y="3130550"/>
          <p14:tracePt t="24794" x="5346700" y="3143250"/>
          <p14:tracePt t="24794" x="5346700" y="3162300"/>
          <p14:tracePt t="24813" x="5340350" y="3175000"/>
          <p14:tracePt t="24813" x="5327650" y="3181350"/>
          <p14:tracePt t="24829" x="5314950" y="3187700"/>
          <p14:tracePt t="24829" x="5302250" y="3194050"/>
          <p14:tracePt t="24846" x="5283200" y="3200400"/>
          <p14:tracePt t="24846" x="5264150" y="3213100"/>
          <p14:tracePt t="24846" x="5245100" y="3219450"/>
          <p14:tracePt t="24865" x="5226050" y="3232150"/>
          <p14:tracePt t="24877" x="5207000" y="3251200"/>
          <p14:tracePt t="24877" x="5162550" y="3282950"/>
          <p14:tracePt t="24896" x="5137150" y="3302000"/>
          <p14:tracePt t="24896" x="5111750" y="3321050"/>
          <p14:tracePt t="24912" x="5080000" y="3340100"/>
          <p14:tracePt t="24912" x="5048250" y="3359150"/>
          <p14:tracePt t="24929" x="5016500" y="3378200"/>
          <p14:tracePt t="24929" x="4978400" y="3397250"/>
          <p14:tracePt t="24946" x="4940300" y="3422650"/>
          <p14:tracePt t="24946" x="4851400" y="3467100"/>
          <p14:tracePt t="24964" x="4800600" y="3492500"/>
          <p14:tracePt t="24964" x="4749800" y="3511550"/>
          <p14:tracePt t="24979" x="4705350" y="3530600"/>
          <p14:tracePt t="24979" x="4654550" y="3543300"/>
          <p14:tracePt t="24996" x="4603750" y="3562350"/>
          <p14:tracePt t="24996" x="4508500" y="3575050"/>
          <p14:tracePt t="25013" x="4464050" y="3581400"/>
          <p14:tracePt t="25013" x="4419600" y="3575050"/>
          <p14:tracePt t="25030" x="4381500" y="3575050"/>
          <p14:tracePt t="25030" x="4343400" y="3562350"/>
          <p14:tracePt t="25046" x="4311650" y="3549650"/>
          <p14:tracePt t="25046" x="4286250" y="3530600"/>
          <p14:tracePt t="25063" x="4267200" y="3511550"/>
          <p14:tracePt t="25063" x="4254500" y="3467100"/>
          <p14:tracePt t="25082" x="4254500" y="3435350"/>
          <p14:tracePt t="25082" x="4267200" y="3409950"/>
          <p14:tracePt t="25097" x="4279900" y="3378200"/>
          <p14:tracePt t="25097" x="4305300" y="3352800"/>
          <p14:tracePt t="25113" x="4330700" y="3321050"/>
          <p14:tracePt t="25113" x="4362450" y="3295650"/>
          <p14:tracePt t="25130" x="4400550" y="3270250"/>
          <p14:tracePt t="25130" x="4438650" y="3244850"/>
          <p14:tracePt t="25130" x="4483100" y="3219450"/>
          <p14:tracePt t="25149" x="4533900" y="3194050"/>
          <p14:tracePt t="25162" x="4584700" y="3175000"/>
          <p14:tracePt t="25162" x="4641850" y="3155950"/>
          <p14:tracePt t="25181" x="4775200" y="3117850"/>
          <p14:tracePt t="25181" x="4845050" y="3098800"/>
          <p14:tracePt t="25197" x="4921250" y="3086100"/>
          <p14:tracePt t="25197" x="4997450" y="3073400"/>
          <p14:tracePt t="25213" x="5073650" y="3067050"/>
          <p14:tracePt t="25213" x="5156200" y="3060700"/>
          <p14:tracePt t="25230" x="5232400" y="3054350"/>
          <p14:tracePt t="25230" x="5308600" y="3048000"/>
          <p14:tracePt t="25230" x="5378450" y="3041650"/>
          <p14:tracePt t="25249" x="5454650" y="3041650"/>
          <p14:tracePt t="25249" x="5524500" y="3035300"/>
          <p14:tracePt t="25264" x="5594350" y="3028950"/>
          <p14:tracePt t="25264" x="5664200" y="3028950"/>
          <p14:tracePt t="25281" x="5734050" y="3022600"/>
          <p14:tracePt t="25281" x="5803900" y="3022600"/>
          <p14:tracePt t="25298" x="5873750" y="3022600"/>
          <p14:tracePt t="25298" x="6007100" y="3022600"/>
          <p14:tracePt t="25314" x="6070600" y="3028950"/>
          <p14:tracePt t="25314" x="6127750" y="3035300"/>
          <p14:tracePt t="25330" x="6184900" y="3048000"/>
          <p14:tracePt t="25330" x="6242050" y="3054350"/>
          <p14:tracePt t="25348" x="6292850" y="3067050"/>
          <p14:tracePt t="25348" x="6337300" y="3086100"/>
          <p14:tracePt t="25364" x="6381750" y="3098800"/>
          <p14:tracePt t="25364" x="6457950" y="3130550"/>
          <p14:tracePt t="25381" x="6489700" y="3143250"/>
          <p14:tracePt t="25381" x="6521450" y="3162300"/>
          <p14:tracePt t="25398" x="6553200" y="3175000"/>
          <p14:tracePt t="25398" x="6578600" y="3194050"/>
          <p14:tracePt t="25414" x="6597650" y="3213100"/>
          <p14:tracePt t="25414" x="6616700" y="3232150"/>
          <p14:tracePt t="25414" x="6629400" y="3244850"/>
          <p14:tracePt t="25433" x="6642100" y="3263900"/>
          <p14:tracePt t="25446" x="6648450" y="3282950"/>
          <p14:tracePt t="25446" x="6648450" y="3321050"/>
          <p14:tracePt t="25465" x="6642100" y="3333750"/>
          <p14:tracePt t="25465" x="6629400" y="3352800"/>
          <p14:tracePt t="25481" x="6616700" y="3371850"/>
          <p14:tracePt t="25481" x="6597650" y="3384550"/>
          <p14:tracePt t="25498" x="6578600" y="3403600"/>
          <p14:tracePt t="25498" x="6553200" y="3416300"/>
          <p14:tracePt t="25498" x="6527800" y="3429000"/>
          <p14:tracePt t="25517" x="6496050" y="3441700"/>
          <p14:tracePt t="25529" x="6464300" y="3460750"/>
          <p14:tracePt t="25529" x="6394450" y="3486150"/>
          <p14:tracePt t="25550" x="6356350" y="3498850"/>
          <p14:tracePt t="25550" x="6311900" y="3517900"/>
          <p14:tracePt t="25565" x="6261100" y="3530600"/>
          <p14:tracePt t="25565" x="6210300" y="3549650"/>
          <p14:tracePt t="25581" x="6159500" y="3562350"/>
          <p14:tracePt t="25581" x="6102350" y="3581400"/>
          <p14:tracePt t="25598" x="6038850" y="3594100"/>
          <p14:tracePt t="25598" x="5918200" y="3619500"/>
          <p14:tracePt t="25615" x="5861050" y="3632200"/>
          <p14:tracePt t="25615" x="5797550" y="3638550"/>
          <p14:tracePt t="25632" x="5734050" y="3651250"/>
          <p14:tracePt t="25632" x="5670550" y="3657600"/>
          <p14:tracePt t="25648" x="5607050" y="3657600"/>
          <p14:tracePt t="25648" x="5543550" y="3663950"/>
          <p14:tracePt t="25665" x="5473700" y="3670300"/>
          <p14:tracePt t="25665" x="5340350" y="3670300"/>
          <p14:tracePt t="25682" x="5270500" y="3670300"/>
          <p14:tracePt t="25682" x="5207000" y="3670300"/>
          <p14:tracePt t="25699" x="5143500" y="3670300"/>
          <p14:tracePt t="25699" x="5086350" y="3670300"/>
          <p14:tracePt t="25715" x="5029200" y="3663950"/>
          <p14:tracePt t="25715" x="4927600" y="3657600"/>
          <p14:tracePt t="25734" x="4889500" y="3651250"/>
          <p14:tracePt t="25734" x="4851400" y="3644900"/>
          <p14:tracePt t="25749" x="4813300" y="3644900"/>
          <p14:tracePt t="25749" x="4787900" y="3638550"/>
          <p14:tracePt t="25765" x="4762500" y="3638550"/>
          <p14:tracePt t="25765" x="4737100" y="3632200"/>
          <p14:tracePt t="25782" x="4718050" y="3632200"/>
          <p14:tracePt t="25782" x="4705350" y="3625850"/>
          <p14:tracePt t="25782" x="4699000" y="3625850"/>
          <p14:tracePt t="25802" x="4692650" y="3625850"/>
          <p14:tracePt t="25814" x="4686300" y="3619500"/>
          <p14:tracePt t="25830" x="4699000" y="3613150"/>
          <p14:tracePt t="25830" x="4705350" y="3613150"/>
          <p14:tracePt t="25850" x="4711700" y="3606800"/>
          <p14:tracePt t="25850" x="4718050" y="3600450"/>
          <p14:tracePt t="25866" x="4724400" y="3600450"/>
          <p14:tracePt t="25866" x="4730750" y="3600450"/>
          <p14:tracePt t="25866" x="4737100" y="3594100"/>
          <p14:tracePt t="25885" x="4743450" y="3587750"/>
          <p14:tracePt t="25901" x="4749800" y="3581400"/>
          <p14:tracePt t="25914" x="4756150" y="3581400"/>
          <p14:tracePt t="25931" x="4762500" y="3575050"/>
          <p14:tracePt t="25947" x="4768850" y="3575050"/>
          <p14:tracePt t="25964" x="4775200" y="3568700"/>
          <p14:tracePt t="25981" x="4781550" y="3568700"/>
          <p14:tracePt t="25998" x="4787900" y="3562350"/>
          <p14:tracePt t="26020" x="4794250" y="3556000"/>
          <p14:tracePt t="26033" x="4800600" y="3549650"/>
          <p14:tracePt t="26057" x="4800600" y="3536950"/>
          <p14:tracePt t="26169" x="4806950" y="3530600"/>
          <p14:tracePt t="26209" x="4813300" y="3517900"/>
          <p14:tracePt t="26221" x="4819650" y="3511550"/>
          <p14:tracePt t="26237" x="4826000" y="3505200"/>
          <p14:tracePt t="26253" x="4832350" y="3498850"/>
          <p14:tracePt t="26269" x="4838700" y="3498850"/>
          <p14:tracePt t="26269" x="4845050" y="3498850"/>
          <p14:tracePt t="26284" x="4851400" y="3498850"/>
          <p14:tracePt t="26299" x="4857750" y="3492500"/>
          <p14:tracePt t="26316" x="4864100" y="3492500"/>
          <p14:tracePt t="26333" x="4870450" y="3492500"/>
          <p14:tracePt t="26349" x="4870450" y="3486150"/>
          <p14:tracePt t="26393" x="4864100" y="3479800"/>
          <p14:tracePt t="26605" x="4857750" y="3479800"/>
          <p14:tracePt t="26632" x="4851400" y="3479800"/>
          <p14:tracePt t="26665" x="4845050" y="3479800"/>
          <p14:tracePt t="26681" x="4845050" y="3486150"/>
          <p14:tracePt t="26716" x="4851400" y="3486150"/>
          <p14:tracePt t="26732" x="4857750" y="3486150"/>
          <p14:tracePt t="26749" x="4864100" y="3486150"/>
          <p14:tracePt t="26761" x="4864100" y="3479800"/>
          <p14:tracePt t="26777" x="4870450" y="3473450"/>
          <p14:tracePt t="26793" x="4876800" y="3467100"/>
          <p14:tracePt t="26813" x="4876800" y="3460750"/>
          <p14:tracePt t="26837" x="4883150" y="3460750"/>
          <p14:tracePt t="26869" x="4883150" y="3454400"/>
          <p14:tracePt t="26940" x="4889500" y="3454400"/>
          <p14:tracePt t="26980" x="4895850" y="3448050"/>
          <p14:tracePt t="27017" x="4902200" y="3448050"/>
          <p14:tracePt t="27084" x="4902200" y="3441700"/>
          <p14:tracePt t="27121" x="4908550" y="3441700"/>
          <p14:tracePt t="27145" x="4914900" y="3441700"/>
          <p14:tracePt t="27160" x="4914900" y="3435350"/>
          <p14:tracePt t="27181" x="4914900" y="3429000"/>
          <p14:tracePt t="27221" x="4921250" y="3429000"/>
          <p14:tracePt t="27289" x="4927600" y="3429000"/>
          <p14:tracePt t="27309" x="4927600" y="3422650"/>
          <p14:tracePt t="27473" x="4921250" y="3422650"/>
          <p14:tracePt t="27497" x="4914900" y="3422650"/>
          <p14:tracePt t="27521" x="4908550" y="3422650"/>
          <p14:tracePt t="27532" x="4914900" y="3416300"/>
          <p14:tracePt t="27593" x="4921250" y="3409950"/>
          <p14:tracePt t="27609" x="4927600" y="3403600"/>
          <p14:tracePt t="27617" x="4933950" y="3403600"/>
          <p14:tracePt t="27625" x="4940300" y="3397250"/>
          <p14:tracePt t="27637" x="4946650" y="3390900"/>
          <p14:tracePt t="27637" x="4965700" y="3384550"/>
          <p14:tracePt t="27655" x="4978400" y="3378200"/>
          <p14:tracePt t="27655" x="4991100" y="3371850"/>
          <p14:tracePt t="27672" x="4997450" y="3365500"/>
          <p14:tracePt t="27672" x="5010150" y="3365500"/>
          <p14:tracePt t="27688" x="5022850" y="3359150"/>
          <p14:tracePt t="27688" x="5029200" y="3352800"/>
          <p14:tracePt t="27706" x="5041900" y="3352800"/>
          <p14:tracePt t="27706" x="5054600" y="3346450"/>
          <p14:tracePt t="27723" x="5067300" y="3346450"/>
          <p14:tracePt t="27723" x="5073650" y="3340100"/>
          <p14:tracePt t="27739" x="5080000" y="3340100"/>
          <p14:tracePt t="27739" x="5086350" y="3340100"/>
          <p14:tracePt t="27756" x="5086350" y="3333750"/>
          <p14:tracePt t="27771" x="5092700" y="3333750"/>
          <p14:tracePt t="27791" x="5092700" y="3327400"/>
          <p14:tracePt t="27941" x="5086350" y="3327400"/>
          <p14:tracePt t="27969" x="5086350" y="3333750"/>
          <p14:tracePt t="28013" x="5092700" y="3333750"/>
          <p14:tracePt t="28029" x="5099050" y="3333750"/>
          <p14:tracePt t="28045" x="5105400" y="3333750"/>
          <p14:tracePt t="28053" x="5118100" y="3333750"/>
          <p14:tracePt t="28061" x="5130800" y="3333750"/>
          <p14:tracePt t="28073" x="5137150" y="3333750"/>
          <p14:tracePt t="28073" x="5143500" y="3340100"/>
          <p14:tracePt t="28090" x="5156200" y="3340100"/>
          <p14:tracePt t="28090" x="5168900" y="3346450"/>
          <p14:tracePt t="28107" x="5181600" y="3352800"/>
          <p14:tracePt t="28107" x="5194300" y="3359150"/>
          <p14:tracePt t="28124" x="5213350" y="3365500"/>
          <p14:tracePt t="28124" x="5251450" y="3378200"/>
          <p14:tracePt t="28143" x="5270500" y="3384550"/>
          <p14:tracePt t="28143" x="5289550" y="3384550"/>
          <p14:tracePt t="28158" x="5308600" y="3384550"/>
          <p14:tracePt t="28158" x="5327650" y="3384550"/>
          <p14:tracePt t="28175" x="5346700" y="3384550"/>
          <p14:tracePt t="28175" x="5365750" y="3384550"/>
          <p14:tracePt t="28190" x="5378450" y="3378200"/>
          <p14:tracePt t="28190" x="5397500" y="3378200"/>
          <p14:tracePt t="28190" x="5410200" y="3371850"/>
          <p14:tracePt t="28210" x="5416550" y="3371850"/>
          <p14:tracePt t="28222" x="5429250" y="3371850"/>
          <p14:tracePt t="28222" x="5435600" y="3371850"/>
          <p14:tracePt t="28242" x="5441950" y="3371850"/>
          <p14:tracePt t="28256" x="5435600" y="3378200"/>
          <p14:tracePt t="28272" x="5429250" y="3378200"/>
          <p14:tracePt t="28272" x="5422900" y="3384550"/>
          <p14:tracePt t="28272" x="5410200" y="3384550"/>
          <p14:tracePt t="28294" x="5403850" y="3390900"/>
          <p14:tracePt t="28306" x="5397500" y="3397250"/>
          <p14:tracePt t="28306" x="5372100" y="3403600"/>
          <p14:tracePt t="28325" x="5359400" y="3403600"/>
          <p14:tracePt t="28325" x="5346700" y="3409950"/>
          <p14:tracePt t="28341" x="5340350" y="3409950"/>
          <p14:tracePt t="28341" x="5327650" y="3409950"/>
          <p14:tracePt t="28358" x="5314950" y="3416300"/>
          <p14:tracePt t="28358" x="5302250" y="3416300"/>
          <p14:tracePt t="28375" x="5295900" y="3416300"/>
          <p14:tracePt t="28390" x="5283200" y="3409950"/>
          <p14:tracePt t="28406" x="5276850" y="3403600"/>
          <p14:tracePt t="28429" x="5270500" y="3403600"/>
          <p14:tracePt t="28449" x="5270500" y="3397250"/>
          <p14:tracePt t="28465" x="5270500" y="3390900"/>
          <p14:tracePt t="28489" x="5257800" y="3390900"/>
          <p14:tracePt t="28569" x="5251450" y="3397250"/>
          <p14:tracePt t="28593" x="5245100" y="3397250"/>
          <p14:tracePt t="28621" x="5251450" y="3390900"/>
          <p14:tracePt t="28705" x="5257800" y="3390900"/>
          <p14:tracePt t="28713" x="5264150" y="3384550"/>
          <p14:tracePt t="28729" x="5276850" y="3384550"/>
          <p14:tracePt t="28749" x="5289550" y="3378200"/>
          <p14:tracePt t="28773" x="5295900" y="3378200"/>
          <p14:tracePt t="28781" x="5302250" y="3371850"/>
          <p14:tracePt t="28794" x="5308600" y="3371850"/>
          <p14:tracePt t="28810" x="5302250" y="3371850"/>
          <p14:tracePt t="28849" x="5295900" y="3378200"/>
          <p14:tracePt t="28854" x="5289550" y="3378200"/>
          <p14:tracePt t="28862" x="5283200" y="3378200"/>
          <p14:tracePt t="28874" x="5276850" y="3384550"/>
          <p14:tracePt t="28891" x="5270500" y="3384550"/>
          <p14:tracePt t="28891" x="5257800" y="3384550"/>
          <p14:tracePt t="28910" x="5251450" y="3384550"/>
          <p14:tracePt t="28910" x="5245100" y="3384550"/>
          <p14:tracePt t="28927" x="5238750" y="3384550"/>
          <p14:tracePt t="28927" x="5238750" y="3390900"/>
          <p14:tracePt t="28927" x="5232400" y="3384550"/>
          <p14:tracePt t="28945" x="5226050" y="3390900"/>
          <p14:tracePt t="28958" x="5219700" y="3390900"/>
          <p14:tracePt t="28975" x="5226050" y="3390900"/>
          <p14:tracePt t="29049" x="5232400" y="3390900"/>
          <p14:tracePt t="29066" x="5245100" y="3384550"/>
          <p14:tracePt t="29081" x="5251450" y="3384550"/>
          <p14:tracePt t="29094" x="5257800" y="3384550"/>
          <p14:tracePt t="29109" x="5264150" y="3378200"/>
          <p14:tracePt t="29125" x="5270500" y="3371850"/>
          <p14:tracePt t="29141" x="5276850" y="3371850"/>
          <p14:tracePt t="29178" x="5283200" y="3371850"/>
          <p14:tracePt t="29213" x="5283200" y="3365500"/>
          <p14:tracePt t="29245" x="5289550" y="3365500"/>
          <p14:tracePt t="29282" x="5295900" y="3359150"/>
          <p14:tracePt t="29306" x="5302250" y="3365500"/>
          <p14:tracePt t="29321" x="5308600" y="3359150"/>
          <p14:tracePt t="29334" x="5314950" y="3359150"/>
          <p14:tracePt t="29350" x="5321300" y="3352800"/>
          <p14:tracePt t="29382" x="5314950" y="3346450"/>
          <p14:tracePt t="29401" x="5308600" y="3346450"/>
          <p14:tracePt t="29417" x="5295900" y="3346450"/>
          <p14:tracePt t="29433" x="5289550" y="3346450"/>
          <p14:tracePt t="29449" x="5283200" y="3346450"/>
          <p14:tracePt t="29454" x="5276850" y="3346450"/>
          <p14:tracePt t="29469" x="5270500" y="3352800"/>
          <p14:tracePt t="29502" x="5276850" y="3352800"/>
          <p14:tracePt t="29522" x="5283200" y="3359150"/>
          <p14:tracePt t="29538" x="5289550" y="3352800"/>
          <p14:tracePt t="29553" x="5302250" y="3352800"/>
          <p14:tracePt t="29570" x="5308600" y="3352800"/>
          <p14:tracePt t="29582" x="5314950" y="3352800"/>
          <p14:tracePt t="29598" x="5321300" y="3352800"/>
          <p14:tracePt t="29615" x="5327650" y="3359150"/>
          <p14:tracePt t="29633" x="5327650" y="3365500"/>
          <p14:tracePt t="29649" x="5321300" y="3371850"/>
          <p14:tracePt t="29660" x="5321300" y="3378200"/>
          <p14:tracePt t="29660" x="5314950" y="3384550"/>
          <p14:tracePt t="29679" x="5308600" y="3397250"/>
          <p14:tracePt t="29679" x="5283200" y="3422650"/>
          <p14:tracePt t="29696" x="5270500" y="3441700"/>
          <p14:tracePt t="29696" x="5257800" y="3460750"/>
          <p14:tracePt t="29713" x="5238750" y="3479800"/>
          <p14:tracePt t="29713" x="5219700" y="3505200"/>
          <p14:tracePt t="29730" x="5200650" y="3530600"/>
          <p14:tracePt t="29730" x="5175250" y="3549650"/>
          <p14:tracePt t="29746" x="5149850" y="3568700"/>
          <p14:tracePt t="29746" x="5099050" y="3600450"/>
          <p14:tracePt t="29763" x="5067300" y="3619500"/>
          <p14:tracePt t="29763" x="5041900" y="3625850"/>
          <p14:tracePt t="29780" x="5010150" y="3638550"/>
          <p14:tracePt t="29780" x="4978400" y="3644900"/>
          <p14:tracePt t="29797" x="4953000" y="3651250"/>
          <p14:tracePt t="29797" x="4902200" y="3657600"/>
          <p14:tracePt t="29815" x="4883150" y="3651250"/>
          <p14:tracePt t="29815" x="4857750" y="3651250"/>
          <p14:tracePt t="29830" x="4845050" y="3638550"/>
          <p14:tracePt t="29830" x="4826000" y="3632200"/>
          <p14:tracePt t="29846" x="4813300" y="3619500"/>
          <p14:tracePt t="29846" x="4800600" y="3606800"/>
          <p14:tracePt t="29863" x="4787900" y="3594100"/>
          <p14:tracePt t="29863" x="4781550" y="3575050"/>
          <p14:tracePt t="29863" x="4768850" y="3556000"/>
          <p14:tracePt t="29882" x="4762500" y="3543300"/>
          <p14:tracePt t="29895" x="4756150" y="3524250"/>
          <p14:tracePt t="29895" x="4743450" y="3486150"/>
          <p14:tracePt t="29914" x="4737100" y="3467100"/>
          <p14:tracePt t="29914" x="4737100" y="3454400"/>
          <p14:tracePt t="29930" x="4737100" y="3435350"/>
          <p14:tracePt t="29930" x="4737100" y="3416300"/>
          <p14:tracePt t="29947" x="4743450" y="3397250"/>
          <p14:tracePt t="29947" x="4756150" y="3384550"/>
          <p14:tracePt t="29947" x="4762500" y="3365500"/>
          <p14:tracePt t="29966" x="4781550" y="3346450"/>
          <p14:tracePt t="29979" x="4800600" y="3327400"/>
          <p14:tracePt t="29979" x="4857750" y="3282950"/>
          <p14:tracePt t="29997" x="4895850" y="3263900"/>
          <p14:tracePt t="29997" x="4933950" y="3238500"/>
          <p14:tracePt t="30014" x="4984750" y="3219450"/>
          <p14:tracePt t="30014" x="5041900" y="3194050"/>
          <p14:tracePt t="30031" x="5105400" y="3175000"/>
          <p14:tracePt t="30031" x="5175250" y="3149600"/>
          <p14:tracePt t="30047" x="5245100" y="3130550"/>
          <p14:tracePt t="30047" x="5403850" y="3098800"/>
          <p14:tracePt t="30064" x="5492750" y="3086100"/>
          <p14:tracePt t="30064" x="5575300" y="3079750"/>
          <p14:tracePt t="30081" x="5664200" y="3079750"/>
          <p14:tracePt t="30081" x="5753100" y="3079750"/>
          <p14:tracePt t="30098" x="5848350" y="3086100"/>
          <p14:tracePt t="30098" x="6019800" y="3105150"/>
          <p14:tracePt t="30114" x="6096000" y="3117850"/>
          <p14:tracePt t="30114" x="6172200" y="3130550"/>
          <p14:tracePt t="30131" x="6235700" y="3143250"/>
          <p14:tracePt t="30131" x="6299200" y="3162300"/>
          <p14:tracePt t="30147" x="6350000" y="3181350"/>
          <p14:tracePt t="30147" x="6394450" y="3200400"/>
          <p14:tracePt t="30164" x="6426200" y="3225800"/>
          <p14:tracePt t="30164" x="6451600" y="3257550"/>
          <p14:tracePt t="30164" x="6470650" y="3289300"/>
          <p14:tracePt t="30183" x="6477000" y="3321050"/>
          <p14:tracePt t="30183" x="6477000" y="3359150"/>
          <p14:tracePt t="30199" x="6464300" y="3390900"/>
          <p14:tracePt t="30199" x="6445250" y="3429000"/>
          <p14:tracePt t="30215" x="6419850" y="3460750"/>
          <p14:tracePt t="30215" x="6388100" y="3498850"/>
          <p14:tracePt t="30231" x="6343650" y="3530600"/>
          <p14:tracePt t="30231" x="6299200" y="3556000"/>
          <p14:tracePt t="30231" x="6242050" y="3581400"/>
          <p14:tracePt t="30250" x="6184900" y="3606800"/>
          <p14:tracePt t="30263" x="6127750" y="3632200"/>
          <p14:tracePt t="30263" x="5988050" y="3676650"/>
          <p14:tracePt t="30283" x="5918200" y="3689350"/>
          <p14:tracePt t="30283" x="5854700" y="3702050"/>
          <p14:tracePt t="30299" x="5784850" y="3708400"/>
          <p14:tracePt t="30299" x="5721350" y="3714750"/>
          <p14:tracePt t="30315" x="5664200" y="3714750"/>
          <p14:tracePt t="30315" x="5607050" y="3714750"/>
          <p14:tracePt t="30331" x="5556250" y="3708400"/>
          <p14:tracePt t="30331" x="5518150" y="3702050"/>
          <p14:tracePt t="30331" x="5480050" y="3695700"/>
          <p14:tracePt t="30350" x="5448300" y="3689350"/>
          <p14:tracePt t="30350" x="5416550" y="3683000"/>
          <p14:tracePt t="30365" x="5397500" y="3676650"/>
          <p14:tracePt t="30365" x="5378450" y="3670300"/>
          <p14:tracePt t="30382" x="5365750" y="3663950"/>
          <p14:tracePt t="30382" x="5353050" y="3657600"/>
          <p14:tracePt t="30399" x="5346700" y="3651250"/>
          <p14:tracePt t="30399" x="5340350" y="3638550"/>
          <p14:tracePt t="30415" x="5340350" y="3632200"/>
          <p14:tracePt t="30430" x="5340350" y="3625850"/>
          <p14:tracePt t="30446" x="5340350" y="3619500"/>
          <p14:tracePt t="30463" x="5346700" y="3613150"/>
          <p14:tracePt t="30482" x="5346700" y="3606800"/>
          <p14:tracePt t="30498" x="5353050" y="3600450"/>
          <p14:tracePt t="30522" x="5346700" y="3600450"/>
          <p14:tracePt t="30550" x="5340350" y="3600450"/>
          <p14:tracePt t="30594" x="5340350" y="3606800"/>
          <p14:tracePt t="30626" x="5334000" y="3613150"/>
          <p14:tracePt t="30642" x="5334000" y="3619500"/>
          <p14:tracePt t="30662" x="5334000" y="3625850"/>
          <p14:tracePt t="30686" x="5327650" y="3625850"/>
          <p14:tracePt t="30702" x="5321300" y="3625850"/>
          <p14:tracePt t="30713" x="5314950" y="3625850"/>
          <p14:tracePt t="30730" x="5308600" y="3625850"/>
          <p14:tracePt t="30746" x="5302250" y="3625850"/>
          <p14:tracePt t="30762" x="5295900" y="3625850"/>
          <p14:tracePt t="30774" x="5289550" y="3619500"/>
          <p14:tracePt t="30790" x="5283200" y="3619500"/>
          <p14:tracePt t="30806" x="5276850" y="3619500"/>
          <p14:tracePt t="30814" x="5270500" y="3613150"/>
          <p14:tracePt t="30831" x="5264150" y="3613150"/>
          <p14:tracePt t="30831" x="5257800" y="3606800"/>
          <p14:tracePt t="30850" x="5257800" y="3600450"/>
          <p14:tracePt t="30866" x="5257800" y="3594100"/>
          <p14:tracePt t="30882" x="5257800" y="3587750"/>
          <p14:tracePt t="30898" x="5257800" y="3581400"/>
          <p14:tracePt t="30915" x="5257800" y="3575050"/>
          <p14:tracePt t="30934" x="5264150" y="3556000"/>
          <p14:tracePt t="30934" x="5270500" y="3556000"/>
          <p14:tracePt t="30951" x="5276850" y="3549650"/>
          <p14:tracePt t="30951" x="5276850" y="3543300"/>
          <p14:tracePt t="30967" x="5283200" y="3536950"/>
          <p14:tracePt t="30967" x="5289550" y="3530600"/>
          <p14:tracePt t="30984" x="5295900" y="3524250"/>
          <p14:tracePt t="30984" x="5302250" y="3517900"/>
          <p14:tracePt t="30984" x="5314950" y="3511550"/>
          <p14:tracePt t="31002" x="5321300" y="3505200"/>
          <p14:tracePt t="31002" x="5327650" y="3505200"/>
          <p14:tracePt t="31017" x="5334000" y="3498850"/>
          <p14:tracePt t="31017" x="5346700" y="3492500"/>
          <p14:tracePt t="31034" x="5353050" y="3492500"/>
          <p14:tracePt t="31034" x="5353050" y="3486150"/>
          <p14:tracePt t="31051" x="5359400" y="3479800"/>
          <p14:tracePt t="31066" x="5365750" y="3473450"/>
          <p14:tracePt t="31066" x="5372100" y="3467100"/>
          <p14:tracePt t="31084" x="5378450" y="3467100"/>
          <p14:tracePt t="31106" x="5384800" y="3460750"/>
          <p14:tracePt t="31130" x="5391150" y="3454400"/>
          <p14:tracePt t="31150" x="5384800" y="3460750"/>
          <p14:tracePt t="31254" x="5378450" y="3460750"/>
          <p14:tracePt t="31278" x="5378450" y="3467100"/>
          <p14:tracePt t="31322" x="5378450" y="3473450"/>
          <p14:tracePt t="31346" x="5372100" y="3479800"/>
          <p14:tracePt t="31362" x="5365750" y="3486150"/>
          <p14:tracePt t="31371" x="5359400" y="3492500"/>
          <p14:tracePt t="31371" x="5353050" y="3505200"/>
          <p14:tracePt t="31385" x="5340350" y="3511550"/>
          <p14:tracePt t="31385" x="5321300" y="3524250"/>
          <p14:tracePt t="31402" x="5302250" y="3536950"/>
          <p14:tracePt t="31402" x="5276850" y="3549650"/>
          <p14:tracePt t="31418" x="5251450" y="3562350"/>
          <p14:tracePt t="31418" x="5194300" y="3594100"/>
          <p14:tracePt t="31435" x="5162550" y="3606800"/>
          <p14:tracePt t="31435" x="5130800" y="3619500"/>
          <p14:tracePt t="31452" x="5099050" y="3625850"/>
          <p14:tracePt t="31452" x="5067300" y="3632200"/>
          <p14:tracePt t="31469" x="5035550" y="3638550"/>
          <p14:tracePt t="31469" x="4997450" y="3644900"/>
          <p14:tracePt t="31485" x="4972050" y="3638550"/>
          <p14:tracePt t="31485" x="4914900" y="3625850"/>
          <p14:tracePt t="31502" x="4895850" y="3613150"/>
          <p14:tracePt t="31502" x="4876800" y="3594100"/>
          <p14:tracePt t="31519" x="4864100" y="3575050"/>
          <p14:tracePt t="31519" x="4864100" y="3556000"/>
          <p14:tracePt t="31537" x="4864100" y="3530600"/>
          <p14:tracePt t="31537" x="4870450" y="3505200"/>
          <p14:tracePt t="31537" x="4889500" y="3473450"/>
          <p14:tracePt t="31555" x="4908550" y="3448050"/>
          <p14:tracePt t="31567" x="4933950" y="3416300"/>
          <p14:tracePt t="31567" x="5010150" y="3359150"/>
          <p14:tracePt t="31587" x="5060950" y="3327400"/>
          <p14:tracePt t="31587" x="5118100" y="3295650"/>
          <p14:tracePt t="31603" x="5187950" y="3263900"/>
          <p14:tracePt t="31603" x="5264150" y="3238500"/>
          <p14:tracePt t="31619" x="5346700" y="3206750"/>
          <p14:tracePt t="31619" x="5441950" y="3181350"/>
          <p14:tracePt t="31619" x="5530850" y="3155950"/>
          <p14:tracePt t="31639" x="5632450" y="3136900"/>
          <p14:tracePt t="31651" x="5727700" y="3124200"/>
          <p14:tracePt t="31651" x="5918200" y="3124200"/>
          <p14:tracePt t="31671" x="6007100" y="3130550"/>
          <p14:tracePt t="31671" x="6089650" y="3143250"/>
          <p14:tracePt t="31686" x="6165850" y="3162300"/>
          <p14:tracePt t="31686" x="6242050" y="3187700"/>
          <p14:tracePt t="31703" x="6299200" y="3213100"/>
          <p14:tracePt t="31703" x="6356350" y="3232150"/>
          <p14:tracePt t="31719" x="6400800" y="3257550"/>
          <p14:tracePt t="31719" x="6445250" y="3308350"/>
          <p14:tracePt t="31736" x="6451600" y="3333750"/>
          <p14:tracePt t="31736" x="6451600" y="3359150"/>
          <p14:tracePt t="31753" x="6432550" y="3384550"/>
          <p14:tracePt t="31753" x="6407150" y="3416300"/>
          <p14:tracePt t="31770" x="6375400" y="3441700"/>
          <p14:tracePt t="31770" x="6330950" y="3467100"/>
          <p14:tracePt t="31786" x="6280150" y="3498850"/>
          <p14:tracePt t="31786" x="6165850" y="3556000"/>
          <p14:tracePt t="31803" x="6102350" y="3587750"/>
          <p14:tracePt t="31803" x="6038850" y="3613150"/>
          <p14:tracePt t="31820" x="5975350" y="3638550"/>
          <p14:tracePt t="31820" x="5911850" y="3670300"/>
          <p14:tracePt t="31836" x="5854700" y="3695700"/>
          <p14:tracePt t="31836" x="5734050" y="3740150"/>
          <p14:tracePt t="31856" x="5683250" y="3759200"/>
          <p14:tracePt t="31856" x="5632450" y="3771900"/>
          <p14:tracePt t="31871" x="5588000" y="3784600"/>
          <p14:tracePt t="31871" x="5537200" y="3797300"/>
          <p14:tracePt t="31887" x="5499100" y="3803650"/>
          <p14:tracePt t="31887" x="5461000" y="3810000"/>
          <p14:tracePt t="31904" x="5429250" y="3810000"/>
          <p14:tracePt t="31904" x="5397500" y="3810000"/>
          <p14:tracePt t="31904" x="5372100" y="3803650"/>
          <p14:tracePt t="31922" x="5353050" y="3803650"/>
          <p14:tracePt t="31935" x="5334000" y="3797300"/>
          <p14:tracePt t="31935" x="5321300" y="3790950"/>
          <p14:tracePt t="31955" x="5295900" y="3778250"/>
          <p14:tracePt t="31955" x="5289550" y="3771900"/>
          <p14:tracePt t="31971" x="5283200" y="3765550"/>
          <p14:tracePt t="31971" x="5276850" y="3759200"/>
          <p14:tracePt t="31987" x="5276850" y="3752850"/>
          <p14:tracePt t="32007" x="5276850" y="3746500"/>
          <p14:tracePt t="32022" x="5276850" y="3740150"/>
          <p14:tracePt t="32042" x="5270500" y="3733800"/>
          <p14:tracePt t="32066" x="5264150" y="3733800"/>
          <p14:tracePt t="32074" x="5257800" y="3740150"/>
          <p14:tracePt t="32086" x="5245100" y="3740150"/>
          <p14:tracePt t="32086" x="5226050" y="3740150"/>
          <p14:tracePt t="32104" x="5219700" y="3740150"/>
          <p14:tracePt t="32104" x="5207000" y="3746500"/>
          <p14:tracePt t="32121" x="5200650" y="3746500"/>
          <p14:tracePt t="32121" x="5194300" y="3752850"/>
          <p14:tracePt t="32138" x="5187950" y="3752850"/>
          <p14:tracePt t="32138" x="5181600" y="3759200"/>
          <p14:tracePt t="32155" x="5168900" y="3765550"/>
          <p14:tracePt t="32155" x="5162550" y="3765550"/>
          <p14:tracePt t="32171" x="5156200" y="3765550"/>
          <p14:tracePt t="32186" x="5149850" y="3771900"/>
          <p14:tracePt t="32203" x="5143500" y="3771900"/>
          <p14:tracePt t="32219" x="5137150" y="3771900"/>
          <p14:tracePt t="32239" x="5130800" y="3771900"/>
          <p14:tracePt t="32239" x="5124450" y="3771900"/>
          <p14:tracePt t="32255" x="5118100" y="3778250"/>
          <p14:tracePt t="32255" x="5111750" y="3778250"/>
          <p14:tracePt t="32271" x="5099050" y="3778250"/>
          <p14:tracePt t="32288" x="5092700" y="3771900"/>
          <p14:tracePt t="32288" x="5086350" y="3778250"/>
          <p14:tracePt t="32288" x="5086350" y="3771900"/>
          <p14:tracePt t="32308" x="5080000" y="3771900"/>
          <p14:tracePt t="32320" x="5073650" y="3765550"/>
          <p14:tracePt t="32337" x="5067300" y="3759200"/>
          <p14:tracePt t="32337" x="5067300" y="3752850"/>
          <p14:tracePt t="32355" x="5067300" y="3746500"/>
          <p14:tracePt t="32370" x="5067300" y="3740150"/>
          <p14:tracePt t="32387" x="5080000" y="3733800"/>
          <p14:tracePt t="32387" x="5092700" y="3721100"/>
          <p14:tracePt t="32405" x="5099050" y="3714750"/>
          <p14:tracePt t="32405" x="5105400" y="3708400"/>
          <p14:tracePt t="32422" x="5118100" y="3702050"/>
          <p14:tracePt t="32422" x="5130800" y="3695700"/>
          <p14:tracePt t="32439" x="5137150" y="3689350"/>
          <p14:tracePt t="32439" x="5156200" y="3676650"/>
          <p14:tracePt t="32456" x="5168900" y="3676650"/>
          <p14:tracePt t="32456" x="5175250" y="3670300"/>
          <p14:tracePt t="32472" x="5181600" y="3670300"/>
          <p14:tracePt t="32487" x="5187950" y="3663950"/>
          <p14:tracePt t="32504" x="5194300" y="3657600"/>
          <p14:tracePt t="32521" x="5187950" y="3657600"/>
          <p14:tracePt t="32546" x="5181600" y="3657600"/>
          <p14:tracePt t="32562" x="5181600" y="3651250"/>
          <p14:tracePt t="32575" x="5175250" y="3651250"/>
          <p14:tracePt t="32606" x="5181600" y="3644900"/>
          <p14:tracePt t="32622" x="5187950" y="3638550"/>
          <p14:tracePt t="32634" x="5187950" y="3632200"/>
          <p14:tracePt t="32643" x="5194300" y="3625850"/>
          <p14:tracePt t="32655" x="5200650" y="3619500"/>
          <p14:tracePt t="32655" x="5207000" y="3619500"/>
          <p14:tracePt t="32655" x="5213350" y="3613150"/>
          <p14:tracePt t="32676" x="5226050" y="3606800"/>
          <p14:tracePt t="32688" x="5232400" y="3600450"/>
          <p14:tracePt t="32688" x="5257800" y="3581400"/>
          <p14:tracePt t="32707" x="5276850" y="3575050"/>
          <p14:tracePt t="32707" x="5289550" y="3562350"/>
          <p14:tracePt t="32723" x="5308600" y="3556000"/>
          <p14:tracePt t="32723" x="5321300" y="3549650"/>
          <p14:tracePt t="32740" x="5340350" y="3543300"/>
          <p14:tracePt t="32740" x="5378450" y="3530600"/>
          <p14:tracePt t="32756" x="5397500" y="3530600"/>
          <p14:tracePt t="32756" x="5410200" y="3530600"/>
          <p14:tracePt t="32773" x="5429250" y="3536950"/>
          <p14:tracePt t="32773" x="5441950" y="3536950"/>
          <p14:tracePt t="32791" x="5454650" y="3543300"/>
          <p14:tracePt t="32791" x="5467350" y="3549650"/>
          <p14:tracePt t="32807" x="5480050" y="3556000"/>
          <p14:tracePt t="32807" x="5499100" y="3575050"/>
          <p14:tracePt t="32824" x="5511800" y="3581400"/>
          <p14:tracePt t="32824" x="5524500" y="3587750"/>
          <p14:tracePt t="32841" x="5530850" y="3594100"/>
          <p14:tracePt t="32841" x="5543550" y="3600450"/>
          <p14:tracePt t="32857" x="5556250" y="3606800"/>
          <p14:tracePt t="32857" x="5588000" y="3613150"/>
          <p14:tracePt t="32875" x="5607050" y="3613150"/>
          <p14:tracePt t="32875" x="5626100" y="3606800"/>
          <p14:tracePt t="32891" x="5645150" y="3606800"/>
          <p14:tracePt t="32891" x="5670550" y="3600450"/>
          <p14:tracePt t="32907" x="5702300" y="3594100"/>
          <p14:tracePt t="32907" x="5740400" y="3594100"/>
          <p14:tracePt t="32924" x="5778500" y="3587750"/>
          <p14:tracePt t="32924" x="5822950" y="3581400"/>
          <p14:tracePt t="32924" x="5867400" y="3575050"/>
          <p14:tracePt t="32942" x="5918200" y="3568700"/>
          <p14:tracePt t="32955" x="5969000" y="3562350"/>
          <p14:tracePt t="32955" x="6013450" y="3556000"/>
          <p14:tracePt t="32975" x="6102350" y="3549650"/>
          <p14:tracePt t="32975" x="6140450" y="3543300"/>
          <p14:tracePt t="32991" x="6172200" y="3536950"/>
          <p14:tracePt t="32991" x="6197600" y="3536950"/>
          <p14:tracePt t="33008" x="6223000" y="3536950"/>
          <p14:tracePt t="33008" x="6242050" y="3530600"/>
          <p14:tracePt t="33008" x="6261100" y="3530600"/>
          <p14:tracePt t="33027" x="6280150" y="3530600"/>
          <p14:tracePt t="33039" x="6299200" y="3524250"/>
          <p14:tracePt t="33039" x="6324600" y="3517900"/>
          <p14:tracePt t="33058" x="6337300" y="3517900"/>
          <p14:tracePt t="33058" x="6350000" y="3517900"/>
          <p14:tracePt t="33074" x="6337300" y="3524250"/>
          <p14:tracePt t="33102" x="6324600" y="3524250"/>
          <p14:tracePt t="33106" x="6305550" y="3524250"/>
          <p14:tracePt t="33106" x="6280150" y="3524250"/>
          <p14:tracePt t="33124" x="6254750" y="3524250"/>
          <p14:tracePt t="33124" x="6229350" y="3524250"/>
          <p14:tracePt t="33141" x="6197600" y="3517900"/>
          <p14:tracePt t="33141" x="6165850" y="3511550"/>
          <p14:tracePt t="33158" x="6134100" y="3498850"/>
          <p14:tracePt t="33158" x="6083300" y="3473450"/>
          <p14:tracePt t="33175" x="6064250" y="3460750"/>
          <p14:tracePt t="33175" x="6045200" y="3441700"/>
          <p14:tracePt t="33191" x="6032500" y="3416300"/>
          <p14:tracePt t="33191" x="6026150" y="3390900"/>
          <p14:tracePt t="33208" x="6019800" y="3365500"/>
          <p14:tracePt t="33208" x="6019800" y="3340100"/>
          <p14:tracePt t="33208" x="6026150" y="3314700"/>
          <p14:tracePt t="33228" x="6038850" y="3282950"/>
          <p14:tracePt t="33240" x="6057900" y="3263900"/>
          <p14:tracePt t="33240" x="6108700" y="3219450"/>
          <p14:tracePt t="33258" x="6140450" y="3200400"/>
          <p14:tracePt t="33258" x="6178550" y="3181350"/>
          <p14:tracePt t="33276" x="6216650" y="3168650"/>
          <p14:tracePt t="33276" x="6254750" y="3162300"/>
          <p14:tracePt t="33276" x="6292850" y="3155950"/>
          <p14:tracePt t="33295" x="6330950" y="3162300"/>
          <p14:tracePt t="33307" x="6362700" y="3162300"/>
          <p14:tracePt t="33307" x="6400800" y="3175000"/>
          <p14:tracePt t="33307" x="6432550" y="3187700"/>
          <p14:tracePt t="33328" x="6464300" y="3206750"/>
          <p14:tracePt t="33340" x="6489700" y="3232150"/>
          <p14:tracePt t="33340" x="6527800" y="3282950"/>
          <p14:tracePt t="33359" x="6540500" y="3308350"/>
          <p14:tracePt t="33359" x="6546850" y="3333750"/>
          <p14:tracePt t="33375" x="6553200" y="3359150"/>
          <p14:tracePt t="33375" x="6546850" y="3378200"/>
          <p14:tracePt t="33392" x="6540500" y="3403600"/>
          <p14:tracePt t="33392" x="6521450" y="3435350"/>
          <p14:tracePt t="33409" x="6502400" y="3454400"/>
          <p14:tracePt t="33409" x="6489700" y="3467100"/>
          <p14:tracePt t="33426" x="6470650" y="3479800"/>
          <p14:tracePt t="33426" x="6451600" y="3492500"/>
          <p14:tracePt t="33442" x="6432550" y="3498850"/>
          <p14:tracePt t="33442" x="6413500" y="3505200"/>
          <p14:tracePt t="33459" x="6400800" y="3511550"/>
          <p14:tracePt t="33459" x="6375400" y="3517900"/>
          <p14:tracePt t="33477" x="6362700" y="3517900"/>
          <p14:tracePt t="33477" x="6350000" y="3517900"/>
          <p14:tracePt t="33492" x="6337300" y="3517900"/>
          <p14:tracePt t="33492" x="6330950" y="3517900"/>
          <p14:tracePt t="33509" x="6324600" y="3511550"/>
          <p14:tracePt t="33509" x="6318250" y="3511550"/>
          <p14:tracePt t="33527" x="6299200" y="3505200"/>
          <p14:tracePt t="33527" x="6292850" y="3505200"/>
          <p14:tracePt t="33543" x="6286500" y="3505200"/>
          <p14:tracePt t="33559" x="6280150" y="3505200"/>
          <p14:tracePt t="33559" x="6273800" y="3505200"/>
          <p14:tracePt t="33576" x="6267450" y="3511550"/>
          <p14:tracePt t="33591" x="6261100" y="3511550"/>
          <p14:tracePt t="33591" x="6248400" y="3517900"/>
          <p14:tracePt t="33612" x="6242050" y="3517900"/>
          <p14:tracePt t="33612" x="6235700" y="3524250"/>
          <p14:tracePt t="33627" x="6229350" y="3524250"/>
          <p14:tracePt t="33627" x="6223000" y="3524250"/>
          <p14:tracePt t="33643" x="6216650" y="3524250"/>
          <p14:tracePt t="33643" x="6210300" y="3530600"/>
          <p14:tracePt t="33660" x="6203950" y="3530600"/>
          <p14:tracePt t="33660" x="6197600" y="3530600"/>
          <p14:tracePt t="33678" x="6191250" y="3530600"/>
          <p14:tracePt t="33691" x="6178550" y="3530600"/>
          <p14:tracePt t="33708" x="6172200" y="3530600"/>
          <p14:tracePt t="33725" x="6165850" y="3524250"/>
          <p14:tracePt t="33754" x="6159500" y="3524250"/>
          <p14:tracePt t="33766" x="6146800" y="3524250"/>
          <p14:tracePt t="33782" x="6140450" y="3517900"/>
          <p14:tracePt t="33799" x="6134100" y="3517900"/>
          <p14:tracePt t="33808" x="6127750" y="3517900"/>
          <p14:tracePt t="33825" x="6121400" y="3511550"/>
          <p14:tracePt t="33825" x="6115050" y="3511550"/>
          <p14:tracePt t="33844" x="6127750" y="3511550"/>
          <p14:tracePt t="33927" x="6134100" y="3511550"/>
          <p14:tracePt t="33942" x="6140450" y="3511550"/>
          <p14:tracePt t="33950" x="6146800" y="3511550"/>
          <p14:tracePt t="33959" x="6153150" y="3511550"/>
          <p14:tracePt t="33959" x="6159500" y="3517900"/>
          <p14:tracePt t="33980" x="6165850" y="3524250"/>
          <p14:tracePt t="33996" x="6159500" y="3517900"/>
          <p14:tracePt t="34070" x="6159500" y="3511550"/>
          <p14:tracePt t="34091" x="6159500" y="3505200"/>
          <p14:tracePt t="34107" x="6165850" y="3505200"/>
          <p14:tracePt t="34122" x="6165850" y="3498850"/>
          <p14:tracePt t="34135" x="6165850" y="3492500"/>
          <p14:tracePt t="34151" x="6172200" y="3492500"/>
          <p14:tracePt t="34166" x="6172200" y="3486150"/>
          <p14:tracePt t="34190" x="6172200" y="3479800"/>
          <p14:tracePt t="34234" x="6165850" y="3473450"/>
          <p14:tracePt t="34254" x="6165850" y="3467100"/>
          <p14:tracePt t="34270" x="6165850" y="3460750"/>
          <p14:tracePt t="34306" x="6172200" y="3460750"/>
          <p14:tracePt t="34323" x="6178550" y="3454400"/>
          <p14:tracePt t="34331" x="6184900" y="3460750"/>
          <p14:tracePt t="34343" x="6191250" y="3460750"/>
          <p14:tracePt t="34343" x="6203950" y="3460750"/>
          <p14:tracePt t="34364" x="6210300" y="3467100"/>
          <p14:tracePt t="34377" x="6216650" y="3467100"/>
          <p14:tracePt t="34394" x="6210300" y="3467100"/>
          <p14:tracePt t="34435" x="6203950" y="3467100"/>
          <p14:tracePt t="34450" x="6197600" y="3467100"/>
          <p14:tracePt t="34466" x="6184900" y="3467100"/>
          <p14:tracePt t="34482" x="6178550" y="3467100"/>
          <p14:tracePt t="34518" x="6184900" y="3467100"/>
          <p14:tracePt t="34595" x="6191250" y="3467100"/>
          <p14:tracePt t="34623" x="6191250" y="3473450"/>
          <p14:tracePt t="34751" x="6184900" y="3473450"/>
          <p14:tracePt t="34878" x="6178550" y="3479800"/>
          <p14:tracePt t="34894" x="6172200" y="3479800"/>
          <p14:tracePt t="34907" x="6165850" y="3486150"/>
          <p14:tracePt t="34930" x="6172200" y="3479800"/>
          <p14:tracePt t="34975" x="6178550" y="3479800"/>
          <p14:tracePt t="35007" x="6184900" y="3473450"/>
          <p14:tracePt t="35022" x="6191250" y="3473450"/>
          <p14:tracePt t="35034" x="6197600" y="3473450"/>
          <p14:tracePt t="35051" x="6203950" y="3473450"/>
          <p14:tracePt t="35063" x="6210300" y="3473450"/>
          <p14:tracePt t="35063" x="6216650" y="3473450"/>
          <p14:tracePt t="35082" x="6223000" y="3467100"/>
          <p14:tracePt t="35096" x="6223000" y="3473450"/>
          <p14:tracePt t="35207" x="6216650" y="3479800"/>
          <p14:tracePt t="35255" x="6210300" y="3479800"/>
          <p14:tracePt t="35275" x="6203950" y="3486150"/>
          <p14:tracePt t="35299" x="6203950" y="3492500"/>
          <p14:tracePt t="35315" x="6197600" y="3492500"/>
          <p14:tracePt t="35334" x="6191250" y="3492500"/>
          <p14:tracePt t="35358" x="6184900" y="3498850"/>
          <p14:tracePt t="35390" x="6191250" y="3492500"/>
          <p14:tracePt t="35507" x="6191250" y="3486150"/>
          <p14:tracePt t="35555" x="6184900" y="3479800"/>
          <p14:tracePt t="35607" x="6178550" y="3479800"/>
          <p14:tracePt t="35659" x="6184900" y="3473450"/>
          <p14:tracePt t="35683" x="6184900" y="3467100"/>
          <p14:tracePt t="35719" x="6191250" y="3460750"/>
          <p14:tracePt t="35747" x="6197600" y="3454400"/>
          <p14:tracePt t="35771" x="6203950" y="3448050"/>
          <p14:tracePt t="35807" x="6210300" y="3448050"/>
          <p14:tracePt t="35831" x="6210300" y="3441700"/>
          <p14:tracePt t="35863" x="6210300" y="3448050"/>
          <p14:tracePt t="35907" x="6203950" y="3454400"/>
          <p14:tracePt t="35923" x="6197600" y="3460750"/>
          <p14:tracePt t="35935" x="6197600" y="3467100"/>
          <p14:tracePt t="35951" x="6191250" y="3473450"/>
          <p14:tracePt t="35967" x="6184900" y="3473450"/>
          <p14:tracePt t="35983" x="6178550" y="3473450"/>
          <p14:tracePt t="36003" x="6172200" y="3473450"/>
          <p14:tracePt t="36027" x="6172200" y="3467100"/>
          <p14:tracePt t="36055" x="6172200" y="3460750"/>
          <p14:tracePt t="36103" x="6178550" y="3454400"/>
          <p14:tracePt t="36123" x="6184900" y="3448050"/>
          <p14:tracePt t="36139" x="6191250" y="3448050"/>
          <p14:tracePt t="36155" x="6197600" y="3441700"/>
          <p14:tracePt t="36167" x="6203950" y="3441700"/>
          <p14:tracePt t="36183" x="6210300" y="3441700"/>
          <p14:tracePt t="36198" x="6216650" y="3435350"/>
          <p14:tracePt t="36223" x="6223000" y="3435350"/>
          <p14:tracePt t="36243" x="6216650" y="3441700"/>
          <p14:tracePt t="36295" x="6210300" y="3441700"/>
          <p14:tracePt t="36303" x="6203950" y="3441700"/>
          <p14:tracePt t="36317" x="6197600" y="3448050"/>
          <p14:tracePt t="36317" x="6172200" y="3454400"/>
          <p14:tracePt t="36336" x="6159500" y="3460750"/>
          <p14:tracePt t="36336" x="6140450" y="3467100"/>
          <p14:tracePt t="36352" x="6115050" y="3473450"/>
          <p14:tracePt t="36352" x="6089650" y="3479800"/>
          <p14:tracePt t="36369" x="6051550" y="3492500"/>
          <p14:tracePt t="36369" x="6013450" y="3505200"/>
          <p14:tracePt t="36369" x="5969000" y="3517900"/>
          <p14:tracePt t="36389" x="5918200" y="3530600"/>
          <p14:tracePt t="36401" x="5861050" y="3549650"/>
          <p14:tracePt t="36401" x="5740400" y="3587750"/>
          <p14:tracePt t="36419" x="5676900" y="3613150"/>
          <p14:tracePt t="36419" x="5613400" y="3632200"/>
          <p14:tracePt t="36436" x="5556250" y="3651250"/>
          <p14:tracePt t="36436" x="5492750" y="3676650"/>
          <p14:tracePt t="36436" x="5435600" y="3695700"/>
          <p14:tracePt t="36455" x="5372100" y="3721100"/>
          <p14:tracePt t="36455" x="5308600" y="3746500"/>
          <p14:tracePt t="36469" x="5251450" y="3765550"/>
          <p14:tracePt t="36469" x="5187950" y="3790950"/>
          <p14:tracePt t="36486" x="5130800" y="3810000"/>
          <p14:tracePt t="36486" x="5067300" y="3835400"/>
          <p14:tracePt t="36503" x="5010150" y="3860800"/>
          <p14:tracePt t="36503" x="4953000" y="3879850"/>
          <p14:tracePt t="36519" x="4895850" y="3905250"/>
          <p14:tracePt t="36519" x="4787900" y="3949700"/>
          <p14:tracePt t="36537" x="4743450" y="3968750"/>
          <p14:tracePt t="36537" x="4692650" y="3987800"/>
          <p14:tracePt t="36553" x="4648200" y="4006850"/>
          <p14:tracePt t="36553" x="4610100" y="4025900"/>
          <p14:tracePt t="36570" x="4565650" y="4038600"/>
          <p14:tracePt t="36570" x="4489450" y="4070350"/>
          <p14:tracePt t="36589" x="4445000" y="4089400"/>
          <p14:tracePt t="36589" x="4406900" y="4102100"/>
          <p14:tracePt t="36604" x="4362450" y="4121150"/>
          <p14:tracePt t="36604" x="4324350" y="4133850"/>
          <p14:tracePt t="36620" x="4286250" y="4152900"/>
          <p14:tracePt t="36620" x="4248150" y="4165600"/>
          <p14:tracePt t="36636" x="4210050" y="4178300"/>
          <p14:tracePt t="36636" x="4171950" y="4191000"/>
          <p14:tracePt t="36636" x="4133850" y="4203700"/>
          <p14:tracePt t="36656" x="4102100" y="4216400"/>
          <p14:tracePt t="36668" x="4064000" y="4229100"/>
          <p14:tracePt t="36668" x="3981450" y="4260850"/>
          <p14:tracePt t="36688" x="3937000" y="4279900"/>
          <p14:tracePt t="36688" x="3898900" y="4298950"/>
          <p14:tracePt t="36704" x="3848100" y="4324350"/>
          <p14:tracePt t="36704" x="3803650" y="4349750"/>
          <p14:tracePt t="36720" x="3752850" y="4368800"/>
          <p14:tracePt t="36720" x="3702050" y="4394200"/>
          <p14:tracePt t="36737" x="3657600" y="4419600"/>
          <p14:tracePt t="36737" x="3606800" y="4445000"/>
          <p14:tracePt t="36737" x="3556000" y="4470400"/>
          <p14:tracePt t="36756" x="3511550" y="4495800"/>
          <p14:tracePt t="36756" x="3467100" y="4521200"/>
          <p14:tracePt t="36770" x="3422650" y="4546600"/>
          <p14:tracePt t="36770" x="3378200" y="4572000"/>
          <p14:tracePt t="36787" x="3333750" y="4597400"/>
          <p14:tracePt t="36787" x="3289300" y="4622800"/>
          <p14:tracePt t="36804" x="3251200" y="4648200"/>
          <p14:tracePt t="36804" x="3206750" y="4673600"/>
          <p14:tracePt t="36821" x="3168650" y="4699000"/>
          <p14:tracePt t="36821" x="3086100" y="4749800"/>
          <p14:tracePt t="36837" x="3048000" y="4768850"/>
          <p14:tracePt t="36837" x="3016250" y="4787900"/>
          <p14:tracePt t="36854" x="2978150" y="4806950"/>
          <p14:tracePt t="36854" x="2940050" y="4826000"/>
          <p14:tracePt t="36870" x="2908300" y="4845050"/>
          <p14:tracePt t="36870" x="2838450" y="4870450"/>
          <p14:tracePt t="36888" x="2806700" y="4883150"/>
          <p14:tracePt t="36888" x="2774950" y="4902200"/>
          <p14:tracePt t="36904" x="2749550" y="4908550"/>
          <p14:tracePt t="36904" x="2724150" y="4921250"/>
          <p14:tracePt t="36921" x="2698750" y="4933950"/>
          <p14:tracePt t="36921" x="2679700" y="4940300"/>
          <p14:tracePt t="36937" x="2660650" y="4953000"/>
          <p14:tracePt t="36937" x="2641600" y="4959350"/>
          <p14:tracePt t="36937" x="2622550" y="4965700"/>
          <p14:tracePt t="36956" x="2609850" y="4978400"/>
          <p14:tracePt t="36956" x="2597150" y="4984750"/>
          <p14:tracePt t="36972" x="2584450" y="4991100"/>
          <p14:tracePt t="36972" x="2571750" y="4991100"/>
          <p14:tracePt t="36988" x="2559050" y="4997450"/>
          <p14:tracePt t="36988" x="2546350" y="5003800"/>
          <p14:tracePt t="37005" x="2533650" y="5010150"/>
          <p14:tracePt t="37005" x="2520950" y="5016500"/>
          <p14:tracePt t="37005" x="2508250" y="5016500"/>
          <p14:tracePt t="37023" x="2495550" y="5022850"/>
          <p14:tracePt t="37036" x="2482850" y="5035550"/>
          <p14:tracePt t="37036" x="2463800" y="5048250"/>
          <p14:tracePt t="37056" x="2451100" y="5054600"/>
          <p14:tracePt t="37056" x="2438400" y="5060950"/>
          <p14:tracePt t="37072" x="2425700" y="5073650"/>
          <p14:tracePt t="37072" x="2413000" y="5080000"/>
          <p14:tracePt t="37088" x="2393950" y="5086350"/>
          <p14:tracePt t="37088" x="2374900" y="5099050"/>
          <p14:tracePt t="37105" x="2362200" y="5105400"/>
          <p14:tracePt t="37105" x="2343150" y="5111750"/>
          <p14:tracePt t="37105" x="2324100" y="5124450"/>
          <p14:tracePt t="37124" x="2305050" y="5130800"/>
          <p14:tracePt t="37124" x="2286000" y="5143500"/>
          <p14:tracePt t="37138" x="2266950" y="5156200"/>
          <p14:tracePt t="37138" x="2247900" y="5168900"/>
          <p14:tracePt t="37155" x="2222500" y="5181600"/>
          <p14:tracePt t="37155" x="2203450" y="5200650"/>
          <p14:tracePt t="37172" x="2178050" y="5213350"/>
          <p14:tracePt t="37172" x="2133600" y="5238750"/>
          <p14:tracePt t="37189" x="2114550" y="5251450"/>
          <p14:tracePt t="37189" x="2095500" y="5257800"/>
          <p14:tracePt t="37205" x="2076450" y="5264150"/>
          <p14:tracePt t="37205" x="2057400" y="5276850"/>
          <p14:tracePt t="37222" x="2044700" y="5283200"/>
          <p14:tracePt t="37222" x="2025650" y="5283200"/>
          <p14:tracePt t="37239" x="2012950" y="5283200"/>
          <p14:tracePt t="37239" x="1987550" y="5283200"/>
          <p14:tracePt t="37256" x="1974850" y="5283200"/>
          <p14:tracePt t="37256" x="1962150" y="5283200"/>
          <p14:tracePt t="37272" x="1955800" y="5283200"/>
          <p14:tracePt t="37287" x="1949450" y="5283200"/>
          <p14:tracePt t="37304" x="1955800" y="5289550"/>
          <p14:tracePt t="37367" x="1949450" y="5295900"/>
          <p14:tracePt t="37400" x="1943100" y="5308600"/>
          <p14:tracePt t="37415" x="1936750" y="5314950"/>
          <p14:tracePt t="37428" x="1930400" y="5321300"/>
          <p14:tracePt t="37437" x="1924050" y="5334000"/>
          <p14:tracePt t="37454" x="1917700" y="5334000"/>
          <p14:tracePt t="37454" x="1917700" y="5340350"/>
          <p14:tracePt t="37473" x="1911350" y="5353050"/>
          <p14:tracePt t="37473" x="1905000" y="5353050"/>
          <p14:tracePt t="37490" x="1898650" y="5359400"/>
          <p14:tracePt t="37490" x="1898650" y="5365750"/>
          <p14:tracePt t="37506" x="1892300" y="5372100"/>
          <p14:tracePt t="37506" x="1885950" y="5372100"/>
          <p14:tracePt t="37523" x="1879600" y="5384800"/>
          <p14:tracePt t="37538" x="1873250" y="5391150"/>
          <p14:tracePt t="37538" x="1866900" y="5397500"/>
          <p14:tracePt t="37556" x="1860550" y="5403850"/>
          <p14:tracePt t="37556" x="1854200" y="5403850"/>
          <p14:tracePt t="37573" x="1847850" y="5410200"/>
          <p14:tracePt t="37573" x="1841500" y="5416550"/>
          <p14:tracePt t="37590" x="1835150" y="5422900"/>
          <p14:tracePt t="37605" x="1828800" y="5422900"/>
          <p14:tracePt t="37605" x="1822450" y="5422900"/>
          <p14:tracePt t="37624" x="1816100" y="5429250"/>
          <p14:tracePt t="37639" x="1809750" y="5435600"/>
          <p14:tracePt t="37655" x="1803400" y="5435600"/>
          <p14:tracePt t="37672" x="1790700" y="5435600"/>
          <p14:tracePt t="37689" x="1784350" y="5435600"/>
          <p14:tracePt t="37707" x="1778000" y="5441950"/>
          <p14:tracePt t="37722" x="1778000" y="5448300"/>
          <p14:tracePt t="37743" x="1778000" y="5441950"/>
          <p14:tracePt t="37803" x="1778000" y="5435600"/>
          <p14:tracePt t="37835" x="1771650" y="5441950"/>
          <p14:tracePt t="37887" x="1765300" y="5441950"/>
          <p14:tracePt t="37915" x="1758950" y="5441950"/>
          <p14:tracePt t="38027" x="1752600" y="5441950"/>
          <p14:tracePt t="38043" x="1746250" y="5441950"/>
          <p14:tracePt t="38059" x="1739900" y="5441950"/>
          <p14:tracePt t="38075" x="1733550" y="5435600"/>
          <p14:tracePt t="38087" x="1727200" y="5435600"/>
          <p14:tracePt t="38119" x="1720850" y="5429250"/>
          <p14:tracePt t="38147" x="1714500" y="5422900"/>
          <p14:tracePt t="38187" x="1720850" y="5416550"/>
          <p14:tracePt t="38215" x="1720850" y="5410200"/>
          <p14:tracePt t="38247" x="1727200" y="5410200"/>
          <p14:tracePt t="38275" x="1733550" y="5403850"/>
          <p14:tracePt t="38316" x="1739900" y="5410200"/>
          <p14:tracePt t="38388" x="1746250" y="5410200"/>
          <p14:tracePt t="38420" x="1752600" y="5416550"/>
          <p14:tracePt t="38448" x="1752600" y="5422900"/>
          <p14:tracePt t="38471" x="1752600" y="5429250"/>
          <p14:tracePt t="38487" x="1758950" y="5435600"/>
          <p14:tracePt t="38503" x="1758950" y="5441950"/>
          <p14:tracePt t="38516" x="1758950" y="5448300"/>
          <p14:tracePt t="38531" x="1752600" y="5454650"/>
          <p14:tracePt t="38555" x="1752600" y="5461000"/>
          <p14:tracePt t="38567" x="1746250" y="5461000"/>
          <p14:tracePt t="38583" x="1746250" y="5467350"/>
          <p14:tracePt t="38607" x="1739900" y="5473700"/>
          <p14:tracePt t="38635" x="1733550" y="5473700"/>
          <p14:tracePt t="38684" x="1739900" y="5480050"/>
          <p14:tracePt t="38728" x="1733550" y="5486400"/>
          <p14:tracePt t="38747" x="1733550" y="5492750"/>
          <p14:tracePt t="38755" x="1727200" y="5492750"/>
          <p14:tracePt t="38771" x="1727200" y="5499100"/>
          <p14:tracePt t="38824" x="1727200" y="5505450"/>
          <p14:tracePt t="38867" x="1727200" y="5511800"/>
          <p14:tracePt t="38891" x="1733550" y="5518150"/>
          <p14:tracePt t="38916" x="1739900" y="5518150"/>
          <p14:tracePt t="38928" x="1746250" y="5524500"/>
          <p14:tracePt t="38959" x="1746250" y="5530850"/>
          <p14:tracePt t="38983" x="1739900" y="5530850"/>
          <p14:tracePt t="39004" x="1739900" y="5537200"/>
          <p14:tracePt t="39048" x="1746250" y="5537200"/>
          <p14:tracePt t="39116" x="1752600" y="5537200"/>
          <p14:tracePt t="39148" x="1752600" y="5543550"/>
          <p14:tracePt t="39228" x="1758950" y="5543550"/>
          <p14:tracePt t="39276" x="1765300" y="5543550"/>
          <p14:tracePt t="39296" x="1771650" y="5543550"/>
          <p14:tracePt t="39312" x="1778000" y="5543550"/>
          <p14:tracePt t="39320" x="1790700" y="5537200"/>
          <p14:tracePt t="39343" x="1797050" y="5530850"/>
          <p14:tracePt t="39348" x="1803400" y="5530850"/>
          <p14:tracePt t="39361" x="1803400" y="5524500"/>
          <p14:tracePt t="39361" x="1816100" y="5511800"/>
          <p14:tracePt t="39381" x="1822450" y="5499100"/>
          <p14:tracePt t="39381" x="1828800" y="5492750"/>
          <p14:tracePt t="39397" x="1835150" y="5486400"/>
          <p14:tracePt t="39411" x="1841500" y="5473700"/>
          <p14:tracePt t="39411" x="1847850" y="5467350"/>
          <p14:tracePt t="39411" x="1854200" y="5461000"/>
          <p14:tracePt t="39432" x="1860550" y="5454650"/>
          <p14:tracePt t="39444" x="1866900" y="5448300"/>
          <p14:tracePt t="39444" x="1879600" y="5435600"/>
          <p14:tracePt t="39465" x="1892300" y="5422900"/>
          <p14:tracePt t="39465" x="1898650" y="5410200"/>
          <p14:tracePt t="39480" x="1911350" y="5397500"/>
          <p14:tracePt t="39480" x="1924050" y="5378450"/>
          <p14:tracePt t="39497" x="1943100" y="5346700"/>
          <p14:tracePt t="39497" x="1968500" y="5314950"/>
          <p14:tracePt t="39513" x="2000250" y="5276850"/>
          <p14:tracePt t="39513" x="2070100" y="5175250"/>
          <p14:tracePt t="39530" x="2114550" y="5111750"/>
          <p14:tracePt t="39530" x="2165350" y="5048250"/>
          <p14:tracePt t="39547" x="2222500" y="4978400"/>
          <p14:tracePt t="39547" x="2292350" y="4895850"/>
          <p14:tracePt t="39564" x="2362200" y="4819650"/>
          <p14:tracePt t="39564" x="2444750" y="4730750"/>
          <p14:tracePt t="39581" x="2533650" y="4648200"/>
          <p14:tracePt t="39581" x="2730500" y="4476750"/>
          <p14:tracePt t="39597" x="2838450" y="4387850"/>
          <p14:tracePt t="39597" x="2946400" y="4311650"/>
          <p14:tracePt t="39614" x="3060700" y="4235450"/>
          <p14:tracePt t="39614" x="3175000" y="4159250"/>
          <p14:tracePt t="39630" x="3282950" y="4089400"/>
          <p14:tracePt t="39630" x="3384550" y="4032250"/>
          <p14:tracePt t="39630" x="3486150" y="3975100"/>
          <p14:tracePt t="39649" x="3581400" y="3924300"/>
          <p14:tracePt t="39649" x="3676650" y="3879850"/>
          <p14:tracePt t="39665" x="3765550" y="3835400"/>
          <p14:tracePt t="39665" x="3854450" y="3797300"/>
          <p14:tracePt t="39681" x="3930650" y="3759200"/>
          <p14:tracePt t="39681" x="4000500" y="3727450"/>
          <p14:tracePt t="39697" x="4070350" y="3702050"/>
          <p14:tracePt t="39697" x="4121150" y="3676650"/>
          <p14:tracePt t="39697" x="4171950" y="3657600"/>
          <p14:tracePt t="39716" x="4210050" y="3644900"/>
          <p14:tracePt t="39729" x="4241800" y="3632200"/>
          <p14:tracePt t="39729" x="4267200" y="3625850"/>
          <p14:tracePt t="39749" x="4292600" y="3619500"/>
          <p14:tracePt t="39749" x="4298950" y="3619500"/>
          <p14:tracePt t="39765" x="4286250" y="3625850"/>
          <p14:tracePt t="39784" x="4279900" y="3625850"/>
          <p14:tracePt t="39796" x="4260850" y="3632200"/>
          <p14:tracePt t="39796" x="4248150" y="3644900"/>
          <p14:tracePt t="39796" x="4222750" y="3651250"/>
          <p14:tracePt t="39817" x="4197350" y="3657600"/>
          <p14:tracePt t="39817" x="4171950" y="3670300"/>
          <p14:tracePt t="39831" x="4133850" y="3676650"/>
          <p14:tracePt t="39831" x="4102100" y="3683000"/>
          <p14:tracePt t="39848" x="4064000" y="3689350"/>
          <p14:tracePt t="39848" x="4025900" y="3695700"/>
          <p14:tracePt t="39865" x="3987800" y="3695700"/>
          <p14:tracePt t="39865" x="3949700" y="3695700"/>
          <p14:tracePt t="39881" x="3905250" y="3695700"/>
          <p14:tracePt t="39881" x="3822700" y="3689350"/>
          <p14:tracePt t="39898" x="3778250" y="3683000"/>
          <p14:tracePt t="39898" x="3733800" y="3676650"/>
          <p14:tracePt t="39915" x="3689350" y="3670300"/>
          <p14:tracePt t="39915" x="3644900" y="3663950"/>
          <p14:tracePt t="39931" x="3600450" y="3651250"/>
          <p14:tracePt t="39931" x="3524250" y="3613150"/>
          <p14:tracePt t="39949" x="3492500" y="3594100"/>
          <p14:tracePt t="39949" x="3460750" y="3568700"/>
          <p14:tracePt t="39965" x="3429000" y="3543300"/>
          <p14:tracePt t="39965" x="3409950" y="3524250"/>
          <p14:tracePt t="39982" x="3384550" y="3498850"/>
          <p14:tracePt t="39982" x="3371850" y="3473450"/>
          <p14:tracePt t="39999" x="3359150" y="3448050"/>
          <p14:tracePt t="39999" x="3365500" y="3403600"/>
          <p14:tracePt t="40017" x="3378200" y="3378200"/>
          <p14:tracePt t="40017" x="3403600" y="3352800"/>
          <p14:tracePt t="40032" x="3435350" y="3327400"/>
          <p14:tracePt t="40032" x="3486150" y="3302000"/>
          <p14:tracePt t="40049" x="3536950" y="3270250"/>
          <p14:tracePt t="40049" x="3600450" y="3238500"/>
          <p14:tracePt t="40066" x="3670300" y="3206750"/>
          <p14:tracePt t="40066" x="3746500" y="3175000"/>
          <p14:tracePt t="40066" x="3829050" y="3149600"/>
          <p14:tracePt t="40085" x="3917950" y="3124200"/>
          <p14:tracePt t="40097" x="4006850" y="3105150"/>
          <p14:tracePt t="40097" x="4210050" y="3073400"/>
          <p14:tracePt t="40117" x="4311650" y="3060700"/>
          <p14:tracePt t="40117" x="4419600" y="3054350"/>
          <p14:tracePt t="40133" x="4533900" y="3048000"/>
          <p14:tracePt t="40133" x="4654550" y="3048000"/>
          <p14:tracePt t="40149" x="4775200" y="3048000"/>
          <p14:tracePt t="40149" x="4895850" y="3041650"/>
          <p14:tracePt t="40165" x="5022850" y="3041650"/>
          <p14:tracePt t="40165" x="5149850" y="3041650"/>
          <p14:tracePt t="40165" x="5270500" y="3035300"/>
          <p14:tracePt t="40185" x="5391150" y="3028950"/>
          <p14:tracePt t="40185" x="5511800" y="3022600"/>
          <p14:tracePt t="40199" x="5626100" y="3016250"/>
          <p14:tracePt t="40199" x="5734050" y="3009900"/>
          <p14:tracePt t="40216" x="5835650" y="3009900"/>
          <p14:tracePt t="40216" x="5937250" y="3009900"/>
          <p14:tracePt t="40233" x="6032500" y="3009900"/>
          <p14:tracePt t="40233" x="6210300" y="3016250"/>
          <p14:tracePt t="40249" x="6292850" y="3022600"/>
          <p14:tracePt t="40249" x="6369050" y="3028950"/>
          <p14:tracePt t="40266" x="6438900" y="3035300"/>
          <p14:tracePt t="40266" x="6508750" y="3041650"/>
          <p14:tracePt t="40283" x="6572250" y="3048000"/>
          <p14:tracePt t="40283" x="6629400" y="3054350"/>
          <p14:tracePt t="40301" x="6686550" y="3060700"/>
          <p14:tracePt t="40301" x="6775450" y="3073400"/>
          <p14:tracePt t="40316" x="6813550" y="3086100"/>
          <p14:tracePt t="40316" x="6845300" y="3098800"/>
          <p14:tracePt t="40334" x="6870700" y="3111500"/>
          <p14:tracePt t="40334" x="6889750" y="3124200"/>
          <p14:tracePt t="40349" x="6908800" y="3136900"/>
          <p14:tracePt t="40349" x="6921500" y="3149600"/>
          <p14:tracePt t="40349" x="6927850" y="3168650"/>
          <p14:tracePt t="40369" x="6927850" y="3181350"/>
          <p14:tracePt t="40381" x="6927850" y="3200400"/>
          <p14:tracePt t="40381" x="6908800" y="3238500"/>
          <p14:tracePt t="40401" x="6896100" y="3251200"/>
          <p14:tracePt t="40401" x="6870700" y="3276600"/>
          <p14:tracePt t="40417" x="6845300" y="3295650"/>
          <p14:tracePt t="40417" x="6813550" y="3314700"/>
          <p14:tracePt t="40433" x="6775450" y="3333750"/>
          <p14:tracePt t="40433" x="6731000" y="3352800"/>
          <p14:tracePt t="40433" x="6680200" y="3371850"/>
          <p14:tracePt t="40452" x="6629400" y="3390900"/>
          <p14:tracePt t="40465" x="6572250" y="3416300"/>
          <p14:tracePt t="40465" x="6445250" y="3454400"/>
          <p14:tracePt t="40485" x="6375400" y="3473450"/>
          <p14:tracePt t="40485" x="6305550" y="3492500"/>
          <p14:tracePt t="40500" x="6229350" y="3511550"/>
          <p14:tracePt t="40500" x="6146800" y="3524250"/>
          <p14:tracePt t="40517" x="6064250" y="3536950"/>
          <p14:tracePt t="40517" x="5981700" y="3556000"/>
          <p14:tracePt t="40533" x="5892800" y="3562350"/>
          <p14:tracePt t="40533" x="5721350" y="3581400"/>
          <p14:tracePt t="40550" x="5638800" y="3587750"/>
          <p14:tracePt t="40550" x="5556250" y="3594100"/>
          <p14:tracePt t="40567" x="5480050" y="3600450"/>
          <p14:tracePt t="40567" x="5403850" y="3606800"/>
          <p14:tracePt t="40584" x="5327650" y="3613150"/>
          <p14:tracePt t="40584" x="5257800" y="3619500"/>
          <p14:tracePt t="40601" x="5187950" y="3625850"/>
          <p14:tracePt t="40601" x="5067300" y="3632200"/>
          <p14:tracePt t="40618" x="5016500" y="3632200"/>
          <p14:tracePt t="40618" x="4965700" y="3638550"/>
          <p14:tracePt t="40634" x="4921250" y="3638550"/>
          <p14:tracePt t="40634" x="4889500" y="3644900"/>
          <p14:tracePt t="40650" x="4857750" y="3651250"/>
          <p14:tracePt t="40650" x="4819650" y="3651250"/>
          <p14:tracePt t="40670" x="4806950" y="3657600"/>
          <p14:tracePt t="40670" x="4800600" y="3657600"/>
          <p14:tracePt t="40685" x="4794250" y="3657600"/>
          <p14:tracePt t="40699" x="4800600" y="3657600"/>
          <p14:tracePt t="40729" x="4806950" y="3657600"/>
          <p14:tracePt t="40737" x="4819650" y="3651250"/>
          <p14:tracePt t="40753" x="4826000" y="3651250"/>
          <p14:tracePt t="40766" x="4832350" y="3651250"/>
          <p14:tracePt t="40766" x="4845050" y="3644900"/>
          <p14:tracePt t="40785" x="4851400" y="3651250"/>
          <p14:tracePt t="40801" x="4857750" y="3651250"/>
          <p14:tracePt t="40816" x="4864100" y="3651250"/>
          <p14:tracePt t="40833" x="4870450" y="3657600"/>
          <p14:tracePt t="40850" x="4876800" y="3651250"/>
          <p14:tracePt t="40866" x="4883150" y="3651250"/>
          <p14:tracePt t="40883" x="4876800" y="3657600"/>
          <p14:tracePt t="40964" x="4883150" y="3663950"/>
          <p14:tracePt t="40976" x="4883150" y="3670300"/>
          <p14:tracePt t="40999" x="4889500" y="3670300"/>
          <p14:tracePt t="41023" x="4889500" y="3676650"/>
          <p14:tracePt t="41044" x="4895850" y="3683000"/>
          <p14:tracePt t="41068" x="4902200" y="3683000"/>
          <p14:tracePt t="41084" x="4908550" y="3683000"/>
          <p14:tracePt t="41096" x="4921250" y="3683000"/>
          <p14:tracePt t="41128" x="4927600" y="3676650"/>
          <p14:tracePt t="41156" x="4933950" y="3676650"/>
          <p14:tracePt t="41172" x="4940300" y="3676650"/>
          <p14:tracePt t="41204" x="4946650" y="3676650"/>
          <p14:tracePt t="41232" x="4953000" y="3676650"/>
          <p14:tracePt t="41268" x="4959350" y="3676650"/>
          <p14:tracePt t="41324" x="4965700" y="3676650"/>
          <p14:tracePt t="41352" x="4972050" y="3676650"/>
          <p14:tracePt t="41368" x="4978400" y="3676650"/>
          <p14:tracePt t="41384" x="4978400" y="3683000"/>
          <p14:tracePt t="41448" x="4984750" y="3683000"/>
          <p14:tracePt t="41576" x="4991100" y="3683000"/>
          <p14:tracePt t="41600" x="4997450" y="3676650"/>
          <p14:tracePt t="41629" x="5003800" y="3676650"/>
          <p14:tracePt t="41864" x="5010150" y="3676650"/>
          <p14:tracePt t="41876" x="5016500" y="3670300"/>
          <p14:tracePt t="41892" x="5022850" y="3663950"/>
          <p14:tracePt t="41908" x="5029200" y="3663950"/>
          <p14:tracePt t="41925" x="5035550" y="3663950"/>
          <p14:tracePt t="41936" x="5041900" y="3657600"/>
          <p14:tracePt t="41953" x="5048250" y="3657600"/>
          <p14:tracePt t="41976" x="5041900" y="3657600"/>
          <p14:tracePt t="42044" x="5035550" y="3657600"/>
          <p14:tracePt t="42072" x="5041900" y="3651250"/>
          <p14:tracePt t="42156" x="5048250" y="3644900"/>
          <p14:tracePt t="42176" x="5054600" y="3644900"/>
          <p14:tracePt t="42244" x="5054600" y="3638550"/>
          <p14:tracePt t="42409" x="5060950" y="3632200"/>
          <p14:tracePt t="42560" x="5060950" y="3625850"/>
          <p14:tracePt t="42648" x="5067300" y="3619500"/>
          <p14:tracePt t="42704" x="5067300" y="3625850"/>
          <p14:tracePt t="42860" x="5073650" y="3625850"/>
          <p14:tracePt t="42885" x="5080000" y="3625850"/>
          <p14:tracePt t="42913" x="5073650" y="3632200"/>
          <p14:tracePt t="43040" x="5080000" y="3632200"/>
          <p14:tracePt t="43108" x="5086350" y="3625850"/>
          <p14:tracePt t="43136" x="5080000" y="3625850"/>
          <p14:tracePt t="43236" x="5086350" y="3625850"/>
          <p14:tracePt t="43297" x="5092700" y="3619500"/>
          <p14:tracePt t="43349" x="5099050" y="3619500"/>
          <p14:tracePt t="43377" x="5099050" y="3613150"/>
          <p14:tracePt t="43401" x="5105400" y="3613150"/>
          <p14:tracePt t="43424" x="5111750" y="3606800"/>
          <p14:tracePt t="43469" x="5118100" y="3606800"/>
          <p14:tracePt t="43633" x="5118100" y="3613150"/>
          <p14:tracePt t="43909" x="5124450" y="3613150"/>
          <p14:tracePt t="44029" x="5130800" y="3613150"/>
          <p14:tracePt t="44053" x="5137150" y="3613150"/>
          <p14:tracePt t="44085" x="5143500" y="3606800"/>
          <p14:tracePt t="44181" x="5143500" y="3600450"/>
          <p14:tracePt t="44444" x="5149850" y="3594100"/>
          <p14:tracePt t="44465" x="5156200" y="3587750"/>
          <p14:tracePt t="44601" x="5162550" y="3587750"/>
          <p14:tracePt t="44877" x="5168900" y="3587750"/>
          <p14:tracePt t="45149" x="5175250" y="3581400"/>
          <p14:tracePt t="45177" x="5175250" y="3575050"/>
          <p14:tracePt t="45209" x="5181600" y="3575050"/>
          <p14:tracePt t="45405" x="5187950" y="3575050"/>
          <p14:tracePt t="45605" x="5181600" y="3581400"/>
          <p14:tracePt t="45921" x="5175250" y="3581400"/>
          <p14:tracePt t="45937" x="5168900" y="3581400"/>
          <p14:tracePt t="45945" x="5162550" y="3581400"/>
          <p14:tracePt t="45950" x="5156200" y="3581400"/>
          <p14:tracePt t="45950" x="5149850" y="3581400"/>
          <p14:tracePt t="45969" x="5137150" y="3587750"/>
          <p14:tracePt t="45969" x="5130800" y="3587750"/>
          <p14:tracePt t="45986" x="5118100" y="3587750"/>
          <p14:tracePt t="45986" x="5111750" y="3587750"/>
          <p14:tracePt t="46003" x="5099050" y="3587750"/>
          <p14:tracePt t="46003" x="5060950" y="3600450"/>
          <p14:tracePt t="46019" x="5041900" y="3600450"/>
          <p14:tracePt t="46019" x="5022850" y="3606800"/>
          <p14:tracePt t="46036" x="5003800" y="3606800"/>
          <p14:tracePt t="46036" x="4978400" y="3613150"/>
          <p14:tracePt t="46053" x="4959350" y="3619500"/>
          <p14:tracePt t="46053" x="4933950" y="3632200"/>
          <p14:tracePt t="46070" x="4914900" y="3638550"/>
          <p14:tracePt t="46153" x="4908550" y="3651250"/>
          <p14:tracePt t="46162" x="4902200" y="3657600"/>
          <p14:tracePt t="46170" x="4895850" y="3663950"/>
          <p14:tracePt t="46170" x="4902200" y="3670300"/>
          <p14:tracePt t="46187" x="4914900" y="3670300"/>
          <p14:tracePt t="46187" x="4927600" y="3670300"/>
          <p14:tracePt t="46187" x="4940300" y="3670300"/>
          <p14:tracePt t="46206" x="4953000" y="3670300"/>
          <p14:tracePt t="46218" x="4972050" y="3670300"/>
          <p14:tracePt t="46218" x="5003800" y="3670300"/>
          <p14:tracePt t="46239" x="5016500" y="3663950"/>
          <p14:tracePt t="46239" x="5035550" y="3663950"/>
          <p14:tracePt t="46254" x="5048250" y="3663950"/>
          <p14:tracePt t="46254" x="5060950" y="3663950"/>
          <p14:tracePt t="46270" x="5073650" y="3657600"/>
          <p14:tracePt t="46270" x="5086350" y="3657600"/>
          <p14:tracePt t="46287" x="5099050" y="3657600"/>
          <p14:tracePt t="46287" x="5105400" y="3657600"/>
          <p14:tracePt t="46287" x="5111750" y="3651250"/>
          <p14:tracePt t="46307" x="5118100" y="3651250"/>
          <p14:tracePt t="46319" x="5124450" y="3651250"/>
          <p14:tracePt t="46335" x="5118100" y="3644900"/>
          <p14:tracePt t="46352" x="5105400" y="3651250"/>
          <p14:tracePt t="46352" x="5099050" y="3651250"/>
          <p14:tracePt t="46370" x="5092700" y="3651250"/>
          <p14:tracePt t="46370" x="5080000" y="3651250"/>
          <p14:tracePt t="46387" x="5073650" y="3651250"/>
          <p14:tracePt t="46387" x="5067300" y="3651250"/>
          <p14:tracePt t="46404" x="5054600" y="3651250"/>
          <p14:tracePt t="46404" x="5048250" y="3651250"/>
          <p14:tracePt t="46421" x="5041900" y="3651250"/>
          <p14:tracePt t="46421" x="5022850" y="3657600"/>
          <p14:tracePt t="46438" x="5016500" y="3663950"/>
          <p14:tracePt t="46438" x="5010150" y="3663950"/>
          <p14:tracePt t="46454" x="5003800" y="3663950"/>
          <p14:tracePt t="46454" x="5003800" y="3670300"/>
          <p14:tracePt t="46471" x="4997450" y="3670300"/>
          <p14:tracePt t="46471" x="4991100" y="3670300"/>
          <p14:tracePt t="46488" x="4997450" y="3683000"/>
          <p14:tracePt t="46549" x="5010150" y="3683000"/>
          <p14:tracePt t="46558" x="5016500" y="3689350"/>
          <p14:tracePt t="46569" x="5022850" y="3689350"/>
          <p14:tracePt t="46569" x="5041900" y="3695700"/>
          <p14:tracePt t="46569" x="5054600" y="3695700"/>
          <p14:tracePt t="46590" x="5067300" y="3702050"/>
          <p14:tracePt t="46603" x="5080000" y="3702050"/>
          <p14:tracePt t="46603" x="5105400" y="3708400"/>
          <p14:tracePt t="46621" x="5118100" y="3708400"/>
          <p14:tracePt t="46621" x="5124450" y="3708400"/>
          <p14:tracePt t="46638" x="5137150" y="3708400"/>
          <p14:tracePt t="46638" x="5143500" y="3714750"/>
          <p14:tracePt t="46655" x="5149850" y="3714750"/>
          <p14:tracePt t="46655" x="5156200" y="3714750"/>
          <p14:tracePt t="46671" x="5162550" y="3708400"/>
          <p14:tracePt t="46693" x="5162550" y="3702050"/>
          <p14:tracePt t="46718" x="5168900" y="3702050"/>
          <p14:tracePt t="46753" x="5168900" y="3695700"/>
          <p14:tracePt t="46830" x="5162550" y="3695700"/>
          <p14:tracePt t="46858" x="5156200" y="3689350"/>
          <p14:tracePt t="46881" x="5143500" y="3689350"/>
          <p14:tracePt t="46898" x="5143500" y="3683000"/>
          <p14:tracePt t="46907" x="5137150" y="3683000"/>
          <p14:tracePt t="47158" x="5187950" y="3708400"/>
          <p14:tracePt t="47178" x="5187950" y="3695700"/>
          <p14:tracePt t="47201" x="5194300" y="3689350"/>
          <p14:tracePt t="47253" x="5200650" y="3689350"/>
          <p14:tracePt t="47342" x="5200650" y="3683000"/>
          <p14:tracePt t="47390" x="5207000" y="3689350"/>
          <p14:tracePt t="47502" x="5200650" y="3695700"/>
          <p14:tracePt t="47538" x="5194300" y="3695700"/>
          <p14:tracePt t="47553" x="5187950" y="3702050"/>
          <p14:tracePt t="47578" x="5181600" y="3695700"/>
          <p14:tracePt t="47666" x="5175250" y="3695700"/>
          <p14:tracePt t="47697" x="5168900" y="3695700"/>
          <p14:tracePt t="47702" x="5162550" y="3695700"/>
          <p14:tracePt t="47718" x="5156200" y="3689350"/>
          <p14:tracePt t="47734" x="5149850" y="3683000"/>
          <p14:tracePt t="47742" x="5137150" y="3676650"/>
          <p14:tracePt t="47758" x="5143500" y="3676650"/>
          <p14:tracePt t="47846" x="5149850" y="3683000"/>
          <p14:tracePt t="47862" x="5156200" y="3689350"/>
          <p14:tracePt t="47870" x="5162550" y="3689350"/>
          <p14:tracePt t="47878" x="5168900" y="3689350"/>
          <p14:tracePt t="47898" x="5175250" y="3683000"/>
          <p14:tracePt t="47914" x="5181600" y="3676650"/>
          <p14:tracePt t="47930" x="5175250" y="3670300"/>
          <p14:tracePt t="47950" x="5175250" y="3663950"/>
          <p14:tracePt t="47966" x="5175250" y="3657600"/>
          <p14:tracePt t="47982" x="5175250" y="3651250"/>
          <p14:tracePt t="47998" x="5168900" y="3651250"/>
          <p14:tracePt t="48033" x="5162550" y="3651250"/>
          <p14:tracePt t="48057" x="5156200" y="3651250"/>
          <p14:tracePt t="48070" x="5149850" y="3651250"/>
          <p14:tracePt t="48086" x="5143500" y="3644900"/>
          <p14:tracePt t="48102" x="5137150" y="3638550"/>
          <p14:tracePt t="48122" x="5130800" y="3638550"/>
          <p14:tracePt t="48146" x="5124450" y="3644900"/>
          <p14:tracePt t="48162" x="5118100" y="3638550"/>
          <p14:tracePt t="48189" x="5111750" y="3644900"/>
          <p14:tracePt t="48222" x="5105400" y="3644900"/>
          <p14:tracePt t="48237" x="5099050" y="3638550"/>
          <p14:tracePt t="48257" x="5092700" y="3638550"/>
          <p14:tracePt t="48290" x="5092700" y="3644900"/>
          <p14:tracePt t="48325" x="5099050" y="3638550"/>
          <p14:tracePt t="48361" x="5099050" y="3632200"/>
          <p14:tracePt t="48378" x="5105400" y="3632200"/>
          <p14:tracePt t="48394" x="5118100" y="3632200"/>
          <p14:tracePt t="48410" x="5130800" y="3632200"/>
          <p14:tracePt t="48430" x="5137150" y="3632200"/>
          <p14:tracePt t="48446" x="5143500" y="3632200"/>
          <p14:tracePt t="48462" x="5149850" y="3632200"/>
          <p14:tracePt t="48482" x="5156200" y="3632200"/>
          <p14:tracePt t="48506" x="5162550" y="3632200"/>
          <p14:tracePt t="48550" x="5162550" y="3625850"/>
          <p14:tracePt t="48678" x="5162550" y="3632200"/>
          <p14:tracePt t="48738" x="5156200" y="3625850"/>
          <p14:tracePt t="48774" x="5149850" y="3632200"/>
          <p14:tracePt t="48822" x="5156200" y="3625850"/>
          <p14:tracePt t="48882" x="5162550" y="3625850"/>
          <p14:tracePt t="48898" x="5168900" y="3625850"/>
          <p14:tracePt t="48910" x="5175250" y="3619500"/>
          <p14:tracePt t="48934" x="5181600" y="3613150"/>
          <p14:tracePt t="48950" x="5187950" y="3606800"/>
          <p14:tracePt t="48962" x="5194300" y="3600450"/>
          <p14:tracePt t="48977" x="5200650" y="3594100"/>
          <p14:tracePt t="48994" x="5207000" y="3594100"/>
          <p14:tracePt t="49002" x="5213350" y="3594100"/>
          <p14:tracePt t="49021" x="5219700" y="3594100"/>
          <p14:tracePt t="49038" x="5219700" y="3587750"/>
          <p14:tracePt t="49054" x="5207000" y="3594100"/>
          <p14:tracePt t="49130" x="5200650" y="3594100"/>
          <p14:tracePt t="49142" x="5194300" y="3600450"/>
          <p14:tracePt t="49158" x="5187950" y="3600450"/>
          <p14:tracePt t="49194" x="5194300" y="3600450"/>
          <p14:tracePt t="49218" x="5200650" y="3594100"/>
          <p14:tracePt t="49234" x="5200650" y="3587750"/>
          <p14:tracePt t="49278" x="5200650" y="3594100"/>
          <p14:tracePt t="49322" x="5200650" y="3600450"/>
          <p14:tracePt t="49362" x="5194300" y="3606800"/>
          <p14:tracePt t="49458" x="5187950" y="3594100"/>
          <p14:tracePt t="49490" x="5187950" y="3587750"/>
          <p14:tracePt t="49502" x="5181600" y="3581400"/>
          <p14:tracePt t="49518" x="5181600" y="3568700"/>
          <p14:tracePt t="49534" x="5175250" y="3562350"/>
          <p14:tracePt t="49551" x="5168900" y="3556000"/>
          <p14:tracePt t="49551" x="5162550" y="35496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重回帰分析の結果</a:t>
            </a:r>
            <a:endParaRPr kumimoji="1" lang="ja-JP" alt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340768"/>
            <a:ext cx="860430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835696" y="4437112"/>
            <a:ext cx="936104" cy="136815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a:stCxn id="3" idx="2"/>
            <a:endCxn id="6" idx="1"/>
          </p:cNvCxnSpPr>
          <p:nvPr/>
        </p:nvCxnSpPr>
        <p:spPr>
          <a:xfrm>
            <a:off x="2303748" y="5805264"/>
            <a:ext cx="1692188" cy="53409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995936" y="6108521"/>
            <a:ext cx="3594254" cy="461665"/>
          </a:xfrm>
          <a:prstGeom prst="rect">
            <a:avLst/>
          </a:prstGeom>
          <a:noFill/>
        </p:spPr>
        <p:txBody>
          <a:bodyPr wrap="none" rtlCol="0">
            <a:spAutoFit/>
          </a:bodyPr>
          <a:lstStyle/>
          <a:p>
            <a:r>
              <a:rPr kumimoji="1" lang="ja-JP" altLang="en-US" dirty="0" smtClean="0"/>
              <a:t>この係数を使</a:t>
            </a:r>
            <a:r>
              <a:rPr lang="ja-JP" altLang="en-US" dirty="0" smtClean="0"/>
              <a:t>って式を作る</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56264933"/>
      </p:ext>
    </p:extLst>
  </p:cSld>
  <p:clrMapOvr>
    <a:masterClrMapping/>
  </p:clrMapOvr>
  <mc:AlternateContent xmlns:mc="http://schemas.openxmlformats.org/markup-compatibility/2006" xmlns:p14="http://schemas.microsoft.com/office/powerpoint/2010/main">
    <mc:Choice Requires="p14">
      <p:transition spd="slow" p14:dur="2000" advTm="42065"/>
    </mc:Choice>
    <mc:Fallback xmlns="">
      <p:transition spd="slow" advTm="42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0" x="2400300" y="5276850"/>
          <p14:tracePt t="607" x="2393950" y="5295900"/>
          <p14:tracePt t="613" x="2374900" y="5334000"/>
          <p14:tracePt t="623" x="2362200" y="5365750"/>
          <p14:tracePt t="623" x="2343150" y="5410200"/>
          <p14:tracePt t="642" x="2324100" y="5454650"/>
          <p14:tracePt t="642" x="2305050" y="5499100"/>
          <p14:tracePt t="658" x="2279650" y="5537200"/>
          <p14:tracePt t="658" x="2235200" y="5607050"/>
          <p14:tracePt t="675" x="2209800" y="5638800"/>
          <p14:tracePt t="675" x="2184400" y="5664200"/>
          <p14:tracePt t="691" x="2152650" y="5689600"/>
          <p14:tracePt t="691" x="2120900" y="5715000"/>
          <p14:tracePt t="708" x="2089150" y="5734050"/>
          <p14:tracePt t="708" x="2012950" y="5765800"/>
          <p14:tracePt t="727" x="1968500" y="5778500"/>
          <p14:tracePt t="727" x="1924050" y="5784850"/>
          <p14:tracePt t="743" x="1873250" y="5791200"/>
          <p14:tracePt t="743" x="1822450" y="5797550"/>
          <p14:tracePt t="758" x="1765300" y="5791200"/>
          <p14:tracePt t="758" x="1708150" y="5791200"/>
          <p14:tracePt t="775" x="1644650" y="5784850"/>
          <p14:tracePt t="775" x="1581150" y="5778500"/>
          <p14:tracePt t="775" x="1524000" y="5772150"/>
          <p14:tracePt t="795" x="1460500" y="5765800"/>
          <p14:tracePt t="806" x="1397000" y="5753100"/>
          <p14:tracePt t="806" x="1282700" y="5727700"/>
          <p14:tracePt t="826" x="1231900" y="5715000"/>
          <p14:tracePt t="826" x="1181100" y="5702300"/>
          <p14:tracePt t="843" x="1130300" y="5683250"/>
          <p14:tracePt t="843" x="1085850" y="5657850"/>
          <p14:tracePt t="859" x="1035050" y="5632450"/>
          <p14:tracePt t="859" x="990600" y="5600700"/>
          <p14:tracePt t="875" x="946150" y="5562600"/>
          <p14:tracePt t="875" x="901700" y="5524500"/>
          <p14:tracePt t="875" x="857250" y="5473700"/>
          <p14:tracePt t="895" x="812800" y="5422900"/>
          <p14:tracePt t="895" x="774700" y="5365750"/>
          <p14:tracePt t="908" x="736600" y="5308600"/>
          <p14:tracePt t="908" x="698500" y="5245100"/>
          <p14:tracePt t="926" x="666750" y="5181600"/>
          <p14:tracePt t="926" x="641350" y="5118100"/>
          <p14:tracePt t="943" x="622300" y="5054600"/>
          <p14:tracePt t="943" x="603250" y="4984750"/>
          <p14:tracePt t="959" x="590550" y="4914900"/>
          <p14:tracePt t="959" x="577850" y="4775200"/>
          <p14:tracePt t="976" x="584200" y="4705350"/>
          <p14:tracePt t="976" x="596900" y="4635500"/>
          <p14:tracePt t="993" x="615950" y="4565650"/>
          <p14:tracePt t="993" x="635000" y="4502150"/>
          <p14:tracePt t="1009" x="666750" y="4438650"/>
          <p14:tracePt t="1009" x="742950" y="4318000"/>
          <p14:tracePt t="1026" x="793750" y="4260850"/>
          <p14:tracePt t="1026" x="844550" y="4210050"/>
          <p14:tracePt t="1043" x="895350" y="4165600"/>
          <p14:tracePt t="1043" x="952500" y="4121150"/>
          <p14:tracePt t="1059" x="1016000" y="4083050"/>
          <p14:tracePt t="1059" x="1085850" y="4044950"/>
          <p14:tracePt t="1076" x="1149350" y="4013200"/>
          <p14:tracePt t="1076" x="1225550" y="3987800"/>
          <p14:tracePt t="1076" x="1295400" y="3962400"/>
          <p14:tracePt t="1095" x="1371600" y="3943350"/>
          <p14:tracePt t="1095" x="1447800" y="3930650"/>
          <p14:tracePt t="1109" x="1530350" y="3917950"/>
          <p14:tracePt t="1109" x="1606550" y="3911600"/>
          <p14:tracePt t="1126" x="1689100" y="3917950"/>
          <p14:tracePt t="1126" x="1765300" y="3917950"/>
          <p14:tracePt t="1142" x="1841500" y="3924300"/>
          <p14:tracePt t="1142" x="1917700" y="3937000"/>
          <p14:tracePt t="1142" x="1987550" y="3956050"/>
          <p14:tracePt t="1162" x="2063750" y="3975100"/>
          <p14:tracePt t="1173" x="2133600" y="3987800"/>
          <p14:tracePt t="1173" x="2260600" y="4038600"/>
          <p14:tracePt t="1193" x="2330450" y="4057650"/>
          <p14:tracePt t="1193" x="2387600" y="4083050"/>
          <p14:tracePt t="1209" x="2451100" y="4108450"/>
          <p14:tracePt t="1209" x="2508250" y="4140200"/>
          <p14:tracePt t="1226" x="2565400" y="4165600"/>
          <p14:tracePt t="1226" x="2622550" y="4197350"/>
          <p14:tracePt t="1242" x="2679700" y="4229100"/>
          <p14:tracePt t="1242" x="2730500" y="4260850"/>
          <p14:tracePt t="1242" x="2781300" y="4292600"/>
          <p14:tracePt t="1261" x="2832100" y="4330700"/>
          <p14:tracePt t="1261" x="2876550" y="4368800"/>
          <p14:tracePt t="1276" x="2921000" y="4413250"/>
          <p14:tracePt t="1276" x="2965450" y="4457700"/>
          <p14:tracePt t="1292" x="2997200" y="4508500"/>
          <p14:tracePt t="1292" x="3035300" y="4559300"/>
          <p14:tracePt t="1309" x="3067050" y="4610100"/>
          <p14:tracePt t="1309" x="3124200" y="4718050"/>
          <p14:tracePt t="1326" x="3143250" y="4768850"/>
          <p14:tracePt t="1326" x="3168650" y="4826000"/>
          <p14:tracePt t="1343" x="3187700" y="4876800"/>
          <p14:tracePt t="1343" x="3200400" y="4933950"/>
          <p14:tracePt t="1359" x="3219450" y="4984750"/>
          <p14:tracePt t="1359" x="3225800" y="5035550"/>
          <p14:tracePt t="1376" x="3232150" y="5086350"/>
          <p14:tracePt t="1376" x="3244850" y="5187950"/>
          <p14:tracePt t="1393" x="3244850" y="5238750"/>
          <p14:tracePt t="1393" x="3244850" y="5283200"/>
          <p14:tracePt t="1410" x="3244850" y="5327650"/>
          <p14:tracePt t="1410" x="3238500" y="5365750"/>
          <p14:tracePt t="1426" x="3238500" y="5403850"/>
          <p14:tracePt t="1426" x="3232150" y="5448300"/>
          <p14:tracePt t="1426" x="3219450" y="5480050"/>
          <p14:tracePt t="1445" x="3213100" y="5511800"/>
          <p14:tracePt t="1458" x="3200400" y="5543550"/>
          <p14:tracePt t="1458" x="3168650" y="5594350"/>
          <p14:tracePt t="1477" x="3149600" y="5613400"/>
          <p14:tracePt t="1477" x="3130550" y="5638800"/>
          <p14:tracePt t="1494" x="3111500" y="5657850"/>
          <p14:tracePt t="1494" x="3092450" y="5676900"/>
          <p14:tracePt t="1510" x="3067050" y="5689600"/>
          <p14:tracePt t="1510" x="3048000" y="5702300"/>
          <p14:tracePt t="1510" x="3035300" y="5721350"/>
          <p14:tracePt t="1529" x="3016250" y="5734050"/>
          <p14:tracePt t="1541" x="2997200" y="5753100"/>
          <p14:tracePt t="1541" x="2959100" y="5784850"/>
          <p14:tracePt t="1561" x="2940050" y="5797550"/>
          <p14:tracePt t="1561" x="2927350" y="5822950"/>
          <p14:tracePt t="1577" x="2908300" y="5842000"/>
          <p14:tracePt t="1577" x="2889250" y="5861050"/>
          <p14:tracePt t="1594" x="2870200" y="5880100"/>
          <p14:tracePt t="1594" x="2857500" y="5899150"/>
          <p14:tracePt t="1594" x="2838450" y="5918200"/>
          <p14:tracePt t="1613" x="2819400" y="5937250"/>
          <p14:tracePt t="1625" x="2806700" y="5949950"/>
          <p14:tracePt t="1625" x="2781300" y="5975350"/>
          <p14:tracePt t="1644" x="2768600" y="5988050"/>
          <p14:tracePt t="1644" x="2755900" y="5994400"/>
          <p14:tracePt t="1661" x="2743200" y="6013450"/>
          <p14:tracePt t="1661" x="2730500" y="6019800"/>
          <p14:tracePt t="1677" x="2717800" y="6032500"/>
          <p14:tracePt t="1677" x="2692400" y="6051550"/>
          <p14:tracePt t="1694" x="2679700" y="6057900"/>
          <p14:tracePt t="1694" x="2667000" y="6070600"/>
          <p14:tracePt t="1710" x="2654300" y="6076950"/>
          <p14:tracePt t="1710" x="2641600" y="6076950"/>
          <p14:tracePt t="1727" x="2628900" y="6083300"/>
          <p14:tracePt t="1727" x="2609850" y="6096000"/>
          <p14:tracePt t="1746" x="2597150" y="6096000"/>
          <p14:tracePt t="1746" x="2590800" y="6102350"/>
          <p14:tracePt t="1761" x="2578100" y="6102350"/>
          <p14:tracePt t="1761" x="2571750" y="6102350"/>
          <p14:tracePt t="1777" x="2559050" y="6102350"/>
          <p14:tracePt t="1777" x="2552700" y="6102350"/>
          <p14:tracePt t="1794" x="2540000" y="6102350"/>
          <p14:tracePt t="1794" x="2533650" y="6096000"/>
          <p14:tracePt t="1794" x="2520950" y="6096000"/>
          <p14:tracePt t="1813" x="2514600" y="6089650"/>
          <p14:tracePt t="1826" x="2508250" y="6089650"/>
          <p14:tracePt t="1826" x="2495550" y="6083300"/>
          <p14:tracePt t="1845" x="2482850" y="6076950"/>
          <p14:tracePt t="1845" x="2470150" y="6076950"/>
          <p14:tracePt t="1862" x="2463800" y="6070600"/>
          <p14:tracePt t="1862" x="2457450" y="6070600"/>
          <p14:tracePt t="1878" x="2451100" y="6070600"/>
          <p14:tracePt t="1878" x="2444750" y="6070600"/>
          <p14:tracePt t="1878" x="2438400" y="6064250"/>
          <p14:tracePt t="1897" x="2432050" y="6064250"/>
          <p14:tracePt t="1913" x="2425700" y="6057900"/>
          <p14:tracePt t="1913" x="2419350" y="6057900"/>
          <p14:tracePt t="1928" x="2413000" y="6057900"/>
          <p14:tracePt t="1928" x="2406650" y="6051550"/>
          <p14:tracePt t="1945" x="2400300" y="6051550"/>
          <p14:tracePt t="1959" x="2387600" y="6045200"/>
          <p14:tracePt t="1976" x="2381250" y="6045200"/>
          <p14:tracePt t="1976" x="2374900" y="6045200"/>
          <p14:tracePt t="1995" x="2368550" y="6045200"/>
          <p14:tracePt t="2010" x="2362200" y="6038850"/>
          <p14:tracePt t="2027" x="2355850" y="6032500"/>
          <p14:tracePt t="2044" x="2349500" y="6026150"/>
          <p14:tracePt t="2060" x="2343150" y="6026150"/>
          <p14:tracePt t="2077" x="2343150" y="6019800"/>
          <p14:tracePt t="2094" x="2336800" y="6019800"/>
          <p14:tracePt t="2110" x="2330450" y="6013450"/>
          <p14:tracePt t="2128" x="2324100" y="6007100"/>
          <p14:tracePt t="2152" x="2317750" y="6000750"/>
          <p14:tracePt t="2224" x="2311400" y="6000750"/>
          <p14:tracePt t="2257" x="2317750" y="6000750"/>
          <p14:tracePt t="2325" x="2324100" y="5994400"/>
          <p14:tracePt t="2352" x="2324100" y="5988050"/>
          <p14:tracePt t="2376" x="2324100" y="5981700"/>
          <p14:tracePt t="2393" x="2324100" y="5975350"/>
          <p14:tracePt t="2412" x="2324100" y="5969000"/>
          <p14:tracePt t="2436" x="2330450" y="5969000"/>
          <p14:tracePt t="2453" x="2330450" y="5962650"/>
          <p14:tracePt t="2480" x="2336800" y="5956300"/>
          <p14:tracePt t="2504" x="2330450" y="5949950"/>
          <p14:tracePt t="2525" x="2324100" y="5943600"/>
          <p14:tracePt t="2557" x="2311400" y="5937250"/>
          <p14:tracePt t="2573" x="2305050" y="5930900"/>
          <p14:tracePt t="2585" x="2305050" y="5924550"/>
          <p14:tracePt t="2595" x="2298700" y="5918200"/>
          <p14:tracePt t="2595" x="2298700" y="5905500"/>
          <p14:tracePt t="2614" x="2292350" y="5892800"/>
          <p14:tracePt t="2614" x="2286000" y="5873750"/>
          <p14:tracePt t="2631" x="2286000" y="5861050"/>
          <p14:tracePt t="2631" x="2273300" y="5822950"/>
          <p14:tracePt t="2647" x="2266950" y="5803900"/>
          <p14:tracePt t="2647" x="2266950" y="5791200"/>
          <p14:tracePt t="2664" x="2260600" y="5772150"/>
          <p14:tracePt t="2664" x="2254250" y="5759450"/>
          <p14:tracePt t="2681" x="2254250" y="5740400"/>
          <p14:tracePt t="2681" x="2254250" y="5727700"/>
          <p14:tracePt t="2697" x="2254250" y="5715000"/>
          <p14:tracePt t="2697" x="2254250" y="5689600"/>
          <p14:tracePt t="2714" x="2254250" y="5676900"/>
          <p14:tracePt t="2714" x="2254250" y="5664200"/>
          <p14:tracePt t="2731" x="2254250" y="5651500"/>
          <p14:tracePt t="2731" x="2254250" y="5645150"/>
          <p14:tracePt t="2748" x="2254250" y="5632450"/>
          <p14:tracePt t="2748" x="2254250" y="5613400"/>
          <p14:tracePt t="2766" x="2254250" y="5607050"/>
          <p14:tracePt t="2766" x="2254250" y="5600700"/>
          <p14:tracePt t="2782" x="2247900" y="5594350"/>
          <p14:tracePt t="2797" x="2241550" y="5600700"/>
          <p14:tracePt t="2813" x="2241550" y="5607050"/>
          <p14:tracePt t="2833" x="2241550" y="5613400"/>
          <p14:tracePt t="2846" x="2241550" y="5619750"/>
          <p14:tracePt t="2846" x="2241550" y="5626100"/>
          <p14:tracePt t="2866" x="2241550" y="5632450"/>
          <p14:tracePt t="2866" x="2235200" y="5638800"/>
          <p14:tracePt t="2881" x="2235200" y="5645150"/>
          <p14:tracePt t="2896" x="2235200" y="5651500"/>
          <p14:tracePt t="2913" x="2235200" y="5657850"/>
          <p14:tracePt t="2929" x="2235200" y="5664200"/>
          <p14:tracePt t="2946" x="2241550" y="5664200"/>
          <p14:tracePt t="2963" x="2247900" y="5670550"/>
          <p14:tracePt t="2963" x="2254250" y="5670550"/>
          <p14:tracePt t="2982" x="2260600" y="5664200"/>
          <p14:tracePt t="2982" x="2266950" y="5664200"/>
          <p14:tracePt t="2998" x="2273300" y="5664200"/>
          <p14:tracePt t="2998" x="2286000" y="5657850"/>
          <p14:tracePt t="3015" x="2298700" y="5664200"/>
          <p14:tracePt t="3015" x="2311400" y="5664200"/>
          <p14:tracePt t="3032" x="2324100" y="5670550"/>
          <p14:tracePt t="3032" x="2343150" y="5670550"/>
          <p14:tracePt t="3049" x="2355850" y="5676900"/>
          <p14:tracePt t="3049" x="2393950" y="5689600"/>
          <p14:tracePt t="3066" x="2413000" y="5689600"/>
          <p14:tracePt t="3066" x="2432050" y="5695950"/>
          <p14:tracePt t="3082" x="2451100" y="5702300"/>
          <p14:tracePt t="3082" x="2463800" y="5708650"/>
          <p14:tracePt t="3098" x="2482850" y="5715000"/>
          <p14:tracePt t="3098" x="2501900" y="5721350"/>
          <p14:tracePt t="3115" x="2514600" y="5727700"/>
          <p14:tracePt t="3115" x="2533650" y="5740400"/>
          <p14:tracePt t="3134" x="2540000" y="5746750"/>
          <p14:tracePt t="3134" x="2540000" y="5753100"/>
          <p14:tracePt t="3150" x="2540000" y="5759450"/>
          <p14:tracePt t="3150" x="2533650" y="5772150"/>
          <p14:tracePt t="3166" x="2520950" y="5778500"/>
          <p14:tracePt t="3166" x="2508250" y="5791200"/>
          <p14:tracePt t="3182" x="2482850" y="5797550"/>
          <p14:tracePt t="3182" x="2463800" y="5803900"/>
          <p14:tracePt t="3182" x="2432050" y="5810250"/>
          <p14:tracePt t="3202" x="2406650" y="5816600"/>
          <p14:tracePt t="3214" x="2374900" y="5816600"/>
          <p14:tracePt t="3214" x="2311400" y="5816600"/>
          <p14:tracePt t="3233" x="2273300" y="5803900"/>
          <p14:tracePt t="3233" x="2235200" y="5797550"/>
          <p14:tracePt t="3249" x="2190750" y="5778500"/>
          <p14:tracePt t="3249" x="2146300" y="5759450"/>
          <p14:tracePt t="3266" x="2101850" y="5740400"/>
          <p14:tracePt t="3266" x="2057400" y="5715000"/>
          <p14:tracePt t="3283" x="2012950" y="5676900"/>
          <p14:tracePt t="3283" x="1968500" y="5638800"/>
          <p14:tracePt t="3283" x="1924050" y="5594350"/>
          <p14:tracePt t="3302" x="1879600" y="5549900"/>
          <p14:tracePt t="3302" x="1841500" y="5499100"/>
          <p14:tracePt t="3316" x="1809750" y="5448300"/>
          <p14:tracePt t="3316" x="1778000" y="5391150"/>
          <p14:tracePt t="3333" x="1746250" y="5334000"/>
          <p14:tracePt t="3333" x="1727200" y="5276850"/>
          <p14:tracePt t="3350" x="1708150" y="5219700"/>
          <p14:tracePt t="3350" x="1689100" y="5092700"/>
          <p14:tracePt t="3366" x="1682750" y="5029200"/>
          <p14:tracePt t="3366" x="1689100" y="4965700"/>
          <p14:tracePt t="3382" x="1695450" y="4902200"/>
          <p14:tracePt t="3382" x="1708150" y="4832350"/>
          <p14:tracePt t="3400" x="1720850" y="4762500"/>
          <p14:tracePt t="3400" x="1746250" y="4692650"/>
          <p14:tracePt t="3416" x="1771650" y="4622800"/>
          <p14:tracePt t="3416" x="1841500" y="4489450"/>
          <p14:tracePt t="3433" x="1879600" y="4425950"/>
          <p14:tracePt t="3433" x="1924050" y="4375150"/>
          <p14:tracePt t="3450" x="1968500" y="4324350"/>
          <p14:tracePt t="3450" x="2019300" y="4279900"/>
          <p14:tracePt t="3467" x="2063750" y="4241800"/>
          <p14:tracePt t="3467" x="2114550" y="4210050"/>
          <p14:tracePt t="3467" x="2159000" y="4178300"/>
          <p14:tracePt t="3486" x="2209800" y="4159250"/>
          <p14:tracePt t="3498" x="2260600" y="4146550"/>
          <p14:tracePt t="3498" x="2355850" y="4133850"/>
          <p14:tracePt t="3517" x="2406650" y="4140200"/>
          <p14:tracePt t="3517" x="2451100" y="4152900"/>
          <p14:tracePt t="3534" x="2501900" y="4184650"/>
          <p14:tracePt t="3534" x="2552700" y="4216400"/>
          <p14:tracePt t="3551" x="2597150" y="4260850"/>
          <p14:tracePt t="3551" x="2647950" y="4311650"/>
          <p14:tracePt t="3567" x="2692400" y="4368800"/>
          <p14:tracePt t="3567" x="2736850" y="4425950"/>
          <p14:tracePt t="3567" x="2774950" y="4483100"/>
          <p14:tracePt t="3586" x="2819400" y="4540250"/>
          <p14:tracePt t="3598" x="2857500" y="4597400"/>
          <p14:tracePt t="3598" x="2921000" y="4711700"/>
          <p14:tracePt t="3617" x="2946400" y="4768850"/>
          <p14:tracePt t="3617" x="2971800" y="4826000"/>
          <p14:tracePt t="3634" x="2990850" y="4883150"/>
          <p14:tracePt t="3634" x="3003550" y="4940300"/>
          <p14:tracePt t="3651" x="3016250" y="4991100"/>
          <p14:tracePt t="3651" x="3028950" y="5092700"/>
          <p14:tracePt t="3668" x="3028950" y="5143500"/>
          <p14:tracePt t="3668" x="3022600" y="5187950"/>
          <p14:tracePt t="3684" x="3016250" y="5232400"/>
          <p14:tracePt t="3684" x="3003550" y="5270500"/>
          <p14:tracePt t="3701" x="2990850" y="5308600"/>
          <p14:tracePt t="3701" x="2971800" y="5346700"/>
          <p14:tracePt t="3717" x="2952750" y="5378450"/>
          <p14:tracePt t="3717" x="2914650" y="5448300"/>
          <p14:tracePt t="3734" x="2889250" y="5480050"/>
          <p14:tracePt t="3734" x="2863850" y="5511800"/>
          <p14:tracePt t="3751" x="2838450" y="5543550"/>
          <p14:tracePt t="3751" x="2813050" y="5568950"/>
          <p14:tracePt t="3767" x="2787650" y="5594350"/>
          <p14:tracePt t="3767" x="2762250" y="5619750"/>
          <p14:tracePt t="3767" x="2736850" y="5638800"/>
          <p14:tracePt t="3787" x="2711450" y="5657850"/>
          <p14:tracePt t="3787" x="2686050" y="5676900"/>
          <p14:tracePt t="3802" x="2660650" y="5695950"/>
          <p14:tracePt t="3802" x="2635250" y="5708650"/>
          <p14:tracePt t="3818" x="2609850" y="5721350"/>
          <p14:tracePt t="3818" x="2584450" y="5734050"/>
          <p14:tracePt t="3835" x="2565400" y="5746750"/>
          <p14:tracePt t="3835" x="2540000" y="5759450"/>
          <p14:tracePt t="3835" x="2520950" y="5772150"/>
          <p14:tracePt t="3854" x="2495550" y="5784850"/>
          <p14:tracePt t="3866" x="2476500" y="5791200"/>
          <p14:tracePt t="3866" x="2457450" y="5803900"/>
          <p14:tracePt t="3885" x="2419350" y="5816600"/>
          <p14:tracePt t="3885" x="2400300" y="5822950"/>
          <p14:tracePt t="3902" x="2381250" y="5822950"/>
          <p14:tracePt t="3902" x="2362200" y="5829300"/>
          <p14:tracePt t="3918" x="2349500" y="5835650"/>
          <p14:tracePt t="3918" x="2330450" y="5835650"/>
          <p14:tracePt t="3918" x="2317750" y="5842000"/>
          <p14:tracePt t="3938" x="2305050" y="5842000"/>
          <p14:tracePt t="3950" x="2292350" y="5848350"/>
          <p14:tracePt t="3950" x="2273300" y="5854700"/>
          <p14:tracePt t="3969" x="2260600" y="5854700"/>
          <p14:tracePt t="3969" x="2254250" y="5854700"/>
          <p14:tracePt t="3985" x="2247900" y="5854700"/>
          <p14:tracePt t="3985" x="2235200" y="5854700"/>
          <p14:tracePt t="4002" x="2228850" y="5854700"/>
          <p14:tracePt t="4002" x="2222500" y="5854700"/>
          <p14:tracePt t="4018" x="2216150" y="5854700"/>
          <p14:tracePt t="4018" x="2209800" y="5848350"/>
          <p14:tracePt t="4035" x="2203450" y="5848350"/>
          <p14:tracePt t="4050" x="2197100" y="5842000"/>
          <p14:tracePt t="4067" x="2197100" y="5835650"/>
          <p14:tracePt t="4084" x="2197100" y="5829300"/>
          <p14:tracePt t="4117" x="2190750" y="5829300"/>
          <p14:tracePt t="4321" x="2197100" y="5822950"/>
          <p14:tracePt t="4333" x="2197100" y="5816600"/>
          <p14:tracePt t="4349" x="2197100" y="5810250"/>
          <p14:tracePt t="4365" x="2197100" y="5803900"/>
          <p14:tracePt t="4385" x="2203450" y="5803900"/>
          <p14:tracePt t="4409" x="2203450" y="5791200"/>
          <p14:tracePt t="4433" x="2209800" y="5784850"/>
          <p14:tracePt t="4445" x="2216150" y="5778500"/>
          <p14:tracePt t="4461" x="2222500" y="5772150"/>
          <p14:tracePt t="4470" x="2228850" y="5765800"/>
          <p14:tracePt t="4485" x="2228850" y="5759450"/>
          <p14:tracePt t="4485" x="2235200" y="5753100"/>
          <p14:tracePt t="4504" x="2235200" y="5746750"/>
          <p14:tracePt t="4518" x="2235200" y="5740400"/>
          <p14:tracePt t="4536" x="2235200" y="5734050"/>
          <p14:tracePt t="4573" x="2235200" y="5727700"/>
          <p14:tracePt t="4590" x="2235200" y="5721350"/>
          <p14:tracePt t="4605" x="2235200" y="5715000"/>
          <p14:tracePt t="4621" x="2235200" y="5708650"/>
          <p14:tracePt t="4633" x="2235200" y="5702300"/>
          <p14:tracePt t="4650" x="2241550" y="5702300"/>
          <p14:tracePt t="4673" x="2247900" y="5695950"/>
          <p14:tracePt t="4693" x="2254250" y="5689600"/>
          <p14:tracePt t="4717" x="2260600" y="5689600"/>
          <p14:tracePt t="4745" x="2260600" y="5683250"/>
          <p14:tracePt t="4905" x="2266950" y="5683250"/>
          <p14:tracePt t="4925" x="2273300" y="5683250"/>
          <p14:tracePt t="4949" x="2279650" y="5676900"/>
          <p14:tracePt t="4981" x="2273300" y="5683250"/>
          <p14:tracePt t="5053" x="2273300" y="5689600"/>
          <p14:tracePt t="5173" x="2273300" y="5695950"/>
          <p14:tracePt t="5206" x="2266950" y="5695950"/>
          <p14:tracePt t="5233" x="2260600" y="5695950"/>
          <p14:tracePt t="5265" x="2254250" y="5695950"/>
          <p14:tracePt t="5301" x="2247900" y="5695950"/>
          <p14:tracePt t="5353" x="2241550" y="5695950"/>
          <p14:tracePt t="5386" x="2241550" y="5689600"/>
          <p14:tracePt t="5601" x="2247900" y="5683250"/>
          <p14:tracePt t="5653" x="2254250" y="5676900"/>
          <p14:tracePt t="5705" x="2260600" y="5676900"/>
          <p14:tracePt t="5721" x="2266950" y="5670550"/>
          <p14:tracePt t="5737" x="2273300" y="5670550"/>
          <p14:tracePt t="5753" x="2279650" y="5670550"/>
          <p14:tracePt t="5766" x="2286000" y="5664200"/>
          <p14:tracePt t="5774" x="2298700" y="5664200"/>
          <p14:tracePt t="5790" x="2298700" y="5657850"/>
          <p14:tracePt t="5790" x="2305050" y="5657850"/>
          <p14:tracePt t="5808" x="2311400" y="5651500"/>
          <p14:tracePt t="5808" x="2317750" y="5645150"/>
          <p14:tracePt t="5827" x="2324100" y="5638800"/>
          <p14:tracePt t="5827" x="2330450" y="5638800"/>
          <p14:tracePt t="5842" x="2336800" y="5632450"/>
          <p14:tracePt t="5842" x="2343150" y="5632450"/>
          <p14:tracePt t="5858" x="2349500" y="5626100"/>
          <p14:tracePt t="5858" x="2349500" y="5619750"/>
          <p14:tracePt t="5875" x="2355850" y="5619750"/>
          <p14:tracePt t="5875" x="2362200" y="5619750"/>
          <p14:tracePt t="5875" x="2368550" y="5613400"/>
          <p14:tracePt t="5894" x="2374900" y="5613400"/>
          <p14:tracePt t="5906" x="2374900" y="5607050"/>
          <p14:tracePt t="5925" x="2387600" y="5607050"/>
          <p14:tracePt t="5925" x="2393950" y="5607050"/>
          <p14:tracePt t="5942" x="2393950" y="5600700"/>
          <p14:tracePt t="6005" x="2400300" y="5594350"/>
          <p14:tracePt t="6021" x="2406650" y="5588000"/>
          <p14:tracePt t="6029" x="2419350" y="5581650"/>
          <p14:tracePt t="6041" x="2425700" y="5568950"/>
          <p14:tracePt t="6041" x="2438400" y="5562600"/>
          <p14:tracePt t="6059" x="2457450" y="5549900"/>
          <p14:tracePt t="6059" x="2495550" y="5524500"/>
          <p14:tracePt t="6076" x="2520950" y="5511800"/>
          <p14:tracePt t="6076" x="2552700" y="5499100"/>
          <p14:tracePt t="6092" x="2584450" y="5486400"/>
          <p14:tracePt t="6092" x="2622550" y="5473700"/>
          <p14:tracePt t="6109" x="2660650" y="5454650"/>
          <p14:tracePt t="6109" x="2755900" y="5429250"/>
          <p14:tracePt t="6126" x="2806700" y="5416550"/>
          <p14:tracePt t="6126" x="2857500" y="5397500"/>
          <p14:tracePt t="6143" x="2908300" y="5391150"/>
          <p14:tracePt t="6143" x="2952750" y="5378450"/>
          <p14:tracePt t="6161" x="3003550" y="5372100"/>
          <p14:tracePt t="6161" x="3048000" y="5365750"/>
          <p14:tracePt t="6176" x="3092450" y="5359400"/>
          <p14:tracePt t="6176" x="3130550" y="5359400"/>
          <p14:tracePt t="6176" x="3168650" y="5359400"/>
          <p14:tracePt t="6195" x="3200400" y="5359400"/>
          <p14:tracePt t="6195" x="3238500" y="5365750"/>
          <p14:tracePt t="6210" x="3270250" y="5378450"/>
          <p14:tracePt t="6210" x="3302000" y="5397500"/>
          <p14:tracePt t="6227" x="3333750" y="5410200"/>
          <p14:tracePt t="6227" x="3359150" y="5429250"/>
          <p14:tracePt t="6243" x="3390900" y="5448300"/>
          <p14:tracePt t="6243" x="3422650" y="5473700"/>
          <p14:tracePt t="6243" x="3454400" y="5492750"/>
          <p14:tracePt t="6262" x="3486150" y="5511800"/>
          <p14:tracePt t="6274" x="3511550" y="5530850"/>
          <p14:tracePt t="6274" x="3568700" y="5556250"/>
          <p14:tracePt t="6294" x="3594100" y="5568950"/>
          <p14:tracePt t="6294" x="3613150" y="5581650"/>
          <p14:tracePt t="6310" x="3632200" y="5588000"/>
          <p14:tracePt t="6310" x="3644900" y="5594350"/>
          <p14:tracePt t="6327" x="3651250" y="5600700"/>
          <p14:tracePt t="6327" x="3657600" y="5600700"/>
          <p14:tracePt t="6343" x="3657600" y="5607050"/>
          <p14:tracePt t="6358" x="3651250" y="5607050"/>
          <p14:tracePt t="6358" x="3632200" y="5607050"/>
          <p14:tracePt t="6377" x="3613150" y="5607050"/>
          <p14:tracePt t="6377" x="3594100" y="5613400"/>
          <p14:tracePt t="6394" x="3568700" y="5607050"/>
          <p14:tracePt t="6394" x="3543300" y="5607050"/>
          <p14:tracePt t="6410" x="3505200" y="5607050"/>
          <p14:tracePt t="6410" x="3429000" y="5594350"/>
          <p14:tracePt t="6427" x="3384550" y="5581650"/>
          <p14:tracePt t="6427" x="3340100" y="5575300"/>
          <p14:tracePt t="6443" x="3289300" y="5562600"/>
          <p14:tracePt t="6443" x="3232150" y="5549900"/>
          <p14:tracePt t="6460" x="3175000" y="5537200"/>
          <p14:tracePt t="6460" x="3111500" y="5524500"/>
          <p14:tracePt t="6477" x="3054350" y="5518150"/>
          <p14:tracePt t="6477" x="2933700" y="5499100"/>
          <p14:tracePt t="6493" x="2882900" y="5492750"/>
          <p14:tracePt t="6493" x="2825750" y="5486400"/>
          <p14:tracePt t="6511" x="2774950" y="5480050"/>
          <p14:tracePt t="6511" x="2730500" y="5480050"/>
          <p14:tracePt t="6528" x="2692400" y="5473700"/>
          <p14:tracePt t="6528" x="2654300" y="5473700"/>
          <p14:tracePt t="6528" x="2616200" y="5467350"/>
          <p14:tracePt t="6546" x="2590800" y="5461000"/>
          <p14:tracePt t="6559" x="2559050" y="5454650"/>
          <p14:tracePt t="6559" x="2514600" y="5441950"/>
          <p14:tracePt t="6578" x="2495550" y="5435600"/>
          <p14:tracePt t="6578" x="2482850" y="5429250"/>
          <p14:tracePt t="6594" x="2470150" y="5422900"/>
          <p14:tracePt t="6594" x="2457450" y="5416550"/>
          <p14:tracePt t="6611" x="2451100" y="5403850"/>
          <p14:tracePt t="6611" x="2438400" y="5397500"/>
          <p14:tracePt t="6611" x="2432050" y="5384800"/>
          <p14:tracePt t="6630" x="2425700" y="5372100"/>
          <p14:tracePt t="6642" x="2419350" y="5353050"/>
          <p14:tracePt t="6642" x="2406650" y="5327650"/>
          <p14:tracePt t="6663" x="2393950" y="5308600"/>
          <p14:tracePt t="6663" x="2387600" y="5295900"/>
          <p14:tracePt t="6678" x="2381250" y="5276850"/>
          <p14:tracePt t="6678" x="2374900" y="5264150"/>
          <p14:tracePt t="6695" x="2368550" y="5245100"/>
          <p14:tracePt t="6695" x="2362200" y="5226050"/>
          <p14:tracePt t="6711" x="2349500" y="5207000"/>
          <p14:tracePt t="6711" x="2336800" y="5156200"/>
          <p14:tracePt t="6728" x="2324100" y="5130800"/>
          <p14:tracePt t="6728" x="2311400" y="5099050"/>
          <p14:tracePt t="6745" x="2305050" y="5060950"/>
          <p14:tracePt t="6745" x="2292350" y="5022850"/>
          <p14:tracePt t="6762" x="2279650" y="4984750"/>
          <p14:tracePt t="6762" x="2273300" y="4953000"/>
          <p14:tracePt t="6778" x="2260600" y="4921250"/>
          <p14:tracePt t="6778" x="2247900" y="4876800"/>
          <p14:tracePt t="6795" x="2241550" y="4870450"/>
          <p14:tracePt t="6810" x="2241550" y="4883150"/>
          <p14:tracePt t="6826" x="2241550" y="4895850"/>
          <p14:tracePt t="6826" x="2254250" y="4927600"/>
          <p14:tracePt t="6847" x="2260600" y="4946650"/>
          <p14:tracePt t="6847" x="2273300" y="4972050"/>
          <p14:tracePt t="6863" x="2286000" y="4997450"/>
          <p14:tracePt t="6863" x="2298700" y="5029200"/>
          <p14:tracePt t="6879" x="2311400" y="5060950"/>
          <p14:tracePt t="6879" x="2324100" y="5092700"/>
          <p14:tracePt t="6895" x="2330450" y="5124450"/>
          <p14:tracePt t="6895" x="2343150" y="5156200"/>
          <p14:tracePt t="6895" x="2349500" y="5181600"/>
          <p14:tracePt t="6914" x="2355850" y="5207000"/>
          <p14:tracePt t="6927" x="2355850" y="5226050"/>
          <p14:tracePt t="6927" x="2355850" y="5245100"/>
          <p14:tracePt t="6947" x="2349500" y="5264150"/>
          <p14:tracePt t="6947" x="2343150" y="5264150"/>
          <p14:tracePt t="6963" x="2330450" y="5257800"/>
          <p14:tracePt t="6963" x="2317750" y="5257800"/>
          <p14:tracePt t="6979" x="2305050" y="5251450"/>
          <p14:tracePt t="6979" x="2292350" y="5238750"/>
          <p14:tracePt t="6979" x="2286000" y="5232400"/>
          <p14:tracePt t="6998" x="2273300" y="5219700"/>
          <p14:tracePt t="7010" x="2260600" y="5207000"/>
          <p14:tracePt t="7010" x="2241550" y="5181600"/>
          <p14:tracePt t="7029" x="2235200" y="5168900"/>
          <p14:tracePt t="7029" x="2228850" y="5156200"/>
          <p14:tracePt t="7046" x="2228850" y="5143500"/>
          <p14:tracePt t="7046" x="2222500" y="5137150"/>
          <p14:tracePt t="7063" x="2216150" y="5118100"/>
          <p14:tracePt t="7063" x="2216150" y="5111750"/>
          <p14:tracePt t="7079" x="2216150" y="5099050"/>
          <p14:tracePt t="7079" x="2209800" y="5080000"/>
          <p14:tracePt t="7096" x="2209800" y="5073650"/>
          <p14:tracePt t="7096" x="2209800" y="5067300"/>
          <p14:tracePt t="7113" x="2209800" y="5060950"/>
          <p14:tracePt t="7128" x="2209800" y="5054600"/>
          <p14:tracePt t="7128" x="2209800" y="5048250"/>
          <p14:tracePt t="7147" x="2203450" y="5041900"/>
          <p14:tracePt t="7177" x="2197100" y="5041900"/>
          <p14:tracePt t="7186" x="2190750" y="5041900"/>
          <p14:tracePt t="7194" x="2184400" y="5035550"/>
          <p14:tracePt t="7194" x="2178050" y="5029200"/>
          <p14:tracePt t="7194" x="2171700" y="5022850"/>
          <p14:tracePt t="7215" x="2165350" y="5016500"/>
          <p14:tracePt t="7215" x="2159000" y="5003800"/>
          <p14:tracePt t="7230" x="2152650" y="4997450"/>
          <p14:tracePt t="7230" x="2146300" y="4984750"/>
          <p14:tracePt t="7247" x="2139950" y="4978400"/>
          <p14:tracePt t="7247" x="2139950" y="4965700"/>
          <p14:tracePt t="7263" x="2139950" y="4959350"/>
          <p14:tracePt t="7263" x="2139950" y="4953000"/>
          <p14:tracePt t="7263" x="2139950" y="4940300"/>
          <p14:tracePt t="7283" x="2139950" y="4933950"/>
          <p14:tracePt t="7295" x="2146300" y="4927600"/>
          <p14:tracePt t="7295" x="2159000" y="4914900"/>
          <p14:tracePt t="7315" x="2165350" y="4908550"/>
          <p14:tracePt t="7315" x="2171700" y="4902200"/>
          <p14:tracePt t="7330" x="2184400" y="4889500"/>
          <p14:tracePt t="7330" x="2197100" y="4883150"/>
          <p14:tracePt t="7347" x="2209800" y="4876800"/>
          <p14:tracePt t="7347" x="2228850" y="4864100"/>
          <p14:tracePt t="7364" x="2247900" y="4857750"/>
          <p14:tracePt t="7364" x="2266950" y="4851400"/>
          <p14:tracePt t="7364" x="2286000" y="4845050"/>
          <p14:tracePt t="7382" x="2305050" y="4838700"/>
          <p14:tracePt t="7382" x="2324100" y="4838700"/>
          <p14:tracePt t="7397" x="2343150" y="4838700"/>
          <p14:tracePt t="7397" x="2362200" y="4838700"/>
          <p14:tracePt t="7414" x="2374900" y="4838700"/>
          <p14:tracePt t="7414" x="2387600" y="4838700"/>
          <p14:tracePt t="7431" x="2400300" y="4838700"/>
          <p14:tracePt t="7431" x="2413000" y="4838700"/>
          <p14:tracePt t="7447" x="2419350" y="4838700"/>
          <p14:tracePt t="7462" x="2413000" y="4845050"/>
          <p14:tracePt t="7502" x="2406650" y="4851400"/>
          <p14:tracePt t="7514" x="2400300" y="4857750"/>
          <p14:tracePt t="7529" x="2393950" y="4864100"/>
          <p14:tracePt t="7554" x="2400300" y="4857750"/>
          <p14:tracePt t="7582" x="2406650" y="4857750"/>
          <p14:tracePt t="7606" x="2413000" y="4851400"/>
          <p14:tracePt t="7622" x="2406650" y="4857750"/>
          <p14:tracePt t="7674" x="2400300" y="4864100"/>
          <p14:tracePt t="7686" x="2393950" y="4864100"/>
          <p14:tracePt t="7696" x="2387600" y="4870450"/>
          <p14:tracePt t="7696" x="2381250" y="4870450"/>
          <p14:tracePt t="7714" x="2374900" y="4876800"/>
          <p14:tracePt t="7714" x="2368550" y="4883150"/>
          <p14:tracePt t="7732" x="2362200" y="4883150"/>
          <p14:tracePt t="7732" x="2349500" y="4889500"/>
          <p14:tracePt t="7748" x="2343150" y="4895850"/>
          <p14:tracePt t="7748" x="2336800" y="4895850"/>
          <p14:tracePt t="7765" x="2330450" y="4895850"/>
          <p14:tracePt t="7765" x="2317750" y="4902200"/>
          <p14:tracePt t="7782" x="2311400" y="4902200"/>
          <p14:tracePt t="7782" x="2305050" y="4902200"/>
          <p14:tracePt t="7799" x="2298700" y="4902200"/>
          <p14:tracePt t="7799" x="2292350" y="4902200"/>
          <p14:tracePt t="7815" x="2286000" y="4902200"/>
          <p14:tracePt t="7830" x="2279650" y="4895850"/>
          <p14:tracePt t="7847" x="2273300" y="4895850"/>
          <p14:tracePt t="7874" x="2279650" y="4902200"/>
          <p14:tracePt t="7942" x="2286000" y="4902200"/>
          <p14:tracePt t="7974" x="2292350" y="4902200"/>
          <p14:tracePt t="7994" x="2298700" y="4895850"/>
          <p14:tracePt t="8017" x="2305050" y="4895850"/>
          <p14:tracePt t="8034" x="2311400" y="4889500"/>
          <p14:tracePt t="8046" x="2317750" y="4883150"/>
          <p14:tracePt t="8078" x="2324100" y="4876800"/>
          <p14:tracePt t="8102" x="2330450" y="4883150"/>
          <p14:tracePt t="8206" x="2336800" y="4876800"/>
          <p14:tracePt t="8226" x="2343150" y="4870450"/>
          <p14:tracePt t="8282" x="2349500" y="4864100"/>
          <p14:tracePt t="8310" x="2349500" y="4857750"/>
          <p14:tracePt t="8326" x="2355850" y="4851400"/>
          <p14:tracePt t="8342" x="2362200" y="4845050"/>
          <p14:tracePt t="8354" x="2368550" y="4845050"/>
          <p14:tracePt t="8371" x="2374900" y="4832350"/>
          <p14:tracePt t="8387" x="2381250" y="4826000"/>
          <p14:tracePt t="8403" x="2387600" y="4819650"/>
          <p14:tracePt t="8415" x="2393950" y="4813300"/>
          <p14:tracePt t="8432" x="2400300" y="4813300"/>
          <p14:tracePt t="8449" x="2406650" y="4806950"/>
          <p14:tracePt t="8449" x="2413000" y="4806950"/>
          <p14:tracePt t="8467" x="2419350" y="4806950"/>
          <p14:tracePt t="8482" x="2425700" y="4806950"/>
          <p14:tracePt t="8499" x="2438400" y="4806950"/>
          <p14:tracePt t="8516" x="2444750" y="4800600"/>
          <p14:tracePt t="8533" x="2451100" y="4800600"/>
          <p14:tracePt t="8551" x="2451100" y="4794250"/>
          <p14:tracePt t="8574" x="2457450" y="4787900"/>
          <p14:tracePt t="8594" x="2451100" y="4787900"/>
          <p14:tracePt t="8706" x="2444750" y="4794250"/>
          <p14:tracePt t="8746" x="2451100" y="4787900"/>
          <p14:tracePt t="8842" x="2451100" y="4794250"/>
          <p14:tracePt t="8934" x="2444750" y="4800600"/>
          <p14:tracePt t="9002" x="2438400" y="4800600"/>
          <p14:tracePt t="9030" x="2432050" y="4806950"/>
          <p14:tracePt t="9054" x="2425700" y="4800600"/>
          <p14:tracePt t="9098" x="2419350" y="4800600"/>
          <p14:tracePt t="9114" x="2413000" y="4800600"/>
          <p14:tracePt t="9126" x="2406650" y="4800600"/>
          <p14:tracePt t="9142" x="2400300" y="4800600"/>
          <p14:tracePt t="9158" x="2393950" y="4806950"/>
          <p14:tracePt t="9202" x="2400300" y="4813300"/>
          <p14:tracePt t="9218" x="2406650" y="4819650"/>
          <p14:tracePt t="9234" x="2413000" y="4826000"/>
          <p14:tracePt t="9242" x="2413000" y="4832350"/>
          <p14:tracePt t="9251" x="2419350" y="4845050"/>
          <p14:tracePt t="9251" x="2432050" y="4864100"/>
          <p14:tracePt t="9271" x="2438400" y="4876800"/>
          <p14:tracePt t="9271" x="2451100" y="4889500"/>
          <p14:tracePt t="9287" x="2457450" y="4908550"/>
          <p14:tracePt t="9287" x="2463800" y="4921250"/>
          <p14:tracePt t="9304" x="2470150" y="4940300"/>
          <p14:tracePt t="9304" x="2482850" y="4953000"/>
          <p14:tracePt t="9320" x="2489200" y="4965700"/>
          <p14:tracePt t="9320" x="2495550" y="4984750"/>
          <p14:tracePt t="9320" x="2495550" y="4997450"/>
          <p14:tracePt t="9341" x="2501900" y="5003800"/>
          <p14:tracePt t="9352" x="2508250" y="5016500"/>
          <p14:tracePt t="9352" x="2514600" y="5035550"/>
          <p14:tracePt t="9371" x="2514600" y="5048250"/>
          <p14:tracePt t="9371" x="2514600" y="5054600"/>
          <p14:tracePt t="9387" x="2520950" y="5067300"/>
          <p14:tracePt t="9387" x="2520950" y="5080000"/>
          <p14:tracePt t="9404" x="2520950" y="5086350"/>
          <p14:tracePt t="9404" x="2527300" y="5092700"/>
          <p14:tracePt t="9404" x="2527300" y="5105400"/>
          <p14:tracePt t="9423" x="2527300" y="5111750"/>
          <p14:tracePt t="9436" x="2527300" y="5118100"/>
          <p14:tracePt t="9436" x="2527300" y="5124450"/>
          <p14:tracePt t="9454" x="2527300" y="5130800"/>
          <p14:tracePt t="9469" x="2520950" y="5137150"/>
          <p14:tracePt t="9486" x="2520950" y="5143500"/>
          <p14:tracePt t="9503" x="2514600" y="5149850"/>
          <p14:tracePt t="9520" x="2514600" y="5156200"/>
          <p14:tracePt t="9536" x="2514600" y="5162550"/>
          <p14:tracePt t="9553" x="2508250" y="5168900"/>
          <p14:tracePt t="9570" x="2501900" y="5168900"/>
          <p14:tracePt t="9594" x="2495550" y="5168900"/>
          <p14:tracePt t="9614" x="2489200" y="5175250"/>
          <p14:tracePt t="9630" x="2482850" y="5175250"/>
          <p14:tracePt t="9646" x="2476500" y="5175250"/>
          <p14:tracePt t="9663" x="2470150" y="5175250"/>
          <p14:tracePt t="9670" x="2463800" y="5175250"/>
          <p14:tracePt t="9686" x="2457450" y="5181600"/>
          <p14:tracePt t="9703" x="2451100" y="5181600"/>
          <p14:tracePt t="9703" x="2438400" y="5181600"/>
          <p14:tracePt t="9724" x="2432050" y="5181600"/>
          <p14:tracePt t="9724" x="2425700" y="5181600"/>
          <p14:tracePt t="9739" x="2419350" y="5181600"/>
          <p14:tracePt t="9739" x="2413000" y="5181600"/>
          <p14:tracePt t="9755" x="2406650" y="5181600"/>
          <p14:tracePt t="9755" x="2400300" y="5181600"/>
          <p14:tracePt t="9772" x="2387600" y="5181600"/>
          <p14:tracePt t="9772" x="2374900" y="5181600"/>
          <p14:tracePt t="9789" x="2368550" y="5187950"/>
          <p14:tracePt t="9789" x="2362200" y="5187950"/>
          <p14:tracePt t="9805" x="2355850" y="5187950"/>
          <p14:tracePt t="9805" x="2349500" y="5187950"/>
          <p14:tracePt t="9822" x="2349500" y="5194300"/>
          <p14:tracePt t="9822" x="2343150" y="5194300"/>
          <p14:tracePt t="9839" x="2336800" y="5194300"/>
          <p14:tracePt t="9854" x="2330450" y="5194300"/>
          <p14:tracePt t="9871" x="2324100" y="5200650"/>
          <p14:tracePt t="9888" x="2317750" y="5207000"/>
          <p14:tracePt t="9904" x="2311400" y="5207000"/>
          <p14:tracePt t="10026" x="2305050" y="5207000"/>
          <p14:tracePt t="10043" x="2298700" y="5207000"/>
          <p14:tracePt t="10058" x="2298700" y="5213350"/>
          <p14:tracePt t="10074" x="2292350" y="5213350"/>
          <p14:tracePt t="10086" x="2286000" y="5213350"/>
          <p14:tracePt t="10102" x="2279650" y="5213350"/>
          <p14:tracePt t="10119" x="2273300" y="5213350"/>
          <p14:tracePt t="10134" x="2279650" y="5207000"/>
          <p14:tracePt t="10170" x="2286000" y="5207000"/>
          <p14:tracePt t="10187" x="2298700" y="5200650"/>
          <p14:tracePt t="10195" x="2305050" y="5200650"/>
          <p14:tracePt t="10195" x="2317750" y="5200650"/>
          <p14:tracePt t="10207" x="2324100" y="5194300"/>
          <p14:tracePt t="10207" x="2336800" y="5194300"/>
          <p14:tracePt t="10224" x="2349500" y="5194300"/>
          <p14:tracePt t="10224" x="2362200" y="5194300"/>
          <p14:tracePt t="10240" x="2374900" y="5194300"/>
          <p14:tracePt t="10240" x="2387600" y="5194300"/>
          <p14:tracePt t="10257" x="2393950" y="5200650"/>
          <p14:tracePt t="10257" x="2400300" y="5200650"/>
          <p14:tracePt t="10257" x="2406650" y="5207000"/>
          <p14:tracePt t="10276" x="2413000" y="5213350"/>
          <p14:tracePt t="10292" x="2406650" y="5213350"/>
          <p14:tracePt t="10350" x="2400300" y="5213350"/>
          <p14:tracePt t="10375" x="2393950" y="5213350"/>
          <p14:tracePt t="10402" x="2387600" y="5213350"/>
          <p14:tracePt t="10419" x="2381250" y="5213350"/>
          <p14:tracePt t="10435" x="2374900" y="5213350"/>
          <p14:tracePt t="10446" x="2368550" y="5219700"/>
          <p14:tracePt t="10462" x="2362200" y="5219700"/>
          <p14:tracePt t="10479" x="2349500" y="5219700"/>
          <p14:tracePt t="10489" x="2343150" y="5226050"/>
          <p14:tracePt t="10489" x="2305050" y="5226050"/>
          <p14:tracePt t="10508" x="2286000" y="5232400"/>
          <p14:tracePt t="10508" x="2254250" y="5232400"/>
          <p14:tracePt t="10525" x="2216150" y="5238750"/>
          <p14:tracePt t="10525" x="2171700" y="5238750"/>
          <p14:tracePt t="10543" x="2127250" y="5245100"/>
          <p14:tracePt t="10543" x="2076450" y="5245100"/>
          <p14:tracePt t="10558" x="2025650" y="5245100"/>
          <p14:tracePt t="10558" x="1911350" y="5251450"/>
          <p14:tracePt t="10575" x="1854200" y="5251450"/>
          <p14:tracePt t="10575" x="1803400" y="5257800"/>
          <p14:tracePt t="10592" x="1746250" y="5257800"/>
          <p14:tracePt t="10592" x="1695450" y="5264150"/>
          <p14:tracePt t="10608" x="1644650" y="5264150"/>
          <p14:tracePt t="10608" x="1587500" y="5264150"/>
          <p14:tracePt t="10608" x="1543050" y="5264150"/>
          <p14:tracePt t="10628" x="1492250" y="5264150"/>
          <p14:tracePt t="10640" x="1454150" y="5257800"/>
          <p14:tracePt t="10640" x="1377950" y="5251450"/>
          <p14:tracePt t="10659" x="1352550" y="5251450"/>
          <p14:tracePt t="10659" x="1327150" y="5245100"/>
          <p14:tracePt t="10675" x="1308100" y="5238750"/>
          <p14:tracePt t="10675" x="1295400" y="5238750"/>
          <p14:tracePt t="10675" x="1289050" y="5238750"/>
          <p14:tracePt t="10695" x="1282700" y="5238750"/>
          <p14:tracePt t="10707" x="1295400" y="5232400"/>
          <p14:tracePt t="10735" x="1301750" y="5232400"/>
          <p14:tracePt t="10743" x="1308100" y="5232400"/>
          <p14:tracePt t="10743" x="1314450" y="5232400"/>
          <p14:tracePt t="10758" x="1327150" y="5232400"/>
          <p14:tracePt t="10758" x="1339850" y="5232400"/>
          <p14:tracePt t="10775" x="1346200" y="5232400"/>
          <p14:tracePt t="10775" x="1358900" y="5232400"/>
          <p14:tracePt t="10775" x="1371600" y="5232400"/>
          <p14:tracePt t="10795" x="1384300" y="5226050"/>
          <p14:tracePt t="10795" x="1390650" y="5226050"/>
          <p14:tracePt t="10809" x="1409700" y="5226050"/>
          <p14:tracePt t="10809" x="1422400" y="5226050"/>
          <p14:tracePt t="10827" x="1441450" y="5219700"/>
          <p14:tracePt t="10827" x="1466850" y="5219700"/>
          <p14:tracePt t="10843" x="1492250" y="5219700"/>
          <p14:tracePt t="10843" x="1517650" y="5219700"/>
          <p14:tracePt t="10859" x="1549400" y="5219700"/>
          <p14:tracePt t="10859" x="1631950" y="5219700"/>
          <p14:tracePt t="10876" x="1676400" y="5219700"/>
          <p14:tracePt t="10876" x="1720850" y="5226050"/>
          <p14:tracePt t="10893" x="1771650" y="5232400"/>
          <p14:tracePt t="10893" x="1828800" y="5238750"/>
          <p14:tracePt t="10909" x="1879600" y="5245100"/>
          <p14:tracePt t="10909" x="1993900" y="5245100"/>
          <p14:tracePt t="10928" x="2044700" y="5245100"/>
          <p14:tracePt t="10928" x="2095500" y="5245100"/>
          <p14:tracePt t="10944" x="2139950" y="5245100"/>
          <p14:tracePt t="10944" x="2184400" y="5238750"/>
          <p14:tracePt t="10959" x="2222500" y="5238750"/>
          <p14:tracePt t="10959" x="2254250" y="5232400"/>
          <p14:tracePt t="10976" x="2286000" y="5232400"/>
          <p14:tracePt t="10976" x="2317750" y="5232400"/>
          <p14:tracePt t="10976" x="2343150" y="5232400"/>
          <p14:tracePt t="10996" x="2362200" y="5238750"/>
          <p14:tracePt t="11008" x="2374900" y="5238750"/>
          <p14:tracePt t="11008" x="2387600" y="5238750"/>
          <p14:tracePt t="11027" x="2400300" y="5245100"/>
          <p14:tracePt t="11042" x="2400300" y="5257800"/>
          <p14:tracePt t="11058" x="2393950" y="5264150"/>
          <p14:tracePt t="11058" x="2387600" y="5264150"/>
          <p14:tracePt t="11077" x="2381250" y="5264150"/>
          <p14:tracePt t="11077" x="2381250" y="5270500"/>
          <p14:tracePt t="11094" x="2374900" y="5270500"/>
          <p14:tracePt t="11108" x="2374900" y="5264150"/>
          <p14:tracePt t="11125" x="2381250" y="5257800"/>
          <p14:tracePt t="11147" x="2387600" y="5264150"/>
          <p14:tracePt t="11163" x="2387600" y="5270500"/>
          <p14:tracePt t="11175" x="2393950" y="5276850"/>
          <p14:tracePt t="11175" x="2387600" y="5289550"/>
          <p14:tracePt t="11194" x="2387600" y="5295900"/>
          <p14:tracePt t="11194" x="2387600" y="5308600"/>
          <p14:tracePt t="11210" x="2381250" y="5321300"/>
          <p14:tracePt t="11210" x="2362200" y="5340350"/>
          <p14:tracePt t="11227" x="2349500" y="5353050"/>
          <p14:tracePt t="11227" x="2330450" y="5359400"/>
          <p14:tracePt t="11243" x="2311400" y="5372100"/>
          <p14:tracePt t="11243" x="2286000" y="5378450"/>
          <p14:tracePt t="11260" x="2260600" y="5378450"/>
          <p14:tracePt t="11260" x="2235200" y="5384800"/>
          <p14:tracePt t="11277" x="2203450" y="5378450"/>
          <p14:tracePt t="11277" x="2171700" y="5378450"/>
          <p14:tracePt t="11277" x="2133600" y="5372100"/>
          <p14:tracePt t="11296" x="2101850" y="5359400"/>
          <p14:tracePt t="11296" x="2070100" y="5346700"/>
          <p14:tracePt t="11311" x="2038350" y="5334000"/>
          <p14:tracePt t="11311" x="2012950" y="5314950"/>
          <p14:tracePt t="11328" x="1987550" y="5295900"/>
          <p14:tracePt t="11328" x="1968500" y="5276850"/>
          <p14:tracePt t="11344" x="1955800" y="5257800"/>
          <p14:tracePt t="11344" x="1949450" y="5238750"/>
          <p14:tracePt t="11344" x="1949450" y="5213350"/>
          <p14:tracePt t="11363" x="1949450" y="5194300"/>
          <p14:tracePt t="11376" x="1955800" y="5175250"/>
          <p14:tracePt t="11376" x="1981200" y="5130800"/>
          <p14:tracePt t="11396" x="2000250" y="5111750"/>
          <p14:tracePt t="11396" x="2025650" y="5086350"/>
          <p14:tracePt t="11411" x="2057400" y="5067300"/>
          <p14:tracePt t="11411" x="2089150" y="5041900"/>
          <p14:tracePt t="11428" x="2127250" y="5022850"/>
          <p14:tracePt t="11428" x="2165350" y="5003800"/>
          <p14:tracePt t="11444" x="2203450" y="4991100"/>
          <p14:tracePt t="11444" x="2247900" y="4978400"/>
          <p14:tracePt t="11444" x="2292350" y="4972050"/>
          <p14:tracePt t="11463" x="2343150" y="4972050"/>
          <p14:tracePt t="11463" x="2387600" y="4972050"/>
          <p14:tracePt t="11478" x="2438400" y="4978400"/>
          <p14:tracePt t="11478" x="2489200" y="4984750"/>
          <p14:tracePt t="11495" x="2540000" y="4997450"/>
          <p14:tracePt t="11495" x="2584450" y="5003800"/>
          <p14:tracePt t="11512" x="2628900" y="5016500"/>
          <p14:tracePt t="11512" x="2711450" y="5041900"/>
          <p14:tracePt t="11528" x="2749550" y="5060950"/>
          <p14:tracePt t="11528" x="2781300" y="5073650"/>
          <p14:tracePt t="11545" x="2800350" y="5092700"/>
          <p14:tracePt t="11545" x="2819400" y="5111750"/>
          <p14:tracePt t="11562" x="2832100" y="5130800"/>
          <p14:tracePt t="11562" x="2838450" y="5143500"/>
          <p14:tracePt t="11578" x="2838450" y="5162550"/>
          <p14:tracePt t="11578" x="2819400" y="5194300"/>
          <p14:tracePt t="11595" x="2800350" y="5213350"/>
          <p14:tracePt t="11595" x="2781300" y="5226050"/>
          <p14:tracePt t="11612" x="2762250" y="5245100"/>
          <p14:tracePt t="11612" x="2736850" y="5264150"/>
          <p14:tracePt t="11628" x="2717800" y="5276850"/>
          <p14:tracePt t="11628" x="2692400" y="5295900"/>
          <p14:tracePt t="11645" x="2667000" y="5314950"/>
          <p14:tracePt t="11645" x="2641600" y="5334000"/>
          <p14:tracePt t="11645" x="2609850" y="5346700"/>
          <p14:tracePt t="11665" x="2584450" y="5359400"/>
          <p14:tracePt t="11677" x="2559050" y="5372100"/>
          <p14:tracePt t="11677" x="2508250" y="5391150"/>
          <p14:tracePt t="11696" x="2482850" y="5403850"/>
          <p14:tracePt t="11696" x="2463800" y="5403850"/>
          <p14:tracePt t="11712" x="2438400" y="5410200"/>
          <p14:tracePt t="11712" x="2419350" y="5416550"/>
          <p14:tracePt t="11712" x="2400300" y="5416550"/>
          <p14:tracePt t="11732" x="2381250" y="5416550"/>
          <p14:tracePt t="11743" x="2362200" y="5416550"/>
          <p14:tracePt t="11743" x="2343150" y="5416550"/>
          <p14:tracePt t="11743" x="2330450" y="5410200"/>
          <p14:tracePt t="11764" x="2317750" y="5410200"/>
          <p14:tracePt t="11764" x="2305050" y="5410200"/>
          <p14:tracePt t="11779" x="2298700" y="5403850"/>
          <p14:tracePt t="11779" x="2292350" y="5397500"/>
          <p14:tracePt t="11796" x="2286000" y="5391150"/>
          <p14:tracePt t="11810" x="2286000" y="5384800"/>
          <p14:tracePt t="11827" x="2286000" y="5378450"/>
          <p14:tracePt t="11844" x="2292350" y="5372100"/>
          <p14:tracePt t="11861" x="2298700" y="5365750"/>
          <p14:tracePt t="11878" x="2305050" y="5365750"/>
          <p14:tracePt t="11894" x="2311400" y="5365750"/>
          <p14:tracePt t="11911" x="2317750" y="5372100"/>
          <p14:tracePt t="12038" x="2311400" y="5365750"/>
          <p14:tracePt t="12099" x="2305050" y="5365750"/>
          <p14:tracePt t="12123" x="2298700" y="5359400"/>
          <p14:tracePt t="12151" x="2292350" y="5353050"/>
          <p14:tracePt t="12167" x="2286000" y="5346700"/>
          <p14:tracePt t="12183" x="2286000" y="5340350"/>
          <p14:tracePt t="12194" x="2286000" y="5334000"/>
          <p14:tracePt t="12210" x="2286000" y="5327650"/>
          <p14:tracePt t="12227" x="2298700" y="5321300"/>
          <p14:tracePt t="12243" x="2311400" y="5321300"/>
          <p14:tracePt t="12255" x="2317750" y="5321300"/>
          <p14:tracePt t="12263" x="2330450" y="5321300"/>
          <p14:tracePt t="12263" x="2336800" y="5321300"/>
          <p14:tracePt t="12281" x="2349500" y="5327650"/>
          <p14:tracePt t="12281" x="2362200" y="5327650"/>
          <p14:tracePt t="12297" x="2368550" y="5327650"/>
          <p14:tracePt t="12297" x="2381250" y="5334000"/>
          <p14:tracePt t="12297" x="2393950" y="5334000"/>
          <p14:tracePt t="12317" x="2400300" y="5340350"/>
          <p14:tracePt t="12317" x="2413000" y="5340350"/>
          <p14:tracePt t="12331" x="2419350" y="5346700"/>
          <p14:tracePt t="12331" x="2425700" y="5346700"/>
          <p14:tracePt t="12348" x="2432050" y="5346700"/>
          <p14:tracePt t="12348" x="2438400" y="5353050"/>
          <p14:tracePt t="12364" x="2444750" y="5353050"/>
          <p14:tracePt t="12379" x="2451100" y="5353050"/>
          <p14:tracePt t="12399" x="2457450" y="5346700"/>
          <p14:tracePt t="12416" x="2457450" y="5340350"/>
          <p14:tracePt t="12429" x="2457450" y="5334000"/>
          <p14:tracePt t="12446" x="2463800" y="5334000"/>
          <p14:tracePt t="12467" x="2463800" y="5327650"/>
          <p14:tracePt t="12511" x="2463800" y="5321300"/>
          <p14:tracePt t="12547" x="2463800" y="5314950"/>
          <p14:tracePt t="12587" x="2457450" y="5314950"/>
          <p14:tracePt t="12647" x="2451100" y="5314950"/>
          <p14:tracePt t="12662" x="2444750" y="5314950"/>
          <p14:tracePt t="12675" x="2438400" y="5321300"/>
          <p14:tracePt t="12684" x="2432050" y="5321300"/>
          <p14:tracePt t="12697" x="2425700" y="5321300"/>
          <p14:tracePt t="12697" x="2400300" y="5327650"/>
          <p14:tracePt t="12716" x="2387600" y="5334000"/>
          <p14:tracePt t="12716" x="2368550" y="5340350"/>
          <p14:tracePt t="12732" x="2355850" y="5346700"/>
          <p14:tracePt t="12732" x="2330450" y="5353050"/>
          <p14:tracePt t="12749" x="2305050" y="5359400"/>
          <p14:tracePt t="12749" x="2279650" y="5372100"/>
          <p14:tracePt t="12749" x="2247900" y="5384800"/>
          <p14:tracePt t="12768" x="2216150" y="5397500"/>
          <p14:tracePt t="12780" x="2178050" y="5416550"/>
          <p14:tracePt t="12780" x="2089150" y="5448300"/>
          <p14:tracePt t="12799" x="2044700" y="5467350"/>
          <p14:tracePt t="12799" x="1993900" y="5492750"/>
          <p14:tracePt t="12816" x="1943100" y="5511800"/>
          <p14:tracePt t="12816" x="1892300" y="5537200"/>
          <p14:tracePt t="12833" x="1841500" y="5556250"/>
          <p14:tracePt t="12833" x="1752600" y="5600700"/>
          <p14:tracePt t="12849" x="1708150" y="5626100"/>
          <p14:tracePt t="12849" x="1670050" y="5645150"/>
          <p14:tracePt t="12866" x="1631950" y="5664200"/>
          <p14:tracePt t="12866" x="1593850" y="5683250"/>
          <p14:tracePt t="12883" x="1562100" y="5702300"/>
          <p14:tracePt t="12883" x="1530350" y="5721350"/>
          <p14:tracePt t="12899" x="1498600" y="5734050"/>
          <p14:tracePt t="12899" x="1435100" y="5765800"/>
          <p14:tracePt t="12916" x="1403350" y="5772150"/>
          <p14:tracePt t="12916" x="1371600" y="5778500"/>
          <p14:tracePt t="12933" x="1339850" y="5784850"/>
          <p14:tracePt t="12933" x="1314450" y="5791200"/>
          <p14:tracePt t="12950" x="1282700" y="5791200"/>
          <p14:tracePt t="12950" x="1257300" y="5797550"/>
          <p14:tracePt t="12950" x="1231900" y="5797550"/>
          <p14:tracePt t="12968" x="1206500" y="5797550"/>
          <p14:tracePt t="12968" x="1181100" y="5797550"/>
          <p14:tracePt t="12984" x="1162050" y="5797550"/>
          <p14:tracePt t="12984" x="1143000" y="5797550"/>
          <p14:tracePt t="13001" x="1123950" y="5797550"/>
          <p14:tracePt t="13001" x="1104900" y="5797550"/>
          <p14:tracePt t="13017" x="1085850" y="5797550"/>
          <p14:tracePt t="13017" x="1066800" y="5797550"/>
          <p14:tracePt t="13017" x="1047750" y="5797550"/>
          <p14:tracePt t="13035" x="1028700" y="5797550"/>
          <p14:tracePt t="13048" x="1009650" y="5797550"/>
          <p14:tracePt t="13048" x="965200" y="5784850"/>
          <p14:tracePt t="13069" x="946150" y="5778500"/>
          <p14:tracePt t="13069" x="927100" y="5772150"/>
          <p14:tracePt t="13084" x="901700" y="5759450"/>
          <p14:tracePt t="13084" x="882650" y="5746750"/>
          <p14:tracePt t="13100" x="863600" y="5734050"/>
          <p14:tracePt t="13100" x="850900" y="5721350"/>
          <p14:tracePt t="13117" x="838200" y="5702300"/>
          <p14:tracePt t="13117" x="831850" y="5683250"/>
          <p14:tracePt t="13117" x="825500" y="5657850"/>
          <p14:tracePt t="13136" x="831850" y="5632450"/>
          <p14:tracePt t="13136" x="838200" y="5607050"/>
          <p14:tracePt t="13150" x="857250" y="5575300"/>
          <p14:tracePt t="13150" x="876300" y="5543550"/>
          <p14:tracePt t="13167" x="901700" y="5505450"/>
          <p14:tracePt t="13167" x="933450" y="5473700"/>
          <p14:tracePt t="13184" x="965200" y="5441950"/>
          <p14:tracePt t="13184" x="1003300" y="5410200"/>
          <p14:tracePt t="13201" x="1047750" y="5391150"/>
          <p14:tracePt t="13201" x="1143000" y="5365750"/>
          <p14:tracePt t="13217" x="1193800" y="5372100"/>
          <p14:tracePt t="13217" x="1250950" y="5378450"/>
          <p14:tracePt t="13234" x="1308100" y="5397500"/>
          <p14:tracePt t="13234" x="1365250" y="5422900"/>
          <p14:tracePt t="13251" x="1422400" y="5448300"/>
          <p14:tracePt t="13251" x="1524000" y="5518150"/>
          <p14:tracePt t="13268" x="1562100" y="5549900"/>
          <p14:tracePt t="13268" x="1593850" y="5588000"/>
          <p14:tracePt t="13284" x="1612900" y="5613400"/>
          <p14:tracePt t="13284" x="1631950" y="5645150"/>
          <p14:tracePt t="13301" x="1638300" y="5670550"/>
          <p14:tracePt t="13301" x="1638300" y="5695950"/>
          <p14:tracePt t="13317" x="1638300" y="5715000"/>
          <p14:tracePt t="13317" x="1631950" y="5734050"/>
          <p14:tracePt t="13317" x="1625600" y="5746750"/>
          <p14:tracePt t="13336" x="1619250" y="5759450"/>
          <p14:tracePt t="13336" x="1612900" y="5765800"/>
          <p14:tracePt t="13352" x="1612900" y="5772150"/>
          <p14:tracePt t="13368" x="1625600" y="5772150"/>
          <p14:tracePt t="13368" x="1631950" y="5772150"/>
          <p14:tracePt t="13385" x="1651000" y="5772150"/>
          <p14:tracePt t="13385" x="1676400" y="5772150"/>
          <p14:tracePt t="13385" x="1708150" y="5778500"/>
          <p14:tracePt t="13404" x="1746250" y="5791200"/>
          <p14:tracePt t="13416" x="1790700" y="5797550"/>
          <p14:tracePt t="13416" x="1835150" y="5816600"/>
          <p14:tracePt t="13416" x="1892300" y="5829300"/>
          <p14:tracePt t="13437" x="1943100" y="5842000"/>
          <p14:tracePt t="13437" x="2000250" y="5854700"/>
          <p14:tracePt t="13451" x="2051050" y="5867400"/>
          <p14:tracePt t="13451" x="2095500" y="5873750"/>
          <p14:tracePt t="13468" x="2139950" y="5873750"/>
          <p14:tracePt t="13468" x="2178050" y="5873750"/>
          <p14:tracePt t="13485" x="2209800" y="5867400"/>
          <p14:tracePt t="13485" x="2266950" y="5861050"/>
          <p14:tracePt t="13501" x="2292350" y="5854700"/>
          <p14:tracePt t="13501" x="2317750" y="5854700"/>
          <p14:tracePt t="13518" x="2336800" y="5854700"/>
          <p14:tracePt t="13518" x="2349500" y="5854700"/>
          <p14:tracePt t="13536" x="2368550" y="5854700"/>
          <p14:tracePt t="13536" x="2381250" y="5854700"/>
          <p14:tracePt t="13552" x="2393950" y="5854700"/>
          <p14:tracePt t="13552" x="2400300" y="5854700"/>
          <p14:tracePt t="13568" x="2406650" y="5848350"/>
          <p14:tracePt t="13583" x="2406650" y="5842000"/>
          <p14:tracePt t="13600" x="2406650" y="5835650"/>
          <p14:tracePt t="13617" x="2413000" y="5829300"/>
          <p14:tracePt t="13617" x="2413000" y="5822950"/>
          <p14:tracePt t="13636" x="2419350" y="5816600"/>
          <p14:tracePt t="13636" x="2425700" y="5810250"/>
          <p14:tracePt t="13652" x="2425700" y="5803900"/>
          <p14:tracePt t="13652" x="2432050" y="5803900"/>
          <p14:tracePt t="13669" x="2438400" y="5797550"/>
          <p14:tracePt t="13669" x="2451100" y="5797550"/>
          <p14:tracePt t="13669" x="2457450" y="5797550"/>
          <p14:tracePt t="13688" x="2470150" y="5797550"/>
          <p14:tracePt t="13700" x="2476500" y="5797550"/>
          <p14:tracePt t="13700" x="2489200" y="5803900"/>
          <p14:tracePt t="13720" x="2514600" y="5810250"/>
          <p14:tracePt t="13720" x="2527300" y="5810250"/>
          <p14:tracePt t="13736" x="2540000" y="5816600"/>
          <p14:tracePt t="13736" x="2552700" y="5816600"/>
          <p14:tracePt t="13752" x="2565400" y="5822950"/>
          <p14:tracePt t="13752" x="2571750" y="5822950"/>
          <p14:tracePt t="13752" x="2578100" y="5822950"/>
          <p14:tracePt t="13772" x="2584450" y="5829300"/>
          <p14:tracePt t="13788" x="2578100" y="5829300"/>
          <p14:tracePt t="13815" x="2571750" y="5829300"/>
          <p14:tracePt t="13831" x="2565400" y="5829300"/>
          <p14:tracePt t="13839" x="2559050" y="5822950"/>
          <p14:tracePt t="13856" x="2552700" y="5822950"/>
          <p14:tracePt t="13856" x="2546350" y="5822950"/>
          <p14:tracePt t="13869" x="2540000" y="5816600"/>
          <p14:tracePt t="13869" x="2533650" y="5810250"/>
          <p14:tracePt t="13886" x="2527300" y="5810250"/>
          <p14:tracePt t="13901" x="2520950" y="5803900"/>
          <p14:tracePt t="13901" x="2514600" y="5797550"/>
          <p14:tracePt t="13920" x="2520950" y="5791200"/>
          <p14:tracePt t="13943" x="2527300" y="5791200"/>
          <p14:tracePt t="13967" x="2533650" y="5791200"/>
          <p14:tracePt t="13979" x="2540000" y="5791200"/>
          <p14:tracePt t="13995" x="2546350" y="5791200"/>
          <p14:tracePt t="14011" x="2559050" y="5791200"/>
          <p14:tracePt t="14027" x="2565400" y="5791200"/>
          <p14:tracePt t="14040" x="2571750" y="5791200"/>
          <p14:tracePt t="14056" x="2578100" y="5791200"/>
          <p14:tracePt t="14072" x="2584450" y="5791200"/>
          <p14:tracePt t="14088" x="2584450" y="5784850"/>
          <p14:tracePt t="14107" x="2590800" y="5784850"/>
          <p14:tracePt t="14140" x="2590800" y="5778500"/>
          <p14:tracePt t="14159" x="2590800" y="5772150"/>
          <p14:tracePt t="14183" x="2590800" y="5765800"/>
          <p14:tracePt t="14207" x="2584450" y="5759450"/>
          <p14:tracePt t="14227" x="2578100" y="5759450"/>
          <p14:tracePt t="14244" x="2571750" y="5753100"/>
          <p14:tracePt t="14259" x="2565400" y="5753100"/>
          <p14:tracePt t="14275" x="2559050" y="5753100"/>
          <p14:tracePt t="14288" x="2552700" y="5746750"/>
          <p14:tracePt t="14304" x="2546350" y="5746750"/>
          <p14:tracePt t="14319" x="2540000" y="5746750"/>
          <p14:tracePt t="14335" x="2527300" y="5746750"/>
          <p14:tracePt t="14347" x="2520950" y="5746750"/>
          <p14:tracePt t="14363" x="2514600" y="5753100"/>
          <p14:tracePt t="14380" x="2508250" y="5753100"/>
          <p14:tracePt t="14395" x="2501900" y="5753100"/>
          <p14:tracePt t="14448" x="2508250" y="5753100"/>
          <p14:tracePt t="14508" x="2514600" y="5759450"/>
          <p14:tracePt t="14551" x="2520950" y="5765800"/>
          <p14:tracePt t="14588" x="2520950" y="5772150"/>
          <p14:tracePt t="14603" x="2527300" y="5772150"/>
          <p14:tracePt t="14619" x="2527300" y="5784850"/>
          <p14:tracePt t="14643" x="2520950" y="5784850"/>
          <p14:tracePt t="14656" x="2520950" y="5791200"/>
          <p14:tracePt t="14672" x="2514600" y="5797550"/>
          <p14:tracePt t="14687" x="2508250" y="5803900"/>
          <p14:tracePt t="14699" x="2501900" y="5810250"/>
          <p14:tracePt t="14716" x="2489200" y="5810250"/>
          <p14:tracePt t="14732" x="2476500" y="5816600"/>
          <p14:tracePt t="14756" x="2470150" y="5816600"/>
          <p14:tracePt t="14768" x="2463800" y="5822950"/>
          <p14:tracePt t="14775" x="2457450" y="5822950"/>
          <p14:tracePt t="14787" x="2451100" y="5822950"/>
          <p14:tracePt t="14787" x="2444750" y="5822950"/>
          <p14:tracePt t="14787" x="2438400" y="5822950"/>
          <p14:tracePt t="14808" x="2432050" y="5822950"/>
          <p14:tracePt t="14808" x="2425700" y="5829300"/>
          <p14:tracePt t="14823" x="2419350" y="5829300"/>
          <p14:tracePt t="14838" x="2413000" y="5829300"/>
          <p14:tracePt t="14855" x="2400300" y="5822950"/>
          <p14:tracePt t="14871" x="2393950" y="5822950"/>
          <p14:tracePt t="14871" x="2393950" y="5816600"/>
          <p14:tracePt t="14891" x="2387600" y="5810250"/>
          <p14:tracePt t="14904" x="2387600" y="5803900"/>
          <p14:tracePt t="14921" x="2393950" y="5797550"/>
          <p14:tracePt t="14939" x="2400300" y="5784850"/>
          <p14:tracePt t="14955" x="2406650" y="5778500"/>
          <p14:tracePt t="14972" x="2413000" y="5772150"/>
          <p14:tracePt t="14972" x="2419350" y="5772150"/>
          <p14:tracePt t="14991" x="2425700" y="5765800"/>
          <p14:tracePt t="15007" x="2432050" y="5765800"/>
          <p14:tracePt t="15007" x="2438400" y="5759450"/>
          <p14:tracePt t="15025" x="2444750" y="5759450"/>
          <p14:tracePt t="15040" x="2451100" y="5759450"/>
          <p14:tracePt t="15056" x="2457450" y="5759450"/>
          <p14:tracePt t="15072" x="2463800" y="5759450"/>
          <p14:tracePt t="15100" x="2457450" y="5753100"/>
          <p14:tracePt t="15180" x="2451100" y="5753100"/>
          <p14:tracePt t="15255" x="2451100" y="5759450"/>
          <p14:tracePt t="15296" x="2451100" y="5765800"/>
          <p14:tracePt t="15316" x="2457450" y="5772150"/>
          <p14:tracePt t="15340" x="2457450" y="5778500"/>
          <p14:tracePt t="15360" x="2457450" y="5784850"/>
          <p14:tracePt t="15384" x="2451100" y="5791200"/>
          <p14:tracePt t="15408" x="2444750" y="5791200"/>
          <p14:tracePt t="15428" x="2438400" y="5797550"/>
          <p14:tracePt t="15452" x="2432050" y="5803900"/>
          <p14:tracePt t="15476" x="2432050" y="5810250"/>
          <p14:tracePt t="15504" x="2425700" y="5810250"/>
          <p14:tracePt t="15536" x="2419350" y="5816600"/>
          <p14:tracePt t="15556" x="2413000" y="5816600"/>
          <p14:tracePt t="15572" x="2406650" y="5822950"/>
          <p14:tracePt t="15608" x="2400300" y="5822950"/>
          <p14:tracePt t="15632" x="2393950" y="5829300"/>
          <p14:tracePt t="15656" x="2387600" y="5829300"/>
          <p14:tracePt t="15676" x="2381250" y="5829300"/>
          <p14:tracePt t="15700" x="2374900" y="5829300"/>
          <p14:tracePt t="15728" x="2368550" y="5829300"/>
          <p14:tracePt t="15744" x="2362200" y="5829300"/>
          <p14:tracePt t="15760" x="2355850" y="5829300"/>
          <p14:tracePt t="15776" x="2349500" y="5835650"/>
          <p14:tracePt t="15788" x="2343150" y="5835650"/>
          <p14:tracePt t="15804" x="2336800" y="5835650"/>
          <p14:tracePt t="15828" x="2343150" y="5842000"/>
          <p14:tracePt t="15948" x="2336800" y="5848350"/>
          <p14:tracePt t="15968" x="2336800" y="5842000"/>
          <p14:tracePt t="16112" x="2343150" y="5842000"/>
          <p14:tracePt t="16140" x="2349500" y="5835650"/>
          <p14:tracePt t="16164" x="2355850" y="5835650"/>
          <p14:tracePt t="16188" x="2362200" y="5829300"/>
          <p14:tracePt t="16208" x="2368550" y="5829300"/>
          <p14:tracePt t="16232" x="2362200" y="5829300"/>
          <p14:tracePt t="16292" x="2355850" y="5835650"/>
          <p14:tracePt t="16308" x="2349500" y="5842000"/>
          <p14:tracePt t="16320" x="2343150" y="5842000"/>
          <p14:tracePt t="16336" x="2343150" y="5848350"/>
          <p14:tracePt t="16352" x="2336800" y="5854700"/>
          <p14:tracePt t="16375" x="2336800" y="5861050"/>
          <p14:tracePt t="16404" x="2343150" y="5867400"/>
          <p14:tracePt t="16448" x="2349500" y="5867400"/>
          <p14:tracePt t="16500" x="2355850" y="5867400"/>
          <p14:tracePt t="16523" x="2355850" y="5873750"/>
          <p14:tracePt t="16584" x="2349500" y="5873750"/>
          <p14:tracePt t="16620" x="2349500" y="5880100"/>
          <p14:tracePt t="16652" x="2343150" y="5886450"/>
          <p14:tracePt t="16668" x="2343150" y="5880100"/>
          <p14:tracePt t="16728" x="2336800" y="5873750"/>
          <p14:tracePt t="16796" x="2336800" y="5867400"/>
          <p14:tracePt t="16816" x="2343150" y="5861050"/>
          <p14:tracePt t="16892" x="2343150" y="5867400"/>
          <p14:tracePt t="16976" x="2336800" y="5873750"/>
          <p14:tracePt t="17019" x="2343150" y="5873750"/>
          <p14:tracePt t="17132" x="2343150" y="5867400"/>
          <p14:tracePt t="17148" x="2349500" y="5861050"/>
          <p14:tracePt t="17168" x="2355850" y="5854700"/>
          <p14:tracePt t="17184" x="2362200" y="5854700"/>
          <p14:tracePt t="17200" x="2368550" y="5848350"/>
          <p14:tracePt t="17220" x="2368550" y="5842000"/>
          <p14:tracePt t="17244" x="2374900" y="5835650"/>
          <p14:tracePt t="17260" x="2381250" y="5829300"/>
          <p14:tracePt t="17276" x="2387600" y="5829300"/>
          <p14:tracePt t="17288" x="2381250" y="5822950"/>
          <p14:tracePt t="17364" x="2374900" y="5822950"/>
          <p14:tracePt t="17388" x="2368550" y="5829300"/>
          <p14:tracePt t="17400" x="2362200" y="5829300"/>
          <p14:tracePt t="17416" x="2355850" y="5829300"/>
          <p14:tracePt t="17432" x="2349500" y="5835650"/>
          <p14:tracePt t="17460" x="2343150" y="5835650"/>
          <p14:tracePt t="17484" x="2336800" y="5835650"/>
          <p14:tracePt t="17508" x="2336800" y="5829300"/>
          <p14:tracePt t="17568" x="2336800" y="5835650"/>
          <p14:tracePt t="17664" x="2343150" y="5835650"/>
          <p14:tracePt t="17732" x="2349500" y="5842000"/>
          <p14:tracePt t="17760" x="2349500" y="5848350"/>
          <p14:tracePt t="17793" x="2355850" y="5854700"/>
          <p14:tracePt t="17852" x="2349500" y="5854700"/>
          <p14:tracePt t="17896" x="2343150" y="5854700"/>
          <p14:tracePt t="17948" x="2343150" y="5848350"/>
          <p14:tracePt t="18008" x="2349500" y="5842000"/>
          <p14:tracePt t="18048" x="2343150" y="5848350"/>
          <p14:tracePt t="18093" x="2336800" y="5848350"/>
          <p14:tracePt t="18120" x="2343150" y="5842000"/>
          <p14:tracePt t="18204" x="2349500" y="5842000"/>
          <p14:tracePt t="18244" x="2349500" y="5835650"/>
          <p14:tracePt t="18264" x="2349500" y="5842000"/>
          <p14:tracePt t="18332" x="2349500" y="5848350"/>
          <p14:tracePt t="18356" x="2355850" y="5848350"/>
          <p14:tracePt t="18468" x="2349500" y="5842000"/>
          <p14:tracePt t="18581" x="2343150" y="5848350"/>
          <p14:tracePt t="18716" x="2336800" y="5848350"/>
          <p14:tracePt t="18752" x="2336800" y="5854700"/>
          <p14:tracePt t="18788" x="2336800" y="5848350"/>
          <p14:tracePt t="18841" x="2336800" y="5842000"/>
          <p14:tracePt t="18856" x="2336800" y="5848350"/>
          <p14:tracePt t="18916" x="2330450" y="5854700"/>
          <p14:tracePt t="19029" x="2330450" y="5861050"/>
          <p14:tracePt t="19052" x="2324100" y="5861050"/>
          <p14:tracePt t="19081" x="2324100" y="5867400"/>
          <p14:tracePt t="19241" x="2330450" y="5854700"/>
          <p14:tracePt t="19284" x="2330450" y="5848350"/>
          <p14:tracePt t="19429" x="2330450" y="5854700"/>
          <p14:tracePt t="19489" x="2336800" y="5854700"/>
          <p14:tracePt t="19616" x="2343150" y="5848350"/>
          <p14:tracePt t="19653" x="2349500" y="5848350"/>
          <p14:tracePt t="19720" x="2355850" y="5842000"/>
          <p14:tracePt t="19765" x="2362200" y="5842000"/>
          <p14:tracePt t="19921" x="2355850" y="5835650"/>
          <p14:tracePt t="20065" x="2355850" y="5829300"/>
          <p14:tracePt t="20096" x="2355850" y="5822950"/>
          <p14:tracePt t="20109" x="2355850" y="5816600"/>
          <p14:tracePt t="20125" x="2355850" y="5810250"/>
          <p14:tracePt t="20133" x="2355850" y="5803900"/>
          <p14:tracePt t="20149" x="2362200" y="5797550"/>
          <p14:tracePt t="20161" x="2355850" y="5797550"/>
          <p14:tracePt t="20217" x="2355850" y="5803900"/>
          <p14:tracePt t="20397" x="2355850" y="5797550"/>
          <p14:tracePt t="20441" x="2362200" y="5791200"/>
          <p14:tracePt t="20469" x="2368550" y="5797550"/>
          <p14:tracePt t="20501" x="2368550" y="5803900"/>
          <p14:tracePt t="20553" x="2374900" y="5810250"/>
          <p14:tracePt t="20613" x="2374900" y="5816600"/>
          <p14:tracePt t="20640" x="2381250" y="5822950"/>
          <p14:tracePt t="20709" x="2381250" y="5829300"/>
          <p14:tracePt t="20777" x="2381250" y="5835650"/>
          <p14:tracePt t="20981" x="2374900" y="5835650"/>
          <p14:tracePt t="21001" x="2368550" y="5829300"/>
          <p14:tracePt t="21016" x="2362200" y="5816600"/>
          <p14:tracePt t="21033" x="2355850" y="5810250"/>
          <p14:tracePt t="21041" x="2349500" y="5810250"/>
          <p14:tracePt t="21049" x="2343150" y="5803900"/>
          <p14:tracePt t="21049" x="2336800" y="5797550"/>
          <p14:tracePt t="21061" x="2324100" y="5791200"/>
          <p14:tracePt t="21061" x="2317750" y="5784850"/>
          <p14:tracePt t="21078" x="2305050" y="5778500"/>
          <p14:tracePt t="21078" x="2292350" y="5772150"/>
          <p14:tracePt t="21096" x="2286000" y="5765800"/>
          <p14:tracePt t="21096" x="2273300" y="5759450"/>
          <p14:tracePt t="21112" x="2260600" y="5753100"/>
          <p14:tracePt t="21112" x="2247900" y="5746750"/>
          <p14:tracePt t="21112" x="2241550" y="5740400"/>
          <p14:tracePt t="21131" x="2228850" y="5734050"/>
          <p14:tracePt t="21131" x="2216150" y="5727700"/>
          <p14:tracePt t="21146" x="2209800" y="5715000"/>
          <p14:tracePt t="21146" x="2197100" y="5708650"/>
          <p14:tracePt t="21162" x="2190750" y="5702300"/>
          <p14:tracePt t="21162" x="2184400" y="5695950"/>
          <p14:tracePt t="21162" x="2171700" y="5683250"/>
          <p14:tracePt t="21182" x="2171700" y="5676900"/>
          <p14:tracePt t="21193" x="2165350" y="5676900"/>
          <p14:tracePt t="21193" x="2159000" y="5670550"/>
          <p14:tracePt t="21213" x="2152650" y="5664200"/>
          <p14:tracePt t="21226" x="2146300" y="5657850"/>
          <p14:tracePt t="21244" x="2146300" y="5651500"/>
          <p14:tracePt t="21260" x="2152650" y="5645150"/>
          <p14:tracePt t="21277" x="2152650" y="5638800"/>
          <p14:tracePt t="21294" x="2159000" y="5638800"/>
          <p14:tracePt t="21310" x="2165350" y="5638800"/>
          <p14:tracePt t="21327" x="2171700" y="5638800"/>
          <p14:tracePt t="21344" x="2178050" y="5645150"/>
          <p14:tracePt t="21362" x="2178050" y="5651500"/>
          <p14:tracePt t="21393" x="2184400" y="5651500"/>
          <p14:tracePt t="21421" x="2190750" y="5657850"/>
          <p14:tracePt t="21461" x="2190750" y="5664200"/>
          <p14:tracePt t="21521" x="2178050" y="5664200"/>
          <p14:tracePt t="21541" x="2171700" y="5664200"/>
          <p14:tracePt t="21557" x="2165350" y="5664200"/>
          <p14:tracePt t="21566" x="2159000" y="5664200"/>
          <p14:tracePt t="21578" x="2152650" y="5664200"/>
          <p14:tracePt t="21578" x="2139950" y="5664200"/>
          <p14:tracePt t="21578" x="2127250" y="5657850"/>
          <p14:tracePt t="21601" x="2114550" y="5657850"/>
          <p14:tracePt t="21611" x="2101850" y="5651500"/>
          <p14:tracePt t="21611" x="2082800" y="5645150"/>
          <p14:tracePt t="21630" x="2070100" y="5632450"/>
          <p14:tracePt t="21630" x="2051050" y="5626100"/>
          <p14:tracePt t="21646" x="2032000" y="5613400"/>
          <p14:tracePt t="21646" x="2000250" y="5581650"/>
          <p14:tracePt t="21663" x="1987550" y="5568950"/>
          <p14:tracePt t="21663" x="1968500" y="5549900"/>
          <p14:tracePt t="21681" x="1955800" y="5530850"/>
          <p14:tracePt t="21681" x="1943100" y="5518150"/>
          <p14:tracePt t="21697" x="1936750" y="5499100"/>
          <p14:tracePt t="21697" x="1930400" y="5480050"/>
          <p14:tracePt t="21714" x="1924050" y="5461000"/>
          <p14:tracePt t="21714" x="1917700" y="5416550"/>
          <p14:tracePt t="21730" x="1917700" y="5391150"/>
          <p14:tracePt t="21730" x="1924050" y="5365750"/>
          <p14:tracePt t="21747" x="1924050" y="5340350"/>
          <p14:tracePt t="21747" x="1930400" y="5314950"/>
          <p14:tracePt t="21764" x="1936750" y="5289550"/>
          <p14:tracePt t="21764" x="1949450" y="5264150"/>
          <p14:tracePt t="21764" x="1955800" y="5238750"/>
          <p14:tracePt t="21783" x="1968500" y="5213350"/>
          <p14:tracePt t="21783" x="1981200" y="5187950"/>
          <p14:tracePt t="21798" x="2000250" y="5162550"/>
          <p14:tracePt t="21798" x="2019300" y="5143500"/>
          <p14:tracePt t="21814" x="2038350" y="5118100"/>
          <p14:tracePt t="21814" x="2057400" y="5099050"/>
          <p14:tracePt t="21830" x="2082800" y="5080000"/>
          <p14:tracePt t="21830" x="2101850" y="5060950"/>
          <p14:tracePt t="21847" x="2127250" y="5041900"/>
          <p14:tracePt t="21847" x="2152650" y="5022850"/>
          <p14:tracePt t="21847" x="2178050" y="5010150"/>
          <p14:tracePt t="21866" x="2203450" y="4997450"/>
          <p14:tracePt t="21879" x="2228850" y="4997450"/>
          <p14:tracePt t="21879" x="2286000" y="4997450"/>
          <p14:tracePt t="21898" x="2317750" y="5003800"/>
          <p14:tracePt t="21898" x="2343150" y="5016500"/>
          <p14:tracePt t="21914" x="2368550" y="5035550"/>
          <p14:tracePt t="21914" x="2393950" y="5054600"/>
          <p14:tracePt t="21931" x="2419350" y="5080000"/>
          <p14:tracePt t="21931" x="2444750" y="5099050"/>
          <p14:tracePt t="21931" x="2463800" y="5124450"/>
          <p14:tracePt t="21950" x="2476500" y="5149850"/>
          <p14:tracePt t="21950" x="2489200" y="5175250"/>
          <p14:tracePt t="21965" x="2501900" y="5207000"/>
          <p14:tracePt t="21965" x="2508250" y="5232400"/>
          <p14:tracePt t="21981" x="2514600" y="5257800"/>
          <p14:tracePt t="21981" x="2520950" y="5283200"/>
          <p14:tracePt t="21998" x="2520950" y="5308600"/>
          <p14:tracePt t="21998" x="2514600" y="5327650"/>
          <p14:tracePt t="22014" x="2508250" y="5353050"/>
          <p14:tracePt t="22014" x="2495550" y="5391150"/>
          <p14:tracePt t="22031" x="2489200" y="5403850"/>
          <p14:tracePt t="22031" x="2476500" y="5416550"/>
          <p14:tracePt t="22048" x="2463800" y="5435600"/>
          <p14:tracePt t="22048" x="2457450" y="5441950"/>
          <p14:tracePt t="22065" x="2444750" y="5454650"/>
          <p14:tracePt t="22065" x="2425700" y="5467350"/>
          <p14:tracePt t="22082" x="2413000" y="5473700"/>
          <p14:tracePt t="22082" x="2406650" y="5480050"/>
          <p14:tracePt t="22099" x="2400300" y="5480050"/>
          <p14:tracePt t="22099" x="2387600" y="5480050"/>
          <p14:tracePt t="22115" x="2381250" y="5480050"/>
          <p14:tracePt t="22130" x="2368550" y="5480050"/>
          <p14:tracePt t="22146" x="2362200" y="5480050"/>
          <p14:tracePt t="22163" x="2362200" y="5486400"/>
          <p14:tracePt t="22182" x="2355850" y="5492750"/>
          <p14:tracePt t="22197" x="2349500" y="5499100"/>
          <p14:tracePt t="22197" x="2349500" y="5505450"/>
          <p14:tracePt t="22197" x="2343150" y="5518150"/>
          <p14:tracePt t="22218" x="2343150" y="5530850"/>
          <p14:tracePt t="22230" x="2336800" y="5543550"/>
          <p14:tracePt t="22230" x="2330450" y="5575300"/>
          <p14:tracePt t="22251" x="2324100" y="5594350"/>
          <p14:tracePt t="22251" x="2317750" y="5613400"/>
          <p14:tracePt t="22266" x="2311400" y="5632450"/>
          <p14:tracePt t="22266" x="2305050" y="5657850"/>
          <p14:tracePt t="22282" x="2298700" y="5676900"/>
          <p14:tracePt t="22282" x="2286000" y="5695950"/>
          <p14:tracePt t="22299" x="2279650" y="5715000"/>
          <p14:tracePt t="22299" x="2266950" y="5734050"/>
          <p14:tracePt t="22299" x="2254250" y="5753100"/>
          <p14:tracePt t="22318" x="2241550" y="5765800"/>
          <p14:tracePt t="22318" x="2228850" y="5784850"/>
          <p14:tracePt t="22332" x="2216150" y="5797550"/>
          <p14:tracePt t="22332" x="2203450" y="5810250"/>
          <p14:tracePt t="22349" x="2190750" y="5829300"/>
          <p14:tracePt t="22349" x="2171700" y="5842000"/>
          <p14:tracePt t="22366" x="2152650" y="5854700"/>
          <p14:tracePt t="22366" x="2120900" y="5873750"/>
          <p14:tracePt t="22383" x="2101850" y="5880100"/>
          <p14:tracePt t="22383" x="2082800" y="5886450"/>
          <p14:tracePt t="22399" x="2063750" y="5886450"/>
          <p14:tracePt t="22399" x="2044700" y="5880100"/>
          <p14:tracePt t="22416" x="2032000" y="5873750"/>
          <p14:tracePt t="22416" x="2012950" y="5861050"/>
          <p14:tracePt t="22433" x="2000250" y="5848350"/>
          <p14:tracePt t="22433" x="1968500" y="5816600"/>
          <p14:tracePt t="22450" x="1955800" y="5803900"/>
          <p14:tracePt t="22450" x="1949450" y="5778500"/>
          <p14:tracePt t="22466" x="1936750" y="5759450"/>
          <p14:tracePt t="22466" x="1936750" y="5734050"/>
          <p14:tracePt t="22483" x="1930400" y="5715000"/>
          <p14:tracePt t="22483" x="1930400" y="5683250"/>
          <p14:tracePt t="22483" x="1930400" y="5657850"/>
          <p14:tracePt t="22502" x="1936750" y="5632450"/>
          <p14:tracePt t="22515" x="1943100" y="5607050"/>
          <p14:tracePt t="22515" x="1968500" y="5556250"/>
          <p14:tracePt t="22534" x="1981200" y="5537200"/>
          <p14:tracePt t="22534" x="1993900" y="5511800"/>
          <p14:tracePt t="22551" x="2012950" y="5492750"/>
          <p14:tracePt t="22551" x="2038350" y="5473700"/>
          <p14:tracePt t="22567" x="2057400" y="5454650"/>
          <p14:tracePt t="22567" x="2082800" y="5441950"/>
          <p14:tracePt t="22583" x="2108200" y="5429250"/>
          <p14:tracePt t="22583" x="2133600" y="5422900"/>
          <p14:tracePt t="22583" x="2165350" y="5422900"/>
          <p14:tracePt t="22602" x="2190750" y="5422900"/>
          <p14:tracePt t="22615" x="2209800" y="5429250"/>
          <p14:tracePt t="22615" x="2260600" y="5454650"/>
          <p14:tracePt t="22633" x="2279650" y="5473700"/>
          <p14:tracePt t="22633" x="2298700" y="5492750"/>
          <p14:tracePt t="22650" x="2317750" y="5511800"/>
          <p14:tracePt t="22650" x="2330450" y="5537200"/>
          <p14:tracePt t="22667" x="2343150" y="5556250"/>
          <p14:tracePt t="22667" x="2368550" y="5600700"/>
          <p14:tracePt t="22684" x="2368550" y="5626100"/>
          <p14:tracePt t="22684" x="2374900" y="5645150"/>
          <p14:tracePt t="22700" x="2374900" y="5664200"/>
          <p14:tracePt t="22700" x="2368550" y="5683250"/>
          <p14:tracePt t="22717" x="2362200" y="5702300"/>
          <p14:tracePt t="22717" x="2362200" y="5715000"/>
          <p14:tracePt t="22734" x="2349500" y="5734050"/>
          <p14:tracePt t="22734" x="2336800" y="5759450"/>
          <p14:tracePt t="22751" x="2330450" y="5765800"/>
          <p14:tracePt t="22751" x="2317750" y="5772150"/>
          <p14:tracePt t="22767" x="2311400" y="5784850"/>
          <p14:tracePt t="22767" x="2305050" y="5784850"/>
          <p14:tracePt t="22784" x="2298700" y="5791200"/>
          <p14:tracePt t="22784" x="2292350" y="5797550"/>
          <p14:tracePt t="22784" x="2286000" y="5797550"/>
          <p14:tracePt t="22803" x="2279650" y="5797550"/>
          <p14:tracePt t="22818" x="2273300" y="5797550"/>
          <p14:tracePt t="22834" x="2266950" y="5791200"/>
          <p14:tracePt t="22849" x="2260600" y="5784850"/>
          <p14:tracePt t="22865" x="2260600" y="5778500"/>
          <p14:tracePt t="22882" x="2254250" y="5765800"/>
          <p14:tracePt t="22899" x="2254250" y="5759450"/>
          <p14:tracePt t="22916" x="2247900" y="5753100"/>
          <p14:tracePt t="22916" x="2247900" y="5746750"/>
          <p14:tracePt t="22934" x="2241550" y="5740400"/>
          <p14:tracePt t="22954" x="2241550" y="5734050"/>
          <p14:tracePt t="22970" x="2235200" y="5727700"/>
          <p14:tracePt t="22989" x="2228850" y="5734050"/>
          <p14:tracePt t="23029" x="2222500" y="5734050"/>
          <p14:tracePt t="23185" x="2216150" y="5740400"/>
          <p14:tracePt t="23201" x="2209800" y="5740400"/>
          <p14:tracePt t="23217" x="2203450" y="5740400"/>
          <p14:tracePt t="23237" x="2197100" y="5746750"/>
          <p14:tracePt t="23305" x="2203450" y="5746750"/>
          <p14:tracePt t="23374" x="2203450" y="5740400"/>
          <p14:tracePt t="23401" x="2209800" y="5734050"/>
          <p14:tracePt t="23457" x="2209800" y="5727700"/>
          <p14:tracePt t="23517" x="2216150" y="5727700"/>
          <p14:tracePt t="23562" x="2209800" y="5727700"/>
          <p14:tracePt t="23666" x="2209800" y="5721350"/>
          <p14:tracePt t="23758" x="2216150" y="5721350"/>
          <p14:tracePt t="23778" x="2222500" y="5715000"/>
          <p14:tracePt t="23801" x="2222500" y="5708650"/>
          <p14:tracePt t="23821" x="2228850" y="5702300"/>
          <p14:tracePt t="23846" x="2235200" y="5702300"/>
          <p14:tracePt t="23881" x="2235200" y="5695950"/>
          <p14:tracePt t="23922" x="2235200" y="5689600"/>
          <p14:tracePt t="24146" x="2235200" y="5683250"/>
          <p14:tracePt t="24178" x="2241550" y="5676900"/>
          <p14:tracePt t="24250" x="2241550" y="5683250"/>
          <p14:tracePt t="24350" x="2241550" y="5689600"/>
          <p14:tracePt t="24378" x="2241550" y="5695950"/>
          <p14:tracePt t="24437" x="2241550" y="5702300"/>
          <p14:tracePt t="24490" x="2247900" y="5702300"/>
          <p14:tracePt t="24550" x="2254250" y="5702300"/>
          <p14:tracePt t="24626" x="2254250" y="5708650"/>
          <p14:tracePt t="24662" x="2260600" y="5708650"/>
          <p14:tracePt t="24798" x="2266950" y="5702300"/>
          <p14:tracePt t="24850" x="2260600" y="5695950"/>
          <p14:tracePt t="24866" x="2260600" y="5689600"/>
          <p14:tracePt t="24882" x="2260600" y="5683250"/>
          <p14:tracePt t="24889" x="2260600" y="5670550"/>
          <p14:tracePt t="24898" x="2260600" y="5664200"/>
          <p14:tracePt t="24906" x="2260600" y="5651500"/>
          <p14:tracePt t="24906" x="2260600" y="5638800"/>
          <p14:tracePt t="24906" x="2260600" y="5619750"/>
          <p14:tracePt t="24927" x="2260600" y="5607050"/>
          <p14:tracePt t="24939" x="2260600" y="5588000"/>
          <p14:tracePt t="24939" x="2260600" y="5549900"/>
          <p14:tracePt t="24959" x="2254250" y="5530850"/>
          <p14:tracePt t="24959" x="2254250" y="5505450"/>
          <p14:tracePt t="24975" x="2247900" y="5480050"/>
          <p14:tracePt t="24975" x="2235200" y="5454650"/>
          <p14:tracePt t="24991" x="2222500" y="5422900"/>
          <p14:tracePt t="24991" x="2203450" y="5384800"/>
          <p14:tracePt t="24991" x="2184400" y="5353050"/>
          <p14:tracePt t="25011" x="2165350" y="5314950"/>
          <p14:tracePt t="25011" x="2146300" y="5283200"/>
          <p14:tracePt t="25025" x="2120900" y="5251450"/>
          <p14:tracePt t="25025" x="2095500" y="5219700"/>
          <p14:tracePt t="25041" x="2076450" y="5200650"/>
          <p14:tracePt t="25041" x="2057400" y="5181600"/>
          <p14:tracePt t="25059" x="2038350" y="5168900"/>
          <p14:tracePt t="25059" x="2025650" y="5156200"/>
          <p14:tracePt t="25076" x="2012950" y="5149850"/>
          <p14:tracePt t="25076" x="1981200" y="5143500"/>
          <p14:tracePt t="25092" x="1968500" y="5137150"/>
          <p14:tracePt t="25092" x="1955800" y="5137150"/>
          <p14:tracePt t="25109" x="1943100" y="5130800"/>
          <p14:tracePt t="25109" x="1930400" y="5130800"/>
          <p14:tracePt t="25125" x="1917700" y="5130800"/>
          <p14:tracePt t="25125" x="1898650" y="5130800"/>
          <p14:tracePt t="25143" x="1892300" y="5130800"/>
          <p14:tracePt t="25143" x="1879600" y="5124450"/>
          <p14:tracePt t="25159" x="1873250" y="5124450"/>
          <p14:tracePt t="25159" x="1860550" y="5118100"/>
          <p14:tracePt t="25177" x="1847850" y="5118100"/>
          <p14:tracePt t="25177" x="1835150" y="5111750"/>
          <p14:tracePt t="25192" x="1822450" y="5111750"/>
          <p14:tracePt t="25192" x="1803400" y="5105400"/>
          <p14:tracePt t="25192" x="1790700" y="5105400"/>
          <p14:tracePt t="25212" x="1778000" y="5105400"/>
          <p14:tracePt t="25224" x="1758950" y="5111750"/>
          <p14:tracePt t="25224" x="1727200" y="5118100"/>
          <p14:tracePt t="25243" x="1714500" y="5124450"/>
          <p14:tracePt t="25243" x="1695450" y="5130800"/>
          <p14:tracePt t="25259" x="1670050" y="5143500"/>
          <p14:tracePt t="25259" x="1651000" y="5156200"/>
          <p14:tracePt t="25276" x="1625600" y="5168900"/>
          <p14:tracePt t="25276" x="1600200" y="5187950"/>
          <p14:tracePt t="25276" x="1581150" y="5207000"/>
          <p14:tracePt t="25296" x="1555750" y="5226050"/>
          <p14:tracePt t="25307" x="1530350" y="5251450"/>
          <p14:tracePt t="25307" x="1485900" y="5289550"/>
          <p14:tracePt t="25326" x="1473200" y="5308600"/>
          <p14:tracePt t="25326" x="1454150" y="5327650"/>
          <p14:tracePt t="25342" x="1441450" y="5340350"/>
          <p14:tracePt t="25342" x="1428750" y="5353050"/>
          <p14:tracePt t="25342" x="1416050" y="5365750"/>
          <p14:tracePt t="25362" x="1403350" y="5378450"/>
          <p14:tracePt t="25374" x="1390650" y="5391150"/>
          <p14:tracePt t="25374" x="1371600" y="5403850"/>
          <p14:tracePt t="25393" x="1358900" y="5403850"/>
          <p14:tracePt t="25393" x="1346200" y="5403850"/>
          <p14:tracePt t="25410" x="1333500" y="5403850"/>
          <p14:tracePt t="25410" x="1314450" y="5403850"/>
          <p14:tracePt t="25426" x="1301750" y="5397500"/>
          <p14:tracePt t="25426" x="1270000" y="5384800"/>
          <p14:tracePt t="25443" x="1257300" y="5378450"/>
          <p14:tracePt t="25443" x="1238250" y="5372100"/>
          <p14:tracePt t="25460" x="1225550" y="5365750"/>
          <p14:tracePt t="25460" x="1206500" y="5365750"/>
          <p14:tracePt t="25476" x="1193800" y="5359400"/>
          <p14:tracePt t="25476" x="1174750" y="5353050"/>
          <p14:tracePt t="25493" x="1162050" y="5353050"/>
          <p14:tracePt t="25493" x="1130300" y="5340350"/>
          <p14:tracePt t="25511" x="1111250" y="5334000"/>
          <p14:tracePt t="25511" x="1098550" y="5327650"/>
          <p14:tracePt t="25527" x="1079500" y="5321300"/>
          <p14:tracePt t="25527" x="1066800" y="5314950"/>
          <p14:tracePt t="25544" x="1047750" y="5308600"/>
          <p14:tracePt t="25544" x="1035050" y="5302250"/>
          <p14:tracePt t="25544" x="1022350" y="5295900"/>
          <p14:tracePt t="25563" x="1009650" y="5295900"/>
          <p14:tracePt t="25575" x="990600" y="5289550"/>
          <p14:tracePt t="25575" x="971550" y="5295900"/>
          <p14:tracePt t="25595" x="965200" y="5295900"/>
          <p14:tracePt t="25595" x="952500" y="5302250"/>
          <p14:tracePt t="25611" x="946150" y="5308600"/>
          <p14:tracePt t="25611" x="946150" y="5314950"/>
          <p14:tracePt t="25627" x="939800" y="5321300"/>
          <p14:tracePt t="25627" x="933450" y="5327650"/>
          <p14:tracePt t="25627" x="927100" y="5334000"/>
          <p14:tracePt t="25647" x="927100" y="5346700"/>
          <p14:tracePt t="25659" x="920750" y="5346700"/>
          <p14:tracePt t="25659" x="914400" y="5353050"/>
          <p14:tracePt t="25659" x="908050" y="5359400"/>
          <p14:tracePt t="25680" x="901700" y="5353050"/>
          <p14:tracePt t="25680" x="889000" y="5346700"/>
          <p14:tracePt t="25695" x="876300" y="5340350"/>
          <p14:tracePt t="25695" x="863600" y="5327650"/>
          <p14:tracePt t="25711" x="844550" y="5308600"/>
          <p14:tracePt t="25711" x="825500" y="5289550"/>
          <p14:tracePt t="25727" x="800100" y="5270500"/>
          <p14:tracePt t="25727" x="762000" y="5232400"/>
          <p14:tracePt t="25745" x="749300" y="5213350"/>
          <p14:tracePt t="25745" x="742950" y="5194300"/>
          <p14:tracePt t="25761" x="736600" y="5175250"/>
          <p14:tracePt t="25761" x="736600" y="5156200"/>
          <p14:tracePt t="25777" x="742950" y="5130800"/>
          <p14:tracePt t="25777" x="749300" y="5111750"/>
          <p14:tracePt t="25795" x="768350" y="5086350"/>
          <p14:tracePt t="25795" x="819150" y="5041900"/>
          <p14:tracePt t="25811" x="850900" y="5029200"/>
          <p14:tracePt t="25811" x="889000" y="5016500"/>
          <p14:tracePt t="25828" x="933450" y="5016500"/>
          <p14:tracePt t="25828" x="977900" y="5022850"/>
          <p14:tracePt t="25845" x="1022350" y="5035550"/>
          <p14:tracePt t="25845" x="1073150" y="5060950"/>
          <p14:tracePt t="25845" x="1117600" y="5086350"/>
          <p14:tracePt t="25864" x="1162050" y="5118100"/>
          <p14:tracePt t="25864" x="1200150" y="5149850"/>
          <p14:tracePt t="25879" x="1238250" y="5175250"/>
          <p14:tracePt t="25879" x="1263650" y="5200650"/>
          <p14:tracePt t="25896" x="1289050" y="5226050"/>
          <p14:tracePt t="25896" x="1301750" y="5245100"/>
          <p14:tracePt t="25912" x="1301750" y="5264150"/>
          <p14:tracePt t="25912" x="1301750" y="5276850"/>
          <p14:tracePt t="25928" x="1301750" y="5289550"/>
          <p14:tracePt t="25928" x="1295400" y="5302250"/>
          <p14:tracePt t="25928" x="1289050" y="5308600"/>
          <p14:tracePt t="25948" x="1282700" y="5314950"/>
          <p14:tracePt t="25960" x="1276350" y="5321300"/>
          <p14:tracePt t="25978" x="1282700" y="5314950"/>
          <p14:tracePt t="25978" x="1289050" y="5308600"/>
          <p14:tracePt t="25996" x="1301750" y="5302250"/>
          <p14:tracePt t="25996" x="1320800" y="5289550"/>
          <p14:tracePt t="26012" x="1339850" y="5283200"/>
          <p14:tracePt t="26012" x="1365250" y="5276850"/>
          <p14:tracePt t="26012" x="1397000" y="5276850"/>
          <p14:tracePt t="26030" x="1428750" y="5276850"/>
          <p14:tracePt t="26030" x="1466850" y="5283200"/>
          <p14:tracePt t="26046" x="1511300" y="5289550"/>
          <p14:tracePt t="26046" x="1555750" y="5302250"/>
          <p14:tracePt t="26062" x="1600200" y="5314950"/>
          <p14:tracePt t="26062" x="1644650" y="5327650"/>
          <p14:tracePt t="26079" x="1695450" y="5340350"/>
          <p14:tracePt t="26079" x="1739900" y="5353050"/>
          <p14:tracePt t="26096" x="1784350" y="5365750"/>
          <p14:tracePt t="26096" x="1860550" y="5384800"/>
          <p14:tracePt t="26112" x="1898650" y="5384800"/>
          <p14:tracePt t="26112" x="1930400" y="5384800"/>
          <p14:tracePt t="26129" x="1955800" y="5384800"/>
          <p14:tracePt t="26129" x="1981200" y="5384800"/>
          <p14:tracePt t="26146" x="2006600" y="5384800"/>
          <p14:tracePt t="26146" x="2038350" y="5378450"/>
          <p14:tracePt t="26163" x="2057400" y="5378450"/>
          <p14:tracePt t="26163" x="2070100" y="5378450"/>
          <p14:tracePt t="26180" x="2076450" y="5378450"/>
          <p14:tracePt t="26180" x="2089150" y="5378450"/>
          <p14:tracePt t="26196" x="2095500" y="5378450"/>
          <p14:tracePt t="26196" x="2101850" y="5378450"/>
          <p14:tracePt t="26212" x="2108200" y="5378450"/>
          <p14:tracePt t="26227" x="2114550" y="5384800"/>
          <p14:tracePt t="26246" x="2114550" y="5378450"/>
          <p14:tracePt t="26338" x="2114550" y="5372100"/>
          <p14:tracePt t="26350" x="2114550" y="5365750"/>
          <p14:tracePt t="26366" x="2120900" y="5359400"/>
          <p14:tracePt t="26382" x="2120900" y="5365750"/>
          <p14:tracePt t="26458" x="2120900" y="5372100"/>
          <p14:tracePt t="26494" x="2114550" y="5378450"/>
          <p14:tracePt t="26510" x="2114550" y="5384800"/>
          <p14:tracePt t="26522" x="2108200" y="5391150"/>
          <p14:tracePt t="26538" x="2108200" y="5397500"/>
          <p14:tracePt t="26554" x="2101850" y="5403850"/>
          <p14:tracePt t="26582" x="2101850" y="5397500"/>
          <p14:tracePt t="26630" x="2095500" y="5397500"/>
          <p14:tracePt t="26642" x="2089150" y="5397500"/>
          <p14:tracePt t="26658" x="2082800" y="5397500"/>
          <p14:tracePt t="26674" x="2076450" y="5403850"/>
          <p14:tracePt t="26698" x="2070100" y="5403850"/>
          <p14:tracePt t="26718" x="2063750" y="5410200"/>
          <p14:tracePt t="26742" x="2057400" y="5410200"/>
          <p14:tracePt t="26758" x="2051050" y="5410200"/>
          <p14:tracePt t="26770" x="2044700" y="5403850"/>
          <p14:tracePt t="26786" x="2038350" y="5403850"/>
          <p14:tracePt t="26802" x="2032000" y="5403850"/>
          <p14:tracePt t="26818" x="2019300" y="5403850"/>
          <p14:tracePt t="26831" x="2012950" y="5397500"/>
          <p14:tracePt t="26846" x="2006600" y="5397500"/>
          <p14:tracePt t="26846" x="2000250" y="5397500"/>
          <p14:tracePt t="26865" x="2000250" y="5391150"/>
          <p14:tracePt t="26865" x="1993900" y="5384800"/>
          <p14:tracePt t="26865" x="1987550" y="5384800"/>
          <p14:tracePt t="26884" x="1981200" y="5378450"/>
          <p14:tracePt t="26884" x="1974850" y="5365750"/>
          <p14:tracePt t="26898" x="1974850" y="5359400"/>
          <p14:tracePt t="26898" x="1962150" y="5353050"/>
          <p14:tracePt t="26915" x="1955800" y="5340350"/>
          <p14:tracePt t="26915" x="1949450" y="5327650"/>
          <p14:tracePt t="26932" x="1943100" y="5314950"/>
          <p14:tracePt t="26932" x="1930400" y="5302250"/>
          <p14:tracePt t="26932" x="1924050" y="5289550"/>
          <p14:tracePt t="26951" x="1917700" y="5276850"/>
          <p14:tracePt t="26963" x="1905000" y="5264150"/>
          <p14:tracePt t="26963" x="1892300" y="5232400"/>
          <p14:tracePt t="26984" x="1885950" y="5213350"/>
          <p14:tracePt t="26984" x="1885950" y="5194300"/>
          <p14:tracePt t="26999" x="1885950" y="5181600"/>
          <p14:tracePt t="26999" x="1892300" y="5162550"/>
          <p14:tracePt t="27015" x="1892300" y="5143500"/>
          <p14:tracePt t="27015" x="1905000" y="5118100"/>
          <p14:tracePt t="27032" x="1917700" y="5099050"/>
          <p14:tracePt t="27032" x="1930400" y="5073650"/>
          <p14:tracePt t="27032" x="1949450" y="5048250"/>
          <p14:tracePt t="27051" x="1974850" y="5016500"/>
          <p14:tracePt t="27051" x="2000250" y="4991100"/>
          <p14:tracePt t="27066" x="2025650" y="4965700"/>
          <p14:tracePt t="27066" x="2057400" y="4940300"/>
          <p14:tracePt t="27082" x="2089150" y="4914900"/>
          <p14:tracePt t="27082" x="2120900" y="4895850"/>
          <p14:tracePt t="27099" x="2152650" y="4883150"/>
          <p14:tracePt t="27099" x="2190750" y="4876800"/>
          <p14:tracePt t="27115" x="2222500" y="4870450"/>
          <p14:tracePt t="27115" x="2298700" y="4870450"/>
          <p14:tracePt t="27132" x="2330450" y="4876800"/>
          <p14:tracePt t="27132" x="2362200" y="4889500"/>
          <p14:tracePt t="27149" x="2393950" y="4895850"/>
          <p14:tracePt t="27149" x="2425700" y="4908550"/>
          <p14:tracePt t="27166" x="2451100" y="4927600"/>
          <p14:tracePt t="27166" x="2489200" y="4959350"/>
          <p14:tracePt t="27184" x="2508250" y="4984750"/>
          <p14:tracePt t="27184" x="2514600" y="5010150"/>
          <p14:tracePt t="27199" x="2527300" y="5035550"/>
          <p14:tracePt t="27199" x="2533650" y="5060950"/>
          <p14:tracePt t="27216" x="2533650" y="5086350"/>
          <p14:tracePt t="27216" x="2533650" y="5111750"/>
          <p14:tracePt t="27233" x="2527300" y="5137150"/>
          <p14:tracePt t="27233" x="2527300" y="5162550"/>
          <p14:tracePt t="27233" x="2520950" y="5187950"/>
          <p14:tracePt t="27252" x="2508250" y="5207000"/>
          <p14:tracePt t="27252" x="2501900" y="5226050"/>
          <p14:tracePt t="27267" x="2489200" y="5245100"/>
          <p14:tracePt t="27267" x="2476500" y="5264150"/>
          <p14:tracePt t="27283" x="2463800" y="5276850"/>
          <p14:tracePt t="27283" x="2451100" y="5289550"/>
          <p14:tracePt t="27300" x="2438400" y="5308600"/>
          <p14:tracePt t="27300" x="2419350" y="5321300"/>
          <p14:tracePt t="27300" x="2406650" y="5334000"/>
          <p14:tracePt t="27319" x="2387600" y="5340350"/>
          <p14:tracePt t="27331" x="2374900" y="5353050"/>
          <p14:tracePt t="27331" x="2355850" y="5359400"/>
          <p14:tracePt t="27331" x="2336800" y="5365750"/>
          <p14:tracePt t="27352" x="2317750" y="5372100"/>
          <p14:tracePt t="27352" x="2305050" y="5378450"/>
          <p14:tracePt t="27367" x="2286000" y="5384800"/>
          <p14:tracePt t="27367" x="2266950" y="5384800"/>
          <p14:tracePt t="27384" x="2247900" y="5391150"/>
          <p14:tracePt t="27384" x="2228850" y="5391150"/>
          <p14:tracePt t="27400" x="2216150" y="5391150"/>
          <p14:tracePt t="27400" x="2197100" y="5391150"/>
          <p14:tracePt t="27400" x="2178050" y="5391150"/>
          <p14:tracePt t="27419" x="2159000" y="5391150"/>
          <p14:tracePt t="27419" x="2139950" y="5391150"/>
          <p14:tracePt t="27433" x="2127250" y="5391150"/>
          <p14:tracePt t="27433" x="2108200" y="5391150"/>
          <p14:tracePt t="27450" x="2095500" y="5391150"/>
          <p14:tracePt t="27450" x="2082800" y="5391150"/>
          <p14:tracePt t="27467" x="2076450" y="5384800"/>
          <p14:tracePt t="27467" x="2063750" y="5384800"/>
          <p14:tracePt t="27484" x="2057400" y="5391150"/>
          <p14:tracePt t="27499" x="2063750" y="5384800"/>
          <p14:tracePt t="27538" x="2070100" y="5384800"/>
          <p14:tracePt t="27551" x="2076450" y="5378450"/>
          <p14:tracePt t="27566" x="2082800" y="5378450"/>
          <p14:tracePt t="27582" x="2089150" y="5378450"/>
          <p14:tracePt t="27598" x="2089150" y="5372100"/>
          <p14:tracePt t="27610" x="2095500" y="5378450"/>
          <p14:tracePt t="27634" x="2101850" y="5372100"/>
          <p14:tracePt t="27791" x="2108200" y="5372100"/>
          <p14:tracePt t="27814" x="2114550" y="5372100"/>
          <p14:tracePt t="27874" x="2114550" y="5378450"/>
          <p14:tracePt t="27927" x="2120900" y="5372100"/>
          <p14:tracePt t="27978" x="2127250" y="5365750"/>
          <p14:tracePt t="28011" x="2120900" y="5365750"/>
          <p14:tracePt t="28048" x="2114550" y="5365750"/>
          <p14:tracePt t="28055" x="2108200" y="5365750"/>
          <p14:tracePt t="28067" x="2095500" y="5365750"/>
          <p14:tracePt t="28067" x="2063750" y="5365750"/>
          <p14:tracePt t="28085" x="2044700" y="5365750"/>
          <p14:tracePt t="28085" x="2019300" y="5365750"/>
          <p14:tracePt t="28102" x="1987550" y="5359400"/>
          <p14:tracePt t="28102" x="1955800" y="5353050"/>
          <p14:tracePt t="28119" x="1917700" y="5346700"/>
          <p14:tracePt t="28119" x="1873250" y="5334000"/>
          <p14:tracePt t="28136" x="1828800" y="5321300"/>
          <p14:tracePt t="28136" x="1733550" y="5295900"/>
          <p14:tracePt t="28153" x="1682750" y="5283200"/>
          <p14:tracePt t="28153" x="1631950" y="5270500"/>
          <p14:tracePt t="28169" x="1581150" y="5257800"/>
          <p14:tracePt t="28169" x="1530350" y="5251450"/>
          <p14:tracePt t="28188" x="1479550" y="5238750"/>
          <p14:tracePt t="28188" x="1390650" y="5226050"/>
          <p14:tracePt t="28203" x="1352550" y="5219700"/>
          <p14:tracePt t="28203" x="1314450" y="5213350"/>
          <p14:tracePt t="28219" x="1276350" y="5207000"/>
          <p14:tracePt t="28219" x="1250950" y="5194300"/>
          <p14:tracePt t="28237" x="1225550" y="5187950"/>
          <p14:tracePt t="28237" x="1200150" y="5181600"/>
          <p14:tracePt t="28253" x="1181100" y="5175250"/>
          <p14:tracePt t="28253" x="1168400" y="5168900"/>
          <p14:tracePt t="28253" x="1162050" y="5162550"/>
          <p14:tracePt t="28272" x="1155700" y="5156200"/>
          <p14:tracePt t="28284" x="1149350" y="5149850"/>
          <p14:tracePt t="28302" x="1155700" y="5149850"/>
          <p14:tracePt t="28318" x="1168400" y="5149850"/>
          <p14:tracePt t="28318" x="1174750" y="5156200"/>
          <p14:tracePt t="28336" x="1181100" y="5156200"/>
          <p14:tracePt t="28351" x="1187450" y="5156200"/>
          <p14:tracePt t="28351" x="1200150" y="5156200"/>
          <p14:tracePt t="28372" x="1212850" y="5162550"/>
          <p14:tracePt t="28391" x="1212850" y="5168900"/>
          <p14:tracePt t="28442" x="1219200" y="5168900"/>
          <p14:tracePt t="28498" x="1225550" y="5168900"/>
          <p14:tracePt t="28511" x="1231900" y="5168900"/>
          <p14:tracePt t="28526" x="1244600" y="5168900"/>
          <p14:tracePt t="28543" x="1257300" y="5168900"/>
          <p14:tracePt t="28559" x="1263650" y="5168900"/>
          <p14:tracePt t="28559" x="1276350" y="5168900"/>
          <p14:tracePt t="28571" x="1295400" y="5162550"/>
          <p14:tracePt t="28571" x="1314450" y="5162550"/>
          <p14:tracePt t="28588" x="1339850" y="5162550"/>
          <p14:tracePt t="28588" x="1371600" y="5162550"/>
          <p14:tracePt t="28604" x="1416050" y="5162550"/>
          <p14:tracePt t="28604" x="1460500" y="5162550"/>
          <p14:tracePt t="28604" x="1504950" y="5162550"/>
          <p14:tracePt t="28623" x="1562100" y="5162550"/>
          <p14:tracePt t="28636" x="1612900" y="5156200"/>
          <p14:tracePt t="28636" x="1727200" y="5149850"/>
          <p14:tracePt t="28656" x="1778000" y="5143500"/>
          <p14:tracePt t="28656" x="1828800" y="5143500"/>
          <p14:tracePt t="28671" x="1879600" y="5137150"/>
          <p14:tracePt t="28671" x="1924050" y="5130800"/>
          <p14:tracePt t="28688" x="1962150" y="5130800"/>
          <p14:tracePt t="28688" x="2000250" y="5124450"/>
          <p14:tracePt t="28704" x="2032000" y="5124450"/>
          <p14:tracePt t="28704" x="2057400" y="5124450"/>
          <p14:tracePt t="28704" x="2082800" y="5124450"/>
          <p14:tracePt t="28723" x="2101850" y="5118100"/>
          <p14:tracePt t="28736" x="2120900" y="5118100"/>
          <p14:tracePt t="28736" x="2146300" y="5124450"/>
          <p14:tracePt t="28754" x="2152650" y="5124450"/>
          <p14:tracePt t="28754" x="2159000" y="5130800"/>
          <p14:tracePt t="28771" x="2165350" y="5137150"/>
          <p14:tracePt t="28786" x="2165350" y="5143500"/>
          <p14:tracePt t="28803" x="2165350" y="5149850"/>
          <p14:tracePt t="28820" x="2165350" y="5156200"/>
          <p14:tracePt t="28837" x="2165350" y="5162550"/>
          <p14:tracePt t="28853" x="2171700" y="5162550"/>
          <p14:tracePt t="28879" x="2171700" y="5168900"/>
          <p14:tracePt t="28919" x="2165350" y="5175250"/>
          <p14:tracePt t="28939" x="2159000" y="5181600"/>
          <p14:tracePt t="28955" x="2152650" y="5187950"/>
          <p14:tracePt t="28971" x="2146300" y="5187950"/>
          <p14:tracePt t="28983" x="2139950" y="5194300"/>
          <p14:tracePt t="28999" x="2133600" y="5200650"/>
          <p14:tracePt t="29143" x="2133600" y="5207000"/>
          <p14:tracePt t="29270" x="2127250" y="5207000"/>
          <p14:tracePt t="29299" x="2120900" y="5213350"/>
          <p14:tracePt t="29331" x="2114550" y="5213350"/>
          <p14:tracePt t="29367" x="2114550" y="5207000"/>
          <p14:tracePt t="29383" x="2108200" y="5194300"/>
          <p14:tracePt t="29399" x="2108200" y="5187950"/>
          <p14:tracePt t="29405" x="2101850" y="5181600"/>
          <p14:tracePt t="29405" x="2095500" y="5175250"/>
          <p14:tracePt t="29423" x="2095500" y="5168900"/>
          <p14:tracePt t="29423" x="2089150" y="5162550"/>
          <p14:tracePt t="29423" x="2082800" y="5162550"/>
          <p14:tracePt t="29443" x="2076450" y="5156200"/>
          <p14:tracePt t="29456" x="2070100" y="5149850"/>
          <p14:tracePt t="29456" x="2063750" y="5143500"/>
          <p14:tracePt t="29475" x="2051050" y="5137150"/>
          <p14:tracePt t="29489" x="2051050" y="5143500"/>
          <p14:tracePt t="29530" x="2057400" y="5149850"/>
          <p14:tracePt t="29547" x="2063750" y="5156200"/>
          <p14:tracePt t="29563" x="2070100" y="5156200"/>
          <p14:tracePt t="29576" x="2076450" y="5149850"/>
          <p14:tracePt t="29582" x="2082800" y="5143500"/>
          <p14:tracePt t="29598" x="2089150" y="5137150"/>
          <p14:tracePt t="29615" x="2095500" y="5137150"/>
          <p14:tracePt t="29631" x="2101850" y="5137150"/>
          <p14:tracePt t="29651" x="2108200" y="5137150"/>
          <p14:tracePt t="29694" x="2108200" y="5143500"/>
          <p14:tracePt t="29710" x="2108200" y="5149850"/>
          <p14:tracePt t="29734" x="2101850" y="5156200"/>
          <p14:tracePt t="29751" x="2101850" y="5162550"/>
          <p14:tracePt t="29771" x="2108200" y="5168900"/>
          <p14:tracePt t="29787" x="2108200" y="5175250"/>
          <p14:tracePt t="29819" x="2114550" y="5181600"/>
          <p14:tracePt t="29839" x="2114550" y="5187950"/>
          <p14:tracePt t="29863" x="2120900" y="5194300"/>
          <p14:tracePt t="29879" x="2127250" y="5200650"/>
          <p14:tracePt t="29915" x="2133600" y="5207000"/>
          <p14:tracePt t="29931" x="2146300" y="5207000"/>
          <p14:tracePt t="29943" x="2152650" y="5213350"/>
          <p14:tracePt t="29959" x="2159000" y="5219700"/>
          <p14:tracePt t="29975" x="2165350" y="5219700"/>
          <p14:tracePt t="29983" x="2171700" y="5226050"/>
          <p14:tracePt t="29992" x="2178050" y="5226050"/>
          <p14:tracePt t="29992" x="2184400" y="5232400"/>
          <p14:tracePt t="29992" x="2190750" y="5238750"/>
          <p14:tracePt t="30011" x="2197100" y="5238750"/>
          <p14:tracePt t="30024" x="2203450" y="5245100"/>
          <p14:tracePt t="30024" x="2216150" y="5257800"/>
          <p14:tracePt t="30045" x="2222500" y="5257800"/>
          <p14:tracePt t="30045" x="2228850" y="5264150"/>
          <p14:tracePt t="30060" x="2235200" y="5270500"/>
          <p14:tracePt t="30074" x="2241550" y="5276850"/>
          <p14:tracePt t="30091" x="2247900" y="5276850"/>
          <p14:tracePt t="30107" x="2254250" y="5283200"/>
          <p14:tracePt t="30124" x="2254250" y="5289550"/>
          <p14:tracePt t="30141" x="2260600" y="5295900"/>
          <p14:tracePt t="30163" x="2266950" y="5295900"/>
          <p14:tracePt t="30191" x="2273300" y="5295900"/>
          <p14:tracePt t="30215" x="2279650" y="5302250"/>
          <p14:tracePt t="30235" x="2286000" y="5302250"/>
          <p14:tracePt t="30267" x="2286000" y="5308600"/>
          <p14:tracePt t="30303" x="2292350" y="5314950"/>
          <p14:tracePt t="30379" x="2292350" y="5308600"/>
          <p14:tracePt t="30411" x="2292350" y="5314950"/>
          <p14:tracePt t="30491" x="2286000" y="5314950"/>
          <p14:tracePt t="30515" x="2279650" y="5314950"/>
          <p14:tracePt t="30535" x="2273300" y="5308600"/>
          <p14:tracePt t="30558" x="2266950" y="5308600"/>
          <p14:tracePt t="30583" x="2260600" y="5308600"/>
          <p14:tracePt t="30603" x="2254250" y="5314950"/>
          <p14:tracePt t="30619" x="2247900" y="5321300"/>
          <p14:tracePt t="30655" x="2254250" y="5321300"/>
          <p14:tracePt t="30711" x="2260600" y="5314950"/>
          <p14:tracePt t="30731" x="2266950" y="5308600"/>
          <p14:tracePt t="30771" x="2273300" y="5302250"/>
          <p14:tracePt t="30799" x="2266950" y="5302250"/>
          <p14:tracePt t="30895" x="2260600" y="5308600"/>
          <p14:tracePt t="30919" x="2254250" y="5314950"/>
          <p14:tracePt t="30935" x="2247900" y="5321300"/>
          <p14:tracePt t="30943" x="2241550" y="5327650"/>
          <p14:tracePt t="30951" x="2228850" y="5334000"/>
          <p14:tracePt t="30960" x="2216150" y="5346700"/>
          <p14:tracePt t="30960" x="2203450" y="5359400"/>
          <p14:tracePt t="30981" x="2171700" y="5384800"/>
          <p14:tracePt t="30981" x="2152650" y="5397500"/>
          <p14:tracePt t="30997" x="2127250" y="5416550"/>
          <p14:tracePt t="30997" x="2101850" y="5435600"/>
          <p14:tracePt t="31013" x="2082800" y="5454650"/>
          <p14:tracePt t="31013" x="2057400" y="5467350"/>
          <p14:tracePt t="31029" x="2032000" y="5486400"/>
          <p14:tracePt t="31029" x="1981200" y="5530850"/>
          <p14:tracePt t="31049" x="1962150" y="5549900"/>
          <p14:tracePt t="31061" x="1943100" y="5568950"/>
          <p14:tracePt t="31061" x="1905000" y="5607050"/>
          <p14:tracePt t="31080" x="1885950" y="5619750"/>
          <p14:tracePt t="31080" x="1866900" y="5638800"/>
          <p14:tracePt t="31097" x="1854200" y="5651500"/>
          <p14:tracePt t="31097" x="1841500" y="5664200"/>
          <p14:tracePt t="31113" x="1835150" y="5670550"/>
          <p14:tracePt t="31113" x="1822450" y="5683250"/>
          <p14:tracePt t="31113" x="1809750" y="5695950"/>
          <p14:tracePt t="31132" x="1803400" y="5702300"/>
          <p14:tracePt t="31132" x="1797050" y="5715000"/>
          <p14:tracePt t="31147" x="1790700" y="5721350"/>
          <p14:tracePt t="31147" x="1784350" y="5727700"/>
          <p14:tracePt t="31163" x="1778000" y="5734050"/>
          <p14:tracePt t="31163" x="1771650" y="5740400"/>
          <p14:tracePt t="31181" x="1771650" y="5746750"/>
          <p14:tracePt t="31181" x="1765300" y="5753100"/>
          <p14:tracePt t="31197" x="1758950" y="5765800"/>
          <p14:tracePt t="31211" x="1752600" y="5765800"/>
          <p14:tracePt t="31228" x="1752600" y="5778500"/>
          <p14:tracePt t="31245" x="1752600" y="5784850"/>
          <p14:tracePt t="31245" x="1746250" y="5791200"/>
          <p14:tracePt t="31264" x="1746250" y="5797550"/>
          <p14:tracePt t="31280" x="1739900" y="5803900"/>
          <p14:tracePt t="31297" x="1739900" y="5810250"/>
          <p14:tracePt t="31312" x="1739900" y="5816600"/>
          <p14:tracePt t="31328" x="1733550" y="5822950"/>
          <p14:tracePt t="31345" x="1733550" y="5829300"/>
          <p14:tracePt t="31362" x="1727200" y="5835650"/>
          <p14:tracePt t="31362" x="1727200" y="5842000"/>
          <p14:tracePt t="31381" x="1720850" y="5848350"/>
          <p14:tracePt t="31395" x="1720850" y="5854700"/>
          <p14:tracePt t="31395" x="1714500" y="5861050"/>
          <p14:tracePt t="31395" x="1714500" y="5867400"/>
          <p14:tracePt t="31416" x="1708150" y="5880100"/>
          <p14:tracePt t="31429" x="1701800" y="5886450"/>
          <p14:tracePt t="31429" x="1695450" y="5905500"/>
          <p14:tracePt t="31448" x="1689100" y="5911850"/>
          <p14:tracePt t="31448" x="1676400" y="5924550"/>
          <p14:tracePt t="31464" x="1670050" y="5930900"/>
          <p14:tracePt t="31464" x="1657350" y="5943600"/>
          <p14:tracePt t="31481" x="1651000" y="5956300"/>
          <p14:tracePt t="31481" x="1625600" y="5975350"/>
          <p14:tracePt t="31497" x="1612900" y="5988050"/>
          <p14:tracePt t="31497" x="1593850" y="5994400"/>
          <p14:tracePt t="31514" x="1581150" y="6007100"/>
          <p14:tracePt t="31514" x="1562100" y="6013450"/>
          <p14:tracePt t="31532" x="1543050" y="6026150"/>
          <p14:tracePt t="31532" x="1524000" y="6032500"/>
          <p14:tracePt t="31548" x="1498600" y="6032500"/>
          <p14:tracePt t="31548" x="1454150" y="6038850"/>
          <p14:tracePt t="31564" x="1428750" y="6038850"/>
          <p14:tracePt t="31564" x="1403350" y="6032500"/>
          <p14:tracePt t="31582" x="1384300" y="6026150"/>
          <p14:tracePt t="31582" x="1358900" y="6019800"/>
          <p14:tracePt t="31598" x="1333500" y="6013450"/>
          <p14:tracePt t="31598" x="1289050" y="5981700"/>
          <p14:tracePt t="31617" x="1270000" y="5969000"/>
          <p14:tracePt t="31617" x="1257300" y="5949950"/>
          <p14:tracePt t="31632" x="1238250" y="5924550"/>
          <p14:tracePt t="31632" x="1225550" y="5905500"/>
          <p14:tracePt t="31649" x="1219200" y="5880100"/>
          <p14:tracePt t="31649" x="1212850" y="5848350"/>
          <p14:tracePt t="31665" x="1212850" y="5829300"/>
          <p14:tracePt t="31665" x="1219200" y="5797550"/>
          <p14:tracePt t="31665" x="1225550" y="5772150"/>
          <p14:tracePt t="31684" x="1238250" y="5746750"/>
          <p14:tracePt t="31696" x="1257300" y="5721350"/>
          <p14:tracePt t="31696" x="1301750" y="5670550"/>
          <p14:tracePt t="31716" x="1327150" y="5645150"/>
          <p14:tracePt t="31716" x="1358900" y="5619750"/>
          <p14:tracePt t="31732" x="1390650" y="5594350"/>
          <p14:tracePt t="31732" x="1422400" y="5575300"/>
          <p14:tracePt t="31748" x="1454150" y="5562600"/>
          <p14:tracePt t="31748" x="1485900" y="5556250"/>
          <p14:tracePt t="31765" x="1524000" y="5556250"/>
          <p14:tracePt t="31765" x="1562100" y="5562600"/>
          <p14:tracePt t="31765" x="1600200" y="5575300"/>
          <p14:tracePt t="31784" x="1631950" y="5588000"/>
          <p14:tracePt t="31784" x="1670050" y="5613400"/>
          <p14:tracePt t="31798" x="1708150" y="5632450"/>
          <p14:tracePt t="31798" x="1739900" y="5657850"/>
          <p14:tracePt t="31815" x="1771650" y="5676900"/>
          <p14:tracePt t="31815" x="1797050" y="5702300"/>
          <p14:tracePt t="31832" x="1816100" y="5721350"/>
          <p14:tracePt t="31832" x="1835150" y="5746750"/>
          <p14:tracePt t="31849" x="1841500" y="5772150"/>
          <p14:tracePt t="31849" x="1854200" y="5822950"/>
          <p14:tracePt t="31866" x="1854200" y="5842000"/>
          <p14:tracePt t="31866" x="1847850" y="5867400"/>
          <p14:tracePt t="31882" x="1841500" y="5892800"/>
          <p14:tracePt t="31882" x="1835150" y="5911850"/>
          <p14:tracePt t="31899" x="1822450" y="5937250"/>
          <p14:tracePt t="31899" x="1797050" y="5969000"/>
          <p14:tracePt t="31916" x="1784350" y="5981700"/>
          <p14:tracePt t="31916" x="1771650" y="5994400"/>
          <p14:tracePt t="31932" x="1758950" y="6007100"/>
          <p14:tracePt t="31932" x="1746250" y="6019800"/>
          <p14:tracePt t="31949" x="1733550" y="6026150"/>
          <p14:tracePt t="31949" x="1727200" y="6032500"/>
          <p14:tracePt t="31966" x="1720850" y="6038850"/>
          <p14:tracePt t="31966" x="1708150" y="6038850"/>
          <p14:tracePt t="31966" x="1708150" y="6045200"/>
          <p14:tracePt t="31985" x="1701800" y="6045200"/>
          <p14:tracePt t="32000" x="1701800" y="6038850"/>
          <p14:tracePt t="32023" x="1708150" y="6032500"/>
          <p14:tracePt t="32035" x="1708150" y="6026150"/>
          <p14:tracePt t="32052" x="1714500" y="6019800"/>
          <p14:tracePt t="32068" x="1720850" y="6013450"/>
          <p14:tracePt t="32085" x="1727200" y="6007100"/>
          <p14:tracePt t="32098" x="1733550" y="6000750"/>
          <p14:tracePt t="32114" x="1739900" y="5994400"/>
          <p14:tracePt t="32131" x="1746250" y="5988050"/>
          <p14:tracePt t="32148" x="1752600" y="5988050"/>
          <p14:tracePt t="32148" x="1765300" y="5975350"/>
          <p14:tracePt t="32167" x="1771650" y="5975350"/>
          <p14:tracePt t="32167" x="1784350" y="5969000"/>
          <p14:tracePt t="32185" x="1790700" y="5962650"/>
          <p14:tracePt t="32185" x="1803400" y="5962650"/>
          <p14:tracePt t="32200" x="1822450" y="5956300"/>
          <p14:tracePt t="32200" x="1860550" y="5949950"/>
          <p14:tracePt t="32216" x="1879600" y="5949950"/>
          <p14:tracePt t="32216" x="1905000" y="5949950"/>
          <p14:tracePt t="32233" x="1936750" y="5943600"/>
          <p14:tracePt t="32233" x="1968500" y="5943600"/>
          <p14:tracePt t="32250" x="2000250" y="5943600"/>
          <p14:tracePt t="32250" x="2032000" y="5943600"/>
          <p14:tracePt t="32267" x="2070100" y="5937250"/>
          <p14:tracePt t="32267" x="2133600" y="5937250"/>
          <p14:tracePt t="32284" x="2171700" y="5930900"/>
          <p14:tracePt t="32284" x="2203450" y="5924550"/>
          <p14:tracePt t="32301" x="2235200" y="5924550"/>
          <p14:tracePt t="32301" x="2266950" y="5918200"/>
          <p14:tracePt t="32317" x="2292350" y="5911850"/>
          <p14:tracePt t="32317" x="2324100" y="5905500"/>
          <p14:tracePt t="32317" x="2349500" y="5899150"/>
          <p14:tracePt t="32336" x="2374900" y="5892800"/>
          <p14:tracePt t="32349" x="2393950" y="5886450"/>
          <p14:tracePt t="32349" x="2432050" y="5873750"/>
          <p14:tracePt t="32368" x="2444750" y="5867400"/>
          <p14:tracePt t="32368" x="2457450" y="5867400"/>
          <p14:tracePt t="32384" x="2470150" y="5867400"/>
          <p14:tracePt t="32384" x="2476500" y="5861050"/>
          <p14:tracePt t="32401" x="2482850" y="5861050"/>
          <p14:tracePt t="32401" x="2489200" y="5861050"/>
          <p14:tracePt t="32417" x="2495550" y="5867400"/>
          <p14:tracePt t="32432" x="2495550" y="5880100"/>
          <p14:tracePt t="32449" x="2489200" y="5886450"/>
          <p14:tracePt t="32449" x="2489200" y="5892800"/>
          <p14:tracePt t="32467" x="2482850" y="5892800"/>
          <p14:tracePt t="32482" x="2476500" y="5899150"/>
          <p14:tracePt t="32499" x="2470150" y="5905500"/>
          <p14:tracePt t="32516" x="2463800" y="5905500"/>
          <p14:tracePt t="32615" x="2470150" y="5899150"/>
          <p14:tracePt t="32667" x="2476500" y="5892800"/>
          <p14:tracePt t="32696" x="2476500" y="5886450"/>
          <p14:tracePt t="32720" x="2482850" y="5880100"/>
          <p14:tracePt t="32752" x="2482850" y="5886450"/>
          <p14:tracePt t="32815" x="2482850" y="5892800"/>
          <p14:tracePt t="32840" x="2482850" y="5899150"/>
          <p14:tracePt t="32856" x="2476500" y="5905500"/>
          <p14:tracePt t="32872" x="2476500" y="5911850"/>
          <p14:tracePt t="32883" x="2470150" y="5918200"/>
          <p14:tracePt t="32899" x="2463800" y="5924550"/>
          <p14:tracePt t="32908" x="2457450" y="5924550"/>
          <p14:tracePt t="32917" x="2444750" y="5930900"/>
          <p14:tracePt t="32917" x="2425700" y="5937250"/>
          <p14:tracePt t="32936" x="2413000" y="5937250"/>
          <p14:tracePt t="32936" x="2400300" y="5943600"/>
          <p14:tracePt t="32953" x="2381250" y="5943600"/>
          <p14:tracePt t="32953" x="2368550" y="5943600"/>
          <p14:tracePt t="32969" x="2349500" y="5943600"/>
          <p14:tracePt t="32969" x="2330450" y="5943600"/>
          <p14:tracePt t="32986" x="2311400" y="5937250"/>
          <p14:tracePt t="32986" x="2292350" y="5930900"/>
          <p14:tracePt t="32986" x="2273300" y="5918200"/>
          <p14:tracePt t="33005" x="2254250" y="5905500"/>
          <p14:tracePt t="33018" x="2235200" y="5892800"/>
          <p14:tracePt t="33018" x="2203450" y="5854700"/>
          <p14:tracePt t="33037" x="2190750" y="5835650"/>
          <p14:tracePt t="33037" x="2178050" y="5810250"/>
          <p14:tracePt t="33053" x="2165350" y="5784850"/>
          <p14:tracePt t="33053" x="2152650" y="5765800"/>
          <p14:tracePt t="33053" x="2146300" y="5740400"/>
          <p14:tracePt t="33072" x="2146300" y="5721350"/>
          <p14:tracePt t="33084" x="2146300" y="5695950"/>
          <p14:tracePt t="33084" x="2152650" y="5645150"/>
          <p14:tracePt t="33105" x="2165350" y="5613400"/>
          <p14:tracePt t="33105" x="2178050" y="5588000"/>
          <p14:tracePt t="33120" x="2197100" y="5556250"/>
          <p14:tracePt t="33120" x="2216150" y="5530850"/>
          <p14:tracePt t="33137" x="2235200" y="5499100"/>
          <p14:tracePt t="33137" x="2260600" y="5473700"/>
          <p14:tracePt t="33153" x="2286000" y="5448300"/>
          <p14:tracePt t="33153" x="2317750" y="5422900"/>
          <p14:tracePt t="33153" x="2349500" y="5403850"/>
          <p14:tracePt t="33172" x="2381250" y="5391150"/>
          <p14:tracePt t="33172" x="2406650" y="5372100"/>
          <p14:tracePt t="33187" x="2444750" y="5365750"/>
          <p14:tracePt t="33187" x="2476500" y="5365750"/>
          <p14:tracePt t="33203" x="2508250" y="5365750"/>
          <p14:tracePt t="33203" x="2540000" y="5365750"/>
          <p14:tracePt t="33220" x="2571750" y="5378450"/>
          <p14:tracePt t="33220" x="2628900" y="5410200"/>
          <p14:tracePt t="33237" x="2660650" y="5429250"/>
          <p14:tracePt t="33237" x="2686050" y="5448300"/>
          <p14:tracePt t="33254" x="2711450" y="5480050"/>
          <p14:tracePt t="33254" x="2730500" y="5505450"/>
          <p14:tracePt t="33270" x="2749550" y="5537200"/>
          <p14:tracePt t="33270" x="2762250" y="5575300"/>
          <p14:tracePt t="33287" x="2774950" y="5607050"/>
          <p14:tracePt t="33287" x="2794000" y="5670550"/>
          <p14:tracePt t="33304" x="2800350" y="5695950"/>
          <p14:tracePt t="33304" x="2800350" y="5727700"/>
          <p14:tracePt t="33321" x="2800350" y="5753100"/>
          <p14:tracePt t="33321" x="2800350" y="5772150"/>
          <p14:tracePt t="33337" x="2800350" y="5797550"/>
          <p14:tracePt t="33337" x="2794000" y="5816600"/>
          <p14:tracePt t="33337" x="2794000" y="5835650"/>
          <p14:tracePt t="33356" x="2787650" y="5854700"/>
          <p14:tracePt t="33369" x="2781300" y="5867400"/>
          <p14:tracePt t="33369" x="2768600" y="5899150"/>
          <p14:tracePt t="33388" x="2755900" y="5911850"/>
          <p14:tracePt t="33388" x="2749550" y="5918200"/>
          <p14:tracePt t="33404" x="2743200" y="5930900"/>
          <p14:tracePt t="33404" x="2730500" y="5937250"/>
          <p14:tracePt t="33421" x="2724150" y="5943600"/>
          <p14:tracePt t="33421" x="2711450" y="5949950"/>
          <p14:tracePt t="33438" x="2698750" y="5956300"/>
          <p14:tracePt t="33438" x="2692400" y="5956300"/>
          <p14:tracePt t="33438" x="2679700" y="5962650"/>
          <p14:tracePt t="33457" x="2673350" y="5962650"/>
          <p14:tracePt t="33469" x="2660650" y="5969000"/>
          <p14:tracePt t="33469" x="2641600" y="5969000"/>
          <p14:tracePt t="33488" x="2635250" y="5969000"/>
          <p14:tracePt t="33488" x="2628900" y="5975350"/>
          <p14:tracePt t="33505" x="2622550" y="5975350"/>
          <p14:tracePt t="33505" x="2616200" y="5975350"/>
          <p14:tracePt t="33505" x="2609850" y="5975350"/>
          <p14:tracePt t="33524" x="2597150" y="5975350"/>
          <p14:tracePt t="33544" x="2590800" y="5975350"/>
          <p14:tracePt t="33584" x="2584450" y="5969000"/>
          <p14:tracePt t="33612" x="2578100" y="5969000"/>
          <p14:tracePt t="33644" x="2571750" y="5969000"/>
          <p14:tracePt t="33671" x="2565400" y="5969000"/>
          <p14:tracePt t="33816" x="2565400" y="5975350"/>
          <p14:tracePt t="33836" x="2565400" y="5981700"/>
          <p14:tracePt t="34152" x="2559050" y="5981700"/>
          <p14:tracePt t="34177" x="2552700" y="5981700"/>
          <p14:tracePt t="34196" x="2546350" y="5975350"/>
          <p14:tracePt t="34212" x="2540000" y="5969000"/>
          <p14:tracePt t="34228" x="2527300" y="5962650"/>
          <p14:tracePt t="34244" x="2520950" y="5956300"/>
          <p14:tracePt t="34252" x="2514600" y="5949950"/>
          <p14:tracePt t="34257" x="2514600" y="5943600"/>
          <p14:tracePt t="34257" x="2508250" y="5930900"/>
          <p14:tracePt t="34274" x="2501900" y="5924550"/>
          <p14:tracePt t="34274" x="2495550" y="5918200"/>
          <p14:tracePt t="34290" x="2495550" y="5905500"/>
          <p14:tracePt t="34290" x="2489200" y="5892800"/>
          <p14:tracePt t="34307" x="2482850" y="5886450"/>
          <p14:tracePt t="34307" x="2482850" y="5854700"/>
          <p14:tracePt t="34324" x="2482850" y="5848350"/>
          <p14:tracePt t="34324" x="2482850" y="5835650"/>
          <p14:tracePt t="34341" x="2482850" y="5822950"/>
          <p14:tracePt t="34341" x="2482850" y="5816600"/>
          <p14:tracePt t="34357" x="2482850" y="5810250"/>
          <p14:tracePt t="34372" x="2489200" y="5810250"/>
          <p14:tracePt t="34389" x="2501900" y="5816600"/>
          <p14:tracePt t="34389" x="2508250" y="5829300"/>
          <p14:tracePt t="34409" x="2508250" y="5835650"/>
          <p14:tracePt t="34409" x="2508250" y="5842000"/>
          <p14:tracePt t="34425" x="2514600" y="5848350"/>
          <p14:tracePt t="34425" x="2514600" y="5861050"/>
          <p14:tracePt t="34441" x="2514600" y="5867400"/>
          <p14:tracePt t="34456" x="2514600" y="5873750"/>
          <p14:tracePt t="34473" x="2514600" y="5867400"/>
          <p14:tracePt t="34612" x="2514600" y="5861050"/>
          <p14:tracePt t="34624" x="2514600" y="5854700"/>
          <p14:tracePt t="34632" x="2514600" y="5848350"/>
          <p14:tracePt t="34649" x="2514600" y="5842000"/>
          <p14:tracePt t="34657" x="2514600" y="5835650"/>
          <p14:tracePt t="34657" x="2514600" y="5829300"/>
          <p14:tracePt t="34657" x="2520950" y="5822950"/>
          <p14:tracePt t="34678" x="2520950" y="5816600"/>
          <p14:tracePt t="34678" x="2520950" y="5810250"/>
          <p14:tracePt t="34693" x="2527300" y="5803900"/>
          <p14:tracePt t="34693" x="2527300" y="5797550"/>
          <p14:tracePt t="34709" x="2533650" y="5791200"/>
          <p14:tracePt t="34709" x="2540000" y="5784850"/>
          <p14:tracePt t="34726" x="2540000" y="5778500"/>
          <p14:tracePt t="34726" x="2546350" y="5765800"/>
          <p14:tracePt t="34726" x="2552700" y="5759450"/>
          <p14:tracePt t="34744" x="2559050" y="5753100"/>
          <p14:tracePt t="34757" x="2559050" y="5746750"/>
          <p14:tracePt t="34757" x="2565400" y="5740400"/>
          <p14:tracePt t="34777" x="2578100" y="5734050"/>
          <p14:tracePt t="34793" x="2584450" y="5727700"/>
          <p14:tracePt t="34807" x="2597150" y="5721350"/>
          <p14:tracePt t="34824" x="2603500" y="5721350"/>
          <p14:tracePt t="34841" x="2609850" y="5715000"/>
          <p14:tracePt t="34858" x="2616200" y="5715000"/>
          <p14:tracePt t="34858" x="2622550" y="5715000"/>
          <p14:tracePt t="34876" x="2628900" y="5715000"/>
          <p14:tracePt t="34876" x="2635250" y="5715000"/>
          <p14:tracePt t="34893" x="2641600" y="5721350"/>
          <p14:tracePt t="34907" x="2647950" y="5721350"/>
          <p14:tracePt t="34907" x="2654300" y="5727700"/>
          <p14:tracePt t="34926" x="2660650" y="5734050"/>
          <p14:tracePt t="34941" x="2667000" y="5727700"/>
          <p14:tracePt t="34958" x="2673350" y="5727700"/>
          <p14:tracePt t="34975" x="2679700" y="5721350"/>
          <p14:tracePt t="34975" x="2679700" y="5715000"/>
          <p14:tracePt t="34993" x="2686050" y="5708650"/>
          <p14:tracePt t="34993" x="2692400" y="5702300"/>
          <p14:tracePt t="35010" x="2698750" y="5702300"/>
          <p14:tracePt t="35010" x="2705100" y="5695950"/>
          <p14:tracePt t="35026" x="2711450" y="5689600"/>
          <p14:tracePt t="35026" x="2717800" y="5689600"/>
          <p14:tracePt t="35026" x="2724150" y="5683250"/>
          <p14:tracePt t="35045" x="2736850" y="5683250"/>
          <p14:tracePt t="35058" x="2743200" y="5683250"/>
          <p14:tracePt t="35058" x="2762250" y="5683250"/>
          <p14:tracePt t="35077" x="2768600" y="5683250"/>
          <p14:tracePt t="35077" x="2781300" y="5683250"/>
          <p14:tracePt t="35093" x="2787650" y="5689600"/>
          <p14:tracePt t="35093" x="2794000" y="5689600"/>
          <p14:tracePt t="35111" x="2794000" y="5695950"/>
          <p14:tracePt t="35125" x="2794000" y="5702300"/>
          <p14:tracePt t="35142" x="2794000" y="5708650"/>
          <p14:tracePt t="35142" x="2781300" y="5721350"/>
          <p14:tracePt t="35160" x="2774950" y="5727700"/>
          <p14:tracePt t="35160" x="2768600" y="5727700"/>
          <p14:tracePt t="35160" x="2755900" y="5734050"/>
          <p14:tracePt t="35180" x="2743200" y="5740400"/>
          <p14:tracePt t="35192" x="2736850" y="5746750"/>
          <p14:tracePt t="35192" x="2724150" y="5753100"/>
          <p14:tracePt t="35192" x="2711450" y="5759450"/>
          <p14:tracePt t="35213" x="2692400" y="5765800"/>
          <p14:tracePt t="35213" x="2679700" y="5772150"/>
          <p14:tracePt t="35227" x="2667000" y="5778500"/>
          <p14:tracePt t="35227" x="2654300" y="5784850"/>
          <p14:tracePt t="35244" x="2635250" y="5791200"/>
          <p14:tracePt t="35244" x="2622550" y="5797550"/>
          <p14:tracePt t="35261" x="2609850" y="5803900"/>
          <p14:tracePt t="35261" x="2584450" y="5810250"/>
          <p14:tracePt t="35278" x="2571750" y="5816600"/>
          <p14:tracePt t="35278" x="2565400" y="5816600"/>
          <p14:tracePt t="35294" x="2552700" y="5822950"/>
          <p14:tracePt t="35294" x="2540000" y="5829300"/>
          <p14:tracePt t="35310" x="2527300" y="5829300"/>
          <p14:tracePt t="35310" x="2514600" y="5835650"/>
          <p14:tracePt t="35327" x="2501900" y="5842000"/>
          <p14:tracePt t="35327" x="2482850" y="5848350"/>
          <p14:tracePt t="35345" x="2470150" y="5854700"/>
          <p14:tracePt t="35345" x="2457450" y="5854700"/>
          <p14:tracePt t="35362" x="2444750" y="5861050"/>
          <p14:tracePt t="35362" x="2432050" y="5861050"/>
          <p14:tracePt t="35378" x="2419350" y="5861050"/>
          <p14:tracePt t="35378" x="2406650" y="5867400"/>
          <p14:tracePt t="35394" x="2393950" y="5867400"/>
          <p14:tracePt t="35394" x="2381250" y="5867400"/>
          <p14:tracePt t="35394" x="2368550" y="5873750"/>
          <p14:tracePt t="35414" x="2355850" y="5873750"/>
          <p14:tracePt t="35426" x="2343150" y="5873750"/>
          <p14:tracePt t="35426" x="2324100" y="5873750"/>
          <p14:tracePt t="35445" x="2317750" y="5873750"/>
          <p14:tracePt t="35445" x="2311400" y="5873750"/>
          <p14:tracePt t="35461" x="2305050" y="5867400"/>
          <p14:tracePt t="35461" x="2292350" y="5867400"/>
          <p14:tracePt t="35478" x="2286000" y="5867400"/>
          <p14:tracePt t="35493" x="2279650" y="5867400"/>
          <p14:tracePt t="35493" x="2273300" y="5867400"/>
          <p14:tracePt t="35493" x="2266950" y="5861050"/>
          <p14:tracePt t="35514" x="2260600" y="5861050"/>
          <p14:tracePt t="35527" x="2254250" y="5861050"/>
          <p14:tracePt t="35527" x="2247900" y="5861050"/>
          <p14:tracePt t="35545" x="2241550" y="5861050"/>
          <p14:tracePt t="35560" x="2235200" y="5861050"/>
          <p14:tracePt t="35560" x="2216150" y="5861050"/>
          <p14:tracePt t="35579" x="2209800" y="5861050"/>
          <p14:tracePt t="35579" x="2203450" y="5854700"/>
          <p14:tracePt t="35595" x="2190750" y="5854700"/>
          <p14:tracePt t="35595" x="2184400" y="5848350"/>
          <p14:tracePt t="35612" x="2171700" y="5842000"/>
          <p14:tracePt t="35612" x="2159000" y="5842000"/>
          <p14:tracePt t="35629" x="2146300" y="5835650"/>
          <p14:tracePt t="35629" x="2120900" y="5816600"/>
          <p14:tracePt t="35645" x="2101850" y="5810250"/>
          <p14:tracePt t="35645" x="2089150" y="5803900"/>
          <p14:tracePt t="35662" x="2070100" y="5797550"/>
          <p14:tracePt t="35662" x="2057400" y="5791200"/>
          <p14:tracePt t="35679" x="2038350" y="5784850"/>
          <p14:tracePt t="35679" x="2025650" y="5778500"/>
          <p14:tracePt t="35679" x="2012950" y="5772150"/>
          <p14:tracePt t="35698" x="2000250" y="5759450"/>
          <p14:tracePt t="35698" x="1993900" y="5753100"/>
          <p14:tracePt t="35713" x="1987550" y="5740400"/>
          <p14:tracePt t="35713" x="1987550" y="5734050"/>
          <p14:tracePt t="35730" x="1981200" y="5715000"/>
          <p14:tracePt t="35730" x="1981200" y="5702300"/>
          <p14:tracePt t="35746" x="1987550" y="5683250"/>
          <p14:tracePt t="35746" x="1993900" y="5657850"/>
          <p14:tracePt t="35762" x="2006600" y="5632450"/>
          <p14:tracePt t="35762" x="2019300" y="5613400"/>
          <p14:tracePt t="35762" x="2032000" y="5581650"/>
          <p14:tracePt t="35781" x="2051050" y="5556250"/>
          <p14:tracePt t="35794" x="2076450" y="5530850"/>
          <p14:tracePt t="35794" x="2120900" y="5480050"/>
          <p14:tracePt t="35813" x="2146300" y="5461000"/>
          <p14:tracePt t="35813" x="2171700" y="5441950"/>
          <p14:tracePt t="35829" x="2197100" y="5429250"/>
          <p14:tracePt t="35829" x="2222500" y="5422900"/>
          <p14:tracePt t="35846" x="2254250" y="5416550"/>
          <p14:tracePt t="35846" x="2286000" y="5416550"/>
          <p14:tracePt t="35846" x="2324100" y="5416550"/>
          <p14:tracePt t="35865" x="2355850" y="5416550"/>
          <p14:tracePt t="35865" x="2393950" y="5429250"/>
          <p14:tracePt t="35879" x="2425700" y="5441950"/>
          <p14:tracePt t="35879" x="2463800" y="5454650"/>
          <p14:tracePt t="35898" x="2501900" y="5467350"/>
          <p14:tracePt t="35898" x="2527300" y="5486400"/>
          <p14:tracePt t="35913" x="2559050" y="5505450"/>
          <p14:tracePt t="35913" x="2584450" y="5524500"/>
          <p14:tracePt t="35930" x="2609850" y="5543550"/>
          <p14:tracePt t="35930" x="2654300" y="5594350"/>
          <p14:tracePt t="35946" x="2667000" y="5619750"/>
          <p14:tracePt t="35946" x="2679700" y="5645150"/>
          <p14:tracePt t="35964" x="2686050" y="5664200"/>
          <p14:tracePt t="35964" x="2692400" y="5689600"/>
          <p14:tracePt t="35980" x="2686050" y="5708650"/>
          <p14:tracePt t="35980" x="2673350" y="5746750"/>
          <p14:tracePt t="35998" x="2660650" y="5759450"/>
          <p14:tracePt t="35998" x="2647950" y="5778500"/>
          <p14:tracePt t="36013" x="2635250" y="5791200"/>
          <p14:tracePt t="36013" x="2622550" y="5803900"/>
          <p14:tracePt t="36031" x="2603500" y="5816600"/>
          <p14:tracePt t="36031" x="2584450" y="5835650"/>
          <p14:tracePt t="36047" x="2565400" y="5848350"/>
          <p14:tracePt t="36047" x="2552700" y="5861050"/>
          <p14:tracePt t="36047" x="2533650" y="5880100"/>
          <p14:tracePt t="36066" x="2514600" y="5892800"/>
          <p14:tracePt t="36078" x="2495550" y="5899150"/>
          <p14:tracePt t="36078" x="2463800" y="5924550"/>
          <p14:tracePt t="36098" x="2451100" y="5930900"/>
          <p14:tracePt t="36098" x="2432050" y="5937250"/>
          <p14:tracePt t="36114" x="2419350" y="5937250"/>
          <p14:tracePt t="36114" x="2406650" y="5943600"/>
          <p14:tracePt t="36130" x="2393950" y="5943600"/>
          <p14:tracePt t="36130" x="2381250" y="5949950"/>
          <p14:tracePt t="36130" x="2368550" y="5949950"/>
          <p14:tracePt t="36150" x="2362200" y="5949950"/>
          <p14:tracePt t="36162" x="2349500" y="5949950"/>
          <p14:tracePt t="36162" x="2336800" y="5949950"/>
          <p14:tracePt t="36182" x="2330450" y="5949950"/>
          <p14:tracePt t="36182" x="2324100" y="5949950"/>
          <p14:tracePt t="36198" x="2317750" y="5949950"/>
          <p14:tracePt t="36212" x="2324100" y="5949950"/>
          <p14:tracePt t="36312" x="2330450" y="5943600"/>
          <p14:tracePt t="36373" x="2336800" y="5943600"/>
          <p14:tracePt t="36396" x="2336800" y="5937250"/>
          <p14:tracePt t="36416" x="2343150" y="5937250"/>
          <p14:tracePt t="36464" x="2343150" y="5930900"/>
          <p14:tracePt t="36532" x="2343150" y="5924550"/>
          <p14:tracePt t="36712" x="2343150" y="5918200"/>
          <p14:tracePt t="36748" x="2336800" y="5911850"/>
          <p14:tracePt t="36772" x="2343150" y="5911850"/>
          <p14:tracePt t="36800" x="2355850" y="5905500"/>
          <p14:tracePt t="36816" x="2362200" y="5905500"/>
          <p14:tracePt t="36833" x="2368550" y="5899150"/>
          <p14:tracePt t="36845" x="2374900" y="5899150"/>
          <p14:tracePt t="36861" x="2381250" y="5899150"/>
          <p14:tracePt t="36869" x="2387600" y="5892800"/>
          <p14:tracePt t="36885" x="2393950" y="5892800"/>
          <p14:tracePt t="36885" x="2400300" y="5892800"/>
          <p14:tracePt t="36900" x="2406650" y="5886450"/>
          <p14:tracePt t="36914" x="2413000" y="5880100"/>
          <p14:tracePt t="36931" x="2419350" y="5867400"/>
          <p14:tracePt t="36948" x="2425700" y="5861050"/>
          <p14:tracePt t="36948" x="2432050" y="5854700"/>
          <p14:tracePt t="36967" x="2438400" y="5848350"/>
          <p14:tracePt t="36981" x="2451100" y="5848350"/>
          <p14:tracePt t="36981" x="2451100" y="5842000"/>
          <p14:tracePt t="37000" x="2457450" y="5842000"/>
          <p14:tracePt t="37000" x="2476500" y="5842000"/>
          <p14:tracePt t="37018" x="2482850" y="5842000"/>
          <p14:tracePt t="37018" x="2495550" y="5848350"/>
          <p14:tracePt t="37034" x="2508250" y="5848350"/>
          <p14:tracePt t="37034" x="2520950" y="5854700"/>
          <p14:tracePt t="37050" x="2533650" y="5854700"/>
          <p14:tracePt t="37050" x="2552700" y="5854700"/>
          <p14:tracePt t="37067" x="2565400" y="5861050"/>
          <p14:tracePt t="37067" x="2584450" y="5861050"/>
          <p14:tracePt t="37067" x="2603500" y="5854700"/>
          <p14:tracePt t="37086" x="2622550" y="5854700"/>
          <p14:tracePt t="37098" x="2641600" y="5854700"/>
          <p14:tracePt t="37098" x="2679700" y="5842000"/>
          <p14:tracePt t="37117" x="2698750" y="5842000"/>
          <p14:tracePt t="37117" x="2711450" y="5835650"/>
          <p14:tracePt t="37134" x="2730500" y="5829300"/>
          <p14:tracePt t="37134" x="2749550" y="5822950"/>
          <p14:tracePt t="37151" x="2762250" y="5816600"/>
          <p14:tracePt t="37151" x="2781300" y="5810250"/>
          <p14:tracePt t="37151" x="2794000" y="5797550"/>
          <p14:tracePt t="37170" x="2806700" y="5791200"/>
          <p14:tracePt t="37182" x="2819400" y="5778500"/>
          <p14:tracePt t="37573" x="4629150" y="6242050"/>
          <p14:tracePt t="37588" x="4654550" y="6248400"/>
          <p14:tracePt t="37588" x="4686300" y="6254750"/>
          <p14:tracePt t="37602" x="4724400" y="6267450"/>
          <p14:tracePt t="37602" x="4768850" y="6280150"/>
          <p14:tracePt t="37618" x="4819650" y="6292850"/>
          <p14:tracePt t="37618" x="4870450" y="6311900"/>
          <p14:tracePt t="37635" x="4927600" y="6330950"/>
          <p14:tracePt t="37635" x="5041900" y="6356350"/>
          <p14:tracePt t="37654" x="5092700" y="6369050"/>
          <p14:tracePt t="37654" x="5143500" y="6375400"/>
          <p14:tracePt t="37669" x="5194300" y="6388100"/>
          <p14:tracePt t="37669" x="5245100" y="6394450"/>
          <p14:tracePt t="37686" x="5289550" y="6394450"/>
          <p14:tracePt t="37686" x="5334000" y="6400800"/>
          <p14:tracePt t="37702" x="5378450" y="6407150"/>
          <p14:tracePt t="37702" x="5422900" y="6413500"/>
          <p14:tracePt t="37719" x="5467350" y="6419850"/>
          <p14:tracePt t="37719" x="5511800" y="6432550"/>
          <p14:tracePt t="37719" x="5556250" y="6438900"/>
          <p14:tracePt t="37738" x="5600700" y="6451600"/>
          <p14:tracePt t="37751" x="5645150" y="6464300"/>
          <p14:tracePt t="37751" x="5734050" y="6489700"/>
          <p14:tracePt t="37769" x="5778500" y="6496050"/>
          <p14:tracePt t="37769" x="5816600" y="6502400"/>
          <p14:tracePt t="37786" x="5854700" y="6508750"/>
          <p14:tracePt t="37786" x="5892800" y="6515100"/>
          <p14:tracePt t="37786" x="5930900" y="6515100"/>
          <p14:tracePt t="37806" x="5969000" y="6515100"/>
          <p14:tracePt t="37818" x="6000750" y="6515100"/>
          <p14:tracePt t="37818" x="6064250" y="6515100"/>
          <p14:tracePt t="37836" x="6096000" y="6515100"/>
          <p14:tracePt t="37836" x="6127750" y="6508750"/>
          <p14:tracePt t="37853" x="6159500" y="6508750"/>
          <p14:tracePt t="37853" x="6191250" y="6502400"/>
          <p14:tracePt t="37870" x="6216650" y="6496050"/>
          <p14:tracePt t="37870" x="6267450" y="6483350"/>
          <p14:tracePt t="37886" x="6292850" y="6477000"/>
          <p14:tracePt t="37886" x="6311900" y="6470650"/>
          <p14:tracePt t="37903" x="6330950" y="6464300"/>
          <p14:tracePt t="37918" x="6369050" y="6451600"/>
          <p14:tracePt t="37935" x="6407150" y="6438900"/>
          <p14:tracePt t="37935" x="6438900" y="6432550"/>
          <p14:tracePt t="37954" x="6470650" y="6426200"/>
          <p14:tracePt t="37970" x="6496050" y="6419850"/>
          <p14:tracePt t="37985" x="6521450" y="6419850"/>
          <p14:tracePt t="38002" x="6546850" y="6419850"/>
          <p14:tracePt t="38018" x="6572250" y="6413500"/>
          <p14:tracePt t="38036" x="6597650" y="6407150"/>
          <p14:tracePt t="38053" x="6623050" y="6407150"/>
          <p14:tracePt t="38074" x="6642100" y="6400800"/>
          <p14:tracePt t="38097" x="6667500" y="6400800"/>
          <p14:tracePt t="38121" x="6686550" y="6394450"/>
          <p14:tracePt t="38157" x="6667500" y="6413500"/>
          <p14:tracePt t="38293" x="6642100" y="6432550"/>
          <p14:tracePt t="38337" x="6623050" y="6445250"/>
          <p14:tracePt t="38389" x="6597650" y="6457950"/>
          <p14:tracePt t="38465" x="6578600" y="6438900"/>
          <p14:tracePt t="38561" x="6553200" y="6432550"/>
          <p14:tracePt t="38601" x="6534150" y="6438900"/>
          <p14:tracePt t="38653" x="6515100" y="6445250"/>
          <p14:tracePt t="38733" x="6534150" y="6438900"/>
          <p14:tracePt t="39185" x="6559550" y="6419850"/>
          <p14:tracePt t="39273" x="6578600" y="6394450"/>
          <p14:tracePt t="39321" x="6597650" y="6369050"/>
          <p14:tracePt t="39349" x="6604000" y="635635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8624</TotalTime>
  <Words>1379</Words>
  <Application>Microsoft Office PowerPoint</Application>
  <PresentationFormat>画面に合わせる (4:3)</PresentationFormat>
  <Paragraphs>80</Paragraphs>
  <Slides>9</Slides>
  <Notes>9</Notes>
  <HiddenSlides>0</HiddenSlides>
  <MMClips>9</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重み付き回帰</vt:lpstr>
      <vt:lpstr>ロジスチック回帰</vt:lpstr>
      <vt:lpstr>多変量解析</vt:lpstr>
      <vt:lpstr>重回帰分析</vt:lpstr>
      <vt:lpstr>単回帰分析では誤った結論の出る場合</vt:lpstr>
      <vt:lpstr>単回帰分析では誤った結論の出る場合</vt:lpstr>
      <vt:lpstr>重回帰分析のやり方</vt:lpstr>
      <vt:lpstr>エクセルでの重回帰分析</vt:lpstr>
      <vt:lpstr>重回帰分析の結果</vt:lpstr>
    </vt:vector>
  </TitlesOfParts>
  <Company>島根大学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kobayasi</cp:lastModifiedBy>
  <cp:revision>162</cp:revision>
  <dcterms:created xsi:type="dcterms:W3CDTF">2002-05-14T06:24:18Z</dcterms:created>
  <dcterms:modified xsi:type="dcterms:W3CDTF">2013-12-23T01:38:16Z</dcterms:modified>
</cp:coreProperties>
</file>