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448" r:id="rId2"/>
    <p:sldId id="452" r:id="rId3"/>
    <p:sldId id="430" r:id="rId4"/>
    <p:sldId id="454" r:id="rId5"/>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0420" autoAdjust="0"/>
  </p:normalViewPr>
  <p:slideViewPr>
    <p:cSldViewPr>
      <p:cViewPr varScale="1">
        <p:scale>
          <a:sx n="44" d="100"/>
          <a:sy n="44" d="100"/>
        </p:scale>
        <p:origin x="1920" y="3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3126"/>
    </p:cViewPr>
  </p:sorter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CD2F310-95F5-445C-972E-FBBF67B1D2B0}" type="slidenum">
              <a:rPr lang="en-US" altLang="ja-JP"/>
              <a:pPr/>
              <a:t>‹#›</a:t>
            </a:fld>
            <a:endParaRPr lang="en-US" altLang="ja-JP"/>
          </a:p>
        </p:txBody>
      </p:sp>
    </p:spTree>
    <p:extLst>
      <p:ext uri="{BB962C8B-B14F-4D97-AF65-F5344CB8AC3E}">
        <p14:creationId xmlns:p14="http://schemas.microsoft.com/office/powerpoint/2010/main" val="372946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F416FB-2C95-4BC1-9AD1-E81B11E2788A}" type="slidenum">
              <a:rPr lang="en-US" altLang="ja-JP"/>
              <a:pPr/>
              <a:t>‹#›</a:t>
            </a:fld>
            <a:endParaRPr lang="en-US" altLang="ja-JP"/>
          </a:p>
        </p:txBody>
      </p:sp>
    </p:spTree>
    <p:extLst>
      <p:ext uri="{BB962C8B-B14F-4D97-AF65-F5344CB8AC3E}">
        <p14:creationId xmlns:p14="http://schemas.microsoft.com/office/powerpoint/2010/main" val="7710651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プリント「生物統計学＿第１２回相関分析</a:t>
            </a:r>
            <a:r>
              <a:rPr kumimoji="1" lang="en-US" altLang="ja-JP" dirty="0" smtClean="0"/>
              <a:t>2013</a:t>
            </a:r>
            <a:r>
              <a:rPr kumimoji="1" lang="ja-JP" altLang="en-US" dirty="0" smtClean="0"/>
              <a:t>年」</a:t>
            </a:r>
            <a:r>
              <a:rPr kumimoji="1" lang="en-US" altLang="ja-JP" dirty="0" smtClean="0"/>
              <a:t>P</a:t>
            </a:r>
            <a:r>
              <a:rPr kumimoji="1" lang="ja-JP" altLang="en-US" dirty="0" smtClean="0"/>
              <a:t>１３以降を予習しながら空所を埋めていきましょう．</a:t>
            </a:r>
            <a:endParaRPr kumimoji="1" lang="en-US" altLang="ja-JP" dirty="0" smtClean="0"/>
          </a:p>
          <a:p>
            <a:r>
              <a:rPr kumimoji="1" lang="ja-JP" altLang="en-US" dirty="0" smtClean="0"/>
              <a:t>相関係数が高いからといって，両者の間に因果関係などが必ずあるとは限りません．例えば，年齢を問わずに調査したら，血圧と垂直飛びに負の相関関係があるかもしれません．しかし，加齢とともに血圧は上がり，運動能力は落ちますから，この関係は見かけのものでしかありません．あるいはテレビの普及率と米の消費量を</a:t>
            </a:r>
            <a:r>
              <a:rPr kumimoji="1" lang="en-US" altLang="ja-JP" dirty="0" smtClean="0"/>
              <a:t>1960</a:t>
            </a:r>
            <a:r>
              <a:rPr kumimoji="1" lang="ja-JP" altLang="en-US" dirty="0" smtClean="0"/>
              <a:t>年代について調べたら，負の相関があるでしょう．しかし，テレビを見るとご飯を食べなくなるというものではないでしょう．一般に時間の絡むデータでは見かけの相関関係の出てくることがよくあります．</a:t>
            </a:r>
            <a:endParaRPr kumimoji="1" lang="en-US" altLang="ja-JP" dirty="0" smtClean="0"/>
          </a:p>
          <a:p>
            <a:r>
              <a:rPr kumimoji="1" lang="ja-JP" altLang="en-US" sz="1200" kern="1200" dirty="0" smtClean="0">
                <a:solidFill>
                  <a:schemeClr val="tx1"/>
                </a:solidFill>
                <a:effectLst/>
                <a:latin typeface="Times New Roman" pitchFamily="18" charset="0"/>
                <a:ea typeface="ＭＳ Ｐ明朝" charset="-128"/>
                <a:cs typeface="+mn-cs"/>
              </a:rPr>
              <a:t>例えば，</a:t>
            </a:r>
            <a:r>
              <a:rPr kumimoji="1" lang="en-US" altLang="ja-JP" sz="1200" kern="1200" dirty="0" smtClean="0">
                <a:solidFill>
                  <a:schemeClr val="tx1"/>
                </a:solidFill>
                <a:effectLst/>
                <a:latin typeface="Times New Roman" pitchFamily="18" charset="0"/>
                <a:ea typeface="ＭＳ Ｐ明朝" charset="-128"/>
                <a:cs typeface="+mn-cs"/>
              </a:rPr>
              <a:t>1955</a:t>
            </a:r>
            <a:r>
              <a:rPr kumimoji="1" lang="ja-JP" altLang="ja-JP" sz="1200" kern="1200" dirty="0" smtClean="0">
                <a:solidFill>
                  <a:schemeClr val="tx1"/>
                </a:solidFill>
                <a:effectLst/>
                <a:latin typeface="Times New Roman" pitchFamily="18" charset="0"/>
                <a:ea typeface="ＭＳ Ｐ明朝" charset="-128"/>
                <a:cs typeface="+mn-cs"/>
              </a:rPr>
              <a:t>年から</a:t>
            </a:r>
            <a:r>
              <a:rPr kumimoji="1" lang="en-US" altLang="ja-JP" sz="1200" kern="1200" dirty="0" smtClean="0">
                <a:solidFill>
                  <a:schemeClr val="tx1"/>
                </a:solidFill>
                <a:effectLst/>
                <a:latin typeface="Times New Roman" pitchFamily="18" charset="0"/>
                <a:ea typeface="ＭＳ Ｐ明朝" charset="-128"/>
                <a:cs typeface="+mn-cs"/>
              </a:rPr>
              <a:t>1970</a:t>
            </a:r>
            <a:r>
              <a:rPr kumimoji="1" lang="ja-JP" altLang="ja-JP" sz="1200" kern="1200" dirty="0" smtClean="0">
                <a:solidFill>
                  <a:schemeClr val="tx1"/>
                </a:solidFill>
                <a:effectLst/>
                <a:latin typeface="Times New Roman" pitchFamily="18" charset="0"/>
                <a:ea typeface="ＭＳ Ｐ明朝" charset="-128"/>
                <a:cs typeface="+mn-cs"/>
              </a:rPr>
              <a:t>年におけるテレビの販売数と自動車事故の数</a:t>
            </a:r>
          </a:p>
          <a:p>
            <a:r>
              <a:rPr kumimoji="1" lang="ja-JP" altLang="en-US" sz="1200" kern="1200" dirty="0" smtClean="0">
                <a:solidFill>
                  <a:schemeClr val="tx1"/>
                </a:solidFill>
                <a:effectLst/>
                <a:latin typeface="Times New Roman" pitchFamily="18" charset="0"/>
                <a:ea typeface="ＭＳ Ｐ明朝" charset="-128"/>
                <a:cs typeface="+mn-cs"/>
              </a:rPr>
              <a:t>あるいは</a:t>
            </a:r>
            <a:r>
              <a:rPr kumimoji="1" lang="en-US" altLang="ja-JP" sz="1200" kern="1200" dirty="0" smtClean="0">
                <a:solidFill>
                  <a:schemeClr val="tx1"/>
                </a:solidFill>
                <a:effectLst/>
                <a:latin typeface="Times New Roman" pitchFamily="18" charset="0"/>
                <a:ea typeface="ＭＳ Ｐ明朝" charset="-128"/>
                <a:cs typeface="+mn-cs"/>
              </a:rPr>
              <a:t>1930</a:t>
            </a:r>
            <a:r>
              <a:rPr kumimoji="1" lang="ja-JP" altLang="ja-JP" sz="1200" kern="1200" dirty="0" smtClean="0">
                <a:solidFill>
                  <a:schemeClr val="tx1"/>
                </a:solidFill>
                <a:effectLst/>
                <a:latin typeface="Times New Roman" pitchFamily="18" charset="0"/>
                <a:ea typeface="ＭＳ Ｐ明朝" charset="-128"/>
                <a:cs typeface="+mn-cs"/>
              </a:rPr>
              <a:t>年から</a:t>
            </a:r>
            <a:r>
              <a:rPr kumimoji="1" lang="en-US" altLang="ja-JP" sz="1200" kern="1200" dirty="0" smtClean="0">
                <a:solidFill>
                  <a:schemeClr val="tx1"/>
                </a:solidFill>
                <a:effectLst/>
                <a:latin typeface="Times New Roman" pitchFamily="18" charset="0"/>
                <a:ea typeface="ＭＳ Ｐ明朝" charset="-128"/>
                <a:cs typeface="+mn-cs"/>
              </a:rPr>
              <a:t>1970</a:t>
            </a:r>
            <a:r>
              <a:rPr kumimoji="1" lang="ja-JP" altLang="ja-JP" sz="1200" kern="1200" dirty="0" smtClean="0">
                <a:solidFill>
                  <a:schemeClr val="tx1"/>
                </a:solidFill>
                <a:effectLst/>
                <a:latin typeface="Times New Roman" pitchFamily="18" charset="0"/>
                <a:ea typeface="ＭＳ Ｐ明朝" charset="-128"/>
                <a:cs typeface="+mn-cs"/>
              </a:rPr>
              <a:t>年におけるタバコの消費本数と平均寿命</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の関係を考えてみましょう．</a:t>
            </a:r>
            <a:r>
              <a:rPr kumimoji="1" lang="ja-JP" altLang="ja-JP" sz="1200" kern="1200" dirty="0" smtClean="0">
                <a:solidFill>
                  <a:schemeClr val="tx1"/>
                </a:solidFill>
                <a:effectLst/>
                <a:latin typeface="Times New Roman" pitchFamily="18" charset="0"/>
                <a:ea typeface="ＭＳ Ｐ明朝" charset="-128"/>
                <a:cs typeface="+mn-cs"/>
              </a:rPr>
              <a:t>以上のことを調べるとどういう結果が得られる</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か？</a:t>
            </a:r>
          </a:p>
          <a:p>
            <a:r>
              <a:rPr kumimoji="1" lang="ja-JP" altLang="ja-JP" sz="1200" kern="1200" dirty="0" smtClean="0">
                <a:solidFill>
                  <a:schemeClr val="tx1"/>
                </a:solidFill>
                <a:effectLst/>
                <a:latin typeface="Times New Roman" pitchFamily="18" charset="0"/>
                <a:ea typeface="ＭＳ Ｐ明朝" charset="-128"/>
                <a:cs typeface="+mn-cs"/>
              </a:rPr>
              <a:t>その結果から，どういう誤った結論が引き出せる</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か？</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予習は「生物統計学第１１回宿題と第１２回のための予習</a:t>
            </a:r>
            <a:r>
              <a:rPr lang="en-US" altLang="ja-JP" dirty="0" smtClean="0"/>
              <a:t>2013 </a:t>
            </a:r>
            <a:r>
              <a:rPr lang="ja-JP" altLang="en-US" dirty="0" smtClean="0"/>
              <a:t>」の提出用タブ欄問７に入力して提出してください．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a:t>
            </a:fld>
            <a:endParaRPr lang="en-US" altLang="ja-JP"/>
          </a:p>
        </p:txBody>
      </p:sp>
    </p:spTree>
    <p:extLst>
      <p:ext uri="{BB962C8B-B14F-4D97-AF65-F5344CB8AC3E}">
        <p14:creationId xmlns:p14="http://schemas.microsoft.com/office/powerpoint/2010/main" val="38540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ほかにもみかけの相関が出てくる例として，血圧と原宿で遊ぶ時間を調べてもよいでしょう．若者が多く集まる原宿に長くいればいるほど血圧が低くなるという結果がでても，原宿がパワースポットで血圧が下がる効果があるということにはなりません．</a:t>
            </a:r>
            <a:endParaRPr kumimoji="1" lang="en-US" altLang="ja-JP" dirty="0" smtClean="0"/>
          </a:p>
          <a:p>
            <a:r>
              <a:rPr kumimoji="1" lang="ja-JP" altLang="en-US" dirty="0" smtClean="0"/>
              <a:t>それ以外に小学</a:t>
            </a:r>
            <a:r>
              <a:rPr kumimoji="1" lang="en-US" altLang="ja-JP" dirty="0" smtClean="0"/>
              <a:t>1</a:t>
            </a:r>
            <a:r>
              <a:rPr kumimoji="1" lang="ja-JP" altLang="en-US" dirty="0" smtClean="0"/>
              <a:t>～</a:t>
            </a:r>
            <a:r>
              <a:rPr kumimoji="1" lang="en-US" altLang="ja-JP" dirty="0" smtClean="0"/>
              <a:t>6</a:t>
            </a:r>
            <a:r>
              <a:rPr kumimoji="1" lang="ja-JP" altLang="en-US" dirty="0" smtClean="0"/>
              <a:t>年までの身長と体重の相関係数は同年代だけの相関係数よりかなり大きくなることが知られています．標本のとり方次第で相関係数がかなり変わってくるのです．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2</a:t>
            </a:fld>
            <a:endParaRPr lang="en-US" altLang="ja-JP"/>
          </a:p>
        </p:txBody>
      </p:sp>
    </p:spTree>
    <p:extLst>
      <p:ext uri="{BB962C8B-B14F-4D97-AF65-F5344CB8AC3E}">
        <p14:creationId xmlns:p14="http://schemas.microsoft.com/office/powerpoint/2010/main" val="298479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相関分析の手順をまとめます．</a:t>
            </a:r>
          </a:p>
          <a:p>
            <a:r>
              <a:rPr kumimoji="1" lang="ja-JP" altLang="en-US" dirty="0" smtClean="0"/>
              <a:t>①　２つの変量間の相関係数 を計算します．</a:t>
            </a:r>
          </a:p>
          <a:p>
            <a:r>
              <a:rPr kumimoji="1" lang="ja-JP" altLang="en-US" dirty="0" smtClean="0"/>
              <a:t>②　</a:t>
            </a:r>
            <a:r>
              <a:rPr kumimoji="1" lang="en-US" altLang="ja-JP" dirty="0" smtClean="0"/>
              <a:t>ρ=0</a:t>
            </a:r>
            <a:r>
              <a:rPr kumimoji="1" lang="ja-JP" altLang="en-US" dirty="0" smtClean="0"/>
              <a:t>という帰無仮説を検定し，相関関係が有意であるかを調べます．</a:t>
            </a:r>
          </a:p>
          <a:p>
            <a:r>
              <a:rPr kumimoji="1" lang="ja-JP" altLang="en-US" dirty="0" smtClean="0"/>
              <a:t>③　有意であれば，相関の強さを相関係数の大きさから評価します．相関があっても，それは２つの変量間に必ずしも何らかの関係があることを証明するわけではありません．</a:t>
            </a:r>
          </a:p>
          <a:p>
            <a:r>
              <a:rPr kumimoji="1" lang="ja-JP" altLang="en-US" dirty="0" smtClean="0"/>
              <a:t>注意点：２つの変量間に実際にどんな結びつきがあるのかを相関分析の後，考えます．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3</a:t>
            </a:fld>
            <a:endParaRPr lang="en-US" altLang="ja-JP"/>
          </a:p>
        </p:txBody>
      </p:sp>
    </p:spTree>
    <p:extLst>
      <p:ext uri="{BB962C8B-B14F-4D97-AF65-F5344CB8AC3E}">
        <p14:creationId xmlns:p14="http://schemas.microsoft.com/office/powerpoint/2010/main" val="183848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相関係数が有意であった場合，まず考えるのは両変数間に直接的な因果関係があるというものでしょう．</a:t>
            </a:r>
            <a:endParaRPr kumimoji="1" lang="en-US" altLang="ja-JP" dirty="0" smtClean="0"/>
          </a:p>
          <a:p>
            <a:r>
              <a:rPr kumimoji="1" lang="ja-JP" altLang="en-US" dirty="0" smtClean="0"/>
              <a:t>例えば喫煙本数と肺がんには直接的な因果関係があると考えられています．</a:t>
            </a:r>
            <a:endParaRPr kumimoji="1" lang="en-US" altLang="ja-JP" dirty="0" smtClean="0"/>
          </a:p>
          <a:p>
            <a:r>
              <a:rPr kumimoji="1" lang="ja-JP" altLang="en-US" dirty="0" smtClean="0"/>
              <a:t>しかし，みかけの相関関係がある場合もありますし，間接的に両変数が関係している場合もよくあります．</a:t>
            </a:r>
            <a:endParaRPr kumimoji="1" lang="en-US" altLang="ja-JP" dirty="0" smtClean="0"/>
          </a:p>
          <a:p>
            <a:r>
              <a:rPr kumimoji="1" lang="ja-JP" altLang="en-US" dirty="0" smtClean="0"/>
              <a:t>例えば，宍道湖周辺の人口と汚染度には相関関係があるかもしれません．それは人口が多いと生活排水が増加し，その結果，汚染が増えているということです．つまり人口をＡ，生活排水をＸ，汚染度をＢとするとＡとＢの相関関係はＸを間に挟んだ関係であるといえます．</a:t>
            </a:r>
            <a:endParaRPr kumimoji="1" lang="en-US" altLang="ja-JP" dirty="0" smtClean="0"/>
          </a:p>
          <a:p>
            <a:r>
              <a:rPr kumimoji="1" lang="ja-JP" altLang="en-US" dirty="0" smtClean="0"/>
              <a:t>あるいは第３の要因が関与することもあります．肺がんと心筋梗塞には相関関係があるとしましょう．どちらも喫煙で増加します．つまり肺がんをＡ，心筋梗塞をＢとするとどちらも喫煙Ｘと因果関係があるので，喫煙Ｘを共有する原因として，相関関係が現れたという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4</a:t>
            </a:fld>
            <a:endParaRPr lang="en-US" altLang="ja-JP"/>
          </a:p>
        </p:txBody>
      </p:sp>
    </p:spTree>
    <p:extLst>
      <p:ext uri="{BB962C8B-B14F-4D97-AF65-F5344CB8AC3E}">
        <p14:creationId xmlns:p14="http://schemas.microsoft.com/office/powerpoint/2010/main" val="398568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392A307-E397-4F1A-B136-835BE9662A20}"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8B3F3C0-A3DF-414C-8273-58583C59C5F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9F1ECDB-A379-4C87-9504-B3AE3BCE5611}"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F46780D4-BFEB-4862-8747-29A649F1DACF}"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243C9FC-DFEF-4DFA-BD06-DD19A15C98DA}"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E1F232-2111-4F2B-AE20-67C3D876A84E}"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753FAF91-7855-4705-BAFF-26ACAED78179}"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59E43C3E-D1F8-4D5C-9FE4-4E18A0F5E726}"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4AB4566B-4966-43D8-A6E4-A4C54CBC2740}"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2659F5A7-DAB9-49EA-B498-150EBDF6C3C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0B84509-3642-4ED9-B470-30CD1FB2B816}"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B06A3-4AE2-4F05-87CB-B0FF9E18959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r>
              <a:rPr lang="ja-JP" altLang="en-US" dirty="0"/>
              <a:t>みかけの相関関係　１：時系列</a:t>
            </a:r>
          </a:p>
        </p:txBody>
      </p:sp>
      <p:sp>
        <p:nvSpPr>
          <p:cNvPr id="401411" name="Text Box 3"/>
          <p:cNvSpPr txBox="1">
            <a:spLocks noChangeArrowheads="1"/>
          </p:cNvSpPr>
          <p:nvPr/>
        </p:nvSpPr>
        <p:spPr bwMode="auto">
          <a:xfrm>
            <a:off x="357158" y="1000108"/>
            <a:ext cx="8397875" cy="1130246"/>
          </a:xfrm>
          <a:prstGeom prst="rect">
            <a:avLst/>
          </a:prstGeom>
          <a:noFill/>
          <a:ln w="38100">
            <a:noFill/>
            <a:miter lim="800000"/>
            <a:headEnd/>
            <a:tailEnd/>
          </a:ln>
          <a:effectLst/>
        </p:spPr>
        <p:txBody>
          <a:bodyPr>
            <a:spAutoFit/>
          </a:bodyPr>
          <a:lstStyle/>
          <a:p>
            <a:pPr>
              <a:lnSpc>
                <a:spcPct val="150000"/>
              </a:lnSpc>
            </a:pPr>
            <a:r>
              <a:rPr lang="ja-JP" altLang="en-US" dirty="0"/>
              <a:t>２つの変数に本来関係がないのに，データだけから相関係数を計算すると相関係数がかなり大きくなることがある．</a:t>
            </a:r>
          </a:p>
        </p:txBody>
      </p:sp>
      <p:sp>
        <p:nvSpPr>
          <p:cNvPr id="401412" name="Text Box 4"/>
          <p:cNvSpPr txBox="1">
            <a:spLocks noChangeArrowheads="1"/>
          </p:cNvSpPr>
          <p:nvPr/>
        </p:nvSpPr>
        <p:spPr bwMode="auto">
          <a:xfrm>
            <a:off x="517525" y="2459038"/>
            <a:ext cx="2330450" cy="457200"/>
          </a:xfrm>
          <a:prstGeom prst="rect">
            <a:avLst/>
          </a:prstGeom>
          <a:noFill/>
          <a:ln w="38100">
            <a:noFill/>
            <a:miter lim="800000"/>
            <a:headEnd/>
            <a:tailEnd/>
          </a:ln>
          <a:effectLst/>
        </p:spPr>
        <p:txBody>
          <a:bodyPr wrap="none">
            <a:spAutoFit/>
          </a:bodyPr>
          <a:lstStyle/>
          <a:p>
            <a:r>
              <a:rPr lang="ja-JP" altLang="en-US" dirty="0"/>
              <a:t>１．時系列データ</a:t>
            </a:r>
          </a:p>
        </p:txBody>
      </p:sp>
      <p:sp>
        <p:nvSpPr>
          <p:cNvPr id="401413" name="Text Box 5"/>
          <p:cNvSpPr txBox="1">
            <a:spLocks noChangeArrowheads="1"/>
          </p:cNvSpPr>
          <p:nvPr/>
        </p:nvSpPr>
        <p:spPr bwMode="auto">
          <a:xfrm>
            <a:off x="609600" y="3048000"/>
            <a:ext cx="8093075" cy="457200"/>
          </a:xfrm>
          <a:prstGeom prst="rect">
            <a:avLst/>
          </a:prstGeom>
          <a:noFill/>
          <a:ln w="38100">
            <a:noFill/>
            <a:miter lim="800000"/>
            <a:headEnd/>
            <a:tailEnd/>
          </a:ln>
          <a:effectLst/>
        </p:spPr>
        <p:txBody>
          <a:bodyPr>
            <a:spAutoFit/>
          </a:bodyPr>
          <a:lstStyle/>
          <a:p>
            <a:r>
              <a:rPr lang="en-US" altLang="ja-JP"/>
              <a:t>1955</a:t>
            </a:r>
            <a:r>
              <a:rPr lang="ja-JP" altLang="en-US"/>
              <a:t>年から</a:t>
            </a:r>
            <a:r>
              <a:rPr lang="en-US" altLang="ja-JP"/>
              <a:t>1970</a:t>
            </a:r>
            <a:r>
              <a:rPr lang="ja-JP" altLang="en-US"/>
              <a:t>年におけるテレビの販売数と自動車事故の数</a:t>
            </a:r>
          </a:p>
        </p:txBody>
      </p:sp>
      <p:sp>
        <p:nvSpPr>
          <p:cNvPr id="401418" name="Text Box 10"/>
          <p:cNvSpPr txBox="1">
            <a:spLocks noChangeArrowheads="1"/>
          </p:cNvSpPr>
          <p:nvPr/>
        </p:nvSpPr>
        <p:spPr bwMode="auto">
          <a:xfrm>
            <a:off x="609600" y="3810000"/>
            <a:ext cx="7450138" cy="457200"/>
          </a:xfrm>
          <a:prstGeom prst="rect">
            <a:avLst/>
          </a:prstGeom>
          <a:noFill/>
          <a:ln w="38100">
            <a:noFill/>
            <a:miter lim="800000"/>
            <a:headEnd/>
            <a:tailEnd/>
          </a:ln>
          <a:effectLst/>
        </p:spPr>
        <p:txBody>
          <a:bodyPr wrap="none">
            <a:spAutoFit/>
          </a:bodyPr>
          <a:lstStyle/>
          <a:p>
            <a:r>
              <a:rPr lang="en-US" altLang="ja-JP"/>
              <a:t>1930</a:t>
            </a:r>
            <a:r>
              <a:rPr lang="ja-JP" altLang="en-US"/>
              <a:t>年から</a:t>
            </a:r>
            <a:r>
              <a:rPr lang="en-US" altLang="ja-JP"/>
              <a:t>1970</a:t>
            </a:r>
            <a:r>
              <a:rPr lang="ja-JP" altLang="en-US"/>
              <a:t>年におけるタバコの消費本数と平均寿命</a:t>
            </a:r>
          </a:p>
        </p:txBody>
      </p:sp>
      <p:sp>
        <p:nvSpPr>
          <p:cNvPr id="401419" name="Text Box 11"/>
          <p:cNvSpPr txBox="1">
            <a:spLocks noChangeArrowheads="1"/>
          </p:cNvSpPr>
          <p:nvPr/>
        </p:nvSpPr>
        <p:spPr bwMode="auto">
          <a:xfrm>
            <a:off x="1050925" y="4516438"/>
            <a:ext cx="6575425" cy="457200"/>
          </a:xfrm>
          <a:prstGeom prst="rect">
            <a:avLst/>
          </a:prstGeom>
          <a:noFill/>
          <a:ln w="38100">
            <a:noFill/>
            <a:miter lim="800000"/>
            <a:headEnd/>
            <a:tailEnd/>
          </a:ln>
          <a:effectLst/>
        </p:spPr>
        <p:txBody>
          <a:bodyPr wrap="none">
            <a:spAutoFit/>
          </a:bodyPr>
          <a:lstStyle/>
          <a:p>
            <a:r>
              <a:rPr lang="ja-JP" altLang="en-US"/>
              <a:t>以上のことを調べるとどういう結果が得られるか？</a:t>
            </a:r>
          </a:p>
        </p:txBody>
      </p:sp>
      <p:sp>
        <p:nvSpPr>
          <p:cNvPr id="401420" name="Text Box 12"/>
          <p:cNvSpPr txBox="1">
            <a:spLocks noChangeArrowheads="1"/>
          </p:cNvSpPr>
          <p:nvPr/>
        </p:nvSpPr>
        <p:spPr bwMode="auto">
          <a:xfrm>
            <a:off x="1050925" y="5202238"/>
            <a:ext cx="6870700" cy="457200"/>
          </a:xfrm>
          <a:prstGeom prst="rect">
            <a:avLst/>
          </a:prstGeom>
          <a:noFill/>
          <a:ln w="38100">
            <a:noFill/>
            <a:miter lim="800000"/>
            <a:headEnd/>
            <a:tailEnd/>
          </a:ln>
          <a:effectLst/>
        </p:spPr>
        <p:txBody>
          <a:bodyPr wrap="none">
            <a:spAutoFit/>
          </a:bodyPr>
          <a:lstStyle/>
          <a:p>
            <a:r>
              <a:rPr lang="ja-JP" altLang="en-US"/>
              <a:t>その結果から，どういう誤った結論を引き出せるか？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7639"/>
    </mc:Choice>
    <mc:Fallback>
      <p:transition spd="slow" advTm="107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990" x="1270000" y="4991100"/>
          <p14:tracePt t="1990" x="1250950" y="5010150"/>
          <p14:tracePt t="2389" x="1231900" y="5010150"/>
          <p14:tracePt t="2398" x="1225550" y="5016500"/>
          <p14:tracePt t="2403" x="1212850" y="5016500"/>
          <p14:tracePt t="2403" x="1206500" y="5016500"/>
          <p14:tracePt t="2421" x="1193800" y="5010150"/>
          <p14:tracePt t="2421" x="1181100" y="5010150"/>
          <p14:tracePt t="2438" x="1174750" y="5016500"/>
          <p14:tracePt t="2438" x="1168400" y="5016500"/>
          <p14:tracePt t="2455" x="1168400" y="5029200"/>
          <p14:tracePt t="2469" x="1168400" y="5041900"/>
          <p14:tracePt t="2469" x="1168400" y="5073650"/>
          <p14:tracePt t="2490" x="1174750" y="5092700"/>
          <p14:tracePt t="2503" x="1181100" y="5111750"/>
          <p14:tracePt t="2503" x="1193800" y="5168900"/>
          <p14:tracePt t="2522" x="1200150" y="5200650"/>
          <p14:tracePt t="2522" x="1206500" y="5232400"/>
          <p14:tracePt t="2538" x="1219200" y="5264150"/>
          <p14:tracePt t="2538" x="1225550" y="5302250"/>
          <p14:tracePt t="2555" x="1238250" y="5334000"/>
          <p14:tracePt t="2555" x="1244600" y="5372100"/>
          <p14:tracePt t="2555" x="1257300" y="5403850"/>
          <p14:tracePt t="2574" x="1270000" y="5435600"/>
          <p14:tracePt t="2586" x="1276350" y="5473700"/>
          <p14:tracePt t="11388" x="2235200" y="6038850"/>
          <p14:tracePt t="12150" x="2222500" y="6038850"/>
          <p14:tracePt t="12153" x="2209800" y="6038850"/>
          <p14:tracePt t="12153" x="2178050" y="6038850"/>
          <p14:tracePt t="12153" x="2171700" y="6045200"/>
          <p14:tracePt t="12174" x="2165350" y="6045200"/>
          <p14:tracePt t="12174" x="2152650" y="6045200"/>
          <p14:tracePt t="12191" x="2146300" y="6045200"/>
          <p14:tracePt t="12191" x="2139950" y="6051550"/>
          <p14:tracePt t="12205" x="2133600" y="6051550"/>
          <p14:tracePt t="12220" x="2127250" y="6051550"/>
          <p14:tracePt t="12220" x="2120900" y="6051550"/>
          <p14:tracePt t="12238" x="2114550" y="6057900"/>
          <p14:tracePt t="12238" x="2108200" y="6057900"/>
          <p14:tracePt t="12255" x="2095500" y="6064250"/>
          <p14:tracePt t="12270" x="2089150" y="6064250"/>
          <p14:tracePt t="12286" x="2082800" y="6064250"/>
          <p14:tracePt t="12303" x="2076450" y="6064250"/>
          <p14:tracePt t="12303" x="2070100" y="6070600"/>
          <p14:tracePt t="12322" x="2063750" y="6070600"/>
          <p14:tracePt t="12338" x="2057400" y="6070600"/>
          <p14:tracePt t="12338" x="2051050" y="6076950"/>
          <p14:tracePt t="12356" x="2044700" y="6076950"/>
          <p14:tracePt t="12356" x="2038350" y="6076950"/>
          <p14:tracePt t="12373" x="2032000" y="6083300"/>
          <p14:tracePt t="12388" x="2025650" y="6089650"/>
          <p14:tracePt t="12388" x="2019300" y="6096000"/>
          <p14:tracePt t="12407" x="2012950" y="6102350"/>
          <p14:tracePt t="12423" x="2006600" y="6102350"/>
          <p14:tracePt t="12443" x="2012950" y="6102350"/>
          <p14:tracePt t="12474" x="2019300" y="6102350"/>
          <p14:tracePt t="12490" x="2025650" y="6096000"/>
          <p14:tracePt t="12502" x="2038350" y="6089650"/>
          <p14:tracePt t="12518" x="2038350" y="6083300"/>
          <p14:tracePt t="12534" x="2044700" y="6083300"/>
          <p14:tracePt t="12562" x="2038350" y="6083300"/>
          <p14:tracePt t="12586" x="2032000" y="6083300"/>
          <p14:tracePt t="12602" x="2025650" y="6089650"/>
          <p14:tracePt t="12611" x="2019300" y="6089650"/>
          <p14:tracePt t="12611" x="2006600" y="6089650"/>
          <p14:tracePt t="12624" x="2000250" y="6096000"/>
          <p14:tracePt t="12624" x="1987550" y="6096000"/>
          <p14:tracePt t="12641" x="1974850" y="6102350"/>
          <p14:tracePt t="12641" x="1962150" y="6108700"/>
          <p14:tracePt t="12658" x="1936750" y="6115050"/>
          <p14:tracePt t="12658" x="1917700" y="6115050"/>
          <p14:tracePt t="12674" x="1892300" y="6121400"/>
          <p14:tracePt t="12674" x="1828800" y="6134100"/>
          <p14:tracePt t="12692" x="1790700" y="6140450"/>
          <p14:tracePt t="12692" x="1752600" y="6153150"/>
          <p14:tracePt t="12708" x="1720850" y="6159500"/>
          <p14:tracePt t="12708" x="1682750" y="6165850"/>
          <p14:tracePt t="12724" x="1651000" y="6178550"/>
          <p14:tracePt t="12724" x="1612900" y="6191250"/>
          <p14:tracePt t="12724" x="1581150" y="6203950"/>
          <p14:tracePt t="12743" x="1543050" y="6216650"/>
          <p14:tracePt t="12756" x="1511300" y="6223000"/>
          <p14:tracePt t="12756" x="1435100" y="6248400"/>
          <p14:tracePt t="12775" x="1403350" y="6254750"/>
          <p14:tracePt t="12775" x="1365250" y="6267450"/>
          <p14:tracePt t="12791" x="1327150" y="6280150"/>
          <p14:tracePt t="12791" x="1295400" y="6292850"/>
          <p14:tracePt t="12808" x="1270000" y="6311900"/>
          <p14:tracePt t="12808" x="1244600" y="6324600"/>
          <p14:tracePt t="12808" x="1219200" y="6350000"/>
          <p14:tracePt t="12827" x="1193800" y="6369050"/>
          <p14:tracePt t="12839" x="1174750" y="6388100"/>
          <p14:tracePt t="12839" x="1155700" y="6413500"/>
          <p14:tracePt t="12859" x="1117600" y="6464300"/>
          <p14:tracePt t="13021" x="1136650" y="6451600"/>
          <p14:tracePt t="13041" x="1155700" y="6426200"/>
          <p14:tracePt t="13066" x="1181100" y="6400800"/>
          <p14:tracePt t="13089" x="1212850" y="6381750"/>
          <p14:tracePt t="13110" x="1238250" y="6369050"/>
          <p14:tracePt t="13134" x="1257300" y="6362700"/>
          <p14:tracePt t="13157" x="1282700" y="6356350"/>
          <p14:tracePt t="13185" x="1308100" y="6350000"/>
          <p14:tracePt t="13221" x="1314450" y="6343650"/>
          <p14:tracePt t="13237" x="1320800" y="6337300"/>
          <p14:tracePt t="13254" x="1327150" y="6324600"/>
          <p14:tracePt t="13262" x="1333500" y="6318250"/>
          <p14:tracePt t="13278" x="1333500" y="6311900"/>
          <p14:tracePt t="13278" x="1339850" y="6305550"/>
          <p14:tracePt t="13292" x="1339850" y="6299200"/>
          <p14:tracePt t="13292" x="1346200" y="6292850"/>
          <p14:tracePt t="13309" x="1352550" y="6286500"/>
          <p14:tracePt t="13324" x="1352550" y="6273800"/>
          <p14:tracePt t="13324" x="1358900" y="6267450"/>
          <p14:tracePt t="13343" x="1365250" y="6261100"/>
          <p14:tracePt t="13357" x="1365250" y="6254750"/>
          <p14:tracePt t="13357" x="1365250" y="6248400"/>
          <p14:tracePt t="13376" x="1371600" y="6248400"/>
          <p14:tracePt t="13390" x="1384300" y="6242050"/>
          <p14:tracePt t="13407" x="1384300" y="6235700"/>
          <p14:tracePt t="13407" x="1390650" y="6229350"/>
          <p14:tracePt t="13427" x="1403350" y="6229350"/>
          <p14:tracePt t="13442" x="1403350" y="6216650"/>
          <p14:tracePt t="13457" x="1409700" y="6210300"/>
          <p14:tracePt t="13478" x="1416050" y="6203950"/>
          <p14:tracePt t="13509" x="1422400" y="6197600"/>
          <p14:tracePt t="13521" x="1428750" y="6197600"/>
          <p14:tracePt t="13538" x="1435100" y="6197600"/>
          <p14:tracePt t="13546" x="1441450" y="6191250"/>
          <p14:tracePt t="13558" x="1447800" y="6184900"/>
          <p14:tracePt t="13558" x="1454150" y="6178550"/>
          <p14:tracePt t="13558" x="1460500" y="6178550"/>
          <p14:tracePt t="13579" x="1466850" y="6172200"/>
          <p14:tracePt t="13579" x="1473200" y="6165850"/>
          <p14:tracePt t="13593" x="1479550" y="6159500"/>
          <p14:tracePt t="13593" x="1492250" y="6146800"/>
          <p14:tracePt t="13610" x="1498600" y="6140450"/>
          <p14:tracePt t="13610" x="1504950" y="6134100"/>
          <p14:tracePt t="13626" x="1511300" y="6127750"/>
          <p14:tracePt t="13626" x="1524000" y="6108700"/>
          <p14:tracePt t="13644" x="1530350" y="6102350"/>
          <p14:tracePt t="13644" x="1530350" y="6096000"/>
          <p14:tracePt t="13659" x="1543050" y="6089650"/>
          <p14:tracePt t="13675" x="1549400" y="6083300"/>
          <p14:tracePt t="13691" x="1555750" y="6076950"/>
          <p14:tracePt t="13709" x="1555750" y="6070600"/>
          <p14:tracePt t="13726" x="1562100" y="6076950"/>
          <p14:tracePt t="13757" x="1568450" y="6076950"/>
          <p14:tracePt t="13778" x="1574800" y="6070600"/>
          <p14:tracePt t="13794" x="1581150" y="6070600"/>
          <p14:tracePt t="13810" x="1587500" y="6070600"/>
          <p14:tracePt t="13822" x="1593850" y="6070600"/>
          <p14:tracePt t="13838" x="1600200" y="6064250"/>
          <p14:tracePt t="13854" x="1606550" y="6064250"/>
          <p14:tracePt t="13870" x="1612900" y="6064250"/>
          <p14:tracePt t="13883" x="1619250" y="6064250"/>
          <p14:tracePt t="13899" x="1625600" y="6070600"/>
          <p14:tracePt t="13950" x="1619250" y="6070600"/>
          <p14:tracePt t="14009" x="1625600" y="6070600"/>
          <p14:tracePt t="14041" x="1631950" y="6070600"/>
          <p14:tracePt t="14061" x="1638300" y="6064250"/>
          <p14:tracePt t="14078" x="1644650" y="6064250"/>
          <p14:tracePt t="14118" x="1651000" y="6057900"/>
          <p14:tracePt t="14161" x="1657350" y="6051550"/>
          <p14:tracePt t="14206" x="1663700" y="6051550"/>
          <p14:tracePt t="14250" x="1657350" y="6045200"/>
          <p14:tracePt t="14326" x="1657350" y="6051550"/>
          <p14:tracePt t="14378" x="1651000" y="6057900"/>
          <p14:tracePt t="14529" x="1644650" y="6057900"/>
          <p14:tracePt t="14574" x="1644650" y="6064250"/>
          <p14:tracePt t="14610" x="1638300" y="6057900"/>
          <p14:tracePt t="14658" x="1631950" y="6057900"/>
          <p14:tracePt t="14702" x="1638300" y="6057900"/>
          <p14:tracePt t="14761" x="1651000" y="6057900"/>
          <p14:tracePt t="14790" x="1657350" y="6057900"/>
          <p14:tracePt t="14806" x="1663700" y="6051550"/>
          <p14:tracePt t="14822" x="1670050" y="6051550"/>
          <p14:tracePt t="14838" x="1676400" y="6051550"/>
          <p14:tracePt t="14850" x="1682750" y="6045200"/>
          <p14:tracePt t="14866" x="1689100" y="6045200"/>
          <p14:tracePt t="14879" x="1695450" y="6038850"/>
          <p14:tracePt t="14898" x="1701800" y="6032500"/>
          <p14:tracePt t="14912" x="1708150" y="6032500"/>
          <p14:tracePt t="14929" x="1714500" y="6026150"/>
          <p14:tracePt t="14958" x="1720850" y="6026150"/>
          <p14:tracePt t="15021" x="1720850" y="6032500"/>
          <p14:tracePt t="15038" x="1714500" y="6038850"/>
          <p14:tracePt t="15061" x="1708150" y="6038850"/>
          <p14:tracePt t="15078" x="1708150" y="6045200"/>
          <p14:tracePt t="15083" x="1701800" y="6045200"/>
          <p14:tracePt t="15098" x="1695450" y="6057900"/>
          <p14:tracePt t="15114" x="1689100" y="6057900"/>
          <p14:tracePt t="15130" x="1682750" y="6064250"/>
          <p14:tracePt t="15146" x="1682750" y="6070600"/>
          <p14:tracePt t="15164" x="1682750" y="6076950"/>
          <p14:tracePt t="15183" x="1682750" y="6070600"/>
          <p14:tracePt t="15210" x="1689100" y="6070600"/>
          <p14:tracePt t="15250" x="1695450" y="6064250"/>
          <p14:tracePt t="15278" x="1689100" y="6057900"/>
          <p14:tracePt t="15310" x="1695450" y="6057900"/>
          <p14:tracePt t="15390" x="1695450" y="6045200"/>
          <p14:tracePt t="15450" x="1695450" y="6057900"/>
          <p14:tracePt t="15490" x="1701800" y="6064250"/>
          <p14:tracePt t="15525" x="1695450" y="6064250"/>
          <p14:tracePt t="15578" x="1695450" y="6057900"/>
          <p14:tracePt t="15622" x="1701800" y="6051550"/>
          <p14:tracePt t="15670" x="1701800" y="6045200"/>
          <p14:tracePt t="15682" x="1701800" y="6038850"/>
          <p14:tracePt t="15706" x="1695450" y="6045200"/>
          <p14:tracePt t="15750" x="1689100" y="6038850"/>
          <p14:tracePt t="15774" x="1689100" y="6032500"/>
          <p14:tracePt t="15790" x="1689100" y="6026150"/>
          <p14:tracePt t="15802" x="1689100" y="6019800"/>
          <p14:tracePt t="15826" x="1689100" y="6013450"/>
          <p14:tracePt t="15850" x="1682750" y="6007100"/>
          <p14:tracePt t="15858" x="1689100" y="6013450"/>
          <p14:tracePt t="15918" x="1682750" y="6019800"/>
          <p14:tracePt t="15946" x="1676400" y="6019800"/>
          <p14:tracePt t="15962" x="1670050" y="6026150"/>
          <p14:tracePt t="15971" x="1670050" y="6032500"/>
          <p14:tracePt t="15990" x="1676400" y="6032500"/>
          <p14:tracePt t="16030" x="1676400" y="6026150"/>
          <p14:tracePt t="16066" x="1682750" y="6026150"/>
          <p14:tracePt t="16082" x="1689100" y="6026150"/>
          <p14:tracePt t="16102" x="1695450" y="6019800"/>
          <p14:tracePt t="16118" x="1689100" y="6019800"/>
          <p14:tracePt t="16218" x="1689100" y="6026150"/>
          <p14:tracePt t="16238" x="1682750" y="6032500"/>
          <p14:tracePt t="16338" x="1676400" y="6038850"/>
          <p14:tracePt t="16358" x="1676400" y="6032500"/>
          <p14:tracePt t="16518" x="1670050" y="6038850"/>
          <p14:tracePt t="16579" x="1663700" y="6032500"/>
          <p14:tracePt t="16599" x="1670050" y="6026150"/>
          <p14:tracePt t="16683" x="1670050" y="6019800"/>
          <p14:tracePt t="16698" x="1676400" y="6026150"/>
          <p14:tracePt t="16750" x="1682750" y="6026150"/>
          <p14:tracePt t="16778" x="1689100" y="6026150"/>
          <p14:tracePt t="16822" x="1689100" y="6032500"/>
          <p14:tracePt t="16942" x="1689100" y="6038850"/>
          <p14:tracePt t="17011" x="1689100" y="6032500"/>
          <p14:tracePt t="17050" x="1695450" y="6026150"/>
          <p14:tracePt t="17063" x="1689100" y="6032500"/>
          <p14:tracePt t="17122" x="1689100" y="6038850"/>
          <p14:tracePt t="17238" x="1689100" y="6032500"/>
          <p14:tracePt t="17275" x="1689100" y="6038850"/>
          <p14:tracePt t="17311" x="1695450" y="6032500"/>
          <p14:tracePt t="17462" x="1695450" y="6026150"/>
          <p14:tracePt t="17542" x="1701800" y="6032500"/>
          <p14:tracePt t="17590" x="1695450" y="6026150"/>
          <p14:tracePt t="17658" x="1701800" y="6026150"/>
          <p14:tracePt t="17702" x="1708150" y="6019800"/>
          <p14:tracePt t="17754" x="1708150" y="6013450"/>
          <p14:tracePt t="17798" x="1714500" y="6007100"/>
          <p14:tracePt t="17851" x="1714500" y="6000750"/>
          <p14:tracePt t="17867" x="1714500" y="5994400"/>
          <p14:tracePt t="17875" x="1720850" y="5994400"/>
          <p14:tracePt t="17890" x="1720850" y="5988050"/>
          <p14:tracePt t="17906" x="1727200" y="5981700"/>
          <p14:tracePt t="17923" x="1733550" y="5981700"/>
          <p14:tracePt t="17940" x="1739900" y="5981700"/>
          <p14:tracePt t="17956" x="1739900" y="5975350"/>
          <p14:tracePt t="18038" x="1746250" y="5969000"/>
          <p14:tracePt t="18063" x="1752600" y="5969000"/>
          <p14:tracePt t="18139" x="1758950" y="5969000"/>
          <p14:tracePt t="18167" x="1765300" y="5962650"/>
          <p14:tracePt t="18202" x="1765300" y="5956300"/>
          <p14:tracePt t="18287" x="1771650" y="5956300"/>
          <p14:tracePt t="18323" x="1765300" y="5956300"/>
          <p14:tracePt t="18363" x="1765300" y="5962650"/>
          <p14:tracePt t="18399" x="1765300" y="5956300"/>
          <p14:tracePt t="18406" x="1765300" y="5949950"/>
          <p14:tracePt t="18483" x="1771650" y="5943600"/>
          <p14:tracePt t="18503" x="1765300" y="5949950"/>
          <p14:tracePt t="18543" x="1771650" y="5956300"/>
          <p14:tracePt t="18587" x="1771650" y="5949950"/>
          <p14:tracePt t="18615" x="1778000" y="5949950"/>
          <p14:tracePt t="18631" x="1778000" y="5943600"/>
          <p14:tracePt t="18647" x="1771650" y="5949950"/>
          <p14:tracePt t="18758" x="1778000" y="5943600"/>
          <p14:tracePt t="18819" x="1778000" y="5949950"/>
          <p14:tracePt t="18851" x="1778000" y="5943600"/>
          <p14:tracePt t="18923" x="1784350" y="5943600"/>
          <p14:tracePt t="18971" x="1790700" y="5943600"/>
          <p14:tracePt t="19031" x="1784350" y="5937250"/>
          <p14:tracePt t="19075" x="1778000" y="5943600"/>
          <p14:tracePt t="19119" x="1784350" y="5949950"/>
          <p14:tracePt t="19135" x="1790700" y="5943600"/>
          <p14:tracePt t="19215" x="1797050" y="5943600"/>
          <p14:tracePt t="19383" x="1790700" y="5937250"/>
          <p14:tracePt t="19443" x="1790700" y="5949950"/>
          <p14:tracePt t="19651" x="1790700" y="5956300"/>
          <p14:tracePt t="19695" x="1790700" y="5949950"/>
          <p14:tracePt t="19759" x="1790700" y="5943600"/>
          <p14:tracePt t="19863" x="1790700" y="5937250"/>
          <p14:tracePt t="19891" x="1790700" y="5930900"/>
          <p14:tracePt t="19907" x="1790700" y="5937250"/>
          <p14:tracePt t="19967" x="1784350" y="5937250"/>
          <p14:tracePt t="19995" x="1778000" y="5937250"/>
          <p14:tracePt t="20027" x="1784350" y="5937250"/>
          <p14:tracePt t="20055" x="1784350" y="5943600"/>
          <p14:tracePt t="20079" x="1790700" y="5949950"/>
          <p14:tracePt t="20111" x="1797050" y="5949950"/>
          <p14:tracePt t="20146" x="1803400" y="5949950"/>
          <p14:tracePt t="20163" x="1809750" y="5943600"/>
          <p14:tracePt t="20175" x="1816100" y="5943600"/>
          <p14:tracePt t="20184" x="1816100" y="5949950"/>
          <p14:tracePt t="20215" x="1816100" y="5956300"/>
          <p14:tracePt t="20275" x="1822450" y="5956300"/>
          <p14:tracePt t="20327" x="1822450" y="5949950"/>
          <p14:tracePt t="20387" x="1828800" y="5956300"/>
          <p14:tracePt t="20403" x="1828800" y="5949950"/>
          <p14:tracePt t="20423" x="1835150" y="5949950"/>
          <p14:tracePt t="20463" x="1828800" y="5956300"/>
          <p14:tracePt t="20559" x="1822450" y="5956300"/>
          <p14:tracePt t="20595" x="1828800" y="5956300"/>
          <p14:tracePt t="20679" x="1835150" y="5949950"/>
          <p14:tracePt t="20711" x="1841500" y="5943600"/>
          <p14:tracePt t="20739" x="1847850" y="5937250"/>
          <p14:tracePt t="20755" x="1854200" y="5937250"/>
          <p14:tracePt t="20763" x="1860550" y="5930900"/>
          <p14:tracePt t="20779" x="1866900" y="5930900"/>
          <p14:tracePt t="20791" x="1873250" y="5930900"/>
          <p14:tracePt t="20799" x="1873250" y="5937250"/>
          <p14:tracePt t="20903" x="1879600" y="5930900"/>
          <p14:tracePt t="20995" x="1873250" y="5937250"/>
          <p14:tracePt t="21063" x="1866900" y="5937250"/>
          <p14:tracePt t="21099" x="1860550" y="5937250"/>
          <p14:tracePt t="21151" x="1860550" y="5943600"/>
          <p14:tracePt t="21184" x="1860550" y="5937250"/>
          <p14:tracePt t="21251" x="1860550" y="5943600"/>
          <p14:tracePt t="21315" x="1860550" y="5949950"/>
          <p14:tracePt t="21324" x="1854200" y="5956300"/>
          <p14:tracePt t="21340" x="1860550" y="5949950"/>
          <p14:tracePt t="21399" x="1860550" y="5943600"/>
          <p14:tracePt t="21415" x="1860550" y="5949950"/>
          <p14:tracePt t="21443" x="1860550" y="5956300"/>
          <p14:tracePt t="21459" x="1860550" y="5962650"/>
          <p14:tracePt t="21476" x="1854200" y="5956300"/>
          <p14:tracePt t="21527" x="1860550" y="5949950"/>
          <p14:tracePt t="21655" x="1860550" y="5943600"/>
          <p14:tracePt t="21672" x="1860550" y="5949950"/>
          <p14:tracePt t="21723" x="1866900" y="5943600"/>
          <p14:tracePt t="21863" x="1873250" y="5949950"/>
          <p14:tracePt t="21939" x="1873250" y="5943600"/>
          <p14:tracePt t="21972" x="1879600" y="5937250"/>
          <p14:tracePt t="21983" x="1879600" y="5930900"/>
          <p14:tracePt t="21992" x="1917700" y="5988050"/>
          <p14:tracePt t="22860" x="1917700" y="6000750"/>
          <p14:tracePt t="22876" x="1924050" y="6007100"/>
          <p14:tracePt t="22884" x="1924050" y="6013450"/>
          <p14:tracePt t="22892" x="1924050" y="6019800"/>
          <p14:tracePt t="22892" x="1930400" y="6026150"/>
          <p14:tracePt t="22909" x="1930400" y="6032500"/>
          <p14:tracePt t="22909" x="1936750" y="6038850"/>
          <p14:tracePt t="22926" x="1936750" y="6045200"/>
          <p14:tracePt t="22941" x="1936750" y="6051550"/>
          <p14:tracePt t="22957" x="1943100" y="6051550"/>
          <p14:tracePt t="22974" x="1949450" y="6045200"/>
          <p14:tracePt t="22990" x="1955800" y="6045200"/>
          <p14:tracePt t="23007" x="1962150" y="6045200"/>
          <p14:tracePt t="23028" x="1968500" y="6045200"/>
          <p14:tracePt t="23041" x="1974850" y="6038850"/>
          <p14:tracePt t="23057" x="1987550" y="6032500"/>
          <p14:tracePt t="23074" x="1993900" y="6026150"/>
          <p14:tracePt t="23091" x="2000250" y="6019800"/>
          <p14:tracePt t="23108" x="2006600" y="6019800"/>
          <p14:tracePt t="23124" x="2012950" y="6013450"/>
          <p14:tracePt t="23141" x="2019300" y="6013450"/>
          <p14:tracePt t="23207" x="2025650" y="6013450"/>
          <p14:tracePt t="23228" x="2032000" y="6007100"/>
          <p14:tracePt t="23280" x="2038350" y="6007100"/>
          <p14:tracePt t="23304" x="2044700" y="6000750"/>
          <p14:tracePt t="23320" x="2051050" y="5994400"/>
          <p14:tracePt t="23340" x="2057400" y="5988050"/>
          <p14:tracePt t="23356" x="2063750" y="5981700"/>
          <p14:tracePt t="23372" x="2063750" y="5975350"/>
          <p14:tracePt t="23388" x="2070100" y="5975350"/>
          <p14:tracePt t="23407" x="2063750" y="5969000"/>
          <p14:tracePt t="23432" x="2063750" y="5956300"/>
          <p14:tracePt t="23456" x="2057400" y="5956300"/>
          <p14:tracePt t="23491" x="2063750" y="5949950"/>
          <p14:tracePt t="23519" x="2070100" y="5943600"/>
          <p14:tracePt t="23575" x="2076450" y="5937250"/>
          <p14:tracePt t="23612" x="2082800" y="5930900"/>
          <p14:tracePt t="23628" x="2089150" y="5924550"/>
          <p14:tracePt t="23640" x="2095500" y="5918200"/>
          <p14:tracePt t="23656" x="2108200" y="5911850"/>
          <p14:tracePt t="23688" x="2114550" y="5905500"/>
          <p14:tracePt t="23708" x="2114550" y="5899150"/>
          <p14:tracePt t="23724" x="2120900" y="5899150"/>
          <p14:tracePt t="23748" x="2127250" y="5892800"/>
          <p14:tracePt t="23768" x="2127250" y="5886450"/>
          <p14:tracePt t="23800" x="2127250" y="5880100"/>
          <p14:tracePt t="23816" x="2133600" y="5873750"/>
          <p14:tracePt t="23860" x="2139950" y="5867400"/>
          <p14:tracePt t="23875" x="2139950" y="5861050"/>
          <p14:tracePt t="23887" x="2146300" y="5861050"/>
          <p14:tracePt t="23896" x="2152650" y="5854700"/>
          <p14:tracePt t="23913" x="2152650" y="5842000"/>
          <p14:tracePt t="23928" x="2159000" y="5842000"/>
          <p14:tracePt t="23928" x="2159000" y="5835650"/>
          <p14:tracePt t="23947" x="2159000" y="5829300"/>
          <p14:tracePt t="23961" x="2165350" y="5822950"/>
          <p14:tracePt t="23977" x="2159000" y="5829300"/>
          <p14:tracePt t="24099" x="2152650" y="5829300"/>
          <p14:tracePt t="24255" x="2146300" y="5835650"/>
          <p14:tracePt t="24443" x="2146300" y="5829300"/>
          <p14:tracePt t="24467" x="2146300" y="5822950"/>
          <p14:tracePt t="24487" x="2146300" y="5816600"/>
          <p14:tracePt t="24503" x="2152650" y="5822950"/>
          <p14:tracePt t="24539" x="2159000" y="5822950"/>
          <p14:tracePt t="24595" x="2165350" y="5822950"/>
          <p14:tracePt t="24659" x="2171700" y="5822950"/>
          <p14:tracePt t="24752" x="2178050" y="5816600"/>
          <p14:tracePt t="24787" x="2184400" y="5810250"/>
          <p14:tracePt t="24856" x="2178050" y="5810250"/>
          <p14:tracePt t="24916" x="2171700" y="5816600"/>
          <p14:tracePt t="24968" x="2171700" y="5822950"/>
          <p14:tracePt t="25020" x="2165350" y="5822950"/>
          <p14:tracePt t="25052" x="2159000" y="5822950"/>
          <p14:tracePt t="25080" x="2152650" y="5822950"/>
          <p14:tracePt t="25140" x="2159000" y="5816600"/>
          <p14:tracePt t="25156" x="2152650" y="5810250"/>
          <p14:tracePt t="25188" x="2146300" y="5816600"/>
          <p14:tracePt t="25216" x="2146300" y="5822950"/>
          <p14:tracePt t="25248" x="2146300" y="5816600"/>
          <p14:tracePt t="25308" x="2146300" y="5810250"/>
          <p14:tracePt t="25321" x="2146300" y="5816600"/>
          <p14:tracePt t="25396" x="2146300" y="5822950"/>
          <p14:tracePt t="25448" x="2139950" y="5816600"/>
          <p14:tracePt t="25473" x="2133600" y="5816600"/>
          <p14:tracePt t="25488" x="2133600" y="5822950"/>
          <p14:tracePt t="25532" x="2127250" y="5816600"/>
          <p14:tracePt t="25548" x="2127250" y="5822950"/>
          <p14:tracePt t="25557" x="2120900" y="5816600"/>
          <p14:tracePt t="25576" x="2120900" y="5810250"/>
          <p14:tracePt t="25616" x="2114550" y="5810250"/>
          <p14:tracePt t="25628" x="2108200" y="5816600"/>
          <p14:tracePt t="25653" x="2101850" y="5816600"/>
          <p14:tracePt t="25668" x="2095500" y="5829300"/>
          <p14:tracePt t="25680" x="2089150" y="5835650"/>
          <p14:tracePt t="25704" x="2095500" y="5842000"/>
          <p14:tracePt t="25756" x="2101850" y="5835650"/>
          <p14:tracePt t="25773" x="2108200" y="5829300"/>
          <p14:tracePt t="25808" x="2114550" y="5835650"/>
          <p14:tracePt t="25840" x="2120900" y="5829300"/>
          <p14:tracePt t="25876" x="2114550" y="5829300"/>
          <p14:tracePt t="25928" x="2108200" y="5835650"/>
          <p14:tracePt t="25944" x="2108200" y="5842000"/>
          <p14:tracePt t="25976" x="2114550" y="5835650"/>
          <p14:tracePt t="25996" x="2120900" y="5829300"/>
          <p14:tracePt t="26012" x="2127250" y="5829300"/>
          <p14:tracePt t="26028" x="2133600" y="5822950"/>
          <p14:tracePt t="26064" x="2127250" y="5829300"/>
          <p14:tracePt t="26140" x="2120900" y="5835650"/>
          <p14:tracePt t="26193" x="2120900" y="5842000"/>
          <p14:tracePt t="26237" x="2114550" y="5842000"/>
          <p14:tracePt t="26277" x="2114550" y="5848350"/>
          <p14:tracePt t="26357" x="2120900" y="5842000"/>
          <p14:tracePt t="26400" x="2127250" y="5848350"/>
          <p14:tracePt t="26476" x="2127250" y="5854700"/>
          <p14:tracePt t="26516" x="2120900" y="5861050"/>
          <p14:tracePt t="26544" x="2114550" y="5867400"/>
          <p14:tracePt t="26560" x="2114550" y="5873750"/>
          <p14:tracePt t="26588" x="2114550" y="5880100"/>
          <p14:tracePt t="26628" x="2120900" y="5886450"/>
          <p14:tracePt t="26696" x="2120900" y="5892800"/>
          <p14:tracePt t="26708" x="2120900" y="5899150"/>
          <p14:tracePt t="26732" x="2120900" y="5905500"/>
          <p14:tracePt t="26756" x="2127250" y="5905500"/>
          <p14:tracePt t="26836" x="2133600" y="5911850"/>
          <p14:tracePt t="26913" x="2127250" y="5918200"/>
          <p14:tracePt t="26956" x="2127250" y="5924550"/>
          <p14:tracePt t="26980" x="2127250" y="5930900"/>
          <p14:tracePt t="26997" x="2120900" y="5937250"/>
          <p14:tracePt t="27092" x="2127250" y="5930900"/>
          <p14:tracePt t="27137" x="2127250" y="5924550"/>
          <p14:tracePt t="27181" x="2127250" y="5918200"/>
          <p14:tracePt t="27257" x="2133600" y="5911850"/>
          <p14:tracePt t="27281" x="2139950" y="5905500"/>
          <p14:tracePt t="27297" x="2146300" y="5899150"/>
          <p14:tracePt t="27309" x="2152650" y="5899150"/>
          <p14:tracePt t="27332" x="2152650" y="5905500"/>
          <p14:tracePt t="27477" x="2159000" y="5905500"/>
          <p14:tracePt t="27513" x="2165350" y="5905500"/>
          <p14:tracePt t="27549" x="2171700" y="5911850"/>
          <p14:tracePt t="27616" x="2178050" y="5911850"/>
          <p14:tracePt t="27633" x="2190750" y="5918200"/>
          <p14:tracePt t="27649" x="2197100" y="5918200"/>
          <p14:tracePt t="27661" x="2203450" y="5918200"/>
          <p14:tracePt t="27669" x="2216150" y="5924550"/>
          <p14:tracePt t="27677" x="2222500" y="5924550"/>
          <p14:tracePt t="27690" x="2228850" y="5930900"/>
          <p14:tracePt t="27690" x="2254250" y="5937250"/>
          <p14:tracePt t="27710" x="2260600" y="5937250"/>
          <p14:tracePt t="27710" x="2273300" y="5943600"/>
          <p14:tracePt t="27726" x="2279650" y="5943600"/>
          <p14:tracePt t="27726" x="2292350" y="5949950"/>
          <p14:tracePt t="27742" x="2305050" y="5949950"/>
          <p14:tracePt t="27742" x="2311400" y="5949950"/>
          <p14:tracePt t="27759" x="2324100" y="5956300"/>
          <p14:tracePt t="27759" x="2336800" y="5956300"/>
          <p14:tracePt t="27759" x="2349500" y="5956300"/>
          <p14:tracePt t="27778" x="2355850" y="5962650"/>
          <p14:tracePt t="27778" x="2368550" y="5962650"/>
          <p14:tracePt t="27793" x="2374900" y="5962650"/>
          <p14:tracePt t="27793" x="2387600" y="5962650"/>
          <p14:tracePt t="27809" x="2393950" y="5962650"/>
          <p14:tracePt t="27809" x="2400300" y="5962650"/>
          <p14:tracePt t="27826" x="2406650" y="5962650"/>
          <p14:tracePt t="27826" x="2413000" y="5962650"/>
          <p14:tracePt t="27843" x="2419350" y="5962650"/>
          <p14:tracePt t="27857" x="2419350" y="5969000"/>
          <p14:tracePt t="27897" x="2425700" y="5962650"/>
          <p14:tracePt t="27933" x="2432050" y="5956300"/>
          <p14:tracePt t="27957" x="2438400" y="5943600"/>
          <p14:tracePt t="27985" x="2444750" y="5937250"/>
          <p14:tracePt t="28001" x="2444750" y="5930900"/>
          <p14:tracePt t="28009" x="2444750" y="5924550"/>
          <p14:tracePt t="28020" x="2451100" y="5918200"/>
          <p14:tracePt t="28053" x="2451100" y="5911850"/>
          <p14:tracePt t="28089" x="2457450" y="5905500"/>
          <p14:tracePt t="28105" x="2451100" y="5899150"/>
          <p14:tracePt t="28137" x="2444750" y="5899150"/>
          <p14:tracePt t="28173" x="2438400" y="5905500"/>
          <p14:tracePt t="28217" x="2432050" y="5905500"/>
          <p14:tracePt t="28301" x="2425700" y="5911850"/>
          <p14:tracePt t="28329" x="2425700" y="5918200"/>
          <p14:tracePt t="28369" x="2419350" y="5924550"/>
          <p14:tracePt t="28397" x="2419350" y="5930900"/>
          <p14:tracePt t="28413" x="2419350" y="5937250"/>
          <p14:tracePt t="28441" x="2413000" y="5937250"/>
          <p14:tracePt t="28465" x="2406650" y="5943600"/>
          <p14:tracePt t="28489" x="2400300" y="5943600"/>
          <p14:tracePt t="28516" x="2406650" y="5943600"/>
          <p14:tracePt t="28781" x="2400300" y="5943600"/>
          <p14:tracePt t="28849" x="2393950" y="5949950"/>
          <p14:tracePt t="28869" x="2400300" y="5956300"/>
          <p14:tracePt t="28917" x="2393950" y="5962650"/>
          <p14:tracePt t="29021" x="2393950" y="5956300"/>
          <p14:tracePt t="29097" x="2387600" y="5956300"/>
          <p14:tracePt t="29177" x="2381250" y="5962650"/>
          <p14:tracePt t="29209" x="2387600" y="5956300"/>
          <p14:tracePt t="29253" x="2393950" y="5956300"/>
          <p14:tracePt t="29277" x="2400300" y="5956300"/>
          <p14:tracePt t="29537" x="2393950" y="5956300"/>
          <p14:tracePt t="29657" x="2387600" y="5956300"/>
          <p14:tracePt t="29829" x="2393950" y="5956300"/>
          <p14:tracePt t="29905" x="2400300" y="5949950"/>
          <p14:tracePt t="29989" x="2393950" y="5949950"/>
          <p14:tracePt t="30085" x="2387600" y="5956300"/>
          <p14:tracePt t="30138" x="2387600" y="5949950"/>
          <p14:tracePt t="30221" x="2393950" y="5949950"/>
          <p14:tracePt t="30325" x="2387600" y="5956300"/>
          <p14:tracePt t="30401" x="2381250" y="5962650"/>
          <p14:tracePt t="30625" x="2381250" y="5956300"/>
          <p14:tracePt t="30649" x="2387600" y="5956300"/>
          <p14:tracePt t="30717" x="2387600" y="5949950"/>
          <p14:tracePt t="30805" x="2381250" y="5956300"/>
          <p14:tracePt t="31105" x="2374900" y="5956300"/>
          <p14:tracePt t="31138" x="2374900" y="5962650"/>
          <p14:tracePt t="31157" x="2368550" y="5969000"/>
          <p14:tracePt t="31182" x="2362200" y="5975350"/>
          <p14:tracePt t="31390" x="2362200" y="5981700"/>
          <p14:tracePt t="31653" x="2355850" y="5988050"/>
          <p14:tracePt t="31678" x="2355850" y="5994400"/>
          <p14:tracePt t="31978" x="2349500" y="5994400"/>
          <p14:tracePt t="32125" x="2355850" y="6000750"/>
          <p14:tracePt t="32202" x="2349500" y="6007100"/>
          <p14:tracePt t="32221" x="2343150" y="6007100"/>
          <p14:tracePt t="32238" x="2336800" y="6013450"/>
          <p14:tracePt t="32254" x="2330450" y="6013450"/>
          <p14:tracePt t="32269" x="2324100" y="6019800"/>
          <p14:tracePt t="32282" x="2317750" y="6019800"/>
          <p14:tracePt t="32297" x="2324100" y="6019800"/>
          <p14:tracePt t="32382" x="2330450" y="6019800"/>
          <p14:tracePt t="32410" x="2336800" y="6019800"/>
          <p14:tracePt t="32501" x="2343150" y="6019800"/>
          <p14:tracePt t="32522" x="2343150" y="6026150"/>
          <p14:tracePt t="32546" x="2349500" y="6026150"/>
          <p14:tracePt t="32598" x="2355850" y="6032500"/>
          <p14:tracePt t="32630" x="2362200" y="6032500"/>
          <p14:tracePt t="32650" x="2362200" y="6038850"/>
          <p14:tracePt t="32666" x="2368550" y="6032500"/>
          <p14:tracePt t="32690" x="2374900" y="6032500"/>
          <p14:tracePt t="32710" x="2381250" y="6032500"/>
          <p14:tracePt t="32754" x="2387600" y="6038850"/>
          <p14:tracePt t="32802" x="2381250" y="6038850"/>
          <p14:tracePt t="32854" x="2381250" y="6045200"/>
          <p14:tracePt t="32942" x="2387600" y="6051550"/>
          <p14:tracePt t="32966" x="2387600" y="6057900"/>
          <p14:tracePt t="32998" x="2381250" y="6064250"/>
          <p14:tracePt t="33034" x="2381250" y="6070600"/>
          <p14:tracePt t="33093" x="2387600" y="6076950"/>
          <p14:tracePt t="33118" x="2393950" y="6076950"/>
          <p14:tracePt t="33145" x="2393950" y="6070600"/>
          <p14:tracePt t="33162" x="2393950" y="6076950"/>
          <p14:tracePt t="33241" x="2393950" y="6070600"/>
          <p14:tracePt t="33422" x="2387600" y="6064250"/>
          <p14:tracePt t="33558" x="2387600" y="6057900"/>
          <p14:tracePt t="33594" x="2381250" y="6057900"/>
          <p14:tracePt t="33670" x="2374900" y="6051550"/>
          <p14:tracePt t="33738" x="2368550" y="6057900"/>
          <p14:tracePt t="33814" x="2368550" y="6051550"/>
          <p14:tracePt t="33874" x="2368550" y="6045200"/>
          <p14:tracePt t="33958" x="2362200" y="6051550"/>
          <p14:tracePt t="34038" x="2355850" y="6051550"/>
          <p14:tracePt t="34138" x="2362200" y="6051550"/>
          <p14:tracePt t="34226" x="2368550" y="6045200"/>
          <p14:tracePt t="34271" x="2368550" y="6038850"/>
          <p14:tracePt t="34294" x="2368550" y="6032500"/>
          <p14:tracePt t="34322" x="2368550" y="6038850"/>
          <p14:tracePt t="34370" x="2362200" y="6038850"/>
          <p14:tracePt t="34399" x="2368550" y="6045200"/>
          <p14:tracePt t="34458" x="2374900" y="6038850"/>
          <p14:tracePt t="34494" x="2374900" y="6032500"/>
          <p14:tracePt t="34526" x="2381250" y="6032500"/>
          <p14:tracePt t="34682" x="2387600" y="6038850"/>
          <p14:tracePt t="34722" x="2393950" y="6032500"/>
          <p14:tracePt t="34751" x="2400300" y="6032500"/>
          <p14:tracePt t="34782" x="2400300" y="6026150"/>
          <p14:tracePt t="34827" x="2400300" y="6032500"/>
          <p14:tracePt t="34903" x="2406650" y="6026150"/>
          <p14:tracePt t="35111" x="2406650" y="6019800"/>
          <p14:tracePt t="35158" x="2406650" y="6026150"/>
          <p14:tracePt t="35231" x="2406650" y="6019800"/>
          <p14:tracePt t="35254" x="2400300" y="6026150"/>
          <p14:tracePt t="35322" x="2406650" y="6019800"/>
          <p14:tracePt t="35546" x="2406650" y="6026150"/>
          <p14:tracePt t="35811" x="2406650" y="6019800"/>
          <p14:tracePt t="35847" x="2406650" y="6026150"/>
          <p14:tracePt t="36062" x="2406650" y="6019800"/>
          <p14:tracePt t="36118" x="2413000" y="6019800"/>
          <p14:tracePt t="36155" x="2413000" y="6026150"/>
          <p14:tracePt t="36191" x="2406650" y="6032500"/>
          <p14:tracePt t="36235" x="2406650" y="6026150"/>
          <p14:tracePt t="36251" x="2406650" y="6019800"/>
          <p14:tracePt t="36431" x="2406650" y="6026150"/>
          <p14:tracePt t="36507" x="2400300" y="6026150"/>
          <p14:tracePt t="36534" x="2406650" y="6026150"/>
          <p14:tracePt t="36627" x="2413000" y="6019800"/>
          <p14:tracePt t="36651" x="2419350" y="6013450"/>
          <p14:tracePt t="36670" x="2413000" y="6013450"/>
          <p14:tracePt t="36715" x="2406650" y="6019800"/>
          <p14:tracePt t="36783" x="2406650" y="6026150"/>
          <p14:tracePt t="36891" x="2400300" y="6026150"/>
          <p14:tracePt t="36951" x="2400300" y="6032500"/>
          <p14:tracePt t="36956" x="2406650" y="6026150"/>
          <p14:tracePt t="37011" x="2406650" y="6032500"/>
          <p14:tracePt t="37076" x="2406650" y="6026150"/>
          <p14:tracePt t="37192" x="2400300" y="6019800"/>
          <p14:tracePt t="37347" x="2400300" y="6013450"/>
          <p14:tracePt t="37491" x="2406650" y="6007100"/>
          <p14:tracePt t="37527" x="2413000" y="6007100"/>
          <p14:tracePt t="37611" x="2406650" y="6007100"/>
          <p14:tracePt t="37655" x="2406650" y="6013450"/>
          <p14:tracePt t="37691" x="2413000" y="6007100"/>
          <p14:tracePt t="37791" x="2419350" y="6000750"/>
          <p14:tracePt t="37803" x="2419350" y="5994400"/>
          <p14:tracePt t="37819" x="2419350" y="6000750"/>
          <p14:tracePt t="37851" x="2419350" y="5994400"/>
          <p14:tracePt t="37955" x="2413000" y="5994400"/>
          <p14:tracePt t="38007" x="2406650" y="5994400"/>
          <p14:tracePt t="38031" x="2406650" y="6000750"/>
          <p14:tracePt t="38075" x="2400300" y="6007100"/>
          <p14:tracePt t="38091" x="2393950" y="6013450"/>
          <p14:tracePt t="38111" x="2393950" y="6026150"/>
          <p14:tracePt t="38163" x="2400300" y="6026150"/>
          <p14:tracePt t="38179" x="2406650" y="6019800"/>
          <p14:tracePt t="38203" x="2406650" y="6026150"/>
          <p14:tracePt t="38215" x="2406650" y="6013450"/>
          <p14:tracePt t="38351" x="2413000" y="6013450"/>
          <p14:tracePt t="38367" x="2419350" y="6007100"/>
          <p14:tracePt t="38383" x="2425700" y="6000750"/>
          <p14:tracePt t="38396" x="2425700" y="5994400"/>
          <p14:tracePt t="38403" x="2425700" y="5988050"/>
          <p14:tracePt t="38419" x="2425700" y="5981700"/>
          <p14:tracePt t="38435" x="2432050" y="5981700"/>
          <p14:tracePt t="38451" x="2438400" y="5981700"/>
          <p14:tracePt t="38479" x="2438400" y="5988050"/>
          <p14:tracePt t="38563" x="2432050" y="5988050"/>
          <p14:tracePt t="38599" x="2425700" y="5994400"/>
          <p14:tracePt t="38631" x="2425700" y="6000750"/>
          <p14:tracePt t="38667" x="2425700" y="5994400"/>
          <p14:tracePt t="38743" x="2432050" y="5994400"/>
          <p14:tracePt t="38763" x="2438400" y="5988050"/>
          <p14:tracePt t="38795" x="2438400" y="5981700"/>
          <p14:tracePt t="38883" x="2432050" y="5981700"/>
          <p14:tracePt t="38907" x="2425700" y="5975350"/>
          <p14:tracePt t="38951" x="2419350" y="5981700"/>
          <p14:tracePt t="38967" x="2413000" y="5981700"/>
          <p14:tracePt t="38983" x="2406650" y="5981700"/>
          <p14:tracePt t="38995" x="2400300" y="5981700"/>
          <p14:tracePt t="39011" x="2393950" y="5981700"/>
          <p14:tracePt t="39027" x="2387600" y="5988050"/>
          <p14:tracePt t="39043" x="2381250" y="5994400"/>
          <p14:tracePt t="39055" x="2381250" y="6000750"/>
          <p14:tracePt t="39064" x="2374900" y="6007100"/>
          <p14:tracePt t="39080" x="2374900" y="6013450"/>
          <p14:tracePt t="39097" x="2381250" y="6013450"/>
          <p14:tracePt t="39131" x="2387600" y="6013450"/>
          <p14:tracePt t="39155" x="2393950" y="6007100"/>
          <p14:tracePt t="39171" x="2400300" y="6000750"/>
          <p14:tracePt t="39223" x="2406650" y="6000750"/>
          <p14:tracePt t="39327" x="2413000" y="6000750"/>
          <p14:tracePt t="39343" x="2419350" y="5994400"/>
          <p14:tracePt t="39355" x="2425700" y="5994400"/>
          <p14:tracePt t="39371" x="2425700" y="5988050"/>
          <p14:tracePt t="39387" x="2432050" y="5988050"/>
          <p14:tracePt t="39403" x="2438400" y="5981700"/>
          <p14:tracePt t="39423" x="2444750" y="5975350"/>
          <p14:tracePt t="39447" x="2444750" y="5981700"/>
          <p14:tracePt t="39491" x="2444750" y="5975350"/>
          <p14:tracePt t="39583" x="2444750" y="5969000"/>
          <p14:tracePt t="39611" x="2451100" y="5969000"/>
          <p14:tracePt t="39643" x="2451100" y="5962650"/>
          <p14:tracePt t="39712" x="2457450" y="5962650"/>
          <p14:tracePt t="39763" x="2451100" y="5962650"/>
          <p14:tracePt t="39876" x="2451100" y="5969000"/>
          <p14:tracePt t="39920" x="2444750" y="5975350"/>
          <p14:tracePt t="39952" x="2444750" y="5981700"/>
          <p14:tracePt t="39988" x="2451100" y="5975350"/>
          <p14:tracePt t="40083" x="2457450" y="5981700"/>
          <p14:tracePt t="40136" x="2457450" y="5988050"/>
          <p14:tracePt t="40204" x="2457450" y="5994400"/>
          <p14:tracePt t="40236" x="2463800" y="5994400"/>
          <p14:tracePt t="40324" x="2463800" y="6000750"/>
          <p14:tracePt t="40356" x="2463800" y="5994400"/>
          <p14:tracePt t="40400" x="2457450" y="5994400"/>
          <p14:tracePt t="40452" x="2457450" y="6000750"/>
          <p14:tracePt t="40476" x="2457450" y="6007100"/>
          <p14:tracePt t="40496" x="2463800" y="6000750"/>
          <p14:tracePt t="40528" x="2470150" y="5994400"/>
          <p14:tracePt t="40556" x="2470150" y="6000750"/>
          <p14:tracePt t="40596" x="2470150" y="6007100"/>
          <p14:tracePt t="40616" x="2476500" y="6013450"/>
          <p14:tracePt t="40656" x="2482850" y="6019800"/>
          <p14:tracePt t="40735" x="2476500" y="6019800"/>
          <p14:tracePt t="40819" x="2482850" y="6013450"/>
          <p14:tracePt t="41023" x="2476500" y="6007100"/>
          <p14:tracePt t="41144" x="2476500" y="6000750"/>
          <p14:tracePt t="41284" x="2470150" y="6000750"/>
          <p14:tracePt t="41684" x="2470150" y="6007100"/>
          <p14:tracePt t="41812" x="2470150" y="6013450"/>
          <p14:tracePt t="41952" x="2476500" y="6013450"/>
          <p14:tracePt t="41992" x="2470150" y="6013450"/>
          <p14:tracePt t="42184" x="2463800" y="6013450"/>
          <p14:tracePt t="42292" x="2470150" y="6013450"/>
          <p14:tracePt t="42356" x="2476500" y="6007100"/>
          <p14:tracePt t="42372" x="2482850" y="6007100"/>
          <p14:tracePt t="42388" x="2489200" y="6000750"/>
          <p14:tracePt t="42404" x="2489200" y="5994400"/>
          <p14:tracePt t="42416" x="2495550" y="6000750"/>
          <p14:tracePt t="42432" x="2501900" y="5994400"/>
          <p14:tracePt t="42448" x="2508250" y="5994400"/>
          <p14:tracePt t="42464" x="2514600" y="5994400"/>
          <p14:tracePt t="42484" x="2514600" y="5988050"/>
          <p14:tracePt t="42533" x="2520950" y="5981700"/>
          <p14:tracePt t="42560" x="2527300" y="5981700"/>
          <p14:tracePt t="42596" x="2527300" y="5975350"/>
          <p14:tracePt t="42672" x="2520950" y="5975350"/>
          <p14:tracePt t="42716" x="2514600" y="5975350"/>
          <p14:tracePt t="42748" x="2508250" y="5981700"/>
          <p14:tracePt t="42792" x="2508250" y="5988050"/>
          <p14:tracePt t="42832" x="2501900" y="5994400"/>
          <p14:tracePt t="42852" x="2495550" y="5994400"/>
          <p14:tracePt t="42884" x="2495550" y="6000750"/>
          <p14:tracePt t="42904" x="2489200" y="6000750"/>
          <p14:tracePt t="42928" x="2482850" y="6000750"/>
          <p14:tracePt t="42944" x="2476500" y="5994400"/>
          <p14:tracePt t="42957" x="2470150" y="5994400"/>
          <p14:tracePt t="42972" x="2463800" y="5994400"/>
          <p14:tracePt t="42988" x="2457450" y="6000750"/>
          <p14:tracePt t="43016" x="2451100" y="6000750"/>
          <p14:tracePt t="43032" x="2444750" y="6000750"/>
          <p14:tracePt t="43048" x="2438400" y="6000750"/>
          <p14:tracePt t="43064" x="2432050" y="6000750"/>
          <p14:tracePt t="43076" x="2425700" y="6007100"/>
          <p14:tracePt t="43100" x="2419350" y="6013450"/>
          <p14:tracePt t="43116" x="2413000" y="6013450"/>
          <p14:tracePt t="43136" x="2406650" y="6019800"/>
          <p14:tracePt t="43153" x="2406650" y="6026150"/>
          <p14:tracePt t="43176" x="2413000" y="6032500"/>
          <p14:tracePt t="43228" x="2419350" y="6026150"/>
          <p14:tracePt t="43253" x="2425700" y="6026150"/>
          <p14:tracePt t="43280" x="2432050" y="6019800"/>
          <p14:tracePt t="43316" x="2432050" y="6013450"/>
          <p14:tracePt t="43340" x="2438400" y="6013450"/>
          <p14:tracePt t="43365" x="2444750" y="6007100"/>
          <p14:tracePt t="43377" x="2451100" y="6000750"/>
          <p14:tracePt t="43392" x="2451100" y="5994400"/>
          <p14:tracePt t="43409" x="2457450" y="5988050"/>
          <p14:tracePt t="43425" x="2463800" y="5988050"/>
          <p14:tracePt t="43436" x="2470150" y="5981700"/>
          <p14:tracePt t="43460" x="2470150" y="5975350"/>
          <p14:tracePt t="43484" x="2476500" y="5969000"/>
          <p14:tracePt t="43497" x="2482850" y="5962650"/>
          <p14:tracePt t="43521" x="2476500" y="5969000"/>
          <p14:tracePt t="43580" x="2470150" y="5969000"/>
          <p14:tracePt t="43605" x="2463800" y="5975350"/>
          <p14:tracePt t="43625" x="2457450" y="5981700"/>
          <p14:tracePt t="43640" x="2451100" y="5981700"/>
          <p14:tracePt t="43672" x="2444750" y="5988050"/>
          <p14:tracePt t="43692" x="2438400" y="5988050"/>
          <p14:tracePt t="43724" x="2444750" y="5981700"/>
          <p14:tracePt t="43784" x="2451100" y="5981700"/>
          <p14:tracePt t="43852" x="2451100" y="5975350"/>
          <p14:tracePt t="43940" x="2444750" y="5981700"/>
          <p14:tracePt t="43992" x="2444750" y="5975350"/>
          <p14:tracePt t="44053" x="2438400" y="5975350"/>
          <p14:tracePt t="44093" x="2444750" y="5975350"/>
          <p14:tracePt t="44197" x="2451100" y="5975350"/>
          <p14:tracePt t="44257" x="2451100" y="5981700"/>
          <p14:tracePt t="44413" x="2444750" y="5981700"/>
          <p14:tracePt t="44445" x="2451100" y="5981700"/>
          <p14:tracePt t="44625" x="2457450" y="5975350"/>
          <p14:tracePt t="44645" x="2463800" y="5975350"/>
          <p14:tracePt t="44668" x="2457450" y="5975350"/>
          <p14:tracePt t="44757" x="2463800" y="5975350"/>
          <p14:tracePt t="44985" x="2463800" y="5969000"/>
          <p14:tracePt t="45029" x="2470150" y="5975350"/>
          <p14:tracePt t="45225" x="2476500" y="5975350"/>
          <p14:tracePt t="45269" x="2482850" y="5975350"/>
          <p14:tracePt t="45293" x="2482850" y="5969000"/>
          <p14:tracePt t="45305" x="2495550" y="5962650"/>
          <p14:tracePt t="45321" x="2501900" y="5962650"/>
          <p14:tracePt t="45337" x="2508250" y="5962650"/>
          <p14:tracePt t="45353" x="2514600" y="5962650"/>
          <p14:tracePt t="45365" x="2520950" y="5962650"/>
          <p14:tracePt t="45381" x="2527300" y="5962650"/>
          <p14:tracePt t="45404" x="2520950" y="5969000"/>
          <p14:tracePt t="45440" x="2514600" y="5969000"/>
          <p14:tracePt t="45464" x="2514600" y="5975350"/>
          <p14:tracePt t="45484" x="2508250" y="5981700"/>
          <p14:tracePt t="45516" x="2501900" y="5981700"/>
          <p14:tracePt t="45537" x="2495550" y="5988050"/>
          <p14:tracePt t="45561" x="2489200" y="5994400"/>
          <p14:tracePt t="45577" x="2482850" y="6000750"/>
          <p14:tracePt t="45592" x="2476500" y="6000750"/>
          <p14:tracePt t="45597" x="2470150" y="6000750"/>
          <p14:tracePt t="45606" x="2463800" y="6007100"/>
          <p14:tracePt t="45606" x="2457450" y="6013450"/>
          <p14:tracePt t="45623" x="2451100" y="6013450"/>
          <p14:tracePt t="45623" x="2444750" y="6019800"/>
          <p14:tracePt t="45639" x="2438400" y="6026150"/>
          <p14:tracePt t="45639" x="2432050" y="6032500"/>
          <p14:tracePt t="45639" x="2425700" y="6038850"/>
          <p14:tracePt t="45657" x="2419350" y="6045200"/>
          <p14:tracePt t="45670" x="2413000" y="6045200"/>
          <p14:tracePt t="45670" x="2406650" y="6045200"/>
          <p14:tracePt t="45690" x="2400300" y="6051550"/>
          <p14:tracePt t="45704" x="2393950" y="6051550"/>
          <p14:tracePt t="45721" x="2387600" y="6051550"/>
          <p14:tracePt t="45738" x="2393950" y="6045200"/>
          <p14:tracePt t="45765" x="2400300" y="6038850"/>
          <p14:tracePt t="45776" x="2406650" y="6032500"/>
          <p14:tracePt t="45787" x="2419350" y="6026150"/>
          <p14:tracePt t="45804" x="2425700" y="6026150"/>
          <p14:tracePt t="45804" x="2425700" y="6019800"/>
          <p14:tracePt t="45822" x="2432050" y="6013450"/>
          <p14:tracePt t="45822" x="2457450" y="6007100"/>
          <p14:tracePt t="45839" x="2463800" y="6000750"/>
          <p14:tracePt t="45839" x="2476500" y="5994400"/>
          <p14:tracePt t="45856" x="2482850" y="5988050"/>
          <p14:tracePt t="45856" x="2501900" y="5981700"/>
          <p14:tracePt t="45873" x="2514600" y="5969000"/>
          <p14:tracePt t="45873" x="2527300" y="5962650"/>
          <p14:tracePt t="45890" x="2540000" y="5949950"/>
          <p14:tracePt t="45890" x="2571750" y="5930900"/>
          <p14:tracePt t="45907" x="2590800" y="5918200"/>
          <p14:tracePt t="45907" x="2609850" y="5911850"/>
          <p14:tracePt t="45923" x="2622550" y="5905500"/>
          <p14:tracePt t="45923" x="2641600" y="5899150"/>
          <p14:tracePt t="45939" x="2654300" y="5892800"/>
          <p14:tracePt t="45939" x="2673350" y="5892800"/>
          <p14:tracePt t="45939" x="2686050" y="5886450"/>
          <p14:tracePt t="45957" x="2698750" y="5886450"/>
          <p14:tracePt t="45971" x="2711450" y="5886450"/>
          <p14:tracePt t="45971" x="2736850" y="5880100"/>
          <p14:tracePt t="45989" x="2743200" y="5873750"/>
          <p14:tracePt t="45989" x="2749550" y="5873750"/>
          <p14:tracePt t="46006" x="2755900" y="5867400"/>
          <p14:tracePt t="46021" x="2749550" y="5867400"/>
          <p14:tracePt t="46064" x="2749550" y="5873750"/>
          <p14:tracePt t="46073" x="2736850" y="5873750"/>
          <p14:tracePt t="46084" x="2736850" y="5880100"/>
          <p14:tracePt t="46093" x="2730500" y="5880100"/>
          <p14:tracePt t="46105" x="2724150" y="5886450"/>
          <p14:tracePt t="46105" x="2717800" y="5886450"/>
          <p14:tracePt t="46105" x="2711450" y="5886450"/>
          <p14:tracePt t="46125" x="2698750" y="5892800"/>
          <p14:tracePt t="46138" x="2692400" y="5892800"/>
          <p14:tracePt t="46138" x="2686050" y="5892800"/>
          <p14:tracePt t="46157" x="2679700" y="5892800"/>
          <p14:tracePt t="46157" x="2673350" y="5892800"/>
          <p14:tracePt t="46173" x="2667000" y="5899150"/>
          <p14:tracePt t="46173" x="2660650" y="5899150"/>
          <p14:tracePt t="46173" x="2654300" y="5905500"/>
          <p14:tracePt t="46193" x="2641600" y="5905500"/>
          <p14:tracePt t="46193" x="2635250" y="5911850"/>
          <p14:tracePt t="46207" x="2628900" y="5911850"/>
          <p14:tracePt t="46207" x="2622550" y="5918200"/>
          <p14:tracePt t="46223" x="2616200" y="5918200"/>
          <p14:tracePt t="46223" x="2609850" y="5924550"/>
          <p14:tracePt t="46241" x="2603500" y="5924550"/>
          <p14:tracePt t="46241" x="2590800" y="5930900"/>
          <p14:tracePt t="46258" x="2584450" y="5930900"/>
          <p14:tracePt t="46274" x="2578100" y="5937250"/>
          <p14:tracePt t="46296" x="2578100" y="5930900"/>
          <p14:tracePt t="46324" x="2578100" y="5924550"/>
          <p14:tracePt t="46341" x="2578100" y="5918200"/>
          <p14:tracePt t="46365" x="2584450" y="5918200"/>
          <p14:tracePt t="46377" x="2578100" y="5911850"/>
          <p14:tracePt t="46445" x="2571750" y="5911850"/>
          <p14:tracePt t="46581" x="2571750" y="5905500"/>
          <p14:tracePt t="46613" x="2565400" y="5911850"/>
          <p14:tracePt t="46665" x="2565400" y="5918200"/>
          <p14:tracePt t="46737" x="2571750" y="5918200"/>
          <p14:tracePt t="46805" x="2578100" y="5924550"/>
          <p14:tracePt t="46857" x="2578100" y="5918200"/>
          <p14:tracePt t="46889" x="2578100" y="5911850"/>
          <p14:tracePt t="46933" x="2571750" y="5911850"/>
          <p14:tracePt t="47121" x="2565400" y="5918200"/>
          <p14:tracePt t="47157" x="2565400" y="5924550"/>
          <p14:tracePt t="47189" x="2559050" y="5924550"/>
          <p14:tracePt t="47214" x="2552700" y="5930900"/>
          <p14:tracePt t="47249" x="2546350" y="5924550"/>
          <p14:tracePt t="47293" x="2540000" y="5930900"/>
          <p14:tracePt t="47325" x="2540000" y="5937250"/>
          <p14:tracePt t="47346" x="2533650" y="5943600"/>
          <p14:tracePt t="47378" x="2533650" y="5937250"/>
          <p14:tracePt t="47437" x="2527300" y="5943600"/>
          <p14:tracePt t="47513" x="2520950" y="5943600"/>
          <p14:tracePt t="47533" x="2514600" y="5949950"/>
          <p14:tracePt t="47550" x="2508250" y="5949950"/>
          <p14:tracePt t="47573" x="2508250" y="5956300"/>
          <p14:tracePt t="47617" x="2514600" y="5956300"/>
          <p14:tracePt t="47654" x="2520950" y="5956300"/>
          <p14:tracePt t="47669" x="2527300" y="5956300"/>
          <p14:tracePt t="47685" x="2533650" y="5949950"/>
          <p14:tracePt t="47698" x="2540000" y="5949950"/>
          <p14:tracePt t="47714" x="2546350" y="5943600"/>
          <p14:tracePt t="47730" x="2552700" y="5943600"/>
          <p14:tracePt t="47754" x="2559050" y="5943600"/>
          <p14:tracePt t="47766" x="2565400" y="5943600"/>
          <p14:tracePt t="47798" x="2565400" y="5937250"/>
          <p14:tracePt t="47834" x="2571750" y="5937250"/>
          <p14:tracePt t="47917" x="2578100" y="5937250"/>
          <p14:tracePt t="47977" x="2578100" y="5930900"/>
          <p14:tracePt t="48037" x="2571750" y="5930900"/>
          <p14:tracePt t="48149" x="2578100" y="5930900"/>
          <p14:tracePt t="48750" x="2571750" y="5930900"/>
          <p14:tracePt t="48878" x="2571750" y="5937250"/>
          <p14:tracePt t="48913" x="2565400" y="5937250"/>
          <p14:tracePt t="48945" x="2559050" y="5937250"/>
          <p14:tracePt t="48966" x="2552700" y="5943600"/>
          <p14:tracePt t="49006" x="2546350" y="5949950"/>
          <p14:tracePt t="49042" x="2540000" y="5943600"/>
          <p14:tracePt t="49074" x="2546350" y="5943600"/>
          <p14:tracePt t="49179" x="2552700" y="5949950"/>
          <p14:tracePt t="49334" x="2552700" y="5943600"/>
          <p14:tracePt t="49365" x="2559050" y="5943600"/>
          <p14:tracePt t="49454" x="2559050" y="5937250"/>
          <p14:tracePt t="49485" x="2565400" y="5937250"/>
          <p14:tracePt t="49529" x="2565400" y="5930900"/>
          <p14:tracePt t="49565" x="2571750" y="5924550"/>
          <p14:tracePt t="49614" x="2565400" y="5930900"/>
          <p14:tracePt t="49726" x="2565400" y="5937250"/>
          <p14:tracePt t="49770" x="2565400" y="5930900"/>
          <p14:tracePt t="49830" x="2559050" y="5937250"/>
          <p14:tracePt t="49874" x="2559050" y="5943600"/>
          <p14:tracePt t="49890" x="2559050" y="5949950"/>
          <p14:tracePt t="49926" x="2565400" y="5943600"/>
          <p14:tracePt t="50029" x="2565400" y="5937250"/>
          <p14:tracePt t="50218" x="2571750" y="5930900"/>
          <p14:tracePt t="50242" x="2578100" y="5930900"/>
          <p14:tracePt t="50278" x="2584450" y="5930900"/>
          <p14:tracePt t="50318" x="2584450" y="5924550"/>
          <p14:tracePt t="50398" x="2584450" y="5918200"/>
          <p14:tracePt t="50430" x="2578100" y="5924550"/>
          <p14:tracePt t="50602" x="2584450" y="5930900"/>
          <p14:tracePt t="50630" x="2590800" y="5930900"/>
          <p14:tracePt t="50654" x="2597150" y="5937250"/>
          <p14:tracePt t="50678" x="2603500" y="5943600"/>
          <p14:tracePt t="50690" x="2609850" y="5943600"/>
          <p14:tracePt t="50714" x="2616200" y="5943600"/>
          <p14:tracePt t="50798" x="2616200" y="5937250"/>
          <p14:tracePt t="50826" x="2609850" y="5930900"/>
          <p14:tracePt t="50902" x="2609850" y="5924550"/>
          <p14:tracePt t="50926" x="2609850" y="5918200"/>
          <p14:tracePt t="50962" x="2609850" y="5911850"/>
          <p14:tracePt t="51082" x="2609850" y="5905500"/>
          <p14:tracePt t="51126" x="2616200" y="5905500"/>
          <p14:tracePt t="51179" x="2616200" y="5899150"/>
          <p14:tracePt t="51202" x="2616200" y="5892800"/>
          <p14:tracePt t="51234" x="2616200" y="5899150"/>
          <p14:tracePt t="51262" x="2616200" y="5905500"/>
          <p14:tracePt t="51290" x="2616200" y="5899150"/>
          <p14:tracePt t="51350" x="2609850" y="5899150"/>
          <p14:tracePt t="51450" x="2616200" y="5892800"/>
          <p14:tracePt t="51554" x="2616200" y="5886450"/>
          <p14:tracePt t="51631" x="2616200" y="5892800"/>
          <p14:tracePt t="51710" x="2616200" y="5899150"/>
          <p14:tracePt t="51794" x="2609850" y="5899150"/>
          <p14:tracePt t="51826" x="2609850" y="5905500"/>
          <p14:tracePt t="51890" x="2616200" y="5905500"/>
          <p14:tracePt t="52186" x="2616200" y="5899150"/>
          <p14:tracePt t="52230" x="2616200" y="5905500"/>
          <p14:tracePt t="52342" x="2609850" y="5905500"/>
          <p14:tracePt t="52490" x="2616200" y="5905500"/>
          <p14:tracePt t="52558" x="2622550" y="5905500"/>
          <p14:tracePt t="52626" x="2622550" y="5899150"/>
          <p14:tracePt t="52659" x="2622550" y="5905500"/>
          <p14:tracePt t="52778" x="2628900" y="5905500"/>
          <p14:tracePt t="53199" x="2622550" y="5911850"/>
          <p14:tracePt t="53266" x="2628900" y="5911850"/>
          <p14:tracePt t="53339" x="2628900" y="5918200"/>
          <p14:tracePt t="53431" x="2622550" y="5911850"/>
          <p14:tracePt t="53483" x="2622550" y="5918200"/>
          <p14:tracePt t="53542" x="2616200" y="5924550"/>
          <p14:tracePt t="53627" x="2609850" y="5930900"/>
          <p14:tracePt t="53646" x="2603500" y="5930900"/>
          <p14:tracePt t="53679" x="2597150" y="5937250"/>
          <p14:tracePt t="53867" x="2590800" y="5943600"/>
          <p14:tracePt t="53895" x="2584450" y="5943600"/>
          <p14:tracePt t="53930" x="2584450" y="5949950"/>
          <p14:tracePt t="53955" x="2578100" y="5956300"/>
          <p14:tracePt t="53987" x="2571750" y="5956300"/>
          <p14:tracePt t="54007" x="2565400" y="5956300"/>
          <p14:tracePt t="54038" x="2559050" y="5956300"/>
          <p14:tracePt t="54083" x="2552700" y="5956300"/>
          <p14:tracePt t="54179" x="2559050" y="5949950"/>
          <p14:tracePt t="54331" x="2565400" y="5949950"/>
          <p14:tracePt t="54359" x="2571750" y="5949950"/>
          <p14:tracePt t="54419" x="2578100" y="5949950"/>
          <p14:tracePt t="54467" x="2571750" y="5949950"/>
          <p14:tracePt t="54527" x="2565400" y="5956300"/>
          <p14:tracePt t="54547" x="2571750" y="5949950"/>
          <p14:tracePt t="54706" x="2571750" y="5943600"/>
          <p14:tracePt t="54727" x="2565400" y="5949950"/>
          <p14:tracePt t="54803" x="2571750" y="5949950"/>
          <p14:tracePt t="55059" x="2571750" y="5956300"/>
          <p14:tracePt t="55139" x="2565400" y="5962650"/>
          <p14:tracePt t="55171" x="2559050" y="5969000"/>
          <p14:tracePt t="55199" x="2559050" y="5975350"/>
          <p14:tracePt t="55275" x="2559050" y="5981700"/>
          <p14:tracePt t="55547" x="2565400" y="5975350"/>
          <p14:tracePt t="55567" x="2571750" y="5975350"/>
          <p14:tracePt t="55591" x="2571750" y="5969000"/>
          <p14:tracePt t="55607" x="2578100" y="5969000"/>
          <p14:tracePt t="55635" x="2578100" y="5975350"/>
          <p14:tracePt t="55712" x="2571750" y="5969000"/>
          <p14:tracePt t="55883" x="2578100" y="5969000"/>
          <p14:tracePt t="55919" x="2584450" y="5969000"/>
          <p14:tracePt t="55951" x="2584450" y="5962650"/>
          <p14:tracePt t="56003" x="2578100" y="5969000"/>
          <p14:tracePt t="56063" x="2584450" y="5962650"/>
          <p14:tracePt t="56139" x="2584450" y="5969000"/>
          <p14:tracePt t="56212" x="2590800" y="5969000"/>
          <p14:tracePt t="56296" x="2597150" y="5969000"/>
          <p14:tracePt t="56355" x="2590800" y="5969000"/>
          <p14:tracePt t="56587" x="2590800" y="5975350"/>
          <p14:tracePt t="56791" x="2590800" y="5981700"/>
          <p14:tracePt t="57051" x="2590800" y="5975350"/>
          <p14:tracePt t="57151" x="2590800" y="5981700"/>
          <p14:tracePt t="57219" x="2597150" y="5975350"/>
          <p14:tracePt t="57359" x="2590800" y="5981700"/>
          <p14:tracePt t="57436" x="2584450" y="5981700"/>
          <p14:tracePt t="57496" x="2590800" y="5981700"/>
          <p14:tracePt t="57599" x="2590800" y="5988050"/>
          <p14:tracePt t="57684" x="2590800" y="5981700"/>
          <p14:tracePt t="57743" x="2584450" y="5981700"/>
          <p14:tracePt t="58147" x="2578100" y="5981700"/>
          <p14:tracePt t="58284" x="2578100" y="5994400"/>
          <p14:tracePt t="58308" x="2571750" y="6000750"/>
          <p14:tracePt t="58328" x="2565400" y="6007100"/>
          <p14:tracePt t="58352" x="2559050" y="6000750"/>
          <p14:tracePt t="58412" x="2559050" y="6007100"/>
          <p14:tracePt t="58500" x="2559050" y="6013450"/>
          <p14:tracePt t="58560" x="2552700" y="6013450"/>
          <p14:tracePt t="58614" x="2552700" y="6007100"/>
          <p14:tracePt t="58627" x="2546350" y="6000750"/>
          <p14:tracePt t="58688" x="2552700" y="6007100"/>
          <p14:tracePt t="58884" x="2552700" y="6013450"/>
          <p14:tracePt t="58900" x="2559050" y="6026150"/>
          <p14:tracePt t="58920" x="2559050" y="6032500"/>
          <p14:tracePt t="58952" x="2565400" y="6032500"/>
          <p14:tracePt t="58996" x="2571750" y="6038850"/>
          <p14:tracePt t="59019" x="2571750" y="6032500"/>
          <p14:tracePt t="59064" x="2578100" y="6038850"/>
          <p14:tracePt t="59115" x="2571750" y="6038850"/>
          <p14:tracePt t="59392" x="2571750" y="6032500"/>
          <p14:tracePt t="59476" x="2571750" y="6038850"/>
          <p14:tracePt t="59508" x="2578100" y="6032500"/>
          <p14:tracePt t="59520" x="2584450" y="6026150"/>
          <p14:tracePt t="59544" x="2590800" y="6026150"/>
          <p14:tracePt t="59568" x="2584450" y="6026150"/>
          <p14:tracePt t="59663" x="2578100" y="6032500"/>
          <p14:tracePt t="59691" x="2584450" y="6026150"/>
          <p14:tracePt t="59759" x="2590800" y="6026150"/>
          <p14:tracePt t="59800" x="2584450" y="6019800"/>
          <p14:tracePt t="59948" x="2590800" y="6013450"/>
          <p14:tracePt t="59980" x="2590800" y="6019800"/>
          <p14:tracePt t="60032" x="2590800" y="6026150"/>
          <p14:tracePt t="60060" x="2590800" y="6013450"/>
          <p14:tracePt t="60152" x="2584450" y="6013450"/>
          <p14:tracePt t="60212" x="2578100" y="6019800"/>
          <p14:tracePt t="60248" x="2584450" y="6013450"/>
          <p14:tracePt t="60292" x="2584450" y="6007100"/>
          <p14:tracePt t="60308" x="2590800" y="6013450"/>
          <p14:tracePt t="60384" x="2584450" y="6013450"/>
          <p14:tracePt t="60413" x="2590800" y="6007100"/>
          <p14:tracePt t="60481" x="2584450" y="6000750"/>
          <p14:tracePt t="60660" x="2584450" y="5994400"/>
          <p14:tracePt t="60684" x="2578100" y="5988050"/>
          <p14:tracePt t="60720" x="2571750" y="5981700"/>
          <p14:tracePt t="60736" x="2565400" y="5975350"/>
          <p14:tracePt t="60820" x="2565400" y="5981700"/>
          <p14:tracePt t="60976" x="2571750" y="5981700"/>
          <p14:tracePt t="61072" x="2578100" y="5981700"/>
          <p14:tracePt t="61208" x="2578100" y="5975350"/>
          <p14:tracePt t="61240" x="2584450" y="5969000"/>
          <p14:tracePt t="61268" x="2584450" y="5975350"/>
          <p14:tracePt t="61361" x="2578100" y="5975350"/>
          <p14:tracePt t="61473" x="2584450" y="5969000"/>
          <p14:tracePt t="61644" x="2590800" y="5975350"/>
          <p14:tracePt t="62032" x="2590800" y="5969000"/>
          <p14:tracePt t="62073" x="2590800" y="5975350"/>
          <p14:tracePt t="62133" x="2590800" y="5969000"/>
          <p14:tracePt t="62210" x="2597150" y="5962650"/>
          <p14:tracePt t="62341" x="2603500" y="5956300"/>
          <p14:tracePt t="62657" x="2603500" y="5949950"/>
          <p14:tracePt t="62821" x="2609850" y="5949950"/>
          <p14:tracePt t="62889" x="2616200" y="5949950"/>
          <p14:tracePt t="62921" x="2609850" y="5949950"/>
          <p14:tracePt t="63137" x="2609850" y="5943600"/>
          <p14:tracePt t="63229" x="2616200" y="5943600"/>
          <p14:tracePt t="63289" x="2616200" y="5937250"/>
          <p14:tracePt t="63349" x="2622550" y="5937250"/>
          <p14:tracePt t="63505" x="2622550" y="5930900"/>
          <p14:tracePt t="63541" x="2628900" y="5924550"/>
          <p14:tracePt t="63641" x="2628900" y="5918200"/>
          <p14:tracePt t="63769" x="2628900" y="5924550"/>
          <p14:tracePt t="63829" x="2622550" y="5930900"/>
          <p14:tracePt t="64001" x="2622550" y="5924550"/>
          <p14:tracePt t="64097" x="2622550" y="5930900"/>
          <p14:tracePt t="64182" x="2616200" y="5937250"/>
          <p14:tracePt t="64481" x="2609850" y="5937250"/>
          <p14:tracePt t="64645" x="2609850" y="5943600"/>
          <p14:tracePt t="64673" x="2603500" y="5949950"/>
          <p14:tracePt t="64713" x="2597150" y="5949950"/>
          <p14:tracePt t="64749" x="2590800" y="5949950"/>
          <p14:tracePt t="64782" x="2584450" y="5956300"/>
          <p14:tracePt t="64809" x="2578100" y="5962650"/>
          <p14:tracePt t="64841" x="2578100" y="5956300"/>
          <p14:tracePt t="64930" x="2571750" y="5962650"/>
          <p14:tracePt t="64989" x="2571750" y="5956300"/>
          <p14:tracePt t="65073" x="2578100" y="5949950"/>
          <p14:tracePt t="65117" x="2571750" y="5943600"/>
          <p14:tracePt t="65185" x="2578100" y="5943600"/>
          <p14:tracePt t="65289" x="2578100" y="5937250"/>
          <p14:tracePt t="65321" x="2578100" y="5930900"/>
          <p14:tracePt t="65358" x="2578100" y="5924550"/>
          <p14:tracePt t="65382" x="2584450" y="5918200"/>
          <p14:tracePt t="65450" x="2584450" y="5911850"/>
          <p14:tracePt t="65486" x="2590800" y="5911850"/>
          <p14:tracePt t="65554" x="2597150" y="5905500"/>
          <p14:tracePt t="65810" x="2597150" y="5911850"/>
          <p14:tracePt t="65934" x="2597150" y="5918200"/>
          <p14:tracePt t="65965" x="2590800" y="5924550"/>
          <p14:tracePt t="65993" x="2584450" y="5924550"/>
          <p14:tracePt t="66041" x="2584450" y="5918200"/>
          <p14:tracePt t="66165" x="2590800" y="5918200"/>
          <p14:tracePt t="66230" x="2590800" y="5924550"/>
          <p14:tracePt t="66362" x="2584450" y="5924550"/>
          <p14:tracePt t="66402" x="2590800" y="5924550"/>
          <p14:tracePt t="66594" x="2584450" y="5930900"/>
          <p14:tracePt t="66729" x="2590800" y="5930900"/>
          <p14:tracePt t="66918" x="2590800" y="5924550"/>
          <p14:tracePt t="67054" x="2597150" y="5924550"/>
          <p14:tracePt t="67106" x="2597150" y="5918200"/>
          <p14:tracePt t="67294" x="2597150" y="5911850"/>
          <p14:tracePt t="67322" x="2597150" y="5905500"/>
          <p14:tracePt t="67366" x="2597150" y="5911850"/>
          <p14:tracePt t="67541" x="2597150" y="5905500"/>
          <p14:tracePt t="67594" x="2590800" y="5911850"/>
          <p14:tracePt t="67666" x="2597150" y="5905500"/>
          <p14:tracePt t="67714" x="2597150" y="5899150"/>
          <p14:tracePt t="67742" x="2597150" y="5905500"/>
          <p14:tracePt t="67817" x="2597150" y="5899150"/>
          <p14:tracePt t="67870" x="2597150" y="5905500"/>
          <p14:tracePt t="67914" x="2603500" y="5899150"/>
          <p14:tracePt t="68169" x="2609850" y="5899150"/>
          <p14:tracePt t="68410" x="2609850" y="5905500"/>
          <p14:tracePt t="68522" x="2609850" y="5899150"/>
          <p14:tracePt t="68726" x="2616200" y="5899150"/>
          <p14:tracePt t="68786" x="2616200" y="5905500"/>
          <p14:tracePt t="68906" x="2616200" y="5899150"/>
          <p14:tracePt t="68974" x="2622550" y="5892800"/>
          <p14:tracePt t="69010" x="2622550" y="5899150"/>
          <p14:tracePt t="69054" x="2622550" y="5905500"/>
          <p14:tracePt t="69302" x="2616200" y="5911850"/>
          <p14:tracePt t="69342" x="2616200" y="5905500"/>
          <p14:tracePt t="69422" x="2616200" y="5911850"/>
          <p14:tracePt t="69526" x="2622550" y="5905500"/>
          <p14:tracePt t="69702" x="2616200" y="5911850"/>
          <p14:tracePt t="69754" x="2622550" y="5911850"/>
          <p14:tracePt t="69943" x="2622550" y="5905500"/>
          <p14:tracePt t="69994" x="2622550" y="5911850"/>
          <p14:tracePt t="70151" x="2628900" y="5905500"/>
          <p14:tracePt t="70315" x="2635250" y="5899150"/>
          <p14:tracePt t="70431" x="2628900" y="5905500"/>
          <p14:tracePt t="70519" x="2635250" y="5905500"/>
          <p14:tracePt t="70967" x="2628900" y="5911850"/>
          <p14:tracePt t="71214" x="2635250" y="5905500"/>
          <p14:tracePt t="71675" x="2641600" y="5905500"/>
          <p14:tracePt t="71726" x="2635250" y="5911850"/>
          <p14:tracePt t="71763" x="2635250" y="5905500"/>
          <p14:tracePt t="71847" x="2628900" y="5911850"/>
          <p14:tracePt t="72046" x="2635250" y="5911850"/>
          <p14:tracePt t="72139" x="2628900" y="5911850"/>
          <p14:tracePt t="72387" x="2628900" y="5918200"/>
          <p14:tracePt t="72455" x="2622550" y="5918200"/>
          <p14:tracePt t="72506" x="2616200" y="5918200"/>
          <p14:tracePt t="72551" x="2609850" y="5918200"/>
          <p14:tracePt t="72627" x="2609850" y="5911850"/>
          <p14:tracePt t="72723" x="2603500" y="5911850"/>
          <p14:tracePt t="72815" x="2603500" y="5905500"/>
          <p14:tracePt t="72955" x="2609850" y="5911850"/>
          <p14:tracePt t="73063" x="2603500" y="5911850"/>
          <p14:tracePt t="73151" x="2597150" y="5918200"/>
          <p14:tracePt t="73183" x="2603500" y="5918200"/>
          <p14:tracePt t="73236" x="2609850" y="5911850"/>
          <p14:tracePt t="73263" x="2616200" y="5905500"/>
          <p14:tracePt t="73308" x="2609850" y="5911850"/>
          <p14:tracePt t="73467" x="2616200" y="5905500"/>
          <p14:tracePt t="73549" x="2609850" y="5911850"/>
          <p14:tracePt t="73735" x="2616200" y="5905500"/>
          <p14:tracePt t="73796" x="2616200" y="5911850"/>
          <p14:tracePt t="74119" x="2622550" y="5911850"/>
          <p14:tracePt t="74188" x="2616200" y="5911850"/>
          <p14:tracePt t="74368" x="2622550" y="5905500"/>
          <p14:tracePt t="74807" x="2628900" y="5911850"/>
          <p14:tracePt t="74899" x="2622550" y="5911850"/>
          <p14:tracePt t="75628" x="2622550" y="5918200"/>
          <p14:tracePt t="75860" x="2622550" y="5911850"/>
          <p14:tracePt t="75912" x="2622550" y="5918200"/>
          <p14:tracePt t="76248" x="2616200" y="5924550"/>
          <p14:tracePt t="76280" x="2616200" y="5930900"/>
          <p14:tracePt t="76376" x="2622550" y="5924550"/>
          <p14:tracePt t="76571" x="2622550" y="5918200"/>
          <p14:tracePt t="76616" x="2616200" y="5924550"/>
          <p14:tracePt t="76683" x="2616200" y="5918200"/>
          <p14:tracePt t="76776" x="2616200" y="5924550"/>
          <p14:tracePt t="76856" x="2616200" y="5918200"/>
          <p14:tracePt t="76908" x="2616200" y="5924550"/>
          <p14:tracePt t="77000" x="2616200" y="5918200"/>
          <p14:tracePt t="77173" x="2616200" y="5924550"/>
          <p14:tracePt t="77264" x="2609850" y="5930900"/>
          <p14:tracePt t="77324" x="2609850" y="5924550"/>
          <p14:tracePt t="77449" x="2603500" y="5930900"/>
          <p14:tracePt t="77848" x="2603500" y="5937250"/>
          <p14:tracePt t="78373" x="2603500" y="5943600"/>
          <p14:tracePt t="78680" x="2603500" y="5949950"/>
          <p14:tracePt t="78973" x="2603500" y="5943600"/>
          <p14:tracePt t="79057" x="2597150" y="5949950"/>
          <p14:tracePt t="79588" x="2597150" y="5956300"/>
          <p14:tracePt t="79904" x="2590800" y="5962650"/>
          <p14:tracePt t="80209" x="2597150" y="5956300"/>
          <p14:tracePt t="80269" x="2597150" y="5962650"/>
          <p14:tracePt t="80369" x="2590800" y="5969000"/>
          <p14:tracePt t="80517" x="2584450" y="5969000"/>
          <p14:tracePt t="80540" x="2578100" y="5975350"/>
          <p14:tracePt t="80564" x="2578100" y="5981700"/>
          <p14:tracePt t="80593" x="2584450" y="5981700"/>
          <p14:tracePt t="80625" x="2590800" y="5975350"/>
          <p14:tracePt t="80637" x="2597150" y="5969000"/>
          <p14:tracePt t="80653" x="2603500" y="5962650"/>
          <p14:tracePt t="80669" x="2609850" y="5956300"/>
          <p14:tracePt t="80678" x="2616200" y="5949950"/>
          <p14:tracePt t="80692" x="2622550" y="5943600"/>
          <p14:tracePt t="80708" x="2628900" y="5943600"/>
          <p14:tracePt t="80726" x="2622550" y="5949950"/>
          <p14:tracePt t="80757" x="2616200" y="5949950"/>
          <p14:tracePt t="80773" x="2609850" y="5956300"/>
          <p14:tracePt t="80789" x="2603500" y="5962650"/>
          <p14:tracePt t="80805" x="2597150" y="5962650"/>
          <p14:tracePt t="80817" x="2590800" y="5962650"/>
          <p14:tracePt t="80833" x="2584450" y="5962650"/>
          <p14:tracePt t="80857" x="2590800" y="5962650"/>
          <p14:tracePt t="80945" x="2597150" y="5962650"/>
          <p14:tracePt t="80985" x="2597150" y="5956300"/>
          <p14:tracePt t="81013" x="2603500" y="5956300"/>
          <p14:tracePt t="81057" x="2609850" y="5956300"/>
          <p14:tracePt t="81105" x="2609850" y="5949950"/>
          <p14:tracePt t="81133" x="2616200" y="5949950"/>
          <p14:tracePt t="81157" x="2622550" y="5949950"/>
          <p14:tracePt t="81177" x="2622550" y="5956300"/>
          <p14:tracePt t="81269" x="2616200" y="5956300"/>
          <p14:tracePt t="81289" x="2609850" y="5962650"/>
          <p14:tracePt t="81313" x="2603500" y="5962650"/>
          <p14:tracePt t="81337" x="2597150" y="5969000"/>
          <p14:tracePt t="81349" x="2590800" y="5969000"/>
          <p14:tracePt t="81373" x="2584450" y="5975350"/>
          <p14:tracePt t="81397" x="2578100" y="5975350"/>
          <p14:tracePt t="81417" x="2571750" y="5981700"/>
          <p14:tracePt t="81457" x="2578100" y="5981700"/>
          <p14:tracePt t="81621" x="2571750" y="5988050"/>
          <p14:tracePt t="81785" x="2565400" y="5988050"/>
          <p14:tracePt t="82057" x="2565400" y="5981700"/>
          <p14:tracePt t="82086" x="2565400" y="5975350"/>
          <p14:tracePt t="82101" x="2565400" y="5969000"/>
          <p14:tracePt t="82117" x="2565400" y="5962650"/>
          <p14:tracePt t="82129" x="2565400" y="5956300"/>
          <p14:tracePt t="82137" x="2571750" y="5949950"/>
          <p14:tracePt t="82153" x="2578100" y="5937250"/>
          <p14:tracePt t="82169" x="2584450" y="5930900"/>
          <p14:tracePt t="82182" x="2590800" y="5924550"/>
          <p14:tracePt t="82182" x="2590800" y="5911850"/>
          <p14:tracePt t="82199" x="2590800" y="5899150"/>
          <p14:tracePt t="82199" x="2590800" y="5886450"/>
          <p14:tracePt t="82215" x="2597150" y="5873750"/>
          <p14:tracePt t="82215" x="2597150" y="5854700"/>
          <p14:tracePt t="82232" x="2597150" y="5829300"/>
          <p14:tracePt t="82232" x="2597150" y="5803900"/>
          <p14:tracePt t="82232" x="2597150" y="5784850"/>
          <p14:tracePt t="82251" x="2597150" y="5759450"/>
          <p14:tracePt t="82251" x="2603500" y="5727700"/>
          <p14:tracePt t="82266" x="2603500" y="5695950"/>
          <p14:tracePt t="104427" x="666750" y="63817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ja-JP" altLang="en-US"/>
              <a:t>みかけの相関関係　２：その他</a:t>
            </a:r>
          </a:p>
        </p:txBody>
      </p:sp>
      <p:sp>
        <p:nvSpPr>
          <p:cNvPr id="408579" name="Text Box 3"/>
          <p:cNvSpPr txBox="1">
            <a:spLocks noChangeArrowheads="1"/>
          </p:cNvSpPr>
          <p:nvPr/>
        </p:nvSpPr>
        <p:spPr bwMode="auto">
          <a:xfrm>
            <a:off x="457200" y="1524000"/>
            <a:ext cx="3730625" cy="457200"/>
          </a:xfrm>
          <a:prstGeom prst="rect">
            <a:avLst/>
          </a:prstGeom>
          <a:noFill/>
          <a:ln w="38100">
            <a:noFill/>
            <a:miter lim="800000"/>
            <a:headEnd/>
            <a:tailEnd/>
          </a:ln>
          <a:effectLst/>
        </p:spPr>
        <p:txBody>
          <a:bodyPr wrap="none">
            <a:spAutoFit/>
          </a:bodyPr>
          <a:lstStyle/>
          <a:p>
            <a:r>
              <a:rPr lang="ja-JP" altLang="en-US"/>
              <a:t>２．年齢などに関わるデータ</a:t>
            </a:r>
          </a:p>
        </p:txBody>
      </p:sp>
      <p:sp>
        <p:nvSpPr>
          <p:cNvPr id="408580" name="Text Box 4"/>
          <p:cNvSpPr txBox="1">
            <a:spLocks noChangeArrowheads="1"/>
          </p:cNvSpPr>
          <p:nvPr/>
        </p:nvSpPr>
        <p:spPr bwMode="auto">
          <a:xfrm>
            <a:off x="669925" y="2154238"/>
            <a:ext cx="5448300" cy="457200"/>
          </a:xfrm>
          <a:prstGeom prst="rect">
            <a:avLst/>
          </a:prstGeom>
          <a:noFill/>
          <a:ln w="38100">
            <a:noFill/>
            <a:miter lim="800000"/>
            <a:headEnd/>
            <a:tailEnd/>
          </a:ln>
          <a:effectLst/>
        </p:spPr>
        <p:txBody>
          <a:bodyPr wrap="none">
            <a:spAutoFit/>
          </a:bodyPr>
          <a:lstStyle/>
          <a:p>
            <a:r>
              <a:rPr lang="ja-JP" altLang="en-US"/>
              <a:t>血圧と原宿で遊ぶ時間（巣鴨でもいいが）</a:t>
            </a:r>
          </a:p>
        </p:txBody>
      </p:sp>
      <p:sp>
        <p:nvSpPr>
          <p:cNvPr id="408581" name="Text Box 5"/>
          <p:cNvSpPr txBox="1">
            <a:spLocks noChangeArrowheads="1"/>
          </p:cNvSpPr>
          <p:nvPr/>
        </p:nvSpPr>
        <p:spPr bwMode="auto">
          <a:xfrm>
            <a:off x="457200" y="3657600"/>
            <a:ext cx="1485900" cy="457200"/>
          </a:xfrm>
          <a:prstGeom prst="rect">
            <a:avLst/>
          </a:prstGeom>
          <a:noFill/>
          <a:ln w="38100">
            <a:noFill/>
            <a:miter lim="800000"/>
            <a:headEnd/>
            <a:tailEnd/>
          </a:ln>
          <a:effectLst/>
        </p:spPr>
        <p:txBody>
          <a:bodyPr wrap="none">
            <a:spAutoFit/>
          </a:bodyPr>
          <a:lstStyle/>
          <a:p>
            <a:r>
              <a:rPr lang="ja-JP" altLang="en-US"/>
              <a:t>３．その他</a:t>
            </a:r>
          </a:p>
        </p:txBody>
      </p:sp>
      <p:sp>
        <p:nvSpPr>
          <p:cNvPr id="408582" name="Text Box 6"/>
          <p:cNvSpPr txBox="1">
            <a:spLocks noChangeArrowheads="1"/>
          </p:cNvSpPr>
          <p:nvPr/>
        </p:nvSpPr>
        <p:spPr bwMode="auto">
          <a:xfrm>
            <a:off x="609600" y="4343400"/>
            <a:ext cx="8169275" cy="822325"/>
          </a:xfrm>
          <a:prstGeom prst="rect">
            <a:avLst/>
          </a:prstGeom>
          <a:noFill/>
          <a:ln w="38100">
            <a:noFill/>
            <a:miter lim="800000"/>
            <a:headEnd/>
            <a:tailEnd/>
          </a:ln>
          <a:effectLst/>
        </p:spPr>
        <p:txBody>
          <a:bodyPr>
            <a:spAutoFit/>
          </a:bodyPr>
          <a:lstStyle/>
          <a:p>
            <a:r>
              <a:rPr lang="ja-JP" altLang="en-US" dirty="0"/>
              <a:t>小学</a:t>
            </a:r>
            <a:r>
              <a:rPr lang="en-US" altLang="ja-JP" dirty="0"/>
              <a:t>1</a:t>
            </a:r>
            <a:r>
              <a:rPr lang="ja-JP" altLang="en-US" dirty="0"/>
              <a:t>～</a:t>
            </a:r>
            <a:r>
              <a:rPr lang="en-US" altLang="ja-JP" dirty="0"/>
              <a:t>6</a:t>
            </a:r>
            <a:r>
              <a:rPr lang="ja-JP" altLang="en-US" dirty="0"/>
              <a:t>年までの身長と体重の相関係数は同年代だけのよりかなり大きくなる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415"/>
    </mc:Choice>
    <mc:Fallback>
      <p:transition spd="slow" advTm="42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2" name="Group 12"/>
          <p:cNvGrpSpPr>
            <a:grpSpLocks/>
          </p:cNvGrpSpPr>
          <p:nvPr/>
        </p:nvGrpSpPr>
        <p:grpSpPr bwMode="auto">
          <a:xfrm>
            <a:off x="357158" y="928670"/>
            <a:ext cx="8458200" cy="5667376"/>
            <a:chOff x="424" y="1096"/>
            <a:chExt cx="5328" cy="3570"/>
          </a:xfrm>
        </p:grpSpPr>
        <p:sp>
          <p:nvSpPr>
            <p:cNvPr id="378888" name="Rectangle 8"/>
            <p:cNvSpPr>
              <a:spLocks noChangeArrowheads="1"/>
            </p:cNvSpPr>
            <p:nvPr/>
          </p:nvSpPr>
          <p:spPr bwMode="auto">
            <a:xfrm>
              <a:off x="424" y="1096"/>
              <a:ext cx="3552" cy="363"/>
            </a:xfrm>
            <a:prstGeom prst="rect">
              <a:avLst/>
            </a:prstGeom>
            <a:noFill/>
            <a:ln w="38100">
              <a:noFill/>
              <a:miter lim="800000"/>
              <a:headEnd/>
              <a:tailEnd/>
            </a:ln>
            <a:effectLst/>
          </p:spPr>
          <p:txBody>
            <a:bodyPr>
              <a:spAutoFit/>
            </a:bodyPr>
            <a:lstStyle/>
            <a:p>
              <a:pPr>
                <a:lnSpc>
                  <a:spcPct val="150000"/>
                </a:lnSpc>
              </a:pPr>
              <a:r>
                <a:rPr lang="ja-JP" altLang="en-US" dirty="0">
                  <a:solidFill>
                    <a:srgbClr val="000000"/>
                  </a:solidFill>
                </a:rPr>
                <a:t>１．２つの変量間の相関係数を計算する</a:t>
              </a:r>
            </a:p>
          </p:txBody>
        </p:sp>
        <p:sp>
          <p:nvSpPr>
            <p:cNvPr id="378889" name="Rectangle 9"/>
            <p:cNvSpPr>
              <a:spLocks noChangeArrowheads="1"/>
            </p:cNvSpPr>
            <p:nvPr/>
          </p:nvSpPr>
          <p:spPr bwMode="auto">
            <a:xfrm>
              <a:off x="424" y="3256"/>
              <a:ext cx="5328" cy="1410"/>
            </a:xfrm>
            <a:prstGeom prst="rect">
              <a:avLst/>
            </a:prstGeom>
            <a:noFill/>
            <a:ln w="38100">
              <a:noFill/>
              <a:miter lim="800000"/>
              <a:headEnd/>
              <a:tailEnd/>
            </a:ln>
            <a:effectLst/>
          </p:spPr>
          <p:txBody>
            <a:bodyPr>
              <a:spAutoFit/>
            </a:bodyPr>
            <a:lstStyle/>
            <a:p>
              <a:pPr>
                <a:lnSpc>
                  <a:spcPct val="150000"/>
                </a:lnSpc>
              </a:pPr>
              <a:endParaRPr lang="en-US" altLang="ja-JP" dirty="0" smtClean="0">
                <a:solidFill>
                  <a:srgbClr val="000000"/>
                </a:solidFill>
              </a:endParaRPr>
            </a:p>
            <a:p>
              <a:pPr>
                <a:lnSpc>
                  <a:spcPct val="150000"/>
                </a:lnSpc>
              </a:pPr>
              <a:r>
                <a:rPr lang="ja-JP" altLang="en-US" dirty="0" smtClean="0">
                  <a:solidFill>
                    <a:srgbClr val="000000"/>
                  </a:solidFill>
                </a:rPr>
                <a:t>注意点</a:t>
              </a:r>
              <a:r>
                <a:rPr lang="ja-JP" altLang="en-US" dirty="0">
                  <a:solidFill>
                    <a:srgbClr val="000000"/>
                  </a:solidFill>
                </a:rPr>
                <a:t/>
              </a:r>
              <a:br>
                <a:rPr lang="ja-JP" altLang="en-US" dirty="0">
                  <a:solidFill>
                    <a:srgbClr val="000000"/>
                  </a:solidFill>
                </a:rPr>
              </a:br>
              <a:r>
                <a:rPr lang="ja-JP" altLang="en-US" dirty="0">
                  <a:solidFill>
                    <a:srgbClr val="000000"/>
                  </a:solidFill>
                </a:rPr>
                <a:t>２つの変量間に実際にはどんな結びつきがあるのかを相関分析の後，考えていくことになる</a:t>
              </a:r>
            </a:p>
          </p:txBody>
        </p:sp>
        <p:sp>
          <p:nvSpPr>
            <p:cNvPr id="378890" name="Rectangle 10"/>
            <p:cNvSpPr>
              <a:spLocks noChangeArrowheads="1"/>
            </p:cNvSpPr>
            <p:nvPr/>
          </p:nvSpPr>
          <p:spPr bwMode="auto">
            <a:xfrm>
              <a:off x="424" y="2306"/>
              <a:ext cx="5273" cy="1061"/>
            </a:xfrm>
            <a:prstGeom prst="rect">
              <a:avLst/>
            </a:prstGeom>
            <a:noFill/>
            <a:ln w="38100">
              <a:noFill/>
              <a:miter lim="800000"/>
              <a:headEnd/>
              <a:tailEnd/>
            </a:ln>
            <a:effectLst/>
          </p:spPr>
          <p:txBody>
            <a:bodyPr>
              <a:spAutoFit/>
            </a:bodyPr>
            <a:lstStyle/>
            <a:p>
              <a:pPr>
                <a:lnSpc>
                  <a:spcPct val="150000"/>
                </a:lnSpc>
              </a:pPr>
              <a:r>
                <a:rPr lang="ja-JP" altLang="en-US" dirty="0">
                  <a:solidFill>
                    <a:srgbClr val="000000"/>
                  </a:solidFill>
                </a:rPr>
                <a:t>３．有意であれば，相関の強さを相関係数の大きさから評価する．</a:t>
              </a:r>
              <a:br>
                <a:rPr lang="ja-JP" altLang="en-US" dirty="0">
                  <a:solidFill>
                    <a:srgbClr val="000000"/>
                  </a:solidFill>
                </a:rPr>
              </a:br>
              <a:r>
                <a:rPr lang="ja-JP" altLang="en-US" dirty="0">
                  <a:solidFill>
                    <a:srgbClr val="000000"/>
                  </a:solidFill>
                </a:rPr>
                <a:t>相関があっても，それは２つの変量間に必ずしも何らかの関係があるということを証明するわけでは</a:t>
              </a:r>
              <a:r>
                <a:rPr lang="ja-JP" altLang="en-US" dirty="0" smtClean="0">
                  <a:solidFill>
                    <a:srgbClr val="000000"/>
                  </a:solidFill>
                </a:rPr>
                <a:t>ない</a:t>
              </a:r>
              <a:endParaRPr lang="ja-JP" altLang="en-US" dirty="0">
                <a:solidFill>
                  <a:srgbClr val="000000"/>
                </a:solidFill>
              </a:endParaRPr>
            </a:p>
          </p:txBody>
        </p:sp>
        <p:sp>
          <p:nvSpPr>
            <p:cNvPr id="378891" name="Rectangle 11"/>
            <p:cNvSpPr>
              <a:spLocks noChangeArrowheads="1"/>
            </p:cNvSpPr>
            <p:nvPr/>
          </p:nvSpPr>
          <p:spPr bwMode="auto">
            <a:xfrm>
              <a:off x="424" y="1586"/>
              <a:ext cx="5114" cy="712"/>
            </a:xfrm>
            <a:prstGeom prst="rect">
              <a:avLst/>
            </a:prstGeom>
            <a:noFill/>
            <a:ln w="38100">
              <a:noFill/>
              <a:miter lim="800000"/>
              <a:headEnd/>
              <a:tailEnd/>
            </a:ln>
            <a:effectLst/>
          </p:spPr>
          <p:txBody>
            <a:bodyPr>
              <a:spAutoFit/>
            </a:bodyPr>
            <a:lstStyle/>
            <a:p>
              <a:pPr>
                <a:lnSpc>
                  <a:spcPct val="150000"/>
                </a:lnSpc>
              </a:pPr>
              <a:r>
                <a:rPr lang="ja-JP" altLang="en-US" dirty="0">
                  <a:solidFill>
                    <a:srgbClr val="000000"/>
                  </a:solidFill>
                </a:rPr>
                <a:t>２．</a:t>
              </a:r>
              <a:r>
                <a:rPr lang="en-US" altLang="ja-JP" dirty="0">
                  <a:solidFill>
                    <a:srgbClr val="000000"/>
                  </a:solidFill>
                </a:rPr>
                <a:t>ρ</a:t>
              </a:r>
              <a:r>
                <a:rPr lang="ja-JP" altLang="en-US" dirty="0">
                  <a:solidFill>
                    <a:srgbClr val="000000"/>
                  </a:solidFill>
                </a:rPr>
                <a:t>＝０という帰無仮説を検定し，相関関係が有意であるかを調べる</a:t>
              </a:r>
            </a:p>
          </p:txBody>
        </p:sp>
      </p:grpSp>
      <p:sp>
        <p:nvSpPr>
          <p:cNvPr id="378882" name="Rectangle 2"/>
          <p:cNvSpPr>
            <a:spLocks noGrp="1" noChangeArrowheads="1"/>
          </p:cNvSpPr>
          <p:nvPr>
            <p:ph type="title"/>
          </p:nvPr>
        </p:nvSpPr>
        <p:spPr/>
        <p:txBody>
          <a:bodyPr/>
          <a:lstStyle/>
          <a:p>
            <a:r>
              <a:rPr lang="ja-JP" altLang="en-US" dirty="0"/>
              <a:t>相関分析の手順</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6072"/>
    </mc:Choice>
    <mc:Fallback>
      <p:transition spd="slow" advTm="46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552" x="2463800" y="1949450"/>
          <p14:tracePt t="2580" x="2463800" y="1936750"/>
          <p14:tracePt t="2587" x="2457450" y="1924050"/>
          <p14:tracePt t="2596" x="2457450" y="1911350"/>
          <p14:tracePt t="2608" x="2457450" y="1898650"/>
          <p14:tracePt t="2608" x="2451100" y="1866900"/>
          <p14:tracePt t="2626" x="2444750" y="1854200"/>
          <p14:tracePt t="2626" x="2444750" y="1841500"/>
          <p14:tracePt t="2643" x="2444750" y="1822450"/>
          <p14:tracePt t="2643" x="2444750" y="1803400"/>
          <p14:tracePt t="2659" x="2444750" y="1784350"/>
          <p14:tracePt t="2659" x="2457450" y="1746250"/>
          <p14:tracePt t="2675" x="2470150" y="1720850"/>
          <p14:tracePt t="2675" x="2482850" y="1695450"/>
          <p14:tracePt t="2692" x="2495550" y="1676400"/>
          <p14:tracePt t="2692" x="2508250" y="1657350"/>
          <p14:tracePt t="2709" x="2520950" y="1638300"/>
          <p14:tracePt t="2709" x="2533650" y="1625600"/>
          <p14:tracePt t="2725" x="2552700" y="1612900"/>
          <p14:tracePt t="2725" x="2584450" y="1587500"/>
          <p14:tracePt t="2743" x="2603500" y="1581150"/>
          <p14:tracePt t="2743" x="2628900" y="1574800"/>
          <p14:tracePt t="2759" x="2647950" y="1562100"/>
          <p14:tracePt t="2759" x="2673350" y="1555750"/>
          <p14:tracePt t="2776" x="2698750" y="1543050"/>
          <p14:tracePt t="2776" x="2724150" y="1536700"/>
          <p14:tracePt t="2776" x="2749550" y="1524000"/>
          <p14:tracePt t="2795" x="2781300" y="1511300"/>
          <p14:tracePt t="2807" x="2806700" y="1498600"/>
          <p14:tracePt t="2807" x="2863850" y="1473200"/>
          <p14:tracePt t="2828" x="2895600" y="1460500"/>
          <p14:tracePt t="2828" x="2927350" y="1447800"/>
          <p14:tracePt t="2844" x="2965450" y="1428750"/>
          <p14:tracePt t="2844" x="3003550" y="1416050"/>
          <p14:tracePt t="2859" x="3041650" y="1397000"/>
          <p14:tracePt t="2859" x="3086100" y="1377950"/>
          <p14:tracePt t="2859" x="3130550" y="1358900"/>
          <p14:tracePt t="2879" x="3181350" y="1339850"/>
          <p14:tracePt t="2891" x="3232150" y="1320800"/>
          <p14:tracePt t="2891" x="3340100" y="1282700"/>
          <p14:tracePt t="2911" x="3397250" y="1257300"/>
          <p14:tracePt t="2911" x="3454400" y="1238250"/>
          <p14:tracePt t="2926" x="3511550" y="1219200"/>
          <p14:tracePt t="2926" x="3568700" y="1200150"/>
          <p14:tracePt t="2943" x="3625850" y="1181100"/>
          <p14:tracePt t="2943" x="3689350" y="1162050"/>
          <p14:tracePt t="2960" x="3752850" y="1143000"/>
          <p14:tracePt t="2960" x="3816350" y="1130300"/>
          <p14:tracePt t="2960" x="3886200" y="1111250"/>
          <p14:tracePt t="2979" x="3949700" y="1098550"/>
          <p14:tracePt t="2979" x="4019550" y="1079500"/>
          <p14:tracePt t="2993" x="4095750" y="1066800"/>
          <p14:tracePt t="2993" x="4165600" y="1054100"/>
          <p14:tracePt t="3010" x="4235450" y="1041400"/>
          <p14:tracePt t="3010" x="4305300" y="1028700"/>
          <p14:tracePt t="3027" x="4375150" y="1016000"/>
          <p14:tracePt t="3027" x="4508500" y="996950"/>
          <p14:tracePt t="3044" x="4572000" y="990600"/>
          <p14:tracePt t="3044" x="4635500" y="977900"/>
          <p14:tracePt t="3060" x="4705350" y="965200"/>
          <p14:tracePt t="3060" x="4768850" y="958850"/>
          <p14:tracePt t="3077" x="4832350" y="952500"/>
          <p14:tracePt t="3077" x="4902200" y="946150"/>
          <p14:tracePt t="3077" x="4965700" y="939800"/>
          <p14:tracePt t="3096" x="5029200" y="939800"/>
          <p14:tracePt t="3096" x="5099050" y="939800"/>
          <p14:tracePt t="3111" x="5162550" y="939800"/>
          <p14:tracePt t="3111" x="5226050" y="939800"/>
          <p14:tracePt t="3127" x="5289550" y="939800"/>
          <p14:tracePt t="3127" x="5346700" y="939800"/>
          <p14:tracePt t="3144" x="5410200" y="939800"/>
          <p14:tracePt t="3144" x="5461000" y="939800"/>
          <p14:tracePt t="3144" x="5518150" y="939800"/>
          <p14:tracePt t="3163" x="5562600" y="939800"/>
          <p14:tracePt t="3175" x="5613400" y="939800"/>
          <p14:tracePt t="3175" x="5689600" y="933450"/>
          <p14:tracePt t="3195" x="5727700" y="933450"/>
          <p14:tracePt t="3195" x="5759450" y="927100"/>
          <p14:tracePt t="3211" x="5784850" y="927100"/>
          <p14:tracePt t="3211" x="5810250" y="920750"/>
          <p14:tracePt t="3227" x="5835650" y="920750"/>
          <p14:tracePt t="3227" x="5848350" y="914400"/>
          <p14:tracePt t="3244" x="5861050" y="914400"/>
          <p14:tracePt t="3244" x="5867400" y="914400"/>
          <p14:tracePt t="3262" x="5854700" y="920750"/>
          <p14:tracePt t="3275" x="5842000" y="927100"/>
          <p14:tracePt t="3275" x="5822950" y="939800"/>
          <p14:tracePt t="3294" x="5803900" y="946150"/>
          <p14:tracePt t="3294" x="5778500" y="952500"/>
          <p14:tracePt t="3311" x="5746750" y="965200"/>
          <p14:tracePt t="3311" x="5721350" y="971550"/>
          <p14:tracePt t="3311" x="5689600" y="984250"/>
          <p14:tracePt t="3311" x="5651500" y="996950"/>
          <p14:tracePt t="3334" x="5613400" y="1003300"/>
          <p14:tracePt t="3343" x="5568950" y="1016000"/>
          <p14:tracePt t="3343" x="5518150" y="1028700"/>
          <p14:tracePt t="3361" x="5467350" y="1047750"/>
          <p14:tracePt t="3361" x="5410200" y="1060450"/>
          <p14:tracePt t="3378" x="5340350" y="1079500"/>
          <p14:tracePt t="3378" x="5187950" y="1111250"/>
          <p14:tracePt t="3395" x="5099050" y="1130300"/>
          <p14:tracePt t="3395" x="4997450" y="1143000"/>
          <p14:tracePt t="3411" x="4895850" y="1162050"/>
          <p14:tracePt t="3411" x="4781550" y="1181100"/>
          <p14:tracePt t="3429" x="4660900" y="1193800"/>
          <p14:tracePt t="3429" x="4533900" y="1212850"/>
          <p14:tracePt t="3444" x="4406900" y="1231900"/>
          <p14:tracePt t="3444" x="4273550" y="1250950"/>
          <p14:tracePt t="3444" x="4133850" y="1263650"/>
          <p14:tracePt t="3464" x="3994150" y="1282700"/>
          <p14:tracePt t="3464" x="3854450" y="1295400"/>
          <p14:tracePt t="3480" x="3708400" y="1308100"/>
          <p14:tracePt t="3480" x="3568700" y="1320800"/>
          <p14:tracePt t="3496" x="3422650" y="1333500"/>
          <p14:tracePt t="3496" x="3276600" y="1346200"/>
          <p14:tracePt t="3512" x="3136900" y="1358900"/>
          <p14:tracePt t="3512" x="2997200" y="1371600"/>
          <p14:tracePt t="3512" x="2857500" y="1384300"/>
          <p14:tracePt t="3531" x="2724150" y="1397000"/>
          <p14:tracePt t="3543" x="2597150" y="1409700"/>
          <p14:tracePt t="3543" x="2362200" y="1447800"/>
          <p14:tracePt t="3564" x="2254250" y="1466850"/>
          <p14:tracePt t="3564" x="2152650" y="1485900"/>
          <p14:tracePt t="3579" x="2057400" y="1504950"/>
          <p14:tracePt t="3579" x="1962150" y="1530350"/>
          <p14:tracePt t="3596" x="1879600" y="1555750"/>
          <p14:tracePt t="3596" x="1797050" y="1581150"/>
          <p14:tracePt t="3612" x="1720850" y="1606550"/>
          <p14:tracePt t="3612" x="1651000" y="1631950"/>
          <p14:tracePt t="3612" x="1587500" y="1651000"/>
          <p14:tracePt t="3631" x="1530350" y="1676400"/>
          <p14:tracePt t="3631" x="1479550" y="1695450"/>
          <p14:tracePt t="3645" x="1435100" y="1708150"/>
          <p14:tracePt t="3645" x="1403350" y="1727200"/>
          <p14:tracePt t="3663" x="1371600" y="1733550"/>
          <p14:tracePt t="3663" x="1346200" y="1739900"/>
          <p14:tracePt t="3679" x="1327150" y="1746250"/>
          <p14:tracePt t="3679" x="1308100" y="1752600"/>
          <p14:tracePt t="3696" x="1301750" y="1752600"/>
          <p14:tracePt t="3711" x="1301750" y="1746250"/>
          <p14:tracePt t="3734" x="1308100" y="1746250"/>
          <p14:tracePt t="3744" x="1320800" y="1739900"/>
          <p14:tracePt t="3744" x="1346200" y="1727200"/>
          <p14:tracePt t="3764" x="1358900" y="1720850"/>
          <p14:tracePt t="3764" x="1371600" y="1714500"/>
          <p14:tracePt t="3780" x="1384300" y="1708150"/>
          <p14:tracePt t="3780" x="1403350" y="1701800"/>
          <p14:tracePt t="3796" x="1409700" y="1701800"/>
          <p14:tracePt t="3796" x="1422400" y="1695450"/>
          <p14:tracePt t="3812" x="1435100" y="1689100"/>
          <p14:tracePt t="3812" x="1460500" y="1682750"/>
          <p14:tracePt t="3832" x="1466850" y="1682750"/>
          <p14:tracePt t="3844" x="1479550" y="1676400"/>
          <p14:tracePt t="3844" x="1485900" y="1676400"/>
          <p14:tracePt t="3863" x="1492250" y="1682750"/>
          <p14:tracePt t="3878" x="1498600" y="1689100"/>
          <p14:tracePt t="3895" x="1492250" y="1701800"/>
          <p14:tracePt t="3911" x="1485900" y="1708150"/>
          <p14:tracePt t="3911" x="1479550" y="1714500"/>
          <p14:tracePt t="3932" x="1473200" y="1714500"/>
          <p14:tracePt t="3932" x="1466850" y="1720850"/>
          <p14:tracePt t="3946" x="1460500" y="1720850"/>
          <p14:tracePt t="3946" x="1454150" y="1720850"/>
          <p14:tracePt t="3963" x="1447800" y="1720850"/>
          <p14:tracePt t="3963" x="1441450" y="1720850"/>
          <p14:tracePt t="3980" x="1435100" y="1720850"/>
          <p14:tracePt t="3980" x="1428750" y="1720850"/>
          <p14:tracePt t="3997" x="1422400" y="1714500"/>
          <p14:tracePt t="4012" x="1416050" y="1708150"/>
          <p14:tracePt t="4029" x="1416050" y="1695450"/>
          <p14:tracePt t="4045" x="1422400" y="1689100"/>
          <p14:tracePt t="4045" x="1422400" y="1682750"/>
          <p14:tracePt t="4064" x="1428750" y="1670050"/>
          <p14:tracePt t="4079" x="1435100" y="1670050"/>
          <p14:tracePt t="4095" x="1441450" y="1663700"/>
          <p14:tracePt t="4115" x="1447800" y="1663700"/>
          <p14:tracePt t="4132" x="1454150" y="1657350"/>
          <p14:tracePt t="4147" x="1454150" y="1651000"/>
          <p14:tracePt t="4170" x="1454150" y="1644650"/>
          <p14:tracePt t="4191" x="1447800" y="1644650"/>
          <p14:tracePt t="4215" x="1441450" y="1644650"/>
          <p14:tracePt t="4234" x="1435100" y="1644650"/>
          <p14:tracePt t="4266" x="1428750" y="1651000"/>
          <p14:tracePt t="4283" x="1422400" y="1657350"/>
          <p14:tracePt t="4294" x="1416050" y="1663700"/>
          <p14:tracePt t="4310" x="1416050" y="1670050"/>
          <p14:tracePt t="4328" x="1409700" y="1676400"/>
          <p14:tracePt t="4342" x="1403350" y="1670050"/>
          <p14:tracePt t="4378" x="1409700" y="1663700"/>
          <p14:tracePt t="4394" x="1416050" y="1657350"/>
          <p14:tracePt t="4415" x="1422400" y="1651000"/>
          <p14:tracePt t="4422" x="1422400" y="1644650"/>
          <p14:tracePt t="4431" x="1428750" y="1638300"/>
          <p14:tracePt t="4431" x="1435100" y="1638300"/>
          <p14:tracePt t="4448" x="1441450" y="1631950"/>
          <p14:tracePt t="4463" x="1454150" y="1625600"/>
          <p14:tracePt t="4480" x="1460500" y="1625600"/>
          <p14:tracePt t="4480" x="1466850" y="1625600"/>
          <p14:tracePt t="4499" x="1473200" y="1625600"/>
          <p14:tracePt t="4499" x="1479550" y="1625600"/>
          <p14:tracePt t="4516" x="1485900" y="1631950"/>
          <p14:tracePt t="4531" x="1492250" y="1631950"/>
          <p14:tracePt t="4547" x="1498600" y="1631950"/>
          <p14:tracePt t="4563" x="1492250" y="1638300"/>
          <p14:tracePt t="4602" x="1485900" y="1638300"/>
          <p14:tracePt t="4635" x="1479550" y="1638300"/>
          <p14:tracePt t="4655" x="1473200" y="1631950"/>
          <p14:tracePt t="4670" x="1466850" y="1625600"/>
          <p14:tracePt t="4687" x="1460500" y="1619250"/>
          <p14:tracePt t="4711" x="1454150" y="1619250"/>
          <p14:tracePt t="4723" x="1447800" y="1612900"/>
          <p14:tracePt t="4738" x="1441450" y="1612900"/>
          <p14:tracePt t="4754" x="1435100" y="1606550"/>
          <p14:tracePt t="4771" x="1435100" y="1600200"/>
          <p14:tracePt t="4771" x="1435100" y="1593850"/>
          <p14:tracePt t="4783" x="1435100" y="1587500"/>
          <p14:tracePt t="4783" x="1435100" y="1581150"/>
          <p14:tracePt t="4800" x="1435100" y="1574800"/>
          <p14:tracePt t="4800" x="1441450" y="1562100"/>
          <p14:tracePt t="4816" x="1447800" y="1555750"/>
          <p14:tracePt t="4816" x="1447800" y="1543050"/>
          <p14:tracePt t="4816" x="1447800" y="1536700"/>
          <p14:tracePt t="4835" x="1454150" y="1524000"/>
          <p14:tracePt t="4848" x="1454150" y="1517650"/>
          <p14:tracePt t="4864" x="1454150" y="1511300"/>
          <p14:tracePt t="4864" x="1460500" y="1504950"/>
          <p14:tracePt t="4883" x="1460500" y="1511300"/>
          <p14:tracePt t="4919" x="1460500" y="1517650"/>
          <p14:tracePt t="4927" x="1454150" y="1524000"/>
          <p14:tracePt t="4943" x="1454150" y="1530350"/>
          <p14:tracePt t="4951" x="1454150" y="1536700"/>
          <p14:tracePt t="4965" x="1454150" y="1549400"/>
          <p14:tracePt t="4982" x="1454150" y="1562100"/>
          <p14:tracePt t="4998" x="1460500" y="1568450"/>
          <p14:tracePt t="5015" x="1466850" y="1574800"/>
          <p14:tracePt t="5032" x="1473200" y="1581150"/>
          <p14:tracePt t="5049" x="1479550" y="1587500"/>
          <p14:tracePt t="5065" x="1479550" y="1593850"/>
          <p14:tracePt t="5082" x="1473200" y="1587500"/>
          <p14:tracePt t="5108" x="1466850" y="1593850"/>
          <p14:tracePt t="5124" x="1460500" y="1593850"/>
          <p14:tracePt t="5133" x="1447800" y="1593850"/>
          <p14:tracePt t="5133" x="1428750" y="1600200"/>
          <p14:tracePt t="5152" x="1422400" y="1606550"/>
          <p14:tracePt t="5152" x="1416050" y="1612900"/>
          <p14:tracePt t="5169" x="1403350" y="1612900"/>
          <p14:tracePt t="5169" x="1390650" y="1619250"/>
          <p14:tracePt t="5185" x="1384300" y="1625600"/>
          <p14:tracePt t="5185" x="1371600" y="1625600"/>
          <p14:tracePt t="5185" x="1365250" y="1631950"/>
          <p14:tracePt t="5204" x="1358900" y="1631950"/>
          <p14:tracePt t="5217" x="1346200" y="1638300"/>
          <p14:tracePt t="5217" x="1333500" y="1644650"/>
          <p14:tracePt t="5237" x="1327150" y="1651000"/>
          <p14:tracePt t="5237" x="1327150" y="1657350"/>
          <p14:tracePt t="5253" x="1320800" y="1663700"/>
          <p14:tracePt t="5253" x="1320800" y="1670050"/>
          <p14:tracePt t="5269" x="1320800" y="1676400"/>
          <p14:tracePt t="5269" x="1320800" y="1689100"/>
          <p14:tracePt t="5285" x="1320800" y="1695450"/>
          <p14:tracePt t="5285" x="1327150" y="1701800"/>
          <p14:tracePt t="5285" x="1333500" y="1708150"/>
          <p14:tracePt t="5305" x="1339850" y="1714500"/>
          <p14:tracePt t="5305" x="1346200" y="1714500"/>
          <p14:tracePt t="5319" x="1358900" y="1720850"/>
          <p14:tracePt t="5319" x="1371600" y="1720850"/>
          <p14:tracePt t="5337" x="1384300" y="1727200"/>
          <p14:tracePt t="5337" x="1403350" y="1727200"/>
          <p14:tracePt t="5351" x="1428750" y="1733550"/>
          <p14:tracePt t="5351" x="1454150" y="1739900"/>
          <p14:tracePt t="5369" x="1479550" y="1739900"/>
          <p14:tracePt t="5369" x="1536700" y="1746250"/>
          <p14:tracePt t="5386" x="1568450" y="1752600"/>
          <p14:tracePt t="5386" x="1606550" y="1752600"/>
          <p14:tracePt t="5402" x="1644650" y="1752600"/>
          <p14:tracePt t="5402" x="1682750" y="1752600"/>
          <p14:tracePt t="5420" x="1727200" y="1752600"/>
          <p14:tracePt t="5420" x="1816100" y="1752600"/>
          <p14:tracePt t="5436" x="1866900" y="1752600"/>
          <p14:tracePt t="5436" x="1917700" y="1746250"/>
          <p14:tracePt t="5453" x="1974850" y="1739900"/>
          <p14:tracePt t="5453" x="2032000" y="1739900"/>
          <p14:tracePt t="5469" x="2082800" y="1733550"/>
          <p14:tracePt t="5469" x="2146300" y="1727200"/>
          <p14:tracePt t="5486" x="2203450" y="1720850"/>
          <p14:tracePt t="5486" x="2266950" y="1714500"/>
          <p14:tracePt t="5486" x="2330450" y="1708150"/>
          <p14:tracePt t="5505" x="2393950" y="1701800"/>
          <p14:tracePt t="5505" x="2457450" y="1695450"/>
          <p14:tracePt t="5520" x="2520950" y="1689100"/>
          <p14:tracePt t="5520" x="2584450" y="1689100"/>
          <p14:tracePt t="5537" x="2647950" y="1689100"/>
          <p14:tracePt t="5537" x="2705100" y="1689100"/>
          <p14:tracePt t="5554" x="2768600" y="1689100"/>
          <p14:tracePt t="5554" x="2825750" y="1689100"/>
          <p14:tracePt t="5570" x="2882900" y="1689100"/>
          <p14:tracePt t="5570" x="2940050" y="1689100"/>
          <p14:tracePt t="5570" x="2990850" y="1689100"/>
          <p14:tracePt t="5589" x="3041650" y="1689100"/>
          <p14:tracePt t="5601" x="3092450" y="1689100"/>
          <p14:tracePt t="5601" x="3181350" y="1689100"/>
          <p14:tracePt t="5620" x="3225800" y="1689100"/>
          <p14:tracePt t="5620" x="3263900" y="1689100"/>
          <p14:tracePt t="5637" x="3295650" y="1689100"/>
          <p14:tracePt t="5637" x="3327400" y="1689100"/>
          <p14:tracePt t="5653" x="3359150" y="1689100"/>
          <p14:tracePt t="5653" x="3384550" y="1689100"/>
          <p14:tracePt t="5653" x="3409950" y="1682750"/>
          <p14:tracePt t="5672" x="3429000" y="1682750"/>
          <p14:tracePt t="5672" x="3441700" y="1682750"/>
          <p14:tracePt t="5687" x="3460750" y="1682750"/>
          <p14:tracePt t="5687" x="3473450" y="1676400"/>
          <p14:tracePt t="5703" x="3486150" y="1676400"/>
          <p14:tracePt t="5703" x="3498850" y="1676400"/>
          <p14:tracePt t="5720" x="3505200" y="1670050"/>
          <p14:tracePt t="5720" x="3511550" y="1670050"/>
          <p14:tracePt t="5737" x="3505200" y="1670050"/>
          <p14:tracePt t="5776" x="3498850" y="1670050"/>
          <p14:tracePt t="5784" x="3492500" y="1676400"/>
          <p14:tracePt t="5792" x="3486150" y="1676400"/>
          <p14:tracePt t="5803" x="3479800" y="1682750"/>
          <p14:tracePt t="5819" x="3473450" y="1689100"/>
          <p14:tracePt t="5836" x="3467100" y="1689100"/>
          <p14:tracePt t="5852" x="3467100" y="1695450"/>
          <p14:tracePt t="5888" x="3473450" y="1695450"/>
          <p14:tracePt t="5923" x="3479800" y="1695450"/>
          <p14:tracePt t="6000" x="3486150" y="1695450"/>
          <p14:tracePt t="6060" x="3492500" y="1689100"/>
          <p14:tracePt t="6084" x="3498850" y="1689100"/>
          <p14:tracePt t="6104" x="3505200" y="1682750"/>
          <p14:tracePt t="6119" x="3511550" y="1682750"/>
          <p14:tracePt t="6144" x="3511550" y="1676400"/>
          <p14:tracePt t="6172" x="3505200" y="1682750"/>
          <p14:tracePt t="6256" x="3498850" y="1682750"/>
          <p14:tracePt t="6272" x="3492500" y="1682750"/>
          <p14:tracePt t="6283" x="3486150" y="1682750"/>
          <p14:tracePt t="6292" x="3479800" y="1676400"/>
          <p14:tracePt t="6308" x="3473450" y="1682750"/>
          <p14:tracePt t="6325" x="3467100" y="1682750"/>
          <p14:tracePt t="6344" x="3473450" y="1682750"/>
          <p14:tracePt t="6392" x="3479800" y="1676400"/>
          <p14:tracePt t="6420" x="3479800" y="1670050"/>
          <p14:tracePt t="6472" x="3479800" y="1663700"/>
          <p14:tracePt t="6496" x="3473450" y="1657350"/>
          <p14:tracePt t="6516" x="3467100" y="1657350"/>
          <p14:tracePt t="6548" x="3460750" y="1651000"/>
          <p14:tracePt t="6564" x="3454400" y="1651000"/>
          <p14:tracePt t="6584" x="3448050" y="1651000"/>
          <p14:tracePt t="6608" x="3448050" y="1644650"/>
          <p14:tracePt t="6635" x="3441700" y="1644650"/>
          <p14:tracePt t="6675" x="3435350" y="1644650"/>
          <p14:tracePt t="6719" x="3429000" y="1644650"/>
          <p14:tracePt t="6751" x="3422650" y="1644650"/>
          <p14:tracePt t="6771" x="3422650" y="1638300"/>
          <p14:tracePt t="6875" x="3429000" y="1638300"/>
          <p14:tracePt t="6891" x="3435350" y="1638300"/>
          <p14:tracePt t="6907" x="3441700" y="1638300"/>
          <p14:tracePt t="6923" x="3448050" y="1638300"/>
          <p14:tracePt t="6931" x="3454400" y="1638300"/>
          <p14:tracePt t="6938" x="3467100" y="1638300"/>
          <p14:tracePt t="6938" x="3473450" y="1638300"/>
          <p14:tracePt t="6957" x="3486150" y="1638300"/>
          <p14:tracePt t="6957" x="3498850" y="1638300"/>
          <p14:tracePt t="6957" x="3517900" y="1638300"/>
          <p14:tracePt t="6976" x="3530600" y="1631950"/>
          <p14:tracePt t="6988" x="3549650" y="1631950"/>
          <p14:tracePt t="6988" x="3581400" y="1631950"/>
          <p14:tracePt t="7007" x="3600450" y="1631950"/>
          <p14:tracePt t="7007" x="3619500" y="1625600"/>
          <p14:tracePt t="7024" x="3644900" y="1625600"/>
          <p14:tracePt t="7024" x="3670300" y="1619250"/>
          <p14:tracePt t="7024" x="3695700" y="1619250"/>
          <p14:tracePt t="7044" x="3727450" y="1612900"/>
          <p14:tracePt t="7044" x="3752850" y="1612900"/>
          <p14:tracePt t="7057" x="3790950" y="1606550"/>
          <p14:tracePt t="7057" x="3829050" y="1606550"/>
          <p14:tracePt t="7074" x="3867150" y="1606550"/>
          <p14:tracePt t="7074" x="3905250" y="1600200"/>
          <p14:tracePt t="7091" x="3943350" y="1600200"/>
          <p14:tracePt t="7091" x="3987800" y="1600200"/>
          <p14:tracePt t="7107" x="4038600" y="1600200"/>
          <p14:tracePt t="7107" x="4133850" y="1593850"/>
          <p14:tracePt t="7124" x="4184650" y="1593850"/>
          <p14:tracePt t="7124" x="4235450" y="1593850"/>
          <p14:tracePt t="7141" x="4286250" y="1593850"/>
          <p14:tracePt t="7141" x="4343400" y="1587500"/>
          <p14:tracePt t="7159" x="4394200" y="1587500"/>
          <p14:tracePt t="7159" x="4451350" y="1587500"/>
          <p14:tracePt t="7159" x="4502150" y="1587500"/>
          <p14:tracePt t="7178" x="4559300" y="1581150"/>
          <p14:tracePt t="7178" x="4616450" y="1581150"/>
          <p14:tracePt t="7193" x="4667250" y="1581150"/>
          <p14:tracePt t="7193" x="4724400" y="1581150"/>
          <p14:tracePt t="7209" x="4775200" y="1581150"/>
          <p14:tracePt t="7209" x="4826000" y="1581150"/>
          <p14:tracePt t="7225" x="4876800" y="1581150"/>
          <p14:tracePt t="7225" x="4927600" y="1581150"/>
          <p14:tracePt t="7242" x="4972050" y="1581150"/>
          <p14:tracePt t="7242" x="5016500" y="1581150"/>
          <p14:tracePt t="7242" x="5060950" y="1581150"/>
          <p14:tracePt t="7261" x="5105400" y="1581150"/>
          <p14:tracePt t="7274" x="5143500" y="1581150"/>
          <p14:tracePt t="7274" x="5219700" y="1581150"/>
          <p14:tracePt t="7293" x="5251450" y="1581150"/>
          <p14:tracePt t="7293" x="5283200" y="1581150"/>
          <p14:tracePt t="7309" x="5314950" y="1581150"/>
          <p14:tracePt t="7309" x="5334000" y="1581150"/>
          <p14:tracePt t="7309" x="5359400" y="1581150"/>
          <p14:tracePt t="7330" x="5378450" y="1581150"/>
          <p14:tracePt t="7341" x="5397500" y="1574800"/>
          <p14:tracePt t="7341" x="5422900" y="1574800"/>
          <p14:tracePt t="7361" x="5435600" y="1574800"/>
          <p14:tracePt t="7361" x="5448300" y="1568450"/>
          <p14:tracePt t="7375" x="5454650" y="1568450"/>
          <p14:tracePt t="7375" x="5461000" y="1568450"/>
          <p14:tracePt t="7393" x="5461000" y="1562100"/>
          <p14:tracePt t="7407" x="5454650" y="1562100"/>
          <p14:tracePt t="7447" x="5448300" y="1568450"/>
          <p14:tracePt t="7465" x="5441950" y="1574800"/>
          <p14:tracePt t="7476" x="5435600" y="1574800"/>
          <p14:tracePt t="7492" x="5435600" y="1581150"/>
          <p14:tracePt t="7508" x="5429250" y="1587500"/>
          <p14:tracePt t="7532" x="5422900" y="1587500"/>
          <p14:tracePt t="7612" x="5416550" y="1593850"/>
          <p14:tracePt t="7628" x="5410200" y="1593850"/>
          <p14:tracePt t="7636" x="5397500" y="1600200"/>
          <p14:tracePt t="7645" x="5391150" y="1600200"/>
          <p14:tracePt t="7645" x="5378450" y="1600200"/>
          <p14:tracePt t="7660" x="5365750" y="1606550"/>
          <p14:tracePt t="7660" x="5346700" y="1612900"/>
          <p14:tracePt t="7677" x="5327650" y="1619250"/>
          <p14:tracePt t="7677" x="5302250" y="1619250"/>
          <p14:tracePt t="7694" x="5270500" y="1631950"/>
          <p14:tracePt t="7694" x="5238750" y="1638300"/>
          <p14:tracePt t="7694" x="5194300" y="1651000"/>
          <p14:tracePt t="7713" x="5143500" y="1663700"/>
          <p14:tracePt t="7713" x="5086350" y="1682750"/>
          <p14:tracePt t="7727" x="5022850" y="1695450"/>
          <p14:tracePt t="7727" x="4959350" y="1714500"/>
          <p14:tracePt t="7744" x="4883150" y="1733550"/>
          <p14:tracePt t="7744" x="4800600" y="1758950"/>
          <p14:tracePt t="7760" x="4711700" y="1784350"/>
          <p14:tracePt t="7760" x="4527550" y="1828800"/>
          <p14:tracePt t="7778" x="4432300" y="1854200"/>
          <p14:tracePt t="7778" x="4324350" y="1879600"/>
          <p14:tracePt t="7794" x="4222750" y="1905000"/>
          <p14:tracePt t="7794" x="4108450" y="1930400"/>
          <p14:tracePt t="7811" x="4000500" y="1955800"/>
          <p14:tracePt t="7811" x="3886200" y="1981200"/>
          <p14:tracePt t="7829" x="3771900" y="2012950"/>
          <p14:tracePt t="7829" x="3549650" y="2063750"/>
          <p14:tracePt t="7845" x="3435350" y="2089150"/>
          <p14:tracePt t="7845" x="3327400" y="2108200"/>
          <p14:tracePt t="7861" x="3219450" y="2133600"/>
          <p14:tracePt t="7861" x="3117850" y="2159000"/>
          <p14:tracePt t="7878" x="3009900" y="2178050"/>
          <p14:tracePt t="7878" x="2908300" y="2203450"/>
          <p14:tracePt t="7878" x="2806700" y="2222500"/>
          <p14:tracePt t="7897" x="2711450" y="2241550"/>
          <p14:tracePt t="7909" x="2616200" y="2260600"/>
          <p14:tracePt t="7909" x="2527300" y="2279650"/>
          <p14:tracePt t="7929" x="2355850" y="2317750"/>
          <p14:tracePt t="7929" x="2273300" y="2336800"/>
          <p14:tracePt t="7945" x="2190750" y="2349500"/>
          <p14:tracePt t="7945" x="2114550" y="2362200"/>
          <p14:tracePt t="7962" x="2038350" y="2374900"/>
          <p14:tracePt t="7962" x="1968500" y="2387600"/>
          <p14:tracePt t="7978" x="1905000" y="2400300"/>
          <p14:tracePt t="7978" x="1841500" y="2406650"/>
          <p14:tracePt t="7978" x="1784350" y="2413000"/>
          <p14:tracePt t="7997" x="1733550" y="2419350"/>
          <p14:tracePt t="8010" x="1689100" y="2419350"/>
          <p14:tracePt t="8010" x="1606550" y="2425700"/>
          <p14:tracePt t="8028" x="1574800" y="2425700"/>
          <p14:tracePt t="8028" x="1543050" y="2425700"/>
          <p14:tracePt t="8045" x="1517650" y="2425700"/>
          <p14:tracePt t="8045" x="1492250" y="2425700"/>
          <p14:tracePt t="8062" x="1473200" y="2425700"/>
          <p14:tracePt t="8062" x="1441450" y="2425700"/>
          <p14:tracePt t="8078" x="1422400" y="2425700"/>
          <p14:tracePt t="8078" x="1416050" y="2425700"/>
          <p14:tracePt t="8095" x="1409700" y="2425700"/>
          <p14:tracePt t="8110" x="1403350" y="2425700"/>
          <p14:tracePt t="8127" x="1409700" y="2419350"/>
          <p14:tracePt t="8127" x="1416050" y="2413000"/>
          <p14:tracePt t="8145" x="1422400" y="2406650"/>
          <p14:tracePt t="8160" x="1435100" y="2400300"/>
          <p14:tracePt t="8177" x="1441450" y="2400300"/>
          <p14:tracePt t="8177" x="1441450" y="2393950"/>
          <p14:tracePt t="8197" x="1447800" y="2393950"/>
          <p14:tracePt t="8211" x="1454150" y="2393950"/>
          <p14:tracePt t="8228" x="1447800" y="2400300"/>
          <p14:tracePt t="8313" x="1447800" y="2406650"/>
          <p14:tracePt t="8324" x="1441450" y="2413000"/>
          <p14:tracePt t="8340" x="1441450" y="2419350"/>
          <p14:tracePt t="8356" x="1447800" y="2425700"/>
          <p14:tracePt t="8373" x="1454150" y="2432050"/>
          <p14:tracePt t="8392" x="1460500" y="2432050"/>
          <p14:tracePt t="8408" x="1466850" y="2438400"/>
          <p14:tracePt t="8424" x="1473200" y="2438400"/>
          <p14:tracePt t="8433" x="1479550" y="2438400"/>
          <p14:tracePt t="8445" x="1492250" y="2438400"/>
          <p14:tracePt t="8461" x="1498600" y="2438400"/>
          <p14:tracePt t="8461" x="1504950" y="2438400"/>
          <p14:tracePt t="8481" x="1517650" y="2432050"/>
          <p14:tracePt t="8495" x="1524000" y="2432050"/>
          <p14:tracePt t="8495" x="1530350" y="2432050"/>
          <p14:tracePt t="8513" x="1536700" y="2425700"/>
          <p14:tracePt t="8513" x="1543050" y="2425700"/>
          <p14:tracePt t="8531" x="1549400" y="2425700"/>
          <p14:tracePt t="8531" x="1555750" y="2425700"/>
          <p14:tracePt t="8547" x="1562100" y="2419350"/>
          <p14:tracePt t="8562" x="1568450" y="2413000"/>
          <p14:tracePt t="8579" x="1574800" y="2413000"/>
          <p14:tracePt t="8596" x="1581150" y="2406650"/>
          <p14:tracePt t="8613" x="1581150" y="2400300"/>
          <p14:tracePt t="8639" x="1581150" y="2406650"/>
          <p14:tracePt t="8725" x="1587500" y="2413000"/>
          <p14:tracePt t="8744" x="1593850" y="2413000"/>
          <p14:tracePt t="8769" x="1600200" y="2413000"/>
          <p14:tracePt t="8784" x="1606550" y="2419350"/>
          <p14:tracePt t="8796" x="1606550" y="2425700"/>
          <p14:tracePt t="8828" x="1600200" y="2432050"/>
          <p14:tracePt t="8889" x="1593850" y="2432050"/>
          <p14:tracePt t="8917" x="1600200" y="2432050"/>
          <p14:tracePt t="8976" x="1606550" y="2425700"/>
          <p14:tracePt t="8992" x="1612900" y="2425700"/>
          <p14:tracePt t="9008" x="1619250" y="2425700"/>
          <p14:tracePt t="9024" x="1625600" y="2425700"/>
          <p14:tracePt t="9037" x="1638300" y="2425700"/>
          <p14:tracePt t="9053" x="1644650" y="2425700"/>
          <p14:tracePt t="9093" x="1638300" y="2432050"/>
          <p14:tracePt t="9233" x="1631950" y="2432050"/>
          <p14:tracePt t="9257" x="1625600" y="2438400"/>
          <p14:tracePt t="9273" x="1619250" y="2438400"/>
          <p14:tracePt t="9285" x="1612900" y="2444750"/>
          <p14:tracePt t="9300" x="1606550" y="2444750"/>
          <p14:tracePt t="9317" x="1593850" y="2444750"/>
          <p14:tracePt t="9333" x="1581150" y="2444750"/>
          <p14:tracePt t="9353" x="1574800" y="2438400"/>
          <p14:tracePt t="9369" x="1568450" y="2438400"/>
          <p14:tracePt t="9385" x="1562100" y="2432050"/>
          <p14:tracePt t="9395" x="1568450" y="2425700"/>
          <p14:tracePt t="9444" x="1574800" y="2425700"/>
          <p14:tracePt t="9456" x="1587500" y="2419350"/>
          <p14:tracePt t="9472" x="1593850" y="2419350"/>
          <p14:tracePt t="9482" x="1600200" y="2413000"/>
          <p14:tracePt t="9482" x="1606550" y="2413000"/>
          <p14:tracePt t="9500" x="1612900" y="2413000"/>
          <p14:tracePt t="9500" x="1631950" y="2406650"/>
          <p14:tracePt t="9517" x="1638300" y="2400300"/>
          <p14:tracePt t="9517" x="1651000" y="2400300"/>
          <p14:tracePt t="9533" x="1657350" y="2400300"/>
          <p14:tracePt t="9533" x="1676400" y="2400300"/>
          <p14:tracePt t="9549" x="1689100" y="2400300"/>
          <p14:tracePt t="9549" x="1708150" y="2400300"/>
          <p14:tracePt t="9566" x="1727200" y="2406650"/>
          <p14:tracePt t="9566" x="1752600" y="2413000"/>
          <p14:tracePt t="9566" x="1771650" y="2419350"/>
          <p14:tracePt t="9585" x="1797050" y="2432050"/>
          <p14:tracePt t="9598" x="1822450" y="2438400"/>
          <p14:tracePt t="9598" x="1879600" y="2457450"/>
          <p14:tracePt t="9617" x="1905000" y="2463800"/>
          <p14:tracePt t="9617" x="1930400" y="2470150"/>
          <p14:tracePt t="9633" x="1949450" y="2476500"/>
          <p14:tracePt t="9633" x="1968500" y="2476500"/>
          <p14:tracePt t="9650" x="1987550" y="2476500"/>
          <p14:tracePt t="9650" x="2000250" y="2470150"/>
          <p14:tracePt t="9650" x="2019300" y="2470150"/>
          <p14:tracePt t="9669" x="2032000" y="2463800"/>
          <p14:tracePt t="9681" x="2044700" y="2457450"/>
          <p14:tracePt t="9681" x="2063750" y="2451100"/>
          <p14:tracePt t="9700" x="2076450" y="2444750"/>
          <p14:tracePt t="9700" x="2089150" y="2438400"/>
          <p14:tracePt t="9716" x="2095500" y="2438400"/>
          <p14:tracePt t="9716" x="2108200" y="2432050"/>
          <p14:tracePt t="9733" x="2114550" y="2432050"/>
          <p14:tracePt t="9733" x="2120900" y="2425700"/>
          <p14:tracePt t="9733" x="2127250" y="2425700"/>
          <p14:tracePt t="9752" x="2133600" y="2425700"/>
          <p14:tracePt t="9765" x="2139950" y="2425700"/>
          <p14:tracePt t="9782" x="2146300" y="2425700"/>
          <p14:tracePt t="9799" x="2146300" y="2432050"/>
          <p14:tracePt t="9831" x="2152650" y="2432050"/>
          <p14:tracePt t="9864" x="2159000" y="2432050"/>
          <p14:tracePt t="9892" x="2165350" y="2438400"/>
          <p14:tracePt t="9908" x="2165350" y="2444750"/>
          <p14:tracePt t="9924" x="2171700" y="2451100"/>
          <p14:tracePt t="9931" x="2178050" y="2451100"/>
          <p14:tracePt t="9936" x="2184400" y="2457450"/>
          <p14:tracePt t="9949" x="2190750" y="2457450"/>
          <p14:tracePt t="9949" x="2216150" y="2463800"/>
          <p14:tracePt t="9968" x="2228850" y="2470150"/>
          <p14:tracePt t="9968" x="2241550" y="2470150"/>
          <p14:tracePt t="9985" x="2254250" y="2470150"/>
          <p14:tracePt t="9985" x="2273300" y="2470150"/>
          <p14:tracePt t="10001" x="2292350" y="2470150"/>
          <p14:tracePt t="10001" x="2311400" y="2470150"/>
          <p14:tracePt t="10017" x="2336800" y="2470150"/>
          <p14:tracePt t="10017" x="2362200" y="2470150"/>
          <p14:tracePt t="10017" x="2387600" y="2470150"/>
          <p14:tracePt t="10037" x="2413000" y="2470150"/>
          <p14:tracePt t="10049" x="2438400" y="2476500"/>
          <p14:tracePt t="10049" x="2489200" y="2482850"/>
          <p14:tracePt t="10068" x="2520950" y="2489200"/>
          <p14:tracePt t="10068" x="2546350" y="2501900"/>
          <p14:tracePt t="10085" x="2571750" y="2508250"/>
          <p14:tracePt t="10085" x="2603500" y="2514600"/>
          <p14:tracePt t="10101" x="2628900" y="2514600"/>
          <p14:tracePt t="10101" x="2686050" y="2520950"/>
          <p14:tracePt t="10118" x="2711450" y="2520950"/>
          <p14:tracePt t="10118" x="2736850" y="2520950"/>
          <p14:tracePt t="10135" x="2755900" y="2520950"/>
          <p14:tracePt t="10135" x="2781300" y="2520950"/>
          <p14:tracePt t="10151" x="2800350" y="2520950"/>
          <p14:tracePt t="10151" x="2813050" y="2520950"/>
          <p14:tracePt t="10168" x="2832100" y="2520950"/>
          <p14:tracePt t="10168" x="2851150" y="2514600"/>
          <p14:tracePt t="10185" x="2863850" y="2514600"/>
          <p14:tracePt t="10185" x="2870200" y="2514600"/>
          <p14:tracePt t="10202" x="2876550" y="2508250"/>
          <p14:tracePt t="10217" x="2882900" y="2501900"/>
          <p14:tracePt t="10237" x="2876550" y="2501900"/>
          <p14:tracePt t="10268" x="2870200" y="2501900"/>
          <p14:tracePt t="10284" x="2857500" y="2501900"/>
          <p14:tracePt t="10296" x="2851150" y="2501900"/>
          <p14:tracePt t="10312" x="2844800" y="2501900"/>
          <p14:tracePt t="10321" x="2838450" y="2501900"/>
          <p14:tracePt t="10336" x="2832100" y="2495550"/>
          <p14:tracePt t="10353" x="2819400" y="2495550"/>
          <p14:tracePt t="10367" x="2813050" y="2495550"/>
          <p14:tracePt t="10384" x="2806700" y="2489200"/>
          <p14:tracePt t="10384" x="2800350" y="2489200"/>
          <p14:tracePt t="10403" x="2794000" y="2489200"/>
          <p14:tracePt t="10417" x="2787650" y="2482850"/>
          <p14:tracePt t="10434" x="2781300" y="2476500"/>
          <p14:tracePt t="10450" x="2787650" y="2470150"/>
          <p14:tracePt t="10472" x="2794000" y="2463800"/>
          <p14:tracePt t="10500" x="2806700" y="2457450"/>
          <p14:tracePt t="10516" x="2813050" y="2457450"/>
          <p14:tracePt t="10524" x="2819400" y="2451100"/>
          <p14:tracePt t="10524" x="2825750" y="2444750"/>
          <p14:tracePt t="10537" x="2838450" y="2444750"/>
          <p14:tracePt t="10537" x="2844800" y="2438400"/>
          <p14:tracePt t="10553" x="2851150" y="2432050"/>
          <p14:tracePt t="10553" x="2863850" y="2432050"/>
          <p14:tracePt t="10570" x="2876550" y="2425700"/>
          <p14:tracePt t="10570" x="2882900" y="2419350"/>
          <p14:tracePt t="10587" x="2895600" y="2419350"/>
          <p14:tracePt t="10587" x="2908300" y="2419350"/>
          <p14:tracePt t="10587" x="2921000" y="2419350"/>
          <p14:tracePt t="10605" x="2927350" y="2419350"/>
          <p14:tracePt t="10618" x="2940050" y="2419350"/>
          <p14:tracePt t="10618" x="2952750" y="2419350"/>
          <p14:tracePt t="10637" x="2959100" y="2419350"/>
          <p14:tracePt t="10637" x="2965450" y="2419350"/>
          <p14:tracePt t="10653" x="2971800" y="2419350"/>
          <p14:tracePt t="10653" x="2978150" y="2419350"/>
          <p14:tracePt t="10669" x="2984500" y="2419350"/>
          <p14:tracePt t="10669" x="2990850" y="2419350"/>
          <p14:tracePt t="10669" x="2997200" y="2419350"/>
          <p14:tracePt t="10690" x="3003550" y="2419350"/>
          <p14:tracePt t="10701" x="3009900" y="2419350"/>
          <p14:tracePt t="10701" x="3016250" y="2413000"/>
          <p14:tracePt t="10720" x="3022600" y="2413000"/>
          <p14:tracePt t="10720" x="3028950" y="2413000"/>
          <p14:tracePt t="10737" x="3035300" y="2406650"/>
          <p14:tracePt t="10737" x="3048000" y="2406650"/>
          <p14:tracePt t="10754" x="3054350" y="2406650"/>
          <p14:tracePt t="10754" x="3060700" y="2400300"/>
          <p14:tracePt t="10754" x="3067050" y="2400300"/>
          <p14:tracePt t="10773" x="3073400" y="2400300"/>
          <p14:tracePt t="10773" x="3079750" y="2400300"/>
          <p14:tracePt t="10787" x="3092450" y="2400300"/>
          <p14:tracePt t="10787" x="3098800" y="2400300"/>
          <p14:tracePt t="10804" x="3105150" y="2400300"/>
          <p14:tracePt t="10804" x="3117850" y="2400300"/>
          <p14:tracePt t="10820" x="3124200" y="2406650"/>
          <p14:tracePt t="10820" x="3143250" y="2400300"/>
          <p14:tracePt t="10838" x="3155950" y="2400300"/>
          <p14:tracePt t="10838" x="3162300" y="2400300"/>
          <p14:tracePt t="10854" x="3175000" y="2400300"/>
          <p14:tracePt t="10854" x="3187700" y="2400300"/>
          <p14:tracePt t="10870" x="3194050" y="2400300"/>
          <p14:tracePt t="10870" x="3200400" y="2400300"/>
          <p14:tracePt t="10887" x="3213100" y="2400300"/>
          <p14:tracePt t="10887" x="3225800" y="2406650"/>
          <p14:tracePt t="10905" x="3232150" y="2406650"/>
          <p14:tracePt t="10905" x="3232150" y="2413000"/>
          <p14:tracePt t="10921" x="3238500" y="2419350"/>
          <p14:tracePt t="10936" x="3244850" y="2419350"/>
          <p14:tracePt t="10952" x="3244850" y="2425700"/>
          <p14:tracePt t="10980" x="3238500" y="2432050"/>
          <p14:tracePt t="11011" x="3238500" y="2425700"/>
          <p14:tracePt t="11084" x="3244850" y="2419350"/>
          <p14:tracePt t="11135" x="3238500" y="2425700"/>
          <p14:tracePt t="11228" x="3225800" y="2425700"/>
          <p14:tracePt t="11244" x="3219450" y="2425700"/>
          <p14:tracePt t="11256" x="3213100" y="2425700"/>
          <p14:tracePt t="11264" x="3200400" y="2425700"/>
          <p14:tracePt t="11272" x="3194050" y="2425700"/>
          <p14:tracePt t="11272" x="3187700" y="2432050"/>
          <p14:tracePt t="11289" x="3175000" y="2432050"/>
          <p14:tracePt t="11289" x="3168650" y="2432050"/>
          <p14:tracePt t="11306" x="3155950" y="2438400"/>
          <p14:tracePt t="11306" x="3149600" y="2438400"/>
          <p14:tracePt t="11306" x="3136900" y="2444750"/>
          <p14:tracePt t="11325" x="3124200" y="2444750"/>
          <p14:tracePt t="11337" x="3117850" y="2451100"/>
          <p14:tracePt t="11337" x="3092450" y="2451100"/>
          <p14:tracePt t="11358" x="3086100" y="2451100"/>
          <p14:tracePt t="11358" x="3073400" y="2451100"/>
          <p14:tracePt t="11373" x="3060700" y="2451100"/>
          <p14:tracePt t="11373" x="3054350" y="2444750"/>
          <p14:tracePt t="11389" x="3041650" y="2444750"/>
          <p14:tracePt t="11389" x="3028950" y="2438400"/>
          <p14:tracePt t="11406" x="3016250" y="2438400"/>
          <p14:tracePt t="11406" x="3003550" y="2438400"/>
          <p14:tracePt t="11406" x="2990850" y="2438400"/>
          <p14:tracePt t="11425" x="2971800" y="2438400"/>
          <p14:tracePt t="11425" x="2959100" y="2432050"/>
          <p14:tracePt t="11439" x="2946400" y="2432050"/>
          <p14:tracePt t="11439" x="2933700" y="2432050"/>
          <p14:tracePt t="11456" x="2914650" y="2432050"/>
          <p14:tracePt t="11456" x="2901950" y="2432050"/>
          <p14:tracePt t="11473" x="2889250" y="2432050"/>
          <p14:tracePt t="11473" x="2876550" y="2432050"/>
          <p14:tracePt t="11489" x="2863850" y="2432050"/>
          <p14:tracePt t="11489" x="2838450" y="2425700"/>
          <p14:tracePt t="11507" x="2825750" y="2425700"/>
          <p14:tracePt t="11507" x="2813050" y="2425700"/>
          <p14:tracePt t="11523" x="2806700" y="2425700"/>
          <p14:tracePt t="11523" x="2800350" y="2425700"/>
          <p14:tracePt t="11540" x="2794000" y="2425700"/>
          <p14:tracePt t="11540" x="2787650" y="2425700"/>
          <p14:tracePt t="11557" x="2794000" y="2425700"/>
          <p14:tracePt t="11588" x="2800350" y="2425700"/>
          <p14:tracePt t="11604" x="2806700" y="2425700"/>
          <p14:tracePt t="11612" x="2813050" y="2419350"/>
          <p14:tracePt t="11622" x="2825750" y="2419350"/>
          <p14:tracePt t="11622" x="2844800" y="2413000"/>
          <p14:tracePt t="11641" x="2851150" y="2413000"/>
          <p14:tracePt t="11641" x="2857500" y="2413000"/>
          <p14:tracePt t="11657" x="2870200" y="2413000"/>
          <p14:tracePt t="11657" x="2882900" y="2413000"/>
          <p14:tracePt t="11674" x="2889250" y="2413000"/>
          <p14:tracePt t="11674" x="2901950" y="2413000"/>
          <p14:tracePt t="11674" x="2914650" y="2419350"/>
          <p14:tracePt t="11693" x="2927350" y="2419350"/>
          <p14:tracePt t="11705" x="2940050" y="2419350"/>
          <p14:tracePt t="11705" x="2965450" y="2419350"/>
          <p14:tracePt t="11725" x="2971800" y="2419350"/>
          <p14:tracePt t="11725" x="2978150" y="2419350"/>
          <p14:tracePt t="11741" x="2984500" y="2419350"/>
          <p14:tracePt t="11741" x="2990850" y="2419350"/>
          <p14:tracePt t="11757" x="2997200" y="2419350"/>
          <p14:tracePt t="11772" x="2990850" y="2425700"/>
          <p14:tracePt t="11796" x="2984500" y="2425700"/>
          <p14:tracePt t="11805" x="2978150" y="2425700"/>
          <p14:tracePt t="11805" x="2971800" y="2432050"/>
          <p14:tracePt t="11824" x="2965450" y="2432050"/>
          <p14:tracePt t="11824" x="2959100" y="2438400"/>
          <p14:tracePt t="11841" x="2952750" y="2438400"/>
          <p14:tracePt t="11841" x="2940050" y="2444750"/>
          <p14:tracePt t="11858" x="2933700" y="2444750"/>
          <p14:tracePt t="11872" x="2927350" y="2444750"/>
          <p14:tracePt t="11889" x="2927350" y="2451100"/>
          <p14:tracePt t="11906" x="2921000" y="2444750"/>
          <p14:tracePt t="11976" x="2914650" y="2438400"/>
          <p14:tracePt t="12024" x="2921000" y="2444750"/>
          <p14:tracePt t="12093" x="2921000" y="2438400"/>
          <p14:tracePt t="12128" x="2927350" y="2438400"/>
          <p14:tracePt t="12156" x="2933700" y="2438400"/>
          <p14:tracePt t="12188" x="2927350" y="2444750"/>
          <p14:tracePt t="12248" x="2921000" y="2451100"/>
          <p14:tracePt t="12309" x="2921000" y="2457450"/>
          <p14:tracePt t="12336" x="2914650" y="2457450"/>
          <p14:tracePt t="12480" x="2908300" y="2457450"/>
          <p14:tracePt t="12504" x="2901950" y="2457450"/>
          <p14:tracePt t="12548" x="2895600" y="2463800"/>
          <p14:tracePt t="12572" x="2889250" y="2470150"/>
          <p14:tracePt t="12584" x="2882900" y="2470150"/>
          <p14:tracePt t="12600" x="2876550" y="2476500"/>
          <p14:tracePt t="12616" x="2870200" y="2482850"/>
          <p14:tracePt t="12632" x="2863850" y="2482850"/>
          <p14:tracePt t="12645" x="2857500" y="2482850"/>
          <p14:tracePt t="12661" x="2851150" y="2482850"/>
          <p14:tracePt t="12677" x="2844800" y="2482850"/>
          <p14:tracePt t="12677" x="2838450" y="2482850"/>
          <p14:tracePt t="12694" x="2832100" y="2489200"/>
          <p14:tracePt t="12708" x="2825750" y="2489200"/>
          <p14:tracePt t="12708" x="2819400" y="2489200"/>
          <p14:tracePt t="12708" x="2813050" y="2489200"/>
          <p14:tracePt t="12729" x="2806700" y="2489200"/>
          <p14:tracePt t="12745" x="2800350" y="2489200"/>
          <p14:tracePt t="12745" x="2794000" y="2489200"/>
          <p14:tracePt t="12761" x="2787650" y="2489200"/>
          <p14:tracePt t="12761" x="2781300" y="2489200"/>
          <p14:tracePt t="12777" x="2774950" y="2489200"/>
          <p14:tracePt t="12792" x="2768600" y="2482850"/>
          <p14:tracePt t="12809" x="2762250" y="2476500"/>
          <p14:tracePt t="12809" x="2762250" y="2470150"/>
          <p14:tracePt t="12828" x="2768600" y="2457450"/>
          <p14:tracePt t="12856" x="2774950" y="2457450"/>
          <p14:tracePt t="12865" x="2787650" y="2451100"/>
          <p14:tracePt t="12865" x="2794000" y="2444750"/>
          <p14:tracePt t="12877" x="2806700" y="2438400"/>
          <p14:tracePt t="12877" x="2825750" y="2432050"/>
          <p14:tracePt t="12895" x="2838450" y="2425700"/>
          <p14:tracePt t="12895" x="2857500" y="2425700"/>
          <p14:tracePt t="12911" x="2876550" y="2419350"/>
          <p14:tracePt t="12911" x="2901950" y="2413000"/>
          <p14:tracePt t="12928" x="2927350" y="2406650"/>
          <p14:tracePt t="12928" x="2984500" y="2400300"/>
          <p14:tracePt t="12946" x="3009900" y="2393950"/>
          <p14:tracePt t="12946" x="3048000" y="2387600"/>
          <p14:tracePt t="12962" x="3079750" y="2381250"/>
          <p14:tracePt t="12962" x="3117850" y="2374900"/>
          <p14:tracePt t="12978" x="3155950" y="2368550"/>
          <p14:tracePt t="12978" x="3194050" y="2362200"/>
          <p14:tracePt t="12978" x="3238500" y="2349500"/>
          <p14:tracePt t="12997" x="3276600" y="2343150"/>
          <p14:tracePt t="13009" x="3321050" y="2336800"/>
          <p14:tracePt t="13009" x="3365500" y="2324100"/>
          <p14:tracePt t="13029" x="3454400" y="2311400"/>
          <p14:tracePt t="13029" x="3498850" y="2305050"/>
          <p14:tracePt t="13045" x="3543300" y="2298700"/>
          <p14:tracePt t="13045" x="3581400" y="2292350"/>
          <p14:tracePt t="13062" x="3625850" y="2292350"/>
          <p14:tracePt t="13062" x="3663950" y="2286000"/>
          <p14:tracePt t="13078" x="3702050" y="2279650"/>
          <p14:tracePt t="13078" x="3740150" y="2279650"/>
          <p14:tracePt t="13078" x="3778250" y="2273300"/>
          <p14:tracePt t="13097" x="3810000" y="2273300"/>
          <p14:tracePt t="13110" x="3841750" y="2266950"/>
          <p14:tracePt t="13110" x="3905250" y="2266950"/>
          <p14:tracePt t="13128" x="3930650" y="2266950"/>
          <p14:tracePt t="13128" x="3956050" y="2266950"/>
          <p14:tracePt t="13145" x="3981450" y="2266950"/>
          <p14:tracePt t="13145" x="4006850" y="2266950"/>
          <p14:tracePt t="13162" x="4032250" y="2260600"/>
          <p14:tracePt t="13162" x="4070350" y="2260600"/>
          <p14:tracePt t="13178" x="4089400" y="2260600"/>
          <p14:tracePt t="13178" x="4102100" y="2260600"/>
          <p14:tracePt t="13196" x="4121150" y="2260600"/>
          <p14:tracePt t="13196" x="4127500" y="2260600"/>
          <p14:tracePt t="13212" x="4140200" y="2260600"/>
          <p14:tracePt t="13212" x="4146550" y="2260600"/>
          <p14:tracePt t="13229" x="4152900" y="2260600"/>
          <p14:tracePt t="13229" x="4159250" y="2254250"/>
          <p14:tracePt t="13246" x="4152900" y="2254250"/>
          <p14:tracePt t="13285" x="4146550" y="2247900"/>
          <p14:tracePt t="13292" x="4140200" y="2247900"/>
          <p14:tracePt t="13297" x="4133850" y="2254250"/>
          <p14:tracePt t="13297" x="4127500" y="2254250"/>
          <p14:tracePt t="13313" x="4121150" y="2260600"/>
          <p14:tracePt t="13313" x="4108450" y="2260600"/>
          <p14:tracePt t="13331" x="4102100" y="2260600"/>
          <p14:tracePt t="13331" x="4095750" y="2266950"/>
          <p14:tracePt t="13346" x="4083050" y="2273300"/>
          <p14:tracePt t="13346" x="4076700" y="2273300"/>
          <p14:tracePt t="13346" x="4070350" y="2279650"/>
          <p14:tracePt t="13365" x="4064000" y="2286000"/>
          <p14:tracePt t="13377" x="4057650" y="2286000"/>
          <p14:tracePt t="13394" x="4051300" y="2292350"/>
          <p14:tracePt t="13394" x="4051300" y="2298700"/>
          <p14:tracePt t="13413" x="4057650" y="2298700"/>
          <p14:tracePt t="13433" x="4064000" y="2298700"/>
          <p14:tracePt t="13449" x="4070350" y="2298700"/>
          <p14:tracePt t="13461" x="4076700" y="2292350"/>
          <p14:tracePt t="13461" x="4095750" y="2292350"/>
          <p14:tracePt t="13480" x="4108450" y="2292350"/>
          <p14:tracePt t="13480" x="4121150" y="2292350"/>
          <p14:tracePt t="13496" x="4127500" y="2286000"/>
          <p14:tracePt t="13496" x="4140200" y="2286000"/>
          <p14:tracePt t="13513" x="4152900" y="2292350"/>
          <p14:tracePt t="13513" x="4165600" y="2292350"/>
          <p14:tracePt t="13530" x="4178300" y="2292350"/>
          <p14:tracePt t="13530" x="4210050" y="2305050"/>
          <p14:tracePt t="13547" x="4229100" y="2311400"/>
          <p14:tracePt t="13547" x="4248150" y="2317750"/>
          <p14:tracePt t="13564" x="4267200" y="2324100"/>
          <p14:tracePt t="13564" x="4292600" y="2330450"/>
          <p14:tracePt t="13581" x="4324350" y="2330450"/>
          <p14:tracePt t="13581" x="4394200" y="2330450"/>
          <p14:tracePt t="13597" x="4432300" y="2330450"/>
          <p14:tracePt t="13597" x="4470400" y="2330450"/>
          <p14:tracePt t="13613" x="4514850" y="2324100"/>
          <p14:tracePt t="13613" x="4559300" y="2324100"/>
          <p14:tracePt t="13631" x="4610100" y="2324100"/>
          <p14:tracePt t="13631" x="4654550" y="2317750"/>
          <p14:tracePt t="13648" x="4705350" y="2317750"/>
          <p14:tracePt t="13648" x="4813300" y="2311400"/>
          <p14:tracePt t="13666" x="4870450" y="2311400"/>
          <p14:tracePt t="13678" x="4921250" y="2305050"/>
          <p14:tracePt t="13678" x="5035550" y="2298700"/>
          <p14:tracePt t="13698" x="5092700" y="2298700"/>
          <p14:tracePt t="13698" x="5149850" y="2298700"/>
          <p14:tracePt t="13714" x="5207000" y="2298700"/>
          <p14:tracePt t="13714" x="5264150" y="2298700"/>
          <p14:tracePt t="13730" x="5314950" y="2305050"/>
          <p14:tracePt t="13730" x="5365750" y="2305050"/>
          <p14:tracePt t="13730" x="5416550" y="2311400"/>
          <p14:tracePt t="13750" x="5467350" y="2311400"/>
          <p14:tracePt t="13762" x="5511800" y="2311400"/>
          <p14:tracePt t="13762" x="5607050" y="2317750"/>
          <p14:tracePt t="13781" x="5651500" y="2317750"/>
          <p14:tracePt t="13781" x="5695950" y="2311400"/>
          <p14:tracePt t="13798" x="5746750" y="2311400"/>
          <p14:tracePt t="13798" x="5784850" y="2311400"/>
          <p14:tracePt t="13814" x="5829300" y="2311400"/>
          <p14:tracePt t="13814" x="5867400" y="2311400"/>
          <p14:tracePt t="13814" x="5905500" y="2311400"/>
          <p14:tracePt t="13814" x="5943600" y="2311400"/>
          <p14:tracePt t="13837" x="5981700" y="2311400"/>
          <p14:tracePt t="13846" x="6013450" y="2305050"/>
          <p14:tracePt t="13846" x="6045200" y="2305050"/>
          <p14:tracePt t="13865" x="6070600" y="2305050"/>
          <p14:tracePt t="13865" x="6096000" y="2298700"/>
          <p14:tracePt t="13881" x="6121400" y="2298700"/>
          <p14:tracePt t="13881" x="6165850" y="2292350"/>
          <p14:tracePt t="13898" x="6178550" y="2286000"/>
          <p14:tracePt t="13898" x="6197600" y="2286000"/>
          <p14:tracePt t="13915" x="6210300" y="2279650"/>
          <p14:tracePt t="13915" x="6216650" y="2279650"/>
          <p14:tracePt t="13932" x="6223000" y="2279650"/>
          <p14:tracePt t="13932" x="6229350" y="2286000"/>
          <p14:tracePt t="13948" x="6235700" y="2286000"/>
          <p14:tracePt t="13963" x="6235700" y="2292350"/>
          <p14:tracePt t="13963" x="6229350" y="2298700"/>
          <p14:tracePt t="13982" x="6229350" y="2305050"/>
          <p14:tracePt t="13982" x="6223000" y="2311400"/>
          <p14:tracePt t="13998" x="6216650" y="2317750"/>
          <p14:tracePt t="13998" x="6210300" y="2324100"/>
          <p14:tracePt t="13998" x="6203950" y="2330450"/>
          <p14:tracePt t="14017" x="6197600" y="2330450"/>
          <p14:tracePt t="14030" x="6191250" y="2336800"/>
          <p14:tracePt t="14030" x="6184900" y="2343150"/>
          <p14:tracePt t="14050" x="6178550" y="2349500"/>
          <p14:tracePt t="14064" x="6172200" y="2355850"/>
          <p14:tracePt t="14080" x="6165850" y="2362200"/>
          <p14:tracePt t="14097" x="6172200" y="2368550"/>
          <p14:tracePt t="14114" x="6172200" y="2374900"/>
          <p14:tracePt t="14137" x="6172200" y="2381250"/>
          <p14:tracePt t="14153" x="6172200" y="2393950"/>
          <p14:tracePt t="14169" x="6165850" y="2400300"/>
          <p14:tracePt t="14185" x="6165850" y="2406650"/>
          <p14:tracePt t="14185" x="6159500" y="2413000"/>
          <p14:tracePt t="14199" x="6153150" y="2419350"/>
          <p14:tracePt t="14199" x="6140450" y="2425700"/>
          <p14:tracePt t="14215" x="6134100" y="2432050"/>
          <p14:tracePt t="14215" x="6121400" y="2438400"/>
          <p14:tracePt t="14233" x="6115050" y="2444750"/>
          <p14:tracePt t="14233" x="6102350" y="2451100"/>
          <p14:tracePt t="14249" x="6089650" y="2457450"/>
          <p14:tracePt t="14249" x="6070600" y="2463800"/>
          <p14:tracePt t="14266" x="6064250" y="2470150"/>
          <p14:tracePt t="14266" x="6057900" y="2470150"/>
          <p14:tracePt t="14284" x="6051550" y="2476500"/>
          <p14:tracePt t="14297" x="6045200" y="2482850"/>
          <p14:tracePt t="14314" x="6038850" y="2482850"/>
          <p14:tracePt t="14335" x="6051550" y="2489200"/>
          <p14:tracePt t="14335" x="6051550" y="2482850"/>
          <p14:tracePt t="14350" x="6057900" y="2482850"/>
          <p14:tracePt t="14350" x="6064250" y="2476500"/>
          <p14:tracePt t="14366" x="6070600" y="2476500"/>
          <p14:tracePt t="14366" x="6076950" y="2470150"/>
          <p14:tracePt t="14366" x="6083300" y="2470150"/>
          <p14:tracePt t="14385" x="6089650" y="2463800"/>
          <p14:tracePt t="14398" x="6096000" y="2457450"/>
          <p14:tracePt t="14398" x="6108700" y="2451100"/>
          <p14:tracePt t="14419" x="6115050" y="2444750"/>
          <p14:tracePt t="14419" x="6121400" y="2438400"/>
          <p14:tracePt t="14434" x="6127750" y="2432050"/>
          <p14:tracePt t="14448" x="6127750" y="2425700"/>
          <p14:tracePt t="14464" x="6121400" y="2419350"/>
          <p14:tracePt t="14481" x="6115050" y="2419350"/>
          <p14:tracePt t="14481" x="6108700" y="2419350"/>
          <p14:tracePt t="14500" x="6102350" y="2419350"/>
          <p14:tracePt t="14515" x="6096000" y="2419350"/>
          <p14:tracePt t="14515" x="6089650" y="2419350"/>
          <p14:tracePt t="14533" x="6083300" y="2419350"/>
          <p14:tracePt t="14548" x="6076950" y="2419350"/>
          <p14:tracePt t="14548" x="6076950" y="2413000"/>
          <p14:tracePt t="14567" x="6083300" y="2406650"/>
          <p14:tracePt t="14582" x="6089650" y="2406650"/>
          <p14:tracePt t="14582" x="6096000" y="2400300"/>
          <p14:tracePt t="14600" x="6108700" y="2400300"/>
          <p14:tracePt t="14600" x="6134100" y="2393950"/>
          <p14:tracePt t="14618" x="6153150" y="2393950"/>
          <p14:tracePt t="14618" x="6172200" y="2387600"/>
          <p14:tracePt t="14634" x="6191250" y="2387600"/>
          <p14:tracePt t="14634" x="6210300" y="2387600"/>
          <p14:tracePt t="14650" x="6235700" y="2387600"/>
          <p14:tracePt t="14650" x="6254750" y="2381250"/>
          <p14:tracePt t="14667" x="6286500" y="2381250"/>
          <p14:tracePt t="14667" x="6311900" y="2381250"/>
          <p14:tracePt t="14667" x="6337300" y="2381250"/>
          <p14:tracePt t="14686" x="6369050" y="2381250"/>
          <p14:tracePt t="14699" x="6394450" y="2381250"/>
          <p14:tracePt t="14699" x="6464300" y="2381250"/>
          <p14:tracePt t="14718" x="6496050" y="2381250"/>
          <p14:tracePt t="14718" x="6534150" y="2381250"/>
          <p14:tracePt t="14734" x="6572250" y="2387600"/>
          <p14:tracePt t="14734" x="6610350" y="2393950"/>
          <p14:tracePt t="14734" x="6648450" y="2393950"/>
          <p14:tracePt t="14753" x="6692900" y="2400300"/>
          <p14:tracePt t="14766" x="6737350" y="2406650"/>
          <p14:tracePt t="14766" x="6781800" y="2406650"/>
          <p14:tracePt t="14766" x="6826250" y="2406650"/>
          <p14:tracePt t="14786" x="6870700" y="2406650"/>
          <p14:tracePt t="14786" x="6921500" y="2400300"/>
          <p14:tracePt t="14801" x="6972300" y="2400300"/>
          <p14:tracePt t="14801" x="7023100" y="2393950"/>
          <p14:tracePt t="14818" x="7073900" y="2387600"/>
          <p14:tracePt t="14818" x="7118350" y="2381250"/>
          <p14:tracePt t="14818" x="7169150" y="2374900"/>
          <p14:tracePt t="14838" x="7219950" y="2368550"/>
          <p14:tracePt t="14849" x="7270750" y="2362200"/>
          <p14:tracePt t="14849" x="7366000" y="2349500"/>
          <p14:tracePt t="14868" x="7410450" y="2343150"/>
          <p14:tracePt t="14868" x="7461250" y="2336800"/>
          <p14:tracePt t="14885" x="7505700" y="2330450"/>
          <p14:tracePt t="14885" x="7550150" y="2330450"/>
          <p14:tracePt t="14901" x="7594600" y="2324100"/>
          <p14:tracePt t="14901" x="7670800" y="2317750"/>
          <p14:tracePt t="14918" x="7708900" y="2317750"/>
          <p14:tracePt t="14918" x="7740650" y="2311400"/>
          <p14:tracePt t="14934" x="7772400" y="2311400"/>
          <p14:tracePt t="14934" x="7804150" y="2311400"/>
          <p14:tracePt t="14951" x="7829550" y="2311400"/>
          <p14:tracePt t="14951" x="7854950" y="2305050"/>
          <p14:tracePt t="14968" x="7874000" y="2305050"/>
          <p14:tracePt t="14968" x="7905750" y="2311400"/>
          <p14:tracePt t="14986" x="7918450" y="2311400"/>
          <p14:tracePt t="14986" x="7931150" y="2317750"/>
          <p14:tracePt t="15002" x="7937500" y="2317750"/>
          <p14:tracePt t="15002" x="7937500" y="2324100"/>
          <p14:tracePt t="15019" x="7937500" y="2330450"/>
          <p14:tracePt t="15034" x="7937500" y="2336800"/>
          <p14:tracePt t="15034" x="7931150" y="2349500"/>
          <p14:tracePt t="15034" x="7924800" y="2355850"/>
          <p14:tracePt t="15055" x="7918450" y="2362200"/>
          <p14:tracePt t="15067" x="7912100" y="2368550"/>
          <p14:tracePt t="15067" x="7893050" y="2387600"/>
          <p14:tracePt t="15086" x="7880350" y="2400300"/>
          <p14:tracePt t="15086" x="7874000" y="2413000"/>
          <p14:tracePt t="15102" x="7867650" y="2419350"/>
          <p14:tracePt t="15102" x="7854950" y="2438400"/>
          <p14:tracePt t="15102" x="7848600" y="2451100"/>
          <p14:tracePt t="15122" x="7842250" y="2470150"/>
          <p14:tracePt t="15133" x="7829550" y="2482850"/>
          <p14:tracePt t="15133" x="7823200" y="2501900"/>
          <p14:tracePt t="15133" x="7816850" y="2520950"/>
          <p14:tracePt t="15155" x="7810500" y="2540000"/>
          <p14:tracePt t="15155" x="7804150" y="2559050"/>
          <p14:tracePt t="15169" x="7797800" y="2571750"/>
          <p14:tracePt t="15169" x="7785100" y="2590800"/>
          <p14:tracePt t="15186" x="7778750" y="2603500"/>
          <p14:tracePt t="15186" x="7766050" y="2616200"/>
          <p14:tracePt t="15202" x="7753350" y="2628900"/>
          <p14:tracePt t="15202" x="7734300" y="2654300"/>
          <p14:tracePt t="15219" x="7721600" y="2667000"/>
          <p14:tracePt t="15219" x="7708900" y="2673350"/>
          <p14:tracePt t="15236" x="7696200" y="2679700"/>
          <p14:tracePt t="15236" x="7689850" y="2686050"/>
          <p14:tracePt t="15253" x="7683500" y="2686050"/>
          <p14:tracePt t="15253" x="7677150" y="2692400"/>
          <p14:tracePt t="15269" x="7670800" y="2692400"/>
          <p14:tracePt t="15269" x="7664450" y="2692400"/>
          <p14:tracePt t="15286" x="7658100" y="2692400"/>
          <p14:tracePt t="15301" x="7664450" y="2692400"/>
          <p14:tracePt t="15325" x="7670800" y="2692400"/>
          <p14:tracePt t="15334" x="7677150" y="2692400"/>
          <p14:tracePt t="15334" x="7689850" y="2692400"/>
          <p14:tracePt t="15354" x="7696200" y="2692400"/>
          <p14:tracePt t="15354" x="7702550" y="2698750"/>
          <p14:tracePt t="15370" x="7715250" y="2698750"/>
          <p14:tracePt t="15370" x="7721600" y="2698750"/>
          <p14:tracePt t="15386" x="7727950" y="2698750"/>
          <p14:tracePt t="15401" x="7734300" y="2698750"/>
          <p14:tracePt t="15418" x="7740650" y="2698750"/>
          <p14:tracePt t="15435" x="7747000" y="2692400"/>
          <p14:tracePt t="15452" x="7747000" y="2686050"/>
          <p14:tracePt t="15473" x="7747000" y="2679700"/>
          <p14:tracePt t="15489" x="7753350" y="2673350"/>
          <p14:tracePt t="15505" x="7753350" y="2667000"/>
          <p14:tracePt t="15518" x="7759700" y="2660650"/>
          <p14:tracePt t="15518" x="7766050" y="2654300"/>
          <p14:tracePt t="15537" x="7766050" y="2647950"/>
          <p14:tracePt t="15537" x="7772400" y="2641600"/>
          <p14:tracePt t="15554" x="7778750" y="2635250"/>
          <p14:tracePt t="15554" x="7785100" y="2635250"/>
          <p14:tracePt t="15570" x="7791450" y="2622550"/>
          <p14:tracePt t="15570" x="7804150" y="2616200"/>
          <p14:tracePt t="15587" x="7810500" y="2609850"/>
          <p14:tracePt t="15587" x="7816850" y="2609850"/>
          <p14:tracePt t="15603" x="7823200" y="2603500"/>
          <p14:tracePt t="15603" x="7829550" y="2603500"/>
          <p14:tracePt t="15620" x="7835900" y="2597150"/>
          <p14:tracePt t="15620" x="7848600" y="2597150"/>
          <p14:tracePt t="15638" x="7854950" y="2590800"/>
          <p14:tracePt t="15654" x="7861300" y="2584450"/>
          <p14:tracePt t="15669" x="7867650" y="2584450"/>
          <p14:tracePt t="15692" x="7874000" y="2584450"/>
          <p14:tracePt t="15721" x="7880350" y="2578100"/>
          <p14:tracePt t="15745" x="7880350" y="2571750"/>
          <p14:tracePt t="15796" x="7874000" y="2571750"/>
          <p14:tracePt t="15833" x="7867650" y="2578100"/>
          <p14:tracePt t="15849" x="7861300" y="2578100"/>
          <p14:tracePt t="15857" x="7854950" y="2578100"/>
          <p14:tracePt t="15857" x="7848600" y="2578100"/>
          <p14:tracePt t="15871" x="7835900" y="2584450"/>
          <p14:tracePt t="15871" x="7823200" y="2584450"/>
          <p14:tracePt t="15888" x="7810500" y="2584450"/>
          <p14:tracePt t="15888" x="7797800" y="2590800"/>
          <p14:tracePt t="15905" x="7778750" y="2590800"/>
          <p14:tracePt t="15905" x="7759700" y="2597150"/>
          <p14:tracePt t="15921" x="7740650" y="2597150"/>
          <p14:tracePt t="15921" x="7689850" y="2609850"/>
          <p14:tracePt t="15939" x="7664450" y="2616200"/>
          <p14:tracePt t="15939" x="7639050" y="2616200"/>
          <p14:tracePt t="15955" x="7607300" y="2622550"/>
          <p14:tracePt t="15955" x="7575550" y="2628900"/>
          <p14:tracePt t="15972" x="7543800" y="2628900"/>
          <p14:tracePt t="15972" x="7512050" y="2635250"/>
          <p14:tracePt t="15988" x="7473950" y="2641600"/>
          <p14:tracePt t="15988" x="7397750" y="2641600"/>
          <p14:tracePt t="16005" x="7359650" y="2647950"/>
          <p14:tracePt t="16005" x="7315200" y="2647950"/>
          <p14:tracePt t="16022" x="7270750" y="2647950"/>
          <p14:tracePt t="16022" x="7219950" y="2647950"/>
          <p14:tracePt t="16039" x="7162800" y="2647950"/>
          <p14:tracePt t="16039" x="7112000" y="2647950"/>
          <p14:tracePt t="16055" x="7048500" y="2641600"/>
          <p14:tracePt t="16055" x="6985000" y="2641600"/>
          <p14:tracePt t="16055" x="6915150" y="2641600"/>
          <p14:tracePt t="16075" x="6845300" y="2635250"/>
          <p14:tracePt t="16075" x="6762750" y="2628900"/>
          <p14:tracePt t="16090" x="6686550" y="2628900"/>
          <p14:tracePt t="16090" x="6604000" y="2622550"/>
          <p14:tracePt t="16106" x="6515100" y="2622550"/>
          <p14:tracePt t="16106" x="6426200" y="2616200"/>
          <p14:tracePt t="16122" x="6330950" y="2609850"/>
          <p14:tracePt t="16122" x="6235700" y="2609850"/>
          <p14:tracePt t="16139" x="6140450" y="2616200"/>
          <p14:tracePt t="16139" x="6038850" y="2622550"/>
          <p14:tracePt t="16139" x="5937250" y="2628900"/>
          <p14:tracePt t="16158" x="5835650" y="2641600"/>
          <p14:tracePt t="16170" x="5727700" y="2654300"/>
          <p14:tracePt t="16170" x="5524500" y="2686050"/>
          <p14:tracePt t="16189" x="5416550" y="2705100"/>
          <p14:tracePt t="16189" x="5314950" y="2717800"/>
          <p14:tracePt t="16206" x="5207000" y="2736850"/>
          <p14:tracePt t="16206" x="5099050" y="2749550"/>
          <p14:tracePt t="16223" x="4991100" y="2755900"/>
          <p14:tracePt t="16223" x="4781550" y="2781300"/>
          <p14:tracePt t="16239" x="4673600" y="2794000"/>
          <p14:tracePt t="16239" x="4572000" y="2806700"/>
          <p14:tracePt t="16256" x="4476750" y="2813050"/>
          <p14:tracePt t="16256" x="4375150" y="2825750"/>
          <p14:tracePt t="16273" x="4273550" y="2832100"/>
          <p14:tracePt t="16273" x="4178300" y="2838450"/>
          <p14:tracePt t="16289" x="4076700" y="2844800"/>
          <p14:tracePt t="16289" x="3873500" y="2851150"/>
          <p14:tracePt t="16306" x="3771900" y="2851150"/>
          <p14:tracePt t="16306" x="3670300" y="2857500"/>
          <p14:tracePt t="16323" x="3568700" y="2857500"/>
          <p14:tracePt t="16323" x="3467100" y="2863850"/>
          <p14:tracePt t="16340" x="3371850" y="2863850"/>
          <p14:tracePt t="16340" x="3270250" y="2870200"/>
          <p14:tracePt t="16682" x="317500" y="3022600"/>
          <p14:tracePt t="16697" x="317500" y="3028950"/>
          <p14:tracePt t="16714" x="330200" y="3035300"/>
          <p14:tracePt t="16729" x="336550" y="3035300"/>
          <p14:tracePt t="16729" x="349250" y="3035300"/>
          <p14:tracePt t="16742" x="355600" y="3035300"/>
          <p14:tracePt t="16742" x="368300" y="3035300"/>
          <p14:tracePt t="16758" x="381000" y="3035300"/>
          <p14:tracePt t="16758" x="393700" y="3028950"/>
          <p14:tracePt t="16774" x="406400" y="3022600"/>
          <p14:tracePt t="16774" x="425450" y="3022600"/>
          <p14:tracePt t="16774" x="431800" y="3022600"/>
          <p14:tracePt t="16794" x="450850" y="3022600"/>
          <p14:tracePt t="16806" x="457200" y="3022600"/>
          <p14:tracePt t="16806" x="476250" y="3022600"/>
          <p14:tracePt t="16806" x="482600" y="3022600"/>
          <p14:tracePt t="16827" x="501650" y="3022600"/>
          <p14:tracePt t="16827" x="508000" y="3022600"/>
          <p14:tracePt t="16842" x="520700" y="3022600"/>
          <p14:tracePt t="16842" x="539750" y="3028950"/>
          <p14:tracePt t="16858" x="552450" y="3028950"/>
          <p14:tracePt t="16858" x="571500" y="3028950"/>
          <p14:tracePt t="16875" x="584200" y="3028950"/>
          <p14:tracePt t="16875" x="596900" y="3035300"/>
          <p14:tracePt t="16875" x="615950" y="3035300"/>
          <p14:tracePt t="16894" x="628650" y="3041650"/>
          <p14:tracePt t="16906" x="641350" y="3048000"/>
          <p14:tracePt t="16906" x="673100" y="3054350"/>
          <p14:tracePt t="16925" x="685800" y="3060700"/>
          <p14:tracePt t="16925" x="698500" y="3067050"/>
          <p14:tracePt t="16942" x="704850" y="3067050"/>
          <p14:tracePt t="16942" x="717550" y="3073400"/>
          <p14:tracePt t="16958" x="730250" y="3073400"/>
          <p14:tracePt t="16958" x="749300" y="3079750"/>
          <p14:tracePt t="16976" x="762000" y="3086100"/>
          <p14:tracePt t="16976" x="774700" y="3086100"/>
          <p14:tracePt t="16992" x="787400" y="3086100"/>
          <p14:tracePt t="16992" x="800100" y="3086100"/>
          <p14:tracePt t="17008" x="806450" y="3079750"/>
          <p14:tracePt t="17008" x="819150" y="3079750"/>
          <p14:tracePt t="17025" x="831850" y="3079750"/>
          <p14:tracePt t="17025" x="844550" y="3073400"/>
          <p14:tracePt t="17043" x="857250" y="3073400"/>
          <p14:tracePt t="17057" x="863600" y="3073400"/>
          <p14:tracePt t="17057" x="876300" y="3067050"/>
          <p14:tracePt t="17075" x="882650" y="3067050"/>
          <p14:tracePt t="17075" x="889000" y="3067050"/>
          <p14:tracePt t="17075" x="895350" y="3067050"/>
          <p14:tracePt t="17095" x="901700" y="3067050"/>
          <p14:tracePt t="17107" x="914400" y="3067050"/>
          <p14:tracePt t="17107" x="927100" y="3067050"/>
          <p14:tracePt t="17126" x="933450" y="3067050"/>
          <p14:tracePt t="17142" x="939800" y="3073400"/>
          <p14:tracePt t="17157" x="939800" y="3079750"/>
          <p14:tracePt t="17174" x="946150" y="3079750"/>
          <p14:tracePt t="17191" x="952500" y="3086100"/>
          <p14:tracePt t="17207" x="958850" y="3086100"/>
          <p14:tracePt t="17224" x="965200" y="3092450"/>
          <p14:tracePt t="17241" x="971550" y="3092450"/>
          <p14:tracePt t="17258" x="977900" y="3092450"/>
          <p14:tracePt t="17258" x="984250" y="3098800"/>
          <p14:tracePt t="17276" x="990600" y="3092450"/>
          <p14:tracePt t="17291" x="1003300" y="3092450"/>
          <p14:tracePt t="17308" x="1009650" y="3092450"/>
          <p14:tracePt t="17324" x="1009650" y="3086100"/>
          <p14:tracePt t="17342" x="1016000" y="3079750"/>
          <p14:tracePt t="17365" x="1016000" y="3086100"/>
          <p14:tracePt t="17462" x="1016000" y="3092450"/>
          <p14:tracePt t="17493" x="1009650" y="3098800"/>
          <p14:tracePt t="17522" x="1016000" y="3098800"/>
          <p14:tracePt t="17590" x="1022350" y="3092450"/>
          <p14:tracePt t="17614" x="1028700" y="3086100"/>
          <p14:tracePt t="17641" x="1028700" y="3079750"/>
          <p14:tracePt t="17702" x="1035050" y="3073400"/>
          <p14:tracePt t="17741" x="1028700" y="3073400"/>
          <p14:tracePt t="17874" x="1035050" y="3073400"/>
          <p14:tracePt t="17942" x="1041400" y="3073400"/>
          <p14:tracePt t="17974" x="1035050" y="3079750"/>
          <p14:tracePt t="18002" x="1028700" y="3086100"/>
          <p14:tracePt t="18078" x="1022350" y="3092450"/>
          <p14:tracePt t="18109" x="1016000" y="3092450"/>
          <p14:tracePt t="18130" x="1016000" y="3098800"/>
          <p14:tracePt t="18154" x="1022350" y="3098800"/>
          <p14:tracePt t="18274" x="1028700" y="3098800"/>
          <p14:tracePt t="18317" x="1022350" y="3105150"/>
          <p14:tracePt t="18393" x="1016000" y="3111500"/>
          <p14:tracePt t="18470" x="1016000" y="3117850"/>
          <p14:tracePt t="18550" x="1009650" y="3111500"/>
          <p14:tracePt t="18670" x="1003300" y="3117850"/>
          <p14:tracePt t="18714" x="996950" y="3111500"/>
          <p14:tracePt t="18782" x="990600" y="3117850"/>
          <p14:tracePt t="18822" x="984250" y="3117850"/>
          <p14:tracePt t="18834" x="977900" y="3124200"/>
          <p14:tracePt t="18858" x="971550" y="3130550"/>
          <p14:tracePt t="18874" x="965200" y="3130550"/>
          <p14:tracePt t="18890" x="965200" y="3136900"/>
          <p14:tracePt t="18897" x="958850" y="3136900"/>
          <p14:tracePt t="18897" x="952500" y="3143250"/>
          <p14:tracePt t="18915" x="939800" y="3149600"/>
          <p14:tracePt t="18915" x="933450" y="3155950"/>
          <p14:tracePt t="18915" x="927100" y="3168650"/>
          <p14:tracePt t="18935" x="920750" y="3187700"/>
          <p14:tracePt t="18947" x="914400" y="3206750"/>
          <p14:tracePt t="18947" x="914400" y="3263900"/>
          <p14:tracePt t="18966" x="920750" y="3295650"/>
          <p14:tracePt t="18966" x="927100" y="3327400"/>
          <p14:tracePt t="18983" x="939800" y="3365500"/>
          <p14:tracePt t="18983" x="952500" y="3403600"/>
          <p14:tracePt t="18999" x="958850" y="3441700"/>
          <p14:tracePt t="18999" x="990600" y="3511550"/>
          <p14:tracePt t="19015" x="1003300" y="3536950"/>
          <p14:tracePt t="19015" x="1016000" y="3562350"/>
          <p14:tracePt t="19033" x="1028700" y="3587750"/>
          <p14:tracePt t="19033" x="1041400" y="3606800"/>
          <p14:tracePt t="19049" x="1054100" y="3619500"/>
          <p14:tracePt t="19049" x="1066800" y="3632200"/>
          <p14:tracePt t="19066" x="1073150" y="3644900"/>
          <p14:tracePt t="19066" x="1092200" y="3657600"/>
          <p14:tracePt t="19083" x="1111250" y="3657600"/>
          <p14:tracePt t="19083" x="1117600" y="3657600"/>
          <p14:tracePt t="19100" x="1130300" y="3657600"/>
          <p14:tracePt t="19100" x="1143000" y="3657600"/>
          <p14:tracePt t="19116" x="1149350" y="3657600"/>
          <p14:tracePt t="19116" x="1162050" y="3657600"/>
          <p14:tracePt t="19116" x="1168400" y="3657600"/>
          <p14:tracePt t="19136" x="1181100" y="3657600"/>
          <p14:tracePt t="19147" x="1187450" y="3657600"/>
          <p14:tracePt t="19147" x="1200150" y="3651250"/>
          <p14:tracePt t="19166" x="1206500" y="3651250"/>
          <p14:tracePt t="19166" x="1212850" y="3651250"/>
          <p14:tracePt t="19184" x="1219200" y="3644900"/>
          <p14:tracePt t="19198" x="1225550" y="3644900"/>
          <p14:tracePt t="19215" x="1238250" y="3632200"/>
          <p14:tracePt t="19232" x="1238250" y="3625850"/>
          <p14:tracePt t="19250" x="1244600" y="3613150"/>
          <p14:tracePt t="19265" x="1250950" y="3606800"/>
          <p14:tracePt t="19282" x="1257300" y="3600450"/>
          <p14:tracePt t="19298" x="1263650" y="3594100"/>
          <p14:tracePt t="19298" x="1270000" y="3581400"/>
          <p14:tracePt t="19316" x="1276350" y="3575050"/>
          <p14:tracePt t="19316" x="1282700" y="3568700"/>
          <p14:tracePt t="19335" x="1295400" y="3568700"/>
          <p14:tracePt t="19335" x="1314450" y="3562350"/>
          <p14:tracePt t="19350" x="1333500" y="3556000"/>
          <p14:tracePt t="19350" x="1352550" y="3549650"/>
          <p14:tracePt t="19367" x="1384300" y="3549650"/>
          <p14:tracePt t="19367" x="1460500" y="3556000"/>
          <p14:tracePt t="19384" x="1504950" y="3568700"/>
          <p14:tracePt t="19384" x="1549400" y="3581400"/>
          <p14:tracePt t="19400" x="1600200" y="3594100"/>
          <p14:tracePt t="19400" x="1651000" y="3606800"/>
          <p14:tracePt t="19417" x="1708150" y="3625850"/>
          <p14:tracePt t="19417" x="1822450" y="3638550"/>
          <p14:tracePt t="19434" x="1885950" y="3644900"/>
          <p14:tracePt t="19434" x="1949450" y="3644900"/>
          <p14:tracePt t="19451" x="2006600" y="3644900"/>
          <p14:tracePt t="19451" x="2070100" y="3638550"/>
          <p14:tracePt t="19467" x="2127250" y="3632200"/>
          <p14:tracePt t="19467" x="2184400" y="3625850"/>
          <p14:tracePt t="19484" x="2241550" y="3619500"/>
          <p14:tracePt t="19484" x="2292350" y="3613150"/>
          <p14:tracePt t="19484" x="2343150" y="3606800"/>
          <p14:tracePt t="19503" x="2393950" y="3594100"/>
          <p14:tracePt t="19516" x="2438400" y="3587750"/>
          <p14:tracePt t="19516" x="2527300" y="3568700"/>
          <p14:tracePt t="19535" x="2571750" y="3562350"/>
          <p14:tracePt t="19535" x="2609850" y="3549650"/>
          <p14:tracePt t="19551" x="2647950" y="3543300"/>
          <p14:tracePt t="19551" x="2686050" y="3536950"/>
          <p14:tracePt t="19568" x="2717800" y="3530600"/>
          <p14:tracePt t="19568" x="2755900" y="3524250"/>
          <p14:tracePt t="19568" x="2781300" y="3517900"/>
          <p14:tracePt t="19587" x="2813050" y="3517900"/>
          <p14:tracePt t="19599" x="2832100" y="3511550"/>
          <p14:tracePt t="19599" x="2876550" y="3511550"/>
          <p14:tracePt t="19618" x="2895600" y="3511550"/>
          <p14:tracePt t="19618" x="2908300" y="3511550"/>
          <p14:tracePt t="19635" x="2927350" y="3505200"/>
          <p14:tracePt t="19635" x="2940050" y="3505200"/>
          <p14:tracePt t="19652" x="2946400" y="3505200"/>
          <p14:tracePt t="19652" x="2959100" y="3505200"/>
          <p14:tracePt t="19668" x="2965450" y="3505200"/>
          <p14:tracePt t="19668" x="2971800" y="3498850"/>
          <p14:tracePt t="19685" x="2978150" y="3498850"/>
          <p14:tracePt t="19700" x="2971800" y="3498850"/>
          <p14:tracePt t="19734" x="2965450" y="3498850"/>
          <p14:tracePt t="19750" x="2959100" y="3498850"/>
          <p14:tracePt t="19774" x="2959100" y="3505200"/>
          <p14:tracePt t="19794" x="2965450" y="3511550"/>
          <p14:tracePt t="19818" x="2971800" y="3511550"/>
          <p14:tracePt t="19849" x="2978150" y="3517900"/>
          <p14:tracePt t="19862" x="2990850" y="3524250"/>
          <p14:tracePt t="19878" x="2997200" y="3524250"/>
          <p14:tracePt t="19894" x="3003550" y="3530600"/>
          <p14:tracePt t="19903" x="3009900" y="3530600"/>
          <p14:tracePt t="19903" x="3016250" y="3530600"/>
          <p14:tracePt t="19919" x="3022600" y="3530600"/>
          <p14:tracePt t="19919" x="3028950" y="3530600"/>
          <p14:tracePt t="19936" x="3035300" y="3530600"/>
          <p14:tracePt t="19936" x="3041650" y="3536950"/>
          <p14:tracePt t="19936" x="3041650" y="3530600"/>
          <p14:tracePt t="19955" x="3048000" y="3530600"/>
          <p14:tracePt t="19967" x="3054350" y="3530600"/>
          <p14:tracePt t="19967" x="3060700" y="3530600"/>
          <p14:tracePt t="19986" x="3067050" y="3530600"/>
          <p14:tracePt t="20000" x="3067050" y="3524250"/>
          <p14:tracePt t="20022" x="3067050" y="3517900"/>
          <p14:tracePt t="20058" x="3060700" y="3517900"/>
          <p14:tracePt t="20082" x="3054350" y="3517900"/>
          <p14:tracePt t="20110" x="3060700" y="3511550"/>
          <p14:tracePt t="20162" x="3073400" y="3511550"/>
          <p14:tracePt t="20178" x="3079750" y="3511550"/>
          <p14:tracePt t="20187" x="3086100" y="3505200"/>
          <p14:tracePt t="20187" x="3092450" y="3505200"/>
          <p14:tracePt t="20203" x="3098800" y="3505200"/>
          <p14:tracePt t="20203" x="3105150" y="3505200"/>
          <p14:tracePt t="20220" x="3111500" y="3505200"/>
          <p14:tracePt t="20220" x="3124200" y="3505200"/>
          <p14:tracePt t="20220" x="3136900" y="3505200"/>
          <p14:tracePt t="20239" x="3149600" y="3498850"/>
          <p14:tracePt t="20251" x="3162300" y="3498850"/>
          <p14:tracePt t="20251" x="3181350" y="3498850"/>
          <p14:tracePt t="20271" x="3213100" y="3498850"/>
          <p14:tracePt t="20271" x="3232150" y="3498850"/>
          <p14:tracePt t="20287" x="3257550" y="3498850"/>
          <p14:tracePt t="20287" x="3276600" y="3505200"/>
          <p14:tracePt t="20304" x="3302000" y="3505200"/>
          <p14:tracePt t="20304" x="3327400" y="3511550"/>
          <p14:tracePt t="20304" x="3352800" y="3511550"/>
          <p14:tracePt t="20323" x="3378200" y="3517900"/>
          <p14:tracePt t="20323" x="3409950" y="3524250"/>
          <p14:tracePt t="20337" x="3441700" y="3524250"/>
          <p14:tracePt t="20337" x="3467100" y="3530600"/>
          <p14:tracePt t="20354" x="3498850" y="3536950"/>
          <p14:tracePt t="20354" x="3530600" y="3536950"/>
          <p14:tracePt t="20370" x="3562350" y="3543300"/>
          <p14:tracePt t="20370" x="3600450" y="3549650"/>
          <p14:tracePt t="20387" x="3632200" y="3549650"/>
          <p14:tracePt t="20387" x="3695700" y="3556000"/>
          <p14:tracePt t="20404" x="3727450" y="3562350"/>
          <p14:tracePt t="20404" x="3765550" y="3562350"/>
          <p14:tracePt t="20420" x="3790950" y="3568700"/>
          <p14:tracePt t="20420" x="3822700" y="3575050"/>
          <p14:tracePt t="20437" x="3854450" y="3581400"/>
          <p14:tracePt t="20437" x="3905250" y="3587750"/>
          <p14:tracePt t="20455" x="3930650" y="3587750"/>
          <p14:tracePt t="20455" x="3956050" y="3594100"/>
          <p14:tracePt t="20471" x="3975100" y="3600450"/>
          <p14:tracePt t="20471" x="3994150" y="3600450"/>
          <p14:tracePt t="20487" x="4013200" y="3606800"/>
          <p14:tracePt t="20487" x="4032250" y="3606800"/>
          <p14:tracePt t="20504" x="4044950" y="3613150"/>
          <p14:tracePt t="20504" x="4057650" y="3613150"/>
          <p14:tracePt t="20504" x="4070350" y="3619500"/>
          <p14:tracePt t="20523" x="4076700" y="3619500"/>
          <p14:tracePt t="20536" x="4083050" y="3619500"/>
          <p14:tracePt t="20536" x="4089400" y="3625850"/>
          <p14:tracePt t="20555" x="4095750" y="3632200"/>
          <p14:tracePt t="20570" x="4089400" y="3632200"/>
          <p14:tracePt t="20598" x="4089400" y="3625850"/>
          <p14:tracePt t="20606" x="4083050" y="3625850"/>
          <p14:tracePt t="20619" x="4076700" y="3625850"/>
          <p14:tracePt t="20619" x="4064000" y="3619500"/>
          <p14:tracePt t="20638" x="4057650" y="3619500"/>
          <p14:tracePt t="20638" x="4051300" y="3619500"/>
          <p14:tracePt t="20654" x="4044950" y="3619500"/>
          <p14:tracePt t="20654" x="4044950" y="3613150"/>
          <p14:tracePt t="20672" x="4038600" y="3613150"/>
          <p14:tracePt t="20686" x="4032250" y="3613150"/>
          <p14:tracePt t="20703" x="4038600" y="3606800"/>
          <p14:tracePt t="20762" x="4044950" y="3606800"/>
          <p14:tracePt t="20778" x="4051300" y="3606800"/>
          <p14:tracePt t="20814" x="4044950" y="3606800"/>
          <p14:tracePt t="20890" x="4038600" y="3613150"/>
          <p14:tracePt t="20982" x="4044950" y="3606800"/>
          <p14:tracePt t="21162" x="4051300" y="3600450"/>
          <p14:tracePt t="21182" x="4057650" y="3600450"/>
          <p14:tracePt t="21207" x="4064000" y="3594100"/>
          <p14:tracePt t="21223" x="4070350" y="3594100"/>
          <p14:tracePt t="21235" x="4076700" y="3594100"/>
          <p14:tracePt t="21243" x="4083050" y="3587750"/>
          <p14:tracePt t="21259" x="4089400" y="3587750"/>
          <p14:tracePt t="21272" x="4095750" y="3587750"/>
          <p14:tracePt t="21272" x="4108450" y="3587750"/>
          <p14:tracePt t="21291" x="4114800" y="3587750"/>
          <p14:tracePt t="21291" x="4121150" y="3587750"/>
          <p14:tracePt t="21307" x="4127500" y="3587750"/>
          <p14:tracePt t="21307" x="4133850" y="3581400"/>
          <p14:tracePt t="21323" x="4140200" y="3581400"/>
          <p14:tracePt t="21323" x="4146550" y="3581400"/>
          <p14:tracePt t="21323" x="4152900" y="3581400"/>
          <p14:tracePt t="21344" x="4165600" y="3575050"/>
          <p14:tracePt t="21344" x="4171950" y="3575050"/>
          <p14:tracePt t="21357" x="4178300" y="3575050"/>
          <p14:tracePt t="21357" x="4184650" y="3575050"/>
          <p14:tracePt t="21374" x="4191000" y="3568700"/>
          <p14:tracePt t="21374" x="4197350" y="3568700"/>
          <p14:tracePt t="21391" x="4203700" y="3568700"/>
          <p14:tracePt t="21391" x="4210050" y="3568700"/>
          <p14:tracePt t="21407" x="4216400" y="3562350"/>
          <p14:tracePt t="21407" x="4235450" y="3562350"/>
          <p14:tracePt t="21424" x="4241800" y="3556000"/>
          <p14:tracePt t="21424" x="4248150" y="3556000"/>
          <p14:tracePt t="21441" x="4260850" y="3556000"/>
          <p14:tracePt t="21441" x="4267200" y="3549650"/>
          <p14:tracePt t="21458" x="4279900" y="3549650"/>
          <p14:tracePt t="21458" x="4305300" y="3543300"/>
          <p14:tracePt t="21475" x="4318000" y="3536950"/>
          <p14:tracePt t="21475" x="4337050" y="3536950"/>
          <p14:tracePt t="21491" x="4349750" y="3530600"/>
          <p14:tracePt t="21491" x="4375150" y="3530600"/>
          <p14:tracePt t="21508" x="4394200" y="3524250"/>
          <p14:tracePt t="21508" x="4413250" y="3524250"/>
          <p14:tracePt t="21524" x="4432300" y="3517900"/>
          <p14:tracePt t="21524" x="4457700" y="3517900"/>
          <p14:tracePt t="21524" x="4483100" y="3511550"/>
          <p14:tracePt t="21543" x="4502150" y="3511550"/>
          <p14:tracePt t="21556" x="4527550" y="3511550"/>
          <p14:tracePt t="21556" x="4572000" y="3505200"/>
          <p14:tracePt t="21575" x="4597400" y="3498850"/>
          <p14:tracePt t="21575" x="4622800" y="3498850"/>
          <p14:tracePt t="21591" x="4648200" y="3492500"/>
          <p14:tracePt t="21591" x="4673600" y="3492500"/>
          <p14:tracePt t="21608" x="4699000" y="3486150"/>
          <p14:tracePt t="21608" x="4724400" y="3486150"/>
          <p14:tracePt t="21608" x="4749800" y="3486150"/>
          <p14:tracePt t="21627" x="4775200" y="3479800"/>
          <p14:tracePt t="21639" x="4800600" y="3479800"/>
          <p14:tracePt t="21639" x="4851400" y="3479800"/>
          <p14:tracePt t="21658" x="4876800" y="3479800"/>
          <p14:tracePt t="21658" x="4902200" y="3479800"/>
          <p14:tracePt t="21675" x="4927600" y="3479800"/>
          <p14:tracePt t="21675" x="4953000" y="3479800"/>
          <p14:tracePt t="21691" x="4978400" y="3479800"/>
          <p14:tracePt t="21691" x="5003800" y="3479800"/>
          <p14:tracePt t="21691" x="5029200" y="3479800"/>
          <p14:tracePt t="21711" x="5054600" y="3479800"/>
          <p14:tracePt t="21711" x="5080000" y="3479800"/>
          <p14:tracePt t="21725" x="5099050" y="3479800"/>
          <p14:tracePt t="21725" x="5118100" y="3473450"/>
          <p14:tracePt t="21742" x="5143500" y="3473450"/>
          <p14:tracePt t="21742" x="5162550" y="3473450"/>
          <p14:tracePt t="21759" x="5181600" y="3473450"/>
          <p14:tracePt t="21759" x="5219700" y="3473450"/>
          <p14:tracePt t="21776" x="5232400" y="3473450"/>
          <p14:tracePt t="21776" x="5245100" y="3467100"/>
          <p14:tracePt t="21792" x="5257800" y="3473450"/>
          <p14:tracePt t="21792" x="5270500" y="3473450"/>
          <p14:tracePt t="21808" x="5283200" y="3473450"/>
          <p14:tracePt t="21808" x="5295900" y="3473450"/>
          <p14:tracePt t="21825" x="5302250" y="3467100"/>
          <p14:tracePt t="21825" x="5314950" y="3467100"/>
          <p14:tracePt t="21844" x="5321300" y="3467100"/>
          <p14:tracePt t="21858" x="5327650" y="3467100"/>
          <p14:tracePt t="21874" x="5327650" y="3460750"/>
          <p14:tracePt t="21895" x="5321300" y="3454400"/>
          <p14:tracePt t="21926" x="5314950" y="3460750"/>
          <p14:tracePt t="21987" x="5314950" y="3467100"/>
          <p14:tracePt t="22002" x="5314950" y="3473450"/>
          <p14:tracePt t="22011" x="5321300" y="3479800"/>
          <p14:tracePt t="22011" x="5321300" y="3486150"/>
          <p14:tracePt t="22026" x="5321300" y="3492500"/>
          <p14:tracePt t="22041" x="5327650" y="3505200"/>
          <p14:tracePt t="22058" x="5327650" y="3511550"/>
          <p14:tracePt t="22075" x="5334000" y="3511550"/>
          <p14:tracePt t="22091" x="5340350" y="3511550"/>
          <p14:tracePt t="22108" x="5346700" y="3511550"/>
          <p14:tracePt t="22124" x="5353050" y="3505200"/>
          <p14:tracePt t="22142" x="5359400" y="3505200"/>
          <p14:tracePt t="22158" x="5365750" y="3505200"/>
          <p14:tracePt t="22175" x="5372100" y="3498850"/>
          <p14:tracePt t="22192" x="5378450" y="3492500"/>
          <p14:tracePt t="22218" x="5384800" y="3486150"/>
          <p14:tracePt t="22243" x="5391150" y="3486150"/>
          <p14:tracePt t="22255" x="5397500" y="3486150"/>
          <p14:tracePt t="22271" x="5403850" y="3486150"/>
          <p14:tracePt t="22287" x="5410200" y="3486150"/>
          <p14:tracePt t="22303" x="5416550" y="3486150"/>
          <p14:tracePt t="22315" x="5422900" y="3492500"/>
          <p14:tracePt t="22325" x="5429250" y="3492500"/>
          <p14:tracePt t="22325" x="5441950" y="3498850"/>
          <p14:tracePt t="22325" x="5448300" y="3505200"/>
          <p14:tracePt t="22347" x="5461000" y="3505200"/>
          <p14:tracePt t="22359" x="5467350" y="3511550"/>
          <p14:tracePt t="22359" x="5492750" y="3517900"/>
          <p14:tracePt t="22378" x="5499100" y="3524250"/>
          <p14:tracePt t="22378" x="5511800" y="3524250"/>
          <p14:tracePt t="22394" x="5524500" y="3530600"/>
          <p14:tracePt t="22394" x="5530850" y="3530600"/>
          <p14:tracePt t="22411" x="5537200" y="3536950"/>
          <p14:tracePt t="22411" x="5543550" y="3536950"/>
          <p14:tracePt t="22427" x="5549900" y="3543300"/>
          <p14:tracePt t="22443" x="5543550" y="3549650"/>
          <p14:tracePt t="22459" x="5537200" y="3549650"/>
          <p14:tracePt t="22459" x="5530850" y="3556000"/>
          <p14:tracePt t="22478" x="5518150" y="3556000"/>
          <p14:tracePt t="22478" x="5505450" y="3556000"/>
          <p14:tracePt t="22496" x="5480050" y="3562350"/>
          <p14:tracePt t="22496" x="5461000" y="3562350"/>
          <p14:tracePt t="22511" x="5441950" y="3568700"/>
          <p14:tracePt t="22511" x="5422900" y="3568700"/>
          <p14:tracePt t="22528" x="5403850" y="3568700"/>
          <p14:tracePt t="22528" x="5384800" y="3562350"/>
          <p14:tracePt t="22545" x="5359400" y="3562350"/>
          <p14:tracePt t="22545" x="5334000" y="3556000"/>
          <p14:tracePt t="22545" x="5314950" y="3543300"/>
          <p14:tracePt t="22563" x="5289550" y="3530600"/>
          <p14:tracePt t="22576" x="5264150" y="3524250"/>
          <p14:tracePt t="22576" x="5226050" y="3492500"/>
          <p14:tracePt t="22596" x="5207000" y="3473450"/>
          <p14:tracePt t="22596" x="5194300" y="3454400"/>
          <p14:tracePt t="22612" x="5181600" y="3429000"/>
          <p14:tracePt t="22612" x="5175250" y="3409950"/>
          <p14:tracePt t="22628" x="5168900" y="3384550"/>
          <p14:tracePt t="22628" x="5175250" y="3365500"/>
          <p14:tracePt t="22628" x="5175250" y="3340100"/>
          <p14:tracePt t="22647" x="5187950" y="3314700"/>
          <p14:tracePt t="22660" x="5200650" y="3289300"/>
          <p14:tracePt t="22660" x="5245100" y="3238500"/>
          <p14:tracePt t="22678" x="5276850" y="3219450"/>
          <p14:tracePt t="22678" x="5314950" y="3187700"/>
          <p14:tracePt t="22695" x="5353050" y="3168650"/>
          <p14:tracePt t="22695" x="5397500" y="3143250"/>
          <p14:tracePt t="22712" x="5448300" y="3117850"/>
          <p14:tracePt t="22712" x="5499100" y="3092450"/>
          <p14:tracePt t="22728" x="5556250" y="3067050"/>
          <p14:tracePt t="22728" x="5676900" y="3016250"/>
          <p14:tracePt t="22745" x="5740400" y="2984500"/>
          <p14:tracePt t="22745" x="5810250" y="2959100"/>
          <p14:tracePt t="22762" x="5880100" y="2933700"/>
          <p14:tracePt t="22762" x="5956300" y="2908300"/>
          <p14:tracePt t="22779" x="6032500" y="2889250"/>
          <p14:tracePt t="22779" x="6184900" y="2851150"/>
          <p14:tracePt t="22796" x="6261100" y="2844800"/>
          <p14:tracePt t="22796" x="6337300" y="2838450"/>
          <p14:tracePt t="22812" x="6413500" y="2832100"/>
          <p14:tracePt t="22812" x="6483350" y="2832100"/>
          <p14:tracePt t="22830" x="6559550" y="2832100"/>
          <p14:tracePt t="22830" x="6623050" y="2838450"/>
          <p14:tracePt t="22846" x="6692900" y="2838450"/>
          <p14:tracePt t="22846" x="6813550" y="2857500"/>
          <p14:tracePt t="22864" x="6870700" y="2870200"/>
          <p14:tracePt t="22864" x="6927850" y="2882900"/>
          <p14:tracePt t="22880" x="6978650" y="2901950"/>
          <p14:tracePt t="22880" x="7029450" y="2914650"/>
          <p14:tracePt t="22896" x="7073900" y="2933700"/>
          <p14:tracePt t="22896" x="7112000" y="2959100"/>
          <p14:tracePt t="22912" x="7150100" y="2978150"/>
          <p14:tracePt t="22912" x="7181850" y="3003550"/>
          <p14:tracePt t="22912" x="7207250" y="3022600"/>
          <p14:tracePt t="22932" x="7232650" y="3048000"/>
          <p14:tracePt t="22944" x="7245350" y="3073400"/>
          <p14:tracePt t="22944" x="7270750" y="3117850"/>
          <p14:tracePt t="22963" x="7270750" y="3136900"/>
          <p14:tracePt t="22963" x="7270750" y="3162300"/>
          <p14:tracePt t="22980" x="7264400" y="3187700"/>
          <p14:tracePt t="22980" x="7258050" y="3206750"/>
          <p14:tracePt t="22996" x="7245350" y="3225800"/>
          <p14:tracePt t="22996" x="7232650" y="3244850"/>
          <p14:tracePt t="23013" x="7213600" y="3263900"/>
          <p14:tracePt t="23013" x="7169150" y="3302000"/>
          <p14:tracePt t="23031" x="7143750" y="3314700"/>
          <p14:tracePt t="23031" x="7118350" y="3327400"/>
          <p14:tracePt t="23047" x="7086600" y="3333750"/>
          <p14:tracePt t="23047" x="7061200" y="3346450"/>
          <p14:tracePt t="23063" x="7029450" y="3352800"/>
          <p14:tracePt t="23063" x="7004050" y="3359150"/>
          <p14:tracePt t="23080" x="6972300" y="3371850"/>
          <p14:tracePt t="23080" x="6915150" y="3390900"/>
          <p14:tracePt t="23097" x="6889750" y="3397250"/>
          <p14:tracePt t="23097" x="6858000" y="3403600"/>
          <p14:tracePt t="23113" x="6832600" y="3416300"/>
          <p14:tracePt t="23113" x="6807200" y="3422650"/>
          <p14:tracePt t="23130" x="6781800" y="3429000"/>
          <p14:tracePt t="23130" x="6762750" y="3435350"/>
          <p14:tracePt t="23146" x="6737350" y="3441700"/>
          <p14:tracePt t="23146" x="6705600" y="3454400"/>
          <p14:tracePt t="23164" x="6692900" y="3460750"/>
          <p14:tracePt t="23164" x="6680200" y="3467100"/>
          <p14:tracePt t="23180" x="6673850" y="3473450"/>
          <p14:tracePt t="23180" x="6667500" y="3473450"/>
          <p14:tracePt t="23197" x="6661150" y="3479800"/>
          <p14:tracePt t="23211" x="6667500" y="3479800"/>
          <p14:tracePt t="23247" x="6673850" y="3486150"/>
          <p14:tracePt t="23263" x="6680200" y="3486150"/>
          <p14:tracePt t="23299" x="6686550" y="3492500"/>
          <p14:tracePt t="23335" x="6680200" y="3498850"/>
          <p14:tracePt t="23367" x="6673850" y="3505200"/>
          <p14:tracePt t="23383" x="6673850" y="3511550"/>
          <p14:tracePt t="23394" x="6680200" y="3517900"/>
          <p14:tracePt t="23411" x="6680200" y="3524250"/>
          <p14:tracePt t="23427" x="6686550" y="3530600"/>
          <p14:tracePt t="23443" x="6692900" y="3530600"/>
          <p14:tracePt t="23455" x="6699250" y="3536950"/>
          <p14:tracePt t="23471" x="6705600" y="3536950"/>
          <p14:tracePt t="23487" x="6711950" y="3536950"/>
          <p14:tracePt t="23503" x="6718300" y="3536950"/>
          <p14:tracePt t="23531" x="6724650" y="3536950"/>
          <p14:tracePt t="23547" x="6731000" y="3536950"/>
          <p14:tracePt t="23575" x="6731000" y="3530600"/>
          <p14:tracePt t="23659" x="6737350" y="3530600"/>
          <p14:tracePt t="23695" x="6743700" y="3530600"/>
          <p14:tracePt t="23751" x="6750050" y="3530600"/>
          <p14:tracePt t="23787" x="6756400" y="3530600"/>
          <p14:tracePt t="23811" x="6762750" y="3524250"/>
          <p14:tracePt t="23831" x="6769100" y="3524250"/>
          <p14:tracePt t="23846" x="6775450" y="3524250"/>
          <p14:tracePt t="23855" x="6781800" y="3517900"/>
          <p14:tracePt t="23864" x="6788150" y="3517900"/>
          <p14:tracePt t="23864" x="6800850" y="3511550"/>
          <p14:tracePt t="23885" x="6813550" y="3511550"/>
          <p14:tracePt t="23885" x="6819900" y="3511550"/>
          <p14:tracePt t="23899" x="6832600" y="3505200"/>
          <p14:tracePt t="23899" x="6845300" y="3505200"/>
          <p14:tracePt t="23916" x="6858000" y="3505200"/>
          <p14:tracePt t="23916" x="6877050" y="3505200"/>
          <p14:tracePt t="23933" x="6896100" y="3505200"/>
          <p14:tracePt t="23933" x="6915150" y="3498850"/>
          <p14:tracePt t="23933" x="6934200" y="3498850"/>
          <p14:tracePt t="23952" x="6953250" y="3498850"/>
          <p14:tracePt t="23964" x="6978650" y="3498850"/>
          <p14:tracePt t="23964" x="7029450" y="3492500"/>
          <p14:tracePt t="23984" x="7054850" y="3486150"/>
          <p14:tracePt t="23984" x="7080250" y="3486150"/>
          <p14:tracePt t="24000" x="7105650" y="3486150"/>
          <p14:tracePt t="24000" x="7137400" y="3479800"/>
          <p14:tracePt t="24016" x="7162800" y="3479800"/>
          <p14:tracePt t="24016" x="7194550" y="3473450"/>
          <p14:tracePt t="24016" x="7226300" y="3473450"/>
          <p14:tracePt t="24036" x="7258050" y="3473450"/>
          <p14:tracePt t="24048" x="7296150" y="3467100"/>
          <p14:tracePt t="24048" x="7366000" y="3460750"/>
          <p14:tracePt t="24066" x="7397750" y="3460750"/>
          <p14:tracePt t="24066" x="7435850" y="3454400"/>
          <p14:tracePt t="24084" x="7467600" y="3454400"/>
          <p14:tracePt t="24084" x="7505700" y="3454400"/>
          <p14:tracePt t="24100" x="7543800" y="3454400"/>
          <p14:tracePt t="24100" x="7613650" y="3448050"/>
          <p14:tracePt t="24117" x="7651750" y="3448050"/>
          <p14:tracePt t="24117" x="7689850" y="3448050"/>
          <p14:tracePt t="24133" x="7721600" y="3448050"/>
          <p14:tracePt t="24133" x="7759700" y="3448050"/>
          <p14:tracePt t="24150" x="7797800" y="3448050"/>
          <p14:tracePt t="24150" x="7835900" y="3448050"/>
          <p14:tracePt t="24167" x="7867650" y="3441700"/>
          <p14:tracePt t="24167" x="7931150" y="3435350"/>
          <p14:tracePt t="24184" x="7962900" y="3429000"/>
          <p14:tracePt t="24184" x="7994650" y="3429000"/>
          <p14:tracePt t="24201" x="8020050" y="3422650"/>
          <p14:tracePt t="24201" x="8039100" y="3416300"/>
          <p14:tracePt t="24217" x="8058150" y="3416300"/>
          <p14:tracePt t="24217" x="8096250" y="3409950"/>
          <p14:tracePt t="24236" x="8108950" y="3409950"/>
          <p14:tracePt t="24236" x="8121650" y="3409950"/>
          <p14:tracePt t="24251" x="8134350" y="3416300"/>
          <p14:tracePt t="24251" x="8140700" y="3416300"/>
          <p14:tracePt t="24268" x="8147050" y="3416300"/>
          <p14:tracePt t="24283" x="8153400" y="3422650"/>
          <p14:tracePt t="24299" x="8153400" y="3429000"/>
          <p14:tracePt t="24316" x="8140700" y="3429000"/>
          <p14:tracePt t="24316" x="8134350" y="3435350"/>
          <p14:tracePt t="24337" x="8128000" y="3435350"/>
          <p14:tracePt t="24351" x="8121650" y="3441700"/>
          <p14:tracePt t="24351" x="8115300" y="3441700"/>
          <p14:tracePt t="24368" x="8102600" y="3448050"/>
          <p14:tracePt t="24382" x="8096250" y="3460750"/>
          <p14:tracePt t="24399" x="8089900" y="3467100"/>
          <p14:tracePt t="24416" x="8083550" y="3473450"/>
          <p14:tracePt t="24433" x="8077200" y="3479800"/>
          <p14:tracePt t="24449" x="8077200" y="3473450"/>
          <p14:tracePt t="24583" x="8070850" y="3467100"/>
          <p14:tracePt t="24620" x="8064500" y="3467100"/>
          <p14:tracePt t="24643" x="8058150" y="3460750"/>
          <p14:tracePt t="24672" x="8051800" y="3460750"/>
          <p14:tracePt t="24715" x="8045450" y="3460750"/>
          <p14:tracePt t="24739" x="8039100" y="3460750"/>
          <p14:tracePt t="24763" x="8032750" y="3460750"/>
          <p14:tracePt t="24783" x="8032750" y="3454400"/>
          <p14:tracePt t="24867" x="8026400" y="3454400"/>
          <p14:tracePt t="24955" x="8032750" y="3454400"/>
          <p14:tracePt t="25055" x="8026400" y="3448050"/>
          <p14:tracePt t="25123" x="8020050" y="3448050"/>
          <p14:tracePt t="25143" x="8013700" y="3448050"/>
          <p14:tracePt t="25167" x="8007350" y="3448050"/>
          <p14:tracePt t="25191" x="8001000" y="3448050"/>
          <p14:tracePt t="25211" x="7994650" y="3441700"/>
          <p14:tracePt t="25235" x="7988300" y="3441700"/>
          <p14:tracePt t="25251" x="7981950" y="3435350"/>
          <p14:tracePt t="25263" x="7975600" y="3435350"/>
          <p14:tracePt t="25279" x="7969250" y="3435350"/>
          <p14:tracePt t="25295" x="7962900" y="3435350"/>
          <p14:tracePt t="25347" x="7956550" y="3441700"/>
          <p14:tracePt t="25371" x="7956550" y="3448050"/>
          <p14:tracePt t="25384" x="7950200" y="3454400"/>
          <p14:tracePt t="25399" x="7950200" y="3460750"/>
          <p14:tracePt t="25415" x="7943850" y="3467100"/>
          <p14:tracePt t="25431" x="7937500" y="3467100"/>
          <p14:tracePt t="25459" x="7937500" y="3460750"/>
          <p14:tracePt t="25556" x="7931150" y="3460750"/>
          <p14:tracePt t="25572" x="7924800" y="3460750"/>
          <p14:tracePt t="25587" x="7918450" y="3460750"/>
          <p14:tracePt t="25595" x="7905750" y="3460750"/>
          <p14:tracePt t="25603" x="7899400" y="3460750"/>
          <p14:tracePt t="25603" x="7886700" y="3460750"/>
          <p14:tracePt t="25603" x="7880350" y="3467100"/>
          <p14:tracePt t="25624" x="7861300" y="3467100"/>
          <p14:tracePt t="25637" x="7848600" y="3473450"/>
          <p14:tracePt t="25637" x="7810500" y="3479800"/>
          <p14:tracePt t="25656" x="7791450" y="3486150"/>
          <p14:tracePt t="25656" x="7759700" y="3498850"/>
          <p14:tracePt t="25672" x="7734300" y="3505200"/>
          <p14:tracePt t="25672" x="7702550" y="3517900"/>
          <p14:tracePt t="25689" x="7664450" y="3524250"/>
          <p14:tracePt t="25689" x="7620000" y="3536950"/>
          <p14:tracePt t="25689" x="7575550" y="3549650"/>
          <p14:tracePt t="25708" x="7518400" y="3568700"/>
          <p14:tracePt t="25720" x="7461250" y="3581400"/>
          <p14:tracePt t="25720" x="7327900" y="3613150"/>
          <p14:tracePt t="25739" x="7251700" y="3625850"/>
          <p14:tracePt t="25739" x="7175500" y="3638550"/>
          <p14:tracePt t="25755" x="7086600" y="3644900"/>
          <p14:tracePt t="25755" x="6985000" y="3657600"/>
          <p14:tracePt t="25772" x="6883400" y="3663950"/>
          <p14:tracePt t="25772" x="6775450" y="3670300"/>
          <p14:tracePt t="25789" x="6654800" y="3676650"/>
          <p14:tracePt t="25789" x="6400800" y="3695700"/>
          <p14:tracePt t="25805" x="6261100" y="3702050"/>
          <p14:tracePt t="25805" x="6115050" y="3714750"/>
          <p14:tracePt t="25823" x="5962650" y="3727450"/>
          <p14:tracePt t="25823" x="5810250" y="3740150"/>
          <p14:tracePt t="25840" x="5657850" y="3752850"/>
          <p14:tracePt t="25840" x="5340350" y="3784600"/>
          <p14:tracePt t="25857" x="5181600" y="3797300"/>
          <p14:tracePt t="25857" x="5022850" y="3810000"/>
          <p14:tracePt t="25872" x="4864100" y="3822700"/>
          <p14:tracePt t="25872" x="4705350" y="3835400"/>
          <p14:tracePt t="25890" x="4546600" y="3841750"/>
          <p14:tracePt t="25890" x="4387850" y="3854450"/>
          <p14:tracePt t="25906" x="4235450" y="3860800"/>
          <p14:tracePt t="25906" x="3917950" y="3886200"/>
          <p14:tracePt t="25925" x="3765550" y="3892550"/>
          <p14:tracePt t="25925" x="3619500" y="3905250"/>
          <p14:tracePt t="25940" x="3473450" y="3911600"/>
          <p14:tracePt t="25940" x="3333750" y="3924300"/>
          <p14:tracePt t="25957" x="3194050" y="3937000"/>
          <p14:tracePt t="25957" x="3060700" y="3943350"/>
          <p14:tracePt t="25973" x="2933700" y="3949700"/>
          <p14:tracePt t="25973" x="2806700" y="3962400"/>
          <p14:tracePt t="25973" x="2686050" y="3968750"/>
          <p14:tracePt t="25992" x="2565400" y="3981450"/>
          <p14:tracePt t="26005" x="2457450" y="3981450"/>
          <p14:tracePt t="26005" x="2247900" y="4000500"/>
          <p14:tracePt t="26024" x="2152650" y="4006850"/>
          <p14:tracePt t="26024" x="2063750" y="4006850"/>
          <p14:tracePt t="26040" x="1974850" y="4006850"/>
          <p14:tracePt t="26040" x="1892300" y="4013200"/>
          <p14:tracePt t="26057" x="1809750" y="4013200"/>
          <p14:tracePt t="26057" x="1733550" y="4019550"/>
          <p14:tracePt t="26057" x="1657350" y="4019550"/>
          <p14:tracePt t="26076" x="1581150" y="4013200"/>
          <p14:tracePt t="26088" x="1517650" y="4013200"/>
          <p14:tracePt t="26088" x="1384300" y="4013200"/>
          <p14:tracePt t="26107" x="1327150" y="4013200"/>
          <p14:tracePt t="26107" x="1270000" y="4006850"/>
          <p14:tracePt t="26123" x="1219200" y="4006850"/>
          <p14:tracePt t="26123" x="1174750" y="4013200"/>
          <p14:tracePt t="26140" x="1130300" y="4013200"/>
          <p14:tracePt t="26140" x="1066800" y="4019550"/>
          <p14:tracePt t="26157" x="1035050" y="4019550"/>
          <p14:tracePt t="26157" x="1016000" y="4019550"/>
          <p14:tracePt t="26174" x="990600" y="4025900"/>
          <p14:tracePt t="26174" x="971550" y="4025900"/>
          <p14:tracePt t="26190" x="952500" y="4025900"/>
          <p14:tracePt t="26190" x="933450" y="4025900"/>
          <p14:tracePt t="26207" x="920750" y="4032250"/>
          <p14:tracePt t="26207" x="901700" y="4038600"/>
          <p14:tracePt t="26224" x="895350" y="4038600"/>
          <p14:tracePt t="26239" x="895350" y="4044950"/>
          <p14:tracePt t="26256" x="901700" y="4051300"/>
          <p14:tracePt t="26256" x="908050" y="4051300"/>
          <p14:tracePt t="26256" x="914400" y="4051300"/>
          <p14:tracePt t="26277" x="920750" y="4051300"/>
          <p14:tracePt t="26289" x="927100" y="4044950"/>
          <p14:tracePt t="26289" x="939800" y="4038600"/>
          <p14:tracePt t="26308" x="952500" y="4038600"/>
          <p14:tracePt t="26308" x="958850" y="4032250"/>
          <p14:tracePt t="26324" x="965200" y="4032250"/>
          <p14:tracePt t="26324" x="971550" y="4025900"/>
          <p14:tracePt t="26324" x="977900" y="4025900"/>
          <p14:tracePt t="26345" x="984250" y="4019550"/>
          <p14:tracePt t="26356" x="990600" y="4019550"/>
          <p14:tracePt t="26373" x="996950" y="4019550"/>
          <p14:tracePt t="26390" x="996950" y="4025900"/>
          <p14:tracePt t="26407" x="1003300" y="4032250"/>
          <p14:tracePt t="26423" x="1003300" y="4038600"/>
          <p14:tracePt t="26423" x="1003300" y="4044950"/>
          <p14:tracePt t="26423" x="1003300" y="4051300"/>
          <p14:tracePt t="26444" x="1009650" y="4057650"/>
          <p14:tracePt t="26444" x="1009650" y="4064000"/>
          <p14:tracePt t="26458" x="1016000" y="4076700"/>
          <p14:tracePt t="26458" x="1016000" y="4083050"/>
          <p14:tracePt t="26475" x="1022350" y="4089400"/>
          <p14:tracePt t="26475" x="1035050" y="4102100"/>
          <p14:tracePt t="26491" x="1041400" y="4108450"/>
          <p14:tracePt t="26491" x="1054100" y="4121150"/>
          <p14:tracePt t="26508" x="1066800" y="4127500"/>
          <p14:tracePt t="26508" x="1098550" y="4146550"/>
          <p14:tracePt t="26525" x="1111250" y="4152900"/>
          <p14:tracePt t="26525" x="1136650" y="4159250"/>
          <p14:tracePt t="26542" x="1155700" y="4171950"/>
          <p14:tracePt t="26542" x="1181100" y="4178300"/>
          <p14:tracePt t="26559" x="1212850" y="4184650"/>
          <p14:tracePt t="26559" x="1238250" y="4191000"/>
          <p14:tracePt t="26576" x="1295400" y="4203700"/>
          <p14:tracePt t="26576" x="1327150" y="4210050"/>
          <p14:tracePt t="26593" x="1358900" y="4216400"/>
          <p14:tracePt t="26593" x="1384300" y="4222750"/>
          <p14:tracePt t="26609" x="1416050" y="4229100"/>
          <p14:tracePt t="26609" x="1447800" y="4229100"/>
          <p14:tracePt t="26625" x="1473200" y="4235450"/>
          <p14:tracePt t="26625" x="1504950" y="4241800"/>
          <p14:tracePt t="26625" x="1530350" y="4241800"/>
          <p14:tracePt t="26644" x="1555750" y="4248150"/>
          <p14:tracePt t="26657" x="1581150" y="4254500"/>
          <p14:tracePt t="26657" x="1625600" y="4254500"/>
          <p14:tracePt t="26676" x="1644650" y="4260850"/>
          <p14:tracePt t="26676" x="1663700" y="4260850"/>
          <p14:tracePt t="26692" x="1676400" y="4267200"/>
          <p14:tracePt t="26692" x="1695450" y="4267200"/>
          <p14:tracePt t="26709" x="1708150" y="4267200"/>
          <p14:tracePt t="26709" x="1720850" y="4273550"/>
          <p14:tracePt t="26709" x="1733550" y="4273550"/>
          <p14:tracePt t="26728" x="1746250" y="4273550"/>
          <p14:tracePt t="26741" x="1758950" y="4267200"/>
          <p14:tracePt t="26741" x="1778000" y="4267200"/>
          <p14:tracePt t="26759" x="1790700" y="4260850"/>
          <p14:tracePt t="26759" x="1803400" y="4260850"/>
          <p14:tracePt t="26776" x="1809750" y="4254500"/>
          <p14:tracePt t="26776" x="1822450" y="4248150"/>
          <p14:tracePt t="26793" x="1835150" y="4248150"/>
          <p14:tracePt t="26793" x="1841500" y="4241800"/>
          <p14:tracePt t="26793" x="1847850" y="4241800"/>
          <p14:tracePt t="26812" x="1860550" y="4241800"/>
          <p14:tracePt t="26812" x="1866900" y="4235450"/>
          <p14:tracePt t="26826" x="1873250" y="4235450"/>
          <p14:tracePt t="26826" x="1879600" y="4235450"/>
          <p14:tracePt t="26843" x="1885950" y="4229100"/>
          <p14:tracePt t="26843" x="1892300" y="4229100"/>
          <p14:tracePt t="26859" x="1898650" y="4229100"/>
          <p14:tracePt t="26859" x="1905000" y="4229100"/>
          <p14:tracePt t="26877" x="1911350" y="4222750"/>
          <p14:tracePt t="26892" x="1917700" y="4222750"/>
          <p14:tracePt t="26908" x="1924050" y="4222750"/>
          <p14:tracePt t="26924" x="1930400" y="4222750"/>
          <p14:tracePt t="26941" x="1936750" y="4222750"/>
          <p14:tracePt t="26959" x="1943100" y="4222750"/>
          <p14:tracePt t="26975" x="1949450" y="4222750"/>
          <p14:tracePt t="26992" x="1955800" y="4222750"/>
          <p14:tracePt t="27008" x="1949450" y="4216400"/>
          <p14:tracePt t="27056" x="1943100" y="4216400"/>
          <p14:tracePt t="27072" x="1936750" y="4210050"/>
          <p14:tracePt t="27088" x="1930400" y="4210050"/>
          <p14:tracePt t="27104" x="1924050" y="4210050"/>
          <p14:tracePt t="27132" x="1924050" y="4216400"/>
          <p14:tracePt t="27191" x="1924050" y="4222750"/>
          <p14:tracePt t="27232" x="1924050" y="4229100"/>
          <p14:tracePt t="27243" x="1930400" y="4235450"/>
          <p14:tracePt t="27260" x="1930400" y="4241800"/>
          <p14:tracePt t="27268" x="1936750" y="4254500"/>
          <p14:tracePt t="27276" x="1936750" y="4260850"/>
          <p14:tracePt t="27276" x="1943100" y="4267200"/>
          <p14:tracePt t="27276" x="1949450" y="4279900"/>
          <p14:tracePt t="27296" x="1949450" y="4286250"/>
          <p14:tracePt t="27309" x="1955800" y="4298950"/>
          <p14:tracePt t="27309" x="1962150" y="4311650"/>
          <p14:tracePt t="27329" x="1968500" y="4324350"/>
          <p14:tracePt t="27329" x="1968500" y="4330700"/>
          <p14:tracePt t="27346" x="1974850" y="4337050"/>
          <p14:tracePt t="27346" x="1981200" y="4343400"/>
          <p14:tracePt t="27362" x="1987550" y="4349750"/>
          <p14:tracePt t="27362" x="1993900" y="4349750"/>
          <p14:tracePt t="27362" x="2000250" y="4356100"/>
          <p14:tracePt t="27381" x="2006600" y="4362450"/>
          <p14:tracePt t="27393" x="2012950" y="4362450"/>
          <p14:tracePt t="27410" x="2019300" y="4362450"/>
          <p14:tracePt t="27410" x="2032000" y="4362450"/>
          <p14:tracePt t="27428" x="2038350" y="4362450"/>
          <p14:tracePt t="27428" x="2044700" y="4362450"/>
          <p14:tracePt t="27445" x="2051050" y="4362450"/>
          <p14:tracePt t="27460" x="2057400" y="4362450"/>
          <p14:tracePt t="27460" x="2070100" y="4356100"/>
          <p14:tracePt t="27478" x="2076450" y="4356100"/>
          <p14:tracePt t="27493" x="2089150" y="4349750"/>
          <p14:tracePt t="27510" x="2095500" y="4343400"/>
          <p14:tracePt t="27527" x="2101850" y="4343400"/>
          <p14:tracePt t="27527" x="2108200" y="4343400"/>
          <p14:tracePt t="27546" x="2114550" y="4337050"/>
          <p14:tracePt t="27560" x="2120900" y="4337050"/>
          <p14:tracePt t="27577" x="2127250" y="4330700"/>
          <p14:tracePt t="27595" x="2133600" y="4330700"/>
          <p14:tracePt t="27595" x="2139950" y="4324350"/>
          <p14:tracePt t="27613" x="2146300" y="4324350"/>
          <p14:tracePt t="27636" x="2152650" y="4318000"/>
          <p14:tracePt t="27680" x="2159000" y="4318000"/>
          <p14:tracePt t="27716" x="2165350" y="4311650"/>
          <p14:tracePt t="27732" x="2171700" y="4311650"/>
          <p14:tracePt t="27748" x="2178050" y="4305300"/>
          <p14:tracePt t="27756" x="2184400" y="4305300"/>
          <p14:tracePt t="27764" x="2190750" y="4305300"/>
          <p14:tracePt t="27764" x="2197100" y="4305300"/>
          <p14:tracePt t="27780" x="2209800" y="4298950"/>
          <p14:tracePt t="27780" x="2222500" y="4298950"/>
          <p14:tracePt t="27796" x="2235200" y="4298950"/>
          <p14:tracePt t="27796" x="2254250" y="4298950"/>
          <p14:tracePt t="27813" x="2273300" y="4298950"/>
          <p14:tracePt t="27813" x="2292350" y="4298950"/>
          <p14:tracePt t="27813" x="2317750" y="4298950"/>
          <p14:tracePt t="27833" x="2343150" y="4292600"/>
          <p14:tracePt t="27833" x="2368550" y="4292600"/>
          <p14:tracePt t="27847" x="2393950" y="4292600"/>
          <p14:tracePt t="27847" x="2419350" y="4292600"/>
          <p14:tracePt t="27863" x="2451100" y="4292600"/>
          <p14:tracePt t="27863" x="2476500" y="4292600"/>
          <p14:tracePt t="27880" x="2508250" y="4292600"/>
          <p14:tracePt t="27880" x="2571750" y="4292600"/>
          <p14:tracePt t="27897" x="2609850" y="4298950"/>
          <p14:tracePt t="27897" x="2647950" y="4298950"/>
          <p14:tracePt t="27913" x="2686050" y="4305300"/>
          <p14:tracePt t="27913" x="2724150" y="4305300"/>
          <p14:tracePt t="27930" x="2768600" y="4305300"/>
          <p14:tracePt t="27930" x="2806700" y="4305300"/>
          <p14:tracePt t="27947" x="2844800" y="4305300"/>
          <p14:tracePt t="27947" x="2914650" y="4305300"/>
          <p14:tracePt t="27965" x="2952750" y="4305300"/>
          <p14:tracePt t="27965" x="2984500" y="4305300"/>
          <p14:tracePt t="27980" x="3016250" y="4305300"/>
          <p14:tracePt t="27980" x="3048000" y="4305300"/>
          <p14:tracePt t="27997" x="3079750" y="4305300"/>
          <p14:tracePt t="27997" x="3111500" y="4298950"/>
          <p14:tracePt t="28013" x="3143250" y="4298950"/>
          <p14:tracePt t="28013" x="3175000" y="4292600"/>
          <p14:tracePt t="28013" x="3206750" y="4292600"/>
          <p14:tracePt t="28033" x="3238500" y="4292600"/>
          <p14:tracePt t="28045" x="3270250" y="4286250"/>
          <p14:tracePt t="28045" x="3333750" y="4279900"/>
          <p14:tracePt t="28065" x="3365500" y="4279900"/>
          <p14:tracePt t="28065" x="3397250" y="4273550"/>
          <p14:tracePt t="28080" x="3429000" y="4273550"/>
          <p14:tracePt t="28080" x="3460750" y="4273550"/>
          <p14:tracePt t="28097" x="3492500" y="4267200"/>
          <p14:tracePt t="28097" x="3524250" y="4267200"/>
          <p14:tracePt t="28097" x="3556000" y="4267200"/>
          <p14:tracePt t="28116" x="3594100" y="4260850"/>
          <p14:tracePt t="28129" x="3625850" y="4260850"/>
          <p14:tracePt t="28129" x="3689350" y="4254500"/>
          <p14:tracePt t="28147" x="3727450" y="4248150"/>
          <p14:tracePt t="28147" x="3759200" y="4241800"/>
          <p14:tracePt t="28164" x="3790950" y="4235450"/>
          <p14:tracePt t="28164" x="3829050" y="4229100"/>
          <p14:tracePt t="28181" x="3860800" y="4216400"/>
          <p14:tracePt t="28181" x="3924300" y="4203700"/>
          <p14:tracePt t="28198" x="3956050" y="4197350"/>
          <p14:tracePt t="28198" x="3994150" y="4191000"/>
          <p14:tracePt t="28214" x="4025900" y="4178300"/>
          <p14:tracePt t="28214" x="4057650" y="4171950"/>
          <p14:tracePt t="28231" x="4089400" y="4165600"/>
          <p14:tracePt t="28231" x="4159250" y="4152900"/>
          <p14:tracePt t="28249" x="4197350" y="4146550"/>
          <p14:tracePt t="28249" x="4235450" y="4146550"/>
          <p14:tracePt t="28264" x="4273550" y="4140200"/>
          <p14:tracePt t="28264" x="4311650" y="4133850"/>
          <p14:tracePt t="28281" x="4349750" y="4133850"/>
          <p14:tracePt t="28281" x="4387850" y="4127500"/>
          <p14:tracePt t="28298" x="4425950" y="4121150"/>
          <p14:tracePt t="28298" x="4470400" y="4121150"/>
          <p14:tracePt t="28298" x="4508500" y="4114800"/>
          <p14:tracePt t="28317" x="4552950" y="4114800"/>
          <p14:tracePt t="28329" x="4591050" y="4108450"/>
          <p14:tracePt t="28329" x="4673600" y="4102100"/>
          <p14:tracePt t="28350" x="4718050" y="4095750"/>
          <p14:tracePt t="28350" x="4762500" y="4089400"/>
          <p14:tracePt t="28365" x="4813300" y="4089400"/>
          <p14:tracePt t="28365" x="4857750" y="4083050"/>
          <p14:tracePt t="28382" x="4908550" y="4076700"/>
          <p14:tracePt t="28382" x="4959350" y="4076700"/>
          <p14:tracePt t="28382" x="5010150" y="4070350"/>
          <p14:tracePt t="28401" x="5054600" y="4064000"/>
          <p14:tracePt t="28413" x="5111750" y="4064000"/>
          <p14:tracePt t="28413" x="5213350" y="4064000"/>
          <p14:tracePt t="28432" x="5264150" y="4057650"/>
          <p14:tracePt t="28432" x="5314950" y="4057650"/>
          <p14:tracePt t="28448" x="5359400" y="4057650"/>
          <p14:tracePt t="28448" x="5410200" y="4051300"/>
          <p14:tracePt t="28465" x="5461000" y="4051300"/>
          <p14:tracePt t="28465" x="5511800" y="4051300"/>
          <p14:tracePt t="28482" x="5556250" y="4051300"/>
          <p14:tracePt t="28482" x="5645150" y="4051300"/>
          <p14:tracePt t="28499" x="5683250" y="4051300"/>
          <p14:tracePt t="28499" x="5721350" y="4051300"/>
          <p14:tracePt t="28515" x="5759450" y="4057650"/>
          <p14:tracePt t="28515" x="5797550" y="4057650"/>
          <p14:tracePt t="28532" x="5829300" y="4057650"/>
          <p14:tracePt t="28532" x="5886450" y="4064000"/>
          <p14:tracePt t="28550" x="5918200" y="4064000"/>
          <p14:tracePt t="28550" x="5943600" y="4064000"/>
          <p14:tracePt t="28566" x="5962650" y="4064000"/>
          <p14:tracePt t="28566" x="5981700" y="4064000"/>
          <p14:tracePt t="28582" x="5994400" y="4064000"/>
          <p14:tracePt t="28582" x="6007100" y="4064000"/>
          <p14:tracePt t="28599" x="6013450" y="4064000"/>
          <p14:tracePt t="28599" x="6026150" y="4064000"/>
          <p14:tracePt t="28617" x="6026150" y="4070350"/>
          <p14:tracePt t="28631" x="6026150" y="4076700"/>
          <p14:tracePt t="28631" x="6019800" y="4083050"/>
          <p14:tracePt t="28649" x="6013450" y="4089400"/>
          <p14:tracePt t="28649" x="6007100" y="4089400"/>
          <p14:tracePt t="28666" x="6000750" y="4089400"/>
          <p14:tracePt t="28666" x="5994400" y="4095750"/>
          <p14:tracePt t="28666" x="5988050" y="4095750"/>
          <p14:tracePt t="28686" x="5981700" y="4102100"/>
          <p14:tracePt t="28697" x="5975350" y="4108450"/>
          <p14:tracePt t="28697" x="5969000" y="4108450"/>
          <p14:tracePt t="28716" x="5962650" y="4114800"/>
          <p14:tracePt t="28731" x="5956300" y="4114800"/>
          <p14:tracePt t="28748" x="5949950" y="4114800"/>
          <p14:tracePt t="28796" x="5943600" y="4121150"/>
          <p14:tracePt t="28820" x="5937250" y="4127500"/>
          <p14:tracePt t="28844" x="5937250" y="4133850"/>
          <p14:tracePt t="28864" x="5943600" y="4140200"/>
          <p14:tracePt t="28904" x="5949950" y="4140200"/>
          <p14:tracePt t="28916" x="5956300" y="4140200"/>
          <p14:tracePt t="28932" x="5962650" y="4140200"/>
          <p14:tracePt t="28948" x="5969000" y="4133850"/>
          <p14:tracePt t="28964" x="5975350" y="4133850"/>
          <p14:tracePt t="28976" x="5975350" y="4140200"/>
          <p14:tracePt t="29036" x="5981700" y="4140200"/>
          <p14:tracePt t="29120" x="5988050" y="4140200"/>
          <p14:tracePt t="29128" x="5994400" y="4133850"/>
          <p14:tracePt t="29136" x="6000750" y="4133850"/>
          <p14:tracePt t="29149" x="6013450" y="4133850"/>
          <p14:tracePt t="29149" x="6032500" y="4127500"/>
          <p14:tracePt t="29168" x="6045200" y="4127500"/>
          <p14:tracePt t="29168" x="6057900" y="4127500"/>
          <p14:tracePt t="29185" x="6070600" y="4127500"/>
          <p14:tracePt t="29185" x="6089650" y="4127500"/>
          <p14:tracePt t="29201" x="6108700" y="4127500"/>
          <p14:tracePt t="29201" x="6146800" y="4127500"/>
          <p14:tracePt t="29218" x="6172200" y="4127500"/>
          <p14:tracePt t="29218" x="6191250" y="4127500"/>
          <p14:tracePt t="29234" x="6216650" y="4133850"/>
          <p14:tracePt t="29234" x="6242050" y="4133850"/>
          <p14:tracePt t="29251" x="6273800" y="4133850"/>
          <p14:tracePt t="29251" x="6299200" y="4140200"/>
          <p14:tracePt t="29269" x="6362700" y="4140200"/>
          <p14:tracePt t="29269" x="6400800" y="4140200"/>
          <p14:tracePt t="29286" x="6438900" y="4140200"/>
          <p14:tracePt t="29286" x="6477000" y="4140200"/>
          <p14:tracePt t="29302" x="6521450" y="4140200"/>
          <p14:tracePt t="29302" x="6565900" y="4133850"/>
          <p14:tracePt t="29318" x="6616700" y="4133850"/>
          <p14:tracePt t="29318" x="6667500" y="4127500"/>
          <p14:tracePt t="29318" x="6718300" y="4121150"/>
          <p14:tracePt t="29339" x="6769100" y="4121150"/>
          <p14:tracePt t="29350" x="6819900" y="4121150"/>
          <p14:tracePt t="29350" x="6927850" y="4114800"/>
          <p14:tracePt t="29369" x="6978650" y="4114800"/>
          <p14:tracePt t="29369" x="7029450" y="4108450"/>
          <p14:tracePt t="29386" x="7086600" y="4108450"/>
          <p14:tracePt t="29386" x="7137400" y="4114800"/>
          <p14:tracePt t="29402" x="7188200" y="4114800"/>
          <p14:tracePt t="29402" x="7245350" y="4114800"/>
          <p14:tracePt t="29402" x="7296150" y="4121150"/>
          <p14:tracePt t="29421" x="7340600" y="4121150"/>
          <p14:tracePt t="29433" x="7385050" y="4121150"/>
          <p14:tracePt t="29433" x="7467600" y="4127500"/>
          <p14:tracePt t="29453" x="7505700" y="4127500"/>
          <p14:tracePt t="29453" x="7537450" y="4127500"/>
          <p14:tracePt t="29469" x="7569200" y="4127500"/>
          <p14:tracePt t="29469" x="7594600" y="4127500"/>
          <p14:tracePt t="29486" x="7613650" y="4127500"/>
          <p14:tracePt t="29486" x="7639050" y="4127500"/>
          <p14:tracePt t="29502" x="7651750" y="4127500"/>
          <p14:tracePt t="29502" x="7677150" y="4127500"/>
          <p14:tracePt t="29519" x="7683500" y="4121150"/>
          <p14:tracePt t="29519" x="7689850" y="4121150"/>
          <p14:tracePt t="29536" x="7689850" y="4114800"/>
          <p14:tracePt t="29556" x="7683500" y="4114800"/>
          <p14:tracePt t="29569" x="7677150" y="4121150"/>
          <p14:tracePt t="29585" x="7670800" y="4121150"/>
          <p14:tracePt t="29585" x="7664450" y="4121150"/>
          <p14:tracePt t="29602" x="7651750" y="4127500"/>
          <p14:tracePt t="29617" x="7645400" y="4133850"/>
          <p14:tracePt t="29634" x="7645400" y="4140200"/>
          <p14:tracePt t="29651" x="7645400" y="4146550"/>
          <p14:tracePt t="29668" x="7651750" y="4152900"/>
          <p14:tracePt t="29685" x="7658100" y="4159250"/>
          <p14:tracePt t="29685" x="7664450" y="4165600"/>
          <p14:tracePt t="29685" x="7670800" y="4165600"/>
          <p14:tracePt t="29705" x="7677150" y="4171950"/>
          <p14:tracePt t="29717" x="7677150" y="4178300"/>
          <p14:tracePt t="29717" x="7689850" y="4184650"/>
          <p14:tracePt t="29738" x="7696200" y="4191000"/>
          <p14:tracePt t="29751" x="7702550" y="4191000"/>
          <p14:tracePt t="29768" x="7708900" y="4191000"/>
          <p14:tracePt t="29789" x="7715250" y="4184650"/>
          <p14:tracePt t="29856" x="7715250" y="4178300"/>
          <p14:tracePt t="29892" x="7708900" y="4178300"/>
          <p14:tracePt t="29916" x="7708900" y="4171950"/>
          <p14:tracePt t="29929" x="7708900" y="4165600"/>
          <p14:tracePt t="29944" x="7708900" y="4159250"/>
          <p14:tracePt t="29960" x="7708900" y="4152900"/>
          <p14:tracePt t="29976" x="7708900" y="4146550"/>
          <p14:tracePt t="30020" x="7715250" y="4140200"/>
          <p14:tracePt t="30065" x="7715250" y="4133850"/>
          <p14:tracePt t="30132" x="7715250" y="4127500"/>
          <p14:tracePt t="30168" x="7721600" y="4127500"/>
          <p14:tracePt t="30236" x="7727950" y="4127500"/>
          <p14:tracePt t="30276" x="7727950" y="4133850"/>
          <p14:tracePt t="30296" x="7734300" y="4140200"/>
          <p14:tracePt t="30320" x="7734300" y="4146550"/>
          <p14:tracePt t="30344" x="7740650" y="4152900"/>
          <p14:tracePt t="30364" x="7747000" y="4152900"/>
          <p14:tracePt t="30388" x="7747000" y="4159250"/>
          <p14:tracePt t="30408" x="7753350" y="4165600"/>
          <p14:tracePt t="30448" x="7753350" y="4159250"/>
          <p14:tracePt t="30552" x="7753350" y="4152900"/>
          <p14:tracePt t="30589" x="7759700" y="4146550"/>
          <p14:tracePt t="30620" x="7766050" y="4146550"/>
          <p14:tracePt t="30645" x="7772400" y="4146550"/>
          <p14:tracePt t="30704" x="7766050" y="4146550"/>
          <p14:tracePt t="30757" x="7759700" y="4146550"/>
          <p14:tracePt t="30773" x="7753350" y="4146550"/>
          <p14:tracePt t="30785" x="7747000" y="4146550"/>
          <p14:tracePt t="30801" x="7740650" y="4146550"/>
          <p14:tracePt t="30817" x="7734300" y="4152900"/>
          <p14:tracePt t="30828" x="7727950" y="4152900"/>
          <p14:tracePt t="30845" x="7721600" y="4152900"/>
          <p14:tracePt t="30861" x="7715250" y="4152900"/>
          <p14:tracePt t="30885" x="7721600" y="4159250"/>
          <p14:tracePt t="30981" x="7721600" y="4152900"/>
          <p14:tracePt t="31004" x="7727950" y="4152900"/>
          <p14:tracePt t="31025" x="7734300" y="4146550"/>
          <p14:tracePt t="31049" x="7740650" y="4146550"/>
          <p14:tracePt t="31069" x="7747000" y="4146550"/>
          <p14:tracePt t="31093" x="7753350" y="4140200"/>
          <p14:tracePt t="31129" x="7759700" y="4140200"/>
          <p14:tracePt t="31145" x="7766050" y="4140200"/>
          <p14:tracePt t="31161" x="7772400" y="4140200"/>
          <p14:tracePt t="31169" x="7778750" y="4140200"/>
          <p14:tracePt t="31177" x="7785100" y="4140200"/>
          <p14:tracePt t="31177" x="7785100" y="4133850"/>
          <p14:tracePt t="31191" x="7791450" y="4133850"/>
          <p14:tracePt t="31191" x="7797800" y="4133850"/>
          <p14:tracePt t="31208" x="7804150" y="4133850"/>
          <p14:tracePt t="31223" x="7810500" y="4127500"/>
          <p14:tracePt t="31240" x="7816850" y="4127500"/>
          <p14:tracePt t="31257" x="7816850" y="4121150"/>
          <p14:tracePt t="31273" x="7816850" y="4127500"/>
          <p14:tracePt t="31317" x="7810500" y="4127500"/>
          <p14:tracePt t="31356" x="7810500" y="4121150"/>
          <p14:tracePt t="31461" x="7804150" y="4121150"/>
          <p14:tracePt t="31528" x="7810500" y="4114800"/>
          <p14:tracePt t="31617" x="7816850" y="4121150"/>
          <p14:tracePt t="31649" x="7823200" y="4114800"/>
          <p14:tracePt t="31724" x="7823200" y="4108450"/>
          <p14:tracePt t="31789" x="7829550" y="4102100"/>
          <p14:tracePt t="31985" x="7835900" y="4102100"/>
          <p14:tracePt t="32009" x="7842250" y="4095750"/>
          <p14:tracePt t="32053" x="7848600" y="4095750"/>
          <p14:tracePt t="32077" x="7854950" y="4095750"/>
          <p14:tracePt t="32097" x="7861300" y="4089400"/>
          <p14:tracePt t="32121" x="7854950" y="4089400"/>
          <p14:tracePt t="32217" x="7848600" y="4095750"/>
          <p14:tracePt t="32265" x="7848600" y="4089400"/>
          <p14:tracePt t="32413" x="7854950" y="4089400"/>
          <p14:tracePt t="32624" x="7861300" y="4083050"/>
          <p14:tracePt t="32668" x="7854950" y="4089400"/>
          <p14:tracePt t="32744" x="7861300" y="4083050"/>
          <p14:tracePt t="32833" x="7854950" y="4089400"/>
          <p14:tracePt t="32925" x="7861300" y="4083050"/>
          <p14:tracePt t="33029" x="7854950" y="4089400"/>
          <p14:tracePt t="33186" x="7848600" y="4083050"/>
          <p14:tracePt t="33381" x="7842250" y="4089400"/>
          <p14:tracePt t="33477" x="7848600" y="4083050"/>
          <p14:tracePt t="33524" x="7854950" y="4083050"/>
          <p14:tracePt t="33589" x="7848600" y="4083050"/>
          <p14:tracePt t="33709" x="7842250" y="4083050"/>
          <p14:tracePt t="33785" x="7842250" y="4089400"/>
          <p14:tracePt t="33897" x="7848600" y="4089400"/>
          <p14:tracePt t="33981" x="7842250" y="4083050"/>
          <p14:tracePt t="34077" x="7835900" y="4083050"/>
          <p14:tracePt t="34109" x="7829550" y="4083050"/>
          <p14:tracePt t="34185" x="7823200" y="4089400"/>
          <p14:tracePt t="34246" x="7829550" y="4089400"/>
          <p14:tracePt t="34326" x="7829550" y="4083050"/>
          <p14:tracePt t="34529" x="7835900" y="4076700"/>
          <p14:tracePt t="34694" x="7842250" y="4076700"/>
          <p14:tracePt t="34730" x="7842250" y="4070350"/>
          <p14:tracePt t="34798" x="7835900" y="4076700"/>
          <p14:tracePt t="34905" x="7829550" y="4076700"/>
          <p14:tracePt t="34950" x="7829550" y="4083050"/>
          <p14:tracePt t="35038" x="7835900" y="4076700"/>
          <p14:tracePt t="35146" x="7842250" y="4076700"/>
          <p14:tracePt t="35166" x="7848600" y="4070350"/>
          <p14:tracePt t="35197" x="7842250" y="4064000"/>
          <p14:tracePt t="35294" x="7848600" y="4064000"/>
          <p14:tracePt t="35390" x="7854950" y="4064000"/>
          <p14:tracePt t="35414" x="7861300" y="4057650"/>
          <p14:tracePt t="35446" x="7867650" y="4057650"/>
          <p14:tracePt t="35458" x="7874000" y="4057650"/>
          <p14:tracePt t="35481" x="7880350" y="4057650"/>
          <p14:tracePt t="35525" x="7874000" y="4057650"/>
          <p14:tracePt t="35626" x="7867650" y="4057650"/>
          <p14:tracePt t="35653" x="7867650" y="4051300"/>
          <p14:tracePt t="35750" x="7861300" y="4044950"/>
          <p14:tracePt t="35805" x="7854950" y="4044950"/>
          <p14:tracePt t="35826" x="7848600" y="4044950"/>
          <p14:tracePt t="35850" x="7842250" y="4044950"/>
          <p14:tracePt t="35866" x="7835900" y="4044950"/>
          <p14:tracePt t="35878" x="7829550" y="4051300"/>
          <p14:tracePt t="35902" x="7823200" y="4051300"/>
          <p14:tracePt t="35990" x="7816850" y="4051300"/>
          <p14:tracePt t="36005" x="7810500" y="4051300"/>
          <p14:tracePt t="36021" x="7804150" y="4051300"/>
          <p14:tracePt t="36038" x="7791450" y="4051300"/>
          <p14:tracePt t="36050" x="7785100" y="4051300"/>
          <p14:tracePt t="36066" x="7778750" y="4051300"/>
          <p14:tracePt t="36082" x="7772400" y="4044950"/>
          <p14:tracePt t="36105" x="7778750" y="4044950"/>
          <p14:tracePt t="36150" x="7785100" y="4038600"/>
          <p14:tracePt t="36170" x="7791450" y="4038600"/>
          <p14:tracePt t="36202" x="7797800" y="4038600"/>
          <p14:tracePt t="36218" x="7804150" y="4038600"/>
          <p14:tracePt t="36230" x="7810500" y="4038600"/>
          <p14:tracePt t="36270" x="7816850" y="4032250"/>
          <p14:tracePt t="36298" x="7823200" y="4032250"/>
          <p14:tracePt t="36373" x="7823200" y="4019550"/>
          <p14:tracePt t="36478" x="7823200" y="4013200"/>
          <p14:tracePt t="36510" x="7816850" y="4013200"/>
          <p14:tracePt t="36554" x="7810500" y="4013200"/>
          <p14:tracePt t="36578" x="7804150" y="4013200"/>
          <p14:tracePt t="36614" x="7797800" y="4013200"/>
          <p14:tracePt t="36638" x="7791450" y="4019550"/>
          <p14:tracePt t="36657" x="7785100" y="4019550"/>
          <p14:tracePt t="36674" x="7778750" y="4019550"/>
          <p14:tracePt t="36698" x="7772400" y="4019550"/>
          <p14:tracePt t="36710" x="7766050" y="4019550"/>
          <p14:tracePt t="36726" x="7759700" y="4019550"/>
          <p14:tracePt t="36734" x="7753350" y="4019550"/>
          <p14:tracePt t="36742" x="7740650" y="4019550"/>
          <p14:tracePt t="36742" x="7734300" y="4025900"/>
          <p14:tracePt t="36761" x="7721600" y="4025900"/>
          <p14:tracePt t="36761" x="7696200" y="4025900"/>
          <p14:tracePt t="36779" x="7689850" y="4025900"/>
          <p14:tracePt t="36779" x="7677150" y="4025900"/>
          <p14:tracePt t="36794" x="7664450" y="4025900"/>
          <p14:tracePt t="36794" x="7651750" y="4025900"/>
          <p14:tracePt t="36811" x="7639050" y="4025900"/>
          <p14:tracePt t="36811" x="7626350" y="4025900"/>
          <p14:tracePt t="36828" x="7620000" y="4025900"/>
          <p14:tracePt t="36828" x="7607300" y="4025900"/>
          <p14:tracePt t="36828" x="7594600" y="4025900"/>
          <p14:tracePt t="36847" x="7588250" y="4032250"/>
          <p14:tracePt t="36859" x="7581900" y="4032250"/>
          <p14:tracePt t="36859" x="7575550" y="4032250"/>
          <p14:tracePt t="36879" x="7562850" y="4032250"/>
          <p14:tracePt t="36879" x="7556500" y="4032250"/>
          <p14:tracePt t="36895" x="7550150" y="4038600"/>
          <p14:tracePt t="36909" x="7543800" y="4044950"/>
          <p14:tracePt t="36926" x="7531100" y="4051300"/>
          <p14:tracePt t="36943" x="7531100" y="4057650"/>
          <p14:tracePt t="36943" x="7518400" y="4064000"/>
          <p14:tracePt t="36961" x="7518400" y="4070350"/>
          <p14:tracePt t="36961" x="7512050" y="4076700"/>
          <p14:tracePt t="36978" x="7505700" y="4083050"/>
          <p14:tracePt t="36978" x="7499350" y="4089400"/>
          <p14:tracePt t="36995" x="7493000" y="4089400"/>
          <p14:tracePt t="36995" x="7480300" y="4102100"/>
          <p14:tracePt t="37012" x="7473950" y="4108450"/>
          <p14:tracePt t="37012" x="7461250" y="4108450"/>
          <p14:tracePt t="37028" x="7454900" y="4114800"/>
          <p14:tracePt t="37028" x="7448550" y="4121150"/>
          <p14:tracePt t="37045" x="7435850" y="4127500"/>
          <p14:tracePt t="37045" x="7429500" y="4133850"/>
          <p14:tracePt t="37062" x="7416800" y="4140200"/>
          <p14:tracePt t="37062" x="7397750" y="4152900"/>
          <p14:tracePt t="37079" x="7385050" y="4159250"/>
          <p14:tracePt t="37079" x="7372350" y="4165600"/>
          <p14:tracePt t="37095" x="7359650" y="4171950"/>
          <p14:tracePt t="37095" x="7346950" y="4178300"/>
          <p14:tracePt t="37112" x="7327900" y="4178300"/>
          <p14:tracePt t="37112" x="7315200" y="4184650"/>
          <p14:tracePt t="37112" x="7296150" y="4191000"/>
          <p14:tracePt t="37131" x="7283450" y="4203700"/>
          <p14:tracePt t="37143" x="7264400" y="4210050"/>
          <p14:tracePt t="37143" x="7219950" y="4222750"/>
          <p14:tracePt t="37163" x="7200900" y="4229100"/>
          <p14:tracePt t="37163" x="7175500" y="4241800"/>
          <p14:tracePt t="37179" x="7150100" y="4248150"/>
          <p14:tracePt t="37179" x="7118350" y="4260850"/>
          <p14:tracePt t="37196" x="7086600" y="4267200"/>
          <p14:tracePt t="37196" x="7054850" y="4279900"/>
          <p14:tracePt t="37212" x="7023100" y="4286250"/>
          <p14:tracePt t="37212" x="6985000" y="4298950"/>
          <p14:tracePt t="37212" x="6946900" y="4311650"/>
          <p14:tracePt t="37231" x="6908800" y="4324350"/>
          <p14:tracePt t="37244" x="6870700" y="4337050"/>
          <p14:tracePt t="37244" x="6781800" y="4362450"/>
          <p14:tracePt t="37262" x="6737350" y="4375150"/>
          <p14:tracePt t="37262" x="6692900" y="4387850"/>
          <p14:tracePt t="37280" x="6642100" y="4400550"/>
          <p14:tracePt t="37280" x="6597650" y="4413250"/>
          <p14:tracePt t="37280" x="6546850" y="4425950"/>
          <p14:tracePt t="37299" x="6496050" y="4438650"/>
          <p14:tracePt t="37299" x="6445250" y="4457700"/>
          <p14:tracePt t="37312" x="6394450" y="4470400"/>
          <p14:tracePt t="37312" x="6343650" y="4483100"/>
          <p14:tracePt t="37329" x="6292850" y="4495800"/>
          <p14:tracePt t="37329" x="6235700" y="4514850"/>
          <p14:tracePt t="37346" x="6184900" y="4527550"/>
          <p14:tracePt t="37346" x="6134100" y="4546600"/>
          <p14:tracePt t="37363" x="6076950" y="4559300"/>
          <p14:tracePt t="37363" x="5975350" y="4584700"/>
          <p14:tracePt t="37379" x="5918200" y="4597400"/>
          <p14:tracePt t="37379" x="5867400" y="4610100"/>
          <p14:tracePt t="37396" x="5816600" y="4622800"/>
          <p14:tracePt t="37396" x="5759450" y="4635500"/>
          <p14:tracePt t="37413" x="5708650" y="4648200"/>
          <p14:tracePt t="37413" x="5594350" y="4673600"/>
          <p14:tracePt t="37431" x="5537200" y="4686300"/>
          <p14:tracePt t="37431" x="5480050" y="4699000"/>
          <p14:tracePt t="37447" x="5422900" y="4711700"/>
          <p14:tracePt t="37447" x="5365750" y="4730750"/>
          <p14:tracePt t="37463" x="5308600" y="4743450"/>
          <p14:tracePt t="37463" x="5245100" y="4762500"/>
          <p14:tracePt t="37480" x="5187950" y="4781550"/>
          <p14:tracePt t="37480" x="5130800" y="4800600"/>
          <p14:tracePt t="37480" x="5073650" y="4819650"/>
          <p14:tracePt t="37499" x="5016500" y="4838700"/>
          <p14:tracePt t="37511" x="4959350" y="4864100"/>
          <p14:tracePt t="37511" x="4851400" y="4908550"/>
          <p14:tracePt t="37530" x="4794250" y="4933950"/>
          <p14:tracePt t="37530" x="4749800" y="4965700"/>
          <p14:tracePt t="37548" x="4699000" y="4991100"/>
          <p14:tracePt t="37548" x="4654550" y="5016500"/>
          <p14:tracePt t="37564" x="4616450" y="5048250"/>
          <p14:tracePt t="37564" x="4578350" y="5080000"/>
          <p14:tracePt t="37564" x="4546600" y="5105400"/>
          <p14:tracePt t="37583" x="4514850" y="5137150"/>
          <p14:tracePt t="37595" x="4483100" y="5168900"/>
          <p14:tracePt t="37595" x="4438650" y="5226050"/>
          <p14:tracePt t="37613" x="4419600" y="5257800"/>
          <p14:tracePt t="37613" x="4400550" y="5283200"/>
          <p14:tracePt t="37631" x="4381500" y="5302250"/>
          <p14:tracePt t="37631" x="4368800" y="5327650"/>
          <p14:tracePt t="37647" x="4356100" y="5346700"/>
          <p14:tracePt t="37647" x="4349750" y="5359400"/>
          <p14:tracePt t="37664" x="4343400" y="5378450"/>
          <p14:tracePt t="37664" x="4343400" y="5416550"/>
          <p14:tracePt t="37681" x="4349750" y="5435600"/>
          <p14:tracePt t="37681" x="4356100" y="5454650"/>
          <p14:tracePt t="37698" x="4368800" y="5473700"/>
          <p14:tracePt t="37698" x="4381500" y="5499100"/>
          <p14:tracePt t="37714" x="4400550" y="5518150"/>
          <p14:tracePt t="37714" x="4432300" y="5556250"/>
          <p14:tracePt t="37731" x="4451350" y="5575300"/>
          <p14:tracePt t="37731" x="4470400" y="5588000"/>
          <p14:tracePt t="37748" x="4483100" y="5607050"/>
          <p14:tracePt t="37748" x="4502150" y="5619750"/>
          <p14:tracePt t="37764" x="4514850" y="5632450"/>
          <p14:tracePt t="37764" x="4527550" y="5651500"/>
          <p14:tracePt t="37781" x="4546600" y="5664200"/>
          <p14:tracePt t="37781" x="4572000" y="5689600"/>
          <p14:tracePt t="37800" x="4584700" y="5702300"/>
          <p14:tracePt t="37800" x="4597400" y="5715000"/>
          <p14:tracePt t="37815" x="4603750" y="5727700"/>
          <p14:tracePt t="37815" x="4616450" y="5734050"/>
          <p14:tracePt t="37831" x="4622800" y="5746750"/>
          <p14:tracePt t="37831" x="4622800" y="5753100"/>
          <p14:tracePt t="37848" x="4629150" y="5759450"/>
          <p14:tracePt t="37848" x="4629150" y="5765800"/>
          <p14:tracePt t="37866" x="4629150" y="5772150"/>
          <p14:tracePt t="37879" x="4629150" y="5778500"/>
          <p14:tracePt t="37879" x="4622800" y="5784850"/>
          <p14:tracePt t="37899" x="4610100" y="5791200"/>
          <p14:tracePt t="37899" x="4597400" y="5797550"/>
          <p14:tracePt t="37914" x="4584700" y="5803900"/>
          <p14:tracePt t="37914" x="4572000" y="5816600"/>
          <p14:tracePt t="37932" x="4559300" y="5822950"/>
          <p14:tracePt t="37932" x="4546600" y="5829300"/>
          <p14:tracePt t="37932" x="4527550" y="5835650"/>
          <p14:tracePt t="37951" x="4508500" y="5848350"/>
          <p14:tracePt t="37963" x="4489450" y="5854700"/>
          <p14:tracePt t="37963" x="4451350" y="5873750"/>
          <p14:tracePt t="37982" x="4432300" y="5880100"/>
          <p14:tracePt t="37982" x="4413250" y="5886450"/>
          <p14:tracePt t="37999" x="4394200" y="5899150"/>
          <p14:tracePt t="37999" x="4381500" y="5905500"/>
          <p14:tracePt t="38015" x="4368800" y="5911850"/>
          <p14:tracePt t="38015" x="4356100" y="5924550"/>
          <p14:tracePt t="38032" x="4356100" y="5937250"/>
          <p14:tracePt t="38032" x="4362450" y="5943600"/>
          <p14:tracePt t="38048" x="4368800" y="5949950"/>
          <p14:tracePt t="38048" x="4381500" y="5956300"/>
          <p14:tracePt t="38065" x="4400550" y="5962650"/>
          <p14:tracePt t="38065" x="4419600" y="5962650"/>
          <p14:tracePt t="38082" x="4438650" y="5969000"/>
          <p14:tracePt t="38082" x="4495800" y="5975350"/>
          <p14:tracePt t="38099" x="4527550" y="5975350"/>
          <p14:tracePt t="38099" x="4559300" y="5975350"/>
          <p14:tracePt t="38116" x="4597400" y="5969000"/>
          <p14:tracePt t="38116" x="4635500" y="5969000"/>
          <p14:tracePt t="38132" x="4679950" y="5969000"/>
          <p14:tracePt t="38132" x="4724400" y="5969000"/>
          <p14:tracePt t="38132" x="4768850" y="5969000"/>
          <p14:tracePt t="38151" x="4819650" y="5969000"/>
          <p14:tracePt t="38164" x="4870450" y="5969000"/>
          <p14:tracePt t="38164" x="4972050" y="5975350"/>
          <p14:tracePt t="38183" x="5022850" y="5975350"/>
          <p14:tracePt t="38183" x="5073650" y="5975350"/>
          <p14:tracePt t="38200" x="5124450" y="5975350"/>
          <p14:tracePt t="38200" x="5168900" y="5975350"/>
          <p14:tracePt t="38215" x="5213350" y="5981700"/>
          <p14:tracePt t="38215" x="5257800" y="5981700"/>
          <p14:tracePt t="38215" x="5302250" y="5981700"/>
          <p14:tracePt t="38234" x="5340350" y="5988050"/>
          <p14:tracePt t="38247" x="5378450" y="5988050"/>
          <p14:tracePt t="38247" x="5454650" y="5988050"/>
          <p14:tracePt t="38268" x="5492750" y="5988050"/>
          <p14:tracePt t="38268" x="5530850" y="5994400"/>
          <p14:tracePt t="38283" x="5568950" y="5994400"/>
          <p14:tracePt t="38283" x="5607050" y="5994400"/>
          <p14:tracePt t="38299" x="5638800" y="5994400"/>
          <p14:tracePt t="38299" x="5676900" y="5994400"/>
          <p14:tracePt t="38316" x="5715000" y="6000750"/>
          <p14:tracePt t="38316" x="5791200" y="6007100"/>
          <p14:tracePt t="38334" x="5829300" y="6013450"/>
          <p14:tracePt t="38334" x="5867400" y="6019800"/>
          <p14:tracePt t="38349" x="5905500" y="6019800"/>
          <p14:tracePt t="38349" x="5943600" y="6026150"/>
          <p14:tracePt t="38366" x="5975350" y="6026150"/>
          <p14:tracePt t="38366" x="6013450" y="6032500"/>
          <p14:tracePt t="38383" x="6045200" y="6032500"/>
          <p14:tracePt t="38383" x="6115050" y="6038850"/>
          <p14:tracePt t="38400" x="6153150" y="6038850"/>
          <p14:tracePt t="38400" x="6191250" y="6038850"/>
          <p14:tracePt t="38416" x="6229350" y="6045200"/>
          <p14:tracePt t="38416" x="6267450" y="6045200"/>
          <p14:tracePt t="38433" x="6305550" y="6051550"/>
          <p14:tracePt t="38433" x="6388100" y="6057900"/>
          <p14:tracePt t="38451" x="6426200" y="6057900"/>
          <p14:tracePt t="38451" x="6470650" y="6057900"/>
          <p14:tracePt t="38466" x="6508750" y="6057900"/>
          <p14:tracePt t="38466" x="6546850" y="6051550"/>
          <p14:tracePt t="38483" x="6584950" y="6051550"/>
          <p14:tracePt t="38483" x="6623050" y="6045200"/>
          <p14:tracePt t="38500" x="6661150" y="6045200"/>
          <p14:tracePt t="38500" x="6699250" y="6038850"/>
          <p14:tracePt t="38516" x="6731000" y="6038850"/>
          <p14:tracePt t="38516" x="6762750" y="6038850"/>
          <p14:tracePt t="38516" x="6794500" y="6038850"/>
          <p14:tracePt t="38536" x="6826250" y="6038850"/>
          <p14:tracePt t="38536" x="6858000" y="6038850"/>
          <p14:tracePt t="38552" x="6883400" y="6038850"/>
          <p14:tracePt t="38552" x="6915150" y="6045200"/>
          <p14:tracePt t="38568" x="6940550" y="6045200"/>
          <p14:tracePt t="38568" x="6965950" y="6051550"/>
          <p14:tracePt t="38584" x="6985000" y="6057900"/>
          <p14:tracePt t="38584" x="7010400" y="6064250"/>
          <p14:tracePt t="38584" x="7029450" y="6070600"/>
          <p14:tracePt t="38603" x="7048500" y="6076950"/>
          <p14:tracePt t="38615" x="7061200" y="6083300"/>
          <p14:tracePt t="38615" x="7086600" y="6089650"/>
          <p14:tracePt t="38634" x="7099300" y="6089650"/>
          <p14:tracePt t="38634" x="7105650" y="6089650"/>
          <p14:tracePt t="38650" x="7112000" y="6089650"/>
          <p14:tracePt t="38650" x="7118350" y="6089650"/>
          <p14:tracePt t="38667" x="7124700" y="6089650"/>
          <p14:tracePt t="38682" x="7131050" y="6083300"/>
          <p14:tracePt t="38699" x="7137400" y="6076950"/>
          <p14:tracePt t="38716" x="7143750" y="6076950"/>
          <p14:tracePt t="38739" x="7150100" y="6070600"/>
          <p14:tracePt t="38751" x="7156450" y="6070600"/>
          <p14:tracePt t="38767" x="7162800" y="6070600"/>
          <p14:tracePt t="38782" x="7169150" y="6070600"/>
          <p14:tracePt t="38799" x="7169150" y="6064250"/>
          <p14:tracePt t="38816" x="7175500" y="6057900"/>
          <p14:tracePt t="38842" x="7169150" y="6057900"/>
          <p14:tracePt t="38878" x="7162800" y="6057900"/>
          <p14:tracePt t="38903" x="7156450" y="6057900"/>
          <p14:tracePt t="38919" x="7156450" y="6051550"/>
          <p14:tracePt t="38931" x="7150100" y="6051550"/>
          <p14:tracePt t="38947" x="7137400" y="6051550"/>
          <p14:tracePt t="38963" x="7131050" y="6051550"/>
          <p14:tracePt t="38990" x="7124700" y="6045200"/>
          <p14:tracePt t="39006" x="7118350" y="6038850"/>
          <p14:tracePt t="39030" x="7118350" y="6032500"/>
          <p14:tracePt t="39059" x="7124700" y="6026150"/>
          <p14:tracePt t="39074" x="7124700" y="6019800"/>
          <p14:tracePt t="39090" x="7137400" y="6013450"/>
          <p14:tracePt t="39106" x="7143750" y="6013450"/>
          <p14:tracePt t="39111" x="7150100" y="6013450"/>
          <p14:tracePt t="39119" x="7156450" y="6013450"/>
          <p14:tracePt t="39119" x="7162800" y="6013450"/>
          <p14:tracePt t="39136" x="7169150" y="6013450"/>
          <p14:tracePt t="39136" x="7175500" y="6013450"/>
          <p14:tracePt t="39153" x="7188200" y="6013450"/>
          <p14:tracePt t="39153" x="7194550" y="6013450"/>
          <p14:tracePt t="39153" x="7200900" y="6013450"/>
          <p14:tracePt t="39171" x="7207250" y="6019800"/>
          <p14:tracePt t="39184" x="7213600" y="6019800"/>
          <p14:tracePt t="39184" x="7226300" y="6019800"/>
          <p14:tracePt t="39203" x="7232650" y="6026150"/>
          <p14:tracePt t="39220" x="7232650" y="6032500"/>
          <p14:tracePt t="39246" x="7226300" y="6032500"/>
          <p14:tracePt t="39299" x="7219950" y="6032500"/>
          <p14:tracePt t="39314" x="7213600" y="6032500"/>
          <p14:tracePt t="39339" x="7207250" y="6026150"/>
          <p14:tracePt t="39359" x="7207250" y="6019800"/>
          <p14:tracePt t="39390" x="7207250" y="6013450"/>
          <p14:tracePt t="39410" x="7207250" y="6007100"/>
          <p14:tracePt t="39434" x="7207250" y="6013450"/>
          <p14:tracePt t="39487" x="7213600" y="6019800"/>
          <p14:tracePt t="39502" x="7226300" y="6019800"/>
          <p14:tracePt t="39518" x="7226300" y="6026150"/>
          <p14:tracePt t="39527" x="7232650" y="6026150"/>
          <p14:tracePt t="39535" x="7245350" y="6032500"/>
          <p14:tracePt t="39535" x="7251700" y="6032500"/>
          <p14:tracePt t="39535" x="7258050" y="6038850"/>
          <p14:tracePt t="39556" x="7270750" y="6038850"/>
          <p14:tracePt t="39556" x="7283450" y="6038850"/>
          <p14:tracePt t="39571" x="7296150" y="6045200"/>
          <p14:tracePt t="39571" x="7308850" y="6045200"/>
          <p14:tracePt t="39571" x="7327900" y="6045200"/>
          <p14:tracePt t="39591" x="7340600" y="6051550"/>
          <p14:tracePt t="39602" x="7359650" y="6051550"/>
          <p14:tracePt t="39602" x="7378700" y="6051550"/>
          <p14:tracePt t="39602" x="7404100" y="6057900"/>
          <p14:tracePt t="39623" x="7423150" y="6057900"/>
          <p14:tracePt t="39635" x="7442200" y="6057900"/>
          <p14:tracePt t="39635" x="7486650" y="6057900"/>
          <p14:tracePt t="39654" x="7512050" y="6057900"/>
          <p14:tracePt t="39654" x="7537450" y="6057900"/>
          <p14:tracePt t="39671" x="7562850" y="6064250"/>
          <p14:tracePt t="39671" x="7588250" y="6064250"/>
          <p14:tracePt t="39671" x="7620000" y="6064250"/>
          <p14:tracePt t="39691" x="7645400" y="6064250"/>
          <p14:tracePt t="39702" x="7677150" y="6064250"/>
          <p14:tracePt t="39702" x="7740650" y="6070600"/>
          <p14:tracePt t="39721" x="7772400" y="6070600"/>
          <p14:tracePt t="39721" x="7804150" y="6064250"/>
          <p14:tracePt t="39738" x="7835900" y="6070600"/>
          <p14:tracePt t="39738" x="7861300" y="6064250"/>
          <p14:tracePt t="39755" x="7893050" y="6064250"/>
          <p14:tracePt t="39755" x="7943850" y="6064250"/>
          <p14:tracePt t="39772" x="7975600" y="6057900"/>
          <p14:tracePt t="39772" x="8001000" y="6057900"/>
          <p14:tracePt t="39789" x="8026400" y="6057900"/>
          <p14:tracePt t="39789" x="8045450" y="6051550"/>
          <p14:tracePt t="39804" x="8070850" y="6051550"/>
          <p14:tracePt t="39804" x="8089900" y="6045200"/>
          <p14:tracePt t="39821" x="8115300" y="6045200"/>
          <p14:tracePt t="39821" x="8153400" y="6038850"/>
          <p14:tracePt t="39840" x="8172450" y="6038850"/>
          <p14:tracePt t="39840" x="8185150" y="6038850"/>
          <p14:tracePt t="39856" x="8204200" y="6038850"/>
          <p14:tracePt t="39856" x="8216900" y="6032500"/>
          <p14:tracePt t="39872" x="8229600" y="6032500"/>
          <p14:tracePt t="39872" x="8242300" y="6032500"/>
          <p14:tracePt t="39872" x="8255000" y="6032500"/>
          <p14:tracePt t="39891" x="8267700" y="6032500"/>
          <p14:tracePt t="39903" x="8274050" y="6032500"/>
          <p14:tracePt t="39903" x="8280400" y="6032500"/>
          <p14:tracePt t="39923" x="8286750" y="6032500"/>
          <p14:tracePt t="39938" x="8280400" y="6032500"/>
          <p14:tracePt t="39966" x="8274050" y="6038850"/>
          <p14:tracePt t="39975" x="8267700" y="6038850"/>
          <p14:tracePt t="39987" x="8261350" y="6038850"/>
          <p14:tracePt t="39987" x="8248650" y="6038850"/>
          <p14:tracePt t="39987" x="8235950" y="6038850"/>
          <p14:tracePt t="40008" x="8229600" y="6038850"/>
          <p14:tracePt t="40008" x="8216900" y="6038850"/>
          <p14:tracePt t="40022" x="8204200" y="6045200"/>
          <p14:tracePt t="40022" x="8191500" y="6045200"/>
          <p14:tracePt t="40039" x="8178800" y="6045200"/>
          <p14:tracePt t="40039" x="8159750" y="6045200"/>
          <p14:tracePt t="40056" x="8147050" y="6045200"/>
          <p14:tracePt t="40056" x="8108950" y="6051550"/>
          <p14:tracePt t="40072" x="8083550" y="6051550"/>
          <p14:tracePt t="40072" x="8064500" y="6051550"/>
          <p14:tracePt t="40089" x="8039100" y="6051550"/>
          <p14:tracePt t="40089" x="8013700" y="6051550"/>
          <p14:tracePt t="40106" x="7981950" y="6051550"/>
          <p14:tracePt t="40106" x="7950200" y="6051550"/>
          <p14:tracePt t="40123" x="7918450" y="6051550"/>
          <p14:tracePt t="40123" x="7848600" y="6051550"/>
          <p14:tracePt t="40140" x="7810500" y="6051550"/>
          <p14:tracePt t="40140" x="7766050" y="6045200"/>
          <p14:tracePt t="40156" x="7715250" y="6045200"/>
          <p14:tracePt t="40156" x="7664450" y="6045200"/>
          <p14:tracePt t="40172" x="7607300" y="6045200"/>
          <p14:tracePt t="40172" x="7543800" y="6038850"/>
          <p14:tracePt t="40172" x="7473950" y="6038850"/>
          <p14:tracePt t="40192" x="7397750" y="6032500"/>
          <p14:tracePt t="40204" x="7315200" y="6032500"/>
          <p14:tracePt t="40204" x="7137400" y="6026150"/>
          <p14:tracePt t="40223" x="7042150" y="6019800"/>
          <p14:tracePt t="40223" x="6940550" y="6019800"/>
          <p14:tracePt t="40240" x="6845300" y="6013450"/>
          <p14:tracePt t="40240" x="6737350" y="6013450"/>
          <p14:tracePt t="40256" x="6635750" y="6013450"/>
          <p14:tracePt t="40256" x="6527800" y="6013450"/>
          <p14:tracePt t="40272" x="6413500" y="6013450"/>
          <p14:tracePt t="40272" x="6299200" y="6013450"/>
          <p14:tracePt t="40272" x="6178550" y="6013450"/>
          <p14:tracePt t="40292" x="6051550" y="6013450"/>
          <p14:tracePt t="40304" x="5918200" y="6019800"/>
          <p14:tracePt t="40304" x="5638800" y="6026150"/>
          <p14:tracePt t="40323" x="5486400" y="6026150"/>
          <p14:tracePt t="40323" x="5334000" y="6032500"/>
          <p14:tracePt t="40323" x="5181600" y="6038850"/>
          <p14:tracePt t="40343" x="5022850" y="6045200"/>
          <p14:tracePt t="40355" x="4864100" y="6051550"/>
          <p14:tracePt t="40355" x="4546600" y="6070600"/>
          <p14:tracePt t="40373" x="4387850" y="6076950"/>
          <p14:tracePt t="40373" x="4235450" y="6089650"/>
          <p14:tracePt t="40390" x="4089400" y="6108700"/>
          <p14:tracePt t="40390" x="3943350" y="6121400"/>
          <p14:tracePt t="40407" x="3810000" y="6140450"/>
          <p14:tracePt t="40407" x="3676650" y="6153150"/>
          <p14:tracePt t="40423" x="3543300" y="6172200"/>
          <p14:tracePt t="40423" x="3295650" y="6210300"/>
          <p14:tracePt t="40440" x="3181350" y="6229350"/>
          <p14:tracePt t="40440" x="3060700" y="6248400"/>
          <p14:tracePt t="40457" x="2946400" y="6261100"/>
          <p14:tracePt t="40457" x="2838450" y="6280150"/>
          <p14:tracePt t="40474" x="2730500" y="6305550"/>
          <p14:tracePt t="40474" x="2540000" y="6343650"/>
          <p14:tracePt t="40492" x="2451100" y="6362700"/>
          <p14:tracePt t="40492" x="2368550" y="6381750"/>
          <p14:tracePt t="40508" x="2298700" y="6400800"/>
          <p14:tracePt t="40508" x="2228850" y="6419850"/>
          <p14:tracePt t="40524" x="2165350" y="6432550"/>
          <p14:tracePt t="40524" x="2101850" y="6445250"/>
          <p14:tracePt t="40541" x="2051050" y="6451600"/>
          <p14:tracePt t="40541" x="2000250" y="6457950"/>
          <p14:tracePt t="40541" x="1955800" y="6457950"/>
          <p14:tracePt t="40560" x="1911350" y="6457950"/>
          <p14:tracePt t="40572" x="1873250" y="6457950"/>
          <p14:tracePt t="40572" x="1803400" y="6451600"/>
          <p14:tracePt t="40592" x="1778000" y="6445250"/>
          <p14:tracePt t="40592" x="1758950" y="6438900"/>
          <p14:tracePt t="40608" x="1720850" y="6432550"/>
          <p14:tracePt t="40622" x="1695450" y="6413500"/>
          <p14:tracePt t="40643" x="1727200" y="6419850"/>
          <p14:tracePt t="40695" x="1752600" y="6432550"/>
          <p14:tracePt t="40711" x="1784350" y="6451600"/>
          <p14:tracePt t="40727" x="1822450" y="6464300"/>
          <p14:tracePt t="40738" x="1860550" y="6477000"/>
          <p14:tracePt t="40755" x="1885950" y="6483350"/>
          <p14:tracePt t="40763" x="1905000" y="6477000"/>
          <p14:tracePt t="40773" x="1930400" y="6477000"/>
          <p14:tracePt t="40773" x="1981200" y="6477000"/>
          <p14:tracePt t="40792" x="2000250" y="6470650"/>
          <p14:tracePt t="40792" x="2025650" y="6464300"/>
          <p14:tracePt t="40808" x="2051050" y="6457950"/>
          <p14:tracePt t="40808" x="2076450" y="6451600"/>
          <p14:tracePt t="40825" x="2095500" y="6445250"/>
          <p14:tracePt t="40825" x="2120900" y="6438900"/>
          <p14:tracePt t="40842" x="2139950" y="6426200"/>
          <p14:tracePt t="40842" x="2165350" y="6419850"/>
          <p14:tracePt t="40842" x="2184400" y="6413500"/>
          <p14:tracePt t="40860" x="2203450" y="6407150"/>
          <p14:tracePt t="40860" x="2228850" y="6400800"/>
          <p14:tracePt t="40876" x="2247900" y="6394450"/>
          <p14:tracePt t="40876" x="2273300" y="6381750"/>
          <p14:tracePt t="40892" x="2292350" y="6375400"/>
          <p14:tracePt t="40892" x="2317750" y="6369050"/>
          <p14:tracePt t="40909" x="2336800" y="6356350"/>
          <p14:tracePt t="40909" x="2355850" y="6350000"/>
          <p14:tracePt t="40909" x="2374900" y="6337300"/>
          <p14:tracePt t="40927" x="2393950" y="6330950"/>
          <p14:tracePt t="40940" x="2413000" y="6318250"/>
          <p14:tracePt t="40940" x="2438400" y="6299200"/>
          <p14:tracePt t="40960" x="2451100" y="6286500"/>
          <p14:tracePt t="40960" x="2463800" y="6280150"/>
          <p14:tracePt t="40976" x="2470150" y="6273800"/>
          <p14:tracePt t="40976" x="2476500" y="6267450"/>
          <p14:tracePt t="40992" x="2482850" y="6267450"/>
          <p14:tracePt t="40992" x="2489200" y="6261100"/>
          <p14:tracePt t="40992" x="2501900" y="6254750"/>
          <p14:tracePt t="41011" x="2508250" y="6248400"/>
          <p14:tracePt t="41024" x="2514600" y="6248400"/>
          <p14:tracePt t="41756" x="2895600" y="6553200"/>
          <p14:tracePt t="41799" x="2921000" y="6534150"/>
          <p14:tracePt t="41815" x="2952750" y="6515100"/>
          <p14:tracePt t="41831" x="2990850" y="6489700"/>
          <p14:tracePt t="41847" x="3009900" y="6470650"/>
          <p14:tracePt t="41852" x="3035300" y="6457950"/>
          <p14:tracePt t="41860" x="3060700" y="6445250"/>
          <p14:tracePt t="41860" x="3086100" y="6426200"/>
          <p14:tracePt t="41878" x="3111500" y="6407150"/>
          <p14:tracePt t="41878" x="3136900" y="6388100"/>
          <p14:tracePt t="41895" x="3155950" y="6369050"/>
          <p14:tracePt t="41895" x="3206750" y="6343650"/>
          <p14:tracePt t="41912" x="3225800" y="6330950"/>
          <p14:tracePt t="41912" x="3251200" y="6311900"/>
          <p14:tracePt t="41929" x="3270250" y="6299200"/>
          <p14:tracePt t="41929" x="3295650" y="6292850"/>
          <p14:tracePt t="41945" x="3321050" y="6286500"/>
          <p14:tracePt t="41945" x="3340100" y="6280150"/>
          <p14:tracePt t="41962" x="3365500" y="6267450"/>
          <p14:tracePt t="41962" x="3416300" y="6254750"/>
          <p14:tracePt t="41980" x="3441700" y="6248400"/>
          <p14:tracePt t="41980" x="3460750" y="62420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ja-JP" altLang="en-US"/>
              <a:t>どんな関係があるのか？</a:t>
            </a:r>
          </a:p>
        </p:txBody>
      </p:sp>
      <p:sp>
        <p:nvSpPr>
          <p:cNvPr id="410627" name="Text Box 3"/>
          <p:cNvSpPr txBox="1">
            <a:spLocks noChangeArrowheads="1"/>
          </p:cNvSpPr>
          <p:nvPr/>
        </p:nvSpPr>
        <p:spPr bwMode="auto">
          <a:xfrm>
            <a:off x="593725" y="1316038"/>
            <a:ext cx="5329238" cy="457200"/>
          </a:xfrm>
          <a:prstGeom prst="rect">
            <a:avLst/>
          </a:prstGeom>
          <a:noFill/>
          <a:ln w="38100">
            <a:noFill/>
            <a:miter lim="800000"/>
            <a:headEnd/>
            <a:tailEnd/>
          </a:ln>
          <a:effectLst/>
        </p:spPr>
        <p:txBody>
          <a:bodyPr wrap="none">
            <a:spAutoFit/>
          </a:bodyPr>
          <a:lstStyle/>
          <a:p>
            <a:r>
              <a:rPr lang="ja-JP" altLang="en-US" dirty="0"/>
              <a:t>１．直接的な因果関係が予想される場合</a:t>
            </a:r>
          </a:p>
        </p:txBody>
      </p:sp>
      <p:sp>
        <p:nvSpPr>
          <p:cNvPr id="410629" name="Text Box 5"/>
          <p:cNvSpPr txBox="1">
            <a:spLocks noChangeArrowheads="1"/>
          </p:cNvSpPr>
          <p:nvPr/>
        </p:nvSpPr>
        <p:spPr bwMode="auto">
          <a:xfrm>
            <a:off x="609600" y="2895600"/>
            <a:ext cx="4719638" cy="457200"/>
          </a:xfrm>
          <a:prstGeom prst="rect">
            <a:avLst/>
          </a:prstGeom>
          <a:noFill/>
          <a:ln w="38100">
            <a:noFill/>
            <a:miter lim="800000"/>
            <a:headEnd/>
            <a:tailEnd/>
          </a:ln>
          <a:effectLst/>
        </p:spPr>
        <p:txBody>
          <a:bodyPr wrap="none">
            <a:spAutoFit/>
          </a:bodyPr>
          <a:lstStyle/>
          <a:p>
            <a:r>
              <a:rPr lang="ja-JP" altLang="en-US"/>
              <a:t>２．間接的な関係が予想される場合</a:t>
            </a:r>
          </a:p>
        </p:txBody>
      </p:sp>
      <p:sp>
        <p:nvSpPr>
          <p:cNvPr id="410630" name="Text Box 6"/>
          <p:cNvSpPr txBox="1">
            <a:spLocks noChangeArrowheads="1"/>
          </p:cNvSpPr>
          <p:nvPr/>
        </p:nvSpPr>
        <p:spPr bwMode="auto">
          <a:xfrm>
            <a:off x="1219200" y="3505200"/>
            <a:ext cx="3938588" cy="457200"/>
          </a:xfrm>
          <a:prstGeom prst="rect">
            <a:avLst/>
          </a:prstGeom>
          <a:noFill/>
          <a:ln w="38100">
            <a:noFill/>
            <a:miter lim="800000"/>
            <a:headEnd/>
            <a:tailEnd/>
          </a:ln>
          <a:effectLst/>
        </p:spPr>
        <p:txBody>
          <a:bodyPr wrap="none">
            <a:spAutoFit/>
          </a:bodyPr>
          <a:lstStyle/>
          <a:p>
            <a:r>
              <a:rPr lang="ja-JP" altLang="en-US"/>
              <a:t>間接的な因果関係のあるとき</a:t>
            </a:r>
          </a:p>
        </p:txBody>
      </p:sp>
      <p:sp>
        <p:nvSpPr>
          <p:cNvPr id="410631" name="Text Box 7"/>
          <p:cNvSpPr txBox="1">
            <a:spLocks noChangeArrowheads="1"/>
          </p:cNvSpPr>
          <p:nvPr/>
        </p:nvSpPr>
        <p:spPr bwMode="auto">
          <a:xfrm>
            <a:off x="1219200" y="4876800"/>
            <a:ext cx="3692525" cy="457200"/>
          </a:xfrm>
          <a:prstGeom prst="rect">
            <a:avLst/>
          </a:prstGeom>
          <a:noFill/>
          <a:ln w="38100">
            <a:noFill/>
            <a:miter lim="800000"/>
            <a:headEnd/>
            <a:tailEnd/>
          </a:ln>
          <a:effectLst/>
        </p:spPr>
        <p:txBody>
          <a:bodyPr wrap="none">
            <a:spAutoFit/>
          </a:bodyPr>
          <a:lstStyle/>
          <a:p>
            <a:r>
              <a:rPr lang="ja-JP" altLang="en-US"/>
              <a:t>第３の要因が関与する場合</a:t>
            </a:r>
          </a:p>
        </p:txBody>
      </p:sp>
      <p:sp>
        <p:nvSpPr>
          <p:cNvPr id="410632" name="Text Box 8"/>
          <p:cNvSpPr txBox="1">
            <a:spLocks noChangeArrowheads="1"/>
          </p:cNvSpPr>
          <p:nvPr/>
        </p:nvSpPr>
        <p:spPr bwMode="auto">
          <a:xfrm>
            <a:off x="1371600" y="1981200"/>
            <a:ext cx="2486025" cy="457200"/>
          </a:xfrm>
          <a:prstGeom prst="rect">
            <a:avLst/>
          </a:prstGeom>
          <a:noFill/>
          <a:ln w="38100">
            <a:noFill/>
            <a:miter lim="800000"/>
            <a:headEnd/>
            <a:tailEnd/>
          </a:ln>
          <a:effectLst/>
        </p:spPr>
        <p:txBody>
          <a:bodyPr wrap="none">
            <a:spAutoFit/>
          </a:bodyPr>
          <a:lstStyle/>
          <a:p>
            <a:r>
              <a:rPr lang="ja-JP" altLang="en-US"/>
              <a:t>喫煙本数と肺ガン</a:t>
            </a:r>
          </a:p>
        </p:txBody>
      </p:sp>
      <p:grpSp>
        <p:nvGrpSpPr>
          <p:cNvPr id="410651" name="Group 27"/>
          <p:cNvGrpSpPr>
            <a:grpSpLocks/>
          </p:cNvGrpSpPr>
          <p:nvPr/>
        </p:nvGrpSpPr>
        <p:grpSpPr bwMode="auto">
          <a:xfrm>
            <a:off x="5638800" y="3505200"/>
            <a:ext cx="2132013" cy="457200"/>
            <a:chOff x="3566" y="2496"/>
            <a:chExt cx="1343" cy="288"/>
          </a:xfrm>
        </p:grpSpPr>
        <p:sp>
          <p:nvSpPr>
            <p:cNvPr id="410637" name="Text Box 13"/>
            <p:cNvSpPr txBox="1">
              <a:spLocks noChangeArrowheads="1"/>
            </p:cNvSpPr>
            <p:nvPr/>
          </p:nvSpPr>
          <p:spPr bwMode="auto">
            <a:xfrm>
              <a:off x="3566" y="2496"/>
              <a:ext cx="253" cy="288"/>
            </a:xfrm>
            <a:prstGeom prst="rect">
              <a:avLst/>
            </a:prstGeom>
            <a:noFill/>
            <a:ln w="38100">
              <a:noFill/>
              <a:miter lim="800000"/>
              <a:headEnd/>
              <a:tailEnd/>
            </a:ln>
            <a:effectLst/>
          </p:spPr>
          <p:txBody>
            <a:bodyPr wrap="none">
              <a:spAutoFit/>
            </a:bodyPr>
            <a:lstStyle/>
            <a:p>
              <a:r>
                <a:rPr lang="ja-JP" altLang="en-US"/>
                <a:t>Ａ</a:t>
              </a:r>
            </a:p>
          </p:txBody>
        </p:sp>
        <p:sp>
          <p:nvSpPr>
            <p:cNvPr id="410638" name="Line 14"/>
            <p:cNvSpPr>
              <a:spLocks noChangeShapeType="1"/>
            </p:cNvSpPr>
            <p:nvPr/>
          </p:nvSpPr>
          <p:spPr bwMode="auto">
            <a:xfrm>
              <a:off x="3816" y="2640"/>
              <a:ext cx="336" cy="0"/>
            </a:xfrm>
            <a:prstGeom prst="line">
              <a:avLst/>
            </a:prstGeom>
            <a:noFill/>
            <a:ln w="38100">
              <a:solidFill>
                <a:srgbClr val="FF0000"/>
              </a:solidFill>
              <a:round/>
              <a:headEnd/>
              <a:tailEnd type="triangle" w="med" len="med"/>
            </a:ln>
            <a:effectLst/>
          </p:spPr>
          <p:txBody>
            <a:bodyPr wrap="none">
              <a:spAutoFit/>
            </a:bodyPr>
            <a:lstStyle/>
            <a:p>
              <a:endParaRPr lang="ja-JP" altLang="en-US"/>
            </a:p>
          </p:txBody>
        </p:sp>
        <p:sp>
          <p:nvSpPr>
            <p:cNvPr id="410639" name="Text Box 15"/>
            <p:cNvSpPr txBox="1">
              <a:spLocks noChangeArrowheads="1"/>
            </p:cNvSpPr>
            <p:nvPr/>
          </p:nvSpPr>
          <p:spPr bwMode="auto">
            <a:xfrm>
              <a:off x="4128" y="2496"/>
              <a:ext cx="241" cy="288"/>
            </a:xfrm>
            <a:prstGeom prst="rect">
              <a:avLst/>
            </a:prstGeom>
            <a:noFill/>
            <a:ln w="38100">
              <a:noFill/>
              <a:miter lim="800000"/>
              <a:headEnd/>
              <a:tailEnd/>
            </a:ln>
            <a:effectLst/>
          </p:spPr>
          <p:txBody>
            <a:bodyPr wrap="none">
              <a:spAutoFit/>
            </a:bodyPr>
            <a:lstStyle/>
            <a:p>
              <a:pPr algn="ctr"/>
              <a:r>
                <a:rPr lang="ja-JP" altLang="en-US"/>
                <a:t>Ｘ</a:t>
              </a:r>
            </a:p>
          </p:txBody>
        </p:sp>
        <p:sp>
          <p:nvSpPr>
            <p:cNvPr id="410640" name="Line 16"/>
            <p:cNvSpPr>
              <a:spLocks noChangeShapeType="1"/>
            </p:cNvSpPr>
            <p:nvPr/>
          </p:nvSpPr>
          <p:spPr bwMode="auto">
            <a:xfrm>
              <a:off x="4344" y="2640"/>
              <a:ext cx="336" cy="0"/>
            </a:xfrm>
            <a:prstGeom prst="line">
              <a:avLst/>
            </a:prstGeom>
            <a:noFill/>
            <a:ln w="38100">
              <a:solidFill>
                <a:srgbClr val="FF0000"/>
              </a:solidFill>
              <a:round/>
              <a:headEnd/>
              <a:tailEnd type="triangle" w="med" len="med"/>
            </a:ln>
            <a:effectLst/>
          </p:spPr>
          <p:txBody>
            <a:bodyPr wrap="none">
              <a:spAutoFit/>
            </a:bodyPr>
            <a:lstStyle/>
            <a:p>
              <a:endParaRPr lang="ja-JP" altLang="en-US"/>
            </a:p>
          </p:txBody>
        </p:sp>
        <p:sp>
          <p:nvSpPr>
            <p:cNvPr id="410641" name="Text Box 17"/>
            <p:cNvSpPr txBox="1">
              <a:spLocks noChangeArrowheads="1"/>
            </p:cNvSpPr>
            <p:nvPr/>
          </p:nvSpPr>
          <p:spPr bwMode="auto">
            <a:xfrm>
              <a:off x="4644" y="2496"/>
              <a:ext cx="265" cy="288"/>
            </a:xfrm>
            <a:prstGeom prst="rect">
              <a:avLst/>
            </a:prstGeom>
            <a:noFill/>
            <a:ln w="38100">
              <a:noFill/>
              <a:miter lim="800000"/>
              <a:headEnd/>
              <a:tailEnd/>
            </a:ln>
            <a:effectLst/>
          </p:spPr>
          <p:txBody>
            <a:bodyPr wrap="none">
              <a:spAutoFit/>
            </a:bodyPr>
            <a:lstStyle/>
            <a:p>
              <a:pPr algn="ctr"/>
              <a:r>
                <a:rPr lang="ja-JP" altLang="en-US"/>
                <a:t>Ｂ</a:t>
              </a:r>
            </a:p>
          </p:txBody>
        </p:sp>
      </p:grpSp>
      <p:grpSp>
        <p:nvGrpSpPr>
          <p:cNvPr id="410653" name="Group 29"/>
          <p:cNvGrpSpPr>
            <a:grpSpLocks/>
          </p:cNvGrpSpPr>
          <p:nvPr/>
        </p:nvGrpSpPr>
        <p:grpSpPr bwMode="auto">
          <a:xfrm>
            <a:off x="5181600" y="5181600"/>
            <a:ext cx="1468438" cy="1239838"/>
            <a:chOff x="3960" y="3216"/>
            <a:chExt cx="925" cy="781"/>
          </a:xfrm>
        </p:grpSpPr>
        <p:sp>
          <p:nvSpPr>
            <p:cNvPr id="410642" name="Text Box 18"/>
            <p:cNvSpPr txBox="1">
              <a:spLocks noChangeArrowheads="1"/>
            </p:cNvSpPr>
            <p:nvPr/>
          </p:nvSpPr>
          <p:spPr bwMode="auto">
            <a:xfrm>
              <a:off x="3960" y="3469"/>
              <a:ext cx="241" cy="288"/>
            </a:xfrm>
            <a:prstGeom prst="rect">
              <a:avLst/>
            </a:prstGeom>
            <a:noFill/>
            <a:ln w="38100">
              <a:noFill/>
              <a:miter lim="800000"/>
              <a:headEnd/>
              <a:tailEnd/>
            </a:ln>
            <a:effectLst/>
          </p:spPr>
          <p:txBody>
            <a:bodyPr wrap="none">
              <a:spAutoFit/>
            </a:bodyPr>
            <a:lstStyle/>
            <a:p>
              <a:pPr algn="ctr"/>
              <a:r>
                <a:rPr lang="ja-JP" altLang="en-US"/>
                <a:t>Ｘ</a:t>
              </a:r>
            </a:p>
          </p:txBody>
        </p:sp>
        <p:sp>
          <p:nvSpPr>
            <p:cNvPr id="410643" name="Line 19"/>
            <p:cNvSpPr>
              <a:spLocks noChangeShapeType="1"/>
            </p:cNvSpPr>
            <p:nvPr/>
          </p:nvSpPr>
          <p:spPr bwMode="auto">
            <a:xfrm flipV="1">
              <a:off x="4224" y="3408"/>
              <a:ext cx="384" cy="240"/>
            </a:xfrm>
            <a:prstGeom prst="line">
              <a:avLst/>
            </a:prstGeom>
            <a:noFill/>
            <a:ln w="38100">
              <a:solidFill>
                <a:srgbClr val="FF0000"/>
              </a:solidFill>
              <a:round/>
              <a:headEnd/>
              <a:tailEnd type="triangle" w="med" len="med"/>
            </a:ln>
            <a:effectLst/>
          </p:spPr>
          <p:txBody>
            <a:bodyPr wrap="none">
              <a:spAutoFit/>
            </a:bodyPr>
            <a:lstStyle/>
            <a:p>
              <a:endParaRPr lang="ja-JP" altLang="en-US"/>
            </a:p>
          </p:txBody>
        </p:sp>
        <p:sp>
          <p:nvSpPr>
            <p:cNvPr id="410644" name="Line 20"/>
            <p:cNvSpPr>
              <a:spLocks noChangeShapeType="1"/>
            </p:cNvSpPr>
            <p:nvPr/>
          </p:nvSpPr>
          <p:spPr bwMode="auto">
            <a:xfrm>
              <a:off x="4224" y="3648"/>
              <a:ext cx="384" cy="240"/>
            </a:xfrm>
            <a:prstGeom prst="line">
              <a:avLst/>
            </a:prstGeom>
            <a:noFill/>
            <a:ln w="38100">
              <a:solidFill>
                <a:srgbClr val="FF0000"/>
              </a:solidFill>
              <a:round/>
              <a:headEnd/>
              <a:tailEnd type="triangle" w="med" len="med"/>
            </a:ln>
            <a:effectLst/>
          </p:spPr>
          <p:txBody>
            <a:bodyPr>
              <a:spAutoFit/>
            </a:bodyPr>
            <a:lstStyle/>
            <a:p>
              <a:endParaRPr lang="ja-JP" altLang="en-US"/>
            </a:p>
          </p:txBody>
        </p:sp>
        <p:sp>
          <p:nvSpPr>
            <p:cNvPr id="410645" name="Text Box 21"/>
            <p:cNvSpPr txBox="1">
              <a:spLocks noChangeArrowheads="1"/>
            </p:cNvSpPr>
            <p:nvPr/>
          </p:nvSpPr>
          <p:spPr bwMode="auto">
            <a:xfrm>
              <a:off x="4620" y="3216"/>
              <a:ext cx="253" cy="288"/>
            </a:xfrm>
            <a:prstGeom prst="rect">
              <a:avLst/>
            </a:prstGeom>
            <a:noFill/>
            <a:ln w="38100">
              <a:noFill/>
              <a:miter lim="800000"/>
              <a:headEnd/>
              <a:tailEnd/>
            </a:ln>
            <a:effectLst/>
          </p:spPr>
          <p:txBody>
            <a:bodyPr wrap="none">
              <a:spAutoFit/>
            </a:bodyPr>
            <a:lstStyle/>
            <a:p>
              <a:pPr algn="ctr"/>
              <a:r>
                <a:rPr lang="ja-JP" altLang="en-US"/>
                <a:t>Ａ</a:t>
              </a:r>
            </a:p>
          </p:txBody>
        </p:sp>
        <p:sp>
          <p:nvSpPr>
            <p:cNvPr id="410646" name="Text Box 22"/>
            <p:cNvSpPr txBox="1">
              <a:spLocks noChangeArrowheads="1"/>
            </p:cNvSpPr>
            <p:nvPr/>
          </p:nvSpPr>
          <p:spPr bwMode="auto">
            <a:xfrm>
              <a:off x="4620" y="3709"/>
              <a:ext cx="265" cy="288"/>
            </a:xfrm>
            <a:prstGeom prst="rect">
              <a:avLst/>
            </a:prstGeom>
            <a:noFill/>
            <a:ln w="38100">
              <a:noFill/>
              <a:miter lim="800000"/>
              <a:headEnd/>
              <a:tailEnd/>
            </a:ln>
            <a:effectLst/>
          </p:spPr>
          <p:txBody>
            <a:bodyPr wrap="none">
              <a:spAutoFit/>
            </a:bodyPr>
            <a:lstStyle/>
            <a:p>
              <a:pPr algn="ctr"/>
              <a:r>
                <a:rPr lang="ja-JP" altLang="en-US"/>
                <a:t>Ｂ</a:t>
              </a:r>
            </a:p>
          </p:txBody>
        </p:sp>
      </p:grpSp>
      <p:grpSp>
        <p:nvGrpSpPr>
          <p:cNvPr id="410652" name="Group 28"/>
          <p:cNvGrpSpPr>
            <a:grpSpLocks/>
          </p:cNvGrpSpPr>
          <p:nvPr/>
        </p:nvGrpSpPr>
        <p:grpSpPr bwMode="auto">
          <a:xfrm>
            <a:off x="1524000" y="4191000"/>
            <a:ext cx="6127750" cy="457200"/>
            <a:chOff x="960" y="2712"/>
            <a:chExt cx="3860" cy="288"/>
          </a:xfrm>
        </p:grpSpPr>
        <p:sp>
          <p:nvSpPr>
            <p:cNvPr id="410647" name="Text Box 23"/>
            <p:cNvSpPr txBox="1">
              <a:spLocks noChangeArrowheads="1"/>
            </p:cNvSpPr>
            <p:nvPr/>
          </p:nvSpPr>
          <p:spPr bwMode="auto">
            <a:xfrm>
              <a:off x="960" y="2712"/>
              <a:ext cx="2375" cy="288"/>
            </a:xfrm>
            <a:prstGeom prst="rect">
              <a:avLst/>
            </a:prstGeom>
            <a:noFill/>
            <a:ln w="38100">
              <a:noFill/>
              <a:miter lim="800000"/>
              <a:headEnd/>
              <a:tailEnd/>
            </a:ln>
            <a:effectLst/>
          </p:spPr>
          <p:txBody>
            <a:bodyPr wrap="none">
              <a:spAutoFit/>
            </a:bodyPr>
            <a:lstStyle/>
            <a:p>
              <a:r>
                <a:rPr lang="ja-JP" altLang="en-US"/>
                <a:t>宍道湖周辺の人口と汚染度</a:t>
              </a:r>
            </a:p>
          </p:txBody>
        </p:sp>
        <p:sp>
          <p:nvSpPr>
            <p:cNvPr id="410648" name="Line 24"/>
            <p:cNvSpPr>
              <a:spLocks noChangeShapeType="1"/>
            </p:cNvSpPr>
            <p:nvPr/>
          </p:nvSpPr>
          <p:spPr bwMode="auto">
            <a:xfrm flipH="1">
              <a:off x="3312" y="2856"/>
              <a:ext cx="576" cy="0"/>
            </a:xfrm>
            <a:prstGeom prst="line">
              <a:avLst/>
            </a:prstGeom>
            <a:noFill/>
            <a:ln w="38100">
              <a:solidFill>
                <a:srgbClr val="FF0000"/>
              </a:solidFill>
              <a:round/>
              <a:headEnd/>
              <a:tailEnd type="triangle" w="med" len="med"/>
            </a:ln>
            <a:effectLst/>
          </p:spPr>
          <p:txBody>
            <a:bodyPr wrap="none">
              <a:spAutoFit/>
            </a:bodyPr>
            <a:lstStyle/>
            <a:p>
              <a:endParaRPr lang="ja-JP" altLang="en-US"/>
            </a:p>
          </p:txBody>
        </p:sp>
        <p:sp>
          <p:nvSpPr>
            <p:cNvPr id="410649" name="Text Box 25"/>
            <p:cNvSpPr txBox="1">
              <a:spLocks noChangeArrowheads="1"/>
            </p:cNvSpPr>
            <p:nvPr/>
          </p:nvSpPr>
          <p:spPr bwMode="auto">
            <a:xfrm>
              <a:off x="3936" y="2712"/>
              <a:ext cx="884" cy="288"/>
            </a:xfrm>
            <a:prstGeom prst="rect">
              <a:avLst/>
            </a:prstGeom>
            <a:noFill/>
            <a:ln w="38100">
              <a:noFill/>
              <a:miter lim="800000"/>
              <a:headEnd/>
              <a:tailEnd/>
            </a:ln>
            <a:effectLst/>
          </p:spPr>
          <p:txBody>
            <a:bodyPr wrap="none">
              <a:spAutoFit/>
            </a:bodyPr>
            <a:lstStyle/>
            <a:p>
              <a:pPr algn="ctr"/>
              <a:r>
                <a:rPr lang="ja-JP" altLang="en-US"/>
                <a:t>生活排水</a:t>
              </a:r>
            </a:p>
          </p:txBody>
        </p:sp>
      </p:grpSp>
      <p:sp>
        <p:nvSpPr>
          <p:cNvPr id="410650" name="Text Box 26"/>
          <p:cNvSpPr txBox="1">
            <a:spLocks noChangeArrowheads="1"/>
          </p:cNvSpPr>
          <p:nvPr/>
        </p:nvSpPr>
        <p:spPr bwMode="auto">
          <a:xfrm>
            <a:off x="1600200" y="5486400"/>
            <a:ext cx="2486025" cy="457200"/>
          </a:xfrm>
          <a:prstGeom prst="rect">
            <a:avLst/>
          </a:prstGeom>
          <a:noFill/>
          <a:ln w="38100">
            <a:noFill/>
            <a:miter lim="800000"/>
            <a:headEnd/>
            <a:tailEnd/>
          </a:ln>
          <a:effectLst/>
        </p:spPr>
        <p:txBody>
          <a:bodyPr wrap="none">
            <a:spAutoFit/>
          </a:bodyPr>
          <a:lstStyle/>
          <a:p>
            <a:r>
              <a:rPr lang="ja-JP" altLang="en-US"/>
              <a:t>肺ガンと心筋梗塞</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5691"/>
    </mc:Choice>
    <mc:Fallback>
      <p:transition spd="slow" advTm="85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18" x="3956050" y="1879600"/>
          <p14:tracePt t="4181" x="3943350" y="1873250"/>
          <p14:tracePt t="4197" x="3937000" y="1866900"/>
          <p14:tracePt t="4202" x="3930650" y="1866900"/>
          <p14:tracePt t="4210" x="3917950" y="1860550"/>
          <p14:tracePt t="4210" x="3905250" y="1860550"/>
          <p14:tracePt t="4226" x="3892550" y="1860550"/>
          <p14:tracePt t="4226" x="3873500" y="1854200"/>
          <p14:tracePt t="4242" x="3854450" y="1854200"/>
          <p14:tracePt t="4242" x="3835400" y="1854200"/>
          <p14:tracePt t="4259" x="3810000" y="1854200"/>
          <p14:tracePt t="4259" x="3778250" y="1847850"/>
          <p14:tracePt t="4259" x="3752850" y="1847850"/>
          <p14:tracePt t="4278" x="3721100" y="1847850"/>
          <p14:tracePt t="4290" x="3683000" y="1847850"/>
          <p14:tracePt t="4290" x="3600450" y="1847850"/>
          <p14:tracePt t="4310" x="3556000" y="1847850"/>
          <p14:tracePt t="4310" x="3505200" y="1841500"/>
          <p14:tracePt t="4326" x="3454400" y="1847850"/>
          <p14:tracePt t="4326" x="3397250" y="1847850"/>
          <p14:tracePt t="4342" x="3340100" y="1854200"/>
          <p14:tracePt t="4342" x="3282950" y="1854200"/>
          <p14:tracePt t="4359" x="3225800" y="1860550"/>
          <p14:tracePt t="4359" x="3175000" y="1866900"/>
          <p14:tracePt t="4359" x="3117850" y="1873250"/>
          <p14:tracePt t="4378" x="3067050" y="1885950"/>
          <p14:tracePt t="4378" x="3009900" y="1892300"/>
          <p14:tracePt t="4393" x="2959100" y="1898650"/>
          <p14:tracePt t="4393" x="2908300" y="1905000"/>
          <p14:tracePt t="4409" x="2851150" y="1917700"/>
          <p14:tracePt t="4409" x="2800350" y="1917700"/>
          <p14:tracePt t="4426" x="2755900" y="1924050"/>
          <p14:tracePt t="4426" x="2660650" y="1943100"/>
          <p14:tracePt t="4443" x="2616200" y="1949450"/>
          <p14:tracePt t="4443" x="2578100" y="1949450"/>
          <p14:tracePt t="4460" x="2546350" y="1955800"/>
          <p14:tracePt t="4460" x="2514600" y="1955800"/>
          <p14:tracePt t="4476" x="2482850" y="1962150"/>
          <p14:tracePt t="4476" x="2457450" y="1962150"/>
          <p14:tracePt t="4493" x="2432050" y="1962150"/>
          <p14:tracePt t="4493" x="2381250" y="1968500"/>
          <p14:tracePt t="4511" x="2362200" y="1968500"/>
          <p14:tracePt t="4511" x="2336800" y="1968500"/>
          <p14:tracePt t="4527" x="2317750" y="1968500"/>
          <p14:tracePt t="4527" x="2298700" y="1974850"/>
          <p14:tracePt t="4544" x="2273300" y="1974850"/>
          <p14:tracePt t="4544" x="2254250" y="1974850"/>
          <p14:tracePt t="4544" x="2235200" y="1974850"/>
          <p14:tracePt t="4562" x="2216150" y="1981200"/>
          <p14:tracePt t="4575" x="2203450" y="1981200"/>
          <p14:tracePt t="4575" x="2165350" y="1981200"/>
          <p14:tracePt t="4594" x="2152650" y="1987550"/>
          <p14:tracePt t="4594" x="2133600" y="1987550"/>
          <p14:tracePt t="4611" x="2120900" y="1987550"/>
          <p14:tracePt t="4611" x="2101850" y="1987550"/>
          <p14:tracePt t="4627" x="2089150" y="1987550"/>
          <p14:tracePt t="4627" x="2070100" y="1987550"/>
          <p14:tracePt t="4627" x="2057400" y="1987550"/>
          <p14:tracePt t="4646" x="2044700" y="1987550"/>
          <p14:tracePt t="4658" x="2025650" y="1993900"/>
          <p14:tracePt t="4658" x="2000250" y="1987550"/>
          <p14:tracePt t="4679" x="1987550" y="1987550"/>
          <p14:tracePt t="4679" x="1974850" y="1987550"/>
          <p14:tracePt t="4694" x="1968500" y="1987550"/>
          <p14:tracePt t="4694" x="1955800" y="1987550"/>
          <p14:tracePt t="4711" x="1949450" y="1987550"/>
          <p14:tracePt t="4711" x="1936750" y="1987550"/>
          <p14:tracePt t="4727" x="1930400" y="1981200"/>
          <p14:tracePt t="4727" x="1917700" y="1981200"/>
          <p14:tracePt t="4744" x="1911350" y="1981200"/>
          <p14:tracePt t="4744" x="1905000" y="1981200"/>
          <p14:tracePt t="4760" x="1898650" y="1974850"/>
          <p14:tracePt t="4760" x="1892300" y="1974850"/>
          <p14:tracePt t="4777" x="1885950" y="1974850"/>
          <p14:tracePt t="4777" x="1879600" y="1974850"/>
          <p14:tracePt t="4794" x="1873250" y="1974850"/>
          <p14:tracePt t="4794" x="1860550" y="1968500"/>
          <p14:tracePt t="4811" x="1854200" y="1968500"/>
          <p14:tracePt t="4811" x="1847850" y="1968500"/>
          <p14:tracePt t="4828" x="1835150" y="1968500"/>
          <p14:tracePt t="4828" x="1828800" y="1968500"/>
          <p14:tracePt t="4845" x="1822450" y="1968500"/>
          <p14:tracePt t="4845" x="1803400" y="1968500"/>
          <p14:tracePt t="4863" x="1790700" y="1968500"/>
          <p14:tracePt t="4863" x="1784350" y="1968500"/>
          <p14:tracePt t="4878" x="1771650" y="1968500"/>
          <p14:tracePt t="4878" x="1758950" y="1968500"/>
          <p14:tracePt t="4895" x="1746250" y="1968500"/>
          <p14:tracePt t="4895" x="1733550" y="1968500"/>
          <p14:tracePt t="4911" x="1720850" y="1968500"/>
          <p14:tracePt t="4911" x="1708150" y="1968500"/>
          <p14:tracePt t="4911" x="1689100" y="1974850"/>
          <p14:tracePt t="4930" x="1676400" y="1974850"/>
          <p14:tracePt t="4943" x="1657350" y="1974850"/>
          <p14:tracePt t="4943" x="1638300" y="1974850"/>
          <p14:tracePt t="4963" x="1593850" y="1974850"/>
          <p14:tracePt t="4963" x="1574800" y="1974850"/>
          <p14:tracePt t="4978" x="1549400" y="1974850"/>
          <p14:tracePt t="4978" x="1524000" y="1974850"/>
          <p14:tracePt t="4995" x="1498600" y="1981200"/>
          <p14:tracePt t="4995" x="1473200" y="1981200"/>
          <p14:tracePt t="4995" x="1447800" y="1981200"/>
          <p14:tracePt t="5014" x="1416050" y="1981200"/>
          <p14:tracePt t="5027" x="1390650" y="1981200"/>
          <p14:tracePt t="5027" x="1339850" y="1981200"/>
          <p14:tracePt t="5046" x="1314450" y="1981200"/>
          <p14:tracePt t="5046" x="1289050" y="1974850"/>
          <p14:tracePt t="5062" x="1263650" y="1974850"/>
          <p14:tracePt t="5062" x="1244600" y="1968500"/>
          <p14:tracePt t="5078" x="1219200" y="1962150"/>
          <p14:tracePt t="5078" x="1193800" y="1955800"/>
          <p14:tracePt t="5095" x="1174750" y="1943100"/>
          <p14:tracePt t="5095" x="1136650" y="1924050"/>
          <p14:tracePt t="5112" x="1117600" y="1911350"/>
          <p14:tracePt t="5112" x="1098550" y="1898650"/>
          <p14:tracePt t="5129" x="1085850" y="1885950"/>
          <p14:tracePt t="5129" x="1073150" y="1873250"/>
          <p14:tracePt t="5145" x="1060450" y="1854200"/>
          <p14:tracePt t="5145" x="1041400" y="1822450"/>
          <p14:tracePt t="5162" x="1035050" y="1803400"/>
          <p14:tracePt t="5162" x="1035050" y="1784350"/>
          <p14:tracePt t="5179" x="1035050" y="1765300"/>
          <p14:tracePt t="5179" x="1035050" y="1739900"/>
          <p14:tracePt t="5196" x="1041400" y="1720850"/>
          <p14:tracePt t="5196" x="1054100" y="1701800"/>
          <p14:tracePt t="5212" x="1066800" y="1676400"/>
          <p14:tracePt t="5212" x="1079500" y="1657350"/>
          <p14:tracePt t="5212" x="1098550" y="1631950"/>
          <p14:tracePt t="5231" x="1123950" y="1606550"/>
          <p14:tracePt t="5231" x="1149350" y="1587500"/>
          <p14:tracePt t="5246" x="1181100" y="1562100"/>
          <p14:tracePt t="5246" x="1219200" y="1536700"/>
          <p14:tracePt t="5263" x="1257300" y="1517650"/>
          <p14:tracePt t="5263" x="1301750" y="1492250"/>
          <p14:tracePt t="5279" x="1352550" y="1466850"/>
          <p14:tracePt t="5279" x="1403350" y="1441450"/>
          <p14:tracePt t="5279" x="1460500" y="1422400"/>
          <p14:tracePt t="5298" x="1517650" y="1403350"/>
          <p14:tracePt t="5311" x="1574800" y="1384300"/>
          <p14:tracePt t="5311" x="1631950" y="1365250"/>
          <p14:tracePt t="5331" x="1752600" y="1339850"/>
          <p14:tracePt t="5331" x="1816100" y="1327150"/>
          <p14:tracePt t="5346" x="1873250" y="1320800"/>
          <p14:tracePt t="5346" x="1936750" y="1308100"/>
          <p14:tracePt t="5363" x="2000250" y="1301750"/>
          <p14:tracePt t="5363" x="2070100" y="1295400"/>
          <p14:tracePt t="5379" x="2133600" y="1289050"/>
          <p14:tracePt t="5379" x="2203450" y="1276350"/>
          <p14:tracePt t="5379" x="2266950" y="1270000"/>
          <p14:tracePt t="5399" x="2336800" y="1263650"/>
          <p14:tracePt t="5399" x="2406650" y="1257300"/>
          <p14:tracePt t="5413" x="2470150" y="1250950"/>
          <p14:tracePt t="5413" x="2533650" y="1244600"/>
          <p14:tracePt t="5430" x="2597150" y="1244600"/>
          <p14:tracePt t="5430" x="2660650" y="1244600"/>
          <p14:tracePt t="5447" x="2717800" y="1244600"/>
          <p14:tracePt t="5447" x="2825750" y="1250950"/>
          <p14:tracePt t="5463" x="2882900" y="1257300"/>
          <p14:tracePt t="5463" x="2933700" y="1270000"/>
          <p14:tracePt t="5480" x="2978150" y="1276350"/>
          <p14:tracePt t="5480" x="3022600" y="1289050"/>
          <p14:tracePt t="5497" x="3067050" y="1301750"/>
          <p14:tracePt t="5497" x="3105150" y="1314450"/>
          <p14:tracePt t="5514" x="3143250" y="1327150"/>
          <p14:tracePt t="5514" x="3213100" y="1358900"/>
          <p14:tracePt t="5531" x="3244850" y="1371600"/>
          <p14:tracePt t="5531" x="3276600" y="1390650"/>
          <p14:tracePt t="5547" x="3302000" y="1416050"/>
          <p14:tracePt t="5547" x="3327400" y="1435100"/>
          <p14:tracePt t="5563" x="3346450" y="1460500"/>
          <p14:tracePt t="5563" x="3365500" y="1485900"/>
          <p14:tracePt t="5563" x="3384550" y="1511300"/>
          <p14:tracePt t="5582" x="3397250" y="1536700"/>
          <p14:tracePt t="5595" x="3409950" y="1562100"/>
          <p14:tracePt t="5595" x="3422650" y="1612900"/>
          <p14:tracePt t="5614" x="3429000" y="1638300"/>
          <p14:tracePt t="5614" x="3429000" y="1663700"/>
          <p14:tracePt t="5631" x="3435350" y="1682750"/>
          <p14:tracePt t="5631" x="3429000" y="1701800"/>
          <p14:tracePt t="5647" x="3429000" y="1727200"/>
          <p14:tracePt t="5647" x="3422650" y="1746250"/>
          <p14:tracePt t="5663" x="3409950" y="1765300"/>
          <p14:tracePt t="5663" x="3403600" y="1784350"/>
          <p14:tracePt t="5663" x="3390900" y="1803400"/>
          <p14:tracePt t="5683" x="3371850" y="1822450"/>
          <p14:tracePt t="5695" x="3359150" y="1835150"/>
          <p14:tracePt t="5695" x="3321050" y="1860550"/>
          <p14:tracePt t="5714" x="3302000" y="1873250"/>
          <p14:tracePt t="5714" x="3276600" y="1885950"/>
          <p14:tracePt t="5731" x="3251200" y="1892300"/>
          <p14:tracePt t="5731" x="3225800" y="1905000"/>
          <p14:tracePt t="5731" x="3194050" y="1911350"/>
          <p14:tracePt t="5750" x="3168650" y="1924050"/>
          <p14:tracePt t="5750" x="3136900" y="1930400"/>
          <p14:tracePt t="5764" x="3105150" y="1936750"/>
          <p14:tracePt t="5764" x="3067050" y="1949450"/>
          <p14:tracePt t="5781" x="3035300" y="1955800"/>
          <p14:tracePt t="5781" x="2997200" y="1968500"/>
          <p14:tracePt t="5798" x="2965450" y="1974850"/>
          <p14:tracePt t="5798" x="2933700" y="1987550"/>
          <p14:tracePt t="5814" x="2895600" y="1993900"/>
          <p14:tracePt t="5814" x="2832100" y="2012950"/>
          <p14:tracePt t="5831" x="2800350" y="2019300"/>
          <p14:tracePt t="5831" x="2768600" y="2025650"/>
          <p14:tracePt t="5848" x="2743200" y="2032000"/>
          <p14:tracePt t="5848" x="2724150" y="2032000"/>
          <p14:tracePt t="5864" x="2698750" y="2038350"/>
          <p14:tracePt t="5864" x="2667000" y="2038350"/>
          <p14:tracePt t="5883" x="2654300" y="2038350"/>
          <p14:tracePt t="5883" x="2647950" y="2038350"/>
          <p14:tracePt t="5898" x="2641600" y="2038350"/>
          <p14:tracePt t="5913" x="2635250" y="2032000"/>
          <p14:tracePt t="5930" x="2641600" y="2025650"/>
          <p14:tracePt t="5930" x="2647950" y="2019300"/>
          <p14:tracePt t="5930" x="2654300" y="2012950"/>
          <p14:tracePt t="5950" x="2667000" y="2006600"/>
          <p14:tracePt t="5963" x="2673350" y="2000250"/>
          <p14:tracePt t="5963" x="2692400" y="2000250"/>
          <p14:tracePt t="5983" x="2717800" y="1987550"/>
          <p14:tracePt t="5983" x="2736850" y="1981200"/>
          <p14:tracePt t="5998" x="2755900" y="1974850"/>
          <p14:tracePt t="5998" x="2774950" y="1974850"/>
          <p14:tracePt t="6015" x="2794000" y="1968500"/>
          <p14:tracePt t="6015" x="2813050" y="1962150"/>
          <p14:tracePt t="6015" x="2832100" y="1962150"/>
          <p14:tracePt t="6035" x="2851150" y="1955800"/>
          <p14:tracePt t="6047" x="2876550" y="1949450"/>
          <p14:tracePt t="6047" x="2921000" y="1943100"/>
          <p14:tracePt t="6065" x="2946400" y="1943100"/>
          <p14:tracePt t="6065" x="2978150" y="1943100"/>
          <p14:tracePt t="6082" x="3003550" y="1936750"/>
          <p14:tracePt t="6082" x="3035300" y="1936750"/>
          <p14:tracePt t="6099" x="3067050" y="1930400"/>
          <p14:tracePt t="6099" x="3098800" y="1930400"/>
          <p14:tracePt t="6115" x="3130550" y="1930400"/>
          <p14:tracePt t="6115" x="3194050" y="1924050"/>
          <p14:tracePt t="6132" x="3225800" y="1917700"/>
          <p14:tracePt t="6132" x="3257550" y="1917700"/>
          <p14:tracePt t="6149" x="3295650" y="1911350"/>
          <p14:tracePt t="6149" x="3327400" y="1911350"/>
          <p14:tracePt t="6165" x="3359150" y="1905000"/>
          <p14:tracePt t="6165" x="3429000" y="1898650"/>
          <p14:tracePt t="6183" x="3460750" y="1898650"/>
          <p14:tracePt t="6183" x="3498850" y="1898650"/>
          <p14:tracePt t="6199" x="3530600" y="1898650"/>
          <p14:tracePt t="6199" x="3568700" y="1898650"/>
          <p14:tracePt t="6216" x="3600450" y="1892300"/>
          <p14:tracePt t="6216" x="3638550" y="1892300"/>
          <p14:tracePt t="6232" x="3670300" y="1892300"/>
          <p14:tracePt t="6232" x="3702050" y="1892300"/>
          <p14:tracePt t="6232" x="3740150" y="1892300"/>
          <p14:tracePt t="6251" x="3771900" y="1892300"/>
          <p14:tracePt t="6251" x="3810000" y="1892300"/>
          <p14:tracePt t="6266" x="3848100" y="1892300"/>
          <p14:tracePt t="6266" x="3886200" y="1898650"/>
          <p14:tracePt t="6283" x="3924300" y="1898650"/>
          <p14:tracePt t="6283" x="3962400" y="1905000"/>
          <p14:tracePt t="6299" x="4006850" y="1905000"/>
          <p14:tracePt t="6299" x="4044950" y="1911350"/>
          <p14:tracePt t="6299" x="4083050" y="1917700"/>
          <p14:tracePt t="6319" x="4121150" y="1924050"/>
          <p14:tracePt t="6331" x="4165600" y="1930400"/>
          <p14:tracePt t="6331" x="4241800" y="1936750"/>
          <p14:tracePt t="6350" x="4286250" y="1943100"/>
          <p14:tracePt t="6350" x="4324350" y="1943100"/>
          <p14:tracePt t="6367" x="4362450" y="1949450"/>
          <p14:tracePt t="6367" x="4400550" y="1949450"/>
          <p14:tracePt t="6383" x="4432300" y="1955800"/>
          <p14:tracePt t="6383" x="4470400" y="1955800"/>
          <p14:tracePt t="6400" x="4502150" y="1962150"/>
          <p14:tracePt t="6400" x="4533900" y="1962150"/>
          <p14:tracePt t="6400" x="4565650" y="1968500"/>
          <p14:tracePt t="6419" x="4597400" y="1968500"/>
          <p14:tracePt t="6419" x="4635500" y="1974850"/>
          <p14:tracePt t="6433" x="4667250" y="1974850"/>
          <p14:tracePt t="6433" x="4699000" y="1974850"/>
          <p14:tracePt t="6450" x="4730750" y="1974850"/>
          <p14:tracePt t="6450" x="4762500" y="1974850"/>
          <p14:tracePt t="6466" x="4794250" y="1974850"/>
          <p14:tracePt t="6466" x="4857750" y="1974850"/>
          <p14:tracePt t="6484" x="4883150" y="1974850"/>
          <p14:tracePt t="6484" x="4908550" y="1974850"/>
          <p14:tracePt t="6500" x="4940300" y="1974850"/>
          <p14:tracePt t="6500" x="4965700" y="1974850"/>
          <p14:tracePt t="6518" x="4991100" y="1981200"/>
          <p14:tracePt t="6518" x="5016500" y="1981200"/>
          <p14:tracePt t="6534" x="5041900" y="1987550"/>
          <p14:tracePt t="6534" x="5086350" y="1993900"/>
          <p14:tracePt t="6551" x="5111750" y="1993900"/>
          <p14:tracePt t="6551" x="5130800" y="1993900"/>
          <p14:tracePt t="6567" x="5156200" y="1993900"/>
          <p14:tracePt t="6567" x="5175250" y="1993900"/>
          <p14:tracePt t="6584" x="5187950" y="2000250"/>
          <p14:tracePt t="6584" x="5207000" y="2000250"/>
          <p14:tracePt t="6584" x="5219700" y="2000250"/>
          <p14:tracePt t="6603" x="5232400" y="2000250"/>
          <p14:tracePt t="6615" x="5245100" y="2000250"/>
          <p14:tracePt t="6615" x="5264150" y="2006600"/>
          <p14:tracePt t="6634" x="5276850" y="2006600"/>
          <p14:tracePt t="6634" x="5283200" y="2006600"/>
          <p14:tracePt t="6651" x="5295900" y="2006600"/>
          <p14:tracePt t="6651" x="5302250" y="2006600"/>
          <p14:tracePt t="6667" x="5314950" y="2012950"/>
          <p14:tracePt t="6667" x="5321300" y="2012950"/>
          <p14:tracePt t="6667" x="5327650" y="2019300"/>
          <p14:tracePt t="6687" x="5334000" y="2019300"/>
          <p14:tracePt t="6699" x="5340350" y="2025650"/>
          <p14:tracePt t="6699" x="5353050" y="2038350"/>
          <p14:tracePt t="6720" x="5353050" y="2044700"/>
          <p14:tracePt t="6720" x="5359400" y="2044700"/>
          <p14:tracePt t="6734" x="5359400" y="2051050"/>
          <p14:tracePt t="6749" x="5359400" y="2057400"/>
          <p14:tracePt t="6766" x="5365750" y="2063750"/>
          <p14:tracePt t="6783" x="5372100" y="2070100"/>
          <p14:tracePt t="6806" x="5372100" y="2076450"/>
          <p14:tracePt t="6822" x="5372100" y="2082800"/>
          <p14:tracePt t="6838" x="5365750" y="2089150"/>
          <p14:tracePt t="6850" x="5365750" y="2095500"/>
          <p14:tracePt t="6866" x="5359400" y="2101850"/>
          <p14:tracePt t="6883" x="5359400" y="2108200"/>
          <p14:tracePt t="6899" x="5353050" y="2108200"/>
          <p14:tracePt t="6919" x="5346700" y="2108200"/>
          <p14:tracePt t="6934" x="5340350" y="2114550"/>
          <p14:tracePt t="6958" x="5334000" y="2114550"/>
          <p14:tracePt t="6971" x="5327650" y="2120900"/>
          <p14:tracePt t="6987" x="5321300" y="2120900"/>
          <p14:tracePt t="7003" x="5314950" y="2120900"/>
          <p14:tracePt t="7019" x="5308600" y="2120900"/>
          <p14:tracePt t="7033" x="5295900" y="2120900"/>
          <p14:tracePt t="7050" x="5289550" y="2120900"/>
          <p14:tracePt t="7067" x="5283200" y="2114550"/>
          <p14:tracePt t="7067" x="5270500" y="2114550"/>
          <p14:tracePt t="7085" x="5264150" y="2108200"/>
          <p14:tracePt t="7100" x="5257800" y="2108200"/>
          <p14:tracePt t="7100" x="5251450" y="2108200"/>
          <p14:tracePt t="7119" x="5245100" y="2101850"/>
          <p14:tracePt t="7134" x="5238750" y="2095500"/>
          <p14:tracePt t="7151" x="5232400" y="2095500"/>
          <p14:tracePt t="7167" x="5226050" y="2095500"/>
          <p14:tracePt t="7184" x="5219700" y="2095500"/>
          <p14:tracePt t="7203" x="5213350" y="2101850"/>
          <p14:tracePt t="7218" x="5207000" y="2101850"/>
          <p14:tracePt t="7234" x="5213350" y="2095500"/>
          <p14:tracePt t="7310" x="5213350" y="2089150"/>
          <p14:tracePt t="7322" x="5219700" y="2082800"/>
          <p14:tracePt t="7338" x="5219700" y="2076450"/>
          <p14:tracePt t="7354" x="5219700" y="2070100"/>
          <p14:tracePt t="7362" x="5219700" y="2063750"/>
          <p14:tracePt t="7378" x="5219700" y="2057400"/>
          <p14:tracePt t="7390" x="5219700" y="2051050"/>
          <p14:tracePt t="7414" x="5213350" y="2044700"/>
          <p14:tracePt t="7442" x="5207000" y="2044700"/>
          <p14:tracePt t="7466" x="5207000" y="2038350"/>
          <p14:tracePt t="7498" x="5213350" y="2038350"/>
          <p14:tracePt t="7586" x="5213350" y="2032000"/>
          <p14:tracePt t="7610" x="5219700" y="2032000"/>
          <p14:tracePt t="7630" x="5226050" y="2025650"/>
          <p14:tracePt t="7646" x="5232400" y="2025650"/>
          <p14:tracePt t="7671" x="5238750" y="2025650"/>
          <p14:tracePt t="7706" x="5245100" y="2025650"/>
          <p14:tracePt t="7730" x="5251450" y="2025650"/>
          <p14:tracePt t="7750" x="5257800" y="2025650"/>
          <p14:tracePt t="7802" x="5264150" y="2025650"/>
          <p14:tracePt t="7818" x="5270500" y="2019300"/>
          <p14:tracePt t="7834" x="5276850" y="2019300"/>
          <p14:tracePt t="7850" x="5283200" y="2019300"/>
          <p14:tracePt t="7858" x="5295900" y="2019300"/>
          <p14:tracePt t="7871" x="5302250" y="2019300"/>
          <p14:tracePt t="7871" x="5308600" y="2012950"/>
          <p14:tracePt t="7888" x="5314950" y="2012950"/>
          <p14:tracePt t="7888" x="5321300" y="2012950"/>
          <p14:tracePt t="7905" x="5327650" y="2006600"/>
          <p14:tracePt t="7905" x="5340350" y="2006600"/>
          <p14:tracePt t="7923" x="5346700" y="2006600"/>
          <p14:tracePt t="7923" x="5353050" y="2006600"/>
          <p14:tracePt t="7939" x="5359400" y="2006600"/>
          <p14:tracePt t="7939" x="5365750" y="2006600"/>
          <p14:tracePt t="7955" x="5372100" y="2006600"/>
          <p14:tracePt t="7955" x="5378450" y="2006600"/>
          <p14:tracePt t="7972" x="5384800" y="2006600"/>
          <p14:tracePt t="7972" x="5391150" y="2006600"/>
          <p14:tracePt t="7990" x="5397500" y="2006600"/>
          <p14:tracePt t="8003" x="5403850" y="2006600"/>
          <p14:tracePt t="8003" x="5416550" y="2006600"/>
          <p14:tracePt t="8024" x="5422900" y="2006600"/>
          <p14:tracePt t="8024" x="5429250" y="2006600"/>
          <p14:tracePt t="8040" x="5435600" y="2006600"/>
          <p14:tracePt t="8040" x="5441950" y="2006600"/>
          <p14:tracePt t="8056" x="5448300" y="2006600"/>
          <p14:tracePt t="8056" x="5454650" y="2006600"/>
          <p14:tracePt t="8056" x="5461000" y="2000250"/>
          <p14:tracePt t="8075" x="5467350" y="2006600"/>
          <p14:tracePt t="8087" x="5473700" y="2000250"/>
          <p14:tracePt t="8087" x="5486400" y="2000250"/>
          <p14:tracePt t="8105" x="5492750" y="2000250"/>
          <p14:tracePt t="8105" x="5492750" y="2006600"/>
          <p14:tracePt t="8123" x="5499100" y="2000250"/>
          <p14:tracePt t="8123" x="5505450" y="2006600"/>
          <p14:tracePt t="8139" x="5511800" y="2000250"/>
          <p14:tracePt t="8154" x="5518150" y="2006600"/>
          <p14:tracePt t="8171" x="5524500" y="2006600"/>
          <p14:tracePt t="8188" x="5530850" y="2006600"/>
          <p14:tracePt t="8204" x="5530850" y="2012950"/>
          <p14:tracePt t="8298" x="5524500" y="2012950"/>
          <p14:tracePt t="8343" x="5518150" y="2006600"/>
          <p14:tracePt t="8522" x="5518150" y="2012950"/>
          <p14:tracePt t="8563" x="5511800" y="2012950"/>
          <p14:tracePt t="8598" x="5505450" y="2019300"/>
          <p14:tracePt t="8666" x="5499100" y="2019300"/>
          <p14:tracePt t="8702" x="5492750" y="2019300"/>
          <p14:tracePt t="8718" x="5492750" y="2025650"/>
          <p14:tracePt t="8735" x="5486400" y="2025650"/>
          <p14:tracePt t="8751" x="5480050" y="2025650"/>
          <p14:tracePt t="8762" x="5473700" y="2032000"/>
          <p14:tracePt t="8778" x="5467350" y="2032000"/>
          <p14:tracePt t="8795" x="5461000" y="2032000"/>
          <p14:tracePt t="8811" x="5454650" y="2032000"/>
          <p14:tracePt t="8823" x="5448300" y="2038350"/>
          <p14:tracePt t="8840" x="5441950" y="2038350"/>
          <p14:tracePt t="8856" x="5435600" y="2044700"/>
          <p14:tracePt t="8873" x="5429250" y="2044700"/>
          <p14:tracePt t="8890" x="5422900" y="2044700"/>
          <p14:tracePt t="8907" x="5416550" y="2051050"/>
          <p14:tracePt t="8923" x="5410200" y="2057400"/>
          <p14:tracePt t="8940" x="5403850" y="2057400"/>
          <p14:tracePt t="8966" x="5397500" y="2057400"/>
          <p14:tracePt t="8999" x="5391150" y="2057400"/>
          <p14:tracePt t="9018" x="5384800" y="2057400"/>
          <p14:tracePt t="9042" x="5378450" y="2057400"/>
          <p14:tracePt t="9059" x="5365750" y="2057400"/>
          <p14:tracePt t="9071" x="5359400" y="2057400"/>
          <p14:tracePt t="9079" x="5353050" y="2057400"/>
          <p14:tracePt t="9090" x="5346700" y="2057400"/>
          <p14:tracePt t="9090" x="5334000" y="2057400"/>
          <p14:tracePt t="9090" x="5321300" y="2063750"/>
          <p14:tracePt t="9112" x="5308600" y="2063750"/>
          <p14:tracePt t="9112" x="5289550" y="2063750"/>
          <p14:tracePt t="9126" x="5270500" y="2070100"/>
          <p14:tracePt t="9126" x="5245100" y="2076450"/>
          <p14:tracePt t="9142" x="5219700" y="2082800"/>
          <p14:tracePt t="9142" x="5181600" y="2082800"/>
          <p14:tracePt t="9159" x="5137150" y="2082800"/>
          <p14:tracePt t="9159" x="5086350" y="2082800"/>
          <p14:tracePt t="9176" x="5029200" y="2089150"/>
          <p14:tracePt t="9176" x="4883150" y="2089150"/>
          <p14:tracePt t="9193" x="4800600" y="2095500"/>
          <p14:tracePt t="9193" x="4711700" y="2095500"/>
          <p14:tracePt t="9209" x="4616450" y="2101850"/>
          <p14:tracePt t="9408" x="2343150" y="2489200"/>
          <p14:tracePt t="9408" x="2324100" y="2489200"/>
          <p14:tracePt t="9427" x="2298700" y="2495550"/>
          <p14:tracePt t="9427" x="2279650" y="2495550"/>
          <p14:tracePt t="9443" x="2254250" y="2501900"/>
          <p14:tracePt t="9443" x="2209800" y="2508250"/>
          <p14:tracePt t="9459" x="2190750" y="2508250"/>
          <p14:tracePt t="9459" x="2171700" y="2508250"/>
          <p14:tracePt t="9476" x="2159000" y="2508250"/>
          <p14:tracePt t="9476" x="2139950" y="2508250"/>
          <p14:tracePt t="9493" x="2127250" y="2508250"/>
          <p14:tracePt t="9493" x="2108200" y="2508250"/>
          <p14:tracePt t="9509" x="2095500" y="2514600"/>
          <p14:tracePt t="9509" x="2057400" y="2527300"/>
          <p14:tracePt t="9527" x="2038350" y="2533650"/>
          <p14:tracePt t="9527" x="2025650" y="2540000"/>
          <p14:tracePt t="9543" x="2006600" y="2552700"/>
          <p14:tracePt t="9543" x="1993900" y="2559050"/>
          <p14:tracePt t="9560" x="1974850" y="2565400"/>
          <p14:tracePt t="9560" x="1955800" y="2571750"/>
          <p14:tracePt t="9560" x="1936750" y="2578100"/>
          <p14:tracePt t="9579" x="1917700" y="2578100"/>
          <p14:tracePt t="9591" x="1898650" y="2584450"/>
          <p14:tracePt t="9591" x="1860550" y="2590800"/>
          <p14:tracePt t="9610" x="1841500" y="2597150"/>
          <p14:tracePt t="9610" x="1816100" y="2603500"/>
          <p14:tracePt t="9627" x="1797050" y="2603500"/>
          <p14:tracePt t="9627" x="1771650" y="2609850"/>
          <p14:tracePt t="9643" x="1746250" y="2609850"/>
          <p14:tracePt t="9643" x="1714500" y="2609850"/>
          <p14:tracePt t="9643" x="1689100" y="2603500"/>
          <p14:tracePt t="9662" x="1657350" y="2597150"/>
          <p14:tracePt t="9675" x="1625600" y="2590800"/>
          <p14:tracePt t="9675" x="1555750" y="2565400"/>
          <p14:tracePt t="9694" x="1524000" y="2546350"/>
          <p14:tracePt t="9694" x="1492250" y="2527300"/>
          <p14:tracePt t="9710" x="1466850" y="2501900"/>
          <p14:tracePt t="9710" x="1441450" y="2470150"/>
          <p14:tracePt t="9727" x="1416050" y="2438400"/>
          <p14:tracePt t="9727" x="1397000" y="2400300"/>
          <p14:tracePt t="9744" x="1384300" y="2368550"/>
          <p14:tracePt t="9744" x="1371600" y="2330450"/>
          <p14:tracePt t="9744" x="1365250" y="2292350"/>
          <p14:tracePt t="9762" x="1365250" y="2260600"/>
          <p14:tracePt t="9762" x="1371600" y="2228850"/>
          <p14:tracePt t="9777" x="1384300" y="2197100"/>
          <p14:tracePt t="9777" x="1403350" y="2165350"/>
          <p14:tracePt t="9794" x="1428750" y="2127250"/>
          <p14:tracePt t="9794" x="1460500" y="2095500"/>
          <p14:tracePt t="9810" x="1498600" y="2070100"/>
          <p14:tracePt t="9810" x="1600200" y="2006600"/>
          <p14:tracePt t="9827" x="1657350" y="1974850"/>
          <p14:tracePt t="9827" x="1720850" y="1949450"/>
          <p14:tracePt t="9844" x="1797050" y="1924050"/>
          <p14:tracePt t="9844" x="1873250" y="1898650"/>
          <p14:tracePt t="9861" x="1949450" y="1879600"/>
          <p14:tracePt t="9861" x="2032000" y="1866900"/>
          <p14:tracePt t="9878" x="2197100" y="1854200"/>
          <p14:tracePt t="9878" x="2273300" y="1860550"/>
          <p14:tracePt t="9894" x="2349500" y="1860550"/>
          <p14:tracePt t="9894" x="2425700" y="1873250"/>
          <p14:tracePt t="9911" x="2495550" y="1885950"/>
          <p14:tracePt t="9911" x="2565400" y="1905000"/>
          <p14:tracePt t="9927" x="2622550" y="1924050"/>
          <p14:tracePt t="9927" x="2679700" y="1943100"/>
          <p14:tracePt t="9927" x="2730500" y="1968500"/>
          <p14:tracePt t="9947" x="2774950" y="1993900"/>
          <p14:tracePt t="9959" x="2813050" y="2019300"/>
          <p14:tracePt t="9959" x="2863850" y="2089150"/>
          <p14:tracePt t="9978" x="2876550" y="2127250"/>
          <p14:tracePt t="9978" x="2882900" y="2165350"/>
          <p14:tracePt t="9995" x="2882900" y="2203450"/>
          <p14:tracePt t="9995" x="2876550" y="2241550"/>
          <p14:tracePt t="10011" x="2863850" y="2273300"/>
          <p14:tracePt t="10011" x="2844800" y="2311400"/>
          <p14:tracePt t="10011" x="2819400" y="2343150"/>
          <p14:tracePt t="10031" x="2794000" y="2368550"/>
          <p14:tracePt t="10043" x="2768600" y="2393950"/>
          <p14:tracePt t="10043" x="2711450" y="2444750"/>
          <p14:tracePt t="10062" x="2679700" y="2463800"/>
          <p14:tracePt t="10062" x="2647950" y="2482850"/>
          <p14:tracePt t="10079" x="2616200" y="2495550"/>
          <p14:tracePt t="10079" x="2590800" y="2514600"/>
          <p14:tracePt t="10095" x="2565400" y="2527300"/>
          <p14:tracePt t="10095" x="2540000" y="2540000"/>
          <p14:tracePt t="10095" x="2514600" y="2546350"/>
          <p14:tracePt t="10114" x="2495550" y="2552700"/>
          <p14:tracePt t="10114" x="2482850" y="2559050"/>
          <p14:tracePt t="10128" x="2470150" y="2565400"/>
          <p14:tracePt t="10128" x="2463800" y="2565400"/>
          <p14:tracePt t="10145" x="2457450" y="2565400"/>
          <p14:tracePt t="10160" x="2451100" y="2565400"/>
          <p14:tracePt t="10160" x="2457450" y="2565400"/>
          <p14:tracePt t="10179" x="2457450" y="2559050"/>
          <p14:tracePt t="10179" x="2463800" y="2552700"/>
          <p14:tracePt t="10195" x="2470150" y="2552700"/>
          <p14:tracePt t="10195" x="2476500" y="2546350"/>
          <p14:tracePt t="10212" x="2482850" y="2540000"/>
          <p14:tracePt t="10212" x="2495550" y="2540000"/>
          <p14:tracePt t="10228" x="2501900" y="2533650"/>
          <p14:tracePt t="10228" x="2520950" y="2527300"/>
          <p14:tracePt t="10246" x="2527300" y="2520950"/>
          <p14:tracePt t="10246" x="2533650" y="2520950"/>
          <p14:tracePt t="10262" x="2540000" y="2520950"/>
          <p14:tracePt t="10262" x="2546350" y="2514600"/>
          <p14:tracePt t="10279" x="2552700" y="2514600"/>
          <p14:tracePt t="10279" x="2559050" y="2514600"/>
          <p14:tracePt t="10296" x="2565400" y="2514600"/>
          <p14:tracePt t="10296" x="2571750" y="2514600"/>
          <p14:tracePt t="10296" x="2584450" y="2514600"/>
          <p14:tracePt t="10315" x="2590800" y="2514600"/>
          <p14:tracePt t="10327" x="2603500" y="2514600"/>
          <p14:tracePt t="10327" x="2628900" y="2520950"/>
          <p14:tracePt t="10347" x="2641600" y="2520950"/>
          <p14:tracePt t="10347" x="2654300" y="2527300"/>
          <p14:tracePt t="10363" x="2673350" y="2533650"/>
          <p14:tracePt t="10363" x="2692400" y="2533650"/>
          <p14:tracePt t="10379" x="2711450" y="2540000"/>
          <p14:tracePt t="10379" x="2736850" y="2546350"/>
          <p14:tracePt t="10379" x="2762250" y="2552700"/>
          <p14:tracePt t="10398" x="2787650" y="2559050"/>
          <p14:tracePt t="10411" x="2819400" y="2559050"/>
          <p14:tracePt t="10411" x="2889250" y="2565400"/>
          <p14:tracePt t="10429" x="2921000" y="2571750"/>
          <p14:tracePt t="10429" x="2959100" y="2578100"/>
          <p14:tracePt t="10446" x="2997200" y="2584450"/>
          <p14:tracePt t="10446" x="3028950" y="2590800"/>
          <p14:tracePt t="10463" x="3067050" y="2597150"/>
          <p14:tracePt t="10463" x="3130550" y="2616200"/>
          <p14:tracePt t="10480" x="3162300" y="2628900"/>
          <p14:tracePt t="10480" x="3187700" y="2635250"/>
          <p14:tracePt t="10497" x="3213100" y="2647950"/>
          <p14:tracePt t="10497" x="3244850" y="2654300"/>
          <p14:tracePt t="10513" x="3263900" y="2660650"/>
          <p14:tracePt t="10513" x="3289300" y="2667000"/>
          <p14:tracePt t="10530" x="3302000" y="2673350"/>
          <p14:tracePt t="10530" x="3333750" y="2679700"/>
          <p14:tracePt t="10548" x="3346450" y="2679700"/>
          <p14:tracePt t="10548" x="3352800" y="2679700"/>
          <p14:tracePt t="10563" x="3359150" y="2679700"/>
          <p14:tracePt t="10578" x="3352800" y="2686050"/>
          <p14:tracePt t="10595" x="3340100" y="2686050"/>
          <p14:tracePt t="10595" x="3327400" y="2686050"/>
          <p14:tracePt t="10614" x="3302000" y="2686050"/>
          <p14:tracePt t="10614" x="3282950" y="2686050"/>
          <p14:tracePt t="10631" x="3263900" y="2679700"/>
          <p14:tracePt t="10631" x="3238500" y="2673350"/>
          <p14:tracePt t="10647" x="3213100" y="2667000"/>
          <p14:tracePt t="10647" x="3187700" y="2654300"/>
          <p14:tracePt t="10647" x="3162300" y="2635250"/>
          <p14:tracePt t="10666" x="3130550" y="2616200"/>
          <p14:tracePt t="10678" x="3105150" y="2590800"/>
          <p14:tracePt t="10678" x="3048000" y="2540000"/>
          <p14:tracePt t="10699" x="3022600" y="2508250"/>
          <p14:tracePt t="10699" x="3003550" y="2476500"/>
          <p14:tracePt t="10715" x="2978150" y="2438400"/>
          <p14:tracePt t="10715" x="2959100" y="2406650"/>
          <p14:tracePt t="10731" x="2946400" y="2368550"/>
          <p14:tracePt t="10731" x="2933700" y="2336800"/>
          <p14:tracePt t="10747" x="2927350" y="2298700"/>
          <p14:tracePt t="10747" x="2927350" y="2260600"/>
          <p14:tracePt t="10764" x="2927350" y="2228850"/>
          <p14:tracePt t="10764" x="2952750" y="2159000"/>
          <p14:tracePt t="10781" x="2971800" y="2127250"/>
          <p14:tracePt t="10781" x="2997200" y="2095500"/>
          <p14:tracePt t="10797" x="3028950" y="2070100"/>
          <p14:tracePt t="10797" x="3060700" y="2038350"/>
          <p14:tracePt t="10814" x="3098800" y="2012950"/>
          <p14:tracePt t="10814" x="3136900" y="1987550"/>
          <p14:tracePt t="10831" x="3181350" y="1962150"/>
          <p14:tracePt t="10831" x="3276600" y="1924050"/>
          <p14:tracePt t="10848" x="3321050" y="1905000"/>
          <p14:tracePt t="10848" x="3371850" y="1892300"/>
          <p14:tracePt t="10864" x="3422650" y="1879600"/>
          <p14:tracePt t="10864" x="3473450" y="1873250"/>
          <p14:tracePt t="10881" x="3530600" y="1873250"/>
          <p14:tracePt t="10881" x="3632200" y="1873250"/>
          <p14:tracePt t="10898" x="3683000" y="1879600"/>
          <p14:tracePt t="10898" x="3733800" y="1885950"/>
          <p14:tracePt t="10915" x="3778250" y="1898650"/>
          <p14:tracePt t="10915" x="3822700" y="1917700"/>
          <p14:tracePt t="10931" x="3867150" y="1936750"/>
          <p14:tracePt t="10931" x="3905250" y="1955800"/>
          <p14:tracePt t="10948" x="3937000" y="1974850"/>
          <p14:tracePt t="10948" x="3968750" y="2000250"/>
          <p14:tracePt t="10948" x="3994150" y="2019300"/>
          <p14:tracePt t="10967" x="4019550" y="2044700"/>
          <p14:tracePt t="10979" x="4038600" y="2070100"/>
          <p14:tracePt t="10979" x="4064000" y="2120900"/>
          <p14:tracePt t="10999" x="4070350" y="2146300"/>
          <p14:tracePt t="10999" x="4076700" y="2171700"/>
          <p14:tracePt t="11015" x="4070350" y="2197100"/>
          <p14:tracePt t="11015" x="4070350" y="2228850"/>
          <p14:tracePt t="11032" x="4064000" y="2254250"/>
          <p14:tracePt t="11032" x="4051300" y="2273300"/>
          <p14:tracePt t="11032" x="4038600" y="2298700"/>
          <p14:tracePt t="11050" x="4025900" y="2324100"/>
          <p14:tracePt t="11063" x="4006850" y="2349500"/>
          <p14:tracePt t="11063" x="3987800" y="2374900"/>
          <p14:tracePt t="11083" x="3937000" y="2419350"/>
          <p14:tracePt t="11083" x="3911600" y="2438400"/>
          <p14:tracePt t="11098" x="3886200" y="2457450"/>
          <p14:tracePt t="11098" x="3854450" y="2470150"/>
          <p14:tracePt t="11115" x="3822700" y="2489200"/>
          <p14:tracePt t="11115" x="3790950" y="2501900"/>
          <p14:tracePt t="11115" x="3752850" y="2520950"/>
          <p14:tracePt t="11134" x="3714750" y="2533650"/>
          <p14:tracePt t="11134" x="3683000" y="2540000"/>
          <p14:tracePt t="11148" x="3644900" y="2552700"/>
          <p14:tracePt t="11148" x="3613150" y="2565400"/>
          <p14:tracePt t="11165" x="3575050" y="2571750"/>
          <p14:tracePt t="11165" x="3543300" y="2578100"/>
          <p14:tracePt t="11182" x="3517900" y="2584450"/>
          <p14:tracePt t="11182" x="3467100" y="2597150"/>
          <p14:tracePt t="11198" x="3441700" y="2597150"/>
          <p14:tracePt t="11198" x="3422650" y="2597150"/>
          <p14:tracePt t="11215" x="3403600" y="2597150"/>
          <p14:tracePt t="11215" x="3384550" y="2597150"/>
          <p14:tracePt t="11233" x="3371850" y="2597150"/>
          <p14:tracePt t="11233" x="3359150" y="2590800"/>
          <p14:tracePt t="11249" x="3352800" y="2590800"/>
          <p14:tracePt t="11249" x="3340100" y="2578100"/>
          <p14:tracePt t="11267" x="3333750" y="2571750"/>
          <p14:tracePt t="11267" x="3333750" y="2565400"/>
          <p14:tracePt t="11283" x="3333750" y="2559050"/>
          <p14:tracePt t="11283" x="3333750" y="2552700"/>
          <p14:tracePt t="11299" x="3333750" y="2546350"/>
          <p14:tracePt t="11314" x="3333750" y="2540000"/>
          <p14:tracePt t="11331" x="3340100" y="2533650"/>
          <p14:tracePt t="11348" x="3340100" y="2520950"/>
          <p14:tracePt t="11348" x="3346450" y="2520950"/>
          <p14:tracePt t="11366" x="3346450" y="2514600"/>
          <p14:tracePt t="11410" x="3346450" y="2508250"/>
          <p14:tracePt t="11462" x="3352800" y="2508250"/>
          <p14:tracePt t="11546" x="3346450" y="2501900"/>
          <p14:tracePt t="11582" x="3346450" y="2495550"/>
          <p14:tracePt t="11614" x="3346450" y="2489200"/>
          <p14:tracePt t="11634" x="3346450" y="2482850"/>
          <p14:tracePt t="11666" x="3352800" y="2482850"/>
          <p14:tracePt t="11718" x="3352800" y="2476500"/>
          <p14:tracePt t="11794" x="3359150" y="2476500"/>
          <p14:tracePt t="11814" x="3365500" y="2470150"/>
          <p14:tracePt t="11846" x="3371850" y="2463800"/>
          <p14:tracePt t="11882" x="3378200" y="2463800"/>
          <p14:tracePt t="11914" x="3384550" y="2457450"/>
          <p14:tracePt t="11926" x="3390900" y="2451100"/>
          <p14:tracePt t="11942" x="3397250" y="2444750"/>
          <p14:tracePt t="11986" x="3403600" y="2438400"/>
          <p14:tracePt t="12098" x="3403600" y="2432050"/>
          <p14:tracePt t="12122" x="3409950" y="2432050"/>
          <p14:tracePt t="12146" x="3416300" y="2425700"/>
          <p14:tracePt t="12158" x="3422650" y="2419350"/>
          <p14:tracePt t="12182" x="3429000" y="2413000"/>
          <p14:tracePt t="12206" x="3435350" y="2406650"/>
          <p14:tracePt t="12310" x="3441700" y="2400300"/>
          <p14:tracePt t="12482" x="3441700" y="2393950"/>
          <p14:tracePt t="12514" x="3448050" y="2393950"/>
          <p14:tracePt t="12526" x="3454400" y="2387600"/>
          <p14:tracePt t="12542" x="3460750" y="2387600"/>
          <p14:tracePt t="12558" x="3467100" y="2387600"/>
          <p14:tracePt t="12574" x="3473450" y="2381250"/>
          <p14:tracePt t="12587" x="3473450" y="2374900"/>
          <p14:tracePt t="12610" x="3479800" y="2374900"/>
          <p14:tracePt t="12634" x="3486150" y="2368550"/>
          <p14:tracePt t="12654" x="3492500" y="2362200"/>
          <p14:tracePt t="12670" x="3498850" y="2355850"/>
          <p14:tracePt t="12754" x="3498850" y="2349500"/>
          <p14:tracePt t="12790" x="3505200" y="2349500"/>
          <p14:tracePt t="12818" x="3511550" y="2349500"/>
          <p14:tracePt t="12834" x="3517900" y="2349500"/>
          <p14:tracePt t="12850" x="3524250" y="2349500"/>
          <p14:tracePt t="12866" x="3524250" y="2343150"/>
          <p14:tracePt t="12878" x="3530600" y="2343150"/>
          <p14:tracePt t="12894" x="3536950" y="2336800"/>
          <p14:tracePt t="12910" x="3543300" y="2336800"/>
          <p14:tracePt t="12926" x="3549650" y="2330450"/>
          <p14:tracePt t="12939" x="3556000" y="2330450"/>
          <p14:tracePt t="12955" x="3562350" y="2324100"/>
          <p14:tracePt t="12955" x="3568700" y="2324100"/>
          <p14:tracePt t="12972" x="3575050" y="2317750"/>
          <p14:tracePt t="12986" x="3581400" y="2311400"/>
          <p14:tracePt t="13003" x="3587750" y="2305050"/>
          <p14:tracePt t="13024" x="3594100" y="2305050"/>
          <p14:tracePt t="13038" x="3600450" y="2298700"/>
          <p14:tracePt t="13054" x="3606800" y="2292350"/>
          <p14:tracePt t="13071" x="3613150" y="2286000"/>
          <p14:tracePt t="13087" x="3619500" y="2286000"/>
          <p14:tracePt t="13104" x="3619500" y="2279650"/>
          <p14:tracePt t="13121" x="3625850" y="2279650"/>
          <p14:tracePt t="13137" x="3632200" y="2279650"/>
          <p14:tracePt t="13159" x="3638550" y="2273300"/>
          <p14:tracePt t="13186" x="3638550" y="2266950"/>
          <p14:tracePt t="13210" x="3644900" y="2266950"/>
          <p14:tracePt t="13235" x="3651250" y="2266950"/>
          <p14:tracePt t="13262" x="3657600" y="2260600"/>
          <p14:tracePt t="13323" x="3657600" y="2254250"/>
          <p14:tracePt t="13354" x="3657600" y="2247900"/>
          <p14:tracePt t="13366" x="3663950" y="2241550"/>
          <p14:tracePt t="13391" x="3676650" y="2235200"/>
          <p14:tracePt t="13406" x="3683000" y="2235200"/>
          <p14:tracePt t="13419" x="3689350" y="2228850"/>
          <p14:tracePt t="13434" x="3695700" y="2228850"/>
          <p14:tracePt t="13443" x="3702050" y="2222500"/>
          <p14:tracePt t="13455" x="3708400" y="2216150"/>
          <p14:tracePt t="13471" x="3714750" y="2216150"/>
          <p14:tracePt t="13471" x="3727450" y="2209800"/>
          <p14:tracePt t="13490" x="3733800" y="2209800"/>
          <p14:tracePt t="13490" x="3740150" y="2203450"/>
          <p14:tracePt t="13506" x="3746500" y="2203450"/>
          <p14:tracePt t="13506" x="3752850" y="2203450"/>
          <p14:tracePt t="13524" x="3759200" y="2203450"/>
          <p14:tracePt t="13524" x="3778250" y="2197100"/>
          <p14:tracePt t="13540" x="3784600" y="2197100"/>
          <p14:tracePt t="13540" x="3797300" y="2197100"/>
          <p14:tracePt t="13557" x="3803650" y="2197100"/>
          <p14:tracePt t="13557" x="3816350" y="2197100"/>
          <p14:tracePt t="13574" x="3829050" y="2197100"/>
          <p14:tracePt t="13574" x="3841750" y="2197100"/>
          <p14:tracePt t="13590" x="3854450" y="2197100"/>
          <p14:tracePt t="13590" x="3873500" y="2203450"/>
          <p14:tracePt t="13607" x="3886200" y="2203450"/>
          <p14:tracePt t="13607" x="3898900" y="2203450"/>
          <p14:tracePt t="13624" x="3911600" y="2203450"/>
          <p14:tracePt t="13624" x="3924300" y="2203450"/>
          <p14:tracePt t="13640" x="3943350" y="2203450"/>
          <p14:tracePt t="13640" x="3956050" y="2197100"/>
          <p14:tracePt t="13640" x="3968750" y="2197100"/>
          <p14:tracePt t="13660" x="3981450" y="2197100"/>
          <p14:tracePt t="13672" x="3994150" y="2190750"/>
          <p14:tracePt t="13672" x="4019550" y="2190750"/>
          <p14:tracePt t="13691" x="4025900" y="2184400"/>
          <p14:tracePt t="13691" x="4038600" y="2184400"/>
          <p14:tracePt t="13708" x="4044950" y="2184400"/>
          <p14:tracePt t="13708" x="4057650" y="2184400"/>
          <p14:tracePt t="13724" x="4064000" y="2178050"/>
          <p14:tracePt t="13724" x="4070350" y="2178050"/>
          <p14:tracePt t="13741" x="4076700" y="2178050"/>
          <p14:tracePt t="13756" x="4083050" y="2178050"/>
          <p14:tracePt t="13756" x="4089400" y="2178050"/>
          <p14:tracePt t="13775" x="4089400" y="2190750"/>
          <p14:tracePt t="13854" x="4095750" y="2190750"/>
          <p14:tracePt t="13862" x="4095750" y="2197100"/>
          <p14:tracePt t="13873" x="4095750" y="2209800"/>
          <p14:tracePt t="13873" x="4102100" y="2216150"/>
          <p14:tracePt t="13892" x="4102100" y="2222500"/>
          <p14:tracePt t="13892" x="4102100" y="2235200"/>
          <p14:tracePt t="13908" x="4102100" y="2247900"/>
          <p14:tracePt t="13908" x="4102100" y="2254250"/>
          <p14:tracePt t="13924" x="4102100" y="2260600"/>
          <p14:tracePt t="13924" x="4102100" y="2266950"/>
          <p14:tracePt t="13942" x="4095750" y="2273300"/>
          <p14:tracePt t="13942" x="4089400" y="2286000"/>
          <p14:tracePt t="13961" x="4089400" y="2292350"/>
          <p14:tracePt t="13961" x="4083050" y="2298700"/>
          <p14:tracePt t="13977" x="4083050" y="2305050"/>
          <p14:tracePt t="13977" x="4076700" y="2317750"/>
          <p14:tracePt t="13993" x="4076700" y="2324100"/>
          <p14:tracePt t="13993" x="4076700" y="2330450"/>
          <p14:tracePt t="14010" x="4070350" y="2336800"/>
          <p14:tracePt t="14010" x="4070350" y="2349500"/>
          <p14:tracePt t="14032" x="4070350" y="2362200"/>
          <p14:tracePt t="14040" x="4070350" y="2368550"/>
          <p14:tracePt t="14040" x="4070350" y="2381250"/>
          <p14:tracePt t="14059" x="4070350" y="2387600"/>
          <p14:tracePt t="14059" x="4070350" y="2393950"/>
          <p14:tracePt t="14075" x="4070350" y="2400300"/>
          <p14:tracePt t="14090" x="4070350" y="2406650"/>
          <p14:tracePt t="14090" x="4076700" y="2413000"/>
          <p14:tracePt t="14090" x="4076700" y="2419350"/>
          <p14:tracePt t="14111" x="4070350" y="2432050"/>
          <p14:tracePt t="14127" x="4070350" y="2444750"/>
          <p14:tracePt t="14146" x="4070350" y="2451100"/>
          <p14:tracePt t="14163" x="4064000" y="2457450"/>
          <p14:tracePt t="14206" x="4057650" y="2457450"/>
          <p14:tracePt t="14230" x="4051300" y="2451100"/>
          <p14:tracePt t="14246" x="4044950" y="2451100"/>
          <p14:tracePt t="14259" x="4038600" y="2444750"/>
          <p14:tracePt t="14275" x="4032250" y="2444750"/>
          <p14:tracePt t="14315" x="4025900" y="2451100"/>
          <p14:tracePt t="14343" x="4025900" y="2457450"/>
          <p14:tracePt t="14359" x="4025900" y="2463800"/>
          <p14:tracePt t="14379" x="4025900" y="2470150"/>
          <p14:tracePt t="14395" x="4025900" y="2476500"/>
          <p14:tracePt t="14419" x="4019550" y="2482850"/>
          <p14:tracePt t="14435" x="4019550" y="2489200"/>
          <p14:tracePt t="14447" x="4019550" y="2495550"/>
          <p14:tracePt t="14458" x="4013200" y="2501900"/>
          <p14:tracePt t="14475" x="4013200" y="2508250"/>
          <p14:tracePt t="14475" x="4013200" y="2514600"/>
          <p14:tracePt t="14475" x="4013200" y="2520950"/>
          <p14:tracePt t="14496" x="4006850" y="2527300"/>
          <p14:tracePt t="14496" x="4006850" y="2533650"/>
          <p14:tracePt t="14510" x="4006850" y="2540000"/>
          <p14:tracePt t="14510" x="4006850" y="2546350"/>
          <p14:tracePt t="14528" x="4006850" y="2552700"/>
          <p14:tracePt t="14528" x="4000500" y="2559050"/>
          <p14:tracePt t="14544" x="4000500" y="2565400"/>
          <p14:tracePt t="14544" x="4000500" y="2571750"/>
          <p14:tracePt t="14561" x="4000500" y="2578100"/>
          <p14:tracePt t="14575" x="3994150" y="2584450"/>
          <p14:tracePt t="14592" x="3994150" y="2590800"/>
          <p14:tracePt t="14609" x="4000500" y="2597150"/>
          <p14:tracePt t="14635" x="4006850" y="2597150"/>
          <p14:tracePt t="14651" x="4013200" y="2597150"/>
          <p14:tracePt t="14667" x="4019550" y="2597150"/>
          <p14:tracePt t="14679" x="4032250" y="2590800"/>
          <p14:tracePt t="14696" x="4038600" y="2590800"/>
          <p14:tracePt t="14711" x="4044950" y="2590800"/>
          <p14:tracePt t="14739" x="4051300" y="2584450"/>
          <p14:tracePt t="14755" x="4057650" y="2584450"/>
          <p14:tracePt t="14779" x="4064000" y="2584450"/>
          <p14:tracePt t="14799" x="4057650" y="2578100"/>
          <p14:tracePt t="14823" x="4057650" y="2571750"/>
          <p14:tracePt t="14855" x="4057650" y="2565400"/>
          <p14:tracePt t="14883" x="4064000" y="2559050"/>
          <p14:tracePt t="14951" x="4064000" y="2552700"/>
          <p14:tracePt t="14975" x="4070350" y="2546350"/>
          <p14:tracePt t="15010" x="4070350" y="2540000"/>
          <p14:tracePt t="15115" x="4064000" y="2533650"/>
          <p14:tracePt t="15159" x="4064000" y="2527300"/>
          <p14:tracePt t="15191" x="4064000" y="2520950"/>
          <p14:tracePt t="15251" x="4064000" y="2527300"/>
          <p14:tracePt t="15327" x="4064000" y="2533650"/>
          <p14:tracePt t="15355" x="4057650" y="2533650"/>
          <p14:tracePt t="15439" x="4057650" y="2527300"/>
          <p14:tracePt t="15526" x="4057650" y="2520950"/>
          <p14:tracePt t="15551" x="4064000" y="2514600"/>
          <p14:tracePt t="15587" x="4057650" y="2514600"/>
          <p14:tracePt t="15731" x="4051300" y="2514600"/>
          <p14:tracePt t="15836" x="4051300" y="2520950"/>
          <p14:tracePt t="15935" x="4051300" y="2527300"/>
          <p14:tracePt t="15987" x="4044950" y="2533650"/>
          <p14:tracePt t="16015" x="4044950" y="2540000"/>
          <p14:tracePt t="16055" x="4038600" y="2540000"/>
          <p14:tracePt t="16091" x="4038600" y="2546350"/>
          <p14:tracePt t="16115" x="4032250" y="2552700"/>
          <p14:tracePt t="16143" x="4025900" y="2552700"/>
          <p14:tracePt t="16175" x="4025900" y="2546350"/>
          <p14:tracePt t="16307" x="4019550" y="2546350"/>
          <p14:tracePt t="16367" x="4025900" y="2540000"/>
          <p14:tracePt t="16488" x="4032250" y="2533650"/>
          <p14:tracePt t="16527" x="4025900" y="2533650"/>
          <p14:tracePt t="16607" x="4019550" y="2540000"/>
          <p14:tracePt t="16640" x="4013200" y="2540000"/>
          <p14:tracePt t="16727" x="4013200" y="2546350"/>
          <p14:tracePt t="16759" x="4019550" y="2540000"/>
          <p14:tracePt t="17080" x="4025900" y="2540000"/>
          <p14:tracePt t="17164" x="4019550" y="2540000"/>
          <p14:tracePt t="17419" x="4019550" y="2546350"/>
          <p14:tracePt t="17463" x="4019550" y="2552700"/>
          <p14:tracePt t="17507" x="4019550" y="2559050"/>
          <p14:tracePt t="17567" x="4013200" y="2559050"/>
          <p14:tracePt t="17695" x="4019550" y="2559050"/>
          <p14:tracePt t="17859" x="4013200" y="2559050"/>
          <p14:tracePt t="17979" x="4006850" y="2565400"/>
          <p14:tracePt t="18003" x="4006850" y="2559050"/>
          <p14:tracePt t="18096" x="4013200" y="2559050"/>
          <p14:tracePt t="18244" x="4019550" y="2559050"/>
          <p14:tracePt t="18280" x="4025900" y="2552700"/>
          <p14:tracePt t="18379" x="4032250" y="2546350"/>
          <p14:tracePt t="18560" x="4038600" y="2546350"/>
          <p14:tracePt t="18852" x="4032250" y="2552700"/>
          <p14:tracePt t="18980" x="4032250" y="2559050"/>
          <p14:tracePt t="19040" x="4025900" y="2565400"/>
          <p14:tracePt t="19091" x="4019550" y="2571750"/>
          <p14:tracePt t="19127" x="4013200" y="2565400"/>
          <p14:tracePt t="19280" x="4006850" y="2571750"/>
          <p14:tracePt t="19324" x="4006850" y="2578100"/>
          <p14:tracePt t="19356" x="4000500" y="2584450"/>
          <p14:tracePt t="19436" x="3994150" y="2590800"/>
          <p14:tracePt t="19528" x="3987800" y="2597150"/>
          <p14:tracePt t="19540" x="3981450" y="2603500"/>
          <p14:tracePt t="19556" x="3975100" y="2609850"/>
          <p14:tracePt t="19564" x="3975100" y="2616200"/>
          <p14:tracePt t="19576" x="3968750" y="2622550"/>
          <p14:tracePt t="19593" x="3962400" y="2628900"/>
          <p14:tracePt t="19610" x="3956050" y="2635250"/>
          <p14:tracePt t="19626" x="3949700" y="2641600"/>
          <p14:tracePt t="19643" x="3956050" y="2641600"/>
          <p14:tracePt t="19708" x="3962400" y="2635250"/>
          <p14:tracePt t="19720" x="3968750" y="2635250"/>
          <p14:tracePt t="19736" x="3975100" y="2628900"/>
          <p14:tracePt t="19759" x="3975100" y="2622550"/>
          <p14:tracePt t="19788" x="3968750" y="2622550"/>
          <p14:tracePt t="19828" x="3962400" y="2622550"/>
          <p14:tracePt t="19864" x="3956050" y="2622550"/>
          <p14:tracePt t="19880" x="3949700" y="2628900"/>
          <p14:tracePt t="19908" x="3943350" y="2635250"/>
          <p14:tracePt t="19948" x="3937000" y="2635250"/>
          <p14:tracePt t="19984" x="3937000" y="2641600"/>
          <p14:tracePt t="20015" x="3930650" y="2647950"/>
          <p14:tracePt t="20052" x="3937000" y="2647950"/>
          <p14:tracePt t="20104" x="3937000" y="2641600"/>
          <p14:tracePt t="20127" x="3943350" y="2635250"/>
          <p14:tracePt t="20148" x="3949700" y="2641600"/>
          <p14:tracePt t="20173" x="3956050" y="2641600"/>
          <p14:tracePt t="20208" x="3956050" y="2647950"/>
          <p14:tracePt t="20260" x="3956050" y="2654300"/>
          <p14:tracePt t="20352" x="3962400" y="2654300"/>
          <p14:tracePt t="20396" x="3968750" y="2667000"/>
          <p14:tracePt t="20436" x="3968750" y="2673350"/>
          <p14:tracePt t="20448" x="3968750" y="2679700"/>
          <p14:tracePt t="20464" x="3968750" y="2686050"/>
          <p14:tracePt t="20495" x="3968750" y="2692400"/>
          <p14:tracePt t="20516" x="3975100" y="2698750"/>
          <p14:tracePt t="20540" x="3975100" y="2705100"/>
          <p14:tracePt t="20568" x="3981450" y="2698750"/>
          <p14:tracePt t="20720" x="3981450" y="2692400"/>
          <p14:tracePt t="20740" x="3975100" y="2686050"/>
          <p14:tracePt t="20772" x="3968750" y="2686050"/>
          <p14:tracePt t="20800" x="3968750" y="2679700"/>
          <p14:tracePt t="20825" x="3968750" y="2673350"/>
          <p14:tracePt t="20840" x="3968750" y="2667000"/>
          <p14:tracePt t="20856" x="3975100" y="2660650"/>
          <p14:tracePt t="20869" x="3975100" y="2654300"/>
          <p14:tracePt t="20885" x="3981450" y="2647950"/>
          <p14:tracePt t="20897" x="3981450" y="2641600"/>
          <p14:tracePt t="20914" x="3981450" y="2635250"/>
          <p14:tracePt t="20931" x="3987800" y="2635250"/>
          <p14:tracePt t="20948" x="3981450" y="2641600"/>
          <p14:tracePt t="20988" x="3975100" y="2647950"/>
          <p14:tracePt t="21012" x="3975100" y="2654300"/>
          <p14:tracePt t="21040" x="3975100" y="2660650"/>
          <p14:tracePt t="21073" x="3975100" y="2673350"/>
          <p14:tracePt t="21088" x="3975100" y="2679700"/>
          <p14:tracePt t="21100" x="3975100" y="2686050"/>
          <p14:tracePt t="21108" x="3981450" y="2692400"/>
          <p14:tracePt t="21125" x="3981450" y="2698750"/>
          <p14:tracePt t="21141" x="3981450" y="2705100"/>
          <p14:tracePt t="21157" x="3987800" y="2711450"/>
          <p14:tracePt t="21177" x="3981450" y="2717800"/>
          <p14:tracePt t="21200" x="3975100" y="2724150"/>
          <p14:tracePt t="21220" x="3975100" y="2730500"/>
          <p14:tracePt t="21245" x="3968750" y="2730500"/>
          <p14:tracePt t="21297" x="3962400" y="2730500"/>
          <p14:tracePt t="21320" x="3956050" y="2736850"/>
          <p14:tracePt t="21340" x="3949700" y="2736850"/>
          <p14:tracePt t="21364" x="3943350" y="2736850"/>
          <p14:tracePt t="21380" x="3937000" y="2736850"/>
          <p14:tracePt t="21396" x="3930650" y="2736850"/>
          <p14:tracePt t="21416" x="3924300" y="2736850"/>
          <p14:tracePt t="21440" x="3930650" y="2736850"/>
          <p14:tracePt t="21520" x="3930650" y="2730500"/>
          <p14:tracePt t="21544" x="3937000" y="2724150"/>
          <p14:tracePt t="21569" x="3943350" y="2724150"/>
          <p14:tracePt t="21605" x="3943350" y="2717800"/>
          <p14:tracePt t="21641" x="3937000" y="2711450"/>
          <p14:tracePt t="21664" x="3930650" y="2711450"/>
          <p14:tracePt t="21680" x="3924300" y="2711450"/>
          <p14:tracePt t="21696" x="3917950" y="2711450"/>
          <p14:tracePt t="21709" x="3911600" y="2717800"/>
          <p14:tracePt t="21724" x="3905250" y="2717800"/>
          <p14:tracePt t="21740" x="3898900" y="2724150"/>
          <p14:tracePt t="21756" x="3892550" y="2730500"/>
          <p14:tracePt t="21777" x="3898900" y="2736850"/>
          <p14:tracePt t="21836" x="3905250" y="2736850"/>
          <p14:tracePt t="21852" x="3911600" y="2730500"/>
          <p14:tracePt t="21868" x="3917950" y="2730500"/>
          <p14:tracePt t="21880" x="3924300" y="2724150"/>
          <p14:tracePt t="21896" x="3930650" y="2717800"/>
          <p14:tracePt t="21913" x="3937000" y="2717800"/>
          <p14:tracePt t="21928" x="3937000" y="2711450"/>
          <p14:tracePt t="21940" x="3943350" y="2705100"/>
          <p14:tracePt t="21964" x="3943350" y="2698750"/>
          <p14:tracePt t="21988" x="3949700" y="2698750"/>
          <p14:tracePt t="22057" x="3956050" y="2692400"/>
          <p14:tracePt t="22092" x="3962400" y="2692400"/>
          <p14:tracePt t="22109" x="3968750" y="2692400"/>
          <p14:tracePt t="22120" x="3975100" y="2692400"/>
          <p14:tracePt t="22161" x="3981450" y="2692400"/>
          <p14:tracePt t="22181" x="3987800" y="2692400"/>
          <p14:tracePt t="22204" x="3994150" y="2692400"/>
          <p14:tracePt t="22408" x="4000500" y="2686050"/>
          <p14:tracePt t="22436" x="4006850" y="2686050"/>
          <p14:tracePt t="22468" x="4006850" y="2679700"/>
          <p14:tracePt t="22565" x="4013200" y="2686050"/>
          <p14:tracePt t="22736" x="4013200" y="2679700"/>
          <p14:tracePt t="22805" x="4019550" y="2673350"/>
          <p14:tracePt t="22841" x="4025900" y="2667000"/>
          <p14:tracePt t="22916" x="4025900" y="2673350"/>
          <p14:tracePt t="23001" x="4019550" y="2679700"/>
          <p14:tracePt t="23028" x="4013200" y="2686050"/>
          <p14:tracePt t="23077" x="4006850" y="2686050"/>
          <p14:tracePt t="23104" x="4000500" y="2686050"/>
          <p14:tracePt t="23261" x="3994150" y="2686050"/>
          <p14:tracePt t="23277" x="3987800" y="2686050"/>
          <p14:tracePt t="23293" x="3981450" y="2692400"/>
          <p14:tracePt t="23309" x="3975100" y="2692400"/>
          <p14:tracePt t="23321" x="3968750" y="2692400"/>
          <p14:tracePt t="23329" x="3962400" y="2692400"/>
          <p14:tracePt t="23345" x="3956050" y="2686050"/>
          <p14:tracePt t="23361" x="3949700" y="2686050"/>
          <p14:tracePt t="23377" x="3937000" y="2686050"/>
          <p14:tracePt t="23389" x="3930650" y="2686050"/>
          <p14:tracePt t="23389" x="3924300" y="2686050"/>
          <p14:tracePt t="23408" x="3917950" y="2679700"/>
          <p14:tracePt t="23408" x="3905250" y="2679700"/>
          <p14:tracePt t="23425" x="3892550" y="2679700"/>
          <p14:tracePt t="23425" x="3860800" y="2673350"/>
          <p14:tracePt t="23442" x="3835400" y="2679700"/>
          <p14:tracePt t="23442" x="3810000" y="2679700"/>
          <p14:tracePt t="23458" x="3778250" y="2686050"/>
          <p14:tracePt t="23458" x="3746500" y="2692400"/>
          <p14:tracePt t="23475" x="3702050" y="2698750"/>
          <p14:tracePt t="23475" x="3657600" y="2705100"/>
          <p14:tracePt t="23475" x="3606800" y="2711450"/>
          <p14:tracePt t="23494" x="3556000" y="2717800"/>
          <p14:tracePt t="23506" x="3498850" y="2730500"/>
          <p14:tracePt t="23506" x="3384550" y="2749550"/>
          <p14:tracePt t="23527" x="3321050" y="2762250"/>
          <p14:tracePt t="23527" x="3263900" y="2774950"/>
          <p14:tracePt t="23542" x="3206750" y="2787650"/>
          <p14:tracePt t="23542" x="3149600" y="2800350"/>
          <p14:tracePt t="23558" x="3092450" y="2819400"/>
          <p14:tracePt t="23558" x="3035300" y="2838450"/>
          <p14:tracePt t="23558" x="2978150" y="2857500"/>
          <p14:tracePt t="23578" x="2921000" y="2876550"/>
          <p14:tracePt t="23590" x="2863850" y="2895600"/>
          <p14:tracePt t="23590" x="2813050" y="2921000"/>
          <p14:tracePt t="23610" x="2711450" y="2965450"/>
          <p14:tracePt t="23610" x="2667000" y="2984500"/>
          <p14:tracePt t="23626" x="2628900" y="2997200"/>
          <p14:tracePt t="23626" x="2597150" y="3016250"/>
          <p14:tracePt t="23642" x="2571750" y="3028950"/>
          <p14:tracePt t="23642" x="2546350" y="3041650"/>
          <p14:tracePt t="23659" x="2527300" y="3048000"/>
          <p14:tracePt t="23659" x="2501900" y="3067050"/>
          <p14:tracePt t="23676" x="2495550" y="3079750"/>
          <p14:tracePt t="23676" x="2489200" y="3086100"/>
          <p14:tracePt t="23692" x="2482850" y="3092450"/>
          <p14:tracePt t="23692" x="2476500" y="3098800"/>
          <p14:tracePt t="23709" x="2470150" y="3105150"/>
          <p14:tracePt t="23709" x="2470150" y="3117850"/>
          <p14:tracePt t="23726" x="2470150" y="3124200"/>
          <p14:tracePt t="23726" x="2470150" y="3136900"/>
          <p14:tracePt t="23742" x="2463800" y="3149600"/>
          <p14:tracePt t="23742" x="2463800" y="3155950"/>
          <p14:tracePt t="23759" x="2463800" y="3168650"/>
          <p14:tracePt t="23759" x="2463800" y="3181350"/>
          <p14:tracePt t="23776" x="2457450" y="3194050"/>
          <p14:tracePt t="23776" x="2457450" y="3206750"/>
          <p14:tracePt t="23792" x="2451100" y="3225800"/>
          <p14:tracePt t="23792" x="2438400" y="3263900"/>
          <p14:tracePt t="23809" x="2425700" y="3282950"/>
          <p14:tracePt t="23809" x="2419350" y="3302000"/>
          <p14:tracePt t="23826" x="2406650" y="3321050"/>
          <p14:tracePt t="23826" x="2400300" y="3352800"/>
          <p14:tracePt t="23843" x="2387600" y="3378200"/>
          <p14:tracePt t="23843" x="2368550" y="3416300"/>
          <p14:tracePt t="23843" x="2355850" y="3454400"/>
          <p14:tracePt t="23862" x="2343150" y="3492500"/>
          <p14:tracePt t="23874" x="2330450" y="3543300"/>
          <p14:tracePt t="23874" x="2298700" y="3638550"/>
          <p14:tracePt t="23894" x="2286000" y="3689350"/>
          <p14:tracePt t="23894" x="2279650" y="3733800"/>
          <p14:tracePt t="23910" x="2266950" y="3778250"/>
          <p14:tracePt t="23910" x="2266950" y="3810000"/>
          <p14:tracePt t="23926" x="2260600" y="3841750"/>
          <p14:tracePt t="23926" x="2254250" y="3873500"/>
          <p14:tracePt t="23943" x="2247900" y="3898900"/>
          <p14:tracePt t="23943" x="2241550" y="3917950"/>
          <p14:tracePt t="23943" x="2228850" y="3930650"/>
          <p14:tracePt t="23962" x="2222500" y="3943350"/>
          <p14:tracePt t="23962" x="2216150" y="3956050"/>
          <p14:tracePt t="23977" x="2203450" y="3962400"/>
          <p14:tracePt t="23977" x="2197100" y="3968750"/>
          <p14:tracePt t="23993" x="2190750" y="3968750"/>
          <p14:tracePt t="23993" x="2184400" y="3975100"/>
          <p14:tracePt t="24010" x="2178050" y="3975100"/>
          <p14:tracePt t="24010" x="2171700" y="3981450"/>
          <p14:tracePt t="24010" x="2165350" y="3981450"/>
          <p14:tracePt t="24030" x="2159000" y="3981450"/>
          <p14:tracePt t="24030" x="2146300" y="3987800"/>
          <p14:tracePt t="24044" x="2139950" y="3987800"/>
          <p14:tracePt t="24044" x="2127250" y="3994150"/>
          <p14:tracePt t="24060" x="2114550" y="4000500"/>
          <p14:tracePt t="24060" x="2095500" y="4006850"/>
          <p14:tracePt t="24077" x="2082800" y="4006850"/>
          <p14:tracePt t="24077" x="2044700" y="4019550"/>
          <p14:tracePt t="24094" x="2032000" y="4019550"/>
          <p14:tracePt t="24094" x="2012950" y="4025900"/>
          <p14:tracePt t="24110" x="2000250" y="4025900"/>
          <p14:tracePt t="24110" x="1981200" y="4025900"/>
          <p14:tracePt t="24127" x="1968500" y="4025900"/>
          <p14:tracePt t="24127" x="1955800" y="4025900"/>
          <p14:tracePt t="24144" x="1943100" y="4019550"/>
          <p14:tracePt t="24144" x="1917700" y="4019550"/>
          <p14:tracePt t="24162" x="1905000" y="4019550"/>
          <p14:tracePt t="24162" x="1892300" y="4025900"/>
          <p14:tracePt t="24177" x="1879600" y="4025900"/>
          <p14:tracePt t="24177" x="1866900" y="4032250"/>
          <p14:tracePt t="24194" x="1854200" y="4032250"/>
          <p14:tracePt t="24194" x="1841500" y="4038600"/>
          <p14:tracePt t="24210" x="1828800" y="4044950"/>
          <p14:tracePt t="24210" x="1816100" y="4051300"/>
          <p14:tracePt t="24210" x="1803400" y="4057650"/>
          <p14:tracePt t="24230" x="1797050" y="4057650"/>
          <p14:tracePt t="24242" x="1790700" y="4064000"/>
          <p14:tracePt t="24242" x="1784350" y="4070350"/>
          <p14:tracePt t="24262" x="1778000" y="4076700"/>
          <p14:tracePt t="24276" x="1790700" y="4083050"/>
          <p14:tracePt t="24293" x="1803400" y="4083050"/>
          <p14:tracePt t="24293" x="1816100" y="4083050"/>
          <p14:tracePt t="24293" x="1828800" y="4083050"/>
          <p14:tracePt t="24313" x="1847850" y="4083050"/>
          <p14:tracePt t="24326" x="1866900" y="4089400"/>
          <p14:tracePt t="24326" x="1917700" y="4089400"/>
          <p14:tracePt t="24345" x="1943100" y="4089400"/>
          <p14:tracePt t="24345" x="1968500" y="4089400"/>
          <p14:tracePt t="24361" x="1993900" y="4089400"/>
          <p14:tracePt t="24361" x="2025650" y="4089400"/>
          <p14:tracePt t="24378" x="2051050" y="4089400"/>
          <p14:tracePt t="24378" x="2101850" y="4089400"/>
          <p14:tracePt t="24395" x="2127250" y="4089400"/>
          <p14:tracePt t="24395" x="2152650" y="4089400"/>
          <p14:tracePt t="24411" x="2178050" y="4089400"/>
          <p14:tracePt t="24411" x="2203450" y="4095750"/>
          <p14:tracePt t="24428" x="2222500" y="4102100"/>
          <p14:tracePt t="24428" x="2247900" y="4108450"/>
          <p14:tracePt t="24445" x="2266950" y="4114800"/>
          <p14:tracePt t="24445" x="2311400" y="4127500"/>
          <p14:tracePt t="24462" x="2324100" y="4133850"/>
          <p14:tracePt t="24462" x="2343150" y="4133850"/>
          <p14:tracePt t="24478" x="2362200" y="4133850"/>
          <p14:tracePt t="24478" x="2374900" y="4133850"/>
          <p14:tracePt t="24495" x="2393950" y="4127500"/>
          <p14:tracePt t="24495" x="2406650" y="4127500"/>
          <p14:tracePt t="24495" x="2413000" y="4121150"/>
          <p14:tracePt t="24513" x="2425700" y="4121150"/>
          <p14:tracePt t="24527" x="2432050" y="4114800"/>
          <p14:tracePt t="24527" x="2444750" y="4108450"/>
          <p14:tracePt t="24546" x="2451100" y="4095750"/>
          <p14:tracePt t="24561" x="2457450" y="4089400"/>
          <p14:tracePt t="24577" x="2463800" y="4083050"/>
          <p14:tracePt t="24593" x="2470150" y="4076700"/>
          <p14:tracePt t="24610" x="2470150" y="4070350"/>
          <p14:tracePt t="24630" x="2463800" y="4070350"/>
          <p14:tracePt t="24681" x="2463800" y="4076700"/>
          <p14:tracePt t="24709" x="2457450" y="4083050"/>
          <p14:tracePt t="24733" x="2463800" y="4089400"/>
          <p14:tracePt t="24757" x="2470150" y="4089400"/>
          <p14:tracePt t="24777" x="2476500" y="4089400"/>
          <p14:tracePt t="24809" x="2482850" y="4089400"/>
          <p14:tracePt t="24829" x="2482850" y="4095750"/>
          <p14:tracePt t="24853" x="2482850" y="4102100"/>
          <p14:tracePt t="24869" x="2476500" y="4108450"/>
          <p14:tracePt t="24881" x="2470150" y="4114800"/>
          <p14:tracePt t="24897" x="2470150" y="4121150"/>
          <p14:tracePt t="24905" x="2457450" y="4127500"/>
          <p14:tracePt t="24921" x="2451100" y="4133850"/>
          <p14:tracePt t="24930" x="2444750" y="4140200"/>
          <p14:tracePt t="24930" x="2438400" y="4146550"/>
          <p14:tracePt t="24946" x="2432050" y="4159250"/>
          <p14:tracePt t="24946" x="2425700" y="4165600"/>
          <p14:tracePt t="24946" x="2413000" y="4178300"/>
          <p14:tracePt t="24965" x="2400300" y="4184650"/>
          <p14:tracePt t="24978" x="2387600" y="4197350"/>
          <p14:tracePt t="24978" x="2362200" y="4216400"/>
          <p14:tracePt t="24997" x="2349500" y="4229100"/>
          <p14:tracePt t="24997" x="2336800" y="4235450"/>
          <p14:tracePt t="25014" x="2324100" y="4241800"/>
          <p14:tracePt t="25014" x="2311400" y="4254500"/>
          <p14:tracePt t="25014" x="2298700" y="4260850"/>
          <p14:tracePt t="25034" x="2286000" y="4273550"/>
          <p14:tracePt t="25045" x="2273300" y="4279900"/>
          <p14:tracePt t="25045" x="2254250" y="4298950"/>
          <p14:tracePt t="25063" x="2241550" y="4305300"/>
          <p14:tracePt t="25063" x="2235200" y="4318000"/>
          <p14:tracePt t="25080" x="2222500" y="4324350"/>
          <p14:tracePt t="25080" x="2216150" y="4330700"/>
          <p14:tracePt t="25097" x="2203450" y="4343400"/>
          <p14:tracePt t="25097" x="2190750" y="4356100"/>
          <p14:tracePt t="25115" x="2190750" y="4362450"/>
          <p14:tracePt t="25115" x="2184400" y="4368800"/>
          <p14:tracePt t="25130" x="2178050" y="4381500"/>
          <p14:tracePt t="25154" x="2184400" y="4387850"/>
          <p14:tracePt t="25169" x="2184400" y="4394200"/>
          <p14:tracePt t="25179" x="2190750" y="4400550"/>
          <p14:tracePt t="25179" x="2209800" y="4419600"/>
          <p14:tracePt t="25198" x="2228850" y="4425950"/>
          <p14:tracePt t="25198" x="2241550" y="4438650"/>
          <p14:tracePt t="25214" x="2260600" y="4451350"/>
          <p14:tracePt t="25214" x="2279650" y="4457700"/>
          <p14:tracePt t="25231" x="2298700" y="4464050"/>
          <p14:tracePt t="25231" x="2324100" y="4470400"/>
          <p14:tracePt t="25231" x="2349500" y="4476750"/>
          <p14:tracePt t="25250" x="2374900" y="4483100"/>
          <p14:tracePt t="25262" x="2406650" y="4483100"/>
          <p14:tracePt t="25262" x="2463800" y="4489450"/>
          <p14:tracePt t="25282" x="2495550" y="4489450"/>
          <p14:tracePt t="25282" x="2527300" y="4489450"/>
          <p14:tracePt t="25298" x="2565400" y="4489450"/>
          <p14:tracePt t="25298" x="2597150" y="4489450"/>
          <p14:tracePt t="25315" x="2635250" y="4489450"/>
          <p14:tracePt t="25315" x="2667000" y="4489450"/>
          <p14:tracePt t="25315" x="2705100" y="4489450"/>
          <p14:tracePt t="25334" x="2736850" y="4495800"/>
          <p14:tracePt t="25346" x="2768600" y="4495800"/>
          <p14:tracePt t="25346" x="2832100" y="4489450"/>
          <p14:tracePt t="25365" x="2863850" y="4489450"/>
          <p14:tracePt t="25365" x="2889250" y="4489450"/>
          <p14:tracePt t="25382" x="2914650" y="4483100"/>
          <p14:tracePt t="25382" x="2940050" y="4483100"/>
          <p14:tracePt t="25398" x="2965450" y="4483100"/>
          <p14:tracePt t="25398" x="3003550" y="4476750"/>
          <p14:tracePt t="25415" x="3022600" y="4470400"/>
          <p14:tracePt t="25415" x="3035300" y="4470400"/>
          <p14:tracePt t="25432" x="3048000" y="4464050"/>
          <p14:tracePt t="25432" x="3060700" y="4464050"/>
          <p14:tracePt t="25449" x="3073400" y="4457700"/>
          <p14:tracePt t="25449" x="3086100" y="4451350"/>
          <p14:tracePt t="25465" x="3092450" y="4451350"/>
          <p14:tracePt t="25465" x="3111500" y="4445000"/>
          <p14:tracePt t="25482" x="3117850" y="4438650"/>
          <p14:tracePt t="25497" x="3130550" y="4432300"/>
          <p14:tracePt t="25513" x="3136900" y="4432300"/>
          <p14:tracePt t="25574" x="3143250" y="4425950"/>
          <p14:tracePt t="25601" x="3149600" y="4419600"/>
          <p14:tracePt t="25625" x="3155950" y="4419600"/>
          <p14:tracePt t="25641" x="3162300" y="4413250"/>
          <p14:tracePt t="25653" x="3175000" y="4413250"/>
          <p14:tracePt t="25685" x="3181350" y="4413250"/>
          <p14:tracePt t="25701" x="3187700" y="4413250"/>
          <p14:tracePt t="25709" x="3194050" y="4413250"/>
          <p14:tracePt t="25714" x="3200400" y="4419600"/>
          <p14:tracePt t="25714" x="3206750" y="4419600"/>
          <p14:tracePt t="25732" x="3213100" y="4419600"/>
          <p14:tracePt t="25732" x="3219450" y="4419600"/>
          <p14:tracePt t="25749" x="3225800" y="4419600"/>
          <p14:tracePt t="25749" x="3232150" y="4419600"/>
          <p14:tracePt t="25766" x="3238500" y="4419600"/>
          <p14:tracePt t="25766" x="3257550" y="4419600"/>
          <p14:tracePt t="25783" x="3263900" y="4413250"/>
          <p14:tracePt t="25783" x="3270250" y="4413250"/>
          <p14:tracePt t="25799" x="3276600" y="4413250"/>
          <p14:tracePt t="25799" x="3282950" y="4406900"/>
          <p14:tracePt t="25816" x="3295650" y="4406900"/>
          <p14:tracePt t="25816" x="3314700" y="4400550"/>
          <p14:tracePt t="25834" x="3321050" y="4400550"/>
          <p14:tracePt t="25834" x="3327400" y="4394200"/>
          <p14:tracePt t="25850" x="3340100" y="4394200"/>
          <p14:tracePt t="25850" x="3346450" y="4387850"/>
          <p14:tracePt t="25866" x="3359150" y="4387850"/>
          <p14:tracePt t="25866" x="3365500" y="4387850"/>
          <p14:tracePt t="25883" x="3378200" y="4381500"/>
          <p14:tracePt t="25883" x="3384550" y="4381500"/>
          <p14:tracePt t="25883" x="3397250" y="4381500"/>
          <p14:tracePt t="25902" x="3403600" y="4375150"/>
          <p14:tracePt t="25915" x="3416300" y="4375150"/>
          <p14:tracePt t="25915" x="3435350" y="4368800"/>
          <p14:tracePt t="25934" x="3441700" y="4368800"/>
          <p14:tracePt t="25934" x="3454400" y="4368800"/>
          <p14:tracePt t="25951" x="3460750" y="4362450"/>
          <p14:tracePt t="25951" x="3473450" y="4362450"/>
          <p14:tracePt t="25967" x="3486150" y="4362450"/>
          <p14:tracePt t="25967" x="3498850" y="4356100"/>
          <p14:tracePt t="25983" x="3511550" y="4356100"/>
          <p14:tracePt t="25983" x="3524250" y="4349750"/>
          <p14:tracePt t="25983" x="3543300" y="4343400"/>
          <p14:tracePt t="26002" x="3562350" y="4343400"/>
          <p14:tracePt t="26015" x="3594100" y="4330700"/>
          <p14:tracePt t="26015" x="3613150" y="4324350"/>
          <p14:tracePt t="26015" x="3632200" y="4318000"/>
          <p14:tracePt t="26037" x="3644900" y="4311650"/>
          <p14:tracePt t="26049" x="3663950" y="4311650"/>
          <p14:tracePt t="26049" x="3676650" y="4305300"/>
          <p14:tracePt t="26067" x="3689350" y="4305300"/>
          <p14:tracePt t="26067" x="3721100" y="4298950"/>
          <p14:tracePt t="26084" x="3740150" y="4292600"/>
          <p14:tracePt t="26084" x="3765550" y="4292600"/>
          <p14:tracePt t="26101" x="3790950" y="4286250"/>
          <p14:tracePt t="26101" x="3816350" y="4286250"/>
          <p14:tracePt t="26117" x="3848100" y="4279900"/>
          <p14:tracePt t="26117" x="3917950" y="4273550"/>
          <p14:tracePt t="26134" x="3956050" y="4273550"/>
          <p14:tracePt t="26134" x="3994150" y="4273550"/>
          <p14:tracePt t="26151" x="4032250" y="4279900"/>
          <p14:tracePt t="26151" x="4070350" y="4279900"/>
          <p14:tracePt t="26167" x="4108450" y="4286250"/>
          <p14:tracePt t="26167" x="4146550" y="4292600"/>
          <p14:tracePt t="26184" x="4184650" y="4298950"/>
          <p14:tracePt t="26184" x="4267200" y="4311650"/>
          <p14:tracePt t="26203" x="4311650" y="4318000"/>
          <p14:tracePt t="26203" x="4349750" y="4318000"/>
          <p14:tracePt t="26218" x="4394200" y="4318000"/>
          <p14:tracePt t="26218" x="4432300" y="4318000"/>
          <p14:tracePt t="26235" x="4470400" y="4318000"/>
          <p14:tracePt t="26235" x="4514850" y="4318000"/>
          <p14:tracePt t="26251" x="4552950" y="4318000"/>
          <p14:tracePt t="26251" x="4591050" y="4318000"/>
          <p14:tracePt t="26251" x="4622800" y="4324350"/>
          <p14:tracePt t="26270" x="4654550" y="4330700"/>
          <p14:tracePt t="26283" x="4686300" y="4337050"/>
          <p14:tracePt t="26283" x="4737100" y="4343400"/>
          <p14:tracePt t="26302" x="4762500" y="4349750"/>
          <p14:tracePt t="26302" x="4787900" y="4356100"/>
          <p14:tracePt t="26318" x="4806950" y="4356100"/>
          <p14:tracePt t="26318" x="4826000" y="4356100"/>
          <p14:tracePt t="26335" x="4851400" y="4356100"/>
          <p14:tracePt t="26335" x="4870450" y="4356100"/>
          <p14:tracePt t="26335" x="4889500" y="4349750"/>
          <p14:tracePt t="26354" x="4914900" y="4349750"/>
          <p14:tracePt t="26366" x="4940300" y="4343400"/>
          <p14:tracePt t="26366" x="4978400" y="4330700"/>
          <p14:tracePt t="26385" x="5003800" y="4324350"/>
          <p14:tracePt t="26385" x="5022850" y="4324350"/>
          <p14:tracePt t="26401" x="5041900" y="4318000"/>
          <p14:tracePt t="26401" x="5060950" y="4318000"/>
          <p14:tracePt t="26419" x="5080000" y="4311650"/>
          <p14:tracePt t="26419" x="5111750" y="4305300"/>
          <p14:tracePt t="26435" x="5124450" y="4305300"/>
          <p14:tracePt t="26435" x="5130800" y="4305300"/>
          <p14:tracePt t="26451" x="5143500" y="4305300"/>
          <p14:tracePt t="26451" x="5149850" y="4305300"/>
          <p14:tracePt t="26468" x="5156200" y="4311650"/>
          <p14:tracePt t="26490" x="5156200" y="4318000"/>
          <p14:tracePt t="26490" x="5149850" y="4318000"/>
          <p14:tracePt t="26502" x="5143500" y="4324350"/>
          <p14:tracePt t="26502" x="5130800" y="4330700"/>
          <p14:tracePt t="26519" x="5124450" y="4343400"/>
          <p14:tracePt t="26519" x="5111750" y="4349750"/>
          <p14:tracePt t="26536" x="5099050" y="4356100"/>
          <p14:tracePt t="26536" x="5086350" y="4368800"/>
          <p14:tracePt t="26536" x="5073650" y="4375150"/>
          <p14:tracePt t="26555" x="5060950" y="4387850"/>
          <p14:tracePt t="26567" x="5048250" y="4394200"/>
          <p14:tracePt t="26567" x="5016500" y="4413250"/>
          <p14:tracePt t="26586" x="5003800" y="4419600"/>
          <p14:tracePt t="26586" x="4997450" y="4425950"/>
          <p14:tracePt t="26603" x="4984750" y="4432300"/>
          <p14:tracePt t="26603" x="4972050" y="4445000"/>
          <p14:tracePt t="26619" x="4959350" y="4451350"/>
          <p14:tracePt t="26619" x="4946650" y="4457700"/>
          <p14:tracePt t="26619" x="4933950" y="4470400"/>
          <p14:tracePt t="26638" x="4914900" y="4476750"/>
          <p14:tracePt t="26651" x="4895850" y="4489450"/>
          <p14:tracePt t="26651" x="4857750" y="4508500"/>
          <p14:tracePt t="26670" x="4838700" y="4514850"/>
          <p14:tracePt t="26670" x="4813300" y="4527550"/>
          <p14:tracePt t="26686" x="4781550" y="4533900"/>
          <p14:tracePt t="26686" x="4749800" y="4546600"/>
          <p14:tracePt t="26703" x="4711700" y="4552950"/>
          <p14:tracePt t="26703" x="4679950" y="4565650"/>
          <p14:tracePt t="26703" x="4635500" y="4572000"/>
          <p14:tracePt t="26722" x="4597400" y="4572000"/>
          <p14:tracePt t="26722" x="4559300" y="4572000"/>
          <p14:tracePt t="26736" x="4521200" y="4572000"/>
          <p14:tracePt t="26736" x="4489450" y="4565650"/>
          <p14:tracePt t="26753" x="4451350" y="4559300"/>
          <p14:tracePt t="26753" x="4419600" y="4546600"/>
          <p14:tracePt t="26769" x="4394200" y="4527550"/>
          <p14:tracePt t="26769" x="4375150" y="4508500"/>
          <p14:tracePt t="26786" x="4356100" y="4483100"/>
          <p14:tracePt t="26786" x="4330700" y="4432300"/>
          <p14:tracePt t="26803" x="4324350" y="4406900"/>
          <p14:tracePt t="26803" x="4324350" y="4381500"/>
          <p14:tracePt t="26820" x="4337050" y="4349750"/>
          <p14:tracePt t="26820" x="4349750" y="4324350"/>
          <p14:tracePt t="26837" x="4375150" y="4298950"/>
          <p14:tracePt t="26837" x="4432300" y="4254500"/>
          <p14:tracePt t="26854" x="4470400" y="4235450"/>
          <p14:tracePt t="26854" x="4514850" y="4222750"/>
          <p14:tracePt t="26870" x="4559300" y="4210050"/>
          <p14:tracePt t="26870" x="4603750" y="4203700"/>
          <p14:tracePt t="26887" x="4648200" y="4197350"/>
          <p14:tracePt t="26887" x="4686300" y="4197350"/>
          <p14:tracePt t="26903" x="4724400" y="4197350"/>
          <p14:tracePt t="26903" x="4756150" y="4203700"/>
          <p14:tracePt t="26903" x="4787900" y="4210050"/>
          <p14:tracePt t="26922" x="4813300" y="4216400"/>
          <p14:tracePt t="26935" x="4838700" y="4222750"/>
          <p14:tracePt t="26935" x="4876800" y="4241800"/>
          <p14:tracePt t="26954" x="4895850" y="4254500"/>
          <p14:tracePt t="26954" x="4914900" y="4267200"/>
          <p14:tracePt t="26971" x="4927600" y="4279900"/>
          <p14:tracePt t="26971" x="4933950" y="4292600"/>
          <p14:tracePt t="26987" x="4940300" y="4305300"/>
          <p14:tracePt t="26987" x="4946650" y="4318000"/>
          <p14:tracePt t="26987" x="4946650" y="4330700"/>
          <p14:tracePt t="27006" x="4940300" y="4343400"/>
          <p14:tracePt t="27019" x="4933950" y="4356100"/>
          <p14:tracePt t="27019" x="4908550" y="4381500"/>
          <p14:tracePt t="27039" x="4895850" y="4387850"/>
          <p14:tracePt t="27039" x="4876800" y="4400550"/>
          <p14:tracePt t="27054" x="4864100" y="4413250"/>
          <p14:tracePt t="27054" x="4845050" y="4419600"/>
          <p14:tracePt t="27071" x="4832350" y="4432300"/>
          <p14:tracePt t="27071" x="4813300" y="4438650"/>
          <p14:tracePt t="27088" x="4794250" y="4451350"/>
          <p14:tracePt t="27088" x="4762500" y="4470400"/>
          <p14:tracePt t="27104" x="4749800" y="4476750"/>
          <p14:tracePt t="27104" x="4737100" y="4489450"/>
          <p14:tracePt t="27121" x="4718050" y="4495800"/>
          <p14:tracePt t="27121" x="4705350" y="4502150"/>
          <p14:tracePt t="27137" x="4699000" y="4514850"/>
          <p14:tracePt t="27137" x="4673600" y="4527550"/>
          <p14:tracePt t="27154" x="4667250" y="4533900"/>
          <p14:tracePt t="27154" x="4654550" y="4540250"/>
          <p14:tracePt t="27171" x="4648200" y="4546600"/>
          <p14:tracePt t="27171" x="4641850" y="4552950"/>
          <p14:tracePt t="27188" x="4635500" y="4559300"/>
          <p14:tracePt t="27188" x="4629150" y="4559300"/>
          <p14:tracePt t="27204" x="4622800" y="4565650"/>
          <p14:tracePt t="27204" x="4610100" y="4572000"/>
          <p14:tracePt t="27223" x="4603750" y="4578350"/>
          <p14:tracePt t="27238" x="4597400" y="4578350"/>
          <p14:tracePt t="27254" x="4591050" y="4578350"/>
          <p14:tracePt t="27270" x="4584700" y="4578350"/>
          <p14:tracePt t="27286" x="4578350" y="4578350"/>
          <p14:tracePt t="27303" x="4572000" y="4572000"/>
          <p14:tracePt t="27330" x="4559300" y="4572000"/>
          <p14:tracePt t="27342" x="4552950" y="4572000"/>
          <p14:tracePt t="27353" x="4546600" y="4578350"/>
          <p14:tracePt t="27370" x="4540250" y="4578350"/>
          <p14:tracePt t="27370" x="4533900" y="4578350"/>
          <p14:tracePt t="27370" x="4521200" y="4578350"/>
          <p14:tracePt t="27391" x="4514850" y="4578350"/>
          <p14:tracePt t="27391" x="4508500" y="4584700"/>
          <p14:tracePt t="27405" x="4502150" y="4584700"/>
          <p14:tracePt t="27405" x="4495800" y="4584700"/>
          <p14:tracePt t="27422" x="4489450" y="4591050"/>
          <p14:tracePt t="27422" x="4483100" y="4591050"/>
          <p14:tracePt t="27439" x="4476750" y="4597400"/>
          <p14:tracePt t="27439" x="4457700" y="4603750"/>
          <p14:tracePt t="27455" x="4445000" y="4603750"/>
          <p14:tracePt t="27455" x="4432300" y="4610100"/>
          <p14:tracePt t="27472" x="4419600" y="4610100"/>
          <p14:tracePt t="27472" x="4406900" y="4616450"/>
          <p14:tracePt t="27489" x="4394200" y="4616450"/>
          <p14:tracePt t="27489" x="4381500" y="4616450"/>
          <p14:tracePt t="27506" x="4368800" y="4616450"/>
          <p14:tracePt t="27506" x="4343400" y="4622800"/>
          <p14:tracePt t="27524" x="4330700" y="4622800"/>
          <p14:tracePt t="27524" x="4318000" y="4622800"/>
          <p14:tracePt t="27539" x="4298950" y="4622800"/>
          <p14:tracePt t="27539" x="4286250" y="4622800"/>
          <p14:tracePt t="27556" x="4273550" y="4622800"/>
          <p14:tracePt t="27556" x="4260850" y="4622800"/>
          <p14:tracePt t="27556" x="4248150" y="4622800"/>
          <p14:tracePt t="27575" x="4235450" y="4622800"/>
          <p14:tracePt t="27587" x="4222750" y="4622800"/>
          <p14:tracePt t="27587" x="4203700" y="4616450"/>
          <p14:tracePt t="27607" x="4197350" y="4616450"/>
          <p14:tracePt t="27607" x="4191000" y="4610100"/>
          <p14:tracePt t="27623" x="4184650" y="4610100"/>
          <p14:tracePt t="27638" x="4178300" y="4610100"/>
          <p14:tracePt t="27654" x="4171950" y="4603750"/>
          <p14:tracePt t="27675" x="4165600" y="4597400"/>
          <p14:tracePt t="27709" x="4159250" y="4603750"/>
          <p14:tracePt t="27754" x="4152900" y="4603750"/>
          <p14:tracePt t="27778" x="4146550" y="4610100"/>
          <p14:tracePt t="27802" x="4140200" y="4610100"/>
          <p14:tracePt t="27822" x="4133850" y="4610100"/>
          <p14:tracePt t="27862" x="4127500" y="4616450"/>
          <p14:tracePt t="27882" x="4121150" y="4616450"/>
          <p14:tracePt t="27906" x="4114800" y="4622800"/>
          <p14:tracePt t="27930" x="4108450" y="4622800"/>
          <p14:tracePt t="27950" x="4102100" y="4622800"/>
          <p14:tracePt t="27974" x="4095750" y="4629150"/>
          <p14:tracePt t="27994" x="4089400" y="4629150"/>
          <p14:tracePt t="28010" x="4089400" y="4635500"/>
          <p14:tracePt t="28026" x="4083050" y="4635500"/>
          <p14:tracePt t="28042" x="4076700" y="4641850"/>
          <p14:tracePt t="28054" x="4070350" y="4641850"/>
          <p14:tracePt t="28070" x="4064000" y="4648200"/>
          <p14:tracePt t="28086" x="4057650" y="4648200"/>
          <p14:tracePt t="28094" x="4051300" y="4654550"/>
          <p14:tracePt t="28106" x="4044950" y="4654550"/>
          <p14:tracePt t="28106" x="4032250" y="4660900"/>
          <p14:tracePt t="28125" x="4025900" y="4660900"/>
          <p14:tracePt t="28125" x="4013200" y="4667250"/>
          <p14:tracePt t="28141" x="4000500" y="4667250"/>
          <p14:tracePt t="28141" x="3994150" y="4673600"/>
          <p14:tracePt t="28158" x="3981450" y="4673600"/>
          <p14:tracePt t="28158" x="3949700" y="4686300"/>
          <p14:tracePt t="28176" x="3930650" y="4686300"/>
          <p14:tracePt t="28176" x="3911600" y="4686300"/>
          <p14:tracePt t="28191" x="3892550" y="4686300"/>
          <p14:tracePt t="28191" x="3873500" y="4692650"/>
          <p14:tracePt t="28208" x="3848100" y="4692650"/>
          <p14:tracePt t="28208" x="3822700" y="4692650"/>
          <p14:tracePt t="28225" x="3797300" y="4692650"/>
          <p14:tracePt t="28225" x="3746500" y="4692650"/>
          <p14:tracePt t="28243" x="3721100" y="4686300"/>
          <p14:tracePt t="28243" x="3695700" y="4686300"/>
          <p14:tracePt t="28258" x="3663950" y="4686300"/>
          <p14:tracePt t="28258" x="3638550" y="4679950"/>
          <p14:tracePt t="28275" x="3606800" y="4673600"/>
          <p14:tracePt t="28275" x="3581400" y="4667250"/>
          <p14:tracePt t="28291" x="3549650" y="4660900"/>
          <p14:tracePt t="28291" x="3524250" y="4654550"/>
          <p14:tracePt t="28291" x="3498850" y="4648200"/>
          <p14:tracePt t="28310" x="3473450" y="4635500"/>
          <p14:tracePt t="28323" x="3448050" y="4629150"/>
          <p14:tracePt t="28323" x="3429000" y="4616450"/>
          <p14:tracePt t="28342" x="3397250" y="4591050"/>
          <p14:tracePt t="28342" x="3390900" y="4578350"/>
          <p14:tracePt t="28358" x="3378200" y="4565650"/>
          <p14:tracePt t="28358" x="3378200" y="4552950"/>
          <p14:tracePt t="28358" x="3378200" y="4540250"/>
          <p14:tracePt t="28378" x="3384550" y="4521200"/>
          <p14:tracePt t="28390" x="3390900" y="4508500"/>
          <p14:tracePt t="28390" x="3403600" y="4489450"/>
          <p14:tracePt t="28390" x="3416300" y="4476750"/>
          <p14:tracePt t="28411" x="3441700" y="4457700"/>
          <p14:tracePt t="28411" x="3467100" y="4438650"/>
          <p14:tracePt t="28426" x="3492500" y="4425950"/>
          <p14:tracePt t="28426" x="3524250" y="4406900"/>
          <p14:tracePt t="28442" x="3556000" y="4394200"/>
          <p14:tracePt t="28442" x="3600450" y="4381500"/>
          <p14:tracePt t="28459" x="3638550" y="4375150"/>
          <p14:tracePt t="28459" x="3733800" y="4362450"/>
          <p14:tracePt t="28476" x="3784600" y="4362450"/>
          <p14:tracePt t="28476" x="3835400" y="4362450"/>
          <p14:tracePt t="28492" x="3892550" y="4362450"/>
          <p14:tracePt t="28492" x="3943350" y="4362450"/>
          <p14:tracePt t="28509" x="3994150" y="4362450"/>
          <p14:tracePt t="28509" x="4044950" y="4362450"/>
          <p14:tracePt t="28527" x="4095750" y="4356100"/>
          <p14:tracePt t="28527" x="4184650" y="4356100"/>
          <p14:tracePt t="28543" x="4222750" y="4356100"/>
          <p14:tracePt t="28543" x="4260850" y="4356100"/>
          <p14:tracePt t="28559" x="4298950" y="4362450"/>
          <p14:tracePt t="28559" x="4330700" y="4362450"/>
          <p14:tracePt t="28576" x="4368800" y="4375150"/>
          <p14:tracePt t="28576" x="4400550" y="4381500"/>
          <p14:tracePt t="28576" x="4425950" y="4394200"/>
          <p14:tracePt t="28595" x="4457700" y="4406900"/>
          <p14:tracePt t="28607" x="4476750" y="4419600"/>
          <p14:tracePt t="28607" x="4514850" y="4445000"/>
          <p14:tracePt t="28627" x="4527550" y="4457700"/>
          <p14:tracePt t="28627" x="4533900" y="4470400"/>
          <p14:tracePt t="28643" x="4540250" y="4483100"/>
          <p14:tracePt t="28643" x="4540250" y="4502150"/>
          <p14:tracePt t="28660" x="4540250" y="4514850"/>
          <p14:tracePt t="28660" x="4540250" y="4527550"/>
          <p14:tracePt t="28660" x="4533900" y="4540250"/>
          <p14:tracePt t="28678" x="4527550" y="4552950"/>
          <p14:tracePt t="28691" x="4521200" y="4572000"/>
          <p14:tracePt t="28691" x="4502150" y="4597400"/>
          <p14:tracePt t="28711" x="4495800" y="4610100"/>
          <p14:tracePt t="28711" x="4483100" y="4622800"/>
          <p14:tracePt t="28727" x="4470400" y="4635500"/>
          <p14:tracePt t="28727" x="4457700" y="4648200"/>
          <p14:tracePt t="28743" x="4445000" y="4660900"/>
          <p14:tracePt t="28743" x="4425950" y="4673600"/>
          <p14:tracePt t="28760" x="4413250" y="4686300"/>
          <p14:tracePt t="28760" x="4375150" y="4705350"/>
          <p14:tracePt t="28777" x="4356100" y="4718050"/>
          <p14:tracePt t="28777" x="4337050" y="4724400"/>
          <p14:tracePt t="28793" x="4311650" y="4737100"/>
          <p14:tracePt t="28793" x="4292600" y="4743450"/>
          <p14:tracePt t="28810" x="4267200" y="4756150"/>
          <p14:tracePt t="28810" x="4241800" y="4762500"/>
          <p14:tracePt t="28827" x="4210050" y="4768850"/>
          <p14:tracePt t="28827" x="4152900" y="4781550"/>
          <p14:tracePt t="28844" x="4121150" y="4781550"/>
          <p14:tracePt t="28844" x="4089400" y="4787900"/>
          <p14:tracePt t="28860" x="4057650" y="4794250"/>
          <p14:tracePt t="28860" x="4025900" y="4794250"/>
          <p14:tracePt t="28877" x="3994150" y="4800600"/>
          <p14:tracePt t="28877" x="3930650" y="4800600"/>
          <p14:tracePt t="28896" x="3905250" y="4800600"/>
          <p14:tracePt t="28896" x="3873500" y="4800600"/>
          <p14:tracePt t="28910" x="3848100" y="4800600"/>
          <p14:tracePt t="28910" x="3816350" y="4800600"/>
          <p14:tracePt t="28928" x="3790950" y="4794250"/>
          <p14:tracePt t="28928" x="3765550" y="4794250"/>
          <p14:tracePt t="28944" x="3746500" y="4794250"/>
          <p14:tracePt t="28944" x="3721100" y="4787900"/>
          <p14:tracePt t="28944" x="3702050" y="4787900"/>
          <p14:tracePt t="28963" x="3689350" y="4787900"/>
          <p14:tracePt t="28975" x="3676650" y="4781550"/>
          <p14:tracePt t="28975" x="3657600" y="4781550"/>
          <p14:tracePt t="28995" x="3651250" y="4775200"/>
          <p14:tracePt t="29009" x="3644900" y="4775200"/>
          <p14:tracePt t="29009" x="3644900" y="4768850"/>
          <p14:tracePt t="29030" x="3644900" y="4762500"/>
          <p14:tracePt t="29047" x="3651250" y="4756150"/>
          <p14:tracePt t="29063" x="3657600" y="4749800"/>
          <p14:tracePt t="29076" x="3663950" y="4743450"/>
          <p14:tracePt t="29092" x="3670300" y="4737100"/>
          <p14:tracePt t="29109" x="3676650" y="4737100"/>
          <p14:tracePt t="29109" x="3683000" y="4737100"/>
          <p14:tracePt t="29128" x="3689350" y="4730750"/>
          <p14:tracePt t="29128" x="3702050" y="4724400"/>
          <p14:tracePt t="29145" x="3708400" y="4724400"/>
          <p14:tracePt t="29145" x="3714750" y="4718050"/>
          <p14:tracePt t="29161" x="3721100" y="4718050"/>
          <p14:tracePt t="29161" x="3727450" y="4711700"/>
          <p14:tracePt t="29178" x="3733800" y="4711700"/>
          <p14:tracePt t="29178" x="3746500" y="4699000"/>
          <p14:tracePt t="29195" x="3759200" y="4699000"/>
          <p14:tracePt t="29195" x="3771900" y="4692650"/>
          <p14:tracePt t="29211" x="3784600" y="4679950"/>
          <p14:tracePt t="29211" x="3797300" y="4673600"/>
          <p14:tracePt t="29228" x="3810000" y="4660900"/>
          <p14:tracePt t="29228" x="3829050" y="4648200"/>
          <p14:tracePt t="29245" x="3848100" y="4635500"/>
          <p14:tracePt t="29245" x="3892550" y="4603750"/>
          <p14:tracePt t="29263" x="3917950" y="4591050"/>
          <p14:tracePt t="29263" x="3937000" y="4572000"/>
          <p14:tracePt t="29279" x="3968750" y="4552950"/>
          <p14:tracePt t="29279" x="3994150" y="4533900"/>
          <p14:tracePt t="29295" x="4019550" y="4514850"/>
          <p14:tracePt t="29295" x="4051300" y="4495800"/>
          <p14:tracePt t="29295" x="4083050" y="4476750"/>
          <p14:tracePt t="29314" x="4108450" y="4464050"/>
          <p14:tracePt t="29327" x="4140200" y="4451350"/>
          <p14:tracePt t="29327" x="4171950" y="4438650"/>
          <p14:tracePt t="29327" x="4210050" y="4432300"/>
          <p14:tracePt t="29347" x="4241800" y="4425950"/>
          <p14:tracePt t="29360" x="4273550" y="4425950"/>
          <p14:tracePt t="29360" x="4343400" y="4432300"/>
          <p14:tracePt t="29379" x="4381500" y="4432300"/>
          <p14:tracePt t="29379" x="4413250" y="4438650"/>
          <p14:tracePt t="29396" x="4445000" y="4445000"/>
          <p14:tracePt t="29396" x="4476750" y="4451350"/>
          <p14:tracePt t="29396" x="4508500" y="4457700"/>
          <p14:tracePt t="29414" x="4533900" y="4464050"/>
          <p14:tracePt t="29427" x="4552950" y="4476750"/>
          <p14:tracePt t="29427" x="4591050" y="4495800"/>
          <p14:tracePt t="29445" x="4610100" y="4502150"/>
          <p14:tracePt t="29445" x="4622800" y="4514850"/>
          <p14:tracePt t="29462" x="4635500" y="4527550"/>
          <p14:tracePt t="29462" x="4648200" y="4540250"/>
          <p14:tracePt t="29479" x="4654550" y="4552950"/>
          <p14:tracePt t="29479" x="4660900" y="4572000"/>
          <p14:tracePt t="29496" x="4660900" y="4584700"/>
          <p14:tracePt t="29496" x="4654550" y="4591050"/>
          <p14:tracePt t="29513" x="4648200" y="4603750"/>
          <p14:tracePt t="29513" x="4641850" y="4616450"/>
          <p14:tracePt t="29530" x="4629150" y="4622800"/>
          <p14:tracePt t="29530" x="4616450" y="4635500"/>
          <p14:tracePt t="29546" x="4603750" y="4648200"/>
          <p14:tracePt t="29546" x="4578350" y="4679950"/>
          <p14:tracePt t="29563" x="4565650" y="4692650"/>
          <p14:tracePt t="29563" x="4546600" y="4705350"/>
          <p14:tracePt t="29579" x="4533900" y="4718050"/>
          <p14:tracePt t="29579" x="4514850" y="4730750"/>
          <p14:tracePt t="29596" x="4495800" y="4737100"/>
          <p14:tracePt t="29596" x="4476750" y="4749800"/>
          <p14:tracePt t="29596" x="4457700" y="4756150"/>
          <p14:tracePt t="29615" x="4438650" y="4762500"/>
          <p14:tracePt t="29628" x="4419600" y="4768850"/>
          <p14:tracePt t="29628" x="4381500" y="4781550"/>
          <p14:tracePt t="29647" x="4362450" y="4781550"/>
          <p14:tracePt t="29647" x="4343400" y="4787900"/>
          <p14:tracePt t="29663" x="4324350" y="4787900"/>
          <p14:tracePt t="29663" x="4311650" y="4787900"/>
          <p14:tracePt t="29680" x="4298950" y="4787900"/>
          <p14:tracePt t="29680" x="4286250" y="4787900"/>
          <p14:tracePt t="29680" x="4273550" y="4787900"/>
          <p14:tracePt t="29699" x="4267200" y="4787900"/>
          <p14:tracePt t="29711" x="4260850" y="4787900"/>
          <p14:tracePt t="29711" x="4260850" y="4781550"/>
          <p14:tracePt t="29731" x="4254500" y="4775200"/>
          <p14:tracePt t="29750" x="4260850" y="4768850"/>
          <p14:tracePt t="29774" x="4267200" y="4768850"/>
          <p14:tracePt t="29794" x="4267200" y="4762500"/>
          <p14:tracePt t="29827" x="4260850" y="4762500"/>
          <p14:tracePt t="29975" x="4254500" y="4762500"/>
          <p14:tracePt t="30007" x="4248150" y="4762500"/>
          <p14:tracePt t="30030" x="4241800" y="4756150"/>
          <p14:tracePt t="30050" x="4235450" y="4749800"/>
          <p14:tracePt t="30066" x="4229100" y="4749800"/>
          <p14:tracePt t="30082" x="4222750" y="4743450"/>
          <p14:tracePt t="30090" x="4210050" y="4743450"/>
          <p14:tracePt t="30096" x="4197350" y="4737100"/>
          <p14:tracePt t="30096" x="4178300" y="4737100"/>
          <p14:tracePt t="30115" x="4165600" y="4730750"/>
          <p14:tracePt t="30115" x="4140200" y="4724400"/>
          <p14:tracePt t="30131" x="4121150" y="4724400"/>
          <p14:tracePt t="30131" x="4089400" y="4718050"/>
          <p14:tracePt t="30148" x="4064000" y="4711700"/>
          <p14:tracePt t="30148" x="4006850" y="4699000"/>
          <p14:tracePt t="30165" x="3981450" y="4686300"/>
          <p14:tracePt t="30165" x="3956050" y="4679950"/>
          <p14:tracePt t="30181" x="3930650" y="4660900"/>
          <p14:tracePt t="30181" x="3905250" y="4648200"/>
          <p14:tracePt t="30198" x="3879850" y="4629150"/>
          <p14:tracePt t="30198" x="3835400" y="4591050"/>
          <p14:tracePt t="30215" x="3816350" y="4565650"/>
          <p14:tracePt t="30215" x="3790950" y="4540250"/>
          <p14:tracePt t="30232" x="3765550" y="4514850"/>
          <p14:tracePt t="30232" x="3740150" y="4483100"/>
          <p14:tracePt t="30248" x="3714750" y="4445000"/>
          <p14:tracePt t="30248" x="3689350" y="4406900"/>
          <p14:tracePt t="30265" x="3670300" y="4368800"/>
          <p14:tracePt t="30265" x="3657600" y="4330700"/>
          <p14:tracePt t="30265" x="3644900" y="4292600"/>
          <p14:tracePt t="30284" x="3638550" y="4248150"/>
          <p14:tracePt t="30284" x="3638550" y="4203700"/>
          <p14:tracePt t="30299" x="3651250" y="4165600"/>
          <p14:tracePt t="30299" x="3676650" y="4127500"/>
          <p14:tracePt t="30315" x="3708400" y="4083050"/>
          <p14:tracePt t="30315" x="3746500" y="4044950"/>
          <p14:tracePt t="30332" x="3797300" y="4006850"/>
          <p14:tracePt t="30332" x="3860800" y="3968750"/>
          <p14:tracePt t="30332" x="3937000" y="3924300"/>
          <p14:tracePt t="30351" x="4013200" y="3886200"/>
          <p14:tracePt t="30364" x="4102100" y="3835400"/>
          <p14:tracePt t="30364" x="4292600" y="3740150"/>
          <p14:tracePt t="30383" x="4387850" y="3689350"/>
          <p14:tracePt t="30383" x="4495800" y="3651250"/>
          <p14:tracePt t="30399" x="4597400" y="3613150"/>
          <p14:tracePt t="30399" x="4705350" y="3581400"/>
          <p14:tracePt t="30416" x="4813300" y="3556000"/>
          <p14:tracePt t="30416" x="4921250" y="3536950"/>
          <p14:tracePt t="30432" x="5022850" y="3524250"/>
          <p14:tracePt t="30432" x="5130800" y="3524250"/>
          <p14:tracePt t="30432" x="5232400" y="3517900"/>
          <p14:tracePt t="30452" x="5334000" y="3517900"/>
          <p14:tracePt t="30452" x="5435600" y="3517900"/>
          <p14:tracePt t="30465" x="5530850" y="3524250"/>
          <p14:tracePt t="30465" x="5626100" y="3530600"/>
          <p14:tracePt t="30483" x="5715000" y="3536950"/>
          <p14:tracePt t="30483" x="5797550" y="3556000"/>
          <p14:tracePt t="30499" x="5880100" y="3568700"/>
          <p14:tracePt t="30499" x="6019800" y="3600450"/>
          <p14:tracePt t="30516" x="6076950" y="3625850"/>
          <p14:tracePt t="30516" x="6127750" y="3651250"/>
          <p14:tracePt t="30533" x="6172200" y="3670300"/>
          <p14:tracePt t="30533" x="6210300" y="3702050"/>
          <p14:tracePt t="30549" x="6242050" y="3721100"/>
          <p14:tracePt t="30549" x="6267450" y="3746500"/>
          <p14:tracePt t="30566" x="6286500" y="3771900"/>
          <p14:tracePt t="30566" x="6318250" y="3816350"/>
          <p14:tracePt t="30583" x="6330950" y="3835400"/>
          <p14:tracePt t="30583" x="6343650" y="3848100"/>
          <p14:tracePt t="30600" x="6350000" y="3867150"/>
          <p14:tracePt t="30600" x="6350000" y="3879850"/>
          <p14:tracePt t="30616" x="6350000" y="3886200"/>
          <p14:tracePt t="30616" x="6343650" y="3898900"/>
          <p14:tracePt t="30616" x="6337300" y="3911600"/>
          <p14:tracePt t="30636" x="6324600" y="3924300"/>
          <p14:tracePt t="30648" x="6311900" y="3937000"/>
          <p14:tracePt t="30648" x="6286500" y="3962400"/>
          <p14:tracePt t="30667" x="6267450" y="3981450"/>
          <p14:tracePt t="30667" x="6254750" y="4000500"/>
          <p14:tracePt t="30683" x="6242050" y="4025900"/>
          <p14:tracePt t="30683" x="6229350" y="4051300"/>
          <p14:tracePt t="30700" x="6216650" y="4076700"/>
          <p14:tracePt t="30700" x="6210300" y="4108450"/>
          <p14:tracePt t="30700" x="6203950" y="4146550"/>
          <p14:tracePt t="30719" x="6197600" y="4178300"/>
          <p14:tracePt t="30732" x="6191250" y="4210050"/>
          <p14:tracePt t="30732" x="6184900" y="4279900"/>
          <p14:tracePt t="30751" x="6184900" y="4311650"/>
          <p14:tracePt t="30751" x="6178550" y="4337050"/>
          <p14:tracePt t="30767" x="6178550" y="4362450"/>
          <p14:tracePt t="30767" x="6178550" y="4387850"/>
          <p14:tracePt t="30784" x="6184900" y="4413250"/>
          <p14:tracePt t="30784" x="6184900" y="4432300"/>
          <p14:tracePt t="30800" x="6191250" y="4451350"/>
          <p14:tracePt t="30800" x="6197600" y="4483100"/>
          <p14:tracePt t="30817" x="6203950" y="4495800"/>
          <p14:tracePt t="30817" x="6210300" y="4508500"/>
          <p14:tracePt t="30834" x="6210300" y="4514850"/>
          <p14:tracePt t="30834" x="6210300" y="4527550"/>
          <p14:tracePt t="30850" x="6210300" y="4533900"/>
          <p14:tracePt t="30850" x="6210300" y="4546600"/>
          <p14:tracePt t="30867" x="6203950" y="4552950"/>
          <p14:tracePt t="30867" x="6191250" y="4572000"/>
          <p14:tracePt t="30884" x="6178550" y="4578350"/>
          <p14:tracePt t="30884" x="6172200" y="4584700"/>
          <p14:tracePt t="30901" x="6159500" y="4591050"/>
          <p14:tracePt t="30901" x="6146800" y="4597400"/>
          <p14:tracePt t="30917" x="6134100" y="4597400"/>
          <p14:tracePt t="30917" x="6108700" y="4610100"/>
          <p14:tracePt t="30936" x="6096000" y="4622800"/>
          <p14:tracePt t="30936" x="6083300" y="4629150"/>
          <p14:tracePt t="30951" x="6064250" y="4629150"/>
          <p14:tracePt t="30951" x="6045200" y="4635500"/>
          <p14:tracePt t="30968" x="6026150" y="4641850"/>
          <p14:tracePt t="30968" x="6000750" y="4654550"/>
          <p14:tracePt t="30984" x="5975350" y="4660900"/>
          <p14:tracePt t="30984" x="5943600" y="4667250"/>
          <p14:tracePt t="30984" x="5899150" y="4679950"/>
          <p14:tracePt t="31003" x="5848350" y="4692650"/>
          <p14:tracePt t="31016" x="5797550" y="4699000"/>
          <p14:tracePt t="31016" x="5657850" y="4730750"/>
          <p14:tracePt t="31037" x="5581650" y="4749800"/>
          <p14:tracePt t="31037" x="5499100" y="4762500"/>
          <p14:tracePt t="31052" x="5410200" y="4781550"/>
          <p14:tracePt t="31052" x="5314950" y="4794250"/>
          <p14:tracePt t="31068" x="5219700" y="4813300"/>
          <p14:tracePt t="31068" x="5124450" y="4832350"/>
          <p14:tracePt t="31068" x="5022850" y="4851400"/>
          <p14:tracePt t="31087" x="4921250" y="4864100"/>
          <p14:tracePt t="31099" x="4819650" y="4876800"/>
          <p14:tracePt t="31099" x="4610100" y="4902200"/>
          <p14:tracePt t="31118" x="4502150" y="4908550"/>
          <p14:tracePt t="31118" x="4394200" y="4914900"/>
          <p14:tracePt t="31135" x="4286250" y="4914900"/>
          <p14:tracePt t="31135" x="4171950" y="4921250"/>
          <p14:tracePt t="31152" x="4057650" y="4921250"/>
          <p14:tracePt t="31152" x="3943350" y="4921250"/>
          <p14:tracePt t="31168" x="3835400" y="4921250"/>
          <p14:tracePt t="31168" x="3619500" y="4921250"/>
          <p14:tracePt t="31185" x="3517900" y="4921250"/>
          <p14:tracePt t="31185" x="3422650" y="4921250"/>
          <p14:tracePt t="31202" x="3327400" y="4921250"/>
          <p14:tracePt t="31202" x="3238500" y="4921250"/>
          <p14:tracePt t="31219" x="3149600" y="4914900"/>
          <p14:tracePt t="31219" x="2978150" y="4908550"/>
          <p14:tracePt t="31235" x="2889250" y="4902200"/>
          <p14:tracePt t="31235" x="2800350" y="4902200"/>
          <p14:tracePt t="31252" x="2717800" y="4895850"/>
          <p14:tracePt t="31252" x="2628900" y="4889500"/>
          <p14:tracePt t="31268" x="2540000" y="4889500"/>
          <p14:tracePt t="31268" x="2457450" y="4889500"/>
          <p14:tracePt t="31285" x="2381250" y="4883150"/>
          <p14:tracePt t="31285" x="2305050" y="4883150"/>
          <p14:tracePt t="31285" x="2228850" y="4883150"/>
          <p14:tracePt t="31304" x="2165350" y="4876800"/>
          <p14:tracePt t="31304" x="2101850" y="4870450"/>
          <p14:tracePt t="31320" x="2044700" y="4857750"/>
          <p14:tracePt t="31320" x="1993900" y="4845050"/>
          <p14:tracePt t="31335" x="1949450" y="4832350"/>
          <p14:tracePt t="31335" x="1905000" y="4813300"/>
          <p14:tracePt t="31352" x="1873250" y="4787900"/>
          <p14:tracePt t="31352" x="1847850" y="4762500"/>
          <p14:tracePt t="31352" x="1822450" y="4730750"/>
          <p14:tracePt t="31372" x="1809750" y="4692650"/>
          <p14:tracePt t="31384" x="1803400" y="4648200"/>
          <p14:tracePt t="31384" x="1809750" y="4603750"/>
          <p14:tracePt t="31403" x="1847850" y="4495800"/>
          <p14:tracePt t="31403" x="1879600" y="4445000"/>
          <p14:tracePt t="31419" x="1924050" y="4394200"/>
          <p14:tracePt t="31419" x="1974850" y="4337050"/>
          <p14:tracePt t="31436" x="2032000" y="4286250"/>
          <p14:tracePt t="31436" x="2095500" y="4235450"/>
          <p14:tracePt t="31436" x="2165350" y="4191000"/>
          <p14:tracePt t="31455" x="2241550" y="4152900"/>
          <p14:tracePt t="31467" x="2317750" y="4114800"/>
          <p14:tracePt t="31467" x="2495550" y="4057650"/>
          <p14:tracePt t="31486" x="2590800" y="4038600"/>
          <p14:tracePt t="31486" x="2692400" y="4025900"/>
          <p14:tracePt t="31503" x="2787650" y="4019550"/>
          <p14:tracePt t="31503" x="2889250" y="4019550"/>
          <p14:tracePt t="31520" x="2990850" y="4025900"/>
          <p14:tracePt t="31520" x="3194050" y="4038600"/>
          <p14:tracePt t="31536" x="3289300" y="4057650"/>
          <p14:tracePt t="31536" x="3378200" y="4070350"/>
          <p14:tracePt t="31553" x="3467100" y="4095750"/>
          <p14:tracePt t="31553" x="3549650" y="4121150"/>
          <p14:tracePt t="31570" x="3625850" y="4146550"/>
          <p14:tracePt t="31570" x="3702050" y="4184650"/>
          <p14:tracePt t="31586" x="3771900" y="4216400"/>
          <p14:tracePt t="31586" x="3879850" y="4298950"/>
          <p14:tracePt t="31603" x="3924300" y="4337050"/>
          <p14:tracePt t="31603" x="3962400" y="4381500"/>
          <p14:tracePt t="31620" x="3987800" y="4425950"/>
          <p14:tracePt t="31620" x="4006850" y="4470400"/>
          <p14:tracePt t="31637" x="4013200" y="4508500"/>
          <p14:tracePt t="31637" x="4019550" y="4552950"/>
          <p14:tracePt t="31637" x="4019550" y="4597400"/>
          <p14:tracePt t="31656" x="4013200" y="4635500"/>
          <p14:tracePt t="31668" x="4006850" y="4673600"/>
          <p14:tracePt t="31668" x="3975100" y="4749800"/>
          <p14:tracePt t="31688" x="3949700" y="4781550"/>
          <p14:tracePt t="31688" x="3924300" y="4813300"/>
          <p14:tracePt t="31704" x="3892550" y="4845050"/>
          <p14:tracePt t="31704" x="3854450" y="4870450"/>
          <p14:tracePt t="31720" x="3816350" y="4895850"/>
          <p14:tracePt t="31720" x="3778250" y="4921250"/>
          <p14:tracePt t="31720" x="3740150" y="4940300"/>
          <p14:tracePt t="31739" x="3695700" y="4959350"/>
          <p14:tracePt t="31752" x="3651250" y="4972050"/>
          <p14:tracePt t="31752" x="3562350" y="4991100"/>
          <p14:tracePt t="31772" x="3517900" y="4997450"/>
          <p14:tracePt t="31772" x="3473450" y="5003800"/>
          <p14:tracePt t="31787" x="3435350" y="5010150"/>
          <p14:tracePt t="31787" x="3390900" y="5010150"/>
          <p14:tracePt t="31804" x="3359150" y="5010150"/>
          <p14:tracePt t="31804" x="3321050" y="5010150"/>
          <p14:tracePt t="31804" x="3289300" y="5010150"/>
          <p14:tracePt t="31823" x="3257550" y="5003800"/>
          <p14:tracePt t="31823" x="3232150" y="5003800"/>
          <p14:tracePt t="31837" x="3206750" y="5003800"/>
          <p14:tracePt t="31837" x="3187700" y="5003800"/>
          <p14:tracePt t="31854" x="3175000" y="4997450"/>
          <p14:tracePt t="31854" x="3162300" y="4997450"/>
          <p14:tracePt t="31870" x="3155950" y="4997450"/>
          <p14:tracePt t="31886" x="3162300" y="4997450"/>
          <p14:tracePt t="31886" x="3194050" y="4997450"/>
          <p14:tracePt t="31904" x="3219450" y="4997450"/>
          <p14:tracePt t="31904" x="3251200" y="4997450"/>
          <p14:tracePt t="31921" x="3289300" y="4997450"/>
          <p14:tracePt t="31921" x="3333750" y="4997450"/>
          <p14:tracePt t="31938" x="3384550" y="4991100"/>
          <p14:tracePt t="31938" x="3511550" y="4991100"/>
          <p14:tracePt t="31956" x="3581400" y="4984750"/>
          <p14:tracePt t="31956" x="3663950" y="4984750"/>
          <p14:tracePt t="31971" x="3752850" y="4991100"/>
          <p14:tracePt t="31971" x="3854450" y="4991100"/>
          <p14:tracePt t="31988" x="3962400" y="4997450"/>
          <p14:tracePt t="31988" x="4076700" y="5003800"/>
          <p14:tracePt t="32004" x="4197350" y="5010150"/>
          <p14:tracePt t="32004" x="4324350" y="5022850"/>
          <p14:tracePt t="32004" x="4457700" y="5029200"/>
          <p14:tracePt t="32025" x="4597400" y="5035550"/>
          <p14:tracePt t="32036" x="4737100" y="5035550"/>
          <p14:tracePt t="32036" x="5022850" y="5041900"/>
          <p14:tracePt t="32055" x="5162550" y="5041900"/>
          <p14:tracePt t="32055" x="5308600" y="5041900"/>
          <p14:tracePt t="32072" x="5448300" y="5041900"/>
          <p14:tracePt t="32072" x="5581650" y="5048250"/>
          <p14:tracePt t="32088" x="5715000" y="5048250"/>
          <p14:tracePt t="32088" x="5848350" y="5054600"/>
          <p14:tracePt t="32088" x="5969000" y="5054600"/>
          <p14:tracePt t="32107" x="6096000" y="5054600"/>
          <p14:tracePt t="32120" x="6210300" y="5060950"/>
          <p14:tracePt t="32120" x="6419850" y="5060950"/>
          <p14:tracePt t="32138" x="6521450" y="5060950"/>
          <p14:tracePt t="32138" x="6604000" y="5060950"/>
          <p14:tracePt t="32155" x="6686550" y="5060950"/>
          <p14:tracePt t="32155" x="6756400" y="5060950"/>
          <p14:tracePt t="32172" x="6819900" y="5060950"/>
          <p14:tracePt t="32172" x="6870700" y="5067300"/>
          <p14:tracePt t="32188" x="6915150" y="5067300"/>
          <p14:tracePt t="32188" x="6991350" y="5073650"/>
          <p14:tracePt t="32205" x="7016750" y="5073650"/>
          <p14:tracePt t="32205" x="7035800" y="5073650"/>
          <p14:tracePt t="32222" x="7054850" y="5073650"/>
          <p14:tracePt t="32222" x="7061200" y="5073650"/>
          <p14:tracePt t="32239" x="7073900" y="5073650"/>
          <p14:tracePt t="32239" x="7073900" y="5067300"/>
          <p14:tracePt t="32256" x="7067550" y="5060950"/>
          <p14:tracePt t="32271" x="7061200" y="5054600"/>
          <p14:tracePt t="32271" x="7054850" y="5048250"/>
          <p14:tracePt t="32289" x="7042150" y="5048250"/>
          <p14:tracePt t="32289" x="7029450" y="5041900"/>
          <p14:tracePt t="32305" x="7016750" y="5035550"/>
          <p14:tracePt t="32305" x="7004050" y="5029200"/>
          <p14:tracePt t="32305" x="6991350" y="5022850"/>
          <p14:tracePt t="32324" x="6985000" y="5016500"/>
          <p14:tracePt t="32324" x="6972300" y="5010150"/>
          <p14:tracePt t="32340" x="6965950" y="5003800"/>
          <p14:tracePt t="32340" x="6959600" y="4997450"/>
          <p14:tracePt t="32356" x="6959600" y="4991100"/>
          <p14:tracePt t="32371" x="6959600" y="4984750"/>
          <p14:tracePt t="32371" x="6959600" y="4978400"/>
          <p14:tracePt t="32389" x="6965950" y="4978400"/>
          <p14:tracePt t="32389" x="6972300" y="4972050"/>
          <p14:tracePt t="32389" x="6978650" y="4972050"/>
          <p14:tracePt t="32408" x="6991350" y="4965700"/>
          <p14:tracePt t="32421" x="7004050" y="4965700"/>
          <p14:tracePt t="32421" x="7023100" y="4965700"/>
          <p14:tracePt t="32439" x="7035800" y="4965700"/>
          <p14:tracePt t="32439" x="7048500" y="4972050"/>
          <p14:tracePt t="32456" x="7061200" y="4972050"/>
          <p14:tracePt t="32456" x="7067550" y="4978400"/>
          <p14:tracePt t="32456" x="7073900" y="4978400"/>
          <p14:tracePt t="32475" x="7080250" y="4984750"/>
          <p14:tracePt t="32488" x="7086600" y="4991100"/>
          <p14:tracePt t="32488" x="7086600" y="5003800"/>
          <p14:tracePt t="32506" x="7086600" y="5010150"/>
          <p14:tracePt t="32506" x="7080250" y="5022850"/>
          <p14:tracePt t="32524" x="7073900" y="5029200"/>
          <p14:tracePt t="32524" x="7061200" y="5041900"/>
          <p14:tracePt t="32540" x="7048500" y="5048250"/>
          <p14:tracePt t="32540" x="7010400" y="5067300"/>
          <p14:tracePt t="32557" x="6991350" y="5073650"/>
          <p14:tracePt t="32557" x="6965950" y="5086350"/>
          <p14:tracePt t="32573" x="6940550" y="5092700"/>
          <p14:tracePt t="32573" x="6915150" y="5099050"/>
          <p14:tracePt t="32590" x="6889750" y="5105400"/>
          <p14:tracePt t="32590" x="6858000" y="5105400"/>
          <p14:tracePt t="32607" x="6826250" y="5105400"/>
          <p14:tracePt t="32607" x="6762750" y="5105400"/>
          <p14:tracePt t="32623" x="6731000" y="5099050"/>
          <p14:tracePt t="32623" x="6692900" y="5092700"/>
          <p14:tracePt t="32640" x="6661150" y="5086350"/>
          <p14:tracePt t="32640" x="6635750" y="5080000"/>
          <p14:tracePt t="32657" x="6604000" y="5067300"/>
          <p14:tracePt t="32657" x="6578600" y="5054600"/>
          <p14:tracePt t="32657" x="6553200" y="5035550"/>
          <p14:tracePt t="32676" x="6527800" y="5010150"/>
          <p14:tracePt t="32688" x="6502400" y="4984750"/>
          <p14:tracePt t="32688" x="6464300" y="4902200"/>
          <p14:tracePt t="32707" x="6457950" y="4851400"/>
          <p14:tracePt t="32707" x="6445250" y="4800600"/>
          <p14:tracePt t="32724" x="6445250" y="4737100"/>
          <p14:tracePt t="32724" x="6445250" y="4679950"/>
          <p14:tracePt t="32740" x="6451600" y="4616450"/>
          <p14:tracePt t="32740" x="6464300" y="4552950"/>
          <p14:tracePt t="32740" x="6477000" y="4489450"/>
          <p14:tracePt t="32760" x="6496050" y="4432300"/>
          <p14:tracePt t="32772" x="6515100" y="4381500"/>
          <p14:tracePt t="32772" x="6572250" y="4279900"/>
          <p14:tracePt t="32792" x="6610350" y="4235450"/>
          <p14:tracePt t="32792" x="6654800" y="4191000"/>
          <p14:tracePt t="32807" x="6705600" y="4152900"/>
          <p14:tracePt t="32807" x="6756400" y="4121150"/>
          <p14:tracePt t="32824" x="6813550" y="4089400"/>
          <p14:tracePt t="32824" x="6877050" y="4064000"/>
          <p14:tracePt t="32841" x="6946900" y="4044950"/>
          <p14:tracePt t="32841" x="7086600" y="4019550"/>
          <p14:tracePt t="32857" x="7156450" y="4013200"/>
          <p14:tracePt t="32857" x="7232650" y="4013200"/>
          <p14:tracePt t="32874" x="7308850" y="4025900"/>
          <p14:tracePt t="32874" x="7378700" y="4038600"/>
          <p14:tracePt t="32891" x="7454900" y="4057650"/>
          <p14:tracePt t="32891" x="7524750" y="4089400"/>
          <p14:tracePt t="32908" x="7594600" y="4121150"/>
          <p14:tracePt t="32908" x="7727950" y="4191000"/>
          <p14:tracePt t="32924" x="7791450" y="4235450"/>
          <p14:tracePt t="32924" x="7842250" y="4273550"/>
          <p14:tracePt t="32941" x="7893050" y="4311650"/>
          <p14:tracePt t="32941" x="7937500" y="4349750"/>
          <p14:tracePt t="32958" x="7975600" y="4394200"/>
          <p14:tracePt t="32958" x="8026400" y="4470400"/>
          <p14:tracePt t="32976" x="8045450" y="4508500"/>
          <p14:tracePt t="32976" x="8051800" y="4546600"/>
          <p14:tracePt t="32992" x="8045450" y="4584700"/>
          <p14:tracePt t="32992" x="8039100" y="4622800"/>
          <p14:tracePt t="33008" x="8020050" y="4660900"/>
          <p14:tracePt t="33008" x="7994650" y="4699000"/>
          <p14:tracePt t="33027" x="7962900" y="4730750"/>
          <p14:tracePt t="33027" x="7931150" y="4762500"/>
          <p14:tracePt t="33027" x="7886700" y="4794250"/>
          <p14:tracePt t="33044" x="7842250" y="4826000"/>
          <p14:tracePt t="33056" x="7785100" y="4851400"/>
          <p14:tracePt t="33056" x="7670800" y="4895850"/>
          <p14:tracePt t="33076" x="7607300" y="4921250"/>
          <p14:tracePt t="33076" x="7537450" y="4940300"/>
          <p14:tracePt t="33092" x="7467600" y="4959350"/>
          <p14:tracePt t="33092" x="7397750" y="4972050"/>
          <p14:tracePt t="33108" x="7327900" y="4984750"/>
          <p14:tracePt t="33108" x="7251700" y="4997450"/>
          <p14:tracePt t="33108" x="7181850" y="5010150"/>
          <p14:tracePt t="33128" x="7112000" y="5016500"/>
          <p14:tracePt t="33140" x="7035800" y="5016500"/>
          <p14:tracePt t="33140" x="6896100" y="5022850"/>
          <p14:tracePt t="33159" x="6826250" y="5016500"/>
          <p14:tracePt t="33159" x="6756400" y="5016500"/>
          <p14:tracePt t="33175" x="6686550" y="5003800"/>
          <p14:tracePt t="33175" x="6623050" y="4997450"/>
          <p14:tracePt t="33192" x="6565900" y="4991100"/>
          <p14:tracePt t="33192" x="6508750" y="4978400"/>
          <p14:tracePt t="33209" x="6457950" y="4965700"/>
          <p14:tracePt t="33209" x="6369050" y="4946650"/>
          <p14:tracePt t="33226" x="6330950" y="4933950"/>
          <p14:tracePt t="33226" x="6299200" y="4921250"/>
          <p14:tracePt t="33242" x="6273800" y="4908550"/>
          <p14:tracePt t="33242" x="6248400" y="4902200"/>
          <p14:tracePt t="33258" x="6223000" y="4889500"/>
          <p14:tracePt t="33258" x="6184900" y="4864100"/>
          <p14:tracePt t="33276" x="6172200" y="4851400"/>
          <p14:tracePt t="33276" x="6159500" y="4845050"/>
          <p14:tracePt t="33293" x="6153150" y="4832350"/>
          <p14:tracePt t="33293" x="6146800" y="4826000"/>
          <p14:tracePt t="33309" x="6146800" y="4819650"/>
          <p14:tracePt t="33309" x="6146800" y="4813300"/>
          <p14:tracePt t="33327" x="6146800" y="4806950"/>
          <p14:tracePt t="33327" x="6159500" y="4794250"/>
          <p14:tracePt t="33344" x="6172200" y="4794250"/>
          <p14:tracePt t="33344" x="6178550" y="4794250"/>
          <p14:tracePt t="33360" x="6191250" y="4787900"/>
          <p14:tracePt t="33360" x="6203950" y="4787900"/>
          <p14:tracePt t="33377" x="6216650" y="4787900"/>
          <p14:tracePt t="33377" x="6223000" y="4787900"/>
          <p14:tracePt t="33393" x="6235700" y="4787900"/>
          <p14:tracePt t="33393" x="6242050" y="4794250"/>
          <p14:tracePt t="33393" x="6254750" y="4794250"/>
          <p14:tracePt t="33412" x="6261100" y="4794250"/>
          <p14:tracePt t="33424" x="6273800" y="4794250"/>
          <p14:tracePt t="33424" x="6286500" y="4800600"/>
          <p14:tracePt t="33444" x="6305550" y="4800600"/>
          <p14:tracePt t="33444" x="6311900" y="4800600"/>
          <p14:tracePt t="33459" x="6324600" y="4806950"/>
          <p14:tracePt t="33459" x="6330950" y="4806950"/>
          <p14:tracePt t="33477" x="6343650" y="4806950"/>
          <p14:tracePt t="33477" x="6350000" y="4806950"/>
          <p14:tracePt t="33477" x="6362700" y="4806950"/>
          <p14:tracePt t="33495" x="6369050" y="4806950"/>
          <p14:tracePt t="33508" x="6381750" y="4806950"/>
          <p14:tracePt t="33508" x="6394450" y="4806950"/>
          <p14:tracePt t="33528" x="6407150" y="4806950"/>
          <p14:tracePt t="33528" x="6413500" y="4806950"/>
          <p14:tracePt t="33543" x="6419850" y="4800600"/>
          <p14:tracePt t="33543" x="6432550" y="4800600"/>
          <p14:tracePt t="33560" x="6438900" y="4794250"/>
          <p14:tracePt t="33560" x="6457950" y="4787900"/>
          <p14:tracePt t="33578" x="6470650" y="4781550"/>
          <p14:tracePt t="33578" x="6477000" y="4775200"/>
          <p14:tracePt t="33593" x="6483350" y="4768850"/>
          <p14:tracePt t="33593" x="6489700" y="4762500"/>
          <p14:tracePt t="33610" x="6496050" y="4756150"/>
          <p14:tracePt t="33610" x="6502400" y="4756150"/>
          <p14:tracePt t="33627" x="6508750" y="4749800"/>
          <p14:tracePt t="33627" x="6515100" y="4743450"/>
          <p14:tracePt t="33644" x="6521450" y="4737100"/>
          <p14:tracePt t="33659" x="6527800" y="4730750"/>
          <p14:tracePt t="33676" x="6534150" y="4724400"/>
          <p14:tracePt t="33692" x="6540500" y="4724400"/>
          <p14:tracePt t="33727" x="6540500" y="4730750"/>
          <p14:tracePt t="33751" x="6540500" y="4737100"/>
          <p14:tracePt t="33763" x="6540500" y="4743450"/>
          <p14:tracePt t="33796" x="6546850" y="4749800"/>
          <p14:tracePt t="33811" x="6546850" y="4756150"/>
          <p14:tracePt t="33831" x="6553200" y="4762500"/>
          <p14:tracePt t="33863" x="6559550" y="4756150"/>
          <p14:tracePt t="33915" x="6565900" y="4756150"/>
          <p14:tracePt t="33935" x="6565900" y="4749800"/>
          <p14:tracePt t="33975" x="6572250" y="4749800"/>
          <p14:tracePt t="34011" x="6578600" y="4749800"/>
          <p14:tracePt t="34043" x="6578600" y="4756150"/>
          <p14:tracePt t="34088" x="6584950" y="4762500"/>
          <p14:tracePt t="34147" x="6591300" y="4762500"/>
          <p14:tracePt t="34223" x="6597650" y="4762500"/>
          <p14:tracePt t="34235" x="6604000" y="4762500"/>
          <p14:tracePt t="34251" x="6610350" y="4762500"/>
          <p14:tracePt t="34284" x="6616700" y="4756150"/>
          <p14:tracePt t="34303" x="6623050" y="4756150"/>
          <p14:tracePt t="34335" x="6629400" y="4756150"/>
          <p14:tracePt t="34431" x="6629400" y="4749800"/>
          <p14:tracePt t="34471" x="6635750" y="4749800"/>
          <p14:tracePt t="34507" x="6642100" y="4743450"/>
          <p14:tracePt t="34551" x="6635750" y="4743450"/>
          <p14:tracePt t="34671" x="6642100" y="4737100"/>
          <p14:tracePt t="34747" x="6642100" y="4730750"/>
          <p14:tracePt t="34776" x="6635750" y="4737100"/>
          <p14:tracePt t="35076" x="6635750" y="4743450"/>
          <p14:tracePt t="35099" x="6629400" y="4743450"/>
          <p14:tracePt t="35123" x="6629400" y="4749800"/>
          <p14:tracePt t="35151" x="6623050" y="4756150"/>
          <p14:tracePt t="35176" x="6616700" y="4756150"/>
          <p14:tracePt t="35192" x="6610350" y="4756150"/>
          <p14:tracePt t="35204" x="6604000" y="4762500"/>
          <p14:tracePt t="35220" x="6597650" y="4762500"/>
          <p14:tracePt t="35256" x="6591300" y="4762500"/>
          <p14:tracePt t="35279" x="6584950" y="4756150"/>
          <p14:tracePt t="35303" x="6578600" y="4756150"/>
          <p14:tracePt t="35316" x="6572250" y="4743450"/>
          <p14:tracePt t="35332" x="6565900" y="4737100"/>
          <p14:tracePt t="35339" x="6559550" y="4730750"/>
          <p14:tracePt t="35348" x="6553200" y="4724400"/>
          <p14:tracePt t="35348" x="6540500" y="4718050"/>
          <p14:tracePt t="35366" x="6527800" y="4705350"/>
          <p14:tracePt t="35366" x="6496050" y="4686300"/>
          <p14:tracePt t="35385" x="6470650" y="4679950"/>
          <p14:tracePt t="35385" x="6445250" y="4667250"/>
          <p14:tracePt t="35400" x="6413500" y="4660900"/>
          <p14:tracePt t="35400" x="6381750" y="4648200"/>
          <p14:tracePt t="35417" x="6343650" y="4635500"/>
          <p14:tracePt t="35417" x="6305550" y="4629150"/>
          <p14:tracePt t="35433" x="6267450" y="4616450"/>
          <p14:tracePt t="35433" x="6223000" y="4610100"/>
          <p14:tracePt t="35433" x="6178550" y="4597400"/>
          <p14:tracePt t="35452" x="6134100" y="4591050"/>
          <p14:tracePt t="35465" x="6083300" y="4578350"/>
          <p14:tracePt t="35465" x="5981700" y="4552950"/>
          <p14:tracePt t="35485" x="5930900" y="4540250"/>
          <p14:tracePt t="35485" x="5873750" y="4527550"/>
          <p14:tracePt t="35500" x="5822950" y="4521200"/>
          <p14:tracePt t="35500" x="5759450" y="4508500"/>
          <p14:tracePt t="35517" x="5702300" y="4495800"/>
          <p14:tracePt t="35517" x="5645150" y="4489450"/>
          <p14:tracePt t="35517" x="5581650" y="4483100"/>
          <p14:tracePt t="35537" x="5524500" y="4476750"/>
          <p14:tracePt t="35548" x="5461000" y="4476750"/>
          <p14:tracePt t="35548" x="5346700" y="4476750"/>
          <p14:tracePt t="35567" x="5289550" y="4483100"/>
          <p14:tracePt t="35567" x="5238750" y="4495800"/>
          <p14:tracePt t="35583" x="5187950" y="4502150"/>
          <p14:tracePt t="35583" x="5143500" y="4514850"/>
          <p14:tracePt t="35600" x="5092700" y="4527550"/>
          <p14:tracePt t="35600" x="5003800" y="4559300"/>
          <p14:tracePt t="35617" x="4965700" y="4578350"/>
          <p14:tracePt t="35617" x="4927600" y="4597400"/>
          <p14:tracePt t="35634" x="4889500" y="4616450"/>
          <p14:tracePt t="35634" x="4851400" y="4635500"/>
          <p14:tracePt t="35651" x="4819650" y="4654550"/>
          <p14:tracePt t="35651" x="4787900" y="4673600"/>
          <p14:tracePt t="35667" x="4756150" y="4692650"/>
          <p14:tracePt t="35667" x="4699000" y="4737100"/>
          <p14:tracePt t="35684" x="4673600" y="4756150"/>
          <p14:tracePt t="35684" x="4654550" y="4768850"/>
          <p14:tracePt t="35700" x="4635500" y="4787900"/>
          <p14:tracePt t="35700" x="4616450" y="4800600"/>
          <p14:tracePt t="35717" x="4603750" y="4813300"/>
          <p14:tracePt t="35717" x="4597400" y="4819650"/>
          <p14:tracePt t="35717" x="4591050" y="4826000"/>
          <p14:tracePt t="35737" x="4584700" y="4832350"/>
          <p14:tracePt t="35749" x="4578350" y="4838700"/>
          <p14:tracePt t="35766" x="4584700" y="4832350"/>
          <p14:tracePt t="35784" x="4584700" y="4826000"/>
          <p14:tracePt t="35784" x="4591050" y="4826000"/>
          <p14:tracePt t="35801" x="4597400" y="4819650"/>
          <p14:tracePt t="35801" x="4610100" y="4819650"/>
          <p14:tracePt t="35817" x="4622800" y="4813300"/>
          <p14:tracePt t="35817" x="4629150" y="4813300"/>
          <p14:tracePt t="35817" x="4641850" y="4806950"/>
          <p14:tracePt t="35837" x="4654550" y="4806950"/>
          <p14:tracePt t="35849" x="4667250" y="4813300"/>
          <p14:tracePt t="35849" x="4692650" y="4819650"/>
          <p14:tracePt t="35868" x="4705350" y="4826000"/>
          <p14:tracePt t="35868" x="4711700" y="4832350"/>
          <p14:tracePt t="35884" x="4724400" y="4845050"/>
          <p14:tracePt t="35884" x="4730750" y="4857750"/>
          <p14:tracePt t="35901" x="4737100" y="4864100"/>
          <p14:tracePt t="35901" x="4743450" y="4889500"/>
          <p14:tracePt t="35918" x="4737100" y="4902200"/>
          <p14:tracePt t="35918" x="4737100" y="4914900"/>
          <p14:tracePt t="35934" x="4724400" y="4927600"/>
          <p14:tracePt t="35934" x="4711700" y="4933950"/>
          <p14:tracePt t="35951" x="4692650" y="4946650"/>
          <p14:tracePt t="35951" x="4673600" y="4953000"/>
          <p14:tracePt t="35968" x="4641850" y="4959350"/>
          <p14:tracePt t="35968" x="4578350" y="4972050"/>
          <p14:tracePt t="35985" x="4546600" y="4972050"/>
          <p14:tracePt t="35985" x="4508500" y="4972050"/>
          <p14:tracePt t="36002" x="4470400" y="4972050"/>
          <p14:tracePt t="36002" x="4432300" y="4965700"/>
          <p14:tracePt t="36019" x="4394200" y="4959350"/>
          <p14:tracePt t="36019" x="4324350" y="4933950"/>
          <p14:tracePt t="36037" x="4292600" y="4914900"/>
          <p14:tracePt t="36037" x="4260850" y="4895850"/>
          <p14:tracePt t="36054" x="4235450" y="4864100"/>
          <p14:tracePt t="36054" x="4203700" y="4832350"/>
          <p14:tracePt t="36069" x="4178300" y="4800600"/>
          <p14:tracePt t="36069" x="4152900" y="4756150"/>
          <p14:tracePt t="36085" x="4127500" y="4718050"/>
          <p14:tracePt t="36085" x="4102100" y="4667250"/>
          <p14:tracePt t="36085" x="4083050" y="4622800"/>
          <p14:tracePt t="36104" x="4070350" y="4572000"/>
          <p14:tracePt t="36117" x="4064000" y="4527550"/>
          <p14:tracePt t="36117" x="4076700" y="4432300"/>
          <p14:tracePt t="36137" x="4095750" y="4387850"/>
          <p14:tracePt t="36137" x="4121150" y="4343400"/>
          <p14:tracePt t="36153" x="4159250" y="4305300"/>
          <p14:tracePt t="36153" x="4203700" y="4267200"/>
          <p14:tracePt t="36169" x="4254500" y="4235450"/>
          <p14:tracePt t="36169" x="4305300" y="4203700"/>
          <p14:tracePt t="36169" x="4362450" y="4178300"/>
          <p14:tracePt t="36189" x="4419600" y="4152900"/>
          <p14:tracePt t="36201" x="4470400" y="4133850"/>
          <p14:tracePt t="36201" x="4591050" y="4114800"/>
          <p14:tracePt t="36219" x="4654550" y="4114800"/>
          <p14:tracePt t="36219" x="4718050" y="4121150"/>
          <p14:tracePt t="36236" x="4781550" y="4133850"/>
          <p14:tracePt t="36236" x="4845050" y="4152900"/>
          <p14:tracePt t="36252" x="4908550" y="4171950"/>
          <p14:tracePt t="36252" x="4972050" y="4203700"/>
          <p14:tracePt t="36269" x="5029200" y="4229100"/>
          <p14:tracePt t="36269" x="5130800" y="4292600"/>
          <p14:tracePt t="36286" x="5175250" y="4330700"/>
          <p14:tracePt t="36286" x="5213350" y="4362450"/>
          <p14:tracePt t="36303" x="5238750" y="4394200"/>
          <p14:tracePt t="36303" x="5264150" y="4432300"/>
          <p14:tracePt t="36320" x="5276850" y="4464050"/>
          <p14:tracePt t="36320" x="5289550" y="4527550"/>
          <p14:tracePt t="36336" x="5283200" y="4559300"/>
          <p14:tracePt t="36336" x="5276850" y="4584700"/>
          <p14:tracePt t="36353" x="5264150" y="4610100"/>
          <p14:tracePt t="36353" x="5251450" y="4635500"/>
          <p14:tracePt t="36370" x="5232400" y="4660900"/>
          <p14:tracePt t="36370" x="5213350" y="4679950"/>
          <p14:tracePt t="36386" x="5194300" y="4699000"/>
          <p14:tracePt t="36386" x="5168900" y="4718050"/>
          <p14:tracePt t="36386" x="5143500" y="4737100"/>
          <p14:tracePt t="36405" x="5118100" y="4756150"/>
          <p14:tracePt t="36405" x="5092700" y="4768850"/>
          <p14:tracePt t="36420" x="5067300" y="4781550"/>
          <p14:tracePt t="36420" x="5041900" y="4794250"/>
          <p14:tracePt t="36437" x="5010150" y="4806950"/>
          <p14:tracePt t="36437" x="4984750" y="4813300"/>
          <p14:tracePt t="36453" x="4959350" y="4819650"/>
          <p14:tracePt t="36453" x="4927600" y="4826000"/>
          <p14:tracePt t="36453" x="4908550" y="4832350"/>
          <p14:tracePt t="36472" x="4883150" y="4838700"/>
          <p14:tracePt t="36485" x="4857750" y="4845050"/>
          <p14:tracePt t="36485" x="4819650" y="4851400"/>
          <p14:tracePt t="36505" x="4800600" y="4851400"/>
          <p14:tracePt t="36505" x="4787900" y="4851400"/>
          <p14:tracePt t="36521" x="4768850" y="4851400"/>
          <p14:tracePt t="36521" x="4756150" y="4851400"/>
          <p14:tracePt t="36521" x="4743450" y="4851400"/>
          <p14:tracePt t="36540" x="4724400" y="4851400"/>
          <p14:tracePt t="36552" x="4711700" y="4851400"/>
          <p14:tracePt t="36552" x="4699000" y="4851400"/>
          <p14:tracePt t="36552" x="4692650" y="4851400"/>
          <p14:tracePt t="36573" x="4679950" y="4851400"/>
          <p14:tracePt t="36573" x="4667250" y="4851400"/>
          <p14:tracePt t="36587" x="4660900" y="4851400"/>
          <p14:tracePt t="36587" x="4654550" y="4851400"/>
          <p14:tracePt t="36604" x="4648200" y="4851400"/>
          <p14:tracePt t="36604" x="4641850" y="4851400"/>
          <p14:tracePt t="36621" x="4635500" y="4851400"/>
          <p14:tracePt t="36621" x="4629150" y="4857750"/>
          <p14:tracePt t="36637" x="4622800" y="4857750"/>
          <p14:tracePt t="36652" x="4629150" y="4857750"/>
          <p14:tracePt t="36729" x="4629150" y="4851400"/>
          <p14:tracePt t="36824" x="4622800" y="4845050"/>
          <p14:tracePt t="36856" x="4616450" y="4845050"/>
          <p14:tracePt t="36876" x="4610100" y="4845050"/>
          <p14:tracePt t="36900" x="4603750" y="4845050"/>
          <p14:tracePt t="36932" x="4603750" y="4851400"/>
          <p14:tracePt t="36952" x="4597400" y="4851400"/>
          <p14:tracePt t="36976" x="4591050" y="4851400"/>
          <p14:tracePt t="36996" x="4584700" y="4851400"/>
          <p14:tracePt t="37019" x="4584700" y="4845050"/>
          <p14:tracePt t="37064" x="4591050" y="4838700"/>
          <p14:tracePt t="37096" x="4597400" y="4832350"/>
          <p14:tracePt t="37124" x="4603750" y="4832350"/>
          <p14:tracePt t="37148" x="4610100" y="4826000"/>
          <p14:tracePt t="37176" x="4616450" y="4826000"/>
          <p14:tracePt t="37252" x="4610100" y="4832350"/>
          <p14:tracePt t="37292" x="4616450" y="4826000"/>
          <p14:tracePt t="37356" x="4622800" y="4826000"/>
          <p14:tracePt t="37372" x="4629150" y="4819650"/>
          <p14:tracePt t="37387" x="4635500" y="4819650"/>
          <p14:tracePt t="37404" x="4641850" y="4813300"/>
          <p14:tracePt t="37416" x="4648200" y="4806950"/>
          <p14:tracePt t="37440" x="4648200" y="4800600"/>
          <p14:tracePt t="37464" x="4648200" y="4794250"/>
          <p14:tracePt t="37492" x="4641850" y="4787900"/>
          <p14:tracePt t="37604" x="4641850" y="4781550"/>
          <p14:tracePt t="37644" x="4635500" y="4781550"/>
          <p14:tracePt t="37664" x="4635500" y="4775200"/>
          <p14:tracePt t="37680" x="4641850" y="4768850"/>
          <p14:tracePt t="37696" x="4641850" y="4756150"/>
          <p14:tracePt t="37712" x="4648200" y="4749800"/>
          <p14:tracePt t="37717" x="4654550" y="4743450"/>
          <p14:tracePt t="37732" x="4654550" y="4737100"/>
          <p14:tracePt t="37740" x="4660900" y="4730750"/>
          <p14:tracePt t="37740" x="4660900" y="4724400"/>
          <p14:tracePt t="37758" x="4667250" y="4718050"/>
          <p14:tracePt t="37758" x="4673600" y="4711700"/>
          <p14:tracePt t="37758" x="4679950" y="4705350"/>
          <p14:tracePt t="37777" x="4686300" y="4699000"/>
          <p14:tracePt t="37789" x="4699000" y="4692650"/>
          <p14:tracePt t="37789" x="4718050" y="4679950"/>
          <p14:tracePt t="37809" x="4724400" y="4673600"/>
          <p14:tracePt t="37809" x="4737100" y="4667250"/>
          <p14:tracePt t="37825" x="4749800" y="4660900"/>
          <p14:tracePt t="37825" x="4762500" y="4654550"/>
          <p14:tracePt t="37842" x="4775200" y="4648200"/>
          <p14:tracePt t="37842" x="4794250" y="4648200"/>
          <p14:tracePt t="37842" x="4806950" y="4641850"/>
          <p14:tracePt t="37861" x="4819650" y="4641850"/>
          <p14:tracePt t="37873" x="4838700" y="4641850"/>
          <p14:tracePt t="37873" x="4870450" y="4648200"/>
          <p14:tracePt t="37893" x="4895850" y="4654550"/>
          <p14:tracePt t="37893" x="4914900" y="4660900"/>
          <p14:tracePt t="37909" x="4933950" y="4667250"/>
          <p14:tracePt t="37909" x="4959350" y="4667250"/>
          <p14:tracePt t="37925" x="4984750" y="4673600"/>
          <p14:tracePt t="37925" x="5010150" y="4679950"/>
          <p14:tracePt t="37942" x="5029200" y="4679950"/>
          <p14:tracePt t="37942" x="5067300" y="4686300"/>
          <p14:tracePt t="37958" x="5080000" y="4686300"/>
          <p14:tracePt t="37958" x="5092700" y="4686300"/>
          <p14:tracePt t="37975" x="5099050" y="4686300"/>
          <p14:tracePt t="37975" x="5105400" y="4686300"/>
          <p14:tracePt t="37992" x="5111750" y="4679950"/>
          <p14:tracePt t="38007" x="5118100" y="4673600"/>
          <p14:tracePt t="38026" x="5118100" y="4660900"/>
          <p14:tracePt t="38056" x="5124450" y="4654550"/>
          <p14:tracePt t="38072" x="5130800" y="4641850"/>
          <p14:tracePt t="38077" x="5143500" y="4629150"/>
          <p14:tracePt t="38077" x="5168900" y="4610100"/>
          <p14:tracePt t="38093" x="5194300" y="4584700"/>
          <p14:tracePt t="38093" x="5226050" y="4559300"/>
          <p14:tracePt t="38109" x="5264150" y="4527550"/>
          <p14:tracePt t="38109" x="5314950" y="4489450"/>
          <p14:tracePt t="38125" x="5372100" y="4451350"/>
          <p14:tracePt t="38125" x="5435600" y="4406900"/>
          <p14:tracePt t="38125" x="5499100" y="4362450"/>
          <p14:tracePt t="38145" x="5562600" y="4318000"/>
          <p14:tracePt t="38157" x="5632450" y="4273550"/>
          <p14:tracePt t="38157" x="5695950" y="4229100"/>
          <p14:tracePt t="38178" x="5822950" y="4152900"/>
          <p14:tracePt t="38178" x="5880100" y="4114800"/>
          <p14:tracePt t="38193" x="5930900" y="4083050"/>
          <p14:tracePt t="38193" x="5981700" y="4051300"/>
          <p14:tracePt t="38210" x="6026150" y="4025900"/>
          <p14:tracePt t="38210" x="6070600" y="4006850"/>
          <p14:tracePt t="38210" x="6108700" y="3981450"/>
          <p14:tracePt t="38229" x="6146800" y="3968750"/>
          <p14:tracePt t="38241" x="6178550" y="3956050"/>
          <p14:tracePt t="38241" x="6235700" y="3937000"/>
          <p14:tracePt t="38260" x="6254750" y="3930650"/>
          <p14:tracePt t="38260" x="6273800" y="3930650"/>
          <p14:tracePt t="38276" x="6280150" y="3930650"/>
          <p14:tracePt t="38276" x="6286500" y="3937000"/>
          <p14:tracePt t="38293" x="6292850" y="3943350"/>
          <p14:tracePt t="38293" x="6286500" y="3949700"/>
          <p14:tracePt t="38310" x="6280150" y="3956050"/>
          <p14:tracePt t="38310" x="6248400" y="3968750"/>
          <p14:tracePt t="38327" x="6229350" y="3981450"/>
          <p14:tracePt t="38327" x="6210300" y="3987800"/>
          <p14:tracePt t="38343" x="6184900" y="4000500"/>
          <p14:tracePt t="38343" x="6165850" y="4013200"/>
          <p14:tracePt t="38360" x="6140450" y="4019550"/>
          <p14:tracePt t="38360" x="6096000" y="4038600"/>
          <p14:tracePt t="38378" x="6076950" y="4038600"/>
          <p14:tracePt t="38378" x="6057900" y="4044950"/>
          <p14:tracePt t="38394" x="6045200" y="4051300"/>
          <p14:tracePt t="38394" x="6026150" y="4051300"/>
          <p14:tracePt t="38410" x="6013450" y="4051300"/>
          <p14:tracePt t="38410" x="6000750" y="4057650"/>
          <p14:tracePt t="38427" x="5994400" y="4057650"/>
          <p14:tracePt t="38427" x="5981700" y="4064000"/>
          <p14:tracePt t="38427" x="5975350" y="4070350"/>
          <p14:tracePt t="38446" x="5962650" y="4070350"/>
          <p14:tracePt t="38446" x="5956300" y="4076700"/>
          <p14:tracePt t="38461" x="5949950" y="4083050"/>
          <p14:tracePt t="38461" x="5943600" y="4083050"/>
          <p14:tracePt t="38478" x="5937250" y="4089400"/>
          <p14:tracePt t="38478" x="5924550" y="4095750"/>
          <p14:tracePt t="38494" x="5911850" y="4095750"/>
          <p14:tracePt t="38494" x="5892800" y="4095750"/>
          <p14:tracePt t="38494" x="5867400" y="4095750"/>
          <p14:tracePt t="38513" x="5835650" y="4095750"/>
          <p14:tracePt t="38526" x="5803900" y="4089400"/>
          <p14:tracePt t="38526" x="5727700" y="4076700"/>
          <p14:tracePt t="38545" x="5689600" y="4064000"/>
          <p14:tracePt t="38545" x="5645150" y="4051300"/>
          <p14:tracePt t="38561" x="5607050" y="4038600"/>
          <p14:tracePt t="38561" x="5568950" y="4019550"/>
          <p14:tracePt t="38561" x="5530850" y="4000500"/>
          <p14:tracePt t="38580" x="5492750" y="3975100"/>
          <p14:tracePt t="38592" x="5454650" y="3949700"/>
          <p14:tracePt t="38592" x="5422900" y="3924300"/>
          <p14:tracePt t="38592" x="5391150" y="3892550"/>
          <p14:tracePt t="38613" x="5359400" y="3854450"/>
          <p14:tracePt t="38613" x="5327650" y="3816350"/>
          <p14:tracePt t="38628" x="5302250" y="3778250"/>
          <p14:tracePt t="38628" x="5276850" y="3727450"/>
          <p14:tracePt t="38644" x="5264150" y="3676650"/>
          <p14:tracePt t="38644" x="5251450" y="3619500"/>
          <p14:tracePt t="38661" x="5245100" y="3568700"/>
          <p14:tracePt t="38661" x="5264150" y="3460750"/>
          <p14:tracePt t="38678" x="5283200" y="3409950"/>
          <p14:tracePt t="38678" x="5314950" y="3359150"/>
          <p14:tracePt t="38694" x="5346700" y="3321050"/>
          <p14:tracePt t="38694" x="5378450" y="3282950"/>
          <p14:tracePt t="38711" x="5416550" y="3251200"/>
          <p14:tracePt t="38711" x="5461000" y="3225800"/>
          <p14:tracePt t="38729" x="5505450" y="3200400"/>
          <p14:tracePt t="38729" x="5588000" y="3155950"/>
          <p14:tracePt t="38745" x="5638800" y="3143250"/>
          <p14:tracePt t="38745" x="5683250" y="3130550"/>
          <p14:tracePt t="38761" x="5734050" y="3130550"/>
          <p14:tracePt t="38761" x="5778500" y="3124200"/>
          <p14:tracePt t="38779" x="5829300" y="3130550"/>
          <p14:tracePt t="38779" x="5873750" y="3143250"/>
          <p14:tracePt t="38779" x="5918200" y="3162300"/>
          <p14:tracePt t="38797" x="5962650" y="3187700"/>
          <p14:tracePt t="38810" x="6007100" y="3219450"/>
          <p14:tracePt t="38810" x="6083300" y="3302000"/>
          <p14:tracePt t="38830" x="6115050" y="3352800"/>
          <p14:tracePt t="38830" x="6140450" y="3397250"/>
          <p14:tracePt t="38846" x="6165850" y="3448050"/>
          <p14:tracePt t="38846" x="6184900" y="3498850"/>
          <p14:tracePt t="38862" x="6197600" y="3549650"/>
          <p14:tracePt t="38862" x="6210300" y="3600450"/>
          <p14:tracePt t="38862" x="6210300" y="3651250"/>
          <p14:tracePt t="38881" x="6210300" y="3702050"/>
          <p14:tracePt t="38893" x="6203950" y="3752850"/>
          <p14:tracePt t="38893" x="6184900" y="3841750"/>
          <p14:tracePt t="38914" x="6172200" y="3886200"/>
          <p14:tracePt t="38914" x="6153150" y="3924300"/>
          <p14:tracePt t="38929" x="6134100" y="3956050"/>
          <p14:tracePt t="38929" x="6115050" y="3987800"/>
          <p14:tracePt t="38946" x="6089650" y="4013200"/>
          <p14:tracePt t="38946" x="6064250" y="4038600"/>
          <p14:tracePt t="38962" x="6038850" y="4064000"/>
          <p14:tracePt t="38962" x="5975350" y="4095750"/>
          <p14:tracePt t="38979" x="5943600" y="4108450"/>
          <p14:tracePt t="38979" x="5911850" y="4121150"/>
          <p14:tracePt t="38996" x="5873750" y="4133850"/>
          <p14:tracePt t="38996" x="5835650" y="4140200"/>
          <p14:tracePt t="39012" x="5803900" y="4140200"/>
          <p14:tracePt t="39012" x="5765800" y="4140200"/>
          <p14:tracePt t="39012" x="5734050" y="4133850"/>
          <p14:tracePt t="39032" x="5702300" y="4127500"/>
          <p14:tracePt t="39032" x="5670550" y="4121150"/>
          <p14:tracePt t="39046" x="5632450" y="4108450"/>
          <p14:tracePt t="39046" x="5607050" y="4089400"/>
          <p14:tracePt t="39062" x="5575300" y="4076700"/>
          <p14:tracePt t="39062" x="5549900" y="4057650"/>
          <p14:tracePt t="39079" x="5518150" y="4032250"/>
          <p14:tracePt t="39079" x="5492750" y="4006850"/>
          <p14:tracePt t="39079" x="5473700" y="3981450"/>
          <p14:tracePt t="39098" x="5454650" y="3949700"/>
          <p14:tracePt t="39098" x="5435600" y="3917950"/>
          <p14:tracePt t="39112" x="5422900" y="3879850"/>
          <p14:tracePt t="39112" x="5416550" y="3848100"/>
          <p14:tracePt t="39130" x="5410200" y="3810000"/>
          <p14:tracePt t="39130" x="5403850" y="3771900"/>
          <p14:tracePt t="39146" x="5397500" y="3733800"/>
          <p14:tracePt t="39146" x="5397500" y="3695700"/>
          <p14:tracePt t="39146" x="5397500" y="3663950"/>
          <p14:tracePt t="39165" x="5403850" y="3625850"/>
          <p14:tracePt t="39178" x="5410200" y="3594100"/>
          <p14:tracePt t="39178" x="5416550" y="3562350"/>
          <p14:tracePt t="39197" x="5454650" y="3492500"/>
          <p14:tracePt t="39197" x="5473700" y="3460750"/>
          <p14:tracePt t="39213" x="5499100" y="3429000"/>
          <p14:tracePt t="39213" x="5524500" y="3403600"/>
          <p14:tracePt t="39230" x="5556250" y="3378200"/>
          <p14:tracePt t="39230" x="5581650" y="3352800"/>
          <p14:tracePt t="39230" x="5613400" y="3333750"/>
          <p14:tracePt t="39249" x="5638800" y="3321050"/>
          <p14:tracePt t="39261" x="5670550" y="3308350"/>
          <p14:tracePt t="39261" x="5721350" y="3302000"/>
          <p14:tracePt t="39280" x="5746750" y="3308350"/>
          <p14:tracePt t="39280" x="5772150" y="3327400"/>
          <p14:tracePt t="39297" x="5803900" y="3346450"/>
          <p14:tracePt t="39297" x="5829300" y="3371850"/>
          <p14:tracePt t="39313" x="5861050" y="3409950"/>
          <p14:tracePt t="39313" x="5886450" y="3448050"/>
          <p14:tracePt t="39330" x="5911850" y="3492500"/>
          <p14:tracePt t="39330" x="5943600" y="3587750"/>
          <p14:tracePt t="39347" x="5956300" y="3632200"/>
          <p14:tracePt t="39347" x="5969000" y="3683000"/>
          <p14:tracePt t="39364" x="5975350" y="3727450"/>
          <p14:tracePt t="39364" x="5975350" y="3771900"/>
          <p14:tracePt t="39381" x="5975350" y="3810000"/>
          <p14:tracePt t="39381" x="5962650" y="3879850"/>
          <p14:tracePt t="39397" x="5949950" y="3905250"/>
          <p14:tracePt t="39397" x="5937250" y="3930650"/>
          <p14:tracePt t="39414" x="5924550" y="3956050"/>
          <p14:tracePt t="39414" x="5911850" y="3975100"/>
          <p14:tracePt t="39430" x="5899150" y="3987800"/>
          <p14:tracePt t="39430" x="5880100" y="4006850"/>
          <p14:tracePt t="39447" x="5867400" y="4013200"/>
          <p14:tracePt t="39447" x="5848350" y="4032250"/>
          <p14:tracePt t="39466" x="5835650" y="4038600"/>
          <p14:tracePt t="39466" x="5829300" y="4038600"/>
          <p14:tracePt t="39481" x="5822950" y="4038600"/>
          <p14:tracePt t="39481" x="5816600" y="4038600"/>
          <p14:tracePt t="39497" x="5810250" y="4038600"/>
          <p14:tracePt t="39512" x="5803900" y="4032250"/>
          <p14:tracePt t="39512" x="5803900" y="4025900"/>
          <p14:tracePt t="39533" x="5803900" y="4019550"/>
          <p14:tracePt t="39545" x="5803900" y="4013200"/>
          <p14:tracePt t="39545" x="5810250" y="4000500"/>
          <p14:tracePt t="39566" x="5816600" y="3994150"/>
          <p14:tracePt t="39566" x="5816600" y="3987800"/>
          <p14:tracePt t="39580" x="5822950" y="3981450"/>
          <p14:tracePt t="39580" x="5829300" y="3975100"/>
          <p14:tracePt t="39598" x="5835650" y="3968750"/>
          <p14:tracePt t="39612" x="5842000" y="3968750"/>
          <p14:tracePt t="39612" x="5854700" y="3962400"/>
          <p14:tracePt t="39631" x="5854700" y="3956050"/>
          <p14:tracePt t="39646" x="5867400" y="3956050"/>
          <p14:tracePt t="39663" x="5873750" y="3949700"/>
          <p14:tracePt t="39680" x="5880100" y="3949700"/>
          <p14:tracePt t="39680" x="5892800" y="3943350"/>
          <p14:tracePt t="39698" x="5899150" y="3943350"/>
          <p14:tracePt t="39698" x="5905500" y="3937000"/>
          <p14:tracePt t="39715" x="5911850" y="3937000"/>
          <p14:tracePt t="39715" x="5918200" y="3930650"/>
          <p14:tracePt t="39731" x="5930900" y="3930650"/>
          <p14:tracePt t="39731" x="5937250" y="3924300"/>
          <p14:tracePt t="39748" x="5949950" y="3917950"/>
          <p14:tracePt t="39748" x="5975350" y="3911600"/>
          <p14:tracePt t="39766" x="5994400" y="3905250"/>
          <p14:tracePt t="39766" x="6013450" y="3898900"/>
          <p14:tracePt t="39782" x="6032500" y="3892550"/>
          <p14:tracePt t="39782" x="6057900" y="3886200"/>
          <p14:tracePt t="39798" x="6083300" y="3879850"/>
          <p14:tracePt t="39798" x="6108700" y="3873500"/>
          <p14:tracePt t="39798" x="6140450" y="3873500"/>
          <p14:tracePt t="39818" x="6172200" y="3867150"/>
          <p14:tracePt t="39830" x="6203950" y="3867150"/>
          <p14:tracePt t="39830" x="6273800" y="3867150"/>
          <p14:tracePt t="39849" x="6305550" y="3873500"/>
          <p14:tracePt t="39849" x="6337300" y="3873500"/>
          <p14:tracePt t="39866" x="6369050" y="3879850"/>
          <p14:tracePt t="39866" x="6400800" y="3886200"/>
          <p14:tracePt t="39882" x="6432550" y="3892550"/>
          <p14:tracePt t="39882" x="6464300" y="3898900"/>
          <p14:tracePt t="39882" x="6489700" y="3905250"/>
          <p14:tracePt t="39901" x="6515100" y="3911600"/>
          <p14:tracePt t="39913" x="6540500" y="3917950"/>
          <p14:tracePt t="39913" x="6578600" y="3924300"/>
          <p14:tracePt t="39932" x="6604000" y="3930650"/>
          <p14:tracePt t="39932" x="6623050" y="3930650"/>
          <p14:tracePt t="39949" x="6635750" y="3930650"/>
          <p14:tracePt t="39949" x="6654800" y="3930650"/>
          <p14:tracePt t="39966" x="6673850" y="3930650"/>
          <p14:tracePt t="39966" x="6686550" y="3930650"/>
          <p14:tracePt t="39982" x="6699250" y="3930650"/>
          <p14:tracePt t="39982" x="6724650" y="3930650"/>
          <p14:tracePt t="39999" x="6737350" y="3924300"/>
          <p14:tracePt t="39999" x="6743700" y="3924300"/>
          <p14:tracePt t="40016" x="6756400" y="3924300"/>
          <p14:tracePt t="40016" x="6762750" y="3924300"/>
          <p14:tracePt t="40034" x="6775450" y="3924300"/>
          <p14:tracePt t="40034" x="6794500" y="3924300"/>
          <p14:tracePt t="40051" x="6800850" y="3924300"/>
          <p14:tracePt t="40051" x="6813550" y="3924300"/>
          <p14:tracePt t="40066" x="6819900" y="3924300"/>
          <p14:tracePt t="40066" x="6826250" y="3924300"/>
          <p14:tracePt t="40083" x="6832600" y="3930650"/>
          <p14:tracePt t="40083" x="6838950" y="3930650"/>
          <p14:tracePt t="40100" x="6845300" y="3937000"/>
          <p14:tracePt t="40100" x="6851650" y="3937000"/>
          <p14:tracePt t="40118" x="6858000" y="3943350"/>
          <p14:tracePt t="40132" x="6864350" y="3949700"/>
          <p14:tracePt t="40148" x="6870700" y="3962400"/>
          <p14:tracePt t="40148" x="6877050" y="3968750"/>
          <p14:tracePt t="40166" x="6883400" y="3968750"/>
          <p14:tracePt t="40166" x="6889750" y="3975100"/>
          <p14:tracePt t="40166" x="6889750" y="3981450"/>
          <p14:tracePt t="40186" x="6896100" y="3987800"/>
          <p14:tracePt t="40198" x="6902450" y="3994150"/>
          <p14:tracePt t="40198" x="6908800" y="4000500"/>
          <p14:tracePt t="40218" x="6915150" y="4013200"/>
          <p14:tracePt t="40218" x="6915150" y="4019550"/>
          <p14:tracePt t="40234" x="6921500" y="4032250"/>
          <p14:tracePt t="40234" x="6921500" y="4038600"/>
          <p14:tracePt t="40250" x="6921500" y="4044950"/>
          <p14:tracePt t="40250" x="6915150" y="4051300"/>
          <p14:tracePt t="40250" x="6915150" y="4057650"/>
          <p14:tracePt t="40269" x="6908800" y="4057650"/>
          <p14:tracePt t="40281" x="6896100" y="4064000"/>
          <p14:tracePt t="40281" x="6877050" y="4070350"/>
          <p14:tracePt t="40300" x="6864350" y="4076700"/>
          <p14:tracePt t="40300" x="6851650" y="4076700"/>
          <p14:tracePt t="40317" x="6832600" y="4076700"/>
          <p14:tracePt t="40317" x="6807200" y="4083050"/>
          <p14:tracePt t="40334" x="6781800" y="4083050"/>
          <p14:tracePt t="40334" x="6724650" y="4076700"/>
          <p14:tracePt t="40350" x="6692900" y="4076700"/>
          <p14:tracePt t="40350" x="6661150" y="4070350"/>
          <p14:tracePt t="40367" x="6623050" y="4064000"/>
          <p14:tracePt t="40367" x="6591300" y="4057650"/>
          <p14:tracePt t="40384" x="6559550" y="4044950"/>
          <p14:tracePt t="40384" x="6527800" y="4032250"/>
          <p14:tracePt t="40400" x="6502400" y="4013200"/>
          <p14:tracePt t="40400" x="6451600" y="3968750"/>
          <p14:tracePt t="40417" x="6432550" y="3943350"/>
          <p14:tracePt t="40417" x="6419850" y="3905250"/>
          <p14:tracePt t="40434" x="6400800" y="3873500"/>
          <p14:tracePt t="40434" x="6388100" y="3835400"/>
          <p14:tracePt t="40450" x="6381750" y="3790950"/>
          <p14:tracePt t="40450" x="6375400" y="3746500"/>
          <p14:tracePt t="40467" x="6369050" y="3702050"/>
          <p14:tracePt t="40467" x="6362700" y="3651250"/>
          <p14:tracePt t="40467" x="6369050" y="3600450"/>
          <p14:tracePt t="40486" x="6375400" y="3549650"/>
          <p14:tracePt t="40486" x="6381750" y="3498850"/>
          <p14:tracePt t="40501" x="6400800" y="3448050"/>
          <p14:tracePt t="40501" x="6426200" y="3403600"/>
          <p14:tracePt t="40518" x="6451600" y="3359150"/>
          <p14:tracePt t="40518" x="6477000" y="3314700"/>
          <p14:tracePt t="40518" x="6508750" y="3282950"/>
          <p14:tracePt t="40537" x="6546850" y="3251200"/>
          <p14:tracePt t="40549" x="6578600" y="3225800"/>
          <p14:tracePt t="40549" x="6610350" y="3206750"/>
          <p14:tracePt t="40549" x="6642100" y="3187700"/>
          <p14:tracePt t="40570" x="6673850" y="3181350"/>
          <p14:tracePt t="40582" x="6705600" y="3181350"/>
          <p14:tracePt t="40582" x="6769100" y="3194050"/>
          <p14:tracePt t="40601" x="6807200" y="3206750"/>
          <p14:tracePt t="40601" x="6838950" y="3232150"/>
          <p14:tracePt t="40618" x="6870700" y="3257550"/>
          <p14:tracePt t="40618" x="6902450" y="3295650"/>
          <p14:tracePt t="40635" x="6927850" y="3327400"/>
          <p14:tracePt t="40635" x="6959600" y="3371850"/>
          <p14:tracePt t="40635" x="6985000" y="3416300"/>
          <p14:tracePt t="40654" x="7010400" y="3460750"/>
          <p14:tracePt t="40654" x="7029450" y="3505200"/>
          <p14:tracePt t="40668" x="7048500" y="3549650"/>
          <p14:tracePt t="40668" x="7067550" y="3594100"/>
          <p14:tracePt t="40685" x="7080250" y="3638550"/>
          <p14:tracePt t="40685" x="7086600" y="3683000"/>
          <p14:tracePt t="40701" x="7092950" y="3727450"/>
          <p14:tracePt t="40701" x="7086600" y="3816350"/>
          <p14:tracePt t="40718" x="7080250" y="3854450"/>
          <p14:tracePt t="40718" x="7067550" y="3892550"/>
          <p14:tracePt t="40735" x="7054850" y="3930650"/>
          <p14:tracePt t="40735" x="7042150" y="3962400"/>
          <p14:tracePt t="40752" x="7029450" y="3987800"/>
          <p14:tracePt t="40752" x="6985000" y="4038600"/>
          <p14:tracePt t="40770" x="6965950" y="4057650"/>
          <p14:tracePt t="40770" x="6940550" y="4070350"/>
          <p14:tracePt t="40785" x="6915150" y="4083050"/>
          <p14:tracePt t="40785" x="6889750" y="4095750"/>
          <p14:tracePt t="40802" x="6864350" y="4108450"/>
          <p14:tracePt t="40802" x="6838950" y="4114800"/>
          <p14:tracePt t="40819" x="6813550" y="4114800"/>
          <p14:tracePt t="40819" x="6788150" y="4121150"/>
          <p14:tracePt t="40819" x="6769100" y="4121150"/>
          <p14:tracePt t="40838" x="6743700" y="4121150"/>
          <p14:tracePt t="40850" x="6724650" y="4114800"/>
          <p14:tracePt t="40850" x="6705600" y="4108450"/>
          <p14:tracePt t="40870" x="6673850" y="4102100"/>
          <p14:tracePt t="40870" x="6661150" y="4095750"/>
          <p14:tracePt t="40886" x="6654800" y="4089400"/>
          <p14:tracePt t="40886" x="6648450" y="4089400"/>
          <p14:tracePt t="40902" x="6642100" y="4083050"/>
          <p14:tracePt t="40917" x="6642100" y="4076700"/>
          <p14:tracePt t="40934" x="6648450" y="4070350"/>
          <p14:tracePt t="40951" x="6654800" y="4070350"/>
          <p14:tracePt t="40967" x="6661150" y="4064000"/>
          <p14:tracePt t="40984" x="6667500" y="4064000"/>
          <p14:tracePt t="41001" x="6673850" y="4064000"/>
          <p14:tracePt t="41018" x="6680200" y="4070350"/>
          <p14:tracePt t="41034" x="6680200" y="4076700"/>
          <p14:tracePt t="41065" x="6673850" y="4083050"/>
          <p14:tracePt t="41177" x="6667500" y="4083050"/>
          <p14:tracePt t="41197" x="6661150" y="4089400"/>
          <p14:tracePt t="41213" x="6654800" y="4089400"/>
          <p14:tracePt t="41245" x="6648450" y="4095750"/>
          <p14:tracePt t="41257" x="6642100" y="4102100"/>
          <p14:tracePt t="41273" x="6635750" y="4108450"/>
          <p14:tracePt t="41289" x="6629400" y="4114800"/>
          <p14:tracePt t="41306" x="6623050" y="4121150"/>
          <p14:tracePt t="41319" x="6623050" y="4127500"/>
          <p14:tracePt t="41335" x="6623050" y="4133850"/>
          <p14:tracePt t="41352" x="6623050" y="4140200"/>
          <p14:tracePt t="41369" x="6616700" y="4146550"/>
          <p14:tracePt t="41385" x="6623050" y="4140200"/>
          <p14:tracePt t="41437" x="6623050" y="4133850"/>
          <p14:tracePt t="41453" x="6629400" y="4133850"/>
          <p14:tracePt t="41468" x="6629400" y="4127500"/>
          <p14:tracePt t="41485" x="6635750" y="4121150"/>
          <p14:tracePt t="41505" x="6642100" y="4114800"/>
          <p14:tracePt t="41528" x="6648450" y="4108450"/>
          <p14:tracePt t="41553" x="6648450" y="4114800"/>
          <p14:tracePt t="41665" x="6654800" y="4114800"/>
          <p14:tracePt t="41725" x="6661150" y="4114800"/>
          <p14:tracePt t="41737" x="6667500" y="4114800"/>
          <p14:tracePt t="41752" x="6673850" y="4108450"/>
          <p14:tracePt t="41761" x="6680200" y="4108450"/>
          <p14:tracePt t="41770" x="6686550" y="4108450"/>
          <p14:tracePt t="41787" x="6699250" y="4102100"/>
          <p14:tracePt t="41787" x="6711950" y="4102100"/>
          <p14:tracePt t="41806" x="6724650" y="4102100"/>
          <p14:tracePt t="41806" x="6731000" y="4102100"/>
          <p14:tracePt t="41822" x="6743700" y="4095750"/>
          <p14:tracePt t="41822" x="6756400" y="4095750"/>
          <p14:tracePt t="41839" x="6762750" y="4095750"/>
          <p14:tracePt t="41839" x="6775450" y="4095750"/>
          <p14:tracePt t="41839" x="6788150" y="4095750"/>
          <p14:tracePt t="41858" x="6800850" y="4095750"/>
          <p14:tracePt t="41870" x="6807200" y="4095750"/>
          <p14:tracePt t="41870" x="6832600" y="4095750"/>
          <p14:tracePt t="41890" x="6838950" y="4089400"/>
          <p14:tracePt t="41890" x="6851650" y="4089400"/>
          <p14:tracePt t="41906" x="6858000" y="4089400"/>
          <p14:tracePt t="41906" x="6870700" y="4089400"/>
          <p14:tracePt t="41922" x="6877050" y="4089400"/>
          <p14:tracePt t="41922" x="6889750" y="4089400"/>
          <p14:tracePt t="41922" x="6896100" y="4089400"/>
          <p14:tracePt t="41941" x="6908800" y="4089400"/>
          <p14:tracePt t="41954" x="6921500" y="4089400"/>
          <p14:tracePt t="41954" x="6946900" y="4089400"/>
          <p14:tracePt t="41973" x="6965950" y="4089400"/>
          <p14:tracePt t="41973" x="6985000" y="4089400"/>
          <p14:tracePt t="41989" x="7004050" y="4089400"/>
          <p14:tracePt t="41989" x="7023100" y="4089400"/>
          <p14:tracePt t="42006" x="7048500" y="4089400"/>
          <p14:tracePt t="42006" x="7073900" y="4089400"/>
          <p14:tracePt t="42022" x="7092950" y="4083050"/>
          <p14:tracePt t="42022" x="7143750" y="4083050"/>
          <p14:tracePt t="42041" x="7169150" y="4076700"/>
          <p14:tracePt t="42041" x="7188200" y="4076700"/>
          <p14:tracePt t="42057" x="7213600" y="4070350"/>
          <p14:tracePt t="42057" x="7239000" y="4070350"/>
          <p14:tracePt t="42073" x="7258050" y="4064000"/>
          <p14:tracePt t="42073" x="7308850" y="4057650"/>
          <p14:tracePt t="42090" x="7334250" y="4044950"/>
          <p14:tracePt t="42090" x="7359650" y="4038600"/>
          <p14:tracePt t="42107" x="7385050" y="4032250"/>
          <p14:tracePt t="42107" x="7410450" y="4025900"/>
          <p14:tracePt t="42123" x="7435850" y="4019550"/>
          <p14:tracePt t="42123" x="7461250" y="4006850"/>
          <p14:tracePt t="42140" x="7480300" y="4000500"/>
          <p14:tracePt t="42140" x="7505700" y="3994150"/>
          <p14:tracePt t="42140" x="7524750" y="3987800"/>
          <p14:tracePt t="42158" x="7543800" y="3981450"/>
          <p14:tracePt t="42158" x="7562850" y="3975100"/>
          <p14:tracePt t="42174" x="7575550" y="3968750"/>
          <p14:tracePt t="42174" x="7588250" y="3968750"/>
          <p14:tracePt t="42190" x="7600950" y="3962400"/>
          <p14:tracePt t="42190" x="7613650" y="3962400"/>
          <p14:tracePt t="42207" x="7620000" y="3956050"/>
          <p14:tracePt t="42207" x="7626350" y="3956050"/>
          <p14:tracePt t="42207" x="7632700" y="3956050"/>
          <p14:tracePt t="42226" x="7639050" y="3956050"/>
          <p14:tracePt t="42238" x="7645400" y="3949700"/>
          <p14:tracePt t="42238" x="7651750" y="3949700"/>
          <p14:tracePt t="42258" x="7658100" y="3949700"/>
          <p14:tracePt t="42272" x="7664450" y="3956050"/>
          <p14:tracePt t="42289" x="7664450" y="3962400"/>
          <p14:tracePt t="42289" x="7664450" y="3968750"/>
          <p14:tracePt t="42307" x="7664450" y="3975100"/>
          <p14:tracePt t="42307" x="7664450" y="3981450"/>
          <p14:tracePt t="42307" x="7664450" y="3987800"/>
          <p14:tracePt t="42326" x="7664450" y="3994150"/>
          <p14:tracePt t="42339" x="7658100" y="4000500"/>
          <p14:tracePt t="42339" x="7658100" y="4006850"/>
          <p14:tracePt t="42357" x="7651750" y="4013200"/>
          <p14:tracePt t="42357" x="7651750" y="4019550"/>
          <p14:tracePt t="42374" x="7645400" y="4025900"/>
          <p14:tracePt t="42374" x="7632700" y="4032250"/>
          <p14:tracePt t="42391" x="7626350" y="4038600"/>
          <p14:tracePt t="42391" x="7613650" y="4044950"/>
          <p14:tracePt t="42407" x="7600950" y="4051300"/>
          <p14:tracePt t="42407" x="7588250" y="4057650"/>
          <p14:tracePt t="42424" x="7569200" y="4057650"/>
          <p14:tracePt t="42424" x="7556500" y="4064000"/>
          <p14:tracePt t="42441" x="7537450" y="4064000"/>
          <p14:tracePt t="42441" x="7499350" y="4070350"/>
          <p14:tracePt t="42458" x="7480300" y="4070350"/>
          <p14:tracePt t="42458" x="7461250" y="4064000"/>
          <p14:tracePt t="42474" x="7448550" y="4057650"/>
          <p14:tracePt t="42474" x="7429500" y="4044950"/>
          <p14:tracePt t="42491" x="7410450" y="4032250"/>
          <p14:tracePt t="42491" x="7391400" y="4006850"/>
          <p14:tracePt t="42491" x="7372350" y="3987800"/>
          <p14:tracePt t="42510" x="7353300" y="3956050"/>
          <p14:tracePt t="42523" x="7334250" y="3930650"/>
          <p14:tracePt t="42523" x="7308850" y="3860800"/>
          <p14:tracePt t="42542" x="7296150" y="3829050"/>
          <p14:tracePt t="42542" x="7289800" y="3790950"/>
          <p14:tracePt t="42558" x="7283450" y="3759200"/>
          <p14:tracePt t="42558" x="7289800" y="3721100"/>
          <p14:tracePt t="42575" x="7289800" y="3689350"/>
          <p14:tracePt t="42575" x="7302500" y="3651250"/>
          <p14:tracePt t="42575" x="7315200" y="3619500"/>
          <p14:tracePt t="42594" x="7334250" y="3587750"/>
          <p14:tracePt t="42606" x="7353300" y="3556000"/>
          <p14:tracePt t="42606" x="7404100" y="3498850"/>
          <p14:tracePt t="42626" x="7429500" y="3467100"/>
          <p14:tracePt t="42626" x="7454900" y="3448050"/>
          <p14:tracePt t="42642" x="7480300" y="3422650"/>
          <p14:tracePt t="42642" x="7505700" y="3403600"/>
          <p14:tracePt t="42658" x="7537450" y="3384550"/>
          <p14:tracePt t="42658" x="7562850" y="3371850"/>
          <p14:tracePt t="42675" x="7594600" y="3365500"/>
          <p14:tracePt t="42675" x="7658100" y="3359150"/>
          <p14:tracePt t="42692" x="7689850" y="3365500"/>
          <p14:tracePt t="42692" x="7721600" y="3371850"/>
          <p14:tracePt t="42708" x="7753350" y="3390900"/>
          <p14:tracePt t="42708" x="7785100" y="3409950"/>
          <p14:tracePt t="42725" x="7816850" y="3435350"/>
          <p14:tracePt t="42725" x="7848600" y="3473450"/>
          <p14:tracePt t="42742" x="7874000" y="3505200"/>
          <p14:tracePt t="42742" x="7918450" y="3587750"/>
          <p14:tracePt t="42759" x="7937500" y="3638550"/>
          <p14:tracePt t="42759" x="7956550" y="3683000"/>
          <p14:tracePt t="42775" x="7969250" y="3727450"/>
          <p14:tracePt t="42775" x="7975600" y="3778250"/>
          <p14:tracePt t="42792" x="7981950" y="3822700"/>
          <p14:tracePt t="42792" x="7981950" y="3911600"/>
          <p14:tracePt t="42811" x="7981950" y="3949700"/>
          <p14:tracePt t="42811" x="7975600" y="3987800"/>
          <p14:tracePt t="42826" x="7969250" y="4025900"/>
          <p14:tracePt t="42826" x="7956550" y="4057650"/>
          <p14:tracePt t="42843" x="7943850" y="4083050"/>
          <p14:tracePt t="42843" x="7924800" y="4108450"/>
          <p14:tracePt t="42859" x="7912100" y="4133850"/>
          <p14:tracePt t="42859" x="7886700" y="4152900"/>
          <p14:tracePt t="42859" x="7867650" y="4171950"/>
          <p14:tracePt t="42878" x="7848600" y="4191000"/>
          <p14:tracePt t="42890" x="7823200" y="4203700"/>
          <p14:tracePt t="42890" x="7797800" y="4210050"/>
          <p14:tracePt t="42910" x="7753350" y="4229100"/>
          <p14:tracePt t="42910" x="7734300" y="4235450"/>
          <p14:tracePt t="42926" x="7708900" y="4241800"/>
          <p14:tracePt t="42926" x="7689850" y="4241800"/>
          <p14:tracePt t="42942" x="7664450" y="4248150"/>
          <p14:tracePt t="42942" x="7645400" y="4248150"/>
          <p14:tracePt t="42960" x="7626350" y="4248150"/>
          <p14:tracePt t="42960" x="7607300" y="4248150"/>
          <p14:tracePt t="42960" x="7588250" y="4248150"/>
          <p14:tracePt t="42979" x="7569200" y="4248150"/>
          <p14:tracePt t="42979" x="7550150" y="4248150"/>
          <p14:tracePt t="42993" x="7537450" y="4248150"/>
          <p14:tracePt t="42993" x="7524750" y="4241800"/>
          <p14:tracePt t="43009" x="7512050" y="4241800"/>
          <p14:tracePt t="43009" x="7499350" y="4241800"/>
          <p14:tracePt t="43009" x="7486650" y="4235450"/>
          <p14:tracePt t="43030" x="7473950" y="4235450"/>
          <p14:tracePt t="43041" x="7467600" y="4235450"/>
          <p14:tracePt t="43041" x="7448550" y="4229100"/>
          <p14:tracePt t="43060" x="7442200" y="4222750"/>
          <p14:tracePt t="43060" x="7429500" y="4216400"/>
          <p14:tracePt t="43077" x="7423150" y="4216400"/>
          <p14:tracePt t="43077" x="7416800" y="4210050"/>
          <p14:tracePt t="43093" x="7410450" y="4210050"/>
          <p14:tracePt t="43093" x="7397750" y="4203700"/>
          <p14:tracePt t="43110" x="7391400" y="4203700"/>
          <p14:tracePt t="43110" x="7385050" y="4197350"/>
          <p14:tracePt t="43127" x="7378700" y="4197350"/>
          <p14:tracePt t="43127" x="7372350" y="4197350"/>
          <p14:tracePt t="43143" x="7366000" y="4191000"/>
          <p14:tracePt t="43158" x="7372350" y="4191000"/>
          <p14:tracePt t="43209" x="7378700" y="4184650"/>
          <p14:tracePt t="43225" x="7385050" y="4184650"/>
          <p14:tracePt t="43237" x="7378700" y="4191000"/>
          <p14:tracePt t="43313" x="7372350" y="4191000"/>
          <p14:tracePt t="43329" x="7366000" y="4191000"/>
          <p14:tracePt t="43337" x="7353300" y="4191000"/>
          <p14:tracePt t="43346" x="7346950" y="4191000"/>
          <p14:tracePt t="43346" x="7334250" y="4191000"/>
          <p14:tracePt t="43361" x="7321550" y="4191000"/>
          <p14:tracePt t="43361" x="7308850" y="4197350"/>
          <p14:tracePt t="43377" x="7289800" y="4197350"/>
          <p14:tracePt t="43377" x="7277100" y="4197350"/>
          <p14:tracePt t="43394" x="7258050" y="4197350"/>
          <p14:tracePt t="43394" x="7226300" y="4191000"/>
          <p14:tracePt t="43411" x="7207250" y="4191000"/>
          <p14:tracePt t="43411" x="7181850" y="4191000"/>
          <p14:tracePt t="43427" x="7162800" y="4191000"/>
          <p14:tracePt t="43427" x="7143750" y="4191000"/>
          <p14:tracePt t="43444" x="7118350" y="4191000"/>
          <p14:tracePt t="43444" x="7099300" y="4184650"/>
          <p14:tracePt t="43461" x="7073900" y="4184650"/>
          <p14:tracePt t="43461" x="7023100" y="4184650"/>
          <p14:tracePt t="43478" x="6997700" y="4184650"/>
          <p14:tracePt t="43478" x="6972300" y="4184650"/>
          <p14:tracePt t="43495" x="6946900" y="4184650"/>
          <p14:tracePt t="43495" x="6921500" y="4184650"/>
          <p14:tracePt t="43511" x="6896100" y="4178300"/>
          <p14:tracePt t="43511" x="6877050" y="4178300"/>
          <p14:tracePt t="43511" x="6851650" y="4178300"/>
          <p14:tracePt t="43531" x="6832600" y="4178300"/>
          <p14:tracePt t="43543" x="6807200" y="4178300"/>
          <p14:tracePt t="43543" x="6762750" y="4178300"/>
          <p14:tracePt t="43562" x="6737350" y="4178300"/>
          <p14:tracePt t="43562" x="6718300" y="4171950"/>
          <p14:tracePt t="43579" x="6692900" y="4171950"/>
          <p14:tracePt t="43579" x="6673850" y="4165600"/>
          <p14:tracePt t="43595" x="6654800" y="4165600"/>
          <p14:tracePt t="43595" x="6635750" y="4159250"/>
          <p14:tracePt t="43611" x="6616700" y="4159250"/>
          <p14:tracePt t="43611" x="6604000" y="4152900"/>
          <p14:tracePt t="43611" x="6584950" y="4152900"/>
          <p14:tracePt t="43631" x="6572250" y="4146550"/>
          <p14:tracePt t="43643" x="6559550" y="4146550"/>
          <p14:tracePt t="43643" x="6540500" y="4146550"/>
          <p14:tracePt t="43662" x="6527800" y="4146550"/>
          <p14:tracePt t="43662" x="6521450" y="4146550"/>
          <p14:tracePt t="43679" x="6508750" y="4140200"/>
          <p14:tracePt t="43679" x="6502400" y="4140200"/>
          <p14:tracePt t="43695" x="6496050" y="4140200"/>
          <p14:tracePt t="43710" x="6502400" y="4133850"/>
          <p14:tracePt t="43765" x="6508750" y="4133850"/>
          <p14:tracePt t="43786" x="6508750" y="4140200"/>
          <p14:tracePt t="43825" x="6508750" y="4146550"/>
          <p14:tracePt t="43854" x="6508750" y="4152900"/>
          <p14:tracePt t="43885" x="6502400" y="4152900"/>
          <p14:tracePt t="43905" x="6496050" y="4159250"/>
          <p14:tracePt t="43930" x="6489700" y="4165600"/>
          <p14:tracePt t="43946" x="6483350" y="4171950"/>
          <p14:tracePt t="43957" x="6477000" y="4171950"/>
          <p14:tracePt t="43966" x="6470650" y="4178300"/>
          <p14:tracePt t="43978" x="6464300" y="4178300"/>
          <p14:tracePt t="43978" x="6457950" y="4184650"/>
          <p14:tracePt t="43978" x="6445250" y="4184650"/>
          <p14:tracePt t="43999" x="6438900" y="4191000"/>
          <p14:tracePt t="43999" x="6426200" y="4197350"/>
          <p14:tracePt t="44013" x="6413500" y="4203700"/>
          <p14:tracePt t="44013" x="6400800" y="4203700"/>
          <p14:tracePt t="44013" x="6381750" y="4210050"/>
          <p14:tracePt t="44033" x="6362700" y="4216400"/>
          <p14:tracePt t="44045" x="6337300" y="4216400"/>
          <p14:tracePt t="44045" x="6311900" y="4216400"/>
          <p14:tracePt t="44063" x="6286500" y="4216400"/>
          <p14:tracePt t="44063" x="6229350" y="4216400"/>
          <p14:tracePt t="44080" x="6197600" y="4216400"/>
          <p14:tracePt t="44080" x="6159500" y="4210050"/>
          <p14:tracePt t="44096" x="6127750" y="4210050"/>
          <p14:tracePt t="44096" x="6096000" y="4210050"/>
          <p14:tracePt t="44113" x="6064250" y="4210050"/>
          <p14:tracePt t="44113" x="6000750" y="4210050"/>
          <p14:tracePt t="44131" x="5975350" y="4203700"/>
          <p14:tracePt t="44131" x="5943600" y="4203700"/>
          <p14:tracePt t="44147" x="5911850" y="4203700"/>
          <p14:tracePt t="44147" x="5886450" y="4203700"/>
          <p14:tracePt t="44163" x="5861050" y="4203700"/>
          <p14:tracePt t="44163" x="5835650" y="4203700"/>
          <p14:tracePt t="44180" x="5816600" y="4203700"/>
          <p14:tracePt t="44180" x="5784850" y="4197350"/>
          <p14:tracePt t="44198" x="5772150" y="4197350"/>
          <p14:tracePt t="44198" x="5759450" y="4191000"/>
          <p14:tracePt t="44215" x="5759450" y="4184650"/>
          <p14:tracePt t="44250" x="5765800" y="4184650"/>
          <p14:tracePt t="44266" x="5772150" y="4191000"/>
          <p14:tracePt t="44274" x="5778500" y="4191000"/>
          <p14:tracePt t="44282" x="5784850" y="4191000"/>
          <p14:tracePt t="44298" x="5791200" y="4191000"/>
          <p14:tracePt t="44298" x="5797550" y="4191000"/>
          <p14:tracePt t="44314" x="5810250" y="4191000"/>
          <p14:tracePt t="44334" x="5816600" y="4191000"/>
          <p14:tracePt t="44350" x="5822950" y="4184650"/>
          <p14:tracePt t="44385" x="5829300" y="4184650"/>
          <p14:tracePt t="44410" x="5835650" y="4178300"/>
          <p14:tracePt t="44426" x="5842000" y="4178300"/>
          <p14:tracePt t="44431" x="5848350" y="4171950"/>
          <p14:tracePt t="44431" x="5861050" y="4171950"/>
          <p14:tracePt t="44447" x="5873750" y="4165600"/>
          <p14:tracePt t="44447" x="5892800" y="4165600"/>
          <p14:tracePt t="44464" x="5918200" y="4159250"/>
          <p14:tracePt t="44464" x="5943600" y="4159250"/>
          <p14:tracePt t="44481" x="5975350" y="4165600"/>
          <p14:tracePt t="44481" x="6051550" y="4171950"/>
          <p14:tracePt t="44499" x="6102350" y="4171950"/>
          <p14:tracePt t="44499" x="6153150" y="4171950"/>
          <p14:tracePt t="44515" x="6210300" y="4171950"/>
          <p14:tracePt t="44515" x="6267450" y="4171950"/>
          <p14:tracePt t="44533" x="6330950" y="4165600"/>
          <p14:tracePt t="44533" x="6400800" y="4165600"/>
          <p14:tracePt t="44549" x="6470650" y="4159250"/>
          <p14:tracePt t="44549" x="6616700" y="4140200"/>
          <p14:tracePt t="44566" x="6686550" y="4133850"/>
          <p14:tracePt t="44566" x="6762750" y="4127500"/>
          <p14:tracePt t="44582" x="6838950" y="4121150"/>
          <p14:tracePt t="44582" x="6915150" y="4114800"/>
          <p14:tracePt t="44599" x="6985000" y="4108450"/>
          <p14:tracePt t="44599" x="7061200" y="4108450"/>
          <p14:tracePt t="44615" x="7131050" y="4102100"/>
          <p14:tracePt t="44615" x="7200900" y="4102100"/>
          <p14:tracePt t="44615" x="7264400" y="4102100"/>
          <p14:tracePt t="44634" x="7327900" y="4102100"/>
          <p14:tracePt t="44647" x="7385050" y="4095750"/>
          <p14:tracePt t="44647" x="7486650" y="4089400"/>
          <p14:tracePt t="44667" x="7537450" y="4089400"/>
          <p14:tracePt t="44667" x="7575550" y="4083050"/>
          <p14:tracePt t="44682" x="7613650" y="4076700"/>
          <p14:tracePt t="44682" x="7645400" y="4070350"/>
          <p14:tracePt t="44699" x="7677150" y="4064000"/>
          <p14:tracePt t="44699" x="7708900" y="4057650"/>
          <p14:tracePt t="44716" x="7727950" y="4051300"/>
          <p14:tracePt t="44716" x="7772400" y="4038600"/>
          <p14:tracePt t="44732" x="7785100" y="4032250"/>
          <p14:tracePt t="44732" x="7797800" y="4025900"/>
          <p14:tracePt t="44749" x="7810500" y="4025900"/>
          <p14:tracePt t="44749" x="7816850" y="4019550"/>
          <p14:tracePt t="44765" x="7829550" y="4013200"/>
          <p14:tracePt t="44781" x="7835900" y="4006850"/>
          <p14:tracePt t="44797" x="7835900" y="4013200"/>
          <p14:tracePt t="44850" x="7835900" y="4019550"/>
          <p14:tracePt t="44866" x="7829550" y="4025900"/>
          <p14:tracePt t="44890" x="7835900" y="4025900"/>
          <p14:tracePt t="44966" x="7842250" y="4032250"/>
          <p14:tracePt t="44993" x="7835900" y="4025900"/>
          <p14:tracePt t="45054" x="7829550" y="4025900"/>
          <p14:tracePt t="45070" x="7823200" y="4019550"/>
          <p14:tracePt t="45086" x="7816850" y="4019550"/>
          <p14:tracePt t="45097" x="7804150" y="4019550"/>
          <p14:tracePt t="45114" x="7797800" y="4019550"/>
          <p14:tracePt t="45130" x="7791450" y="4025900"/>
          <p14:tracePt t="45138" x="7778750" y="4025900"/>
          <p14:tracePt t="45138" x="7772400" y="4025900"/>
          <p14:tracePt t="45151" x="7759700" y="4032250"/>
          <p14:tracePt t="45151" x="7753350" y="4038600"/>
          <p14:tracePt t="45167" x="7734300" y="4044950"/>
          <p14:tracePt t="45167" x="7721600" y="4051300"/>
          <p14:tracePt t="45184" x="7696200" y="4057650"/>
          <p14:tracePt t="45184" x="7670800" y="4064000"/>
          <p14:tracePt t="45200" x="7639050" y="4070350"/>
          <p14:tracePt t="45200" x="7607300" y="4083050"/>
          <p14:tracePt t="45200" x="7569200" y="4089400"/>
          <p14:tracePt t="45219" x="7531100" y="4095750"/>
          <p14:tracePt t="45219" x="7486650" y="4108450"/>
          <p14:tracePt t="45235" x="7435850" y="4114800"/>
          <p14:tracePt t="45235" x="7391400" y="4114800"/>
          <p14:tracePt t="45251" x="7346950" y="4121150"/>
          <p14:tracePt t="45251" x="7302500" y="4121150"/>
          <p14:tracePt t="45267" x="7258050" y="4127500"/>
          <p14:tracePt t="45267" x="7219950" y="4127500"/>
          <p14:tracePt t="45267" x="7175500" y="4127500"/>
          <p14:tracePt t="45286" x="7131050" y="4127500"/>
          <p14:tracePt t="45299" x="7086600" y="4121150"/>
          <p14:tracePt t="45299" x="6997700" y="4121150"/>
          <p14:tracePt t="45319" x="6953250" y="4121150"/>
          <p14:tracePt t="45319" x="6908800" y="4121150"/>
          <p14:tracePt t="45334" x="6870700" y="4127500"/>
          <p14:tracePt t="45334" x="6832600" y="4127500"/>
          <p14:tracePt t="45351" x="6800850" y="4127500"/>
          <p14:tracePt t="45351" x="6769100" y="4133850"/>
          <p14:tracePt t="45368" x="6750050" y="4133850"/>
          <p14:tracePt t="45368" x="6731000" y="4140200"/>
          <p14:tracePt t="45368" x="6711950" y="4146550"/>
          <p14:tracePt t="45387" x="6699250" y="4152900"/>
          <p14:tracePt t="45387" x="6692900" y="4152900"/>
          <p14:tracePt t="45401" x="6686550" y="4159250"/>
          <p14:tracePt t="45401" x="6686550" y="4165600"/>
          <p14:tracePt t="45418" x="6686550" y="4171950"/>
          <p14:tracePt t="45433" x="6692900" y="4178300"/>
          <p14:tracePt t="45433" x="6699250" y="4178300"/>
          <p14:tracePt t="45451" x="6705600" y="4184650"/>
          <p14:tracePt t="45451" x="6711950" y="4184650"/>
          <p14:tracePt t="45468" x="6718300" y="4191000"/>
          <p14:tracePt t="45468" x="6724650" y="4191000"/>
          <p14:tracePt t="45485" x="6731000" y="4197350"/>
          <p14:tracePt t="45506" x="6737350" y="4203700"/>
          <p14:tracePt t="45526" x="6731000" y="4203700"/>
          <p14:tracePt t="45541" x="6718300" y="4210050"/>
          <p14:tracePt t="45558" x="6711950" y="4216400"/>
          <p14:tracePt t="45566" x="6705600" y="4216400"/>
          <p14:tracePt t="45566" x="6699250" y="4222750"/>
          <p14:tracePt t="45566" x="6692900" y="4222750"/>
          <p14:tracePt t="45588" x="6680200" y="4229100"/>
          <p14:tracePt t="45588" x="6673850" y="4229100"/>
          <p14:tracePt t="45602" x="6667500" y="4235450"/>
          <p14:tracePt t="45602" x="6654800" y="4235450"/>
          <p14:tracePt t="45619" x="6648450" y="4235450"/>
          <p14:tracePt t="45619" x="6642100" y="4235450"/>
          <p14:tracePt t="45635" x="6629400" y="4235450"/>
          <p14:tracePt t="45635" x="6616700" y="4235450"/>
          <p14:tracePt t="45652" x="6610350" y="4235450"/>
          <p14:tracePt t="45652" x="6597650" y="4235450"/>
          <p14:tracePt t="45652" x="6591300" y="4229100"/>
          <p14:tracePt t="45671" x="6584950" y="4229100"/>
          <p14:tracePt t="45683" x="6578600" y="4229100"/>
          <p14:tracePt t="45683" x="6565900" y="4222750"/>
          <p14:tracePt t="45702" x="6559550" y="4216400"/>
          <p14:tracePt t="45717" x="6553200" y="4216400"/>
          <p14:tracePt t="45734" x="6546850" y="4210050"/>
          <p14:tracePt t="45751" x="6540500" y="4203700"/>
          <p14:tracePt t="45767" x="6540500" y="4197350"/>
          <p14:tracePt t="45785" x="6534150" y="4197350"/>
          <p14:tracePt t="45802" x="6527800" y="4191000"/>
          <p14:tracePt t="45802" x="6521450" y="4178300"/>
          <p14:tracePt t="45820" x="6515100" y="4171950"/>
          <p14:tracePt t="45820" x="6502400" y="4165600"/>
          <p14:tracePt t="45837" x="6489700" y="4159250"/>
          <p14:tracePt t="45837" x="6477000" y="4146550"/>
          <p14:tracePt t="45854" x="6464300" y="4133850"/>
          <p14:tracePt t="45854" x="6426200" y="4095750"/>
          <p14:tracePt t="45872" x="6407150" y="4070350"/>
          <p14:tracePt t="45872" x="6388100" y="4051300"/>
          <p14:tracePt t="45888" x="6369050" y="4019550"/>
          <p14:tracePt t="45888" x="6350000" y="3994150"/>
          <p14:tracePt t="45904" x="6330950" y="3962400"/>
          <p14:tracePt t="45904" x="6311900" y="3930650"/>
          <p14:tracePt t="45921" x="6292850" y="3892550"/>
          <p14:tracePt t="45921" x="6280150" y="3860800"/>
          <p14:tracePt t="45937" x="6267450" y="3822700"/>
          <p14:tracePt t="45937" x="6254750" y="3784600"/>
          <p14:tracePt t="45937" x="6248400" y="3740150"/>
          <p14:tracePt t="45956" x="6242050" y="3702050"/>
          <p14:tracePt t="45969" x="6242050" y="3663950"/>
          <p14:tracePt t="45969" x="6254750" y="3581400"/>
          <p14:tracePt t="45988" x="6273800" y="3543300"/>
          <p14:tracePt t="45988" x="6286500" y="3498850"/>
          <p14:tracePt t="46004" x="6311900" y="3460750"/>
          <p14:tracePt t="46004" x="6337300" y="3429000"/>
          <p14:tracePt t="46021" x="6362700" y="3390900"/>
          <p14:tracePt t="46021" x="6394450" y="3359150"/>
          <p14:tracePt t="46021" x="6426200" y="3333750"/>
          <p14:tracePt t="46041" x="6464300" y="3302000"/>
          <p14:tracePt t="46041" x="6496050" y="3282950"/>
          <p14:tracePt t="46054" x="6534150" y="3263900"/>
          <p14:tracePt t="46054" x="6572250" y="3251200"/>
          <p14:tracePt t="46071" x="6610350" y="3244850"/>
          <p14:tracePt t="46071" x="6648450" y="3244850"/>
          <p14:tracePt t="46088" x="6686550" y="3244850"/>
          <p14:tracePt t="46088" x="6718300" y="3257550"/>
          <p14:tracePt t="46104" x="6756400" y="3276600"/>
          <p14:tracePt t="46104" x="6832600" y="3333750"/>
          <p14:tracePt t="46122" x="6864350" y="3371850"/>
          <p14:tracePt t="46122" x="6902450" y="3416300"/>
          <p14:tracePt t="46138" x="6934200" y="3460750"/>
          <p14:tracePt t="46138" x="6965950" y="3511550"/>
          <p14:tracePt t="46155" x="6991350" y="3556000"/>
          <p14:tracePt t="46155" x="7035800" y="3657600"/>
          <p14:tracePt t="46171" x="7054850" y="3708400"/>
          <p14:tracePt t="46171" x="7067550" y="3752850"/>
          <p14:tracePt t="46188" x="7073900" y="3797300"/>
          <p14:tracePt t="46188" x="7080250" y="3835400"/>
          <p14:tracePt t="46205" x="7080250" y="3873500"/>
          <p14:tracePt t="46205" x="7073900" y="3905250"/>
          <p14:tracePt t="46221" x="7067550" y="3937000"/>
          <p14:tracePt t="46221" x="7061200" y="3968750"/>
          <p14:tracePt t="46221" x="7048500" y="3994150"/>
          <p14:tracePt t="46241" x="7029450" y="4019550"/>
          <p14:tracePt t="46241" x="7010400" y="4044950"/>
          <p14:tracePt t="46255" x="6991350" y="4064000"/>
          <p14:tracePt t="46255" x="6972300" y="4089400"/>
          <p14:tracePt t="46272" x="6953250" y="4108450"/>
          <p14:tracePt t="46272" x="6927850" y="4127500"/>
          <p14:tracePt t="46289" x="6908800" y="4146550"/>
          <p14:tracePt t="46289" x="6883400" y="4165600"/>
          <p14:tracePt t="46289" x="6864350" y="4178300"/>
          <p14:tracePt t="46308" x="6838950" y="4197350"/>
          <p14:tracePt t="46320" x="6819900" y="4210050"/>
          <p14:tracePt t="46320" x="6775450" y="4229100"/>
          <p14:tracePt t="46340" x="6756400" y="4241800"/>
          <p14:tracePt t="46340" x="6731000" y="4248150"/>
          <p14:tracePt t="46355" x="6711950" y="4254500"/>
          <p14:tracePt t="46355" x="6686550" y="4260850"/>
          <p14:tracePt t="46372" x="6667500" y="4267200"/>
          <p14:tracePt t="46372" x="6648450" y="4273550"/>
          <p14:tracePt t="46389" x="6629400" y="4279900"/>
          <p14:tracePt t="46389" x="6610350" y="4279900"/>
          <p14:tracePt t="46389" x="6597650" y="4286250"/>
          <p14:tracePt t="46408" x="6584950" y="4286250"/>
          <p14:tracePt t="46408" x="6578600" y="4292600"/>
          <p14:tracePt t="46422" x="6572250" y="4292600"/>
          <p14:tracePt t="46422" x="6565900" y="4292600"/>
          <p14:tracePt t="46439" x="6565900" y="4286250"/>
          <p14:tracePt t="46471" x="6572250" y="4279900"/>
          <p14:tracePt t="46495" x="6578600" y="4279900"/>
          <p14:tracePt t="46519" x="6584950" y="4273550"/>
          <p14:tracePt t="46579" x="6591300" y="4267200"/>
          <p14:tracePt t="46675" x="6597650" y="4267200"/>
          <p14:tracePt t="46691" x="6604000" y="4260850"/>
          <p14:tracePt t="46707" x="6610350" y="4260850"/>
          <p14:tracePt t="46719" x="6610350" y="4254500"/>
          <p14:tracePt t="46735" x="6610350" y="4260850"/>
          <p14:tracePt t="46779" x="6604000" y="4267200"/>
          <p14:tracePt t="46803" x="6597650" y="4273550"/>
          <p14:tracePt t="46819" x="6591300" y="4273550"/>
          <p14:tracePt t="46832" x="6584950" y="4279900"/>
          <p14:tracePt t="46847" x="6578600" y="4286250"/>
          <p14:tracePt t="46863" x="6572250" y="4292600"/>
          <p14:tracePt t="46879" x="6565900" y="4298950"/>
          <p14:tracePt t="46892" x="6553200" y="4305300"/>
          <p14:tracePt t="46907" x="6553200" y="4311650"/>
          <p14:tracePt t="46907" x="6546850" y="4311650"/>
          <p14:tracePt t="46925" x="6540500" y="4318000"/>
          <p14:tracePt t="46939" x="6534150" y="4318000"/>
          <p14:tracePt t="46956" x="6527800" y="4318000"/>
          <p14:tracePt t="46973" x="6534150" y="4318000"/>
          <p14:tracePt t="46999" x="6540500" y="4318000"/>
          <p14:tracePt t="47008" x="6546850" y="4318000"/>
          <p14:tracePt t="47008" x="6553200" y="4318000"/>
          <p14:tracePt t="47025" x="6565900" y="4324350"/>
          <p14:tracePt t="47025" x="6578600" y="4324350"/>
          <p14:tracePt t="47025" x="6597650" y="4330700"/>
          <p14:tracePt t="47044" x="6616700" y="4330700"/>
          <p14:tracePt t="47056" x="6642100" y="4337050"/>
          <p14:tracePt t="47056" x="6705600" y="4356100"/>
          <p14:tracePt t="47075" x="6743700" y="4362450"/>
          <p14:tracePt t="47075" x="6781800" y="4368800"/>
          <p14:tracePt t="47091" x="6819900" y="4375150"/>
          <p14:tracePt t="47091" x="6864350" y="4381500"/>
          <p14:tracePt t="47108" x="6902450" y="4381500"/>
          <p14:tracePt t="47108" x="6940550" y="4387850"/>
          <p14:tracePt t="47125" x="6978650" y="4387850"/>
          <p14:tracePt t="47125" x="7061200" y="4387850"/>
          <p14:tracePt t="47141" x="7099300" y="4387850"/>
          <p14:tracePt t="47141" x="7137400" y="4387850"/>
          <p14:tracePt t="47158" x="7169150" y="4387850"/>
          <p14:tracePt t="47158" x="7207250" y="4387850"/>
          <p14:tracePt t="47175" x="7245350" y="4387850"/>
          <p14:tracePt t="47175" x="7308850" y="4394200"/>
          <p14:tracePt t="47192" x="7334250" y="4394200"/>
          <p14:tracePt t="47192" x="7359650" y="4394200"/>
          <p14:tracePt t="47208" x="7385050" y="4400550"/>
          <p14:tracePt t="47208" x="7404100" y="4400550"/>
          <p14:tracePt t="47225" x="7423150" y="4400550"/>
          <p14:tracePt t="47225" x="7435850" y="4406900"/>
          <p14:tracePt t="47241" x="7448550" y="4406900"/>
          <p14:tracePt t="47241" x="7454900" y="4406900"/>
          <p14:tracePt t="47241" x="7461250" y="4406900"/>
          <p14:tracePt t="47261" x="7467600" y="4406900"/>
          <p14:tracePt t="47275" x="7461250" y="4400550"/>
          <p14:tracePt t="47307" x="7454900" y="4406900"/>
          <p14:tracePt t="47319" x="7448550" y="4406900"/>
          <p14:tracePt t="47328" x="7435850" y="4406900"/>
          <p14:tracePt t="47351" x="7429500" y="4413250"/>
          <p14:tracePt t="47367" x="7423150" y="4419600"/>
          <p14:tracePt t="47403" x="7416800" y="4419600"/>
          <p14:tracePt t="47427" x="7416800" y="4425950"/>
          <p14:tracePt t="47439" x="7410450" y="4432300"/>
          <p14:tracePt t="47455" x="7410450" y="4438650"/>
          <p14:tracePt t="47471" x="7410450" y="4445000"/>
          <p14:tracePt t="47488" x="7404100" y="4451350"/>
          <p14:tracePt t="47499" x="7404100" y="4457700"/>
          <p14:tracePt t="47516" x="7410450" y="4464050"/>
          <p14:tracePt t="47547" x="7410450" y="4457700"/>
          <p14:tracePt t="47575" x="7416800" y="4457700"/>
          <p14:tracePt t="47591" x="7423150" y="4457700"/>
          <p14:tracePt t="47607" x="7429500" y="4457700"/>
          <p14:tracePt t="47628" x="7435850" y="4457700"/>
          <p14:tracePt t="47643" x="7442200" y="4464050"/>
          <p14:tracePt t="47695" x="7448550" y="4464050"/>
          <p14:tracePt t="47719" x="7448550" y="4470400"/>
          <p14:tracePt t="47731" x="7442200" y="4476750"/>
          <p14:tracePt t="47747" x="7442200" y="4483100"/>
          <p14:tracePt t="47763" x="7435850" y="4489450"/>
          <p14:tracePt t="47780" x="7429500" y="4495800"/>
          <p14:tracePt t="47792" x="7423150" y="4502150"/>
          <p14:tracePt t="47809" x="7416800" y="4502150"/>
          <p14:tracePt t="47809" x="7410450" y="4508500"/>
          <p14:tracePt t="47827" x="7404100" y="4508500"/>
          <p14:tracePt t="47827" x="7397750" y="4514850"/>
          <p14:tracePt t="47844" x="7391400" y="4514850"/>
          <p14:tracePt t="47844" x="7378700" y="4521200"/>
          <p14:tracePt t="47861" x="7372350" y="4521200"/>
          <p14:tracePt t="47876" x="7366000" y="4527550"/>
          <p14:tracePt t="47892" x="7366000" y="4533900"/>
          <p14:tracePt t="47912" x="7366000" y="4540250"/>
          <p14:tracePt t="47935" x="7372350" y="4540250"/>
          <p14:tracePt t="47951" x="7378700" y="4540250"/>
          <p14:tracePt t="47967" x="7385050" y="4546600"/>
          <p14:tracePt t="47981" x="7385050" y="4559300"/>
          <p14:tracePt t="48019" x="7385050" y="4565650"/>
          <p14:tracePt t="48031" x="7378700" y="4572000"/>
          <p14:tracePt t="48039" x="7378700" y="4578350"/>
          <p14:tracePt t="48047" x="7372350" y="4584700"/>
          <p14:tracePt t="48059" x="7366000" y="4591050"/>
          <p14:tracePt t="48059" x="7366000" y="4597400"/>
          <p14:tracePt t="48059" x="7359650" y="4603750"/>
          <p14:tracePt t="48081" x="7353300" y="4610100"/>
          <p14:tracePt t="48081" x="7346950" y="4616450"/>
          <p14:tracePt t="48095" x="7340600" y="4616450"/>
          <p14:tracePt t="48110" x="7334250" y="4622800"/>
          <p14:tracePt t="48127" x="7327900" y="4629150"/>
          <p14:tracePt t="48143" x="7334250" y="4622800"/>
          <p14:tracePt t="48175" x="7340600" y="4616450"/>
          <p14:tracePt t="48200" x="7346950" y="4616450"/>
          <p14:tracePt t="48212" x="7353300" y="4610100"/>
          <p14:tracePt t="48251" x="7353300" y="4603750"/>
          <p14:tracePt t="48295" x="7346950" y="4603750"/>
          <p14:tracePt t="48327" x="7346950" y="4597400"/>
          <p14:tracePt t="48391" x="7346950" y="4591050"/>
          <p14:tracePt t="48415" x="7353300" y="4584700"/>
          <p14:tracePt t="48447" x="7353300" y="4578350"/>
          <p14:tracePt t="48467" x="7346950" y="4578350"/>
          <p14:tracePt t="48508" x="7346950" y="4572000"/>
          <p14:tracePt t="48595" x="7353300" y="4572000"/>
          <p14:tracePt t="48732" x="7359650" y="4572000"/>
          <p14:tracePt t="48768" x="7366000" y="4565650"/>
          <p14:tracePt t="48799" x="7372350" y="4565650"/>
          <p14:tracePt t="48820" x="7378700" y="4565650"/>
          <p14:tracePt t="48868" x="7385050" y="4565650"/>
          <p14:tracePt t="48895" x="7391400" y="4572000"/>
          <p14:tracePt t="48927" x="7397750" y="4572000"/>
          <p14:tracePt t="49040" x="7404100" y="4565650"/>
          <p14:tracePt t="49136" x="7410450" y="4565650"/>
          <p14:tracePt t="49179" x="7416800" y="4565650"/>
          <p14:tracePt t="49220" x="7423150" y="4565650"/>
          <p14:tracePt t="49324" x="7423150" y="4559300"/>
          <p14:tracePt t="49384" x="7429500" y="4559300"/>
          <p14:tracePt t="49488" x="7423150" y="4559300"/>
          <p14:tracePt t="49600" x="7416800" y="4559300"/>
          <p14:tracePt t="49712" x="7423150" y="4559300"/>
          <p14:tracePt t="49772" x="7435850" y="4552950"/>
          <p14:tracePt t="49804" x="7442200" y="4552950"/>
          <p14:tracePt t="49820" x="7448550" y="4552950"/>
          <p14:tracePt t="49831" x="7454900" y="4552950"/>
          <p14:tracePt t="49840" x="7467600" y="4546600"/>
          <p14:tracePt t="49864" x="7473950" y="4546600"/>
          <p14:tracePt t="49880" x="7480300" y="4546600"/>
          <p14:tracePt t="49892" x="7493000" y="4540250"/>
          <p14:tracePt t="49908" x="7499350" y="4540250"/>
          <p14:tracePt t="49940" x="7505700" y="4533900"/>
          <p14:tracePt t="49960" x="7512050" y="4527550"/>
          <p14:tracePt t="49984" x="7505700" y="4521200"/>
          <p14:tracePt t="50035" x="7499350" y="4521200"/>
          <p14:tracePt t="50052" x="7493000" y="4521200"/>
          <p14:tracePt t="50068" x="7486650" y="4521200"/>
          <p14:tracePt t="50080" x="7480300" y="4527550"/>
          <p14:tracePt t="50096" x="7473950" y="4527550"/>
          <p14:tracePt t="50105" x="7467600" y="4527550"/>
          <p14:tracePt t="50117" x="7467600" y="4533900"/>
          <p14:tracePt t="50117" x="7448550" y="4540250"/>
          <p14:tracePt t="50135" x="7442200" y="4540250"/>
          <p14:tracePt t="50135" x="7435850" y="4546600"/>
          <p14:tracePt t="50152" x="7423150" y="4546600"/>
          <p14:tracePt t="50152" x="7410450" y="4552950"/>
          <p14:tracePt t="50169" x="7397750" y="4559300"/>
          <p14:tracePt t="50169" x="7385050" y="4565650"/>
          <p14:tracePt t="50186" x="7366000" y="4578350"/>
          <p14:tracePt t="50186" x="7321550" y="4597400"/>
          <p14:tracePt t="50202" x="7296150" y="4603750"/>
          <p14:tracePt t="50202" x="7270750" y="4616450"/>
          <p14:tracePt t="50219" x="7232650" y="4629150"/>
          <p14:tracePt t="50219" x="7194550" y="4648200"/>
          <p14:tracePt t="50236" x="7150100" y="4660900"/>
          <p14:tracePt t="50236" x="7048500" y="4699000"/>
          <p14:tracePt t="50253" x="6978650" y="4718050"/>
          <p14:tracePt t="50253" x="6908800" y="4737100"/>
          <p14:tracePt t="50269" x="6826250" y="4762500"/>
          <p14:tracePt t="50269" x="6731000" y="4781550"/>
          <p14:tracePt t="50286" x="6635750" y="4800600"/>
          <p14:tracePt t="50286" x="6534150" y="4819650"/>
          <p14:tracePt t="50302" x="6426200" y="4838700"/>
          <p14:tracePt t="50302" x="6318250" y="4851400"/>
          <p14:tracePt t="50302" x="6203950" y="4864100"/>
          <p14:tracePt t="50321" x="6089650" y="4883150"/>
          <p14:tracePt t="50321" x="5969000" y="4895850"/>
          <p14:tracePt t="50337" x="5854700" y="4908550"/>
          <p14:tracePt t="50337" x="5734050" y="4927600"/>
          <p14:tracePt t="50354" x="5607050" y="4946650"/>
          <p14:tracePt t="50354" x="5486400" y="4965700"/>
          <p14:tracePt t="50369" x="5359400" y="4991100"/>
          <p14:tracePt t="50369" x="5232400" y="5010150"/>
          <p14:tracePt t="50369" x="5099050" y="5035550"/>
          <p14:tracePt t="50389" x="4972050" y="5060950"/>
          <p14:tracePt t="50401" x="4838700" y="5086350"/>
          <p14:tracePt t="50401" x="4578350" y="5137150"/>
          <p14:tracePt t="50421" x="4445000" y="5156200"/>
          <p14:tracePt t="50421" x="4318000" y="5181600"/>
          <p14:tracePt t="50437" x="4184650" y="5207000"/>
          <p14:tracePt t="50437" x="4051300" y="5238750"/>
          <p14:tracePt t="50453" x="3924300" y="5257800"/>
          <p14:tracePt t="50453" x="3790950" y="5283200"/>
          <p14:tracePt t="50470" x="3663950" y="5302250"/>
          <p14:tracePt t="50470" x="3543300" y="5327650"/>
          <p14:tracePt t="50470" x="3422650" y="5346700"/>
          <p14:tracePt t="50489" x="3302000" y="5359400"/>
          <p14:tracePt t="50489" x="3181350" y="5378450"/>
          <p14:tracePt t="50503" x="3067050" y="5391150"/>
          <p14:tracePt t="50503" x="2952750" y="5410200"/>
          <p14:tracePt t="50520" x="2844800" y="5416550"/>
          <p14:tracePt t="50520" x="2736850" y="5429250"/>
          <p14:tracePt t="50537" x="2641600" y="5448300"/>
          <p14:tracePt t="50537" x="2463800" y="5467350"/>
          <p14:tracePt t="50553" x="2393950" y="5473700"/>
          <p14:tracePt t="50553" x="2324100" y="5480050"/>
          <p14:tracePt t="50570" x="2266950" y="5486400"/>
          <p14:tracePt t="50570" x="2203450" y="5486400"/>
          <p14:tracePt t="50587" x="2152650" y="5486400"/>
          <p14:tracePt t="50587" x="2101850" y="5486400"/>
          <p14:tracePt t="50604" x="2051050" y="5486400"/>
          <p14:tracePt t="50604" x="1968500" y="5492750"/>
          <p14:tracePt t="50621" x="1930400" y="5492750"/>
          <p14:tracePt t="50621" x="1898650" y="5492750"/>
          <p14:tracePt t="50637" x="1866900" y="5492750"/>
          <p14:tracePt t="50637" x="1847850" y="5499100"/>
          <p14:tracePt t="50654" x="1828800" y="5499100"/>
          <p14:tracePt t="50654" x="1809750" y="5499100"/>
          <p14:tracePt t="50654" x="1797050" y="5499100"/>
          <p14:tracePt t="50673" x="1784350" y="5499100"/>
          <p14:tracePt t="50685" x="1778000" y="5505450"/>
          <p14:tracePt t="50685" x="1771650" y="5505450"/>
          <p14:tracePt t="50705" x="1771650" y="5511800"/>
          <p14:tracePt t="50721" x="1778000" y="5511800"/>
          <p14:tracePt t="50735" x="1784350" y="5511800"/>
          <p14:tracePt t="50752" x="1790700" y="5518150"/>
          <p14:tracePt t="50752" x="1797050" y="5518150"/>
          <p14:tracePt t="50752" x="1803400" y="5518150"/>
          <p14:tracePt t="50773" x="1809750" y="5518150"/>
          <p14:tracePt t="50786" x="1816100" y="5518150"/>
          <p14:tracePt t="50786" x="1835150" y="5518150"/>
          <p14:tracePt t="50804" x="1841500" y="5518150"/>
          <p14:tracePt t="50804" x="1847850" y="5518150"/>
          <p14:tracePt t="50821" x="1854200" y="5518150"/>
          <p14:tracePt t="50821" x="1866900" y="5518150"/>
          <p14:tracePt t="50838" x="1873250" y="5518150"/>
          <p14:tracePt t="50838" x="1885950" y="5518150"/>
          <p14:tracePt t="50854" x="1892300" y="5518150"/>
          <p14:tracePt t="50854" x="1898650" y="5518150"/>
          <p14:tracePt t="50872" x="1905000" y="5518150"/>
          <p14:tracePt t="50886" x="1911350" y="5518150"/>
          <p14:tracePt t="50903" x="1917700" y="5518150"/>
          <p14:tracePt t="50920" x="1924050" y="5518150"/>
          <p14:tracePt t="50936" x="1924050" y="5511800"/>
          <p14:tracePt t="50953" x="1924050" y="5505450"/>
          <p14:tracePt t="50970" x="1924050" y="5499100"/>
          <p14:tracePt t="50996" x="1924050" y="5492750"/>
          <p14:tracePt t="51088" x="1930400" y="5492750"/>
          <p14:tracePt t="51108" x="1936750" y="5486400"/>
          <p14:tracePt t="51124" x="1943100" y="5480050"/>
          <p14:tracePt t="51140" x="1943100" y="5473700"/>
          <p14:tracePt t="51152" x="1949450" y="5467350"/>
          <p14:tracePt t="51168" x="1949450" y="5461000"/>
          <p14:tracePt t="51184" x="1955800" y="5454650"/>
          <p14:tracePt t="51200" x="1962150" y="5454650"/>
          <p14:tracePt t="51212" x="1962150" y="5448300"/>
          <p14:tracePt t="51236" x="1968500" y="5441950"/>
          <p14:tracePt t="51320" x="1974850" y="5441950"/>
          <p14:tracePt t="51348" x="1981200" y="5448300"/>
          <p14:tracePt t="51364" x="1987550" y="5448300"/>
          <p14:tracePt t="51380" x="2000250" y="5448300"/>
          <p14:tracePt t="51388" x="2006600" y="5454650"/>
          <p14:tracePt t="51388" x="2019300" y="5454650"/>
          <p14:tracePt t="51406" x="2032000" y="5461000"/>
          <p14:tracePt t="51406" x="2044700" y="5467350"/>
          <p14:tracePt t="51406" x="2063750" y="5480050"/>
          <p14:tracePt t="51426" x="2082800" y="5486400"/>
          <p14:tracePt t="51438" x="2101850" y="5492750"/>
          <p14:tracePt t="51438" x="2139950" y="5511800"/>
          <p14:tracePt t="51456" x="2165350" y="5518150"/>
          <p14:tracePt t="51456" x="2184400" y="5524500"/>
          <p14:tracePt t="51473" x="2203450" y="5530850"/>
          <p14:tracePt t="51473" x="2228850" y="5537200"/>
          <p14:tracePt t="51490" x="2247900" y="5543550"/>
          <p14:tracePt t="51490" x="2273300" y="5543550"/>
          <p14:tracePt t="51490" x="2292350" y="5549900"/>
          <p14:tracePt t="51509" x="2317750" y="5556250"/>
          <p14:tracePt t="51509" x="2343150" y="5556250"/>
          <p14:tracePt t="51523" x="2368550" y="5556250"/>
          <p14:tracePt t="51523" x="2393950" y="5556250"/>
          <p14:tracePt t="51541" x="2419350" y="5562600"/>
          <p14:tracePt t="51541" x="2438400" y="5562600"/>
          <p14:tracePt t="51557" x="2463800" y="5562600"/>
          <p14:tracePt t="51557" x="2508250" y="5556250"/>
          <p14:tracePt t="51574" x="2533650" y="5556250"/>
          <p14:tracePt t="51574" x="2546350" y="5549900"/>
          <p14:tracePt t="51590" x="2565400" y="5549900"/>
          <p14:tracePt t="51590" x="2584450" y="5543550"/>
          <p14:tracePt t="51607" x="2597150" y="5543550"/>
          <p14:tracePt t="51607" x="2616200" y="5543550"/>
          <p14:tracePt t="51624" x="2628900" y="5543550"/>
          <p14:tracePt t="51624" x="2654300" y="5543550"/>
          <p14:tracePt t="51641" x="2660650" y="5543550"/>
          <p14:tracePt t="51641" x="2673350" y="5543550"/>
          <p14:tracePt t="51657" x="2679700" y="5543550"/>
          <p14:tracePt t="51657" x="2692400" y="5543550"/>
          <p14:tracePt t="51674" x="2698750" y="5543550"/>
          <p14:tracePt t="51689" x="2711450" y="5543550"/>
          <p14:tracePt t="51705" x="2717800" y="5543550"/>
          <p14:tracePt t="51748" x="2724150" y="5543550"/>
          <p14:tracePt t="51760" x="2730500" y="5543550"/>
          <p14:tracePt t="51777" x="2736850" y="5543550"/>
          <p14:tracePt t="51789" x="2743200" y="5549900"/>
          <p14:tracePt t="51789" x="2749550" y="5549900"/>
          <p14:tracePt t="51789" x="2762250" y="5549900"/>
          <p14:tracePt t="51810" x="2774950" y="5556250"/>
          <p14:tracePt t="51810" x="2787650" y="5556250"/>
          <p14:tracePt t="51824" x="2806700" y="5562600"/>
          <p14:tracePt t="51824" x="2825750" y="5562600"/>
          <p14:tracePt t="51841" x="2844800" y="5568950"/>
          <p14:tracePt t="51841" x="2863850" y="5568950"/>
          <p14:tracePt t="51858" x="2882900" y="5575300"/>
          <p14:tracePt t="51858" x="2927350" y="5581650"/>
          <p14:tracePt t="51875" x="2946400" y="5581650"/>
          <p14:tracePt t="51875" x="2965450" y="5581650"/>
          <p14:tracePt t="51891" x="2984500" y="5588000"/>
          <p14:tracePt t="51891" x="3003550" y="5588000"/>
          <p14:tracePt t="51908" x="3022600" y="5588000"/>
          <p14:tracePt t="51908" x="3041650" y="5588000"/>
          <p14:tracePt t="51925" x="3054350" y="5588000"/>
          <p14:tracePt t="51925" x="3079750" y="5588000"/>
          <p14:tracePt t="51942" x="3092450" y="5588000"/>
          <p14:tracePt t="51942" x="3105150" y="5588000"/>
          <p14:tracePt t="51958" x="3117850" y="5588000"/>
          <p14:tracePt t="51958" x="3130550" y="5588000"/>
          <p14:tracePt t="51975" x="3143250" y="5594350"/>
          <p14:tracePt t="51975" x="3155950" y="5594350"/>
          <p14:tracePt t="51975" x="3162300" y="5594350"/>
          <p14:tracePt t="51994" x="3168650" y="5594350"/>
          <p14:tracePt t="51994" x="3181350" y="5594350"/>
          <p14:tracePt t="52009" x="3187700" y="5594350"/>
          <p14:tracePt t="52009" x="3194050" y="5594350"/>
          <p14:tracePt t="52025" x="3200400" y="5594350"/>
          <p14:tracePt t="52025" x="3206750" y="5594350"/>
          <p14:tracePt t="52043" x="3213100" y="5594350"/>
          <p14:tracePt t="52057" x="3219450" y="5594350"/>
          <p14:tracePt t="52057" x="3225800" y="5594350"/>
          <p14:tracePt t="52057" x="3238500" y="5594350"/>
          <p14:tracePt t="52078" x="3244850" y="5594350"/>
          <p14:tracePt t="52090" x="3251200" y="5594350"/>
          <p14:tracePt t="52090" x="3270250" y="5594350"/>
          <p14:tracePt t="52109" x="3282950" y="5594350"/>
          <p14:tracePt t="52109" x="3289300" y="5594350"/>
          <p14:tracePt t="52125" x="3302000" y="5594350"/>
          <p14:tracePt t="52125" x="3308350" y="5594350"/>
          <p14:tracePt t="52142" x="3314700" y="5594350"/>
          <p14:tracePt t="52142" x="3321050" y="5594350"/>
          <p14:tracePt t="52142" x="3327400" y="5594350"/>
          <p14:tracePt t="52161" x="3333750" y="5594350"/>
          <p14:tracePt t="52174" x="3340100" y="5594350"/>
          <p14:tracePt t="52191" x="3340100" y="5600700"/>
          <p14:tracePt t="52212" x="3333750" y="5600700"/>
          <p14:tracePt t="52228" x="3327400" y="5607050"/>
          <p14:tracePt t="52228" x="3321050" y="5607050"/>
          <p14:tracePt t="52242" x="3314700" y="5613400"/>
          <p14:tracePt t="52242" x="3302000" y="5613400"/>
          <p14:tracePt t="52259" x="3289300" y="5613400"/>
          <p14:tracePt t="52259" x="3276600" y="5619750"/>
          <p14:tracePt t="52276" x="3257550" y="5619750"/>
          <p14:tracePt t="52276" x="3219450" y="5613400"/>
          <p14:tracePt t="52293" x="3194050" y="5613400"/>
          <p14:tracePt t="52293" x="3168650" y="5607050"/>
          <p14:tracePt t="52309" x="3149600" y="5600700"/>
          <p14:tracePt t="52309" x="3124200" y="5594350"/>
          <p14:tracePt t="52327" x="3092450" y="5581650"/>
          <p14:tracePt t="52327" x="3067050" y="5568950"/>
          <p14:tracePt t="52343" x="3035300" y="5556250"/>
          <p14:tracePt t="52343" x="3003550" y="5537200"/>
          <p14:tracePt t="52343" x="2971800" y="5518150"/>
          <p14:tracePt t="52362" x="2933700" y="5499100"/>
          <p14:tracePt t="52362" x="2895600" y="5480050"/>
          <p14:tracePt t="52377" x="2863850" y="5454650"/>
          <p14:tracePt t="52377" x="2825750" y="5429250"/>
          <p14:tracePt t="52393" x="2794000" y="5403850"/>
          <p14:tracePt t="52393" x="2762250" y="5378450"/>
          <p14:tracePt t="52410" x="2736850" y="5353050"/>
          <p14:tracePt t="52410" x="2711450" y="5321300"/>
          <p14:tracePt t="52410" x="2692400" y="5289550"/>
          <p14:tracePt t="52429" x="2673350" y="5264150"/>
          <p14:tracePt t="52441" x="2660650" y="5232400"/>
          <p14:tracePt t="52441" x="2660650" y="5175250"/>
          <p14:tracePt t="52461" x="2660650" y="5143500"/>
          <p14:tracePt t="52461" x="2673350" y="5118100"/>
          <p14:tracePt t="52477" x="2686050" y="5092700"/>
          <p14:tracePt t="52477" x="2705100" y="5067300"/>
          <p14:tracePt t="52493" x="2730500" y="5041900"/>
          <p14:tracePt t="52493" x="2762250" y="5016500"/>
          <p14:tracePt t="52510" x="2794000" y="4991100"/>
          <p14:tracePt t="52510" x="2832100" y="4972050"/>
          <p14:tracePt t="52510" x="2876550" y="4953000"/>
          <p14:tracePt t="52530" x="2921000" y="4933950"/>
          <p14:tracePt t="52530" x="2965450" y="4914900"/>
          <p14:tracePt t="52544" x="3016250" y="4902200"/>
          <p14:tracePt t="52544" x="3073400" y="4889500"/>
          <p14:tracePt t="52560" x="3130550" y="4883150"/>
          <p14:tracePt t="52560" x="3194050" y="4876800"/>
          <p14:tracePt t="52577" x="3251200" y="4870450"/>
          <p14:tracePt t="52577" x="3384550" y="4864100"/>
          <p14:tracePt t="52594" x="3448050" y="4870450"/>
          <p14:tracePt t="52594" x="3517900" y="4870450"/>
          <p14:tracePt t="52610" x="3587750" y="4876800"/>
          <p14:tracePt t="52610" x="3651250" y="4883150"/>
          <p14:tracePt t="52627" x="3721100" y="4889500"/>
          <p14:tracePt t="52627" x="3784600" y="4902200"/>
          <p14:tracePt t="52644" x="3848100" y="4908550"/>
          <p14:tracePt t="52644" x="3975100" y="4927600"/>
          <p14:tracePt t="52661" x="4038600" y="4933950"/>
          <p14:tracePt t="52661" x="4095750" y="4946650"/>
          <p14:tracePt t="52678" x="4146550" y="4965700"/>
          <p14:tracePt t="52678" x="4203700" y="4978400"/>
          <p14:tracePt t="52694" x="4254500" y="4991100"/>
          <p14:tracePt t="52694" x="4305300" y="5010150"/>
          <p14:tracePt t="52694" x="4349750" y="5029200"/>
          <p14:tracePt t="52713" x="4387850" y="5048250"/>
          <p14:tracePt t="52726" x="4425950" y="5067300"/>
          <p14:tracePt t="52726" x="4457700" y="5080000"/>
          <p14:tracePt t="52746" x="4514850" y="5118100"/>
          <p14:tracePt t="52746" x="4540250" y="5137150"/>
          <p14:tracePt t="52761" x="4552950" y="5156200"/>
          <p14:tracePt t="52761" x="4572000" y="5168900"/>
          <p14:tracePt t="52778" x="4578350" y="5187950"/>
          <p14:tracePt t="52778" x="4584700" y="5207000"/>
          <p14:tracePt t="52778" x="4591050" y="5226050"/>
          <p14:tracePt t="52797" x="4591050" y="5245100"/>
          <p14:tracePt t="52809" x="4584700" y="5264150"/>
          <p14:tracePt t="52809" x="4578350" y="5283200"/>
          <p14:tracePt t="52809" x="4572000" y="5295900"/>
          <p14:tracePt t="52830" x="4559300" y="5314950"/>
          <p14:tracePt t="52830" x="4546600" y="5334000"/>
          <p14:tracePt t="52844" x="4533900" y="5353050"/>
          <p14:tracePt t="52844" x="4521200" y="5372100"/>
          <p14:tracePt t="52861" x="4502150" y="5391150"/>
          <p14:tracePt t="52861" x="4483100" y="5403850"/>
          <p14:tracePt t="52878" x="4457700" y="5422900"/>
          <p14:tracePt t="52878" x="4406900" y="5454650"/>
          <p14:tracePt t="52895" x="4375150" y="5473700"/>
          <p14:tracePt t="52895" x="4343400" y="5486400"/>
          <p14:tracePt t="52911" x="4305300" y="5505450"/>
          <p14:tracePt t="52911" x="4267200" y="5518150"/>
          <p14:tracePt t="52929" x="4229100" y="5530850"/>
          <p14:tracePt t="52929" x="4184650" y="5543550"/>
          <p14:tracePt t="52945" x="4140200" y="5556250"/>
          <p14:tracePt t="52945" x="4051300" y="5575300"/>
          <p14:tracePt t="52963" x="4006850" y="5581650"/>
          <p14:tracePt t="52963" x="3962400" y="5581650"/>
          <p14:tracePt t="52979" x="3917950" y="5588000"/>
          <p14:tracePt t="52979" x="3873500" y="5588000"/>
          <p14:tracePt t="52995" x="3835400" y="5588000"/>
          <p14:tracePt t="52995" x="3797300" y="5588000"/>
          <p14:tracePt t="53013" x="3727450" y="5581650"/>
          <p14:tracePt t="53013" x="3695700" y="5575300"/>
          <p14:tracePt t="53032" x="3663950" y="5575300"/>
          <p14:tracePt t="53032" x="3638550" y="5568950"/>
          <p14:tracePt t="53047" x="3613150" y="5568950"/>
          <p14:tracePt t="53047" x="3594100" y="5562600"/>
          <p14:tracePt t="53063" x="3575050" y="5562600"/>
          <p14:tracePt t="53063" x="3556000" y="5556250"/>
          <p14:tracePt t="53063" x="3543300" y="5556250"/>
          <p14:tracePt t="53081" x="3536950" y="5549900"/>
          <p14:tracePt t="53094" x="3530600" y="5549900"/>
          <p14:tracePt t="53113" x="3530600" y="5543550"/>
          <p14:tracePt t="53128" x="3543300" y="5537200"/>
          <p14:tracePt t="53149" x="3549650" y="5537200"/>
          <p14:tracePt t="53165" x="3562350" y="5543550"/>
          <p14:tracePt t="53182" x="3568700" y="5549900"/>
          <p14:tracePt t="53194" x="3575050" y="5549900"/>
          <p14:tracePt t="53194" x="3581400" y="5556250"/>
          <p14:tracePt t="53212" x="3587750" y="5562600"/>
          <p14:tracePt t="53227" x="3587750" y="5568950"/>
          <p14:tracePt t="53244" x="3594100" y="5575300"/>
          <p14:tracePt t="53244" x="3600450" y="5581650"/>
          <p14:tracePt t="53263" x="3600450" y="5588000"/>
          <p14:tracePt t="53278" x="3600450" y="5594350"/>
          <p14:tracePt t="53294" x="3606800" y="5600700"/>
          <p14:tracePt t="53313" x="3600450" y="5594350"/>
          <p14:tracePt t="53373" x="3600450" y="5588000"/>
          <p14:tracePt t="53389" x="3594100" y="5581650"/>
          <p14:tracePt t="53405" x="3594100" y="5575300"/>
          <p14:tracePt t="53420" x="3594100" y="5568950"/>
          <p14:tracePt t="53433" x="3587750" y="5562600"/>
          <p14:tracePt t="53449" x="3581400" y="5556250"/>
          <p14:tracePt t="53473" x="3575050" y="5556250"/>
          <p14:tracePt t="53493" x="3575050" y="5562600"/>
          <p14:tracePt t="53569" x="3575050" y="5568950"/>
          <p14:tracePt t="53601" x="3568700" y="5568950"/>
          <p14:tracePt t="53636" x="3575050" y="5568950"/>
          <p14:tracePt t="53733" x="3575050" y="5562600"/>
          <p14:tracePt t="53749" x="3575050" y="5556250"/>
          <p14:tracePt t="53773" x="3575050" y="5549900"/>
          <p14:tracePt t="53793" x="3581400" y="5543550"/>
          <p14:tracePt t="53817" x="3581400" y="5537200"/>
          <p14:tracePt t="53849" x="3587750" y="5537200"/>
          <p14:tracePt t="53909" x="3587750" y="5530850"/>
          <p14:tracePt t="53969" x="3594100" y="5524500"/>
          <p14:tracePt t="54005" x="3587750" y="5524500"/>
          <p14:tracePt t="54101" x="3581400" y="5524500"/>
          <p14:tracePt t="54125" x="3575050" y="5530850"/>
          <p14:tracePt t="54141" x="3568700" y="5530850"/>
          <p14:tracePt t="54150" x="3562350" y="5537200"/>
          <p14:tracePt t="54150" x="3556000" y="5543550"/>
          <p14:tracePt t="54166" x="3543300" y="5549900"/>
          <p14:tracePt t="54166" x="3530600" y="5556250"/>
          <p14:tracePt t="54183" x="3511550" y="5568950"/>
          <p14:tracePt t="54183" x="3492500" y="5575300"/>
          <p14:tracePt t="54183" x="3473450" y="5588000"/>
          <p14:tracePt t="54202" x="3448050" y="5594350"/>
          <p14:tracePt t="54202" x="3416300" y="5607050"/>
          <p14:tracePt t="54216" x="3384550" y="5619750"/>
          <p14:tracePt t="54216" x="3352800" y="5632450"/>
          <p14:tracePt t="54232" x="3314700" y="5645150"/>
          <p14:tracePt t="54232" x="3276600" y="5657850"/>
          <p14:tracePt t="54250" x="3238500" y="5664200"/>
          <p14:tracePt t="54250" x="3200400" y="5676900"/>
          <p14:tracePt t="54266" x="3155950" y="5689600"/>
          <p14:tracePt t="54266" x="3067050" y="5708650"/>
          <p14:tracePt t="54283" x="3022600" y="5721350"/>
          <p14:tracePt t="54283" x="2978150" y="5734050"/>
          <p14:tracePt t="54300" x="2933700" y="5746750"/>
          <p14:tracePt t="54300" x="2882900" y="5759450"/>
          <p14:tracePt t="54317" x="2838450" y="5772150"/>
          <p14:tracePt t="54317" x="2762250" y="5803900"/>
          <p14:tracePt t="54334" x="2724150" y="5816600"/>
          <p14:tracePt t="54334" x="2692400" y="5829300"/>
          <p14:tracePt t="54349" x="2660650" y="5842000"/>
          <p14:tracePt t="54349" x="2635250" y="5854700"/>
          <p14:tracePt t="54367" x="2609850" y="5867400"/>
          <p14:tracePt t="54367" x="2584450" y="5880100"/>
          <p14:tracePt t="54383" x="2559050" y="5892800"/>
          <p14:tracePt t="54383" x="2540000" y="5899150"/>
          <p14:tracePt t="54383" x="2520950" y="5905500"/>
          <p14:tracePt t="54402" x="2508250" y="5911850"/>
          <p14:tracePt t="54402" x="2489200" y="5911850"/>
          <p14:tracePt t="54418" x="2476500" y="5918200"/>
          <p14:tracePt t="54418" x="2470150" y="5918200"/>
          <p14:tracePt t="54435" x="2463800" y="5918200"/>
          <p14:tracePt t="54435" x="2457450" y="5918200"/>
          <p14:tracePt t="54452" x="2451100" y="5911850"/>
          <p14:tracePt t="54465" x="2451100" y="5905500"/>
          <p14:tracePt t="54486" x="2451100" y="5899150"/>
          <p14:tracePt t="54502" x="2451100" y="5892800"/>
          <p14:tracePt t="54515" x="2451100" y="5886450"/>
          <p14:tracePt t="54537" x="2444750" y="5886450"/>
          <p14:tracePt t="54561" x="2438400" y="5886450"/>
          <p14:tracePt t="54573" x="2432050" y="5886450"/>
          <p14:tracePt t="54589" x="2425700" y="5886450"/>
          <p14:tracePt t="54599" x="2419350" y="5886450"/>
          <p14:tracePt t="54599" x="2413000" y="5886450"/>
          <p14:tracePt t="54618" x="2406650" y="5880100"/>
          <p14:tracePt t="54618" x="2393950" y="5880100"/>
          <p14:tracePt t="54634" x="2387600" y="5880100"/>
          <p14:tracePt t="54649" x="2381250" y="5880100"/>
          <p14:tracePt t="54666" x="2381250" y="5886450"/>
          <p14:tracePt t="54683" x="2393950" y="5899150"/>
          <p14:tracePt t="54683" x="2419350" y="5911850"/>
          <p14:tracePt t="54702" x="2444750" y="5918200"/>
          <p14:tracePt t="54702" x="2470150" y="5924550"/>
          <p14:tracePt t="54718" x="2501900" y="5937250"/>
          <p14:tracePt t="54718" x="2540000" y="5943600"/>
          <p14:tracePt t="54734" x="2584450" y="5949950"/>
          <p14:tracePt t="54734" x="2635250" y="5962650"/>
          <p14:tracePt t="54734" x="2686050" y="5962650"/>
          <p14:tracePt t="54753" x="2743200" y="5969000"/>
          <p14:tracePt t="54766" x="2800350" y="5969000"/>
          <p14:tracePt t="54766" x="2857500" y="5969000"/>
          <p14:tracePt t="54786" x="2959100" y="5962650"/>
          <p14:tracePt t="54786" x="3009900" y="5956300"/>
          <p14:tracePt t="54802" x="3048000" y="5949950"/>
          <p14:tracePt t="54802" x="3086100" y="5949950"/>
          <p14:tracePt t="54818" x="3117850" y="5943600"/>
          <p14:tracePt t="54818" x="3143250" y="5937250"/>
          <p14:tracePt t="54835" x="3162300" y="5930900"/>
          <p14:tracePt t="54835" x="3175000" y="5924550"/>
          <p14:tracePt t="54851" x="3187700" y="5918200"/>
          <p14:tracePt t="54851" x="3194050" y="5911850"/>
          <p14:tracePt t="54851" x="3200400" y="5905500"/>
          <p14:tracePt t="54871" x="3200400" y="5899150"/>
          <p14:tracePt t="54883" x="3187700" y="5899150"/>
          <p14:tracePt t="54900" x="3175000" y="5899150"/>
          <p14:tracePt t="54917" x="3168650" y="5899150"/>
          <p14:tracePt t="54917" x="3155950" y="5899150"/>
          <p14:tracePt t="54935" x="3149600" y="5899150"/>
          <p14:tracePt t="54950" x="3143250" y="5899150"/>
          <p14:tracePt t="54967" x="3136900" y="5892800"/>
          <p14:tracePt t="55009" x="3143250" y="5886450"/>
          <p14:tracePt t="55025" x="3143250" y="5873750"/>
          <p14:tracePt t="55052" x="3143250" y="5867400"/>
          <p14:tracePt t="55069" x="3136900" y="5867400"/>
          <p14:tracePt t="55129" x="3130550" y="5867400"/>
          <p14:tracePt t="55173" x="3124200" y="5861050"/>
          <p14:tracePt t="55205" x="3130550" y="5861050"/>
          <p14:tracePt t="55249" x="3136900" y="5861050"/>
          <p14:tracePt t="55265" x="3143250" y="5861050"/>
          <p14:tracePt t="55273" x="3155950" y="5867400"/>
          <p14:tracePt t="55285" x="3162300" y="5861050"/>
          <p14:tracePt t="55285" x="3194050" y="5867400"/>
          <p14:tracePt t="55303" x="3213100" y="5867400"/>
          <p14:tracePt t="55303" x="3238500" y="5867400"/>
          <p14:tracePt t="55320" x="3263900" y="5867400"/>
          <p14:tracePt t="55320" x="3289300" y="5867400"/>
          <p14:tracePt t="55337" x="3314700" y="5867400"/>
          <p14:tracePt t="55337" x="3371850" y="5873750"/>
          <p14:tracePt t="55354" x="3397250" y="5880100"/>
          <p14:tracePt t="55354" x="3429000" y="5880100"/>
          <p14:tracePt t="55370" x="3454400" y="5886450"/>
          <p14:tracePt t="55370" x="3486150" y="5892800"/>
          <p14:tracePt t="55387" x="3517900" y="5899150"/>
          <p14:tracePt t="55387" x="3543300" y="5899150"/>
          <p14:tracePt t="55404" x="3575050" y="5899150"/>
          <p14:tracePt t="55404" x="3600450" y="5905500"/>
          <p14:tracePt t="55404" x="3625850" y="5905500"/>
          <p14:tracePt t="55422" x="3651250" y="5905500"/>
          <p14:tracePt t="55422" x="3676650" y="5905500"/>
          <p14:tracePt t="55438" x="3695700" y="5905500"/>
          <p14:tracePt t="55438" x="3714750" y="5905500"/>
          <p14:tracePt t="55454" x="3733800" y="5905500"/>
          <p14:tracePt t="55454" x="3752850" y="5905500"/>
          <p14:tracePt t="55470" x="3771900" y="5905500"/>
          <p14:tracePt t="55470" x="3790950" y="5899150"/>
          <p14:tracePt t="55487" x="3803650" y="5899150"/>
          <p14:tracePt t="55487" x="3822700" y="5899150"/>
          <p14:tracePt t="55487" x="3835400" y="5892800"/>
          <p14:tracePt t="55507" x="3848100" y="5892800"/>
          <p14:tracePt t="55519" x="3860800" y="5886450"/>
          <p14:tracePt t="55519" x="3886200" y="5886450"/>
          <p14:tracePt t="55538" x="3898900" y="5880100"/>
          <p14:tracePt t="55538" x="3911600" y="5880100"/>
          <p14:tracePt t="55554" x="3924300" y="5880100"/>
          <p14:tracePt t="55554" x="3930650" y="5880100"/>
          <p14:tracePt t="55571" x="3943350" y="5880100"/>
          <p14:tracePt t="55571" x="3949700" y="5880100"/>
          <p14:tracePt t="55571" x="3962400" y="5880100"/>
          <p14:tracePt t="55590" x="3968750" y="5880100"/>
          <p14:tracePt t="55590" x="3975100" y="5873750"/>
          <p14:tracePt t="55604" x="3981450" y="5873750"/>
          <p14:tracePt t="55619" x="3987800" y="5867400"/>
          <p14:tracePt t="55636" x="3994150" y="5861050"/>
          <p14:tracePt t="55636" x="3994150" y="5854700"/>
          <p14:tracePt t="55655" x="3994150" y="5848350"/>
          <p14:tracePt t="55713" x="3987800" y="5848350"/>
          <p14:tracePt t="55737" x="3981450" y="5854700"/>
          <p14:tracePt t="55761" x="3981450" y="5861050"/>
          <p14:tracePt t="55773" x="3981450" y="5867400"/>
          <p14:tracePt t="55805" x="3987800" y="5873750"/>
          <p14:tracePt t="55822" x="3994150" y="5880100"/>
          <p14:tracePt t="55834" x="4000500" y="5886450"/>
          <p14:tracePt t="55849" x="4006850" y="5892800"/>
          <p14:tracePt t="55865" x="4013200" y="5899150"/>
          <p14:tracePt t="55881" x="4019550" y="5905500"/>
          <p14:tracePt t="55893" x="4025900" y="5911850"/>
          <p14:tracePt t="55934" x="4032250" y="5918200"/>
          <p14:tracePt t="55953" x="4025900" y="5924550"/>
          <p14:tracePt t="55969" x="4025900" y="5930900"/>
          <p14:tracePt t="55993" x="4019550" y="5937250"/>
          <p14:tracePt t="56009" x="4013200" y="5937250"/>
          <p14:tracePt t="56021" x="4006850" y="5943600"/>
          <p14:tracePt t="56029" x="4000500" y="5943600"/>
          <p14:tracePt t="56038" x="3994150" y="5949950"/>
          <p14:tracePt t="56038" x="3987800" y="5949950"/>
          <p14:tracePt t="56056" x="3981450" y="5956300"/>
          <p14:tracePt t="56056" x="3975100" y="5956300"/>
          <p14:tracePt t="56056" x="3968750" y="5962650"/>
          <p14:tracePt t="56075" x="3962400" y="5962650"/>
          <p14:tracePt t="56075" x="3956050" y="5962650"/>
          <p14:tracePt t="56090" x="3949700" y="5969000"/>
          <p14:tracePt t="56106" x="3943350" y="5969000"/>
          <p14:tracePt t="56122" x="3937000" y="5969000"/>
          <p14:tracePt t="56137" x="3930650" y="5975350"/>
          <p14:tracePt t="56154" x="3924300" y="5975350"/>
          <p14:tracePt t="56174" x="3917950" y="5981700"/>
          <p14:tracePt t="56209" x="3911600" y="5981700"/>
          <p14:tracePt t="56253" x="3905250" y="5988050"/>
          <p14:tracePt t="56277" x="3898900" y="5988050"/>
          <p14:tracePt t="56301" x="3892550" y="5994400"/>
          <p14:tracePt t="56321" x="3886200" y="5994400"/>
          <p14:tracePt t="56345" x="3879850" y="6000750"/>
          <p14:tracePt t="56397" x="3879850" y="6007100"/>
          <p14:tracePt t="56425" x="3879850" y="6013450"/>
          <p14:tracePt t="56457" x="3873500" y="6019800"/>
          <p14:tracePt t="56485" x="3867150" y="6026150"/>
          <p14:tracePt t="56525" x="3867150" y="6032500"/>
          <p14:tracePt t="56553" x="3860800" y="6032500"/>
          <p14:tracePt t="56578" x="3854450" y="6032500"/>
          <p14:tracePt t="56594" x="3848100" y="6032500"/>
          <p14:tracePt t="56605" x="3835400" y="6026150"/>
          <p14:tracePt t="56621" x="3829050" y="6026150"/>
          <p14:tracePt t="56638" x="3822700" y="6026150"/>
          <p14:tracePt t="56646" x="3816350" y="6019800"/>
          <p14:tracePt t="56656" x="3810000" y="6019800"/>
          <p14:tracePt t="56656" x="3803650" y="6013450"/>
          <p14:tracePt t="56675" x="3797300" y="6013450"/>
          <p14:tracePt t="56689" x="3790950" y="6007100"/>
          <p14:tracePt t="56706" x="3784600" y="6007100"/>
          <p14:tracePt t="56723" x="3784600" y="6000750"/>
          <p14:tracePt t="56765" x="3790950" y="5994400"/>
          <p14:tracePt t="56786" x="3797300" y="5994400"/>
          <p14:tracePt t="56810" x="3803650" y="5994400"/>
          <p14:tracePt t="56825" x="3810000" y="5994400"/>
          <p14:tracePt t="56841" x="3810000" y="6000750"/>
          <p14:tracePt t="56854" x="3816350" y="6000750"/>
          <p14:tracePt t="56878" x="3822700" y="6007100"/>
          <p14:tracePt t="56921" x="3816350" y="6013450"/>
          <p14:tracePt t="56953" x="3810000" y="6013450"/>
          <p14:tracePt t="56973" x="3803650" y="6013450"/>
          <p14:tracePt t="56997" x="3797300" y="6013450"/>
          <p14:tracePt t="57021" x="3790950" y="6013450"/>
          <p14:tracePt t="57041" x="3790950" y="6007100"/>
          <p14:tracePt t="57066" x="3784600" y="6000750"/>
          <p14:tracePt t="57085" x="3778250" y="6000750"/>
          <p14:tracePt t="57110" x="3778250" y="5994400"/>
          <p14:tracePt t="57126" x="3771900" y="5994400"/>
          <p14:tracePt t="57146" x="3765550" y="5994400"/>
          <p14:tracePt t="57169" x="3759200" y="5994400"/>
          <p14:tracePt t="57201" x="3752850" y="5988050"/>
          <p14:tracePt t="57221" x="3746500" y="5981700"/>
          <p14:tracePt t="57246" x="3740150" y="5981700"/>
          <p14:tracePt t="57261" x="3740150" y="5975350"/>
          <p14:tracePt t="57273" x="3733800" y="5975350"/>
          <p14:tracePt t="57298" x="3727450" y="5975350"/>
          <p14:tracePt t="57325" x="3721100" y="5969000"/>
          <p14:tracePt t="57366" x="3721100" y="5975350"/>
          <p14:tracePt t="57478" x="3714750" y="5975350"/>
          <p14:tracePt t="57513" x="3708400" y="5981700"/>
          <p14:tracePt t="57537" x="3702050" y="5981700"/>
          <p14:tracePt t="57562" x="3695700" y="5981700"/>
          <p14:tracePt t="57582" x="3695700" y="5975350"/>
          <p14:tracePt t="57622" x="3695700" y="5969000"/>
          <p14:tracePt t="57658" x="3695700" y="5962650"/>
          <p14:tracePt t="57882" x="3702050" y="5956300"/>
          <p14:tracePt t="57914" x="3702050" y="5949950"/>
          <p14:tracePt t="57934" x="3702050" y="5943600"/>
          <p14:tracePt t="57950" x="3702050" y="5937250"/>
          <p14:tracePt t="57966" x="3708400" y="5930900"/>
          <p14:tracePt t="57982" x="3708400" y="5924550"/>
          <p14:tracePt t="57993" x="3708400" y="5918200"/>
          <p14:tracePt t="58018" x="3714750" y="5918200"/>
          <p14:tracePt t="58054" x="3714750" y="5911850"/>
          <p14:tracePt t="58086" x="3721100" y="5911850"/>
          <p14:tracePt t="58106" x="3727450" y="5918200"/>
          <p14:tracePt t="58130" x="3733800" y="5918200"/>
          <p14:tracePt t="58146" x="3740150" y="5924550"/>
          <p14:tracePt t="58162" x="3746500" y="5930900"/>
          <p14:tracePt t="58174" x="3752850" y="5930900"/>
          <p14:tracePt t="58198" x="3752850" y="5937250"/>
          <p14:tracePt t="58301" x="3759200" y="5937250"/>
          <p14:tracePt t="58342" x="3765550" y="5937250"/>
          <p14:tracePt t="58377" x="3771900" y="5937250"/>
          <p14:tracePt t="58394" x="3784600" y="5937250"/>
          <p14:tracePt t="58406" x="3797300" y="5937250"/>
          <p14:tracePt t="58422" x="3803650" y="5937250"/>
          <p14:tracePt t="58431" x="3810000" y="5937250"/>
          <p14:tracePt t="58431" x="3816350" y="5937250"/>
          <p14:tracePt t="58447" x="3829050" y="5937250"/>
          <p14:tracePt t="58447" x="3835400" y="5937250"/>
          <p14:tracePt t="58447" x="3841750" y="5937250"/>
          <p14:tracePt t="58467" x="3854450" y="5937250"/>
          <p14:tracePt t="58479" x="3860800" y="5937250"/>
          <p14:tracePt t="58479" x="3879850" y="5930900"/>
          <p14:tracePt t="58499" x="3892550" y="5930900"/>
          <p14:tracePt t="58499" x="3898900" y="5930900"/>
          <p14:tracePt t="58514" x="3905250" y="5924550"/>
          <p14:tracePt t="58514" x="3917950" y="5924550"/>
          <p14:tracePt t="58514" x="3924300" y="5924550"/>
          <p14:tracePt t="58535" x="3930650" y="5918200"/>
          <p14:tracePt t="58546" x="3937000" y="5911850"/>
          <p14:tracePt t="58563" x="3943350" y="5905500"/>
          <p14:tracePt t="58563" x="3949700" y="5899150"/>
          <p14:tracePt t="58563" x="3956050" y="5892800"/>
          <p14:tracePt t="58563" x="3962400" y="5880100"/>
          <p14:tracePt t="58586" x="3968750" y="5867400"/>
          <p14:tracePt t="58596" x="3975100" y="5861050"/>
          <p14:tracePt t="58596" x="3981450" y="5842000"/>
          <p14:tracePt t="58615" x="3994150" y="5829300"/>
          <p14:tracePt t="58615" x="4006850" y="5816600"/>
          <p14:tracePt t="58632" x="4019550" y="5797550"/>
          <p14:tracePt t="58632" x="4038600" y="5778500"/>
          <p14:tracePt t="58632" x="4064000" y="5753100"/>
          <p14:tracePt t="58651" x="4089400" y="5734050"/>
          <p14:tracePt t="58651" x="4114800" y="5715000"/>
          <p14:tracePt t="58665" x="4146550" y="5689600"/>
          <p14:tracePt t="58665" x="4178300" y="5664200"/>
          <p14:tracePt t="58682" x="4216400" y="5645150"/>
          <p14:tracePt t="58682" x="4248150" y="5619750"/>
          <p14:tracePt t="58698" x="4286250" y="5600700"/>
          <p14:tracePt t="58698" x="4368800" y="5556250"/>
          <p14:tracePt t="58715" x="4406900" y="5537200"/>
          <p14:tracePt t="58986" x="5651500" y="5594350"/>
          <p14:tracePt t="58995" x="5638800" y="5600700"/>
          <p14:tracePt t="59002" x="5619750" y="5600700"/>
          <p14:tracePt t="59014" x="5600700" y="5607050"/>
          <p14:tracePt t="59014" x="5549900" y="5626100"/>
          <p14:tracePt t="59014" x="5518150" y="5632450"/>
          <p14:tracePt t="59037" x="5486400" y="5638800"/>
          <p14:tracePt t="59048" x="5448300" y="5651500"/>
          <p14:tracePt t="59048" x="5410200" y="5657850"/>
          <p14:tracePt t="59067" x="5372100" y="5664200"/>
          <p14:tracePt t="59067" x="5283200" y="5689600"/>
          <p14:tracePt t="59084" x="5232400" y="5695950"/>
          <p14:tracePt t="59084" x="5187950" y="5715000"/>
          <p14:tracePt t="59100" x="5137150" y="5727700"/>
          <p14:tracePt t="59100" x="5086350" y="5740400"/>
          <p14:tracePt t="59116" x="5035550" y="5759450"/>
          <p14:tracePt t="59116" x="4978400" y="5778500"/>
          <p14:tracePt t="59134" x="4921250" y="5791200"/>
          <p14:tracePt t="59134" x="4806950" y="5835650"/>
          <p14:tracePt t="59151" x="4749800" y="5854700"/>
          <p14:tracePt t="59151" x="4699000" y="5873750"/>
          <p14:tracePt t="59167" x="4641850" y="5899150"/>
          <p14:tracePt t="59167" x="4591050" y="5918200"/>
          <p14:tracePt t="59184" x="4546600" y="5937250"/>
          <p14:tracePt t="59184" x="4502150" y="5949950"/>
          <p14:tracePt t="59200" x="4464050" y="5962650"/>
          <p14:tracePt t="59200" x="4425950" y="5975350"/>
          <p14:tracePt t="59200" x="4394200" y="5988050"/>
          <p14:tracePt t="59219" x="4368800" y="6000750"/>
          <p14:tracePt t="59232" x="4349750" y="6007100"/>
          <p14:tracePt t="59232" x="4318000" y="6019800"/>
          <p14:tracePt t="59250" x="4311650" y="6026150"/>
          <p14:tracePt t="59250" x="4305300" y="6032500"/>
          <p14:tracePt t="59267" x="4311650" y="6038850"/>
          <p14:tracePt t="59286" x="4318000" y="6038850"/>
          <p14:tracePt t="59302" x="4324350" y="6038850"/>
          <p14:tracePt t="59319" x="4330700" y="6038850"/>
          <p14:tracePt t="59319" x="4337050" y="6038850"/>
          <p14:tracePt t="59335" x="4343400" y="6038850"/>
          <p14:tracePt t="59335" x="4356100" y="6038850"/>
          <p14:tracePt t="59350" x="4362450" y="6038850"/>
          <p14:tracePt t="59350" x="4375150" y="6038850"/>
          <p14:tracePt t="59368" x="4387850" y="6032500"/>
          <p14:tracePt t="59368" x="4413250" y="6026150"/>
          <p14:tracePt t="59385" x="4425950" y="6026150"/>
          <p14:tracePt t="59385" x="4445000" y="6026150"/>
          <p14:tracePt t="59401" x="4451350" y="6019800"/>
          <p14:tracePt t="59401" x="4464050" y="6013450"/>
          <p14:tracePt t="59418" x="4476750" y="6013450"/>
          <p14:tracePt t="59418" x="4483100" y="6007100"/>
          <p14:tracePt t="59435" x="4489450" y="6000750"/>
          <p14:tracePt t="59435" x="4508500" y="5994400"/>
          <p14:tracePt t="59451" x="4514850" y="5994400"/>
          <p14:tracePt t="59451" x="4521200" y="5988050"/>
          <p14:tracePt t="59468" x="4533900" y="5988050"/>
          <p14:tracePt t="59468" x="4546600" y="5988050"/>
          <p14:tracePt t="59485" x="4559300" y="5981700"/>
          <p14:tracePt t="59485" x="4572000" y="5981700"/>
          <p14:tracePt t="59485" x="4584700" y="5975350"/>
          <p14:tracePt t="59504" x="4591050" y="5975350"/>
          <p14:tracePt t="59504" x="4603750" y="5975350"/>
          <p14:tracePt t="59519" x="4616450" y="5975350"/>
          <p14:tracePt t="59519" x="4622800" y="5969000"/>
          <p14:tracePt t="59536" x="4635500" y="5969000"/>
          <p14:tracePt t="59536" x="4641850" y="5969000"/>
          <p14:tracePt t="59552" x="4654550" y="5969000"/>
          <p14:tracePt t="59552" x="4660900" y="5969000"/>
          <p14:tracePt t="59568" x="4673600" y="5969000"/>
          <p14:tracePt t="59568" x="4679950" y="5969000"/>
          <p14:tracePt t="59568" x="4692650" y="5975350"/>
          <p14:tracePt t="59588" x="4699000" y="5975350"/>
          <p14:tracePt t="59600" x="4705350" y="5975350"/>
          <p14:tracePt t="59600" x="4724400" y="5981700"/>
          <p14:tracePt t="59619" x="4730750" y="5981700"/>
          <p14:tracePt t="59633" x="4743450" y="5981700"/>
          <p14:tracePt t="59650" x="4743450" y="5988050"/>
          <p14:tracePt t="59671" x="4743450" y="5981700"/>
          <p14:tracePt t="59730" x="4737100" y="5981700"/>
          <p14:tracePt t="59742" x="4730750" y="5981700"/>
          <p14:tracePt t="59759" x="4724400" y="5981700"/>
          <p14:tracePt t="59774" x="4718050" y="5981700"/>
          <p14:tracePt t="59791" x="4711700" y="5981700"/>
          <p14:tracePt t="59803" x="4705350" y="5981700"/>
          <p14:tracePt t="59819" x="4699000" y="5975350"/>
          <p14:tracePt t="59835" x="4692650" y="5975350"/>
          <p14:tracePt t="59850" x="4692650" y="5969000"/>
          <p14:tracePt t="59871" x="4692650" y="5962650"/>
          <p14:tracePt t="59887" x="4699000" y="5956300"/>
          <p14:tracePt t="59903" x="4705350" y="5949950"/>
          <p14:tracePt t="59919" x="4711700" y="5949950"/>
          <p14:tracePt t="59919" x="4718050" y="5949950"/>
          <p14:tracePt t="59936" x="4724400" y="5943600"/>
          <p14:tracePt t="59936" x="4730750" y="5943600"/>
          <p14:tracePt t="59936" x="4737100" y="5943600"/>
          <p14:tracePt t="59955" x="4743450" y="5943600"/>
          <p14:tracePt t="59967" x="4749800" y="5943600"/>
          <p14:tracePt t="59967" x="4756150" y="5943600"/>
          <p14:tracePt t="59986" x="4762500" y="5937250"/>
          <p14:tracePt t="60001" x="4768850" y="5937250"/>
          <p14:tracePt t="60018" x="4775200" y="5937250"/>
          <p14:tracePt t="60038" x="4781550" y="5943600"/>
          <p14:tracePt t="60052" x="4781550" y="5949950"/>
          <p14:tracePt t="60074" x="4775200" y="5949950"/>
          <p14:tracePt t="60091" x="4775200" y="5956300"/>
          <p14:tracePt t="60102" x="4768850" y="5956300"/>
          <p14:tracePt t="60118" x="4762500" y="5962650"/>
          <p14:tracePt t="60135" x="4756150" y="5962650"/>
          <p14:tracePt t="60151" x="4743450" y="5962650"/>
          <p14:tracePt t="60151" x="4743450" y="5969000"/>
          <p14:tracePt t="60171" x="4737100" y="5969000"/>
          <p14:tracePt t="60171" x="4730750" y="5975350"/>
          <p14:tracePt t="60187" x="4724400" y="5975350"/>
          <p14:tracePt t="60187" x="4718050" y="5975350"/>
          <p14:tracePt t="60204" x="4711700" y="5981700"/>
          <p14:tracePt t="60204" x="4705350" y="5981700"/>
          <p14:tracePt t="60220" x="4699000" y="5981700"/>
          <p14:tracePt t="60220" x="4692650" y="5981700"/>
          <p14:tracePt t="60220" x="4686300" y="5988050"/>
          <p14:tracePt t="60239" x="4679950" y="5988050"/>
          <p14:tracePt t="60252" x="4673600" y="5988050"/>
          <p14:tracePt t="60252" x="4660900" y="5994400"/>
          <p14:tracePt t="60272" x="4654550" y="5994400"/>
          <p14:tracePt t="60272" x="4648200" y="5994400"/>
          <p14:tracePt t="60287" x="4635500" y="6000750"/>
          <p14:tracePt t="60287" x="4629150" y="6000750"/>
          <p14:tracePt t="60304" x="4622800" y="6000750"/>
          <p14:tracePt t="60304" x="4616450" y="6000750"/>
          <p14:tracePt t="60304" x="4610100" y="6000750"/>
          <p14:tracePt t="60323" x="4597400" y="6000750"/>
          <p14:tracePt t="60335" x="4591050" y="6000750"/>
          <p14:tracePt t="60335" x="4578350" y="5994400"/>
          <p14:tracePt t="60354" x="4572000" y="5994400"/>
          <p14:tracePt t="60354" x="4565650" y="5994400"/>
          <p14:tracePt t="60370" x="4559300" y="5994400"/>
          <p14:tracePt t="60370" x="4552950" y="5988050"/>
          <p14:tracePt t="60387" x="4546600" y="5988050"/>
          <p14:tracePt t="60387" x="4540250" y="5981700"/>
          <p14:tracePt t="60404" x="4533900" y="5981700"/>
          <p14:tracePt t="60404" x="4527550" y="5975350"/>
          <p14:tracePt t="60421" x="4521200" y="5975350"/>
          <p14:tracePt t="60421" x="4514850" y="5969000"/>
          <p14:tracePt t="60438" x="4508500" y="5969000"/>
          <p14:tracePt t="60452" x="4502150" y="5962650"/>
          <p14:tracePt t="60452" x="4489450" y="5956300"/>
          <p14:tracePt t="60472" x="4483100" y="5956300"/>
          <p14:tracePt t="60472" x="4476750" y="5956300"/>
          <p14:tracePt t="60488" x="4470400" y="5949950"/>
          <p14:tracePt t="60503" x="4464050" y="5943600"/>
          <p14:tracePt t="60519" x="4457700" y="5943600"/>
          <p14:tracePt t="60539" x="4451350" y="5943600"/>
          <p14:tracePt t="60555" x="4445000" y="5949950"/>
          <p14:tracePt t="60623" x="4445000" y="5943600"/>
          <p14:tracePt t="60666" x="4445000" y="5937250"/>
          <p14:tracePt t="60735" x="4438650" y="5930900"/>
          <p14:tracePt t="60762" x="4438650" y="5937250"/>
          <p14:tracePt t="60854" x="4445000" y="5937250"/>
          <p14:tracePt t="60914" x="4438650" y="5943600"/>
          <p14:tracePt t="61170" x="4432300" y="5943600"/>
          <p14:tracePt t="61183" x="4425950" y="5949950"/>
          <p14:tracePt t="61198" x="4413250" y="5949950"/>
          <p14:tracePt t="61214" x="4406900" y="5956300"/>
          <p14:tracePt t="61223" x="4400550" y="5956300"/>
          <p14:tracePt t="61223" x="4394200" y="5956300"/>
          <p14:tracePt t="61240" x="4387850" y="5962650"/>
          <p14:tracePt t="61255" x="4375150" y="5962650"/>
          <p14:tracePt t="61272" x="4368800" y="5962650"/>
          <p14:tracePt t="61272" x="4356100" y="5962650"/>
          <p14:tracePt t="61292" x="4349750" y="5962650"/>
          <p14:tracePt t="61292" x="4343400" y="5962650"/>
          <p14:tracePt t="61307" x="4337050" y="5956300"/>
          <p14:tracePt t="61322" x="4330700" y="5956300"/>
          <p14:tracePt t="61339" x="4324350" y="5956300"/>
          <p14:tracePt t="61356" x="4318000" y="5956300"/>
          <p14:tracePt t="61378" x="4311650" y="5949950"/>
          <p14:tracePt t="61402" x="4305300" y="5943600"/>
          <p14:tracePt t="61422" x="4298950" y="5937250"/>
          <p14:tracePt t="61438" x="4298950" y="5924550"/>
          <p14:tracePt t="61454" x="4292600" y="5918200"/>
          <p14:tracePt t="61470" x="4292600" y="5911850"/>
          <p14:tracePt t="61482" x="4292600" y="5905500"/>
          <p14:tracePt t="61498" x="4298950" y="5899150"/>
          <p14:tracePt t="61514" x="4305300" y="5886450"/>
          <p14:tracePt t="61530" x="4311650" y="5880100"/>
          <p14:tracePt t="61543" x="4318000" y="5873750"/>
          <p14:tracePt t="61556" x="4330700" y="5873750"/>
          <p14:tracePt t="61556" x="4349750" y="5867400"/>
          <p14:tracePt t="61575" x="4362450" y="5867400"/>
          <p14:tracePt t="61575" x="4375150" y="5867400"/>
          <p14:tracePt t="61592" x="4387850" y="5867400"/>
          <p14:tracePt t="61592" x="4406900" y="5867400"/>
          <p14:tracePt t="61608" x="4425950" y="5867400"/>
          <p14:tracePt t="61608" x="4438650" y="5867400"/>
          <p14:tracePt t="61608" x="4464050" y="5867400"/>
          <p14:tracePt t="61628" x="4483100" y="5867400"/>
          <p14:tracePt t="61640" x="4502150" y="5861050"/>
          <p14:tracePt t="61640" x="4546600" y="5854700"/>
          <p14:tracePt t="61659" x="4572000" y="5848350"/>
          <p14:tracePt t="61659" x="4591050" y="5842000"/>
          <p14:tracePt t="61675" x="4610100" y="5835650"/>
          <p14:tracePt t="61675" x="4629150" y="5835650"/>
          <p14:tracePt t="61692" x="4641850" y="5829300"/>
          <p14:tracePt t="61692" x="4660900" y="5822950"/>
          <p14:tracePt t="61692" x="4673600" y="5816600"/>
          <p14:tracePt t="61711" x="4686300" y="5810250"/>
          <p14:tracePt t="61711" x="4699000" y="5803900"/>
          <p14:tracePt t="61725" x="4711700" y="5791200"/>
          <p14:tracePt t="61725" x="4730750" y="5784850"/>
          <p14:tracePt t="61742" x="4743450" y="5778500"/>
          <p14:tracePt t="61742" x="4756150" y="5772150"/>
          <p14:tracePt t="61759" x="4768850" y="5765800"/>
          <p14:tracePt t="61759" x="4781550" y="5759450"/>
          <p14:tracePt t="61776" x="4794250" y="5753100"/>
          <p14:tracePt t="61776" x="4819650" y="5740400"/>
          <p14:tracePt t="61792" x="4838700" y="5734050"/>
          <p14:tracePt t="61792" x="4851400" y="5727700"/>
          <p14:tracePt t="61809" x="4870450" y="5721350"/>
          <p14:tracePt t="61809" x="4895850" y="5715000"/>
          <p14:tracePt t="61826" x="4921250" y="5715000"/>
          <p14:tracePt t="61826" x="4997450" y="5708650"/>
          <p14:tracePt t="61843" x="5048250" y="5715000"/>
          <p14:tracePt t="61843" x="5105400" y="5715000"/>
          <p14:tracePt t="61859" x="5162550" y="5721350"/>
          <p14:tracePt t="61859" x="5226050" y="5721350"/>
          <p14:tracePt t="61876" x="5289550" y="5727700"/>
          <p14:tracePt t="61876" x="5359400" y="5734050"/>
          <p14:tracePt t="61893" x="5429250" y="5734050"/>
          <p14:tracePt t="61893" x="5499100" y="5740400"/>
          <p14:tracePt t="61893" x="5562600" y="5740400"/>
          <p14:tracePt t="61912" x="5632450" y="5740400"/>
          <p14:tracePt t="61924" x="5702300" y="5740400"/>
          <p14:tracePt t="61924" x="5842000" y="5727700"/>
          <p14:tracePt t="61943" x="5911850" y="5721350"/>
          <p14:tracePt t="61943" x="5975350" y="5715000"/>
          <p14:tracePt t="61960" x="6045200" y="5708650"/>
          <p14:tracePt t="61960" x="6102350" y="5702300"/>
          <p14:tracePt t="61976" x="6165850" y="5689600"/>
          <p14:tracePt t="61976" x="6216650" y="5689600"/>
          <p14:tracePt t="61976" x="6267450" y="5683250"/>
          <p14:tracePt t="61995" x="6311900" y="5676900"/>
          <p14:tracePt t="62008" x="6343650" y="5676900"/>
          <p14:tracePt t="62008" x="6407150" y="5676900"/>
          <p14:tracePt t="62028" x="6432550" y="5676900"/>
          <p14:tracePt t="62028" x="6451600" y="5676900"/>
          <p14:tracePt t="62043" x="6470650" y="5676900"/>
          <p14:tracePt t="62043" x="6483350" y="5676900"/>
          <p14:tracePt t="62060" x="6496050" y="5676900"/>
          <p14:tracePt t="62060" x="6502400" y="5683250"/>
          <p14:tracePt t="62077" x="6515100" y="5683250"/>
          <p14:tracePt t="62077" x="6527800" y="5689600"/>
          <p14:tracePt t="62093" x="6534150" y="5689600"/>
          <p14:tracePt t="62109" x="6540500" y="5702300"/>
          <p14:tracePt t="62109" x="6540500" y="5708650"/>
          <p14:tracePt t="62127" x="6534150" y="5708650"/>
          <p14:tracePt t="62127" x="6534150" y="5721350"/>
          <p14:tracePt t="62144" x="6527800" y="5727700"/>
          <p14:tracePt t="62144" x="6521450" y="5734050"/>
          <p14:tracePt t="62160" x="6515100" y="5740400"/>
          <p14:tracePt t="62175" x="6508750" y="5740400"/>
          <p14:tracePt t="62175" x="6502400" y="5746750"/>
          <p14:tracePt t="62194" x="6489700" y="5746750"/>
          <p14:tracePt t="62194" x="6470650" y="5753100"/>
          <p14:tracePt t="62211" x="6457950" y="5759450"/>
          <p14:tracePt t="62211" x="6438900" y="5759450"/>
          <p14:tracePt t="62228" x="6426200" y="5759450"/>
          <p14:tracePt t="62228" x="6400800" y="5759450"/>
          <p14:tracePt t="62244" x="6381750" y="5753100"/>
          <p14:tracePt t="62244" x="6356350" y="5746750"/>
          <p14:tracePt t="62260" x="6337300" y="5740400"/>
          <p14:tracePt t="62260" x="6305550" y="5727700"/>
          <p14:tracePt t="62260" x="6280150" y="5715000"/>
          <p14:tracePt t="62280" x="6254750" y="5695950"/>
          <p14:tracePt t="62292" x="6223000" y="5676900"/>
          <p14:tracePt t="62292" x="6159500" y="5632450"/>
          <p14:tracePt t="62311" x="6127750" y="5607050"/>
          <p14:tracePt t="62311" x="6102350" y="5575300"/>
          <p14:tracePt t="62328" x="6070600" y="5543550"/>
          <p14:tracePt t="62328" x="6045200" y="5511800"/>
          <p14:tracePt t="62344" x="6019800" y="5473700"/>
          <p14:tracePt t="62344" x="6000750" y="5435600"/>
          <p14:tracePt t="62344" x="5988050" y="5397500"/>
          <p14:tracePt t="62363" x="5981700" y="5359400"/>
          <p14:tracePt t="62363" x="5975350" y="5321300"/>
          <p14:tracePt t="62378" x="5981700" y="5283200"/>
          <p14:tracePt t="62378" x="5981700" y="5245100"/>
          <p14:tracePt t="62395" x="5994400" y="5207000"/>
          <p14:tracePt t="62395" x="6007100" y="5175250"/>
          <p14:tracePt t="62412" x="6026150" y="5143500"/>
          <p14:tracePt t="62412" x="6051550" y="5111750"/>
          <p14:tracePt t="62428" x="6083300" y="5080000"/>
          <p14:tracePt t="62428" x="6153150" y="5022850"/>
          <p14:tracePt t="62445" x="6197600" y="4997450"/>
          <p14:tracePt t="62445" x="6248400" y="4972050"/>
          <p14:tracePt t="62462" x="6299200" y="4946650"/>
          <p14:tracePt t="62462" x="6350000" y="4927600"/>
          <p14:tracePt t="62478" x="6394450" y="4908550"/>
          <p14:tracePt t="62478" x="6489700" y="4876800"/>
          <p14:tracePt t="62496" x="6527800" y="4870450"/>
          <p14:tracePt t="62496" x="6572250" y="4864100"/>
          <p14:tracePt t="62512" x="6604000" y="4864100"/>
          <p14:tracePt t="62512" x="6642100" y="4870450"/>
          <p14:tracePt t="62530" x="6680200" y="4883150"/>
          <p14:tracePt t="62530" x="6718300" y="4908550"/>
          <p14:tracePt t="62545" x="6750050" y="4933950"/>
          <p14:tracePt t="62545" x="6788150" y="4972050"/>
          <p14:tracePt t="62545" x="6826250" y="5016500"/>
          <p14:tracePt t="62564" x="6858000" y="5060950"/>
          <p14:tracePt t="62577" x="6896100" y="5111750"/>
          <p14:tracePt t="62577" x="6953250" y="5213350"/>
          <p14:tracePt t="62596" x="6978650" y="5264150"/>
          <p14:tracePt t="62596" x="6997700" y="5314950"/>
          <p14:tracePt t="62612" x="7010400" y="5359400"/>
          <p14:tracePt t="62612" x="7016750" y="5410200"/>
          <p14:tracePt t="62612" x="7023100" y="5454650"/>
          <p14:tracePt t="62631" x="7016750" y="5499100"/>
          <p14:tracePt t="62643" x="7010400" y="5543550"/>
          <p14:tracePt t="62643" x="6997700" y="5581650"/>
          <p14:tracePt t="62643" x="6985000" y="5626100"/>
          <p14:tracePt t="62664" x="6965950" y="5664200"/>
          <p14:tracePt t="62664" x="6940550" y="5695950"/>
          <p14:tracePt t="62679" x="6915150" y="5727700"/>
          <p14:tracePt t="62679" x="6883400" y="5753100"/>
          <p14:tracePt t="62695" x="6851650" y="5778500"/>
          <p14:tracePt t="62695" x="6813550" y="5797550"/>
          <p14:tracePt t="62712" x="6775450" y="5816600"/>
          <p14:tracePt t="62712" x="6743700" y="5822950"/>
          <p14:tracePt t="62712" x="6705600" y="5835650"/>
          <p14:tracePt t="62731" x="6667500" y="5835650"/>
          <p14:tracePt t="62731" x="6635750" y="5842000"/>
          <p14:tracePt t="62746" x="6610350" y="5842000"/>
          <p14:tracePt t="62746" x="6584950" y="5835650"/>
          <p14:tracePt t="62762" x="6559550" y="5835650"/>
          <p14:tracePt t="62762" x="6540500" y="5829300"/>
          <p14:tracePt t="62779" x="6521450" y="5822950"/>
          <p14:tracePt t="62779" x="6496050" y="5810250"/>
          <p14:tracePt t="62796" x="6483350" y="5803900"/>
          <p14:tracePt t="62796" x="6477000" y="5797550"/>
          <p14:tracePt t="62813" x="6470650" y="5791200"/>
          <p14:tracePt t="62813" x="6470650" y="5784850"/>
          <p14:tracePt t="62829" x="6470650" y="5778500"/>
          <p14:tracePt t="62829" x="6470650" y="5772150"/>
          <p14:tracePt t="62846" x="6477000" y="5765800"/>
          <p14:tracePt t="62862" x="6483350" y="5759450"/>
          <p14:tracePt t="62878" x="6489700" y="5753100"/>
          <p14:tracePt t="62895" x="6496050" y="5753100"/>
          <p14:tracePt t="62911" x="6496050" y="5759450"/>
          <p14:tracePt t="62999" x="6496050" y="5765800"/>
          <p14:tracePt t="63023" x="6502400" y="5778500"/>
          <p14:tracePt t="63035" x="6502400" y="5784850"/>
          <p14:tracePt t="63045" x="6508750" y="5803900"/>
          <p14:tracePt t="63045" x="6515100" y="5822950"/>
          <p14:tracePt t="63064" x="6521450" y="5842000"/>
          <p14:tracePt t="63064" x="6527800" y="5873750"/>
          <p14:tracePt t="63080" x="6534150" y="5899150"/>
          <p14:tracePt t="63080" x="6546850" y="5962650"/>
          <p14:tracePt t="63097" x="6546850" y="5994400"/>
          <p14:tracePt t="63097" x="6546850" y="6026150"/>
          <p14:tracePt t="63114" x="6540500" y="6057900"/>
          <p14:tracePt t="63114" x="6540500" y="6089650"/>
          <p14:tracePt t="63130" x="6534150" y="6121400"/>
          <p14:tracePt t="63130" x="6527800" y="6146800"/>
          <p14:tracePt t="63147" x="6521450" y="6172200"/>
          <p14:tracePt t="63147" x="6496050" y="6229350"/>
          <p14:tracePt t="63164" x="6489700" y="6248400"/>
          <p14:tracePt t="63164" x="6477000" y="6273800"/>
          <p14:tracePt t="63181" x="6464300" y="6292850"/>
          <p14:tracePt t="63196" x="6438900" y="6330950"/>
          <p14:tracePt t="63212" x="6419850" y="6362700"/>
          <p14:tracePt t="63231" x="6400800" y="6388100"/>
          <p14:tracePt t="63246" x="6375400" y="6413500"/>
          <p14:tracePt t="63263" x="6350000" y="6438900"/>
          <p14:tracePt t="63284" x="6330950" y="6457950"/>
          <p14:tracePt t="63403" x="6305550" y="6470650"/>
          <p14:tracePt t="63435" x="6273800" y="6477000"/>
          <p14:tracePt t="63459" x="6248400" y="6477000"/>
          <p14:tracePt t="63471" x="6223000" y="6470650"/>
          <p14:tracePt t="63487" x="6184900" y="6457950"/>
          <p14:tracePt t="63503" x="6153150" y="6432550"/>
          <p14:tracePt t="63519" x="6115050" y="6400800"/>
          <p14:tracePt t="63531" x="6096000" y="6381750"/>
          <p14:tracePt t="63531" x="6083300" y="6362700"/>
          <p14:tracePt t="63549" x="6064250" y="6343650"/>
          <p14:tracePt t="63549" x="6051550" y="6324600"/>
          <p14:tracePt t="63565" x="6038850" y="6305550"/>
          <p14:tracePt t="63565" x="6032500" y="6286500"/>
          <p14:tracePt t="63565" x="6026150" y="6267450"/>
          <p14:tracePt t="63585" x="6019800" y="6248400"/>
          <p14:tracePt t="63597" x="6013450" y="6229350"/>
          <p14:tracePt t="63597" x="6013450" y="6184900"/>
          <p14:tracePt t="63616" x="6019800" y="6159500"/>
          <p14:tracePt t="63616" x="6026150" y="6140450"/>
          <p14:tracePt t="63632" x="6032500" y="6115050"/>
          <p14:tracePt t="63632" x="6038850" y="6089650"/>
          <p14:tracePt t="63649" x="6045200" y="6064250"/>
          <p14:tracePt t="63649" x="6057900" y="6045200"/>
          <p14:tracePt t="63649" x="6064250" y="6019800"/>
          <p14:tracePt t="63668" x="6076950" y="6000750"/>
          <p14:tracePt t="63680" x="6089650" y="5981700"/>
          <p14:tracePt t="63680" x="6121400" y="5943600"/>
          <p14:tracePt t="63699" x="6134100" y="5924550"/>
          <p14:tracePt t="63699" x="6153150" y="5905500"/>
          <p14:tracePt t="63716" x="6172200" y="5886450"/>
          <p14:tracePt t="63716" x="6191250" y="5867400"/>
          <p14:tracePt t="63733" x="6216650" y="5848350"/>
          <p14:tracePt t="63733" x="6235700" y="5835650"/>
          <p14:tracePt t="63733" x="6261100" y="5822950"/>
          <p14:tracePt t="63752" x="6280150" y="5810250"/>
          <p14:tracePt t="63752" x="6305550" y="5797550"/>
          <p14:tracePt t="63766" x="6330950" y="5791200"/>
          <p14:tracePt t="63766" x="6356350" y="5784850"/>
          <p14:tracePt t="63783" x="6388100" y="5784850"/>
          <p14:tracePt t="63783" x="6419850" y="5784850"/>
          <p14:tracePt t="63799" x="6451600" y="5784850"/>
          <p14:tracePt t="63799" x="6515100" y="5797550"/>
          <p14:tracePt t="63816" x="6553200" y="5810250"/>
          <p14:tracePt t="63816" x="6584950" y="5816600"/>
          <p14:tracePt t="63833" x="6623050" y="5829300"/>
          <p14:tracePt t="63833" x="6654800" y="5842000"/>
          <p14:tracePt t="63849" x="6692900" y="5861050"/>
          <p14:tracePt t="63849" x="6724650" y="5873750"/>
          <p14:tracePt t="63866" x="6756400" y="5892800"/>
          <p14:tracePt t="63866" x="6813550" y="5930900"/>
          <p14:tracePt t="63883" x="6838950" y="5949950"/>
          <p14:tracePt t="63883" x="6864350" y="5975350"/>
          <p14:tracePt t="63900" x="6883400" y="5994400"/>
          <p14:tracePt t="63900" x="6896100" y="6013450"/>
          <p14:tracePt t="63916" x="6915150" y="6038850"/>
          <p14:tracePt t="63916" x="6927850" y="6057900"/>
          <p14:tracePt t="63933" x="6934200" y="6083300"/>
          <p14:tracePt t="63933" x="6940550" y="6108700"/>
          <p14:tracePt t="63933" x="6946900" y="6127750"/>
          <p14:tracePt t="63952" x="6946900" y="6153150"/>
          <p14:tracePt t="63965" x="6946900" y="6172200"/>
          <p14:tracePt t="63965" x="6934200" y="6216650"/>
          <p14:tracePt t="63985" x="6927850" y="6235700"/>
          <p14:tracePt t="63985" x="6915150" y="6254750"/>
          <p14:tracePt t="64000" x="6896100" y="6292850"/>
          <p14:tracePt t="64015" x="6864350" y="6330950"/>
          <p14:tracePt t="64035" x="6832600" y="6362700"/>
          <p14:tracePt t="64048" x="6794500" y="6388100"/>
          <p14:tracePt t="64065" x="6756400" y="6413500"/>
          <p14:tracePt t="64065" x="6737350" y="6419850"/>
          <p14:tracePt t="64085" x="6692900" y="6438900"/>
          <p14:tracePt t="64099" x="6661150" y="6445250"/>
          <p14:tracePt t="64115" x="6623050" y="6457950"/>
          <p14:tracePt t="64132" x="6591300" y="6464300"/>
          <p14:tracePt t="64149" x="6559550" y="6470650"/>
          <p14:tracePt t="64166" x="6527800" y="6477000"/>
          <p14:tracePt t="64166" x="6496050" y="6483350"/>
          <p14:tracePt t="64185" x="6470650" y="6483350"/>
          <p14:tracePt t="64199" x="6451600" y="6483350"/>
          <p14:tracePt t="64216" x="6419850" y="6477000"/>
          <p14:tracePt t="64237" x="6400800" y="6470650"/>
          <p14:tracePt t="64267" x="6394450" y="6445250"/>
          <p14:tracePt t="64343" x="6369050" y="6432550"/>
          <p14:tracePt t="64783" x="6337300" y="6426200"/>
          <p14:tracePt t="64807" x="6299200" y="6419850"/>
          <p14:tracePt t="64823" x="6280150" y="6413500"/>
          <p14:tracePt t="64831" x="6254750" y="6407150"/>
          <p14:tracePt t="64840" x="6223000" y="6400800"/>
          <p14:tracePt t="64840" x="6184900" y="6388100"/>
          <p14:tracePt t="64853" x="6146800" y="6375400"/>
          <p14:tracePt t="64853" x="6108700" y="6362700"/>
          <p14:tracePt t="64870" x="6064250" y="6350000"/>
          <p14:tracePt t="64870" x="6013450" y="6330950"/>
          <p14:tracePt t="64887" x="5969000" y="6318250"/>
          <p14:tracePt t="64887" x="5873750" y="6286500"/>
          <p14:tracePt t="64904" x="5822950" y="6273800"/>
          <p14:tracePt t="64904" x="5778500" y="6261100"/>
          <p14:tracePt t="64921" x="5727700" y="6248400"/>
          <p14:tracePt t="64921" x="5683250" y="6242050"/>
          <p14:tracePt t="64937" x="5638800" y="6235700"/>
          <p14:tracePt t="64937" x="5594350" y="6229350"/>
          <p14:tracePt t="64953" x="5556250" y="6223000"/>
          <p14:tracePt t="64953" x="5518150" y="6216650"/>
          <p14:tracePt t="64953" x="5480050" y="6210300"/>
          <p14:tracePt t="64973" x="5448300" y="6203950"/>
          <p14:tracePt t="64985" x="5416550" y="6197600"/>
          <p14:tracePt t="64985" x="5359400" y="6184900"/>
          <p14:tracePt t="65004" x="5334000" y="6178550"/>
          <p14:tracePt t="65004" x="5308600" y="6172200"/>
          <p14:tracePt t="65020" x="5283200" y="6165850"/>
          <p14:tracePt t="65020" x="5257800" y="6153150"/>
          <p14:tracePt t="65020" x="5238750" y="6146800"/>
          <p14:tracePt t="65040" x="5219700" y="6140450"/>
          <p14:tracePt t="65052" x="5207000" y="6134100"/>
          <p14:tracePt t="65052" x="5187950" y="6121400"/>
          <p14:tracePt t="65052" x="5181600" y="6115050"/>
          <p14:tracePt t="65073" x="5168900" y="6108700"/>
          <p14:tracePt t="65073" x="5162550" y="6102350"/>
          <p14:tracePt t="65087" x="5156200" y="6096000"/>
          <p14:tracePt t="65087" x="5149850" y="6089650"/>
          <p14:tracePt t="65104" x="5149850" y="6083300"/>
          <p14:tracePt t="65104" x="5149850" y="6076950"/>
          <p14:tracePt t="65121" x="5143500" y="6070600"/>
          <p14:tracePt t="65121" x="5143500" y="6057900"/>
          <p14:tracePt t="65138" x="5143500" y="6051550"/>
          <p14:tracePt t="65138" x="5143500" y="6045200"/>
          <p14:tracePt t="65154" x="5137150" y="6038850"/>
          <p14:tracePt t="65154" x="5137150" y="6032500"/>
          <p14:tracePt t="65171" x="5137150" y="6026150"/>
          <p14:tracePt t="65171" x="5137150" y="6019800"/>
          <p14:tracePt t="65187" x="5130800" y="6013450"/>
          <p14:tracePt t="65187" x="5130800" y="6000750"/>
          <p14:tracePt t="65205" x="5130800" y="5994400"/>
          <p14:tracePt t="65219" x="5130800" y="5988050"/>
          <p14:tracePt t="65219" x="5130800" y="5981700"/>
          <p14:tracePt t="65237" x="5130800" y="5975350"/>
          <p14:tracePt t="65237" x="5137150" y="5969000"/>
          <p14:tracePt t="65237" x="5143500" y="5962650"/>
          <p14:tracePt t="65257" x="5143500" y="5956300"/>
          <p14:tracePt t="65269" x="5149850" y="5956300"/>
          <p14:tracePt t="65269" x="5162550" y="5943600"/>
          <p14:tracePt t="65288" x="5168900" y="5937250"/>
          <p14:tracePt t="65288" x="5175250" y="5930900"/>
          <p14:tracePt t="65305" x="5181600" y="5930900"/>
          <p14:tracePt t="65305" x="5187950" y="5924550"/>
          <p14:tracePt t="65305" x="5194300" y="5918200"/>
          <p14:tracePt t="65324" x="5200650" y="5918200"/>
          <p14:tracePt t="65336" x="5207000" y="5911850"/>
          <p14:tracePt t="65336" x="5226050" y="5911850"/>
          <p14:tracePt t="65357" x="5232400" y="5905500"/>
          <p14:tracePt t="65357" x="5238750" y="5905500"/>
          <p14:tracePt t="65372" x="5245100" y="5905500"/>
          <p14:tracePt t="65372" x="5257800" y="5905500"/>
          <p14:tracePt t="65388" x="5264150" y="5911850"/>
          <p14:tracePt t="65388" x="5270500" y="5911850"/>
          <p14:tracePt t="65405" x="5276850" y="5911850"/>
          <p14:tracePt t="65405" x="5289550" y="5918200"/>
          <p14:tracePt t="65405" x="5295900" y="5918200"/>
          <p14:tracePt t="65424" x="5302250" y="5924550"/>
          <p14:tracePt t="65437" x="5314950" y="5930900"/>
          <p14:tracePt t="65453" x="5321300" y="5943600"/>
          <p14:tracePt t="65470" x="5321300" y="5949950"/>
          <p14:tracePt t="65487" x="5327650" y="5956300"/>
          <p14:tracePt t="65504" x="5334000" y="5962650"/>
          <p14:tracePt t="65521" x="5334000" y="5969000"/>
          <p14:tracePt t="65521" x="5340350" y="5969000"/>
          <p14:tracePt t="65540" x="5340350" y="5975350"/>
          <p14:tracePt t="65540" x="5346700" y="5988050"/>
          <p14:tracePt t="65556" x="5346700" y="5994400"/>
          <p14:tracePt t="65556" x="5353050" y="6000750"/>
          <p14:tracePt t="65572" x="5359400" y="6007100"/>
          <p14:tracePt t="65587" x="5365750" y="6013450"/>
          <p14:tracePt t="65587" x="5372100" y="6019800"/>
          <p14:tracePt t="65606" x="5372100" y="6026150"/>
          <p14:tracePt t="65606" x="5378450" y="6032500"/>
          <p14:tracePt t="65606" x="5384800" y="6032500"/>
          <p14:tracePt t="65625" x="5391150" y="6038850"/>
          <p14:tracePt t="65637" x="5397500" y="6045200"/>
          <p14:tracePt t="65637" x="5403850" y="6064250"/>
          <p14:tracePt t="65656" x="5403850" y="6070600"/>
          <p14:tracePt t="65656" x="5403850" y="6076950"/>
          <p14:tracePt t="65673" x="5397500" y="6083300"/>
          <p14:tracePt t="65673" x="5391150" y="6096000"/>
          <p14:tracePt t="65689" x="5384800" y="6108700"/>
          <p14:tracePt t="65689" x="5372100" y="6121400"/>
          <p14:tracePt t="65689" x="5359400" y="6127750"/>
          <p14:tracePt t="65709" x="5340350" y="6140450"/>
          <p14:tracePt t="65721" x="5321300" y="6146800"/>
          <p14:tracePt t="65721" x="5276850" y="6153150"/>
          <p14:tracePt t="65739" x="5251450" y="6153150"/>
          <p14:tracePt t="65739" x="5219700" y="6153150"/>
          <p14:tracePt t="65756" x="5194300" y="6146800"/>
          <p14:tracePt t="65756" x="5162550" y="6140450"/>
          <p14:tracePt t="65773" x="5137150" y="6127750"/>
          <p14:tracePt t="65773" x="5105400" y="6115050"/>
          <p14:tracePt t="65773" x="5073650" y="6096000"/>
          <p14:tracePt t="65792" x="5048250" y="6083300"/>
          <p14:tracePt t="65792" x="5016500" y="6057900"/>
          <p14:tracePt t="65807" x="4991100" y="6038850"/>
          <p14:tracePt t="65807" x="4965700" y="6007100"/>
          <p14:tracePt t="65823" x="4946650" y="5975350"/>
          <p14:tracePt t="65823" x="4927600" y="5943600"/>
          <p14:tracePt t="65840" x="4908550" y="5905500"/>
          <p14:tracePt t="65840" x="4889500" y="5822950"/>
          <p14:tracePt t="65857" x="4889500" y="5784850"/>
          <p14:tracePt t="65857" x="4895850" y="5740400"/>
          <p14:tracePt t="65873" x="4908550" y="5702300"/>
          <p14:tracePt t="65873" x="4921250" y="5664200"/>
          <p14:tracePt t="65890" x="4946650" y="5626100"/>
          <p14:tracePt t="65890" x="4972050" y="5594350"/>
          <p14:tracePt t="65907" x="5003800" y="5562600"/>
          <p14:tracePt t="65907" x="5073650" y="5505450"/>
          <p14:tracePt t="65924" x="5111750" y="5480050"/>
          <p14:tracePt t="65924" x="5149850" y="5461000"/>
          <p14:tracePt t="65941" x="5187950" y="5448300"/>
          <p14:tracePt t="65941" x="5226050" y="5435600"/>
          <p14:tracePt t="65957" x="5270500" y="5429250"/>
          <p14:tracePt t="65957" x="5314950" y="5429250"/>
          <p14:tracePt t="65973" x="5359400" y="5435600"/>
          <p14:tracePt t="65973" x="5403850" y="5448300"/>
          <p14:tracePt t="65973" x="5448300" y="5461000"/>
          <p14:tracePt t="65993" x="5492750" y="5480050"/>
          <p14:tracePt t="66005" x="5537200" y="5505450"/>
          <p14:tracePt t="66005" x="5613400" y="5568950"/>
          <p14:tracePt t="66024" x="5651500" y="5600700"/>
          <p14:tracePt t="66024" x="5683250" y="5638800"/>
          <p14:tracePt t="66041" x="5715000" y="5676900"/>
          <p14:tracePt t="66041" x="5734050" y="5708650"/>
          <p14:tracePt t="66041" x="5753100" y="5746750"/>
          <p14:tracePt t="66060" x="5765800" y="5784850"/>
          <p14:tracePt t="66072" x="5778500" y="5822950"/>
          <p14:tracePt t="66072" x="5778500" y="5861050"/>
          <p14:tracePt t="66072" x="5784850" y="5892800"/>
          <p14:tracePt t="66093" x="5784850" y="5924550"/>
          <p14:tracePt t="66093" x="5778500" y="5949950"/>
          <p14:tracePt t="66107" x="5772150" y="5981700"/>
          <p14:tracePt t="66107" x="5765800" y="6000750"/>
          <p14:tracePt t="66124" x="5753100" y="6026150"/>
          <p14:tracePt t="66124" x="5746750" y="6045200"/>
          <p14:tracePt t="66141" x="5734050" y="6064250"/>
          <p14:tracePt t="66141" x="5702300" y="6096000"/>
          <p14:tracePt t="66157" x="5689600" y="6108700"/>
          <p14:tracePt t="66157" x="5670550" y="6121400"/>
          <p14:tracePt t="66174" x="5657850" y="6127750"/>
          <p14:tracePt t="66174" x="5645150" y="6134100"/>
          <p14:tracePt t="66191" x="5632450" y="6140450"/>
          <p14:tracePt t="66191" x="5613400" y="6140450"/>
          <p14:tracePt t="66208" x="5600700" y="6140450"/>
          <p14:tracePt t="66208" x="5581650" y="6140450"/>
          <p14:tracePt t="66225" x="5568950" y="6140450"/>
          <p14:tracePt t="66225" x="5556250" y="6134100"/>
          <p14:tracePt t="66242" x="5549900" y="6134100"/>
          <p14:tracePt t="66242" x="5537200" y="6127750"/>
          <p14:tracePt t="66258" x="5530850" y="6127750"/>
          <p14:tracePt t="66258" x="5524500" y="6121400"/>
          <p14:tracePt t="66258" x="5518150" y="6115050"/>
          <p14:tracePt t="66277" x="5511800" y="6115050"/>
          <p14:tracePt t="66289" x="5505450" y="6102350"/>
          <p14:tracePt t="66307" x="5499100" y="6102350"/>
          <p14:tracePt t="66323" x="5499100" y="6096000"/>
          <p14:tracePt t="66340" x="5505450" y="6089650"/>
          <p14:tracePt t="66360" x="5511800" y="6089650"/>
          <p14:tracePt t="66392" x="5518150" y="6089650"/>
          <p14:tracePt t="66404" x="5524500" y="6089650"/>
          <p14:tracePt t="66420" x="5530850" y="6083300"/>
          <p14:tracePt t="66444" x="5524500" y="6076950"/>
          <p14:tracePt t="66616" x="5530850" y="6076950"/>
          <p14:tracePt t="66636" x="5530850" y="6070600"/>
          <p14:tracePt t="66660" x="5537200" y="6064250"/>
          <p14:tracePt t="66684" x="5543550" y="6064250"/>
          <p14:tracePt t="66711" x="5549900" y="6057900"/>
          <p14:tracePt t="66752" x="5556250" y="6057900"/>
          <p14:tracePt t="66796" x="5562600" y="6051550"/>
          <p14:tracePt t="66811" x="5575300" y="6051550"/>
          <p14:tracePt t="66824" x="5581650" y="6045200"/>
          <p14:tracePt t="66832" x="5588000" y="6045200"/>
          <p14:tracePt t="66841" x="5594350" y="6045200"/>
          <p14:tracePt t="66841" x="5600700" y="6045200"/>
          <p14:tracePt t="66860" x="5607050" y="6038850"/>
          <p14:tracePt t="66860" x="5619750" y="6038850"/>
          <p14:tracePt t="66877" x="5626100" y="6038850"/>
          <p14:tracePt t="66877" x="5632450" y="6032500"/>
          <p14:tracePt t="66893" x="5638800" y="6032500"/>
          <p14:tracePt t="66893" x="5645150" y="6032500"/>
          <p14:tracePt t="66910" x="5651500" y="6026150"/>
          <p14:tracePt t="66910" x="5657850" y="6026150"/>
          <p14:tracePt t="66927" x="5664200" y="6019800"/>
          <p14:tracePt t="66927" x="5676900" y="6019800"/>
          <p14:tracePt t="66944" x="5683250" y="6013450"/>
          <p14:tracePt t="66944" x="5689600" y="6013450"/>
          <p14:tracePt t="66961" x="5695950" y="6013450"/>
          <p14:tracePt t="66976" x="5702300" y="6013450"/>
          <p14:tracePt t="66992" x="5695950" y="6019800"/>
          <p14:tracePt t="67056" x="5695950" y="6026150"/>
          <p14:tracePt t="67080" x="5689600" y="6032500"/>
          <p14:tracePt t="67104" x="5683250" y="6032500"/>
          <p14:tracePt t="67132" x="5683250" y="6026150"/>
          <p14:tracePt t="67156" x="5689600" y="6019800"/>
          <p14:tracePt t="67184" x="5689600" y="6026150"/>
          <p14:tracePt t="67251" x="5689600" y="6032500"/>
          <p14:tracePt t="67284" x="5689600" y="6038850"/>
          <p14:tracePt t="67312" x="5683250" y="6038850"/>
          <p14:tracePt t="67328" x="5689600" y="6045200"/>
          <p14:tracePt t="67356" x="5695950" y="6051550"/>
          <p14:tracePt t="67380" x="5702300" y="6051550"/>
          <p14:tracePt t="67412" x="5708650" y="6051550"/>
          <p14:tracePt t="67424" x="5715000" y="6051550"/>
          <p14:tracePt t="67432" x="5721350" y="6051550"/>
          <p14:tracePt t="67443" x="5727700" y="6045200"/>
          <p14:tracePt t="67443" x="5734050" y="6045200"/>
          <p14:tracePt t="67443" x="5740400" y="6045200"/>
          <p14:tracePt t="67465" x="5753100" y="6045200"/>
          <p14:tracePt t="67465" x="5759450" y="6038850"/>
          <p14:tracePt t="67479" x="5765800" y="6038850"/>
          <p14:tracePt t="67479" x="5778500" y="6038850"/>
          <p14:tracePt t="67496" x="5791200" y="6038850"/>
          <p14:tracePt t="67496" x="5797550" y="6032500"/>
          <p14:tracePt t="67512" x="5810250" y="6026150"/>
          <p14:tracePt t="67512" x="5822950" y="6026150"/>
          <p14:tracePt t="67529" x="5829300" y="6019800"/>
          <p14:tracePt t="67529" x="5848350" y="6013450"/>
          <p14:tracePt t="67547" x="5854700" y="6013450"/>
          <p14:tracePt t="67547" x="5861050" y="6007100"/>
          <p14:tracePt t="67563" x="5867400" y="6007100"/>
          <p14:tracePt t="67577" x="5867400" y="6000750"/>
          <p14:tracePt t="67604" x="5861050" y="5994400"/>
          <p14:tracePt t="67628" x="5854700" y="5994400"/>
          <p14:tracePt t="67644" x="5854700" y="5981700"/>
          <p14:tracePt t="67672" x="5861050" y="5975350"/>
          <p14:tracePt t="67680" x="5873750" y="5962650"/>
          <p14:tracePt t="67680" x="5886450" y="5943600"/>
          <p14:tracePt t="67696" x="5905500" y="5924550"/>
          <p14:tracePt t="67696" x="5930900" y="5892800"/>
          <p14:tracePt t="67713" x="5956300" y="5867400"/>
          <p14:tracePt t="67713" x="5981700" y="5829300"/>
          <p14:tracePt t="67730" x="6013450" y="5791200"/>
          <p14:tracePt t="67730" x="6045200" y="5753100"/>
          <p14:tracePt t="67730" x="6076950" y="5702300"/>
          <p14:tracePt t="67749" x="6108700" y="5657850"/>
          <p14:tracePt t="67761" x="6140450" y="5613400"/>
          <p14:tracePt t="67761" x="6216650" y="5530850"/>
          <p14:tracePt t="67780" x="6248400" y="5499100"/>
          <p14:tracePt t="67780" x="6286500" y="5467350"/>
          <p14:tracePt t="67797" x="6318250" y="5435600"/>
          <p14:tracePt t="67797" x="6350000" y="5416550"/>
          <p14:tracePt t="67813" x="6375400" y="5397500"/>
          <p14:tracePt t="67813" x="6400800" y="5384800"/>
          <p14:tracePt t="67813" x="6426200" y="5372100"/>
          <p14:tracePt t="67833" x="6445250" y="5365750"/>
          <p14:tracePt t="67833" x="6457950" y="5359400"/>
          <p14:tracePt t="67847" x="6470650" y="5359400"/>
          <p14:tracePt t="67847" x="6470650" y="5365750"/>
          <p14:tracePt t="67863" x="6470650" y="5372100"/>
          <p14:tracePt t="67863" x="6470650" y="5378450"/>
          <p14:tracePt t="67880" x="6457950" y="5391150"/>
          <p14:tracePt t="67880" x="6432550" y="5422900"/>
          <p14:tracePt t="67897" x="6413500" y="5441950"/>
          <p14:tracePt t="67897" x="6394450" y="5461000"/>
          <p14:tracePt t="67914" x="6375400" y="5480050"/>
          <p14:tracePt t="67914" x="6350000" y="5505450"/>
          <p14:tracePt t="67931" x="6318250" y="5524500"/>
          <p14:tracePt t="67931" x="6286500" y="5549900"/>
          <p14:tracePt t="67947" x="6254750" y="5581650"/>
          <p14:tracePt t="67947" x="6216650" y="5607050"/>
          <p14:tracePt t="67965" x="6127750" y="5664200"/>
          <p14:tracePt t="67965" x="6083300" y="5695950"/>
          <p14:tracePt t="67981" x="6032500" y="5721350"/>
          <p14:tracePt t="67981" x="5981700" y="5746750"/>
          <p14:tracePt t="67998" x="5937250" y="5778500"/>
          <p14:tracePt t="67998" x="5892800" y="5803900"/>
          <p14:tracePt t="67998" x="5854700" y="5829300"/>
          <p14:tracePt t="68017" x="5816600" y="5848350"/>
          <p14:tracePt t="68029" x="5784850" y="5873750"/>
          <p14:tracePt t="68029" x="5759450" y="5886450"/>
          <p14:tracePt t="68050" x="5715000" y="5918200"/>
          <p14:tracePt t="68050" x="5702300" y="5930900"/>
          <p14:tracePt t="68065" x="5683250" y="5943600"/>
          <p14:tracePt t="68065" x="5670550" y="5949950"/>
          <p14:tracePt t="68081" x="5664200" y="5956300"/>
          <p14:tracePt t="68081" x="5657850" y="5962650"/>
          <p14:tracePt t="68098" x="5657850" y="5969000"/>
          <p14:tracePt t="68098" x="5657850" y="5975350"/>
          <p14:tracePt t="68098" x="5664200" y="5981700"/>
          <p14:tracePt t="68117" x="5670550" y="5981700"/>
          <p14:tracePt t="68129" x="5683250" y="5988050"/>
          <p14:tracePt t="68129" x="5721350" y="6007100"/>
          <p14:tracePt t="68148" x="5753100" y="6013450"/>
          <p14:tracePt t="68148" x="5778500" y="6026150"/>
          <p14:tracePt t="68165" x="5816600" y="6038850"/>
          <p14:tracePt t="68165" x="5854700" y="6051550"/>
          <p14:tracePt t="68181" x="5892800" y="6070600"/>
          <p14:tracePt t="68181" x="5975350" y="6102350"/>
          <p14:tracePt t="68198" x="6013450" y="6121400"/>
          <p14:tracePt t="68198" x="6057900" y="6140450"/>
          <p14:tracePt t="68215" x="6096000" y="6159500"/>
          <p14:tracePt t="68215" x="6140450" y="6178550"/>
          <p14:tracePt t="68231" x="6178550" y="6203950"/>
          <p14:tracePt t="68231" x="6216650" y="6223000"/>
          <p14:tracePt t="68248" x="6248400" y="6235700"/>
          <p14:tracePt t="68248" x="6311900" y="6267450"/>
          <p14:tracePt t="68266" x="6337300" y="6280150"/>
          <p14:tracePt t="68266" x="6356350" y="6292850"/>
          <p14:tracePt t="68282" x="6375400" y="6305550"/>
          <p14:tracePt t="68282" x="6388100" y="6305550"/>
          <p14:tracePt t="68299" x="6400800" y="6311900"/>
          <p14:tracePt t="68299" x="6407150" y="6318250"/>
          <p14:tracePt t="68299" x="6413500" y="6318250"/>
          <p14:tracePt t="68318" x="6413500" y="6311900"/>
          <p14:tracePt t="68333" x="6407150" y="6305550"/>
          <p14:tracePt t="68364" x="6400800" y="6305550"/>
          <p14:tracePt t="68380" x="6394450" y="6305550"/>
          <p14:tracePt t="68392" x="6388100" y="6299200"/>
          <p14:tracePt t="68417" x="6388100" y="6292850"/>
          <p14:tracePt t="68440" x="6388100" y="6286500"/>
          <p14:tracePt t="68452" x="6388100" y="6280150"/>
          <p14:tracePt t="68468" x="6388100" y="6273800"/>
          <p14:tracePt t="68480" x="6388100" y="6267450"/>
          <p14:tracePt t="68480" x="6388100" y="6261100"/>
          <p14:tracePt t="68499" x="6394450" y="6254750"/>
          <p14:tracePt t="68514" x="6394450" y="6248400"/>
          <p14:tracePt t="68544" x="6400800" y="6248400"/>
          <p14:tracePt t="68556" x="6400800" y="6242050"/>
          <p14:tracePt t="68572" x="6407150" y="6235700"/>
          <p14:tracePt t="68588" x="6407150" y="6229350"/>
          <p14:tracePt t="68604" x="6407150" y="6223000"/>
          <p14:tracePt t="68624" x="6407150" y="6216650"/>
          <p14:tracePt t="68641" x="6407150" y="6210300"/>
          <p14:tracePt t="68676" x="6400800" y="6203950"/>
          <p14:tracePt t="68725" x="6400800" y="6210300"/>
          <p14:tracePt t="68752" x="6394450" y="6216650"/>
          <p14:tracePt t="68768" x="6394450" y="6223000"/>
          <p14:tracePt t="68784" x="6394450" y="6229350"/>
          <p14:tracePt t="68796" x="6394450" y="6235700"/>
          <p14:tracePt t="68813" x="6394450" y="6242050"/>
          <p14:tracePt t="68820" x="6400800" y="6242050"/>
          <p14:tracePt t="68837" x="6400800" y="6248400"/>
          <p14:tracePt t="68853" x="6400800" y="6254750"/>
          <p14:tracePt t="68888" x="6407150" y="6261100"/>
          <p14:tracePt t="68932" x="6413500" y="6267450"/>
          <p14:tracePt t="68948" x="6419850" y="6267450"/>
          <p14:tracePt t="68964" x="6426200" y="6273800"/>
          <p14:tracePt t="68976" x="6432550" y="6273800"/>
          <p14:tracePt t="68992" x="6438900" y="6280150"/>
          <p14:tracePt t="69008" x="6445250" y="6280150"/>
          <p14:tracePt t="69024" x="6451600" y="6280150"/>
          <p14:tracePt t="69037" x="6457950" y="6280150"/>
          <p14:tracePt t="69053" x="6470650" y="6273800"/>
          <p14:tracePt t="69069" x="6477000" y="6273800"/>
          <p14:tracePt t="69085" x="6483350" y="6273800"/>
          <p14:tracePt t="69099" x="6489700" y="6273800"/>
          <p14:tracePt t="69137" x="6496050" y="6273800"/>
          <p14:tracePt t="69156" x="6502400" y="6273800"/>
          <p14:tracePt t="69180" x="6508750" y="6267450"/>
          <p14:tracePt t="69204" x="6502400" y="6267450"/>
          <p14:tracePt t="69264" x="6496050" y="6267450"/>
          <p14:tracePt t="69300" x="6496050" y="6273800"/>
          <p14:tracePt t="69332" x="6489700" y="6280150"/>
          <p14:tracePt t="69353" x="6489700" y="6286500"/>
          <p14:tracePt t="69376" x="6483350" y="6292850"/>
          <p14:tracePt t="69397" x="6477000" y="6292850"/>
          <p14:tracePt t="69413" x="6477000" y="6299200"/>
          <p14:tracePt t="69444" x="6470650" y="6305550"/>
          <p14:tracePt t="69489" x="6470650" y="6311900"/>
          <p14:tracePt t="69532" x="6470650" y="6318250"/>
          <p14:tracePt t="69548" x="6477000" y="6324600"/>
          <p14:tracePt t="69584" x="6502400" y="6324600"/>
          <p14:tracePt t="69653" x="6521450" y="6337300"/>
          <p14:tracePt t="69713" x="6540500" y="6362700"/>
          <p14:tracePt t="69772" x="6565900" y="6362700"/>
          <p14:tracePt t="69824" x="6578600" y="6388100"/>
          <p14:tracePt t="69900" x="6578600" y="6413500"/>
          <p14:tracePt t="69936" x="6578600" y="6432550"/>
          <p14:tracePt t="69984" x="6572250" y="6457950"/>
          <p14:tracePt t="70097" x="6591300" y="6470650"/>
          <p14:tracePt t="70193" x="6616700" y="6470650"/>
          <p14:tracePt t="70237" x="6635750" y="6470650"/>
          <p14:tracePt t="70313" x="6661150" y="6483350"/>
          <p14:tracePt t="70440" x="6680200" y="6477000"/>
          <p14:tracePt t="70569" x="6699250" y="6470650"/>
          <p14:tracePt t="70620" x="6724650" y="6464300"/>
          <p14:tracePt t="70657" x="6743700" y="6470650"/>
          <p14:tracePt t="70733" x="6724650" y="6451600"/>
          <p14:tracePt t="70817" x="6705600" y="6432550"/>
          <p14:tracePt t="70861" x="6686550" y="6413500"/>
          <p14:tracePt t="70897" x="6667500" y="6388100"/>
          <p14:tracePt t="70937" x="6648450" y="6362700"/>
          <p14:tracePt t="70965" x="6642100" y="6337300"/>
          <p14:tracePt t="70988" x="6635750" y="6330950"/>
          <p14:tracePt t="70997" x="6635750" y="6324600"/>
          <p14:tracePt t="71006" x="6629400" y="6318250"/>
          <p14:tracePt t="71023" x="6629400" y="6305550"/>
          <p14:tracePt t="71043" x="6623050" y="6299200"/>
          <p14:tracePt t="71056" x="6623050" y="6292850"/>
          <p14:tracePt t="71056" x="6623050" y="6286500"/>
          <p14:tracePt t="71076" x="6623050" y="6280150"/>
          <p14:tracePt t="71089" x="6629400" y="6273800"/>
          <p14:tracePt t="71106" x="6635750" y="6267450"/>
          <p14:tracePt t="71133" x="6642100" y="6267450"/>
          <p14:tracePt t="71145" x="6648450" y="6267450"/>
          <p14:tracePt t="71161" x="6654800" y="6261100"/>
          <p14:tracePt t="71177" x="6661150" y="6254750"/>
          <p14:tracePt t="71194" x="6667500" y="6254750"/>
          <p14:tracePt t="71207" x="6673850" y="6242050"/>
          <p14:tracePt t="71207" x="6680200" y="6242050"/>
          <p14:tracePt t="71225" x="6686550" y="6235700"/>
          <p14:tracePt t="71240" x="6692900" y="6229350"/>
          <p14:tracePt t="71240" x="6699250" y="6229350"/>
          <p14:tracePt t="71259" x="6705600" y="6223000"/>
          <p14:tracePt t="71259" x="6711950" y="6223000"/>
          <p14:tracePt t="71275" x="6718300" y="6223000"/>
          <p14:tracePt t="71290" x="6724650" y="6223000"/>
          <p14:tracePt t="71307" x="6731000" y="6223000"/>
          <p14:tracePt t="71307" x="6737350" y="6223000"/>
          <p14:tracePt t="71326" x="6743700" y="6223000"/>
          <p14:tracePt t="71341" x="6750050" y="6223000"/>
          <p14:tracePt t="71357" x="6756400" y="6223000"/>
          <p14:tracePt t="71374" x="6769100" y="6216650"/>
          <p14:tracePt t="71391" x="6775450" y="6216650"/>
          <p14:tracePt t="71408" x="6781800" y="6210300"/>
          <p14:tracePt t="71424" x="6788150" y="6210300"/>
          <p14:tracePt t="71441" x="6794500" y="6210300"/>
          <p14:tracePt t="71458" x="6800850" y="6203950"/>
          <p14:tracePt t="71477" x="6807200" y="6203950"/>
          <p14:tracePt t="71493" x="6813550" y="6197600"/>
          <p14:tracePt t="71508" x="6819900" y="6197600"/>
          <p14:tracePt t="71524" x="6826250" y="6197600"/>
          <p14:tracePt t="71541" x="6832600" y="6197600"/>
          <p14:tracePt t="71558" x="6832600" y="6191250"/>
          <p14:tracePt t="71589" x="6826250" y="6184900"/>
          <p14:tracePt t="71613" x="6826250" y="6178550"/>
          <p14:tracePt t="71618" x="6813550" y="6178550"/>
          <p14:tracePt t="71625" x="6807200" y="6172200"/>
          <p14:tracePt t="71625" x="6794500" y="6165850"/>
          <p14:tracePt t="71643" x="6775450" y="6153150"/>
          <p14:tracePt t="71643" x="6756400" y="6146800"/>
          <p14:tracePt t="71660" x="6737350" y="6134100"/>
          <p14:tracePt t="71660" x="6686550" y="6115050"/>
          <p14:tracePt t="71677" x="6661150" y="6108700"/>
          <p14:tracePt t="71677" x="6635750" y="6096000"/>
          <p14:tracePt t="71694" x="6610350" y="6089650"/>
          <p14:tracePt t="71694" x="6578600" y="6083300"/>
          <p14:tracePt t="71711" x="6553200" y="6076950"/>
          <p14:tracePt t="71711" x="6527800" y="6076950"/>
          <p14:tracePt t="71727" x="6502400" y="6070600"/>
          <p14:tracePt t="71727" x="6470650" y="6070600"/>
          <p14:tracePt t="71727" x="6445250" y="6076950"/>
          <p14:tracePt t="71746" x="6413500" y="6076950"/>
          <p14:tracePt t="71759" x="6381750" y="6083300"/>
          <p14:tracePt t="71759" x="6318250" y="6096000"/>
          <p14:tracePt t="71777" x="6280150" y="6102350"/>
          <p14:tracePt t="71777" x="6248400" y="6108700"/>
          <p14:tracePt t="71794" x="6210300" y="6115050"/>
          <p14:tracePt t="71794" x="6172200" y="6121400"/>
          <p14:tracePt t="71811" x="6134100" y="6127750"/>
          <p14:tracePt t="71811" x="6089650" y="6127750"/>
          <p14:tracePt t="71811" x="6051550" y="6134100"/>
          <p14:tracePt t="71830" x="6007100" y="6140450"/>
          <p14:tracePt t="71842" x="5962650" y="6140450"/>
          <p14:tracePt t="71842" x="5880100" y="6146800"/>
          <p14:tracePt t="71861" x="5835650" y="6146800"/>
          <p14:tracePt t="71861" x="5791200" y="6146800"/>
          <p14:tracePt t="71877" x="5746750" y="6146800"/>
          <p14:tracePt t="71877" x="5695950" y="6146800"/>
          <p14:tracePt t="71894" x="5651500" y="6140450"/>
          <p14:tracePt t="71894" x="5607050" y="6140450"/>
          <p14:tracePt t="71894" x="5568950" y="6134100"/>
          <p14:tracePt t="71913" x="5524500" y="6134100"/>
          <p14:tracePt t="71913" x="5486400" y="6127750"/>
          <p14:tracePt t="71928" x="5454650" y="6127750"/>
          <p14:tracePt t="71928" x="5416550" y="6121400"/>
          <p14:tracePt t="71945" x="5391150" y="6121400"/>
          <p14:tracePt t="71945" x="5365750" y="6121400"/>
          <p14:tracePt t="71961" x="5340350" y="6115050"/>
          <p14:tracePt t="71961" x="5308600" y="6108700"/>
          <p14:tracePt t="71978" x="5295900" y="6108700"/>
          <p14:tracePt t="71978" x="5283200" y="6102350"/>
          <p14:tracePt t="71995" x="5276850" y="6102350"/>
          <p14:tracePt t="71995" x="5270500" y="6096000"/>
          <p14:tracePt t="72011" x="5276850" y="6089650"/>
          <p14:tracePt t="72045" x="5283200" y="6083300"/>
          <p14:tracePt t="72061" x="5289550" y="6076950"/>
          <p14:tracePt t="72077" x="5295900" y="6076950"/>
          <p14:tracePt t="72093" x="5295900" y="6083300"/>
          <p14:tracePt t="72113" x="5289550" y="6089650"/>
          <p14:tracePt t="72129" x="5283200" y="6096000"/>
          <p14:tracePt t="72137" x="5276850" y="6096000"/>
          <p14:tracePt t="72145" x="5270500" y="6096000"/>
          <p14:tracePt t="72145" x="5257800" y="6096000"/>
          <p14:tracePt t="72162" x="5251450" y="6089650"/>
          <p14:tracePt t="72162" x="5238750" y="6089650"/>
          <p14:tracePt t="72179" x="5226050" y="6083300"/>
          <p14:tracePt t="72179" x="5213350" y="6070600"/>
          <p14:tracePt t="72179" x="5200650" y="6064250"/>
          <p14:tracePt t="72197" x="5187950" y="6051550"/>
          <p14:tracePt t="72210" x="5168900" y="6038850"/>
          <p14:tracePt t="72210" x="5137150" y="6000750"/>
          <p14:tracePt t="72229" x="5124450" y="5975350"/>
          <p14:tracePt t="72229" x="5105400" y="5949950"/>
          <p14:tracePt t="72245" x="5092700" y="5924550"/>
          <p14:tracePt t="72245" x="5080000" y="5892800"/>
          <p14:tracePt t="72262" x="5067300" y="5861050"/>
          <p14:tracePt t="72262" x="5048250" y="5797550"/>
          <p14:tracePt t="72279" x="5035550" y="5759450"/>
          <p14:tracePt t="72279" x="5035550" y="5727700"/>
          <p14:tracePt t="72296" x="5035550" y="5689600"/>
          <p14:tracePt t="72296" x="5041900" y="5657850"/>
          <p14:tracePt t="72312" x="5048250" y="5619750"/>
          <p14:tracePt t="72312" x="5067300" y="5588000"/>
          <p14:tracePt t="72329" x="5080000" y="5556250"/>
          <p14:tracePt t="72329" x="5124450" y="5499100"/>
          <p14:tracePt t="72346" x="5156200" y="5473700"/>
          <p14:tracePt t="72346" x="5181600" y="5448300"/>
          <p14:tracePt t="72362" x="5213350" y="5429250"/>
          <p14:tracePt t="72362" x="5238750" y="5410200"/>
          <p14:tracePt t="72379" x="5270500" y="5391150"/>
          <p14:tracePt t="72379" x="5302250" y="5378450"/>
          <p14:tracePt t="72379" x="5334000" y="5372100"/>
          <p14:tracePt t="72398" x="5365750" y="5365750"/>
          <p14:tracePt t="72411" x="5397500" y="5365750"/>
          <p14:tracePt t="72411" x="5467350" y="5384800"/>
          <p14:tracePt t="72430" x="5499100" y="5397500"/>
          <p14:tracePt t="72430" x="5537200" y="5416550"/>
          <p14:tracePt t="72446" x="5568950" y="5435600"/>
          <p14:tracePt t="72446" x="5600700" y="5454650"/>
          <p14:tracePt t="72463" x="5626100" y="5480050"/>
          <p14:tracePt t="72463" x="5651500" y="5505450"/>
          <p14:tracePt t="72463" x="5670550" y="5530850"/>
          <p14:tracePt t="72482" x="5689600" y="5556250"/>
          <p14:tracePt t="72494" x="5702300" y="5581650"/>
          <p14:tracePt t="72494" x="5721350" y="5632450"/>
          <p14:tracePt t="72514" x="5727700" y="5664200"/>
          <p14:tracePt t="72514" x="5734050" y="5689600"/>
          <p14:tracePt t="72530" x="5740400" y="5715000"/>
          <p14:tracePt t="72530" x="5740400" y="5740400"/>
          <p14:tracePt t="72530" x="5734050" y="5759450"/>
          <p14:tracePt t="72550" x="5734050" y="5784850"/>
          <p14:tracePt t="72561" x="5734050" y="5810250"/>
          <p14:tracePt t="72561" x="5721350" y="5848350"/>
          <p14:tracePt t="72580" x="5715000" y="5867400"/>
          <p14:tracePt t="72580" x="5708650" y="5886450"/>
          <p14:tracePt t="72597" x="5702300" y="5905500"/>
          <p14:tracePt t="72597" x="5695950" y="5924550"/>
          <p14:tracePt t="72614" x="5683250" y="5937250"/>
          <p14:tracePt t="72614" x="5670550" y="5956300"/>
          <p14:tracePt t="72630" x="5664200" y="5969000"/>
          <p14:tracePt t="72630" x="5638800" y="6000750"/>
          <p14:tracePt t="72647" x="5626100" y="6013450"/>
          <p14:tracePt t="72647" x="5613400" y="6026150"/>
          <p14:tracePt t="72663" x="5594350" y="6032500"/>
          <p14:tracePt t="72663" x="5581650" y="6045200"/>
          <p14:tracePt t="72681" x="5568950" y="6051550"/>
          <p14:tracePt t="72681" x="5543550" y="6070600"/>
          <p14:tracePt t="72698" x="5537200" y="6076950"/>
          <p14:tracePt t="72698" x="5524500" y="6083300"/>
          <p14:tracePt t="72714" x="5511800" y="6089650"/>
          <p14:tracePt t="72714" x="5505450" y="6096000"/>
          <p14:tracePt t="72731" x="5492750" y="6102350"/>
          <p14:tracePt t="72731" x="5486400" y="6102350"/>
          <p14:tracePt t="72747" x="5480050" y="6108700"/>
          <p14:tracePt t="72747" x="5473700" y="6108700"/>
          <p14:tracePt t="72747" x="5467350" y="6115050"/>
          <p14:tracePt t="72767" x="5461000" y="6115050"/>
          <p14:tracePt t="72782" x="5467350" y="6115050"/>
          <p14:tracePt t="72825" x="5473700" y="6115050"/>
          <p14:tracePt t="72841" x="5480050" y="6108700"/>
          <p14:tracePt t="72857" x="5486400" y="6108700"/>
          <p14:tracePt t="72873" x="5492750" y="6102350"/>
          <p14:tracePt t="72885" x="5499100" y="6096000"/>
          <p14:tracePt t="72901" x="5505450" y="6096000"/>
          <p14:tracePt t="72917" x="5511800" y="6089650"/>
          <p14:tracePt t="72938" x="5518150" y="6083300"/>
          <p14:tracePt t="72961" x="5518150" y="6076950"/>
          <p14:tracePt t="73065" x="5518150" y="6070600"/>
          <p14:tracePt t="73113" x="5518150" y="6064250"/>
          <p14:tracePt t="73133" x="5518150" y="6057900"/>
          <p14:tracePt t="73149" x="5518150" y="6051550"/>
          <p14:tracePt t="73165" x="5518150" y="6045200"/>
          <p14:tracePt t="73177" x="5518150" y="6038850"/>
          <p14:tracePt t="73185" x="5518150" y="6032500"/>
          <p14:tracePt t="73197" x="5524500" y="6026150"/>
          <p14:tracePt t="73197" x="5524500" y="6019800"/>
          <p14:tracePt t="73197" x="5530850" y="6019800"/>
          <p14:tracePt t="73218" x="5537200" y="6013450"/>
          <p14:tracePt t="73230" x="5543550" y="6013450"/>
          <p14:tracePt t="73230" x="5575300" y="6019800"/>
          <p14:tracePt t="73249" x="5594350" y="6026150"/>
          <p14:tracePt t="73249" x="5613400" y="6032500"/>
          <p14:tracePt t="73266" x="5638800" y="6045200"/>
          <p14:tracePt t="73266" x="5670550" y="6057900"/>
          <p14:tracePt t="73282" x="5702300" y="6070600"/>
          <p14:tracePt t="73282" x="5772150" y="6096000"/>
          <p14:tracePt t="73300" x="5810250" y="6108700"/>
          <p14:tracePt t="73300" x="5842000" y="6115050"/>
          <p14:tracePt t="73316" x="5873750" y="6121400"/>
          <p14:tracePt t="73316" x="5899150" y="6121400"/>
          <p14:tracePt t="73333" x="5918200" y="6127750"/>
          <p14:tracePt t="73333" x="5937250" y="6127750"/>
          <p14:tracePt t="73349" x="5949950" y="6127750"/>
          <p14:tracePt t="73349" x="5969000" y="6127750"/>
          <p14:tracePt t="73366" x="5975350" y="6134100"/>
          <p14:tracePt t="73381" x="5975350" y="6140450"/>
          <p14:tracePt t="73413" x="5969000" y="6146800"/>
          <p14:tracePt t="73425" x="5956300" y="6146800"/>
          <p14:tracePt t="73441" x="5949950" y="6146800"/>
          <p14:tracePt t="73457" x="5937250" y="6153150"/>
          <p14:tracePt t="73466" x="5930900" y="6153150"/>
          <p14:tracePt t="73466" x="5924550" y="6153150"/>
          <p14:tracePt t="73466" x="5911850" y="6153150"/>
          <p14:tracePt t="73486" x="5899150" y="6153150"/>
          <p14:tracePt t="73498" x="5886450" y="6146800"/>
          <p14:tracePt t="73498" x="5867400" y="6146800"/>
          <p14:tracePt t="73519" x="5854700" y="6146800"/>
          <p14:tracePt t="73519" x="5848350" y="6146800"/>
          <p14:tracePt t="73535" x="5835650" y="6146800"/>
          <p14:tracePt t="73535" x="5829300" y="6146800"/>
          <p14:tracePt t="73550" x="5822950" y="6146800"/>
          <p14:tracePt t="73550" x="5816600" y="6146800"/>
          <p14:tracePt t="73567" x="5810250" y="6146800"/>
          <p14:tracePt t="73567" x="5803900" y="6146800"/>
          <p14:tracePt t="73583" x="5797550" y="6146800"/>
          <p14:tracePt t="73583" x="5784850" y="6153150"/>
          <p14:tracePt t="73600" x="5778500" y="6153150"/>
          <p14:tracePt t="73600" x="5765800" y="6159500"/>
          <p14:tracePt t="73617" x="5759450" y="6159500"/>
          <p14:tracePt t="73617" x="5746750" y="6159500"/>
          <p14:tracePt t="73634" x="5727700" y="6159500"/>
          <p14:tracePt t="73634" x="5708650" y="6159500"/>
          <p14:tracePt t="73651" x="5683250" y="6153150"/>
          <p14:tracePt t="73651" x="5626100" y="6146800"/>
          <p14:tracePt t="73668" x="5594350" y="6146800"/>
          <p14:tracePt t="73668" x="5556250" y="6140450"/>
          <p14:tracePt t="73684" x="5518150" y="6134100"/>
          <p14:tracePt t="73684" x="5480050" y="6127750"/>
          <p14:tracePt t="73700" x="5435600" y="6115050"/>
          <p14:tracePt t="73700" x="5359400" y="6083300"/>
          <p14:tracePt t="73718" x="5321300" y="6057900"/>
          <p14:tracePt t="73718" x="5283200" y="6032500"/>
          <p14:tracePt t="73734" x="5245100" y="6007100"/>
          <p14:tracePt t="73734" x="5213350" y="5975350"/>
          <p14:tracePt t="73751" x="5175250" y="5943600"/>
          <p14:tracePt t="73751" x="5143500" y="5911850"/>
          <p14:tracePt t="73768" x="5111750" y="5880100"/>
          <p14:tracePt t="73768" x="5080000" y="5842000"/>
          <p14:tracePt t="73768" x="5054600" y="5803900"/>
          <p14:tracePt t="73787" x="5029200" y="5765800"/>
          <p14:tracePt t="73799" x="5016500" y="5721350"/>
          <p14:tracePt t="73799" x="5003800" y="5651500"/>
          <p14:tracePt t="73818" x="5003800" y="5613400"/>
          <p14:tracePt t="73818" x="5022850" y="5581650"/>
          <p14:tracePt t="73835" x="5041900" y="5549900"/>
          <p14:tracePt t="73835" x="5067300" y="5524500"/>
          <p14:tracePt t="73851" x="5092700" y="5505450"/>
          <p14:tracePt t="73851" x="5130800" y="5486400"/>
          <p14:tracePt t="73851" x="5168900" y="5473700"/>
          <p14:tracePt t="73871" x="5213350" y="5467350"/>
          <p14:tracePt t="73883" x="5251450" y="5461000"/>
          <p14:tracePt t="73883" x="5353050" y="5473700"/>
          <p14:tracePt t="73901" x="5403850" y="5486400"/>
          <p14:tracePt t="73901" x="5461000" y="5505450"/>
          <p14:tracePt t="73918" x="5518150" y="5524500"/>
          <p14:tracePt t="73918" x="5575300" y="5549900"/>
          <p14:tracePt t="73934" x="5632450" y="5568950"/>
          <p14:tracePt t="73934" x="5683250" y="5600700"/>
          <p14:tracePt t="73934" x="5740400" y="5626100"/>
          <p14:tracePt t="73954" x="5784850" y="5651500"/>
          <p14:tracePt t="73954" x="5867400" y="5708650"/>
          <p14:tracePt t="73973" x="5899150" y="5734050"/>
          <p14:tracePt t="73983" x="5930900" y="5759450"/>
          <p14:tracePt t="73983" x="5956300" y="5784850"/>
          <p14:tracePt t="74003" x="5981700" y="5810250"/>
          <p14:tracePt t="74003" x="6019800" y="5861050"/>
          <p14:tracePt t="74003" x="6038850" y="5886450"/>
          <p14:tracePt t="74025" x="6064250" y="5911850"/>
          <p14:tracePt t="74036" x="6083300" y="5930900"/>
          <p14:tracePt t="74036" x="6102350" y="5949950"/>
          <p14:tracePt t="74052" x="6121400" y="5969000"/>
          <p14:tracePt t="74052" x="6134100" y="5988050"/>
          <p14:tracePt t="74069" x="6146800" y="6000750"/>
          <p14:tracePt t="74069" x="6159500" y="6013450"/>
          <p14:tracePt t="74087" x="6184900" y="6032500"/>
          <p14:tracePt t="74087" x="6197600" y="6038850"/>
          <p14:tracePt t="74102" x="6203950" y="6045200"/>
          <p14:tracePt t="74102" x="6210300" y="6051550"/>
          <p14:tracePt t="74119" x="6223000" y="6051550"/>
          <p14:tracePt t="74119" x="6229350" y="6057900"/>
          <p14:tracePt t="74135" x="6235700" y="6057900"/>
          <p14:tracePt t="74135" x="6242050" y="6057900"/>
          <p14:tracePt t="74135" x="6248400" y="6064250"/>
          <p14:tracePt t="74155" x="6254750" y="6064250"/>
          <p14:tracePt t="74167" x="6261100" y="6064250"/>
          <p14:tracePt t="74187" x="6267450" y="6064250"/>
          <p14:tracePt t="74200" x="6273800" y="6070600"/>
          <p14:tracePt t="74222" x="6267450" y="6070600"/>
          <p14:tracePt t="74281" x="6261100" y="6070600"/>
          <p14:tracePt t="74305" x="6254750" y="6064250"/>
          <p14:tracePt t="74365" x="6248400" y="6064250"/>
          <p14:tracePt t="74394" x="6242050" y="6064250"/>
          <p14:tracePt t="74446" x="6242050" y="6070600"/>
          <p14:tracePt t="74505" x="6242050" y="6076950"/>
          <p14:tracePt t="74529" x="6248400" y="6076950"/>
          <p14:tracePt t="74554" x="6254750" y="6076950"/>
          <p14:tracePt t="74565" x="6261100" y="6076950"/>
          <p14:tracePt t="74582" x="6273800" y="6070600"/>
          <p14:tracePt t="74597" x="6273800" y="6064250"/>
          <p14:tracePt t="74606" x="6280150" y="6057900"/>
          <p14:tracePt t="74606" x="6292850" y="6051550"/>
          <p14:tracePt t="74621" x="6299200" y="6045200"/>
          <p14:tracePt t="74621" x="6305550" y="6032500"/>
          <p14:tracePt t="74638" x="6318250" y="6026150"/>
          <p14:tracePt t="74638" x="6324600" y="6013450"/>
          <p14:tracePt t="74654" x="6337300" y="6000750"/>
          <p14:tracePt t="74654" x="6343650" y="5988050"/>
          <p14:tracePt t="74670" x="6356350" y="5975350"/>
          <p14:tracePt t="74670" x="6375400" y="5949950"/>
          <p14:tracePt t="74687" x="6381750" y="5930900"/>
          <p14:tracePt t="74687" x="6394450" y="5911850"/>
          <p14:tracePt t="74704" x="6400800" y="5892800"/>
          <p14:tracePt t="74704" x="6413500" y="5873750"/>
          <p14:tracePt t="74721" x="6419850" y="5848350"/>
          <p14:tracePt t="74721" x="6438900" y="5810250"/>
          <p14:tracePt t="74739" x="6451600" y="5791200"/>
          <p14:tracePt t="74739" x="6457950" y="5778500"/>
          <p14:tracePt t="74755" x="6464300" y="5765800"/>
          <p14:tracePt t="74755" x="6477000" y="5753100"/>
          <p14:tracePt t="74771" x="6483350" y="5746750"/>
          <p14:tracePt t="74771" x="6489700" y="5740400"/>
          <p14:tracePt t="74788" x="6496050" y="5740400"/>
          <p14:tracePt t="74788" x="6502400" y="5740400"/>
          <p14:tracePt t="74805" x="6508750" y="5740400"/>
          <p14:tracePt t="74819" x="6508750" y="5746750"/>
          <p14:tracePt t="74819" x="6502400" y="5759450"/>
          <p14:tracePt t="74839" x="6496050" y="5765800"/>
          <p14:tracePt t="74839" x="6489700" y="5772150"/>
          <p14:tracePt t="74855" x="6477000" y="5778500"/>
          <p14:tracePt t="74855" x="6464300" y="5791200"/>
          <p14:tracePt t="74872" x="6445250" y="5791200"/>
          <p14:tracePt t="74872" x="6426200" y="5797550"/>
          <p14:tracePt t="74872" x="6400800" y="5803900"/>
          <p14:tracePt t="74891" x="6375400" y="5797550"/>
          <p14:tracePt t="74903" x="6343650" y="5797550"/>
          <p14:tracePt t="74903" x="6280150" y="5778500"/>
          <p14:tracePt t="74922" x="6248400" y="5759450"/>
          <p14:tracePt t="74922" x="6210300" y="5740400"/>
          <p14:tracePt t="74939" x="6178550" y="5715000"/>
          <p14:tracePt t="74939" x="6153150" y="5683250"/>
          <p14:tracePt t="74955" x="6127750" y="5651500"/>
          <p14:tracePt t="74955" x="6102350" y="5613400"/>
          <p14:tracePt t="74955" x="6083300" y="5575300"/>
          <p14:tracePt t="74974" x="6070600" y="5530850"/>
          <p14:tracePt t="74974" x="6057900" y="5486400"/>
          <p14:tracePt t="74989" x="6051550" y="5448300"/>
          <p14:tracePt t="74989" x="6051550" y="5403850"/>
          <p14:tracePt t="75005" x="6057900" y="5359400"/>
          <p14:tracePt t="75005" x="6070600" y="5321300"/>
          <p14:tracePt t="75022" x="6089650" y="5289550"/>
          <p14:tracePt t="75022" x="6140450" y="5226050"/>
          <p14:tracePt t="75041" x="6172200" y="5207000"/>
          <p14:tracePt t="75041" x="6203950" y="5187950"/>
          <p14:tracePt t="75056" x="6235700" y="5168900"/>
          <p14:tracePt t="75056" x="6273800" y="5162550"/>
          <p14:tracePt t="75072" x="6311900" y="5156200"/>
          <p14:tracePt t="75072" x="6350000" y="5156200"/>
          <p14:tracePt t="75089" x="6388100" y="5162550"/>
          <p14:tracePt t="75089" x="6426200" y="5175250"/>
          <p14:tracePt t="75107" x="6496050" y="5213350"/>
          <p14:tracePt t="75107" x="6534150" y="5238750"/>
          <p14:tracePt t="75123" x="6559550" y="5270500"/>
          <p14:tracePt t="75123" x="6584950" y="5308600"/>
          <p14:tracePt t="75139" x="6610350" y="5340350"/>
          <p14:tracePt t="75139" x="6623050" y="5378450"/>
          <p14:tracePt t="75155" x="6635750" y="5422900"/>
          <p14:tracePt t="75155" x="6642100" y="5461000"/>
          <p14:tracePt t="75155" x="6642100" y="5505450"/>
          <p14:tracePt t="75175" x="6642100" y="5549900"/>
          <p14:tracePt t="75187" x="6642100" y="5588000"/>
          <p14:tracePt t="75187" x="6635750" y="5657850"/>
          <p14:tracePt t="75206" x="6635750" y="5689600"/>
          <p14:tracePt t="75206" x="6635750" y="5721350"/>
          <p14:tracePt t="75222" x="6629400" y="5740400"/>
          <p14:tracePt t="75222" x="6629400" y="5765800"/>
          <p14:tracePt t="75239" x="6629400" y="5784850"/>
          <p14:tracePt t="75239" x="6629400" y="5803900"/>
          <p14:tracePt t="75239" x="6623050" y="5829300"/>
          <p14:tracePt t="75259" x="6623050" y="5848350"/>
          <p14:tracePt t="75271" x="6623050" y="5873750"/>
          <p14:tracePt t="75271" x="6629400" y="5924550"/>
          <p14:tracePt t="75290" x="6629400" y="5949950"/>
          <p14:tracePt t="75290" x="6635750" y="5981700"/>
          <p14:tracePt t="75306" x="6642100" y="6013450"/>
          <p14:tracePt t="75306" x="6642100" y="6038850"/>
          <p14:tracePt t="75323" x="6648450" y="6070600"/>
          <p14:tracePt t="75323" x="6654800" y="6127750"/>
          <p14:tracePt t="75340" x="6648450" y="6159500"/>
          <p14:tracePt t="75340" x="6642100" y="6184900"/>
          <p14:tracePt t="75356" x="6635750" y="6210300"/>
          <p14:tracePt t="75356" x="6623050" y="6235700"/>
          <p14:tracePt t="75373" x="6604000" y="6254750"/>
          <p14:tracePt t="75373" x="6584950" y="6273800"/>
          <p14:tracePt t="75390" x="6559550" y="6292850"/>
          <p14:tracePt t="75390" x="6502400" y="6324600"/>
          <p14:tracePt t="75407" x="6470650" y="6330950"/>
          <p14:tracePt t="75407" x="6445250" y="6337300"/>
          <p14:tracePt t="75423" x="6413500" y="6343650"/>
          <p14:tracePt t="75423" x="6388100" y="6337300"/>
          <p14:tracePt t="75441" x="6369050" y="6330950"/>
          <p14:tracePt t="75441" x="6350000" y="6311900"/>
          <p14:tracePt t="75441" x="6330950" y="6292850"/>
          <p14:tracePt t="75459" x="6318250" y="6267450"/>
          <p14:tracePt t="75471" x="6305550" y="6235700"/>
          <p14:tracePt t="75471" x="6286500" y="6153150"/>
          <p14:tracePt t="75490" x="6280150" y="6115050"/>
          <p14:tracePt t="75490" x="6280150" y="6070600"/>
          <p14:tracePt t="75507" x="6280150" y="6026150"/>
          <p14:tracePt t="75507" x="6292850" y="5981700"/>
          <p14:tracePt t="75524" x="6299200" y="5943600"/>
          <p14:tracePt t="75524" x="6318250" y="5911850"/>
          <p14:tracePt t="75524" x="6337300" y="5886450"/>
          <p14:tracePt t="75543" x="6369050" y="5867400"/>
          <p14:tracePt t="75555" x="6400800" y="5854700"/>
          <p14:tracePt t="75555" x="6477000" y="5848350"/>
          <p14:tracePt t="75574" x="6515100" y="5854700"/>
          <p14:tracePt t="75574" x="6559550" y="5867400"/>
          <p14:tracePt t="75590" x="6604000" y="5892800"/>
          <p14:tracePt t="75590" x="6642100" y="5911850"/>
          <p14:tracePt t="75607" x="6673850" y="5937250"/>
          <p14:tracePt t="75607" x="6705600" y="5969000"/>
          <p14:tracePt t="75607" x="6731000" y="5994400"/>
          <p14:tracePt t="75626" x="6750050" y="6026150"/>
          <p14:tracePt t="75626" x="6762750" y="6051550"/>
          <p14:tracePt t="75641" x="6769100" y="6083300"/>
          <p14:tracePt t="75641" x="6775450" y="6102350"/>
          <p14:tracePt t="75657" x="6775450" y="6127750"/>
          <p14:tracePt t="75657" x="6769100" y="6146800"/>
          <p14:tracePt t="75674" x="6762750" y="6165850"/>
          <p14:tracePt t="75674" x="6756400" y="6184900"/>
          <p14:tracePt t="75691" x="6743700" y="6197600"/>
          <p14:tracePt t="75691" x="6724650" y="6210300"/>
          <p14:tracePt t="75708" x="6718300" y="6216650"/>
          <p14:tracePt t="75708" x="6711950" y="6223000"/>
          <p14:tracePt t="75724" x="6699250" y="6229350"/>
          <p14:tracePt t="75724" x="6692900" y="6229350"/>
          <p14:tracePt t="75741" x="6686550" y="6229350"/>
          <p14:tracePt t="75757" x="6686550" y="6223000"/>
          <p14:tracePt t="75774" x="6686550" y="6210300"/>
          <p14:tracePt t="75790" x="6692900" y="6203950"/>
          <p14:tracePt t="75790" x="6692900" y="6197600"/>
          <p14:tracePt t="75808" x="6699250" y="6191250"/>
          <p14:tracePt t="75808" x="6705600" y="6184900"/>
          <p14:tracePt t="75808" x="6705600" y="6178550"/>
          <p14:tracePt t="75827" x="6711950" y="6165850"/>
          <p14:tracePt t="75839" x="6718300" y="6159500"/>
          <p14:tracePt t="75839" x="6724650" y="6140450"/>
          <p14:tracePt t="75858" x="6731000" y="6134100"/>
          <p14:tracePt t="75858" x="6731000" y="6127750"/>
          <p14:tracePt t="75875" x="6737350" y="6121400"/>
          <p14:tracePt t="75875" x="6737350" y="6115050"/>
          <p14:tracePt t="75891" x="6743700" y="6115050"/>
          <p14:tracePt t="75907" x="6743700" y="6102350"/>
          <p14:tracePt t="75923" x="6750050" y="6096000"/>
          <p14:tracePt t="75923" x="6756400" y="6089650"/>
          <p14:tracePt t="75942" x="6762750" y="6089650"/>
          <p14:tracePt t="75956" x="6769100" y="6083300"/>
          <p14:tracePt t="75973" x="6775450" y="6083300"/>
          <p14:tracePt t="75990" x="6781800" y="6083300"/>
          <p14:tracePt t="76007" x="6788150" y="6083300"/>
          <p14:tracePt t="76024" x="6800850" y="6089650"/>
          <p14:tracePt t="76043" x="6807200" y="6089650"/>
          <p14:tracePt t="76043" x="6813550" y="6089650"/>
          <p14:tracePt t="76059" x="6819900" y="6089650"/>
          <p14:tracePt t="76074" x="6826250" y="6083300"/>
          <p14:tracePt t="76090" x="6832600" y="6083300"/>
          <p14:tracePt t="76107" x="6832600" y="6076950"/>
          <p14:tracePt t="76127" x="6838950" y="6070600"/>
          <p14:tracePt t="76143" x="6838950" y="6064250"/>
          <p14:tracePt t="76158" x="6845300" y="6064250"/>
          <p14:tracePt t="76174" x="6845300" y="6057900"/>
          <p14:tracePt t="76195" x="6838950" y="6051550"/>
          <p14:tracePt t="76278" x="6832600" y="6045200"/>
          <p14:tracePt t="76306" x="6826250" y="6045200"/>
          <p14:tracePt t="76322" x="6819900" y="6032500"/>
          <p14:tracePt t="76339" x="6813550" y="6026150"/>
          <p14:tracePt t="76346" x="6807200" y="6019800"/>
          <p14:tracePt t="76346" x="6807200" y="6013450"/>
          <p14:tracePt t="76360" x="6800850" y="6000750"/>
          <p14:tracePt t="76360" x="6794500" y="5988050"/>
          <p14:tracePt t="76376" x="6781800" y="5975350"/>
          <p14:tracePt t="76376" x="6775450" y="5962650"/>
          <p14:tracePt t="76393" x="6762750" y="5943600"/>
          <p14:tracePt t="76393" x="6756400" y="5924550"/>
          <p14:tracePt t="76410" x="6743700" y="5905500"/>
          <p14:tracePt t="76410" x="6718300" y="5861050"/>
          <p14:tracePt t="76427" x="6699250" y="5842000"/>
          <p14:tracePt t="76427" x="6686550" y="5816600"/>
          <p14:tracePt t="76443" x="6673850" y="57975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8830</TotalTime>
  <Words>840</Words>
  <Application>Microsoft Office PowerPoint</Application>
  <PresentationFormat>画面に合わせる (4:3)</PresentationFormat>
  <Paragraphs>56</Paragraphs>
  <Slides>4</Slides>
  <Notes>4</Notes>
  <HiddenSlides>0</HiddenSlides>
  <MMClips>4</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ＭＳ Ｐゴシック</vt:lpstr>
      <vt:lpstr>ＭＳ Ｐ明朝</vt:lpstr>
      <vt:lpstr>Arial</vt:lpstr>
      <vt:lpstr>Calibri</vt:lpstr>
      <vt:lpstr>Times New Roman</vt:lpstr>
      <vt:lpstr>Office テーマ</vt:lpstr>
      <vt:lpstr>みかけの相関関係　１：時系列</vt:lpstr>
      <vt:lpstr>みかけの相関関係　２：その他</vt:lpstr>
      <vt:lpstr>相関分析の手順</vt:lpstr>
      <vt:lpstr>どんな関係があるのか？</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197</cp:revision>
  <dcterms:created xsi:type="dcterms:W3CDTF">2002-05-14T06:24:18Z</dcterms:created>
  <dcterms:modified xsi:type="dcterms:W3CDTF">2013-12-07T01:04:38Z</dcterms:modified>
</cp:coreProperties>
</file>