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
  </p:notesMasterIdLst>
  <p:handoutMasterIdLst>
    <p:handoutMasterId r:id="rId7"/>
  </p:handoutMasterIdLst>
  <p:sldIdLst>
    <p:sldId id="451" r:id="rId2"/>
    <p:sldId id="452" r:id="rId3"/>
    <p:sldId id="453" r:id="rId4"/>
    <p:sldId id="454"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2017" autoAdjust="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54" y="-9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3CFE44-BD22-420F-9658-65CE24452216}" type="slidenum">
              <a:rPr lang="en-US" altLang="ja-JP"/>
              <a:pPr/>
              <a:t>‹#›</a:t>
            </a:fld>
            <a:endParaRPr lang="en-US" altLang="ja-JP"/>
          </a:p>
        </p:txBody>
      </p:sp>
    </p:spTree>
    <p:extLst>
      <p:ext uri="{BB962C8B-B14F-4D97-AF65-F5344CB8AC3E}">
        <p14:creationId xmlns:p14="http://schemas.microsoft.com/office/powerpoint/2010/main" val="3909180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FE6FEF-6D98-4E82-BE1B-DA235A6D94FE}" type="slidenum">
              <a:rPr lang="en-US" altLang="ja-JP"/>
              <a:pPr/>
              <a:t>‹#›</a:t>
            </a:fld>
            <a:endParaRPr lang="en-US" altLang="ja-JP"/>
          </a:p>
        </p:txBody>
      </p:sp>
    </p:spTree>
    <p:extLst>
      <p:ext uri="{BB962C8B-B14F-4D97-AF65-F5344CB8AC3E}">
        <p14:creationId xmlns:p14="http://schemas.microsoft.com/office/powerpoint/2010/main" val="2141554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授業ではエクセルの「データ分析（分析ツール）」を利用します．なおこの授業ではエクセルの分析ツールで統計解析をしますが，卒論などでは研究室で使っている統計ソフトを使うようにしてください．エクセルの分析ツールはいくつかの問題点，注意点があることが</a:t>
            </a:r>
            <a:r>
              <a:rPr kumimoji="1" lang="ja-JP" altLang="en-US" smtClean="0"/>
              <a:t>わかっています．</a:t>
            </a:r>
            <a:r>
              <a:rPr kumimoji="1" lang="ja-JP" altLang="en-US" dirty="0" smtClean="0"/>
              <a:t>統計解析ソフトは研究室によっていろいろなものを使っていること，ほとんどの統計解析ソフトは高額であること，定評あるフリーソフトの「Ｒ」はちょっととっつきにくいために初心者向けでないことなどから，ここではエクセルのデータ分析を使います．メニューのデータをクリックすると右端に「データ分析」が出ます．データ分析が出るなら問題ありません．もし「データ分析」がでないときは次に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FFE6FEF-6D98-4E82-BE1B-DA235A6D94FE}" type="slidenum">
              <a:rPr lang="en-US" altLang="ja-JP" smtClean="0"/>
              <a:pPr/>
              <a:t>1</a:t>
            </a:fld>
            <a:endParaRPr lang="en-US" altLang="ja-JP"/>
          </a:p>
        </p:txBody>
      </p:sp>
    </p:spTree>
    <p:extLst>
      <p:ext uri="{BB962C8B-B14F-4D97-AF65-F5344CB8AC3E}">
        <p14:creationId xmlns:p14="http://schemas.microsoft.com/office/powerpoint/2010/main" val="4980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一番左上のボタンを押し，現れたメニューの下にあるエクセルのオプションを押</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右のようにエクセルの</a:t>
            </a:r>
            <a:r>
              <a:rPr kumimoji="1" lang="ja-JP" altLang="ja-JP" sz="1200" kern="1200" dirty="0" smtClean="0">
                <a:solidFill>
                  <a:schemeClr val="tx1"/>
                </a:solidFill>
                <a:effectLst/>
                <a:latin typeface="Times New Roman" pitchFamily="18" charset="0"/>
                <a:ea typeface="ＭＳ Ｐ明朝" charset="-128"/>
                <a:cs typeface="+mn-cs"/>
              </a:rPr>
              <a:t>オプションのメニューが出たら，左のフレームメニューからアドインを選</a:t>
            </a:r>
            <a:r>
              <a:rPr kumimoji="1" lang="ja-JP" altLang="en-US" sz="1200" kern="1200" dirty="0" smtClean="0">
                <a:solidFill>
                  <a:schemeClr val="tx1"/>
                </a:solidFill>
                <a:effectLst/>
                <a:latin typeface="Times New Roman" pitchFamily="18" charset="0"/>
                <a:ea typeface="ＭＳ Ｐ明朝" charset="-128"/>
                <a:cs typeface="+mn-cs"/>
              </a:rPr>
              <a:t>びます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FFE6FEF-6D98-4E82-BE1B-DA235A6D94FE}" type="slidenum">
              <a:rPr lang="en-US" altLang="ja-JP" smtClean="0"/>
              <a:pPr/>
              <a:t>2</a:t>
            </a:fld>
            <a:endParaRPr lang="en-US" altLang="ja-JP"/>
          </a:p>
        </p:txBody>
      </p:sp>
    </p:spTree>
    <p:extLst>
      <p:ext uri="{BB962C8B-B14F-4D97-AF65-F5344CB8AC3E}">
        <p14:creationId xmlns:p14="http://schemas.microsoft.com/office/powerpoint/2010/main" val="268313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すると画面のように</a:t>
            </a:r>
            <a:r>
              <a:rPr kumimoji="1" lang="ja-JP" altLang="ja-JP" sz="1200" kern="1200" dirty="0" smtClean="0">
                <a:solidFill>
                  <a:schemeClr val="tx1"/>
                </a:solidFill>
                <a:effectLst/>
                <a:latin typeface="Times New Roman" pitchFamily="18" charset="0"/>
                <a:ea typeface="ＭＳ Ｐ明朝" charset="-128"/>
                <a:cs typeface="+mn-cs"/>
              </a:rPr>
              <a:t>アドインできるアプリケーションのリストが並び，アクティブでないアプリケーションアドインのリストの中に</a:t>
            </a:r>
            <a:r>
              <a:rPr kumimoji="1" lang="ja-JP" altLang="en-US" sz="1200" kern="1200" dirty="0" smtClean="0">
                <a:solidFill>
                  <a:schemeClr val="tx1"/>
                </a:solidFill>
                <a:effectLst/>
                <a:latin typeface="Times New Roman" pitchFamily="18" charset="0"/>
                <a:ea typeface="ＭＳ Ｐ明朝" charset="-128"/>
                <a:cs typeface="+mn-cs"/>
              </a:rPr>
              <a:t>ある</a:t>
            </a:r>
            <a:r>
              <a:rPr kumimoji="1" lang="ja-JP" altLang="ja-JP" sz="1200" kern="1200" dirty="0" smtClean="0">
                <a:solidFill>
                  <a:schemeClr val="tx1"/>
                </a:solidFill>
                <a:effectLst/>
                <a:latin typeface="Times New Roman" pitchFamily="18" charset="0"/>
                <a:ea typeface="ＭＳ Ｐ明朝" charset="-128"/>
                <a:cs typeface="+mn-cs"/>
              </a:rPr>
              <a:t>分析ツールをクリックし，設定をクリック</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FFE6FEF-6D98-4E82-BE1B-DA235A6D94FE}" type="slidenum">
              <a:rPr lang="en-US" altLang="ja-JP" smtClean="0"/>
              <a:pPr/>
              <a:t>3</a:t>
            </a:fld>
            <a:endParaRPr lang="en-US" altLang="ja-JP"/>
          </a:p>
        </p:txBody>
      </p:sp>
    </p:spTree>
    <p:extLst>
      <p:ext uri="{BB962C8B-B14F-4D97-AF65-F5344CB8AC3E}">
        <p14:creationId xmlns:p14="http://schemas.microsoft.com/office/powerpoint/2010/main" val="84656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次に表示されたアドインのリストの中から，アドイン（組み込み）するべきプログラムにチェックを入れ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．ここでは分析ツールにだけチェックを入れ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このとき場合によってはエクセルの入ったＣＤを要求してくる場合があ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．このときは自分のパソコンに付属した，あるいは自分のパソコンにインストールしたエクセルのＣＤを用意</a:t>
            </a:r>
            <a:r>
              <a:rPr kumimoji="1" lang="ja-JP" altLang="en-US" sz="1200" kern="1200" dirty="0" smtClean="0">
                <a:solidFill>
                  <a:schemeClr val="tx1"/>
                </a:solidFill>
                <a:effectLst/>
                <a:latin typeface="Times New Roman" pitchFamily="18" charset="0"/>
                <a:ea typeface="ＭＳ Ｐ明朝" charset="-128"/>
                <a:cs typeface="+mn-cs"/>
              </a:rPr>
              <a:t>してください</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DFFE6FEF-6D98-4E82-BE1B-DA235A6D94FE}" type="slidenum">
              <a:rPr lang="en-US" altLang="ja-JP" smtClean="0"/>
              <a:pPr/>
              <a:t>4</a:t>
            </a:fld>
            <a:endParaRPr lang="en-US" altLang="ja-JP"/>
          </a:p>
        </p:txBody>
      </p:sp>
    </p:spTree>
    <p:extLst>
      <p:ext uri="{BB962C8B-B14F-4D97-AF65-F5344CB8AC3E}">
        <p14:creationId xmlns:p14="http://schemas.microsoft.com/office/powerpoint/2010/main" val="74001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CEA03F2-2A07-46D4-892D-886F57C9B28C}"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60C782-E672-439D-8631-A0F19809F28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CFD4CB6-BE72-43DA-937D-4BF43B6F4054}"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B450F47-98C5-4854-8C79-D7F0E25BAE15}"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121B080-3775-4D9A-A6C7-043BB1EF2EC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D9D6827-A8BC-4D9F-85B1-C474689DD1F8}"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833A04B-666F-46D2-B4AC-F2C0851BCFCB}"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1BA1480-5E14-4131-A65A-FD7A6636F80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7ADC417-12F5-4C9E-AE20-BF313674582D}"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03BFA45-EEF3-483C-B9EC-9461624AC27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2BDC14A2-0C7D-4FAA-9CA3-9F16A1C36F76}"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B59F5-F125-4488-8411-02847079531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Grp="1" noChangeArrowheads="1"/>
          </p:cNvSpPr>
          <p:nvPr>
            <p:ph type="title"/>
          </p:nvPr>
        </p:nvSpPr>
        <p:spPr/>
        <p:txBody>
          <a:bodyPr>
            <a:normAutofit/>
          </a:bodyPr>
          <a:lstStyle/>
          <a:p>
            <a:r>
              <a:rPr lang="ja-JP" altLang="en-US" dirty="0"/>
              <a:t>エクセルの</a:t>
            </a:r>
            <a:r>
              <a:rPr lang="ja-JP" altLang="en-US" dirty="0" smtClean="0"/>
              <a:t>分析ツール</a:t>
            </a:r>
            <a:endParaRPr lang="ja-JP" altLang="en-US" dirty="0"/>
          </a:p>
        </p:txBody>
      </p:sp>
      <p:pic>
        <p:nvPicPr>
          <p:cNvPr id="434181" name="Picture 5"/>
          <p:cNvPicPr>
            <a:picLocks noChangeAspect="1" noChangeArrowheads="1"/>
          </p:cNvPicPr>
          <p:nvPr/>
        </p:nvPicPr>
        <p:blipFill>
          <a:blip r:embed="rId5" cstate="print"/>
          <a:srcRect r="13937" b="79346"/>
          <a:stretch>
            <a:fillRect/>
          </a:stretch>
        </p:blipFill>
        <p:spPr bwMode="auto">
          <a:xfrm>
            <a:off x="122238" y="2349500"/>
            <a:ext cx="8893175" cy="1601788"/>
          </a:xfrm>
          <a:prstGeom prst="rect">
            <a:avLst/>
          </a:prstGeom>
          <a:noFill/>
          <a:ln w="9525">
            <a:noFill/>
            <a:miter lim="800000"/>
            <a:headEnd/>
            <a:tailEnd/>
          </a:ln>
          <a:effectLst/>
        </p:spPr>
      </p:pic>
      <p:sp>
        <p:nvSpPr>
          <p:cNvPr id="434182" name="Line 6"/>
          <p:cNvSpPr>
            <a:spLocks noChangeShapeType="1"/>
          </p:cNvSpPr>
          <p:nvPr/>
        </p:nvSpPr>
        <p:spPr bwMode="auto">
          <a:xfrm flipV="1">
            <a:off x="2411413" y="2781300"/>
            <a:ext cx="1152525" cy="19431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34183" name="Text Box 7"/>
          <p:cNvSpPr txBox="1">
            <a:spLocks noChangeArrowheads="1"/>
          </p:cNvSpPr>
          <p:nvPr/>
        </p:nvSpPr>
        <p:spPr bwMode="auto">
          <a:xfrm>
            <a:off x="1476375" y="4724400"/>
            <a:ext cx="2619375" cy="457200"/>
          </a:xfrm>
          <a:prstGeom prst="rect">
            <a:avLst/>
          </a:prstGeom>
          <a:noFill/>
          <a:ln w="38100">
            <a:noFill/>
            <a:miter lim="800000"/>
            <a:headEnd/>
            <a:tailEnd/>
          </a:ln>
          <a:effectLst/>
        </p:spPr>
        <p:txBody>
          <a:bodyPr wrap="none">
            <a:spAutoFit/>
          </a:bodyPr>
          <a:lstStyle/>
          <a:p>
            <a:r>
              <a:rPr lang="ja-JP" altLang="en-US"/>
              <a:t>１．データをクリック</a:t>
            </a:r>
          </a:p>
        </p:txBody>
      </p:sp>
      <p:sp>
        <p:nvSpPr>
          <p:cNvPr id="434184" name="Line 8"/>
          <p:cNvSpPr>
            <a:spLocks noChangeShapeType="1"/>
          </p:cNvSpPr>
          <p:nvPr/>
        </p:nvSpPr>
        <p:spPr bwMode="auto">
          <a:xfrm flipV="1">
            <a:off x="6588125" y="3068638"/>
            <a:ext cx="1584325" cy="1944687"/>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34185" name="Text Box 9"/>
          <p:cNvSpPr txBox="1">
            <a:spLocks noChangeArrowheads="1"/>
          </p:cNvSpPr>
          <p:nvPr/>
        </p:nvSpPr>
        <p:spPr bwMode="auto">
          <a:xfrm>
            <a:off x="4859338" y="5013325"/>
            <a:ext cx="4073525" cy="457200"/>
          </a:xfrm>
          <a:prstGeom prst="rect">
            <a:avLst/>
          </a:prstGeom>
          <a:noFill/>
          <a:ln w="38100">
            <a:noFill/>
            <a:miter lim="800000"/>
            <a:headEnd/>
            <a:tailEnd/>
          </a:ln>
          <a:effectLst/>
        </p:spPr>
        <p:txBody>
          <a:bodyPr wrap="none">
            <a:spAutoFit/>
          </a:bodyPr>
          <a:lstStyle/>
          <a:p>
            <a:r>
              <a:rPr lang="ja-JP" altLang="en-US"/>
              <a:t>２．データ分析が出るかを確認</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4735"/>
    </mc:Choice>
    <mc:Fallback>
      <p:transition spd="slow" advTm="94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5665" x="825500" y="4984750"/>
          <p14:tracePt t="5824" x="850900" y="4959350"/>
          <p14:tracePt t="5834" x="850900" y="4965700"/>
          <p14:tracePt t="5841" x="850900" y="4972050"/>
          <p14:tracePt t="5857" x="844550" y="4972050"/>
          <p14:tracePt t="5857" x="844550" y="4978400"/>
          <p14:tracePt t="5874" x="844550" y="4984750"/>
          <p14:tracePt t="5874" x="844550" y="4991100"/>
          <p14:tracePt t="5893" x="850900" y="4997450"/>
          <p14:tracePt t="5907" x="850900" y="5010150"/>
          <p14:tracePt t="5924" x="857250" y="5016500"/>
          <p14:tracePt t="5941" x="863600" y="5022850"/>
          <p14:tracePt t="5941" x="869950" y="5029200"/>
          <p14:tracePt t="5958" x="876300" y="5035550"/>
          <p14:tracePt t="5958" x="882650" y="5041900"/>
          <p14:tracePt t="5975" x="889000" y="5048250"/>
          <p14:tracePt t="5975" x="901700" y="5060950"/>
          <p14:tracePt t="5975" x="908050" y="5073650"/>
          <p14:tracePt t="5993" x="920750" y="5086350"/>
          <p14:tracePt t="6007" x="933450" y="5105400"/>
          <p14:tracePt t="6007" x="958850" y="5156200"/>
          <p14:tracePt t="6025" x="971550" y="5187950"/>
          <p14:tracePt t="6025" x="984250" y="5226050"/>
          <p14:tracePt t="6041" x="996950" y="5264150"/>
          <p14:tracePt t="6041" x="1009650" y="5308600"/>
          <p14:tracePt t="6041" x="1028700" y="5353050"/>
          <p14:tracePt t="6061" x="1054100" y="5397500"/>
          <p14:tracePt t="6074" x="1079500" y="5441950"/>
          <p14:tracePt t="6074" x="1143000" y="5524500"/>
          <p14:tracePt t="6091" x="1181100" y="5562600"/>
          <p14:tracePt t="6091" x="1225550" y="5594350"/>
          <p14:tracePt t="6108" x="1270000" y="5626100"/>
          <p14:tracePt t="6108" x="1320800" y="5651500"/>
          <p14:tracePt t="6125" x="1371600" y="5683250"/>
          <p14:tracePt t="6125" x="1473200" y="5734050"/>
          <p14:tracePt t="6142" x="1530350" y="5753100"/>
          <p14:tracePt t="6142" x="1587500" y="5778500"/>
          <p14:tracePt t="6158" x="1644650" y="5803900"/>
          <p14:tracePt t="6158" x="1708150" y="5829300"/>
          <p14:tracePt t="6175" x="1765300" y="5848350"/>
          <p14:tracePt t="6175" x="1828800" y="5867400"/>
          <p14:tracePt t="6192" x="1892300" y="5886450"/>
          <p14:tracePt t="6192" x="2025650" y="5911850"/>
          <p14:tracePt t="6209" x="2082800" y="5918200"/>
          <p14:tracePt t="6209" x="2146300" y="5924550"/>
          <p14:tracePt t="6225" x="2209800" y="5930900"/>
          <p14:tracePt t="6225" x="2266950" y="5937250"/>
          <p14:tracePt t="6242" x="2324100" y="5943600"/>
          <p14:tracePt t="6242" x="2381250" y="5949950"/>
          <p14:tracePt t="6242" x="2432050" y="5956300"/>
          <p14:tracePt t="6262" x="2489200" y="5962650"/>
          <p14:tracePt t="6275" x="2546350" y="5969000"/>
          <p14:tracePt t="6275" x="2654300" y="5981700"/>
          <p14:tracePt t="6293" x="2705100" y="5988050"/>
          <p14:tracePt t="6293" x="2755900" y="5994400"/>
          <p14:tracePt t="6309" x="2800350" y="5994400"/>
          <p14:tracePt t="6309" x="2851150" y="5994400"/>
          <p14:tracePt t="6326" x="2889250" y="5994400"/>
          <p14:tracePt t="6326" x="2933700" y="5994400"/>
          <p14:tracePt t="6342" x="2965450" y="5988050"/>
          <p14:tracePt t="6342" x="3003550" y="5981700"/>
          <p14:tracePt t="6359" x="3028950" y="5981700"/>
          <p14:tracePt t="6359" x="3054350" y="5975350"/>
          <p14:tracePt t="6359" x="3079750" y="5969000"/>
          <p14:tracePt t="6377" x="3098800" y="5969000"/>
          <p14:tracePt t="6377" x="3111500" y="5962650"/>
          <p14:tracePt t="6392" x="3117850" y="5962650"/>
          <p14:tracePt t="6392" x="3124200" y="5962650"/>
          <p14:tracePt t="6409" x="3117850" y="5956300"/>
          <p14:tracePt t="6436" x="3111500" y="5956300"/>
          <p14:tracePt t="6442" x="3105150" y="5956300"/>
          <p14:tracePt t="6442" x="3098800" y="5956300"/>
          <p14:tracePt t="6460" x="3092450" y="5956300"/>
          <p14:tracePt t="6460" x="3079750" y="5956300"/>
          <p14:tracePt t="6477" x="3073400" y="5956300"/>
          <p14:tracePt t="6477" x="3060700" y="5969000"/>
          <p14:tracePt t="6494" x="3054350" y="5975350"/>
          <p14:tracePt t="6494" x="3048000" y="5975350"/>
          <p14:tracePt t="6511" x="3041650" y="5981700"/>
          <p14:tracePt t="6511" x="3041650" y="5988050"/>
          <p14:tracePt t="6527" x="3035300" y="5994400"/>
          <p14:tracePt t="6542" x="3035300" y="6000750"/>
          <p14:tracePt t="6542" x="3028950" y="6007100"/>
          <p14:tracePt t="6562" x="3035300" y="6019800"/>
          <p14:tracePt t="6576" x="3035300" y="6026150"/>
          <p14:tracePt t="6593" x="3041650" y="6032500"/>
          <p14:tracePt t="6593" x="3041650" y="6038850"/>
          <p14:tracePt t="6610" x="3041650" y="6045200"/>
          <p14:tracePt t="6626" x="3048000" y="6051550"/>
          <p14:tracePt t="6643" x="3048000" y="6057900"/>
          <p14:tracePt t="6659" x="3048000" y="6064250"/>
          <p14:tracePt t="6659" x="3054350" y="6070600"/>
          <p14:tracePt t="6676" x="3054350" y="6076950"/>
          <p14:tracePt t="6692" x="3054350" y="6083300"/>
          <p14:tracePt t="6709" x="3054350" y="6096000"/>
          <p14:tracePt t="6728" x="3054350" y="6102350"/>
          <p14:tracePt t="6743" x="3048000" y="6115050"/>
          <p14:tracePt t="6760" x="3048000" y="6121400"/>
          <p14:tracePt t="6776" x="3048000" y="6127750"/>
          <p14:tracePt t="6793" x="3041650" y="6121400"/>
          <p14:tracePt t="6848" x="3041650" y="6115050"/>
          <p14:tracePt t="6868" x="3048000" y="6121400"/>
          <p14:tracePt t="6928" x="3048000" y="6127750"/>
          <p14:tracePt t="6944" x="3054350" y="6134100"/>
          <p14:tracePt t="6968" x="3054350" y="6140450"/>
          <p14:tracePt t="6988" x="3060700" y="6146800"/>
          <p14:tracePt t="7013" x="3067050" y="6146800"/>
          <p14:tracePt t="7088" x="3067050" y="6140450"/>
          <p14:tracePt t="7100" x="3073400" y="6127750"/>
          <p14:tracePt t="7132" x="3073400" y="6121400"/>
          <p14:tracePt t="7148" x="3073400" y="6115050"/>
          <p14:tracePt t="7160" x="3079750" y="6108700"/>
          <p14:tracePt t="7176" x="3079750" y="6102350"/>
          <p14:tracePt t="7192" x="3079750" y="6096000"/>
          <p14:tracePt t="7208" x="3086100" y="6096000"/>
          <p14:tracePt t="7228" x="3086100" y="6089650"/>
          <p14:tracePt t="7261" x="3086100" y="6083300"/>
          <p14:tracePt t="7280" x="3092450" y="6083300"/>
          <p14:tracePt t="7328" x="3098800" y="6083300"/>
          <p14:tracePt t="7356" x="3105150" y="6083300"/>
          <p14:tracePt t="7392" x="3105150" y="6089650"/>
          <p14:tracePt t="7588" x="3105150" y="6096000"/>
          <p14:tracePt t="7613" x="3105150" y="6089650"/>
          <p14:tracePt t="7732" x="3105150" y="6083300"/>
          <p14:tracePt t="7768" x="3105150" y="6076950"/>
          <p14:tracePt t="7860" x="3092450" y="6070600"/>
          <p14:tracePt t="7872" x="3092450" y="6064250"/>
          <p14:tracePt t="7881" x="3086100" y="6051550"/>
          <p14:tracePt t="7881" x="3079750" y="6038850"/>
          <p14:tracePt t="7897" x="3073400" y="6026150"/>
          <p14:tracePt t="7897" x="3073400" y="6013450"/>
          <p14:tracePt t="7914" x="3073400" y="5994400"/>
          <p14:tracePt t="7914" x="3079750" y="5981700"/>
          <p14:tracePt t="7931" x="3086100" y="5969000"/>
          <p14:tracePt t="13214" x="4191000" y="6064250"/>
          <p14:tracePt t="13872" x="4191000" y="6057900"/>
          <p14:tracePt t="13896" x="4197350" y="6051550"/>
          <p14:tracePt t="13924" x="4197350" y="6057900"/>
          <p14:tracePt t="13948" x="4197350" y="6051550"/>
          <p14:tracePt t="14032" x="4191000" y="6051550"/>
          <p14:tracePt t="14052" x="4191000" y="6057900"/>
          <p14:tracePt t="14092" x="4191000" y="6064250"/>
          <p14:tracePt t="14128" x="4184650" y="6064250"/>
          <p14:tracePt t="14180" x="4184650" y="6070600"/>
          <p14:tracePt t="14240" x="4178300" y="6076950"/>
          <p14:tracePt t="14280" x="4178300" y="6083300"/>
          <p14:tracePt t="14292" x="4178300" y="6096000"/>
          <p14:tracePt t="14340" x="4178300" y="6089650"/>
          <p14:tracePt t="14360" x="4171950" y="6076950"/>
          <p14:tracePt t="14392" x="4171950" y="6070600"/>
          <p14:tracePt t="14421" x="4171950" y="6064250"/>
          <p14:tracePt t="14472" x="4165600" y="6057900"/>
          <p14:tracePt t="14528" x="4171950" y="6064250"/>
          <p14:tracePt t="14572" x="4165600" y="6064250"/>
          <p14:tracePt t="14669" x="4165600" y="6070600"/>
          <p14:tracePt t="14692" x="4159250" y="6076950"/>
          <p14:tracePt t="14712" x="4165600" y="6070600"/>
          <p14:tracePt t="14761" x="4165600" y="6076950"/>
          <p14:tracePt t="14821" x="4165600" y="6083300"/>
          <p14:tracePt t="14840" x="4159250" y="6083300"/>
          <p14:tracePt t="14879" x="4152900" y="6089650"/>
          <p14:tracePt t="14924" x="4152900" y="6096000"/>
          <p14:tracePt t="14931" x="4159250" y="6089650"/>
          <p14:tracePt t="14992" x="4159250" y="6083300"/>
          <p14:tracePt t="15012" x="4165600" y="6076950"/>
          <p14:tracePt t="15063" x="4159250" y="6083300"/>
          <p14:tracePt t="15104" x="4159250" y="6076950"/>
          <p14:tracePt t="15163" x="4159250" y="6083300"/>
          <p14:tracePt t="15179" x="4159250" y="6089650"/>
          <p14:tracePt t="15215" x="4159250" y="6083300"/>
          <p14:tracePt t="15268" x="4159250" y="6076950"/>
          <p14:tracePt t="15284" x="4159250" y="6083300"/>
          <p14:tracePt t="15319" x="4152900" y="6083300"/>
          <p14:tracePt t="15363" x="4152900" y="6076950"/>
          <p14:tracePt t="15379" x="4146550" y="6070600"/>
          <p14:tracePt t="15421" x="4146550" y="6076950"/>
          <p14:tracePt t="15431" x="4146550" y="6083300"/>
          <p14:tracePt t="15455" x="4146550" y="6089650"/>
          <p14:tracePt t="15483" x="4146550" y="6083300"/>
          <p14:tracePt t="15491" x="4146550" y="6076950"/>
          <p14:tracePt t="15516" x="4152900" y="6076950"/>
          <p14:tracePt t="15560" x="4159250" y="6064250"/>
          <p14:tracePt t="15599" x="4165600" y="6051550"/>
          <p14:tracePt t="15636" x="4165600" y="6057900"/>
          <p14:tracePt t="15687" x="4165600" y="6064250"/>
          <p14:tracePt t="15883" x="4171950" y="6057900"/>
          <p14:tracePt t="19503" x="4222750" y="5994400"/>
          <p14:tracePt t="19964" x="4222750" y="6000750"/>
          <p14:tracePt t="19988" x="4216400" y="5962650"/>
          <p14:tracePt t="20065" x="4216400" y="5924550"/>
          <p14:tracePt t="20076" x="4216400" y="5886450"/>
          <p14:tracePt t="21864" x="4222750" y="5924550"/>
          <p14:tracePt t="22516" x="4222750" y="5918200"/>
          <p14:tracePt t="22524" x="4229100" y="5905500"/>
          <p14:tracePt t="22532" x="4235450" y="5899150"/>
          <p14:tracePt t="22545" x="4241800" y="5886450"/>
          <p14:tracePt t="22545" x="4248150" y="5867400"/>
          <p14:tracePt t="22562" x="4254500" y="5848350"/>
          <p14:tracePt t="22562" x="4267200" y="5803900"/>
          <p14:tracePt t="22578" x="4273550" y="5784850"/>
          <p14:tracePt t="22578" x="4279900" y="5765800"/>
          <p14:tracePt t="22595" x="4286250" y="5746750"/>
          <p14:tracePt t="22595" x="4292600" y="5727700"/>
          <p14:tracePt t="22612" x="4298950" y="5715000"/>
          <p14:tracePt t="22612" x="4311650" y="5689600"/>
          <p14:tracePt t="22627" x="4318000" y="5683250"/>
          <p14:tracePt t="22627" x="4324350" y="5676900"/>
          <p14:tracePt t="22644" x="4330700" y="5670550"/>
          <p14:tracePt t="22644" x="4337050" y="5664200"/>
          <p14:tracePt t="22661" x="4343400" y="5657850"/>
          <p14:tracePt t="22677" x="4343400" y="5651500"/>
          <p14:tracePt t="22694" x="4349750" y="5645150"/>
          <p14:tracePt t="22711" x="4356100" y="5626100"/>
          <p14:tracePt t="22727" x="4349750" y="5619750"/>
          <p14:tracePt t="22744" x="4349750" y="5613400"/>
          <p14:tracePt t="22744" x="4349750" y="5607050"/>
          <p14:tracePt t="22762" x="4349750" y="5600700"/>
          <p14:tracePt t="22777" x="4343400" y="5600700"/>
          <p14:tracePt t="22794" x="4337050" y="5600700"/>
          <p14:tracePt t="22794" x="4337050" y="5607050"/>
          <p14:tracePt t="22812" x="4330700" y="5613400"/>
          <p14:tracePt t="22828" x="4324350" y="5619750"/>
          <p14:tracePt t="22848" x="4324350" y="5626100"/>
          <p14:tracePt t="22867" x="4318000" y="5632450"/>
          <p14:tracePt t="22883" x="4318000" y="5638800"/>
          <p14:tracePt t="22899" x="4318000" y="5651500"/>
          <p14:tracePt t="22959" x="4311650" y="5651500"/>
          <p14:tracePt t="22975" x="4305300" y="5651500"/>
          <p14:tracePt t="22987" x="4292600" y="5651500"/>
          <p14:tracePt t="23003" x="4292600" y="5657850"/>
          <p14:tracePt t="23012" x="4279900" y="5657850"/>
          <p14:tracePt t="23029" x="4273550" y="5657850"/>
          <p14:tracePt t="23029" x="4273550" y="5664200"/>
          <p14:tracePt t="23047" x="4267200" y="5664200"/>
          <p14:tracePt t="23047" x="4260850" y="5670550"/>
          <p14:tracePt t="23047" x="4254500" y="5670550"/>
          <p14:tracePt t="23064" x="4248150" y="5676900"/>
          <p14:tracePt t="23080" x="4241800" y="5689600"/>
          <p14:tracePt t="23096" x="4235450" y="5695950"/>
          <p14:tracePt t="23112" x="4229100" y="5702300"/>
          <p14:tracePt t="23129" x="4222750" y="5708650"/>
          <p14:tracePt t="23129" x="4222750" y="5715000"/>
          <p14:tracePt t="23147" x="4216400" y="5721350"/>
          <p14:tracePt t="23162" x="4216400" y="5727700"/>
          <p14:tracePt t="23162" x="4210050" y="5734050"/>
          <p14:tracePt t="23179" x="4203700" y="5740400"/>
          <p14:tracePt t="23195" x="4203700" y="5746750"/>
          <p14:tracePt t="23212" x="4197350" y="5753100"/>
          <p14:tracePt t="23229" x="4197350" y="5759450"/>
          <p14:tracePt t="23229" x="4197350" y="5765800"/>
          <p14:tracePt t="23247" x="4197350" y="5772150"/>
          <p14:tracePt t="23263" x="4197350" y="5778500"/>
          <p14:tracePt t="23279" x="4197350" y="5784850"/>
          <p14:tracePt t="23279" x="4191000" y="5791200"/>
          <p14:tracePt t="23297" x="4191000" y="5797550"/>
          <p14:tracePt t="23327" x="4184650" y="5803900"/>
          <p14:tracePt t="23348" x="4184650" y="5810250"/>
          <p14:tracePt t="23363" x="4178300" y="5816600"/>
          <p14:tracePt t="23379" x="4178300" y="5822950"/>
          <p14:tracePt t="23387" x="4171950" y="5835650"/>
          <p14:tracePt t="23396" x="4171950" y="5842000"/>
          <p14:tracePt t="23396" x="4171950" y="5854700"/>
          <p14:tracePt t="23414" x="4171950" y="5867400"/>
          <p14:tracePt t="23414" x="4165600" y="5873750"/>
          <p14:tracePt t="23414" x="4165600" y="5886450"/>
          <p14:tracePt t="23432" x="4165600" y="5892800"/>
          <p14:tracePt t="23446" x="4165600" y="5905500"/>
          <p14:tracePt t="23446" x="4159250" y="5924550"/>
          <p14:tracePt t="23464" x="4159250" y="5930900"/>
          <p14:tracePt t="23464" x="4159250" y="5937250"/>
          <p14:tracePt t="23481" x="4152900" y="5949950"/>
          <p14:tracePt t="23481" x="4152900" y="5956300"/>
          <p14:tracePt t="23497" x="4152900" y="5969000"/>
          <p14:tracePt t="23497" x="4146550" y="5975350"/>
          <p14:tracePt t="23514" x="4146550" y="5981700"/>
          <p14:tracePt t="23514" x="4146550" y="6000750"/>
          <p14:tracePt t="23531" x="4146550" y="6007100"/>
          <p14:tracePt t="23531" x="4146550" y="6013450"/>
          <p14:tracePt t="23548" x="4140200" y="6019800"/>
          <p14:tracePt t="23548" x="4140200" y="6026150"/>
          <p14:tracePt t="23565" x="4140200" y="6032500"/>
          <p14:tracePt t="23580" x="4133850" y="6038850"/>
          <p14:tracePt t="23597" x="4127500" y="6045200"/>
          <p14:tracePt t="23620" x="4127500" y="6051550"/>
          <p14:tracePt t="23637" x="4121150" y="6051550"/>
          <p14:tracePt t="23648" x="4114800" y="6045200"/>
          <p14:tracePt t="23664" x="4108450" y="6045200"/>
          <p14:tracePt t="23687" x="4102100" y="6045200"/>
          <p14:tracePt t="23703" x="4095750" y="6045200"/>
          <p14:tracePt t="23723" x="4095750" y="6038850"/>
          <p14:tracePt t="23748" x="4095750" y="6032500"/>
          <p14:tracePt t="23764" x="4095750" y="6026150"/>
          <p14:tracePt t="23784" x="4089400" y="6032500"/>
          <p14:tracePt t="23875" x="4083050" y="6032500"/>
          <p14:tracePt t="23895" x="4076700" y="6038850"/>
          <p14:tracePt t="23971" x="4076700" y="6045200"/>
          <p14:tracePt t="24007" x="4083050" y="6051550"/>
          <p14:tracePt t="24032" x="4083050" y="6057900"/>
          <p14:tracePt t="24055" x="4083050" y="6064250"/>
          <p14:tracePt t="24084" x="4076700" y="6070600"/>
          <p14:tracePt t="24127" x="4076700" y="6064250"/>
          <p14:tracePt t="24143" x="4070350" y="6064250"/>
          <p14:tracePt t="24255" x="4070350" y="6070600"/>
          <p14:tracePt t="24279" x="4070350" y="6076950"/>
          <p14:tracePt t="24323" x="4070350" y="6070600"/>
          <p14:tracePt t="24384" x="4070350" y="6064250"/>
          <p14:tracePt t="24459" x="4070350" y="6070600"/>
          <p14:tracePt t="24535" x="4064000" y="6076950"/>
          <p14:tracePt t="24603" x="4064000" y="6083300"/>
          <p14:tracePt t="24783" x="4057650" y="6076950"/>
          <p14:tracePt t="24871" x="4057650" y="6083300"/>
          <p14:tracePt t="25015" x="4051300" y="6076950"/>
          <p14:tracePt t="25067" x="4057650" y="6070600"/>
          <p14:tracePt t="25195" x="4057650" y="6064250"/>
          <p14:tracePt t="25223" x="4064000" y="6064250"/>
          <p14:tracePt t="25263" x="4064000" y="6070600"/>
          <p14:tracePt t="25307" x="4070350" y="6064250"/>
          <p14:tracePt t="25367" x="4070350" y="6070600"/>
          <p14:tracePt t="25515" x="4076700" y="6076950"/>
          <p14:tracePt t="25555" x="4083050" y="6070600"/>
          <p14:tracePt t="25583" x="4083050" y="6064250"/>
          <p14:tracePt t="25607" x="4089400" y="6064250"/>
          <p14:tracePt t="25636" x="4095750" y="6070600"/>
          <p14:tracePt t="25675" x="4095750" y="6064250"/>
          <p14:tracePt t="25727" x="4102100" y="6070600"/>
          <p14:tracePt t="25779" x="4102100" y="6064250"/>
          <p14:tracePt t="25847" x="4102100" y="6057900"/>
          <p14:tracePt t="25995" x="4095750" y="6064250"/>
          <p14:tracePt t="26047" x="4095750" y="6057900"/>
          <p14:tracePt t="26115" x="4095750" y="6051550"/>
          <p14:tracePt t="26163" x="4095750" y="6038850"/>
          <p14:tracePt t="26199" x="4089400" y="6038850"/>
          <p14:tracePt t="26295" x="4089400" y="6045200"/>
          <p14:tracePt t="26311" x="4089400" y="6051550"/>
          <p14:tracePt t="26351" x="4089400" y="6057900"/>
          <p14:tracePt t="26403" x="4083050" y="6064250"/>
          <p14:tracePt t="26439" x="4076700" y="6070600"/>
          <p14:tracePt t="26463" x="4076700" y="6064250"/>
          <p14:tracePt t="47593" x="4146550" y="6000750"/>
          <p14:tracePt t="47731" x="4140200" y="5994400"/>
          <p14:tracePt t="47743" x="4140200" y="5988050"/>
          <p14:tracePt t="47751" x="4127500" y="5981700"/>
          <p14:tracePt t="47767" x="4121150" y="5975350"/>
          <p14:tracePt t="47783" x="4121150" y="5981700"/>
          <p14:tracePt t="47835" x="4121150" y="5988050"/>
          <p14:tracePt t="47843" x="4121150" y="5994400"/>
          <p14:tracePt t="47859" x="4127500" y="6000750"/>
          <p14:tracePt t="47871" x="4127500" y="6007100"/>
          <p14:tracePt t="47888" x="4127500" y="6013450"/>
          <p14:tracePt t="47896" x="4133850" y="6019800"/>
          <p14:tracePt t="47912" x="4140200" y="6032500"/>
          <p14:tracePt t="47926" x="4146550" y="6038850"/>
          <p14:tracePt t="47942" x="4152900" y="6045200"/>
          <p14:tracePt t="47963" x="4159250" y="6051550"/>
          <p14:tracePt t="47963" x="4159250" y="6057900"/>
          <p14:tracePt t="47977" x="4165600" y="6064250"/>
          <p14:tracePt t="47992" x="4171950" y="6070600"/>
          <p14:tracePt t="48010" x="4178300" y="6064250"/>
          <p14:tracePt t="48031" x="4178300" y="6057900"/>
          <p14:tracePt t="48059" x="4184650" y="6045200"/>
          <p14:tracePt t="48075" x="4191000" y="6038850"/>
          <p14:tracePt t="48083" x="4197350" y="6032500"/>
          <p14:tracePt t="48096" x="4203700" y="6019800"/>
          <p14:tracePt t="48110" x="4203700" y="6013450"/>
          <p14:tracePt t="48110" x="4216400" y="5994400"/>
          <p14:tracePt t="48128" x="4222750" y="5981700"/>
          <p14:tracePt t="48128" x="4229100" y="5975350"/>
          <p14:tracePt t="48144" x="4235450" y="5962650"/>
          <p14:tracePt t="48144" x="4241800" y="5956300"/>
          <p14:tracePt t="48161" x="4241800" y="5949950"/>
          <p14:tracePt t="48161" x="4248150" y="5937250"/>
          <p14:tracePt t="48177" x="4254500" y="5930900"/>
          <p14:tracePt t="48177" x="4260850" y="5924550"/>
          <p14:tracePt t="48194" x="4267200" y="5911850"/>
          <p14:tracePt t="48194" x="4279900" y="5899150"/>
          <p14:tracePt t="48212" x="4286250" y="5892800"/>
          <p14:tracePt t="48212" x="4292600" y="5880100"/>
          <p14:tracePt t="48228" x="4298950" y="5873750"/>
          <p14:tracePt t="48228" x="4305300" y="5867400"/>
          <p14:tracePt t="48244" x="4311650" y="5861050"/>
          <p14:tracePt t="48244" x="4318000" y="5854700"/>
          <p14:tracePt t="48262" x="4318000" y="5848350"/>
          <p14:tracePt t="48262" x="4330700" y="5835650"/>
          <p14:tracePt t="48278" x="4337050" y="5835650"/>
          <p14:tracePt t="48278" x="4343400" y="5829300"/>
          <p14:tracePt t="48294" x="4349750" y="5822950"/>
          <p14:tracePt t="48294" x="4356100" y="5816600"/>
          <p14:tracePt t="48311" x="4362450" y="5810250"/>
          <p14:tracePt t="48311" x="4368800" y="5810250"/>
          <p14:tracePt t="48328" x="4375150" y="5803900"/>
          <p14:tracePt t="48328" x="4381500" y="5797550"/>
          <p14:tracePt t="48345" x="4387850" y="5797550"/>
          <p14:tracePt t="48345" x="4394200" y="5791200"/>
          <p14:tracePt t="48361" x="4400550" y="5791200"/>
          <p14:tracePt t="48377" x="4406900" y="5784850"/>
          <p14:tracePt t="48377" x="4419600" y="5778500"/>
          <p14:tracePt t="48396" x="4419600" y="5772150"/>
          <p14:tracePt t="48396" x="4425950" y="5772150"/>
          <p14:tracePt t="48412" x="4438650" y="5759450"/>
          <p14:tracePt t="48428" x="4445000" y="5753100"/>
          <p14:tracePt t="48444" x="4451350" y="5746750"/>
          <p14:tracePt t="48461" x="4457700" y="5746750"/>
          <p14:tracePt t="48477" x="4464050" y="5740400"/>
          <p14:tracePt t="48495" x="4451350" y="5746750"/>
          <p14:tracePt t="48523" x="4451350" y="5753100"/>
          <p14:tracePt t="48532" x="4445000" y="5753100"/>
          <p14:tracePt t="48545" x="4432300" y="5759450"/>
          <p14:tracePt t="48545" x="4425950" y="5765800"/>
          <p14:tracePt t="48562" x="4419600" y="5772150"/>
          <p14:tracePt t="48562" x="4406900" y="5778500"/>
          <p14:tracePt t="48562" x="4400550" y="5784850"/>
          <p14:tracePt t="48580" x="4387850" y="5791200"/>
          <p14:tracePt t="48580" x="4375150" y="5803900"/>
          <p14:tracePt t="48595" x="4362450" y="5810250"/>
          <p14:tracePt t="48595" x="4349750" y="5822950"/>
          <p14:tracePt t="48612" x="4343400" y="5829300"/>
          <p14:tracePt t="48612" x="4330700" y="5842000"/>
          <p14:tracePt t="48629" x="4318000" y="5848350"/>
          <p14:tracePt t="48629" x="4298950" y="5861050"/>
          <p14:tracePt t="48646" x="4286250" y="5873750"/>
          <p14:tracePt t="48646" x="4279900" y="5880100"/>
          <p14:tracePt t="48662" x="4267200" y="5886450"/>
          <p14:tracePt t="48662" x="4260850" y="5892800"/>
          <p14:tracePt t="48679" x="4254500" y="5899150"/>
          <p14:tracePt t="48679" x="4248150" y="5899150"/>
          <p14:tracePt t="48696" x="4241800" y="5905500"/>
          <p14:tracePt t="48696" x="4229100" y="5911850"/>
          <p14:tracePt t="48713" x="4222750" y="5918200"/>
          <p14:tracePt t="48713" x="4216400" y="5918200"/>
          <p14:tracePt t="48729" x="4210050" y="5918200"/>
          <p14:tracePt t="48729" x="4203700" y="5918200"/>
          <p14:tracePt t="48746" x="4197350" y="5924550"/>
          <p14:tracePt t="48746" x="4184650" y="5924550"/>
          <p14:tracePt t="48765" x="4178300" y="5924550"/>
          <p14:tracePt t="48765" x="4171950" y="5924550"/>
          <p14:tracePt t="48780" x="4165600" y="5918200"/>
          <p14:tracePt t="48780" x="4152900" y="5918200"/>
          <p14:tracePt t="48796" x="4146550" y="5918200"/>
          <p14:tracePt t="48796" x="4140200" y="5911850"/>
          <p14:tracePt t="48813" x="4127500" y="5905500"/>
          <p14:tracePt t="48813" x="4121150" y="5899150"/>
          <p14:tracePt t="48830" x="4108450" y="5899150"/>
          <p14:tracePt t="48830" x="4095750" y="5899150"/>
          <p14:tracePt t="48830" x="4089400" y="5892800"/>
          <p14:tracePt t="48848" x="4076700" y="5892800"/>
          <p14:tracePt t="48862" x="4070350" y="5886450"/>
          <p14:tracePt t="48862" x="4057650" y="5892800"/>
          <p14:tracePt t="48880" x="4051300" y="5892800"/>
          <p14:tracePt t="48896" x="4044950" y="5899150"/>
          <p14:tracePt t="48912" x="4038600" y="5905500"/>
          <p14:tracePt t="48932" x="4032250" y="5905500"/>
          <p14:tracePt t="48946" x="4032250" y="5911850"/>
          <p14:tracePt t="48963" x="4025900" y="5905500"/>
          <p14:tracePt t="48979" x="4019550" y="5905500"/>
          <p14:tracePt t="48996" x="4013200" y="5905500"/>
          <p14:tracePt t="49014" x="4006850" y="5905500"/>
          <p14:tracePt t="49051" x="4000500" y="5905500"/>
          <p14:tracePt t="49087" x="3994150" y="5899150"/>
          <p14:tracePt t="49103" x="3987800" y="5905500"/>
          <p14:tracePt t="49123" x="3981450" y="5905500"/>
          <p14:tracePt t="49155" x="3975100" y="5899150"/>
          <p14:tracePt t="49175" x="3968750" y="5899150"/>
          <p14:tracePt t="49191" x="3962400" y="5892800"/>
          <p14:tracePt t="49207" x="3956050" y="5892800"/>
          <p14:tracePt t="49223" x="3949700" y="5886450"/>
          <p14:tracePt t="49235" x="3943350" y="5886450"/>
          <p14:tracePt t="49267" x="3943350" y="5880100"/>
          <p14:tracePt t="49291" x="3949700" y="5886450"/>
          <p14:tracePt t="49355" x="3956050" y="5892800"/>
          <p14:tracePt t="49379" x="3962400" y="5892800"/>
          <p14:tracePt t="49403" x="3968750" y="5892800"/>
          <p14:tracePt t="49447" x="3968750" y="5886450"/>
          <p14:tracePt t="49471" x="3968750" y="5880100"/>
          <p14:tracePt t="49507" x="3962400" y="5873750"/>
          <p14:tracePt t="49551" x="3962400" y="5867400"/>
          <p14:tracePt t="49567" x="3962400" y="5861050"/>
          <p14:tracePt t="49575" x="3962400" y="5854700"/>
          <p14:tracePt t="49591" x="3962400" y="5848350"/>
          <p14:tracePt t="49603" x="3968750" y="5842000"/>
          <p14:tracePt t="49619" x="3968750" y="5835650"/>
          <p14:tracePt t="49643" x="3968750" y="5829300"/>
          <p14:tracePt t="49655" x="3962400" y="5829300"/>
          <p14:tracePt t="49747" x="3956050" y="5822950"/>
          <p14:tracePt t="49791" x="3949700" y="5816600"/>
          <p14:tracePt t="49807" x="3956050" y="5810250"/>
          <p14:tracePt t="49911" x="3956050" y="5803900"/>
          <p14:tracePt t="49943" x="3949700" y="5810250"/>
          <p14:tracePt t="50011" x="3949700" y="5816600"/>
          <p14:tracePt t="50083" x="3943350" y="5816600"/>
          <p14:tracePt t="50107" x="3943350" y="5822950"/>
          <p14:tracePt t="50131" x="3937000" y="5829300"/>
          <p14:tracePt t="50151" x="3930650" y="5829300"/>
          <p14:tracePt t="50339" x="3930650" y="5822950"/>
          <p14:tracePt t="50439" x="3930650" y="5816600"/>
          <p14:tracePt t="50459" x="3930650" y="5810250"/>
          <p14:tracePt t="50491" x="3937000" y="5803900"/>
          <p14:tracePt t="50555" x="3937000" y="5797550"/>
          <p14:tracePt t="50579" x="3937000" y="5791200"/>
          <p14:tracePt t="50603" x="3937000" y="5784850"/>
          <p14:tracePt t="50639" x="3930650" y="5784850"/>
          <p14:tracePt t="50760" x="3930650" y="5791200"/>
          <p14:tracePt t="50851" x="3930650" y="5784850"/>
          <p14:tracePt t="50939" x="3930650" y="5778500"/>
          <p14:tracePt t="51015" x="3924300" y="5778500"/>
          <p14:tracePt t="51075" x="3930650" y="5772150"/>
          <p14:tracePt t="51151" x="3924300" y="5772150"/>
          <p14:tracePt t="51263" x="3924300" y="5778500"/>
          <p14:tracePt t="51291" x="3917950" y="5772150"/>
          <p14:tracePt t="51404" x="3911600" y="5765800"/>
          <p14:tracePt t="51435" x="3911600" y="5759450"/>
          <p14:tracePt t="51455" x="3917950" y="5753100"/>
          <p14:tracePt t="51480" x="3924300" y="5753100"/>
          <p14:tracePt t="51623" x="3930650" y="5753100"/>
          <p14:tracePt t="51651" x="3937000" y="5746750"/>
          <p14:tracePt t="51675" x="3937000" y="5753100"/>
          <p14:tracePt t="51743" x="3930650" y="5753100"/>
          <p14:tracePt t="51831" x="3937000" y="5746750"/>
          <p14:tracePt t="51899" x="3937000" y="5740400"/>
          <p14:tracePt t="51915" x="3930650" y="5740400"/>
          <p14:tracePt t="51935" x="3924300" y="5740400"/>
          <p14:tracePt t="52071" x="3924300" y="5734050"/>
          <p14:tracePt t="52139" x="3917950" y="5734050"/>
          <p14:tracePt t="52199" x="3917950" y="5740400"/>
          <p14:tracePt t="52236" x="3917950" y="5746750"/>
          <p14:tracePt t="52303" x="3911600" y="5740400"/>
          <p14:tracePt t="52371" x="3905250" y="5740400"/>
          <p14:tracePt t="52415" x="3898900" y="5740400"/>
          <p14:tracePt t="52463" x="3905250" y="5740400"/>
          <p14:tracePt t="52567" x="3905250" y="5734050"/>
          <p14:tracePt t="52671" x="3905250" y="5727700"/>
          <p14:tracePt t="52687" x="3905250" y="5721350"/>
          <p14:tracePt t="52711" x="3905250" y="5715000"/>
          <p14:tracePt t="52723" x="3905250" y="5708650"/>
          <p14:tracePt t="52775" x="3905250" y="5702300"/>
          <p14:tracePt t="52979" x="3898900" y="5695950"/>
          <p14:tracePt t="53003" x="3898900" y="5689600"/>
          <p14:tracePt t="53040" x="3898900" y="5683250"/>
          <p14:tracePt t="53055" x="3905250" y="5676900"/>
          <p14:tracePt t="53075" x="3905250" y="5670550"/>
          <p14:tracePt t="53091" x="3905250" y="5664200"/>
          <p14:tracePt t="53107" x="3905250" y="5657850"/>
          <p14:tracePt t="53115" x="3911600" y="5651500"/>
          <p14:tracePt t="53131" x="3911600" y="5645150"/>
          <p14:tracePt t="53151" x="3911600" y="5638800"/>
          <p14:tracePt t="53203" x="3905250" y="5638800"/>
          <p14:tracePt t="53263" x="3905250" y="5645150"/>
          <p14:tracePt t="53279" x="3898900" y="5657850"/>
          <p14:tracePt t="53295" x="3892550" y="5664200"/>
          <p14:tracePt t="53311" x="3892550" y="5670550"/>
          <p14:tracePt t="53316" x="3886200" y="5683250"/>
          <p14:tracePt t="53326" x="3879850" y="5689600"/>
          <p14:tracePt t="53326" x="3873500" y="5695950"/>
          <p14:tracePt t="53344" x="3873500" y="5708650"/>
          <p14:tracePt t="53344" x="3867150" y="5715000"/>
          <p14:tracePt t="53361" x="3860800" y="5721350"/>
          <p14:tracePt t="53361" x="3854450" y="5734050"/>
          <p14:tracePt t="53379" x="3848100" y="5740400"/>
          <p14:tracePt t="53379" x="3848100" y="5746750"/>
          <p14:tracePt t="53394" x="3841750" y="5753100"/>
          <p14:tracePt t="53394" x="3835400" y="5759450"/>
          <p14:tracePt t="53412" x="3835400" y="5765800"/>
          <p14:tracePt t="53428" x="3829050" y="5759450"/>
          <p14:tracePt t="53476" x="3835400" y="5753100"/>
          <p14:tracePt t="53492" x="3841750" y="5746750"/>
          <p14:tracePt t="53504" x="3848100" y="5740400"/>
          <p14:tracePt t="53521" x="3854450" y="5734050"/>
          <p14:tracePt t="53529" x="3860800" y="5734050"/>
          <p14:tracePt t="53529" x="3867150" y="5727700"/>
          <p14:tracePt t="53546" x="3873500" y="5727700"/>
          <p14:tracePt t="53546" x="3879850" y="5727700"/>
          <p14:tracePt t="53563" x="3886200" y="5727700"/>
          <p14:tracePt t="53578" x="3892550" y="5727700"/>
          <p14:tracePt t="53578" x="3911600" y="5727700"/>
          <p14:tracePt t="53596" x="3917950" y="5721350"/>
          <p14:tracePt t="53596" x="3924300" y="5721350"/>
          <p14:tracePt t="53613" x="3930650" y="5721350"/>
          <p14:tracePt t="53613" x="3943350" y="5715000"/>
          <p14:tracePt t="53629" x="3949700" y="5708650"/>
          <p14:tracePt t="53629" x="3956050" y="5708650"/>
          <p14:tracePt t="53646" x="3962400" y="5702300"/>
          <p14:tracePt t="53646" x="3968750" y="5702300"/>
          <p14:tracePt t="53663" x="3975100" y="5695950"/>
          <p14:tracePt t="53679" x="3981450" y="5689600"/>
          <p14:tracePt t="53700" x="3975100" y="5683250"/>
          <p14:tracePt t="53724" x="3975100" y="5676900"/>
          <p14:tracePt t="53736" x="3968750" y="5670550"/>
          <p14:tracePt t="53752" x="3968750" y="5664200"/>
          <p14:tracePt t="53768" x="3962400" y="5664200"/>
          <p14:tracePt t="53779" x="3962400" y="5651500"/>
          <p14:tracePt t="53779" x="3962400" y="5645150"/>
          <p14:tracePt t="53797" x="3962400" y="5638800"/>
          <p14:tracePt t="53813" x="3962400" y="5626100"/>
          <p14:tracePt t="53829" x="3968750" y="5619750"/>
          <p14:tracePt t="53846" x="3968750" y="5613400"/>
          <p14:tracePt t="53863" x="3968750" y="5607050"/>
          <p14:tracePt t="53880" x="3962400" y="5607050"/>
          <p14:tracePt t="53912" x="3949700" y="5613400"/>
          <p14:tracePt t="53924" x="3943350" y="5619750"/>
          <p14:tracePt t="53933" x="3943350" y="5626100"/>
          <p14:tracePt t="53946" x="3930650" y="5638800"/>
          <p14:tracePt t="53946" x="3917950" y="5657850"/>
          <p14:tracePt t="53965" x="3911600" y="5670550"/>
          <p14:tracePt t="53965" x="3898900" y="5689600"/>
          <p14:tracePt t="53981" x="3892550" y="5702300"/>
          <p14:tracePt t="53981" x="3879850" y="5721350"/>
          <p14:tracePt t="53997" x="3873500" y="5734050"/>
          <p14:tracePt t="53997" x="3860800" y="5753100"/>
          <p14:tracePt t="54014" x="3854450" y="5772150"/>
          <p14:tracePt t="54014" x="3841750" y="5791200"/>
          <p14:tracePt t="54031" x="3835400" y="5803900"/>
          <p14:tracePt t="54031" x="3822700" y="5835650"/>
          <p14:tracePt t="54049" x="3816350" y="5854700"/>
          <p14:tracePt t="54049" x="3810000" y="5867400"/>
          <p14:tracePt t="54064" x="3810000" y="5880100"/>
          <p14:tracePt t="54064" x="3803650" y="5886450"/>
          <p14:tracePt t="54081" x="3803650" y="5892800"/>
          <p14:tracePt t="54081" x="3803650" y="5899150"/>
          <p14:tracePt t="54098" x="3810000" y="5899150"/>
          <p14:tracePt t="54113" x="3816350" y="5892800"/>
          <p14:tracePt t="54130" x="3822700" y="5886450"/>
          <p14:tracePt t="54130" x="3822700" y="5880100"/>
          <p14:tracePt t="54148" x="3829050" y="5873750"/>
          <p14:tracePt t="54148" x="3841750" y="5854700"/>
          <p14:tracePt t="54165" x="3848100" y="5848350"/>
          <p14:tracePt t="54165" x="3854450" y="5835650"/>
          <p14:tracePt t="54182" x="3860800" y="5829300"/>
          <p14:tracePt t="54182" x="3867150" y="5822950"/>
          <p14:tracePt t="54198" x="3879850" y="5810250"/>
          <p14:tracePt t="54198" x="3886200" y="5803900"/>
          <p14:tracePt t="54214" x="3898900" y="5797550"/>
          <p14:tracePt t="54214" x="3905250" y="5784850"/>
          <p14:tracePt t="54214" x="3917950" y="5778500"/>
          <p14:tracePt t="54233" x="3930650" y="5772150"/>
          <p14:tracePt t="54247" x="3949700" y="5759450"/>
          <p14:tracePt t="54247" x="3975100" y="5740400"/>
          <p14:tracePt t="54265" x="3987800" y="5727700"/>
          <p14:tracePt t="54265" x="4000500" y="5715000"/>
          <p14:tracePt t="54282" x="4013200" y="5708650"/>
          <p14:tracePt t="54282" x="4025900" y="5695950"/>
          <p14:tracePt t="54298" x="4032250" y="5689600"/>
          <p14:tracePt t="54298" x="4038600" y="5683250"/>
          <p14:tracePt t="54315" x="4044950" y="5676900"/>
          <p14:tracePt t="54315" x="4051300" y="5670550"/>
          <p14:tracePt t="54315" x="4051300" y="5664200"/>
          <p14:tracePt t="54333" x="4051300" y="5657850"/>
          <p14:tracePt t="54348" x="4051300" y="5651500"/>
          <p14:tracePt t="54348" x="4044950" y="5645150"/>
          <p14:tracePt t="54365" x="4038600" y="5638800"/>
          <p14:tracePt t="54381" x="4032250" y="5638800"/>
          <p14:tracePt t="54381" x="4025900" y="5632450"/>
          <p14:tracePt t="54398" x="4013200" y="5632450"/>
          <p14:tracePt t="54414" x="4006850" y="5632450"/>
          <p14:tracePt t="54431" x="4006850" y="5638800"/>
          <p14:tracePt t="54452" x="4013200" y="5645150"/>
          <p14:tracePt t="54465" x="4019550" y="5651500"/>
          <p14:tracePt t="54465" x="4025900" y="5664200"/>
          <p14:tracePt t="54482" x="4038600" y="5683250"/>
          <p14:tracePt t="54499" x="4044950" y="5695950"/>
          <p14:tracePt t="54499" x="4070350" y="5715000"/>
          <p14:tracePt t="54517" x="4083050" y="5727700"/>
          <p14:tracePt t="54517" x="4095750" y="5734050"/>
          <p14:tracePt t="54533" x="4108450" y="5746750"/>
          <p14:tracePt t="54533" x="4121150" y="5753100"/>
          <p14:tracePt t="54549" x="4127500" y="5759450"/>
          <p14:tracePt t="54549" x="4140200" y="5772150"/>
          <p14:tracePt t="54566" x="4146550" y="5778500"/>
          <p14:tracePt t="54566" x="4152900" y="5784850"/>
          <p14:tracePt t="54582" x="4159250" y="5791200"/>
          <p14:tracePt t="54598" x="4165600" y="5797550"/>
          <p14:tracePt t="54598" x="4165600" y="5803900"/>
          <p14:tracePt t="54616" x="4159250" y="5803900"/>
          <p14:tracePt t="54644" x="4152900" y="5797550"/>
          <p14:tracePt t="54660" x="4146550" y="5797550"/>
          <p14:tracePt t="54676" x="4140200" y="5797550"/>
          <p14:tracePt t="54692" x="4133850" y="5797550"/>
          <p14:tracePt t="54704" x="4127500" y="5797550"/>
          <p14:tracePt t="54720" x="4121150" y="5797550"/>
          <p14:tracePt t="54732" x="4114800" y="5797550"/>
          <p14:tracePt t="54732" x="4108450" y="5797550"/>
          <p14:tracePt t="54750" x="4102100" y="5797550"/>
          <p14:tracePt t="54750" x="4089400" y="5791200"/>
          <p14:tracePt t="54766" x="4083050" y="5791200"/>
          <p14:tracePt t="54766" x="4070350" y="5797550"/>
          <p14:tracePt t="54783" x="4064000" y="5797550"/>
          <p14:tracePt t="54783" x="4057650" y="5797550"/>
          <p14:tracePt t="54800" x="4051300" y="5797550"/>
          <p14:tracePt t="54800" x="4032250" y="5797550"/>
          <p14:tracePt t="54817" x="4025900" y="5797550"/>
          <p14:tracePt t="54817" x="4013200" y="5797550"/>
          <p14:tracePt t="54833" x="4006850" y="5803900"/>
          <p14:tracePt t="54833" x="3994150" y="5803900"/>
          <p14:tracePt t="54850" x="3987800" y="5803900"/>
          <p14:tracePt t="54850" x="3981450" y="5803900"/>
          <p14:tracePt t="54867" x="3975100" y="5810250"/>
          <p14:tracePt t="54867" x="3962400" y="5810250"/>
          <p14:tracePt t="54867" x="3956050" y="5816600"/>
          <p14:tracePt t="54886" x="3949700" y="5816600"/>
          <p14:tracePt t="54901" x="3943350" y="5822950"/>
          <p14:tracePt t="54916" x="3937000" y="5829300"/>
          <p14:tracePt t="54933" x="3930650" y="5829300"/>
          <p14:tracePt t="54949" x="3930650" y="5822950"/>
          <p14:tracePt t="54969" x="3930650" y="5816600"/>
          <p14:tracePt t="54985" x="3937000" y="5816600"/>
          <p14:tracePt t="54999" x="3937000" y="5810250"/>
          <p14:tracePt t="55016" x="3943350" y="5810250"/>
          <p14:tracePt t="55036" x="3943350" y="5816600"/>
          <p14:tracePt t="55052" x="3949700" y="5829300"/>
          <p14:tracePt t="55066" x="3949700" y="5835650"/>
          <p14:tracePt t="55066" x="3956050" y="5842000"/>
          <p14:tracePt t="55084" x="3962400" y="5848350"/>
          <p14:tracePt t="55100" x="3968750" y="5861050"/>
          <p14:tracePt t="55100" x="3968750" y="5867400"/>
          <p14:tracePt t="55117" x="3975100" y="5873750"/>
          <p14:tracePt t="55133" x="3981450" y="5886450"/>
          <p14:tracePt t="55150" x="3987800" y="5892800"/>
          <p14:tracePt t="55172" x="3994150" y="5899150"/>
          <p14:tracePt t="55184" x="3994150" y="5905500"/>
          <p14:tracePt t="55201" x="3994150" y="5911850"/>
          <p14:tracePt t="55217" x="4000500" y="5911850"/>
          <p14:tracePt t="55268" x="3994150" y="5905500"/>
          <p14:tracePt t="55296" x="3987800" y="5905500"/>
          <p14:tracePt t="55312" x="3981450" y="5892800"/>
          <p14:tracePt t="55328" x="3975100" y="5880100"/>
          <p14:tracePt t="55337" x="3975100" y="5873750"/>
          <p14:tracePt t="55351" x="3968750" y="5861050"/>
          <p14:tracePt t="55351" x="3956050" y="5842000"/>
          <p14:tracePt t="55368" x="3949700" y="5829300"/>
          <p14:tracePt t="55368" x="3943350" y="5816600"/>
          <p14:tracePt t="55387" x="3937000" y="5803900"/>
          <p14:tracePt t="55387" x="3930650" y="5791200"/>
          <p14:tracePt t="55402" x="3924300" y="5784850"/>
          <p14:tracePt t="55402" x="3911600" y="5765800"/>
          <p14:tracePt t="55419" x="3905250" y="5753100"/>
          <p14:tracePt t="55419" x="3898900" y="5746750"/>
          <p14:tracePt t="55435" x="3898900" y="5740400"/>
          <p14:tracePt t="55435" x="3892550" y="5727700"/>
          <p14:tracePt t="55452" x="3886200" y="5721350"/>
          <p14:tracePt t="55468" x="3892550" y="5727700"/>
          <p14:tracePt t="55508" x="3898900" y="5734050"/>
          <p14:tracePt t="55524" x="3905250" y="5746750"/>
          <p14:tracePt t="55536" x="3911600" y="5753100"/>
          <p14:tracePt t="55544" x="3911600" y="5759450"/>
          <p14:tracePt t="55552" x="3917950" y="5765800"/>
          <p14:tracePt t="55552" x="3930650" y="5778500"/>
          <p14:tracePt t="55569" x="3937000" y="5791200"/>
          <p14:tracePt t="55569" x="3943350" y="5797550"/>
          <p14:tracePt t="55586" x="3956050" y="5810250"/>
          <p14:tracePt t="55586" x="3962400" y="5816600"/>
          <p14:tracePt t="55603" x="3968750" y="5829300"/>
          <p14:tracePt t="55603" x="3975100" y="5835650"/>
          <p14:tracePt t="55603" x="3981450" y="5842000"/>
          <p14:tracePt t="55622" x="3987800" y="5848350"/>
          <p14:tracePt t="55637" x="3987800" y="5854700"/>
          <p14:tracePt t="55716" x="3987800" y="5848350"/>
          <p14:tracePt t="55748" x="3987800" y="5842000"/>
          <p14:tracePt t="55764" x="3981450" y="5829300"/>
          <p14:tracePt t="55776" x="3981450" y="5822950"/>
          <p14:tracePt t="55832" x="3981450" y="5816600"/>
          <p14:tracePt t="55844" x="3981450" y="5810250"/>
          <p14:tracePt t="55876" x="3981450" y="5803900"/>
          <p14:tracePt t="56016" x="3975100" y="5797550"/>
          <p14:tracePt t="56032" x="3968750" y="5791200"/>
          <p14:tracePt t="56048" x="3962400" y="5791200"/>
          <p14:tracePt t="56064" x="3956050" y="5778500"/>
          <p14:tracePt t="56076" x="3949700" y="5778500"/>
          <p14:tracePt t="56086" x="3949700" y="5772150"/>
          <p14:tracePt t="56086" x="3943350" y="5765800"/>
          <p14:tracePt t="56104" x="3937000" y="5759450"/>
          <p14:tracePt t="56104" x="3937000" y="5753100"/>
          <p14:tracePt t="56121" x="3930650" y="5746750"/>
          <p14:tracePt t="56121" x="3924300" y="5734050"/>
          <p14:tracePt t="56140" x="3924300" y="5727700"/>
          <p14:tracePt t="56140" x="3924300" y="5721350"/>
          <p14:tracePt t="56154" x="3917950" y="5715000"/>
          <p14:tracePt t="56154" x="3917950" y="5708650"/>
          <p14:tracePt t="56171" x="3917950" y="5702300"/>
          <p14:tracePt t="56171" x="3917950" y="5695950"/>
          <p14:tracePt t="56188" x="3917950" y="5689600"/>
          <p14:tracePt t="56188" x="3917950" y="5683250"/>
          <p14:tracePt t="56204" x="3911600" y="5683250"/>
          <p14:tracePt t="56221" x="3911600" y="5676900"/>
          <p14:tracePt t="56252" x="3911600" y="5670550"/>
          <p14:tracePt t="56272" x="3911600" y="5664200"/>
          <p14:tracePt t="56296" x="3905250" y="5657850"/>
          <p14:tracePt t="56324" x="3911600" y="5651500"/>
          <p14:tracePt t="56364" x="3917950" y="5645150"/>
          <p14:tracePt t="56544" x="3917950" y="5638800"/>
          <p14:tracePt t="56556" x="3917950" y="5632450"/>
          <p14:tracePt t="56612" x="3917950" y="5638800"/>
          <p14:tracePt t="56672" x="3917950" y="5645150"/>
          <p14:tracePt t="56736" x="3911600" y="5645150"/>
          <p14:tracePt t="56768" x="3911600" y="5651500"/>
          <p14:tracePt t="56796" x="3911600" y="5657850"/>
          <p14:tracePt t="56812" x="3905250" y="5664200"/>
          <p14:tracePt t="56836" x="3905250" y="5657850"/>
          <p14:tracePt t="56904" x="3905250" y="5651500"/>
          <p14:tracePt t="56932" x="3911600" y="5651500"/>
          <p14:tracePt t="56984" x="3905250" y="5645150"/>
          <p14:tracePt t="57044" x="3898900" y="5651500"/>
          <p14:tracePt t="57104" x="3905250" y="5657850"/>
          <p14:tracePt t="57216" x="3898900" y="5657850"/>
          <p14:tracePt t="57276" x="3898900" y="5664200"/>
          <p14:tracePt t="57404" x="3898900" y="5657850"/>
          <p14:tracePt t="57488" x="3892550" y="5657850"/>
          <p14:tracePt t="57840" x="3892550" y="5664200"/>
          <p14:tracePt t="57944" x="3886200" y="5657850"/>
          <p14:tracePt t="58036" x="3879850" y="5664200"/>
          <p14:tracePt t="58104" x="3879850" y="5670550"/>
          <p14:tracePt t="58132" x="3873500" y="5664200"/>
          <p14:tracePt t="58184" x="3873500" y="5670550"/>
          <p14:tracePt t="58236" x="3873500" y="5676900"/>
          <p14:tracePt t="58276" x="3867150" y="5676900"/>
          <p14:tracePt t="58304" x="3867150" y="5683250"/>
          <p14:tracePt t="58412" x="3867150" y="5676900"/>
          <p14:tracePt t="58576" x="3867150" y="5670550"/>
          <p14:tracePt t="58664" x="3873500" y="5664200"/>
          <p14:tracePt t="58704" x="3873500" y="5657850"/>
          <p14:tracePt t="58800" x="3879850" y="5651500"/>
          <p14:tracePt t="58832" x="3886200" y="5645150"/>
          <p14:tracePt t="58844" x="3892550" y="5638800"/>
          <p14:tracePt t="58860" x="3898900" y="5638800"/>
          <p14:tracePt t="58868" x="3911600" y="5632450"/>
          <p14:tracePt t="58879" x="3917950" y="5632450"/>
          <p14:tracePt t="58879" x="3949700" y="5638800"/>
          <p14:tracePt t="58897" x="3962400" y="5638800"/>
          <p14:tracePt t="58897" x="3981450" y="5651500"/>
          <p14:tracePt t="58913" x="4000500" y="5657850"/>
          <p14:tracePt t="58913" x="4025900" y="5670550"/>
          <p14:tracePt t="58930" x="4051300" y="5683250"/>
          <p14:tracePt t="58930" x="4070350" y="5702300"/>
          <p14:tracePt t="58947" x="4089400" y="5708650"/>
          <p14:tracePt t="58947" x="4114800" y="5721350"/>
          <p14:tracePt t="58947" x="4133850" y="5734050"/>
          <p14:tracePt t="58965" x="4146550" y="5740400"/>
          <p14:tracePt t="58965" x="4152900" y="5753100"/>
          <p14:tracePt t="58980" x="4165600" y="5759450"/>
          <p14:tracePt t="58980" x="4165600" y="5765800"/>
          <p14:tracePt t="58997" x="4165600" y="5778500"/>
          <p14:tracePt t="59013" x="4159250" y="5784850"/>
          <p14:tracePt t="59029" x="4152900" y="5791200"/>
          <p14:tracePt t="59029" x="4140200" y="5803900"/>
          <p14:tracePt t="59029" x="4133850" y="5810250"/>
          <p14:tracePt t="59050" x="4121150" y="5816600"/>
          <p14:tracePt t="59063" x="4108450" y="5829300"/>
          <p14:tracePt t="59063" x="4089400" y="5854700"/>
          <p14:tracePt t="59080" x="4076700" y="5867400"/>
          <p14:tracePt t="59080" x="4064000" y="5886450"/>
          <p14:tracePt t="59097" x="4051300" y="5899150"/>
          <p14:tracePt t="59097" x="4038600" y="5911850"/>
          <p14:tracePt t="59114" x="4032250" y="5930900"/>
          <p14:tracePt t="59114" x="4019550" y="5949950"/>
          <p14:tracePt t="59131" x="4013200" y="5962650"/>
          <p14:tracePt t="59131" x="3994150" y="5994400"/>
          <p14:tracePt t="59147" x="3987800" y="6007100"/>
          <p14:tracePt t="59147" x="3981450" y="6019800"/>
          <p14:tracePt t="59164" x="3968750" y="6032500"/>
          <p14:tracePt t="59164" x="3962400" y="6038850"/>
          <p14:tracePt t="59181" x="3956050" y="6051550"/>
          <p14:tracePt t="59181" x="3943350" y="6070600"/>
          <p14:tracePt t="59197" x="3937000" y="6083300"/>
          <p14:tracePt t="59197" x="3930650" y="6096000"/>
          <p14:tracePt t="59214" x="3930650" y="6108700"/>
          <p14:tracePt t="59214" x="3924300" y="6121400"/>
          <p14:tracePt t="59231" x="3917950" y="6127750"/>
          <p14:tracePt t="59231" x="3917950" y="6134100"/>
          <p14:tracePt t="59247" x="3911600" y="6146800"/>
          <p14:tracePt t="59247" x="3905250" y="6153150"/>
          <p14:tracePt t="59265" x="3898900" y="6159500"/>
          <p14:tracePt t="59281" x="3892550" y="6165850"/>
          <p14:tracePt t="59312" x="3886200" y="6159500"/>
          <p14:tracePt t="59332" x="3892550" y="6146800"/>
          <p14:tracePt t="59364" x="3892550" y="6140450"/>
          <p14:tracePt t="59372" x="3892550" y="6127750"/>
          <p14:tracePt t="59380" x="3898900" y="6121400"/>
          <p14:tracePt t="59397" x="3905250" y="6108700"/>
          <p14:tracePt t="59397" x="3905250" y="6102350"/>
          <p14:tracePt t="59415" x="3911600" y="6096000"/>
          <p14:tracePt t="59415" x="3911600" y="6089650"/>
          <p14:tracePt t="59415" x="3917950" y="6083300"/>
          <p14:tracePt t="59433" x="3917950" y="6076950"/>
          <p14:tracePt t="59433" x="3924300" y="6064250"/>
          <p14:tracePt t="59448" x="3930650" y="6057900"/>
          <p14:tracePt t="59448" x="3930650" y="6051550"/>
          <p14:tracePt t="59465" x="3937000" y="6045200"/>
          <p14:tracePt t="59481" x="3937000" y="6032500"/>
          <p14:tracePt t="59481" x="3943350" y="6026150"/>
          <p14:tracePt t="59498" x="3943350" y="6019800"/>
          <p14:tracePt t="59498" x="3949700" y="6013450"/>
          <p14:tracePt t="59515" x="3949700" y="6007100"/>
          <p14:tracePt t="59515" x="3956050" y="5994400"/>
          <p14:tracePt t="59532" x="3956050" y="5988050"/>
          <p14:tracePt t="59548" x="3962400" y="5981700"/>
          <p14:tracePt t="59548" x="3975100" y="5962650"/>
          <p14:tracePt t="59565" x="3981450" y="5956300"/>
          <p14:tracePt t="59565" x="3981450" y="5949950"/>
          <p14:tracePt t="59582" x="3987800" y="5937250"/>
          <p14:tracePt t="59582" x="3994150" y="5924550"/>
          <p14:tracePt t="59599" x="4000500" y="5911850"/>
          <p14:tracePt t="59599" x="4006850" y="5892800"/>
          <p14:tracePt t="59599" x="4019550" y="5873750"/>
          <p14:tracePt t="59616" x="4025900" y="5861050"/>
          <p14:tracePt t="59631" x="4032250" y="5842000"/>
          <p14:tracePt t="59631" x="4057650" y="5803900"/>
          <p14:tracePt t="59650" x="4064000" y="5784850"/>
          <p14:tracePt t="59650" x="4076700" y="5772150"/>
          <p14:tracePt t="59665" x="4089400" y="5753100"/>
          <p14:tracePt t="59665" x="4102100" y="5740400"/>
          <p14:tracePt t="59682" x="4114800" y="5734050"/>
          <p14:tracePt t="59682" x="4121150" y="5721350"/>
          <p14:tracePt t="59699" x="4133850" y="5708650"/>
          <p14:tracePt t="59699" x="4146550" y="5695950"/>
          <p14:tracePt t="59717" x="4152900" y="5689600"/>
          <p14:tracePt t="59732" x="4159250" y="5683250"/>
          <p14:tracePt t="59749" x="4159250" y="5676900"/>
          <p14:tracePt t="59765" x="4152900" y="5683250"/>
          <p14:tracePt t="59785" x="4146550" y="5689600"/>
          <p14:tracePt t="59812" x="4133850" y="5689600"/>
          <p14:tracePt t="59828" x="4127500" y="5695950"/>
          <p14:tracePt t="59844" x="4121150" y="5695950"/>
          <p14:tracePt t="59856" x="4114800" y="5702300"/>
          <p14:tracePt t="59896" x="4108450" y="5702300"/>
          <p14:tracePt t="59916" x="4102100" y="5702300"/>
          <p14:tracePt t="59940" x="4095750" y="5702300"/>
          <p14:tracePt t="59972" x="4102100" y="5702300"/>
          <p14:tracePt t="60060" x="4108450" y="5695950"/>
          <p14:tracePt t="60076" x="4114800" y="5695950"/>
          <p14:tracePt t="60084" x="4121150" y="5695950"/>
          <p14:tracePt t="60092" x="4127500" y="5695950"/>
          <p14:tracePt t="60099" x="4133850" y="5695950"/>
          <p14:tracePt t="60099" x="4146550" y="5695950"/>
          <p14:tracePt t="60117" x="4152900" y="5695950"/>
          <p14:tracePt t="60117" x="4171950" y="5702300"/>
          <p14:tracePt t="60135" x="4184650" y="5702300"/>
          <p14:tracePt t="60135" x="4203700" y="5708650"/>
          <p14:tracePt t="60150" x="4222750" y="5715000"/>
          <p14:tracePt t="60150" x="4267200" y="5721350"/>
          <p14:tracePt t="60167" x="4292600" y="5721350"/>
          <p14:tracePt t="60167" x="4318000" y="5727700"/>
          <p14:tracePt t="60183" x="4343400" y="5727700"/>
          <p14:tracePt t="60183" x="4368800" y="5727700"/>
          <p14:tracePt t="60200" x="4387850" y="5727700"/>
          <p14:tracePt t="60200" x="4425950" y="5727700"/>
          <p14:tracePt t="60217" x="4445000" y="5721350"/>
          <p14:tracePt t="60217" x="4457700" y="5721350"/>
          <p14:tracePt t="60234" x="4470400" y="5715000"/>
          <p14:tracePt t="60234" x="4483100" y="5715000"/>
          <p14:tracePt t="60251" x="4489450" y="5708650"/>
          <p14:tracePt t="60251" x="4495800" y="5708650"/>
          <p14:tracePt t="60268" x="4502150" y="5702300"/>
          <p14:tracePt t="60268" x="4508500" y="5702300"/>
          <p14:tracePt t="60285" x="4508500" y="5695950"/>
          <p14:tracePt t="60300" x="4502150" y="5695950"/>
          <p14:tracePt t="60336" x="4489450" y="5702300"/>
          <p14:tracePt t="60352" x="4483100" y="5702300"/>
          <p14:tracePt t="60368" x="4476750" y="5702300"/>
          <p14:tracePt t="60376" x="4470400" y="5702300"/>
          <p14:tracePt t="60392" x="4464050" y="5702300"/>
          <p14:tracePt t="60400" x="4457700" y="5695950"/>
          <p14:tracePt t="60400" x="4451350" y="5695950"/>
          <p14:tracePt t="60418" x="4445000" y="5695950"/>
          <p14:tracePt t="60418" x="4438650" y="5695950"/>
          <p14:tracePt t="60434" x="4432300" y="5695950"/>
          <p14:tracePt t="60450" x="4425950" y="5695950"/>
          <p14:tracePt t="60450" x="4413250" y="5702300"/>
          <p14:tracePt t="60468" x="4406900" y="5702300"/>
          <p14:tracePt t="60468" x="4394200" y="5702300"/>
          <p14:tracePt t="60485" x="4387850" y="5702300"/>
          <p14:tracePt t="60485" x="4375150" y="5702300"/>
          <p14:tracePt t="60501" x="4368800" y="5702300"/>
          <p14:tracePt t="60501" x="4349750" y="5702300"/>
          <p14:tracePt t="60519" x="4343400" y="5695950"/>
          <p14:tracePt t="60519" x="4337050" y="5695950"/>
          <p14:tracePt t="60535" x="4324350" y="5695950"/>
          <p14:tracePt t="60535" x="4318000" y="5695950"/>
          <p14:tracePt t="60552" x="4311650" y="5695950"/>
          <p14:tracePt t="60568" x="4305300" y="5695950"/>
          <p14:tracePt t="60568" x="4298950" y="5695950"/>
          <p14:tracePt t="60585" x="4292600" y="5695950"/>
          <p14:tracePt t="60601" x="4286250" y="5695950"/>
          <p14:tracePt t="60618" x="4273550" y="5695950"/>
          <p14:tracePt t="60618" x="4267200" y="5689600"/>
          <p14:tracePt t="60638" x="4260850" y="5689600"/>
          <p14:tracePt t="60638" x="4254500" y="5689600"/>
          <p14:tracePt t="60653" x="4248150" y="5689600"/>
          <p14:tracePt t="60668" x="4241800" y="5689600"/>
          <p14:tracePt t="60668" x="4235450" y="5689600"/>
          <p14:tracePt t="60686" x="4229100" y="5689600"/>
          <p14:tracePt t="60686" x="4222750" y="5689600"/>
          <p14:tracePt t="60702" x="4216400" y="5695950"/>
          <p14:tracePt t="60702" x="4210050" y="5695950"/>
          <p14:tracePt t="60719" x="4203700" y="5695950"/>
          <p14:tracePt t="60719" x="4191000" y="5695950"/>
          <p14:tracePt t="60736" x="4184650" y="5702300"/>
          <p14:tracePt t="60736" x="4178300" y="5702300"/>
          <p14:tracePt t="60753" x="4171950" y="5702300"/>
          <p14:tracePt t="60768" x="4165600" y="5702300"/>
          <p14:tracePt t="60768" x="4159250" y="5702300"/>
          <p14:tracePt t="60786" x="4152900" y="5708650"/>
          <p14:tracePt t="60802" x="4146550" y="5708650"/>
          <p14:tracePt t="60819" x="4146550" y="5715000"/>
          <p14:tracePt t="60819" x="4140200" y="5721350"/>
          <p14:tracePt t="60836" x="4133850" y="5721350"/>
          <p14:tracePt t="60852" x="4127500" y="5727700"/>
          <p14:tracePt t="60869" x="4121150" y="5734050"/>
          <p14:tracePt t="60892" x="4114800" y="5734050"/>
          <p14:tracePt t="60924" x="4108450" y="5740400"/>
          <p14:tracePt t="60936" x="4102100" y="5740400"/>
          <p14:tracePt t="60952" x="4095750" y="5734050"/>
          <p14:tracePt t="60968" x="4089400" y="5734050"/>
          <p14:tracePt t="60984" x="4083050" y="5727700"/>
          <p14:tracePt t="60996" x="4076700" y="5727700"/>
          <p14:tracePt t="61021" x="4070350" y="5727700"/>
          <p14:tracePt t="61045" x="4064000" y="5734050"/>
          <p14:tracePt t="61064" x="4057650" y="5727700"/>
          <p14:tracePt t="61080" x="4051300" y="5727700"/>
          <p14:tracePt t="61089" x="4044950" y="5727700"/>
          <p14:tracePt t="61103" x="4044950" y="5721350"/>
          <p14:tracePt t="61103" x="4032250" y="5721350"/>
          <p14:tracePt t="61121" x="4025900" y="5721350"/>
          <p14:tracePt t="61121" x="4019550" y="5727700"/>
          <p14:tracePt t="61138" x="4013200" y="5727700"/>
          <p14:tracePt t="61138" x="4006850" y="5727700"/>
          <p14:tracePt t="61154" x="4000500" y="5734050"/>
          <p14:tracePt t="61154" x="3994150" y="5734050"/>
          <p14:tracePt t="61154" x="3994150" y="5740400"/>
          <p14:tracePt t="61173" x="3981450" y="5746750"/>
          <p14:tracePt t="61186" x="3975100" y="5753100"/>
          <p14:tracePt t="61203" x="3968750" y="5753100"/>
          <p14:tracePt t="61220" x="3962400" y="5746750"/>
          <p14:tracePt t="61237" x="3956050" y="5746750"/>
          <p14:tracePt t="61254" x="3949700" y="5746750"/>
          <p14:tracePt t="61292" x="3943350" y="5753100"/>
          <p14:tracePt t="61321" x="3937000" y="5746750"/>
          <p14:tracePt t="61448" x="3930650" y="5746750"/>
          <p14:tracePt t="61476" x="3924300" y="5740400"/>
          <p14:tracePt t="61492" x="3917950" y="5740400"/>
          <p14:tracePt t="61509" x="3911600" y="5740400"/>
          <p14:tracePt t="61516" x="3905250" y="5734050"/>
          <p14:tracePt t="61525" x="3898900" y="5734050"/>
          <p14:tracePt t="61538" x="3892550" y="5734050"/>
          <p14:tracePt t="61554" x="3892550" y="5727700"/>
          <p14:tracePt t="61644" x="3892550" y="5734050"/>
          <p14:tracePt t="61712" x="3892550" y="5740400"/>
          <p14:tracePt t="61784" x="3898900" y="5734050"/>
          <p14:tracePt t="61852" x="3898900" y="5727700"/>
          <p14:tracePt t="61860" x="3905250" y="5727700"/>
          <p14:tracePt t="61884" x="3905250" y="5715000"/>
          <p14:tracePt t="61896" x="3911600" y="5715000"/>
          <p14:tracePt t="61912" x="3917950" y="5715000"/>
          <p14:tracePt t="61928" x="3924300" y="5708650"/>
          <p14:tracePt t="61944" x="3930650" y="5702300"/>
          <p14:tracePt t="61964" x="3937000" y="5695950"/>
          <p14:tracePt t="61988" x="3937000" y="5689600"/>
          <p14:tracePt t="62004" x="3943350" y="5683250"/>
          <p14:tracePt t="62016" x="3943350" y="5676900"/>
          <p14:tracePt t="62032" x="3949700" y="5670550"/>
          <p14:tracePt t="62048" x="3949700" y="5664200"/>
          <p14:tracePt t="62072" x="3949700" y="5657850"/>
          <p14:tracePt t="62116" x="3943350" y="5651500"/>
          <p14:tracePt t="62144" x="3943350" y="5657850"/>
          <p14:tracePt t="62304" x="3937000" y="5664200"/>
          <p14:tracePt t="62324" x="3937000" y="5670550"/>
          <p14:tracePt t="62411" x="3930650" y="5670550"/>
          <p14:tracePt t="62504" x="3930650" y="5676900"/>
          <p14:tracePt t="62528" x="3924300" y="5683250"/>
          <p14:tracePt t="62624" x="3924300" y="5676900"/>
          <p14:tracePt t="62676" x="3917950" y="5683250"/>
          <p14:tracePt t="62812" x="3911600" y="5683250"/>
          <p14:tracePt t="62852" x="3911600" y="5689600"/>
          <p14:tracePt t="62896" x="3905250" y="5695950"/>
          <p14:tracePt t="62940" x="3905250" y="5702300"/>
          <p14:tracePt t="63008" x="3905250" y="5695950"/>
          <p14:tracePt t="63036" x="3905250" y="5702300"/>
          <p14:tracePt t="63104" x="3898900" y="5695950"/>
          <p14:tracePt t="63156" x="3892550" y="5702300"/>
          <p14:tracePt t="63204" x="3892550" y="5708650"/>
          <p14:tracePt t="63224" x="3886200" y="5708650"/>
          <p14:tracePt t="63272" x="3886200" y="5715000"/>
          <p14:tracePt t="63300" x="3886200" y="5721350"/>
          <p14:tracePt t="63324" x="3879850" y="5715000"/>
          <p14:tracePt t="63352" x="3873500" y="5715000"/>
          <p14:tracePt t="63464" x="3867150" y="5715000"/>
          <p14:tracePt t="63496" x="3867150" y="5721350"/>
          <p14:tracePt t="63516" x="3860800" y="5727700"/>
          <p14:tracePt t="63532" x="3854450" y="5727700"/>
          <p14:tracePt t="63584" x="3854450" y="5721350"/>
          <p14:tracePt t="63624" x="3860800" y="5715000"/>
          <p14:tracePt t="63696" x="3867150" y="5708650"/>
          <p14:tracePt t="63720" x="3873500" y="5708650"/>
          <p14:tracePt t="63744" x="3879850" y="5708650"/>
          <p14:tracePt t="63832" x="3879850" y="5715000"/>
          <p14:tracePt t="63876" x="3873500" y="5721350"/>
          <p14:tracePt t="63900" x="3873500" y="5727700"/>
          <p14:tracePt t="63932" x="3867150" y="5734050"/>
          <p14:tracePt t="64104" x="3860800" y="5727700"/>
          <p14:tracePt t="64216" x="3860800" y="5721350"/>
          <p14:tracePt t="64236" x="3854450" y="5721350"/>
          <p14:tracePt t="64284" x="3848100" y="5721350"/>
          <p14:tracePt t="64304" x="3848100" y="5727700"/>
          <p14:tracePt t="64328" x="3848100" y="5734050"/>
          <p14:tracePt t="64372" x="3848100" y="5740400"/>
          <p14:tracePt t="64396" x="3848100" y="5746750"/>
          <p14:tracePt t="64416" x="3841750" y="5753100"/>
          <p14:tracePt t="64508" x="3835400" y="5753100"/>
          <p14:tracePt t="64576" x="3835400" y="5746750"/>
          <p14:tracePt t="64604" x="3835400" y="5753100"/>
          <p14:tracePt t="64896" x="3829050" y="5746750"/>
          <p14:tracePt t="64956" x="3829050" y="5753100"/>
          <p14:tracePt t="65012" x="3822700" y="5759450"/>
          <p14:tracePt t="65076" x="3816350" y="5759450"/>
          <p14:tracePt t="65100" x="3816350" y="5765800"/>
          <p14:tracePt t="65128" x="3810000" y="5765800"/>
          <p14:tracePt t="65168" x="3803650" y="5772150"/>
          <p14:tracePt t="65188" x="3797300" y="5778500"/>
          <p14:tracePt t="65212" x="3790950" y="5784850"/>
          <p14:tracePt t="65236" x="3790950" y="5791200"/>
          <p14:tracePt t="65248" x="3784600" y="5797550"/>
          <p14:tracePt t="65264" x="3784600" y="5791200"/>
          <p14:tracePt t="65356" x="3790950" y="5791200"/>
          <p14:tracePt t="65384" x="3797300" y="5791200"/>
          <p14:tracePt t="65408" x="3803650" y="5797550"/>
          <p14:tracePt t="65424" x="3810000" y="5797550"/>
          <p14:tracePt t="65436" x="3816350" y="5797550"/>
          <p14:tracePt t="65468" x="3822700" y="5791200"/>
          <p14:tracePt t="65484" x="3835400" y="5784850"/>
          <p14:tracePt t="65496" x="3835400" y="5778500"/>
          <p14:tracePt t="65512" x="3848100" y="5772150"/>
          <p14:tracePt t="65528" x="3854450" y="5772150"/>
          <p14:tracePt t="65537" x="3854450" y="5765800"/>
          <p14:tracePt t="65550" x="3860800" y="5759450"/>
          <p14:tracePt t="65550" x="3873500" y="5753100"/>
          <p14:tracePt t="65568" x="3879850" y="5746750"/>
          <p14:tracePt t="65568" x="3879850" y="5740400"/>
          <p14:tracePt t="65584" x="3886200" y="5734050"/>
          <p14:tracePt t="65600" x="3892550" y="5727700"/>
          <p14:tracePt t="65617" x="3898900" y="5721350"/>
          <p14:tracePt t="65635" x="3905250" y="5715000"/>
          <p14:tracePt t="65651" x="3911600" y="5708650"/>
          <p14:tracePt t="65667" x="3917950" y="5708650"/>
          <p14:tracePt t="65684" x="3924300" y="5708650"/>
          <p14:tracePt t="65784" x="3924300" y="5715000"/>
          <p14:tracePt t="65812" x="3924300" y="5721350"/>
          <p14:tracePt t="65836" x="3924300" y="5727700"/>
          <p14:tracePt t="65872" x="3917950" y="5734050"/>
          <p14:tracePt t="65896" x="3917950" y="5746750"/>
          <p14:tracePt t="65916" x="3911600" y="5753100"/>
          <p14:tracePt t="65932" x="3905250" y="5753100"/>
          <p14:tracePt t="65956" x="3905250" y="5759450"/>
          <p14:tracePt t="65968" x="3898900" y="5765800"/>
          <p14:tracePt t="65984" x="3892550" y="5772150"/>
          <p14:tracePt t="66000" x="3886200" y="5778500"/>
          <p14:tracePt t="66016" x="3879850" y="5784850"/>
          <p14:tracePt t="66028" x="3873500" y="5791200"/>
          <p14:tracePt t="66044" x="3873500" y="5797550"/>
          <p14:tracePt t="66060" x="3867150" y="5803900"/>
          <p14:tracePt t="66076" x="3867150" y="5816600"/>
          <p14:tracePt t="66088" x="3860800" y="5816600"/>
          <p14:tracePt t="66102" x="3860800" y="5822950"/>
          <p14:tracePt t="66102" x="3860800" y="5829300"/>
          <p14:tracePt t="66120" x="3860800" y="5835650"/>
          <p14:tracePt t="66120" x="3860800" y="5848350"/>
          <p14:tracePt t="66138" x="3854450" y="5854700"/>
          <p14:tracePt t="66138" x="3854450" y="5861050"/>
          <p14:tracePt t="66153" x="3854450" y="5867400"/>
          <p14:tracePt t="66169" x="3854450" y="5880100"/>
          <p14:tracePt t="66169" x="3854450" y="5886450"/>
          <p14:tracePt t="66186" x="3854450" y="5892800"/>
          <p14:tracePt t="66204" x="3848100" y="5886450"/>
          <p14:tracePt t="66232" x="3848100" y="5880100"/>
          <p14:tracePt t="66256" x="3848100" y="5873750"/>
          <p14:tracePt t="66264" x="3848100" y="5867400"/>
          <p14:tracePt t="66276" x="3854450" y="5861050"/>
          <p14:tracePt t="66300" x="3854450" y="5854700"/>
          <p14:tracePt t="66316" x="3854450" y="5848350"/>
          <p14:tracePt t="66328" x="3848100" y="5842000"/>
          <p14:tracePt t="66344" x="3848100" y="5835650"/>
          <p14:tracePt t="66360" x="3848100" y="5829300"/>
          <p14:tracePt t="66370" x="3848100" y="5822950"/>
          <p14:tracePt t="66387" x="3841750" y="5822950"/>
          <p14:tracePt t="66412" x="3835400" y="5829300"/>
          <p14:tracePt t="66524" x="3829050" y="5835650"/>
          <p14:tracePt t="66576" x="3829050" y="5842000"/>
          <p14:tracePt t="66624" x="3829050" y="5848350"/>
          <p14:tracePt t="66644" x="3829050" y="5854700"/>
          <p14:tracePt t="66660" x="3829050" y="5861050"/>
          <p14:tracePt t="66788" x="3822700" y="5867400"/>
          <p14:tracePt t="66824" x="3822700" y="5873750"/>
          <p14:tracePt t="66908" x="3816350" y="5880100"/>
          <p14:tracePt t="66952" x="3822700" y="5873750"/>
          <p14:tracePt t="67004" x="3816350" y="5873750"/>
          <p14:tracePt t="67088" x="3816350" y="5880100"/>
          <p14:tracePt t="67132" x="3810000" y="5880100"/>
          <p14:tracePt t="67224" x="3810000" y="5873750"/>
          <p14:tracePt t="67268" x="3810000" y="5880100"/>
          <p14:tracePt t="67328" x="3810000" y="5873750"/>
          <p14:tracePt t="67364" x="3810000" y="5880100"/>
          <p14:tracePt t="67408" x="3810000" y="5873750"/>
          <p14:tracePt t="67468" x="3816350" y="5867400"/>
          <p14:tracePt t="67544" x="3822700" y="5861050"/>
          <p14:tracePt t="67576" x="3822700" y="5854700"/>
          <p14:tracePt t="67704" x="3816350" y="5848350"/>
          <p14:tracePt t="67764" x="3822700" y="5848350"/>
          <p14:tracePt t="67836" x="3829050" y="5848350"/>
          <p14:tracePt t="67876" x="3835400" y="5854700"/>
          <p14:tracePt t="67904" x="3835400" y="5848350"/>
          <p14:tracePt t="67964" x="3835400" y="5842000"/>
          <p14:tracePt t="67980" x="3829050" y="5835650"/>
          <p14:tracePt t="68012" x="3829050" y="5829300"/>
          <p14:tracePt t="68041" x="3829050" y="5822950"/>
          <p14:tracePt t="68072" x="3835400" y="5816600"/>
          <p14:tracePt t="68196" x="3835400" y="5822950"/>
          <p14:tracePt t="68228" x="3841750" y="5822950"/>
          <p14:tracePt t="68256" x="3848100" y="5816600"/>
          <p14:tracePt t="68296" x="3848100" y="5822950"/>
          <p14:tracePt t="68348" x="3841750" y="5829300"/>
          <p14:tracePt t="68364" x="3841750" y="5835650"/>
          <p14:tracePt t="68392" x="3841750" y="5848350"/>
          <p14:tracePt t="68408" x="3841750" y="5854700"/>
          <p14:tracePt t="68432" x="3841750" y="5861050"/>
          <p14:tracePt t="68444" x="3841750" y="5867400"/>
          <p14:tracePt t="68468" x="3848100" y="5873750"/>
          <p14:tracePt t="68476" x="3848100" y="5880100"/>
          <p14:tracePt t="68488" x="3848100" y="5886450"/>
          <p14:tracePt t="68512" x="3848100" y="5880100"/>
          <p14:tracePt t="68604" x="3848100" y="5873750"/>
          <p14:tracePt t="68616" x="3848100" y="5867400"/>
          <p14:tracePt t="68632" x="3848100" y="5861050"/>
          <p14:tracePt t="68640" x="3848100" y="5854700"/>
          <p14:tracePt t="68656" x="3848100" y="5848350"/>
          <p14:tracePt t="68668" x="3848100" y="5842000"/>
          <p14:tracePt t="68684" x="3848100" y="5835650"/>
          <p14:tracePt t="68700" x="3841750" y="5835650"/>
          <p14:tracePt t="68888" x="3841750" y="5842000"/>
          <p14:tracePt t="68908" x="3841750" y="5848350"/>
          <p14:tracePt t="68932" x="3835400" y="5848350"/>
          <p14:tracePt t="68948" x="3829050" y="5848350"/>
          <p14:tracePt t="69084" x="3822700" y="5854700"/>
          <p14:tracePt t="69128" x="3822700" y="5861050"/>
          <p14:tracePt t="69148" x="3822700" y="5867400"/>
          <p14:tracePt t="69164" x="3822700" y="5873750"/>
          <p14:tracePt t="69276" x="3816350" y="5880100"/>
          <p14:tracePt t="69344" x="3816350" y="5873750"/>
          <p14:tracePt t="69388" x="3816350" y="5867400"/>
          <p14:tracePt t="69404" x="3816350" y="5861050"/>
          <p14:tracePt t="69524" x="3822700" y="5854700"/>
          <p14:tracePt t="69548" x="3822700" y="5848350"/>
          <p14:tracePt t="69584" x="3822700" y="5854700"/>
          <p14:tracePt t="69616" x="3822700" y="5848350"/>
          <p14:tracePt t="69676" x="3822700" y="5842000"/>
          <p14:tracePt t="69696" x="3816350" y="5835650"/>
          <p14:tracePt t="69744" x="3810000" y="5842000"/>
          <p14:tracePt t="69788" x="3810000" y="5848350"/>
          <p14:tracePt t="69816" x="3810000" y="5854700"/>
          <p14:tracePt t="69832" x="3810000" y="5861050"/>
          <p14:tracePt t="69864" x="3810000" y="5867400"/>
          <p14:tracePt t="69884" x="3810000" y="5861050"/>
          <p14:tracePt t="69976" x="3803650" y="5854700"/>
          <p14:tracePt t="70056" x="3803650" y="5848350"/>
          <p14:tracePt t="70124" x="3810000" y="5848350"/>
          <p14:tracePt t="70168" x="3803650" y="5842000"/>
          <p14:tracePt t="70244" x="3803650" y="5835650"/>
          <p14:tracePt t="70288" x="3803650" y="5842000"/>
          <p14:tracePt t="70363" x="3810000" y="5848350"/>
          <p14:tracePt t="70388" x="3810000" y="5854700"/>
          <p14:tracePt t="70404" x="3816350" y="5861050"/>
          <p14:tracePt t="70432" x="3822700" y="5854700"/>
          <p14:tracePt t="70468" x="3822700" y="5848350"/>
          <p14:tracePt t="70492" x="3829050" y="5842000"/>
          <p14:tracePt t="70516" x="3829050" y="5829300"/>
          <p14:tracePt t="70544" x="3829050" y="5822950"/>
          <p14:tracePt t="70560" x="3835400" y="5816600"/>
          <p14:tracePt t="70576" x="3835400" y="5810250"/>
          <p14:tracePt t="70588" x="3841750" y="5803900"/>
          <p14:tracePt t="70604" x="3848100" y="5797550"/>
          <p14:tracePt t="70620" x="3854450" y="5784850"/>
          <p14:tracePt t="70636" x="3860800" y="5778500"/>
          <p14:tracePt t="70644" x="3867150" y="5772150"/>
          <p14:tracePt t="70656" x="3873500" y="5765800"/>
          <p14:tracePt t="70667" x="3879850" y="5759450"/>
          <p14:tracePt t="70667" x="3886200" y="5753100"/>
          <p14:tracePt t="70685" x="3892550" y="5753100"/>
          <p14:tracePt t="70685" x="3892550" y="5746750"/>
          <p14:tracePt t="70702" x="3905250" y="5740400"/>
          <p14:tracePt t="70717" x="3911600" y="5734050"/>
          <p14:tracePt t="70734" x="3924300" y="5734050"/>
          <p14:tracePt t="70751" x="3930650" y="5727700"/>
          <p14:tracePt t="70751" x="3937000" y="5727700"/>
          <p14:tracePt t="70769" x="3943350" y="5721350"/>
          <p14:tracePt t="70785" x="3949700" y="5721350"/>
          <p14:tracePt t="70801" x="3956050" y="5721350"/>
          <p14:tracePt t="70817" x="3962400" y="5721350"/>
          <p14:tracePt t="70844" x="3962400" y="5715000"/>
          <p14:tracePt t="70956" x="3962400" y="5708650"/>
          <p14:tracePt t="70972" x="3956050" y="5702300"/>
          <p14:tracePt t="70988" x="3949700" y="5695950"/>
          <p14:tracePt t="71040" x="3943350" y="5702300"/>
          <p14:tracePt t="71064" x="3943350" y="5708650"/>
          <p14:tracePt t="71076" x="3937000" y="5715000"/>
          <p14:tracePt t="71092" x="3937000" y="5721350"/>
          <p14:tracePt t="71102" x="3930650" y="5727700"/>
          <p14:tracePt t="71119" x="3930650" y="5734050"/>
          <p14:tracePt t="71119" x="3924300" y="5746750"/>
          <p14:tracePt t="71137" x="3917950" y="5753100"/>
          <p14:tracePt t="71137" x="3917950" y="5759450"/>
          <p14:tracePt t="71153" x="3911600" y="5759450"/>
          <p14:tracePt t="71153" x="3911600" y="5765800"/>
          <p14:tracePt t="71170" x="3905250" y="5772150"/>
          <p14:tracePt t="71186" x="3898900" y="5778500"/>
          <p14:tracePt t="71202" x="3892550" y="5791200"/>
          <p14:tracePt t="71219" x="3886200" y="5797550"/>
          <p14:tracePt t="71219" x="3886200" y="5803900"/>
          <p14:tracePt t="71236" x="3879850" y="5816600"/>
          <p14:tracePt t="71252" x="3873500" y="5822950"/>
          <p14:tracePt t="71269" x="3867150" y="5829300"/>
          <p14:tracePt t="71269" x="3860800" y="5835650"/>
          <p14:tracePt t="71286" x="3854450" y="5835650"/>
          <p14:tracePt t="71302" x="3848100" y="5842000"/>
          <p14:tracePt t="71302" x="3841750" y="5842000"/>
          <p14:tracePt t="71320" x="3829050" y="5835650"/>
          <p14:tracePt t="71336" x="3822700" y="5835650"/>
          <p14:tracePt t="71352" x="3816350" y="5835650"/>
          <p14:tracePt t="71369" x="3810000" y="5835650"/>
          <p14:tracePt t="71386" x="3803650" y="5829300"/>
          <p14:tracePt t="71402" x="3803650" y="5822950"/>
          <p14:tracePt t="71444" x="3797300" y="5829300"/>
          <p14:tracePt t="71512" x="3797300" y="5835650"/>
          <p14:tracePt t="71548" x="3790950" y="5842000"/>
          <p14:tracePt t="71580" x="3784600" y="5842000"/>
          <p14:tracePt t="71608" x="3784600" y="5848350"/>
          <p14:tracePt t="71632" x="3778250" y="5854700"/>
          <p14:tracePt t="71656" x="3771900" y="5854700"/>
          <p14:tracePt t="71676" x="3765550" y="5854700"/>
          <p14:tracePt t="71716" x="3765550" y="5861050"/>
          <p14:tracePt t="71728" x="3759200" y="5867400"/>
          <p14:tracePt t="71744" x="3759200" y="5873750"/>
          <p14:tracePt t="71761" x="3759200" y="5880100"/>
          <p14:tracePt t="71776" x="3759200" y="5873750"/>
          <p14:tracePt t="71880" x="3765550" y="5867400"/>
          <p14:tracePt t="72024" x="3765550" y="5861050"/>
          <p14:tracePt t="72036" x="3771900" y="5848350"/>
          <p14:tracePt t="72052" x="3778250" y="5842000"/>
          <p14:tracePt t="72076" x="3784600" y="5835650"/>
          <p14:tracePt t="72096" x="3790950" y="5835650"/>
          <p14:tracePt t="72136" x="3790950" y="5842000"/>
          <p14:tracePt t="72156" x="3790950" y="5848350"/>
          <p14:tracePt t="72188" x="3797300" y="5854700"/>
          <p14:tracePt t="72208" x="3797300" y="5861050"/>
          <p14:tracePt t="72224" x="3803650" y="5873750"/>
          <p14:tracePt t="72240" x="3803650" y="5880100"/>
          <p14:tracePt t="72248" x="3803650" y="5886450"/>
          <p14:tracePt t="72264" x="3803650" y="5880100"/>
          <p14:tracePt t="72316" x="3803650" y="5873750"/>
          <p14:tracePt t="72324" x="3797300" y="5867400"/>
          <p14:tracePt t="72328" x="3797300" y="5861050"/>
          <p14:tracePt t="72339" x="3797300" y="5848350"/>
          <p14:tracePt t="72339" x="3797300" y="5842000"/>
          <p14:tracePt t="72357" x="3790950" y="5829300"/>
          <p14:tracePt t="72357" x="3790950" y="5822950"/>
          <p14:tracePt t="72373" x="3790950" y="5816600"/>
          <p14:tracePt t="72373" x="3790950" y="5810250"/>
          <p14:tracePt t="72390" x="3790950" y="5803900"/>
          <p14:tracePt t="72412" x="3790950" y="5810250"/>
          <p14:tracePt t="72444" x="3790950" y="5822950"/>
          <p14:tracePt t="72456" x="3790950" y="5829300"/>
          <p14:tracePt t="72464" x="3790950" y="5835650"/>
          <p14:tracePt t="72473" x="3790950" y="5842000"/>
          <p14:tracePt t="72490" x="3790950" y="5848350"/>
          <p14:tracePt t="72507" x="3790950" y="5854700"/>
          <p14:tracePt t="72524" x="3784600" y="5861050"/>
          <p14:tracePt t="72541" x="3784600" y="5854700"/>
          <p14:tracePt t="72652" x="3778250" y="5848350"/>
          <p14:tracePt t="72688" x="3771900" y="5848350"/>
          <p14:tracePt t="72712" x="3765550" y="5848350"/>
          <p14:tracePt t="72744" x="3765550" y="5854700"/>
          <p14:tracePt t="72788" x="3765550" y="5848350"/>
          <p14:tracePt t="72900" x="3765550" y="5842000"/>
          <p14:tracePt t="72924" x="3759200" y="5842000"/>
          <p14:tracePt t="73020" x="3759200" y="5835650"/>
          <p14:tracePt t="73088" x="3765550" y="5842000"/>
          <p14:tracePt t="73132" x="3765550" y="5848350"/>
          <p14:tracePt t="73164" x="3765550" y="5842000"/>
          <p14:tracePt t="73252" x="3765550" y="5835650"/>
          <p14:tracePt t="73304" x="3771900" y="5835650"/>
          <p14:tracePt t="73484" x="3771900" y="5829300"/>
          <p14:tracePt t="73524" x="3771900" y="5822950"/>
          <p14:tracePt t="73544" x="3771900" y="5816600"/>
          <p14:tracePt t="73560" x="3778250" y="5816600"/>
          <p14:tracePt t="73656" x="3771900" y="5816600"/>
          <p14:tracePt t="73740" x="3771900" y="5822950"/>
          <p14:tracePt t="73816" x="3771900" y="5829300"/>
          <p14:tracePt t="73860" x="3765550" y="5829300"/>
          <p14:tracePt t="74004" x="3759200" y="5835650"/>
          <p14:tracePt t="74064" x="3752850" y="5842000"/>
          <p14:tracePt t="74144" x="3752850" y="5848350"/>
          <p14:tracePt t="74248" x="3752850" y="5842000"/>
          <p14:tracePt t="74556" x="3752850" y="5835650"/>
          <p14:tracePt t="74804" x="3752850" y="5829300"/>
          <p14:tracePt t="74908" x="3759200" y="5816600"/>
          <p14:tracePt t="74948" x="3759200" y="5810250"/>
          <p14:tracePt t="74956" x="3759200" y="5803900"/>
          <p14:tracePt t="74964" x="3759200" y="5791200"/>
          <p14:tracePt t="74964" x="3759200" y="5778500"/>
          <p14:tracePt t="74981" x="3765550" y="5759450"/>
          <p14:tracePt t="74981" x="3765550" y="5740400"/>
          <p14:tracePt t="74998" x="3771900" y="5721350"/>
          <p14:tracePt t="74998" x="3778250" y="5695950"/>
          <p14:tracePt t="74998" x="3778250" y="5676900"/>
          <p14:tracePt t="75017" x="3784600" y="5645150"/>
          <p14:tracePt t="75017" x="3784600" y="5619750"/>
          <p14:tracePt t="75031" x="3790950" y="5588000"/>
          <p14:tracePt t="75031" x="3790950" y="5556250"/>
          <p14:tracePt t="75049" x="3790950" y="5524500"/>
          <p14:tracePt t="75049" x="3790950" y="5486400"/>
          <p14:tracePt t="75065" x="3784600" y="5448300"/>
          <p14:tracePt t="75065" x="3778250" y="5410200"/>
          <p14:tracePt t="75082" x="3771900" y="5365750"/>
          <p14:tracePt t="75082" x="3752850" y="5276850"/>
          <p14:tracePt t="75098" x="3740150" y="5226050"/>
          <p14:tracePt t="75098" x="3721100" y="5175250"/>
          <p14:tracePt t="75115" x="3702050" y="5124450"/>
          <p14:tracePt t="75115" x="3683000" y="5067300"/>
          <p14:tracePt t="75132" x="3657600" y="5010150"/>
          <p14:tracePt t="75132" x="3600450" y="4889500"/>
          <p14:tracePt t="75149" x="3568700" y="4826000"/>
          <p14:tracePt t="75149" x="3536950" y="4762500"/>
          <p14:tracePt t="75165" x="3505200" y="4692650"/>
          <p14:tracePt t="75165" x="3473450" y="4622800"/>
          <p14:tracePt t="75182" x="3448050" y="4552950"/>
          <p14:tracePt t="75182" x="3416300" y="4476750"/>
          <p14:tracePt t="75392" x="2178050" y="2730500"/>
          <p14:tracePt t="75401" x="2171700" y="2711450"/>
          <p14:tracePt t="75401" x="2171700" y="2692400"/>
          <p14:tracePt t="75416" x="2171700" y="2667000"/>
          <p14:tracePt t="75416" x="2178050" y="2635250"/>
          <p14:tracePt t="75433" x="2184400" y="2603500"/>
          <p14:tracePt t="75433" x="2190750" y="2565400"/>
          <p14:tracePt t="75449" x="2209800" y="2527300"/>
          <p14:tracePt t="75449" x="2228850" y="2495550"/>
          <p14:tracePt t="75466" x="2260600" y="2463800"/>
          <p14:tracePt t="75466" x="2292350" y="2438400"/>
          <p14:tracePt t="75482" x="2330450" y="2413000"/>
          <p14:tracePt t="75482" x="2419350" y="2381250"/>
          <p14:tracePt t="75499" x="2463800" y="2368550"/>
          <p14:tracePt t="75499" x="2514600" y="2368550"/>
          <p14:tracePt t="75516" x="2571750" y="2368550"/>
          <p14:tracePt t="75516" x="2628900" y="2374900"/>
          <p14:tracePt t="75533" x="2686050" y="2387600"/>
          <p14:tracePt t="75533" x="2749550" y="2406650"/>
          <p14:tracePt t="75550" x="2813050" y="2432050"/>
          <p14:tracePt t="75550" x="2940050" y="2482850"/>
          <p14:tracePt t="75566" x="2997200" y="2514600"/>
          <p14:tracePt t="75566" x="3060700" y="2546350"/>
          <p14:tracePt t="75583" x="3111500" y="2584450"/>
          <p14:tracePt t="75583" x="3162300" y="2616200"/>
          <p14:tracePt t="75600" x="3213100" y="2654300"/>
          <p14:tracePt t="75600" x="3257550" y="2686050"/>
          <p14:tracePt t="75616" x="3289300" y="2724150"/>
          <p14:tracePt t="75616" x="3352800" y="2787650"/>
          <p14:tracePt t="75633" x="3371850" y="2819400"/>
          <p14:tracePt t="75633" x="3390900" y="2851150"/>
          <p14:tracePt t="75650" x="3397250" y="2876550"/>
          <p14:tracePt t="75650" x="3403600" y="2908300"/>
          <p14:tracePt t="75667" x="3403600" y="2940050"/>
          <p14:tracePt t="75667" x="3403600" y="2990850"/>
          <p14:tracePt t="75684" x="3397250" y="3022600"/>
          <p14:tracePt t="75684" x="3390900" y="3041650"/>
          <p14:tracePt t="75700" x="3384550" y="3067050"/>
          <p14:tracePt t="75700" x="3371850" y="3079750"/>
          <p14:tracePt t="75717" x="3365500" y="3098800"/>
          <p14:tracePt t="75717" x="3352800" y="3105150"/>
          <p14:tracePt t="75734" x="3098800" y="3092450"/>
          <p14:tracePt t="75814" x="3079750" y="3073400"/>
          <p14:tracePt t="75820" x="3054350" y="3054350"/>
          <p14:tracePt t="75833" x="3016250" y="2997200"/>
          <p14:tracePt t="75850" x="2965450" y="2876550"/>
          <p14:tracePt t="75867" x="2946400" y="2774950"/>
          <p14:tracePt t="75884" x="2940050" y="2641600"/>
          <p14:tracePt t="75901" x="2959100" y="2501900"/>
          <p14:tracePt t="75917" x="3035300" y="2292350"/>
          <p14:tracePt t="75934" x="3111500" y="2178050"/>
          <p14:tracePt t="75951" x="3213100" y="2089150"/>
          <p14:tracePt t="75967" x="3403600" y="1993900"/>
          <p14:tracePt t="75984" x="3556000" y="1955800"/>
          <p14:tracePt t="76001" x="3708400" y="1943100"/>
          <p14:tracePt t="76018" x="3854450" y="1949450"/>
          <p14:tracePt t="76034" x="4000500" y="1981200"/>
          <p14:tracePt t="76034" x="4064000" y="2012950"/>
          <p14:tracePt t="76052" x="4191000" y="2082800"/>
          <p14:tracePt t="76068" x="4292600" y="2171700"/>
          <p14:tracePt t="76084" x="4368800" y="2279650"/>
          <p14:tracePt t="76101" x="4413250" y="2400300"/>
          <p14:tracePt t="76118" x="4425950" y="2520950"/>
          <p14:tracePt t="76134" x="4406900" y="2647950"/>
          <p14:tracePt t="76134" x="4387850" y="2705100"/>
          <p14:tracePt t="76152" x="4324350" y="2800350"/>
          <p14:tracePt t="76168" x="4248150" y="2882900"/>
          <p14:tracePt t="76184" x="4146550" y="2959100"/>
          <p14:tracePt t="76201" x="3962400" y="3054350"/>
          <p14:tracePt t="76218" x="3829050" y="3105150"/>
          <p14:tracePt t="76235" x="3689350" y="3149600"/>
          <p14:tracePt t="76251" x="3562350" y="3181350"/>
          <p14:tracePt t="76268" x="3403600" y="3206750"/>
          <p14:tracePt t="76285" x="3314700" y="3213100"/>
          <p14:tracePt t="76302" x="3244850" y="3206750"/>
          <p14:tracePt t="76318" x="3181350" y="3200400"/>
          <p14:tracePt t="76318" x="3155950" y="3200400"/>
          <p14:tracePt t="76336" x="3111500" y="3200400"/>
          <p14:tracePt t="76352" x="3079750" y="3194050"/>
          <p14:tracePt t="76368" x="3054350" y="3194050"/>
          <p14:tracePt t="76386" x="3035300" y="3194050"/>
          <p14:tracePt t="76402" x="3022600" y="3194050"/>
          <p14:tracePt t="76418" x="3009900" y="3194050"/>
          <p14:tracePt t="76436" x="3003550" y="3194050"/>
          <p14:tracePt t="76452" x="2997200" y="3194050"/>
          <p14:tracePt t="76472" x="2990850" y="3194050"/>
          <p14:tracePt t="76524" x="2984500" y="3194050"/>
          <p14:tracePt t="76540" x="2978150" y="3194050"/>
          <p14:tracePt t="76556" x="2971800" y="3194050"/>
          <p14:tracePt t="76572" x="2965450" y="3194050"/>
          <p14:tracePt t="76584" x="2965450" y="3200400"/>
          <p14:tracePt t="76616" x="2965450" y="3206750"/>
          <p14:tracePt t="76636" x="2959100" y="3200400"/>
          <p14:tracePt t="76728" x="2952750" y="3194050"/>
          <p14:tracePt t="76744" x="2946400" y="3187700"/>
          <p14:tracePt t="76756" x="2940050" y="3181350"/>
          <p14:tracePt t="76772" x="2933700" y="3168650"/>
          <p14:tracePt t="76788" x="2927350" y="3162300"/>
          <p14:tracePt t="76804" x="2927350" y="3155950"/>
          <p14:tracePt t="76812" x="2914650" y="3149600"/>
          <p14:tracePt t="76824" x="2908300" y="3149600"/>
          <p14:tracePt t="76841" x="2908300" y="3143250"/>
          <p14:tracePt t="76857" x="2901950" y="3143250"/>
          <p14:tracePt t="76876" x="2895600" y="3143250"/>
          <p14:tracePt t="76944" x="2895600" y="3149600"/>
          <p14:tracePt t="77004" x="2889250" y="3149600"/>
          <p14:tracePt t="77044" x="2882900" y="3155950"/>
          <p14:tracePt t="77072" x="2876550" y="3155950"/>
          <p14:tracePt t="77104" x="2870200" y="3162300"/>
          <p14:tracePt t="77132" x="2870200" y="3168650"/>
          <p14:tracePt t="77156" x="2863850" y="3168650"/>
          <p14:tracePt t="77176" x="2857500" y="3168650"/>
          <p14:tracePt t="77216" x="2857500" y="3175000"/>
          <p14:tracePt t="77261" x="2851150" y="3175000"/>
          <p14:tracePt t="77320" x="2844800" y="3175000"/>
          <p14:tracePt t="77352" x="2838450" y="3181350"/>
          <p14:tracePt t="77380" x="2832100" y="3181350"/>
          <p14:tracePt t="77424" x="2838450" y="3187700"/>
          <p14:tracePt t="77448" x="2838450" y="3194050"/>
          <p14:tracePt t="77464" x="2844800" y="3200400"/>
          <p14:tracePt t="77472" x="2851150" y="3206750"/>
          <p14:tracePt t="77476" x="2863850" y="3219450"/>
          <p14:tracePt t="77489" x="2882900" y="3232150"/>
          <p14:tracePt t="77509" x="2908300" y="3244850"/>
          <p14:tracePt t="77523" x="2921000" y="3244850"/>
          <p14:tracePt t="77523" x="2946400" y="3251200"/>
          <p14:tracePt t="77541" x="2965450" y="3251200"/>
          <p14:tracePt t="77541" x="2984500" y="3251200"/>
          <p14:tracePt t="77557" x="3003550" y="3251200"/>
          <p14:tracePt t="77557" x="3022600" y="3251200"/>
          <p14:tracePt t="77574" x="3048000" y="3251200"/>
          <p14:tracePt t="77574" x="3073400" y="3251200"/>
          <p14:tracePt t="77590" x="3111500" y="3251200"/>
          <p14:tracePt t="77590" x="3187700" y="3257550"/>
          <p14:tracePt t="77607" x="3232150" y="3257550"/>
          <p14:tracePt t="77607" x="3289300" y="3257550"/>
          <p14:tracePt t="77624" x="3346450" y="3257550"/>
          <p14:tracePt t="77624" x="3409950" y="3257550"/>
          <p14:tracePt t="77641" x="3479800" y="3257550"/>
          <p14:tracePt t="77641" x="3644900" y="3257550"/>
          <p14:tracePt t="77657" x="3733800" y="3263900"/>
          <p14:tracePt t="77657" x="3822700" y="3263900"/>
          <p14:tracePt t="77674" x="3924300" y="3263900"/>
          <p14:tracePt t="77674" x="4032250" y="3270250"/>
          <p14:tracePt t="77691" x="4146550" y="3276600"/>
          <p14:tracePt t="77691" x="4260850" y="3282950"/>
          <p14:tracePt t="77708" x="4375150" y="3295650"/>
          <p14:tracePt t="77708" x="4629150" y="3314700"/>
          <p14:tracePt t="77725" x="4762500" y="3327400"/>
          <p14:tracePt t="77725" x="4895850" y="3340100"/>
          <p14:tracePt t="77741" x="5035550" y="3359150"/>
          <p14:tracePt t="77741" x="5175250" y="3371850"/>
          <p14:tracePt t="77758" x="5314950" y="3390900"/>
          <p14:tracePt t="77758" x="5454650" y="3416300"/>
          <p14:tracePt t="77774" x="5594350" y="3435350"/>
          <p14:tracePt t="77774" x="5740400" y="3460750"/>
          <p14:tracePt t="77774" x="5873750" y="3486150"/>
          <p14:tracePt t="77793" x="6013450" y="3511550"/>
          <p14:tracePt t="77793" x="6146800" y="3536950"/>
          <p14:tracePt t="77809" x="6280150" y="3562350"/>
          <p14:tracePt t="77809" x="6407150" y="3587750"/>
          <p14:tracePt t="77824" x="6534150" y="3613150"/>
          <p14:tracePt t="77824" x="6648450" y="3632200"/>
          <p14:tracePt t="77841" x="6762750" y="3651250"/>
          <p14:tracePt t="77841" x="6870700" y="3670300"/>
          <p14:tracePt t="77858" x="6978650" y="3689350"/>
          <p14:tracePt t="77858" x="7073900" y="3708400"/>
          <p14:tracePt t="77874" x="7169150" y="3721100"/>
          <p14:tracePt t="77874" x="7258050" y="3740150"/>
          <p14:tracePt t="77874" x="7340600" y="3752850"/>
          <p14:tracePt t="77893" x="7416800" y="3765550"/>
          <p14:tracePt t="77893" x="7486650" y="3778250"/>
          <p14:tracePt t="77908" x="7550150" y="3784600"/>
          <p14:tracePt t="77908" x="7607300" y="3790950"/>
          <p14:tracePt t="77925" x="7658100" y="3797300"/>
          <p14:tracePt t="77925" x="7702550" y="3797300"/>
          <p14:tracePt t="77941" x="7740650" y="3797300"/>
          <p14:tracePt t="77941" x="7797800" y="3803650"/>
          <p14:tracePt t="77958" x="7816850" y="3803650"/>
          <p14:tracePt t="77958" x="7829550" y="3803650"/>
          <p14:tracePt t="77975" x="7842250" y="3803650"/>
          <p14:tracePt t="77975" x="7848600" y="3803650"/>
          <p14:tracePt t="77992" x="7842250" y="3810000"/>
          <p14:tracePt t="78016" x="7835900" y="3803650"/>
          <p14:tracePt t="78025" x="7829550" y="3803650"/>
          <p14:tracePt t="78025" x="7823200" y="3803650"/>
          <p14:tracePt t="78043" x="7816850" y="3797300"/>
          <p14:tracePt t="78057" x="7816850" y="3784600"/>
          <p14:tracePt t="78074" x="7823200" y="3784600"/>
          <p14:tracePt t="78074" x="7829550" y="3771900"/>
          <p14:tracePt t="78092" x="7842250" y="3765550"/>
          <p14:tracePt t="78092" x="7848600" y="3759200"/>
          <p14:tracePt t="78108" x="7861300" y="3752850"/>
          <p14:tracePt t="78108" x="7874000" y="3746500"/>
          <p14:tracePt t="78125" x="7886700" y="3746500"/>
          <p14:tracePt t="78125" x="7899400" y="3740150"/>
          <p14:tracePt t="78142" x="7918450" y="3733800"/>
          <p14:tracePt t="78142" x="7937500" y="3733800"/>
          <p14:tracePt t="78159" x="7950200" y="3727450"/>
          <p14:tracePt t="78159" x="7969250" y="3727450"/>
          <p14:tracePt t="78159" x="7988300" y="3727450"/>
          <p14:tracePt t="78177" x="8001000" y="3721100"/>
          <p14:tracePt t="78177" x="8020050" y="3721100"/>
          <p14:tracePt t="78192" x="8032750" y="3721100"/>
          <p14:tracePt t="78192" x="8045450" y="3714750"/>
          <p14:tracePt t="78209" x="8064500" y="3714750"/>
          <p14:tracePt t="78209" x="8077200" y="3714750"/>
          <p14:tracePt t="78226" x="8089900" y="3714750"/>
          <p14:tracePt t="78226" x="8102600" y="3714750"/>
          <p14:tracePt t="78242" x="8108950" y="3714750"/>
          <p14:tracePt t="78242" x="8128000" y="3708400"/>
          <p14:tracePt t="78260" x="8134350" y="3708400"/>
          <p14:tracePt t="78260" x="8140700" y="3708400"/>
          <p14:tracePt t="78277" x="8147050" y="3708400"/>
          <p14:tracePt t="78292" x="8153400" y="3708400"/>
          <p14:tracePt t="78309" x="8159750" y="3708400"/>
          <p14:tracePt t="78325" x="8153400" y="3708400"/>
          <p14:tracePt t="78348" x="8147050" y="3702050"/>
          <p14:tracePt t="78359" x="8140700" y="3695700"/>
          <p14:tracePt t="78377" x="7937500" y="3556000"/>
          <p14:tracePt t="78443" x="7912100" y="3536950"/>
          <p14:tracePt t="78445" x="7854950" y="3486150"/>
          <p14:tracePt t="78461" x="7804150" y="3422650"/>
          <p14:tracePt t="78477" x="7753350" y="3346450"/>
          <p14:tracePt t="78493" x="7708900" y="3257550"/>
          <p14:tracePt t="78510" x="7670800" y="3162300"/>
          <p14:tracePt t="78526" x="7645400" y="3054350"/>
          <p14:tracePt t="78526" x="7639050" y="3003550"/>
          <p14:tracePt t="78545" x="7639050" y="2895600"/>
          <p14:tracePt t="78560" x="7664450" y="2794000"/>
          <p14:tracePt t="78577" x="7708900" y="2698750"/>
          <p14:tracePt t="78593" x="7778750" y="2616200"/>
          <p14:tracePt t="78610" x="7924800" y="2520950"/>
          <p14:tracePt t="78626" x="8045450" y="2470150"/>
          <p14:tracePt t="78643" x="8178800" y="2444750"/>
          <p14:tracePt t="78660" x="8382000" y="2438400"/>
          <p14:tracePt t="78677" x="8515350" y="2457450"/>
          <p14:tracePt t="78694" x="8642350" y="2495550"/>
          <p14:tracePt t="78710" x="8763000" y="2546350"/>
          <p14:tracePt t="78727" x="8915400" y="2654300"/>
          <p14:tracePt t="78744" x="8997950" y="2743200"/>
          <p14:tracePt t="78761" x="9061450" y="2844800"/>
          <p14:tracePt t="78777" x="9105900" y="2946400"/>
          <p14:tracePt t="78794" x="9124950" y="3048000"/>
          <p14:tracePt t="78811" x="9118600" y="3143250"/>
          <p14:tracePt t="78811" x="9105900" y="3194050"/>
          <p14:tracePt t="78829" x="9067800" y="3289300"/>
          <p14:tracePt t="78845" x="9017000" y="3371850"/>
          <p14:tracePt t="78861" x="8940800" y="3460750"/>
          <p14:tracePt t="78878" x="8858250" y="3536950"/>
          <p14:tracePt t="78894" x="8763000" y="3606800"/>
          <p14:tracePt t="78911" x="8597900" y="3695700"/>
          <p14:tracePt t="78928" x="8489950" y="3740150"/>
          <p14:tracePt t="78945" x="8382000" y="3771900"/>
          <p14:tracePt t="78961" x="8248650" y="3797300"/>
          <p14:tracePt t="78978" x="8178800" y="3810000"/>
          <p14:tracePt t="78995" x="8121650" y="3816350"/>
          <p14:tracePt t="79013" x="8077200" y="3822700"/>
          <p14:tracePt t="79028" x="8032750" y="3822700"/>
          <p14:tracePt t="79047" x="8013700" y="3829050"/>
          <p14:tracePt t="79062" x="8001000" y="3829050"/>
          <p14:tracePt t="79078" x="7994650" y="3829050"/>
          <p14:tracePt t="79094" x="8001000" y="3822700"/>
          <p14:tracePt t="79172" x="8007350" y="3822700"/>
          <p14:tracePt t="79188" x="8013700" y="3822700"/>
          <p14:tracePt t="79212" x="8013700" y="3816350"/>
          <p14:tracePt t="79248" x="8013700" y="3810000"/>
          <p14:tracePt t="79272" x="8007350" y="3803650"/>
          <p14:tracePt t="79292" x="8001000" y="3797300"/>
          <p14:tracePt t="79316" x="7994650" y="3797300"/>
          <p14:tracePt t="79360" x="8001000" y="3797300"/>
          <p14:tracePt t="79428" x="8007350" y="3797300"/>
          <p14:tracePt t="79452" x="8013700" y="3797300"/>
          <p14:tracePt t="79464" x="8020050" y="3803650"/>
          <p14:tracePt t="79488" x="8020050" y="3797300"/>
          <p14:tracePt t="79524" x="8026400" y="3797300"/>
          <p14:tracePt t="79548" x="8026400" y="3790950"/>
          <p14:tracePt t="79576" x="8032750" y="3784600"/>
          <p14:tracePt t="79608" x="8032750" y="3778250"/>
          <p14:tracePt t="79632" x="8026400" y="3771900"/>
          <p14:tracePt t="79652" x="8026400" y="3765550"/>
          <p14:tracePt t="79736" x="8026400" y="3759200"/>
          <p14:tracePt t="79780" x="8026400" y="3752850"/>
          <p14:tracePt t="79864" x="8026400" y="3759200"/>
          <p14:tracePt t="79936" x="8032750" y="3759200"/>
          <p14:tracePt t="80004" x="8039100" y="3765550"/>
          <p14:tracePt t="80224" x="8045450" y="3771900"/>
          <p14:tracePt t="80292" x="8045450" y="3765550"/>
          <p14:tracePt t="80336" x="8045450" y="3759200"/>
          <p14:tracePt t="80352" x="8039100" y="3752850"/>
          <p14:tracePt t="80380" x="8032750" y="3746500"/>
          <p14:tracePt t="80404" x="8032750" y="3752850"/>
          <p14:tracePt t="80440" x="8032750" y="3759200"/>
          <p14:tracePt t="80456" x="8032750" y="3765550"/>
          <p14:tracePt t="80464" x="8032750" y="3771900"/>
          <p14:tracePt t="80472" x="8039100" y="3778250"/>
          <p14:tracePt t="80482" x="8045450" y="3797300"/>
          <p14:tracePt t="80500" x="8045450" y="3803650"/>
          <p14:tracePt t="80516" x="8039100" y="3810000"/>
          <p14:tracePt t="80544" x="8039100" y="3816350"/>
          <p14:tracePt t="80560" x="8039100" y="3822700"/>
          <p14:tracePt t="80576" x="8039100" y="3835400"/>
          <p14:tracePt t="80592" x="8039100" y="3841750"/>
          <p14:tracePt t="80599" x="8039100" y="3854450"/>
          <p14:tracePt t="80620" x="8039100" y="3860800"/>
          <p14:tracePt t="80637" x="8039100" y="3867150"/>
          <p14:tracePt t="80653" x="8032750" y="3867150"/>
          <p14:tracePt t="80666" x="8032750" y="3879850"/>
          <p14:tracePt t="80666" x="8032750" y="3886200"/>
          <p14:tracePt t="80684" x="8026400" y="3892550"/>
          <p14:tracePt t="80684" x="8026400" y="3905250"/>
          <p14:tracePt t="80700" x="8020050" y="3917950"/>
          <p14:tracePt t="80700" x="8013700" y="3943350"/>
          <p14:tracePt t="80717" x="8013700" y="3956050"/>
          <p14:tracePt t="80717" x="8007350" y="3975100"/>
          <p14:tracePt t="80734" x="8007350" y="3994150"/>
          <p14:tracePt t="80734" x="8007350" y="4019550"/>
          <p14:tracePt t="80750" x="8007350" y="4044950"/>
          <p14:tracePt t="80750" x="8013700" y="4070350"/>
          <p14:tracePt t="80767" x="8013700" y="4095750"/>
          <p14:tracePt t="80767" x="8020050" y="4152900"/>
          <p14:tracePt t="80785" x="8026400" y="4178300"/>
          <p14:tracePt t="80785" x="8026400" y="4197350"/>
          <p14:tracePt t="80801" x="8026400" y="4222750"/>
          <p14:tracePt t="80801" x="8032750" y="4235450"/>
          <p14:tracePt t="80817" x="8032750" y="4248150"/>
          <p14:tracePt t="80817" x="8032750" y="4260850"/>
          <p14:tracePt t="80834" x="8032750" y="4273550"/>
          <p14:tracePt t="80834" x="8032750" y="4279900"/>
          <p14:tracePt t="80834" x="8032750" y="4286250"/>
          <p14:tracePt t="80853" x="8032750" y="4292600"/>
          <p14:tracePt t="80867" x="8032750" y="4298950"/>
          <p14:tracePt t="80885" x="8032750" y="4305300"/>
          <p14:tracePt t="80900" x="8026400" y="4311650"/>
          <p14:tracePt t="80928" x="8020050" y="4311650"/>
          <p14:tracePt t="80944" x="8013700" y="4311650"/>
          <p14:tracePt t="80956" x="8007350" y="4318000"/>
          <p14:tracePt t="80972" x="8001000" y="4318000"/>
          <p14:tracePt t="80988" x="7994650" y="4324350"/>
          <p14:tracePt t="81004" x="7988300" y="4324350"/>
          <p14:tracePt t="81018" x="7988300" y="4330700"/>
          <p14:tracePt t="81034" x="7981950" y="4330700"/>
          <p14:tracePt t="81056" x="7975600" y="4337050"/>
          <p14:tracePt t="81076" x="7969250" y="4337050"/>
          <p14:tracePt t="81100" x="7969250" y="4330700"/>
          <p14:tracePt t="81137" x="7969250" y="4324350"/>
          <p14:tracePt t="81184" x="7969250" y="4318000"/>
          <p14:tracePt t="81204" x="7969250" y="4311650"/>
          <p14:tracePt t="81220" x="7969250" y="4305300"/>
          <p14:tracePt t="81236" x="7969250" y="4298950"/>
          <p14:tracePt t="81252" x="7962900" y="4292600"/>
          <p14:tracePt t="81264" x="7962900" y="4286250"/>
          <p14:tracePt t="81280" x="7962900" y="4279900"/>
          <p14:tracePt t="81312" x="7962900" y="4273550"/>
          <p14:tracePt t="81332" x="7962900" y="4267200"/>
          <p14:tracePt t="81372" x="7969250" y="4260850"/>
          <p14:tracePt t="81392" x="7969250" y="4254500"/>
          <p14:tracePt t="81436" x="7975600" y="4254500"/>
          <p14:tracePt t="81460" x="7981950" y="4248150"/>
          <p14:tracePt t="81476" x="7994650" y="4248150"/>
          <p14:tracePt t="81492" x="8001000" y="4248150"/>
          <p14:tracePt t="81496" x="8013700" y="4254500"/>
          <p14:tracePt t="81521" x="8013700" y="4260850"/>
          <p14:tracePt t="81528" x="8020050" y="4267200"/>
          <p14:tracePt t="81537" x="8026400" y="4273550"/>
          <p14:tracePt t="81537" x="8026400" y="4279900"/>
          <p14:tracePt t="81553" x="8032750" y="4292600"/>
          <p14:tracePt t="81553" x="8039100" y="4298950"/>
          <p14:tracePt t="81570" x="8045450" y="4311650"/>
          <p14:tracePt t="81570" x="8045450" y="4324350"/>
          <p14:tracePt t="81570" x="8051800" y="4330700"/>
          <p14:tracePt t="81588" x="8058150" y="4343400"/>
          <p14:tracePt t="81602" x="8058150" y="4349750"/>
          <p14:tracePt t="81602" x="8064500" y="4375150"/>
          <p14:tracePt t="81621" x="8064500" y="4381500"/>
          <p14:tracePt t="81621" x="8064500" y="4394200"/>
          <p14:tracePt t="81637" x="8064500" y="4406900"/>
          <p14:tracePt t="81637" x="8064500" y="4425950"/>
          <p14:tracePt t="81654" x="8058150" y="4438650"/>
          <p14:tracePt t="81654" x="8051800" y="4457700"/>
          <p14:tracePt t="81671" x="8045450" y="4470400"/>
          <p14:tracePt t="81671" x="8013700" y="4514850"/>
          <p14:tracePt t="81687" x="7994650" y="4540250"/>
          <p14:tracePt t="81687" x="7969250" y="4565650"/>
          <p14:tracePt t="81704" x="7943850" y="4603750"/>
          <p14:tracePt t="81704" x="7905750" y="4641850"/>
          <p14:tracePt t="81721" x="7867650" y="4679950"/>
          <p14:tracePt t="81721" x="7785100" y="4768850"/>
          <p14:tracePt t="81737" x="7740650" y="4819650"/>
          <p14:tracePt t="81737" x="7689850" y="4870450"/>
          <p14:tracePt t="81754" x="7645400" y="4914900"/>
          <p14:tracePt t="81754" x="7600950" y="4959350"/>
          <p14:tracePt t="81771" x="7562850" y="4997450"/>
          <p14:tracePt t="81771" x="7518400" y="5029200"/>
          <p14:tracePt t="81787" x="7467600" y="5067300"/>
          <p14:tracePt t="81787" x="7372350" y="5124450"/>
          <p14:tracePt t="81804" x="7315200" y="5149850"/>
          <p14:tracePt t="81804" x="7251700" y="5175250"/>
          <p14:tracePt t="81821" x="7181850" y="5200650"/>
          <p14:tracePt t="81821" x="7112000" y="5226050"/>
          <p14:tracePt t="81837" x="7029450" y="5251450"/>
          <p14:tracePt t="81837" x="6946900" y="5276850"/>
          <p14:tracePt t="81854" x="6864350" y="5302250"/>
          <p14:tracePt t="81854" x="6775450" y="5327650"/>
          <p14:tracePt t="81854" x="6686550" y="5346700"/>
          <p14:tracePt t="81872" x="6604000" y="5365750"/>
          <p14:tracePt t="81887" x="6521450" y="5384800"/>
          <p14:tracePt t="81887" x="6362700" y="5410200"/>
          <p14:tracePt t="81904" x="6292850" y="5416550"/>
          <p14:tracePt t="81904" x="6223000" y="5422900"/>
          <p14:tracePt t="81921" x="6165850" y="5435600"/>
          <p14:tracePt t="81921" x="6108700" y="5441950"/>
          <p14:tracePt t="81937" x="6057900" y="5448300"/>
          <p14:tracePt t="81937" x="6013450" y="5454650"/>
          <p14:tracePt t="81954" x="5969000" y="5467350"/>
          <p14:tracePt t="81954" x="5930900" y="5473700"/>
          <p14:tracePt t="81954" x="5892800" y="5480050"/>
          <p14:tracePt t="81973" x="5854700" y="5492750"/>
          <p14:tracePt t="81973" x="5822950" y="5499100"/>
          <p14:tracePt t="81988" x="5791200" y="5511800"/>
          <p14:tracePt t="81988" x="5759450" y="5518150"/>
          <p14:tracePt t="82005" x="5734050" y="5524500"/>
          <p14:tracePt t="82005" x="5708650" y="5530850"/>
          <p14:tracePt t="82021" x="5689600" y="5543550"/>
          <p14:tracePt t="82021" x="5657850" y="5556250"/>
          <p14:tracePt t="82038" x="5645150" y="5562600"/>
          <p14:tracePt t="82038" x="5632450" y="5568950"/>
          <p14:tracePt t="82055" x="5619750" y="5575300"/>
          <p14:tracePt t="82055" x="5607050" y="5581650"/>
          <p14:tracePt t="82071" x="5600700" y="5581650"/>
          <p14:tracePt t="82071" x="5594350" y="5588000"/>
          <p14:tracePt t="82088" x="5588000" y="5594350"/>
          <p14:tracePt t="82088" x="5581650" y="5600700"/>
          <p14:tracePt t="82105" x="5575300" y="5594350"/>
          <p14:tracePt t="82180" x="5568950" y="5594350"/>
          <p14:tracePt t="82196" x="5562600" y="5594350"/>
          <p14:tracePt t="82204" x="5556250" y="5594350"/>
          <p14:tracePt t="82212" x="5549900" y="5594350"/>
          <p14:tracePt t="82221" x="5543550" y="5594350"/>
          <p14:tracePt t="82221" x="5530850" y="5594350"/>
          <p14:tracePt t="82238" x="5524500" y="5594350"/>
          <p14:tracePt t="82238" x="5518150" y="5588000"/>
          <p14:tracePt t="82238" x="5511800" y="5588000"/>
          <p14:tracePt t="82257" x="5505450" y="5588000"/>
          <p14:tracePt t="82257" x="5499100" y="5588000"/>
          <p14:tracePt t="82272" x="5492750" y="5588000"/>
          <p14:tracePt t="82272" x="5486400" y="5588000"/>
          <p14:tracePt t="82289" x="5480050" y="5588000"/>
          <p14:tracePt t="82289" x="5473700" y="5581650"/>
          <p14:tracePt t="82305" x="5467350" y="5581650"/>
          <p14:tracePt t="82305" x="5461000" y="5575300"/>
          <p14:tracePt t="82322" x="5454650" y="5575300"/>
          <p14:tracePt t="82322" x="5448300" y="5568950"/>
          <p14:tracePt t="82341" x="5727700" y="5568950"/>
          <p14:tracePt t="82474" x="5772150" y="5575300"/>
          <p14:tracePt t="82480" x="5822950" y="5581650"/>
          <p14:tracePt t="82489" x="5930900" y="5594350"/>
          <p14:tracePt t="82506" x="6045200" y="5600700"/>
          <p14:tracePt t="82523" x="6159500" y="5600700"/>
          <p14:tracePt t="82523" x="6210300" y="5594350"/>
          <p14:tracePt t="82541" x="6324600" y="5581650"/>
          <p14:tracePt t="82556" x="6432550" y="5562600"/>
          <p14:tracePt t="82573" x="6527800" y="5543550"/>
          <p14:tracePt t="82589" x="6623050" y="5530850"/>
          <p14:tracePt t="82606" x="6699250" y="5524500"/>
          <p14:tracePt t="82606" x="6737350" y="5524500"/>
          <p14:tracePt t="82624" x="6788150" y="5524500"/>
          <p14:tracePt t="82640" x="6819900" y="5518150"/>
          <p14:tracePt t="82656" x="6832600" y="5518150"/>
          <p14:tracePt t="82673" x="6838950" y="5511800"/>
          <p14:tracePt t="82689" x="6832600" y="5505450"/>
          <p14:tracePt t="82706" x="6819900" y="5492750"/>
          <p14:tracePt t="82724" x="6807200" y="5492750"/>
          <p14:tracePt t="82741" x="6794500" y="5492750"/>
          <p14:tracePt t="82757" x="6781800" y="5505450"/>
          <p14:tracePt t="82774" x="6775450" y="5524500"/>
          <p14:tracePt t="82791" x="6769100" y="5530850"/>
          <p14:tracePt t="82791" x="6762750" y="5537200"/>
          <p14:tracePt t="82809" x="6762750" y="5549900"/>
          <p14:tracePt t="82809" x="6750050" y="5562600"/>
          <p14:tracePt t="82825" x="6743700" y="5568950"/>
          <p14:tracePt t="82825" x="6737350" y="5575300"/>
          <p14:tracePt t="82841" x="6724650" y="5581650"/>
          <p14:tracePt t="82841" x="6718300" y="5588000"/>
          <p14:tracePt t="82858" x="6705600" y="5600700"/>
          <p14:tracePt t="82858" x="6692900" y="5607050"/>
          <p14:tracePt t="82875" x="6680200" y="5619750"/>
          <p14:tracePt t="82875" x="6648450" y="5638800"/>
          <p14:tracePt t="82893" x="6629400" y="5645150"/>
          <p14:tracePt t="82907" x="6610350" y="5651500"/>
          <p14:tracePt t="82907" x="6572250" y="5670550"/>
          <p14:tracePt t="82925" x="6546850" y="5676900"/>
          <p14:tracePt t="82925" x="6521450" y="5683250"/>
          <p14:tracePt t="82941" x="6489700" y="5689600"/>
          <p14:tracePt t="82941" x="6464300" y="5695950"/>
          <p14:tracePt t="82958" x="6432550" y="5702300"/>
          <p14:tracePt t="82958" x="6394450" y="5708650"/>
          <p14:tracePt t="82975" x="6356350" y="5721350"/>
          <p14:tracePt t="82975" x="6318250" y="5721350"/>
          <p14:tracePt t="82975" x="6280150" y="5734050"/>
          <p14:tracePt t="82993" x="6235700" y="5740400"/>
          <p14:tracePt t="82993" x="6184900" y="5740400"/>
          <p14:tracePt t="83008" x="6134100" y="5746750"/>
          <p14:tracePt t="83008" x="6083300" y="5753100"/>
          <p14:tracePt t="83025" x="6026150" y="5759450"/>
          <p14:tracePt t="83025" x="5962650" y="5759450"/>
          <p14:tracePt t="83025" x="5899150" y="5765800"/>
          <p14:tracePt t="83045" x="5835650" y="5765800"/>
          <p14:tracePt t="83045" x="5765800" y="5765800"/>
          <p14:tracePt t="83058" x="5695950" y="5765800"/>
          <p14:tracePt t="83058" x="5619750" y="5765800"/>
          <p14:tracePt t="83075" x="5549900" y="5765800"/>
          <p14:tracePt t="83075" x="5480050" y="5772150"/>
          <p14:tracePt t="83092" x="5410200" y="5772150"/>
          <p14:tracePt t="83092" x="5340350" y="5772150"/>
          <p14:tracePt t="83109" x="5270500" y="5772150"/>
          <p14:tracePt t="83109" x="5137150" y="5778500"/>
          <p14:tracePt t="83125" x="5067300" y="5784850"/>
          <p14:tracePt t="83125" x="5003800" y="5791200"/>
          <p14:tracePt t="83143" x="4940300" y="5791200"/>
          <p14:tracePt t="83143" x="4883150" y="5797550"/>
          <p14:tracePt t="83159" x="4826000" y="5797550"/>
          <p14:tracePt t="83159" x="4768850" y="5803900"/>
          <p14:tracePt t="83159" x="4724400" y="5803900"/>
          <p14:tracePt t="83177" x="4679950" y="5810250"/>
          <p14:tracePt t="83177" x="4641850" y="5816600"/>
          <p14:tracePt t="83192" x="4610100" y="5822950"/>
          <p14:tracePt t="83192" x="4578350" y="5829300"/>
          <p14:tracePt t="83209" x="4559300" y="5829300"/>
          <p14:tracePt t="83209" x="4540250" y="5842000"/>
          <p14:tracePt t="83225" x="4521200" y="5848350"/>
          <p14:tracePt t="83225" x="4514850" y="5861050"/>
          <p14:tracePt t="83242" x="4508500" y="5873750"/>
          <p14:tracePt t="83242" x="4502150" y="5886450"/>
          <p14:tracePt t="83259" x="4502150" y="5892800"/>
          <p14:tracePt t="83259" x="4514850" y="5918200"/>
          <p14:tracePt t="83277" x="4521200" y="5924550"/>
          <p14:tracePt t="83277" x="4527550" y="5930900"/>
          <p14:tracePt t="83293" x="4533900" y="5930900"/>
          <p14:tracePt t="83293" x="4540250" y="5930900"/>
          <p14:tracePt t="83310" x="4546600" y="5924550"/>
          <p14:tracePt t="83310" x="4552950" y="5911850"/>
          <p14:tracePt t="83326" x="4552950" y="5899150"/>
          <p14:tracePt t="83326" x="4559300" y="5886450"/>
          <p14:tracePt t="83342" x="4565650" y="5873750"/>
          <p14:tracePt t="83342" x="4578350" y="5854700"/>
          <p14:tracePt t="83359" x="4584700" y="5848350"/>
          <p14:tracePt t="83359" x="4584700" y="5835650"/>
          <p14:tracePt t="83376" x="4584700" y="5829300"/>
          <p14:tracePt t="83376" x="4584700" y="5822950"/>
          <p14:tracePt t="83393" x="4584700" y="5816600"/>
          <p14:tracePt t="83393" x="4578350" y="5810250"/>
          <p14:tracePt t="83409" x="4578350" y="5797550"/>
          <p14:tracePt t="83409" x="4565650" y="5784850"/>
          <p14:tracePt t="83426" x="4552950" y="5778500"/>
          <p14:tracePt t="83426" x="4546600" y="5778500"/>
          <p14:tracePt t="83443" x="4540250" y="5772150"/>
          <p14:tracePt t="83443" x="4527550" y="5765800"/>
          <p14:tracePt t="83460" x="4521200" y="5765800"/>
          <p14:tracePt t="83460" x="4502150" y="5765800"/>
          <p14:tracePt t="83476" x="4495800" y="5765800"/>
          <p14:tracePt t="83476" x="4489450" y="5765800"/>
          <p14:tracePt t="83493" x="4483100" y="5765800"/>
          <p14:tracePt t="83493" x="4470400" y="5765800"/>
          <p14:tracePt t="83510" x="4464050" y="5765800"/>
          <p14:tracePt t="83510" x="4457700" y="5765800"/>
          <p14:tracePt t="83527" x="4451350" y="5765800"/>
          <p14:tracePt t="83542" x="4445000" y="5772150"/>
          <p14:tracePt t="83560" x="4438650" y="5772150"/>
          <p14:tracePt t="83576" x="4445000" y="5765800"/>
          <p14:tracePt t="83628" x="4445000" y="5759450"/>
          <p14:tracePt t="83644" x="4445000" y="5753100"/>
          <p14:tracePt t="83664" x="4438650" y="5753100"/>
          <p14:tracePt t="83724" x="4432300" y="5753100"/>
          <p14:tracePt t="83748" x="4432300" y="5746750"/>
          <p14:tracePt t="83772" x="4425950" y="5746750"/>
          <p14:tracePt t="83792" x="4425950" y="5740400"/>
          <p14:tracePt t="83860" x="4425950" y="5734050"/>
          <p14:tracePt t="83892" x="4419600" y="5734050"/>
          <p14:tracePt t="83996" x="4419600" y="5740400"/>
          <p14:tracePt t="84032" x="4413250" y="5746750"/>
          <p14:tracePt t="84084" x="4419600" y="5753100"/>
          <p14:tracePt t="84132" x="4419600" y="5746750"/>
          <p14:tracePt t="84176" x="4413250" y="5740400"/>
          <p14:tracePt t="84212" x="4406900" y="5734050"/>
          <p14:tracePt t="84416" x="4406900" y="5727700"/>
          <p14:tracePt t="84492" x="4406900" y="5721350"/>
          <p14:tracePt t="84520" x="4406900" y="5715000"/>
          <p14:tracePt t="84536" x="4406900" y="5708650"/>
          <p14:tracePt t="84552" x="4406900" y="5702300"/>
          <p14:tracePt t="84564" x="4406900" y="5689600"/>
          <p14:tracePt t="84580" x="4406900" y="5683250"/>
          <p14:tracePt t="84596" x="4413250" y="5676900"/>
          <p14:tracePt t="84612" x="4419600" y="5670550"/>
          <p14:tracePt t="84632" x="4425950" y="5670550"/>
          <p14:tracePt t="84676" x="4432300" y="5670550"/>
          <p14:tracePt t="84708" x="4438650" y="5676900"/>
          <p14:tracePt t="84744" x="4438650" y="5670550"/>
          <p14:tracePt t="84812" x="4438650" y="5664200"/>
          <p14:tracePt t="84836" x="4438650" y="5657850"/>
          <p14:tracePt t="84852" x="4432300" y="5651500"/>
          <p14:tracePt t="84888" x="4425950" y="5657850"/>
          <p14:tracePt t="84976" x="4419600" y="5657850"/>
          <p14:tracePt t="85052" x="4413250" y="5651500"/>
          <p14:tracePt t="85092" x="4406900" y="5651500"/>
          <p14:tracePt t="85128" x="4406900" y="5657850"/>
          <p14:tracePt t="85180" x="4406900" y="5664200"/>
          <p14:tracePt t="85204" x="4400550" y="5670550"/>
          <p14:tracePt t="85232" x="4400550" y="5676900"/>
          <p14:tracePt t="85276" x="4400550" y="5683250"/>
          <p14:tracePt t="85360" x="4400550" y="5689600"/>
          <p14:tracePt t="85412" x="4394200" y="5695950"/>
          <p14:tracePt t="85480" x="4400550" y="5689600"/>
          <p14:tracePt t="85608" x="4406900" y="5689600"/>
          <p14:tracePt t="85660" x="4413250" y="5683250"/>
          <p14:tracePt t="85684" x="4413250" y="5676900"/>
          <p14:tracePt t="85696" x="4419600" y="5670550"/>
          <p14:tracePt t="85704" x="4425950" y="5664200"/>
          <p14:tracePt t="85715" x="4432300" y="5657850"/>
          <p14:tracePt t="85715" x="4445000" y="5651500"/>
          <p14:tracePt t="85733" x="4457700" y="5638800"/>
          <p14:tracePt t="85733" x="4470400" y="5632450"/>
          <p14:tracePt t="85750" x="4483100" y="5613400"/>
          <p14:tracePt t="85750" x="4514850" y="5581650"/>
          <p14:tracePt t="85767" x="4533900" y="5562600"/>
          <p14:tracePt t="85767" x="4552950" y="5537200"/>
          <p14:tracePt t="85783" x="4578350" y="5511800"/>
          <p14:tracePt t="85783" x="4603750" y="5480050"/>
          <p14:tracePt t="85800" x="4635500" y="5441950"/>
          <p14:tracePt t="85800" x="4718050" y="5359400"/>
          <p14:tracePt t="85817" x="4768850" y="5302250"/>
          <p14:tracePt t="85817" x="4826000" y="5238750"/>
          <p14:tracePt t="85833" x="4902200" y="5168900"/>
          <p14:tracePt t="85833" x="4984750" y="5099050"/>
          <p14:tracePt t="86037" x="7854950" y="3721100"/>
          <p14:tracePt t="86050" x="7880350" y="3727450"/>
          <p14:tracePt t="86050" x="7943850" y="3740150"/>
          <p14:tracePt t="86067" x="7981950" y="3746500"/>
          <p14:tracePt t="86067" x="8020050" y="3752850"/>
          <p14:tracePt t="86084" x="8058150" y="3759200"/>
          <p14:tracePt t="86084" x="8089900" y="3771900"/>
          <p14:tracePt t="86101" x="8121650" y="3778250"/>
          <p14:tracePt t="86101" x="8147050" y="3790950"/>
          <p14:tracePt t="86118" x="8172450" y="3797300"/>
          <p14:tracePt t="86118" x="8216900" y="3816350"/>
          <p14:tracePt t="86134" x="8242300" y="3822700"/>
          <p14:tracePt t="86134" x="8261350" y="3829050"/>
          <p14:tracePt t="86151" x="8274050" y="3841750"/>
          <p14:tracePt t="86151" x="8293100" y="3848100"/>
          <p14:tracePt t="86168" x="8305800" y="3854450"/>
          <p14:tracePt t="86168" x="8331200" y="3860800"/>
          <p14:tracePt t="86185" x="8337550" y="3867150"/>
          <p14:tracePt t="86185" x="8350250" y="3867150"/>
          <p14:tracePt t="86201" x="8362950" y="3873500"/>
          <p14:tracePt t="86201" x="8369300" y="3873500"/>
          <p14:tracePt t="86218" x="8382000" y="3879850"/>
          <p14:tracePt t="86218" x="8388350" y="3879850"/>
          <p14:tracePt t="86235" x="8401050" y="3886200"/>
          <p14:tracePt t="86235" x="8413750" y="3886200"/>
          <p14:tracePt t="86252" x="8420100" y="3892550"/>
          <p14:tracePt t="86252" x="8426450" y="3892550"/>
          <p14:tracePt t="86268" x="8432800" y="3898900"/>
          <p14:tracePt t="86284" x="8432800" y="3911600"/>
          <p14:tracePt t="86301" x="8432800" y="3917950"/>
          <p14:tracePt t="86317" x="8426450" y="3924300"/>
          <p14:tracePt t="86334" x="8420100" y="3930650"/>
          <p14:tracePt t="86351" x="8413750" y="3937000"/>
          <p14:tracePt t="86368" x="8407400" y="3943350"/>
          <p14:tracePt t="86368" x="8401050" y="3949700"/>
          <p14:tracePt t="86386" x="8394700" y="3949700"/>
          <p14:tracePt t="86386" x="8388350" y="3949700"/>
          <p14:tracePt t="86402" x="8375650" y="3949700"/>
          <p14:tracePt t="86402" x="8362950" y="3949700"/>
          <p14:tracePt t="86419" x="8153400" y="3816350"/>
          <p14:tracePt t="86494" x="8128000" y="3797300"/>
          <p14:tracePt t="86500" x="8108950" y="3771900"/>
          <p14:tracePt t="86508" x="8083550" y="3746500"/>
          <p14:tracePt t="86518" x="8039100" y="3683000"/>
          <p14:tracePt t="86535" x="7975600" y="3581400"/>
          <p14:tracePt t="86552" x="7943850" y="3498850"/>
          <p14:tracePt t="86569" x="7918450" y="3416300"/>
          <p14:tracePt t="86586" x="7905750" y="3327400"/>
          <p14:tracePt t="86602" x="7918450" y="3232150"/>
          <p14:tracePt t="86602" x="7924800" y="3175000"/>
          <p14:tracePt t="86620" x="7950200" y="3067050"/>
          <p14:tracePt t="86637" x="7981950" y="2959100"/>
          <p14:tracePt t="86652" x="8020050" y="2851150"/>
          <p14:tracePt t="86669" x="8064500" y="2749550"/>
          <p14:tracePt t="86686" x="8115300" y="2667000"/>
          <p14:tracePt t="86702" x="8178800" y="2597150"/>
          <p14:tracePt t="86702" x="8216900" y="2571750"/>
          <p14:tracePt t="86721" x="8293100" y="2527300"/>
          <p14:tracePt t="86736" x="8375650" y="2495550"/>
          <p14:tracePt t="86753" x="8464550" y="2482850"/>
          <p14:tracePt t="86769" x="8604250" y="2482850"/>
          <p14:tracePt t="86786" x="8693150" y="2501900"/>
          <p14:tracePt t="86803" x="8782050" y="2533650"/>
          <p14:tracePt t="86820" x="8870950" y="2578100"/>
          <p14:tracePt t="86837" x="8991600" y="2667000"/>
          <p14:tracePt t="86853" x="9067800" y="2736850"/>
          <p14:tracePt t="86870" x="9131300" y="2819400"/>
          <p14:tracePt t="87021" x="9137650" y="3689350"/>
          <p14:tracePt t="87037" x="9067800" y="3759200"/>
          <p14:tracePt t="87037" x="9029700" y="3790950"/>
          <p14:tracePt t="87056" x="8985250" y="3822700"/>
          <p14:tracePt t="87071" x="8845550" y="3911600"/>
          <p14:tracePt t="87088" x="8737600" y="3962400"/>
          <p14:tracePt t="87104" x="8623300" y="3994150"/>
          <p14:tracePt t="87121" x="8509000" y="4006850"/>
          <p14:tracePt t="87139" x="8343900" y="4019550"/>
          <p14:tracePt t="87154" x="8248650" y="4025900"/>
          <p14:tracePt t="87171" x="8166100" y="4032250"/>
          <p14:tracePt t="87188" x="8064500" y="4044950"/>
          <p14:tracePt t="87204" x="8039100" y="4051300"/>
          <p14:tracePt t="87221" x="7988300" y="4051300"/>
          <p14:tracePt t="87221" x="7969250" y="4057650"/>
          <p14:tracePt t="87238" x="7943850" y="4057650"/>
          <p14:tracePt t="87238" x="7918450" y="4057650"/>
          <p14:tracePt t="87255" x="7899400" y="4057650"/>
          <p14:tracePt t="87255" x="7854950" y="4057650"/>
          <p14:tracePt t="87272" x="7829550" y="4064000"/>
          <p14:tracePt t="87272" x="7810500" y="4070350"/>
          <p14:tracePt t="87289" x="7785100" y="4083050"/>
          <p14:tracePt t="87289" x="7759700" y="4095750"/>
          <p14:tracePt t="87305" x="7740650" y="4108450"/>
          <p14:tracePt t="87305" x="7708900" y="4121150"/>
          <p14:tracePt t="87322" x="7683500" y="4133850"/>
          <p14:tracePt t="87322" x="7651750" y="4146550"/>
          <p14:tracePt t="87322" x="7620000" y="4165600"/>
          <p14:tracePt t="87341" x="7588250" y="4184650"/>
          <p14:tracePt t="87354" x="7550150" y="4203700"/>
          <p14:tracePt t="87354" x="7454900" y="4248150"/>
          <p14:tracePt t="87372" x="7404100" y="4273550"/>
          <p14:tracePt t="87372" x="7346950" y="4292600"/>
          <p14:tracePt t="87389" x="7289800" y="4324350"/>
          <p14:tracePt t="87389" x="7226300" y="4356100"/>
          <p14:tracePt t="87405" x="7156450" y="4381500"/>
          <p14:tracePt t="87405" x="7086600" y="4413250"/>
          <p14:tracePt t="87422" x="7010400" y="4445000"/>
          <p14:tracePt t="87422" x="6934200" y="4476750"/>
          <p14:tracePt t="87439" x="6858000" y="4508500"/>
          <p14:tracePt t="87439" x="6775450" y="4546600"/>
          <p14:tracePt t="87732" x="4464050" y="5549900"/>
          <p14:tracePt t="87764" x="4457700" y="5543550"/>
          <p14:tracePt t="87768" x="4451350" y="5530850"/>
          <p14:tracePt t="87776" x="4445000" y="5524500"/>
          <p14:tracePt t="87789" x="4438650" y="5511800"/>
          <p14:tracePt t="87789" x="4438650" y="5499100"/>
          <p14:tracePt t="87806" x="4432300" y="5486400"/>
          <p14:tracePt t="87806" x="4432300" y="5480050"/>
          <p14:tracePt t="87806" x="4425950" y="5473700"/>
          <p14:tracePt t="87824" x="4425950" y="5467350"/>
          <p14:tracePt t="87839" x="4425950" y="5454650"/>
          <p14:tracePt t="87856" x="4432300" y="5448300"/>
          <p14:tracePt t="87888" x="4432300" y="5441950"/>
          <p14:tracePt t="87920" x="4438650" y="5441950"/>
          <p14:tracePt t="87944" x="4445000" y="5435600"/>
          <p14:tracePt t="87964" x="4445000" y="5429250"/>
          <p14:tracePt t="87980" x="4451350" y="5422900"/>
          <p14:tracePt t="87996" x="4451350" y="5416550"/>
          <p14:tracePt t="88032" x="4457700" y="5410200"/>
          <p14:tracePt t="88064" x="4457700" y="5403850"/>
          <p14:tracePt t="88160" x="4464050" y="5397500"/>
          <p14:tracePt t="88196" x="4470400" y="5397500"/>
          <p14:tracePt t="88236" x="4470400" y="5391150"/>
          <p14:tracePt t="88280" x="4476750" y="5384800"/>
          <p14:tracePt t="88296" x="4476750" y="5378450"/>
          <p14:tracePt t="88308" x="4476750" y="5372100"/>
          <p14:tracePt t="88332" x="4476750" y="5365750"/>
          <p14:tracePt t="88400" x="4470400" y="5365750"/>
          <p14:tracePt t="88468" x="4464050" y="5372100"/>
          <p14:tracePt t="88616" x="4457700" y="5372100"/>
          <p14:tracePt t="88640" x="4451350" y="5372100"/>
          <p14:tracePt t="88664" x="4445000" y="5372100"/>
          <p14:tracePt t="88684" x="4438650" y="5378450"/>
          <p14:tracePt t="88716" x="4438650" y="5384800"/>
          <p14:tracePt t="88744" x="4432300" y="5384800"/>
          <p14:tracePt t="88768" x="4425950" y="5384800"/>
          <p14:tracePt t="88788" x="4419600" y="5384800"/>
          <p14:tracePt t="88812" x="4413250" y="5384800"/>
          <p14:tracePt t="88848" x="4413250" y="5391150"/>
          <p14:tracePt t="88896" x="4419600" y="5397500"/>
          <p14:tracePt t="88932" x="4425950" y="5397500"/>
          <p14:tracePt t="88964" x="4425950" y="5391150"/>
          <p14:tracePt t="89052" x="4425950" y="5378450"/>
          <p14:tracePt t="89084" x="4419600" y="5378450"/>
          <p14:tracePt t="89148" x="4413250" y="5378450"/>
          <p14:tracePt t="89180" x="4413250" y="5384800"/>
          <p14:tracePt t="89256" x="4419600" y="5384800"/>
          <p14:tracePt t="89292" x="4419600" y="5391150"/>
          <p14:tracePt t="89328" x="4413250" y="5397500"/>
          <p14:tracePt t="89368" x="4406900" y="5391150"/>
          <p14:tracePt t="89388" x="4400550" y="5391150"/>
          <p14:tracePt t="89404" x="4394200" y="5391150"/>
          <p14:tracePt t="89420" x="4387850" y="5391150"/>
          <p14:tracePt t="89428" x="4381500" y="5397500"/>
          <p14:tracePt t="89436" x="4375150" y="5403850"/>
          <p14:tracePt t="89444" x="4362450" y="5410200"/>
          <p14:tracePt t="89444" x="4356100" y="5416550"/>
          <p14:tracePt t="89462" x="4343400" y="5422900"/>
          <p14:tracePt t="89462" x="4337050" y="5429250"/>
          <p14:tracePt t="89479" x="4324350" y="5441950"/>
          <p14:tracePt t="89479" x="4318000" y="5448300"/>
          <p14:tracePt t="89479" x="4305300" y="5454650"/>
          <p14:tracePt t="89496" x="4292600" y="5461000"/>
          <p14:tracePt t="89496" x="4286250" y="5473700"/>
          <p14:tracePt t="89512" x="4273550" y="5480050"/>
          <p14:tracePt t="89512" x="4260850" y="5492750"/>
          <p14:tracePt t="89529" x="4248150" y="5505450"/>
          <p14:tracePt t="89529" x="4235450" y="5518150"/>
          <p14:tracePt t="89547" x="4222750" y="5530850"/>
          <p14:tracePt t="89547" x="4210050" y="5549900"/>
          <p14:tracePt t="89547" x="4197350" y="5568950"/>
          <p14:tracePt t="89564" x="4184650" y="5588000"/>
          <p14:tracePt t="89564" x="4171950" y="5607050"/>
          <p14:tracePt t="89579" x="4152900" y="5626100"/>
          <p14:tracePt t="89579" x="4140200" y="5645150"/>
          <p14:tracePt t="89596" x="4121150" y="5657850"/>
          <p14:tracePt t="89596" x="4108450" y="5676900"/>
          <p14:tracePt t="89612" x="4089400" y="5695950"/>
          <p14:tracePt t="89612" x="4057650" y="5727700"/>
          <p14:tracePt t="89629" x="4038600" y="5740400"/>
          <p14:tracePt t="89629" x="4013200" y="5759450"/>
          <p14:tracePt t="89646" x="3981450" y="5778500"/>
          <p14:tracePt t="89646" x="3943350" y="5797550"/>
          <p14:tracePt t="89663" x="3898900" y="5816600"/>
          <p14:tracePt t="89663" x="3848100" y="5835650"/>
          <p14:tracePt t="89679" x="3797300" y="5861050"/>
          <p14:tracePt t="89679" x="3670300" y="58991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4" name="Rectangle 4"/>
          <p:cNvSpPr>
            <a:spLocks noGrp="1" noChangeArrowheads="1"/>
          </p:cNvSpPr>
          <p:nvPr>
            <p:ph type="title"/>
          </p:nvPr>
        </p:nvSpPr>
        <p:spPr/>
        <p:txBody>
          <a:bodyPr/>
          <a:lstStyle/>
          <a:p>
            <a:r>
              <a:rPr lang="ja-JP" altLang="en-US"/>
              <a:t>分析ツールの組み込み</a:t>
            </a:r>
          </a:p>
        </p:txBody>
      </p:sp>
      <p:pic>
        <p:nvPicPr>
          <p:cNvPr id="435205" name="Picture 5"/>
          <p:cNvPicPr>
            <a:picLocks noChangeAspect="1" noChangeArrowheads="1"/>
          </p:cNvPicPr>
          <p:nvPr/>
        </p:nvPicPr>
        <p:blipFill>
          <a:blip r:embed="rId5" cstate="print"/>
          <a:srcRect r="55545" b="36964"/>
          <a:stretch>
            <a:fillRect/>
          </a:stretch>
        </p:blipFill>
        <p:spPr bwMode="auto">
          <a:xfrm>
            <a:off x="179388" y="1412875"/>
            <a:ext cx="4333875" cy="4608513"/>
          </a:xfrm>
          <a:prstGeom prst="rect">
            <a:avLst/>
          </a:prstGeom>
          <a:noFill/>
          <a:ln w="9525">
            <a:noFill/>
            <a:miter lim="800000"/>
            <a:headEnd/>
            <a:tailEnd/>
          </a:ln>
          <a:effectLst/>
        </p:spPr>
      </p:pic>
      <p:sp>
        <p:nvSpPr>
          <p:cNvPr id="435206" name="Line 6"/>
          <p:cNvSpPr>
            <a:spLocks noChangeShapeType="1"/>
          </p:cNvSpPr>
          <p:nvPr/>
        </p:nvSpPr>
        <p:spPr bwMode="auto">
          <a:xfrm flipH="1">
            <a:off x="395288" y="908050"/>
            <a:ext cx="647700" cy="649288"/>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35207" name="Text Box 7"/>
          <p:cNvSpPr txBox="1">
            <a:spLocks noChangeArrowheads="1"/>
          </p:cNvSpPr>
          <p:nvPr/>
        </p:nvSpPr>
        <p:spPr bwMode="auto">
          <a:xfrm>
            <a:off x="250825" y="404813"/>
            <a:ext cx="2284413" cy="457200"/>
          </a:xfrm>
          <a:prstGeom prst="rect">
            <a:avLst/>
          </a:prstGeom>
          <a:noFill/>
          <a:ln w="38100">
            <a:noFill/>
            <a:miter lim="800000"/>
            <a:headEnd/>
            <a:tailEnd/>
          </a:ln>
          <a:effectLst/>
        </p:spPr>
        <p:txBody>
          <a:bodyPr wrap="none">
            <a:spAutoFit/>
          </a:bodyPr>
          <a:lstStyle/>
          <a:p>
            <a:r>
              <a:rPr lang="ja-JP" altLang="en-US"/>
              <a:t>１．ここをクリック</a:t>
            </a:r>
          </a:p>
        </p:txBody>
      </p:sp>
      <p:sp>
        <p:nvSpPr>
          <p:cNvPr id="435208" name="Oval 8"/>
          <p:cNvSpPr>
            <a:spLocks noChangeArrowheads="1"/>
          </p:cNvSpPr>
          <p:nvPr/>
        </p:nvSpPr>
        <p:spPr bwMode="auto">
          <a:xfrm>
            <a:off x="53975" y="1304925"/>
            <a:ext cx="576263" cy="576263"/>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435209" name="Oval 9"/>
          <p:cNvSpPr>
            <a:spLocks noChangeArrowheads="1"/>
          </p:cNvSpPr>
          <p:nvPr/>
        </p:nvSpPr>
        <p:spPr bwMode="auto">
          <a:xfrm>
            <a:off x="1763713" y="5516563"/>
            <a:ext cx="1511300" cy="647700"/>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435210" name="Line 10"/>
          <p:cNvSpPr>
            <a:spLocks noChangeShapeType="1"/>
          </p:cNvSpPr>
          <p:nvPr/>
        </p:nvSpPr>
        <p:spPr bwMode="auto">
          <a:xfrm flipH="1" flipV="1">
            <a:off x="2700338" y="5876925"/>
            <a:ext cx="719137" cy="4318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35211" name="Text Box 11"/>
          <p:cNvSpPr txBox="1">
            <a:spLocks noChangeArrowheads="1"/>
          </p:cNvSpPr>
          <p:nvPr/>
        </p:nvSpPr>
        <p:spPr bwMode="auto">
          <a:xfrm>
            <a:off x="2700338" y="6237288"/>
            <a:ext cx="1879600" cy="457200"/>
          </a:xfrm>
          <a:prstGeom prst="rect">
            <a:avLst/>
          </a:prstGeom>
          <a:noFill/>
          <a:ln w="38100">
            <a:noFill/>
            <a:miter lim="800000"/>
            <a:headEnd/>
            <a:tailEnd/>
          </a:ln>
          <a:effectLst/>
        </p:spPr>
        <p:txBody>
          <a:bodyPr wrap="none">
            <a:spAutoFit/>
          </a:bodyPr>
          <a:lstStyle/>
          <a:p>
            <a:r>
              <a:rPr lang="ja-JP" altLang="en-US"/>
              <a:t>２．オプション</a:t>
            </a:r>
          </a:p>
        </p:txBody>
      </p:sp>
      <p:pic>
        <p:nvPicPr>
          <p:cNvPr id="435212" name="Picture 12"/>
          <p:cNvPicPr>
            <a:picLocks noChangeAspect="1" noChangeArrowheads="1"/>
          </p:cNvPicPr>
          <p:nvPr/>
        </p:nvPicPr>
        <p:blipFill>
          <a:blip r:embed="rId6" cstate="print"/>
          <a:srcRect l="11966" t="6834" r="21368" b="27060"/>
          <a:stretch>
            <a:fillRect/>
          </a:stretch>
        </p:blipFill>
        <p:spPr bwMode="auto">
          <a:xfrm>
            <a:off x="4572000" y="2060575"/>
            <a:ext cx="4427538" cy="3292475"/>
          </a:xfrm>
          <a:prstGeom prst="rect">
            <a:avLst/>
          </a:prstGeom>
          <a:noFill/>
          <a:ln w="9525">
            <a:noFill/>
            <a:miter lim="800000"/>
            <a:headEnd/>
            <a:tailEnd/>
          </a:ln>
          <a:effectLst/>
        </p:spPr>
      </p:pic>
      <p:sp>
        <p:nvSpPr>
          <p:cNvPr id="435213" name="Oval 13"/>
          <p:cNvSpPr>
            <a:spLocks noChangeArrowheads="1"/>
          </p:cNvSpPr>
          <p:nvPr/>
        </p:nvSpPr>
        <p:spPr bwMode="auto">
          <a:xfrm>
            <a:off x="4643438" y="3284538"/>
            <a:ext cx="865187" cy="360362"/>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435214" name="Line 14"/>
          <p:cNvSpPr>
            <a:spLocks noChangeShapeType="1"/>
          </p:cNvSpPr>
          <p:nvPr/>
        </p:nvSpPr>
        <p:spPr bwMode="auto">
          <a:xfrm flipH="1" flipV="1">
            <a:off x="5076825" y="3573463"/>
            <a:ext cx="142875" cy="208756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435215" name="Text Box 15"/>
          <p:cNvSpPr txBox="1">
            <a:spLocks noChangeArrowheads="1"/>
          </p:cNvSpPr>
          <p:nvPr/>
        </p:nvSpPr>
        <p:spPr bwMode="auto">
          <a:xfrm>
            <a:off x="4840288" y="5661025"/>
            <a:ext cx="2803525" cy="457200"/>
          </a:xfrm>
          <a:prstGeom prst="rect">
            <a:avLst/>
          </a:prstGeom>
          <a:noFill/>
          <a:ln w="38100">
            <a:noFill/>
            <a:miter lim="800000"/>
            <a:headEnd/>
            <a:tailEnd/>
          </a:ln>
          <a:effectLst/>
        </p:spPr>
        <p:txBody>
          <a:bodyPr wrap="none">
            <a:spAutoFit/>
          </a:bodyPr>
          <a:lstStyle/>
          <a:p>
            <a:r>
              <a:rPr lang="ja-JP" altLang="en-US"/>
              <a:t>３．アドインをクリック</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582"/>
    </mc:Choice>
    <mc:Fallback>
      <p:transition spd="slow" advTm="2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69" x="660400" y="6438900"/>
          <p14:tracePt t="477" x="673100" y="6407150"/>
          <p14:tracePt t="485" x="685800" y="6375400"/>
          <p14:tracePt t="485" x="698500" y="6350000"/>
          <p14:tracePt t="499" x="711200" y="6324600"/>
          <p14:tracePt t="2177" x="584200" y="1949450"/>
          <p14:tracePt t="2188" x="571500" y="1949450"/>
          <p14:tracePt t="2188" x="565150" y="1949450"/>
          <p14:tracePt t="2188" x="552450" y="1949450"/>
          <p14:tracePt t="2205" x="533400" y="1949450"/>
          <p14:tracePt t="2205" x="514350" y="1949450"/>
          <p14:tracePt t="2221" x="495300" y="1949450"/>
          <p14:tracePt t="2221" x="476250" y="1949450"/>
          <p14:tracePt t="2238" x="457200" y="1949450"/>
          <p14:tracePt t="2238" x="438150" y="1949450"/>
          <p14:tracePt t="2255" x="419100" y="1943100"/>
          <p14:tracePt t="2255" x="400050" y="1943100"/>
          <p14:tracePt t="2271" x="381000" y="1943100"/>
          <p14:tracePt t="2271" x="361950" y="1943100"/>
          <p14:tracePt t="2271" x="349250" y="1943100"/>
          <p14:tracePt t="2288" x="336550" y="1943100"/>
          <p14:tracePt t="2304" x="317500" y="1943100"/>
          <p14:tracePt t="2304" x="298450" y="1936750"/>
          <p14:tracePt t="2320" x="285750" y="1936750"/>
          <p14:tracePt t="2320" x="279400" y="1936750"/>
          <p14:tracePt t="2337" x="273050" y="1936750"/>
          <p14:tracePt t="2337" x="266700" y="1936750"/>
          <p14:tracePt t="2354" x="260350" y="1936750"/>
          <p14:tracePt t="2370" x="254000" y="1936750"/>
          <p14:tracePt t="2387" x="254000" y="1943100"/>
          <p14:tracePt t="2432" x="260350" y="1943100"/>
          <p14:tracePt t="2444" x="273050" y="1943100"/>
          <p14:tracePt t="2460" x="273050" y="1949450"/>
          <p14:tracePt t="2470" x="279400" y="1949450"/>
          <p14:tracePt t="2470" x="285750" y="1949450"/>
          <p14:tracePt t="2489" x="292100" y="1949450"/>
          <p14:tracePt t="2489" x="304800" y="1955800"/>
          <p14:tracePt t="2505" x="311150" y="1955800"/>
          <p14:tracePt t="2521" x="190500" y="1892300"/>
          <p14:tracePt t="2694" x="171450" y="1879600"/>
          <p14:tracePt t="2700" x="158750" y="1866900"/>
          <p14:tracePt t="2708" x="146050" y="1854200"/>
          <p14:tracePt t="2721" x="101600" y="1797050"/>
          <p14:tracePt t="2738" x="69850" y="1758950"/>
          <p14:tracePt t="2756" x="44450" y="1708150"/>
          <p14:tracePt t="2772" x="25400" y="1663700"/>
          <p14:tracePt t="2789" x="6350" y="1587500"/>
          <p14:tracePt t="2805" x="0" y="1530350"/>
          <p14:tracePt t="2822" x="12700" y="1473200"/>
          <p14:tracePt t="2839" x="44450" y="1384300"/>
          <p14:tracePt t="2856" x="82550" y="1333500"/>
          <p14:tracePt t="2873" x="127000" y="1276350"/>
          <p14:tracePt t="2889" x="184150" y="1231900"/>
          <p14:tracePt t="2906" x="241300" y="1187450"/>
          <p14:tracePt t="2922" x="304800" y="1155700"/>
          <p14:tracePt t="2922" x="336550" y="1143000"/>
          <p14:tracePt t="2941" x="406400" y="1123950"/>
          <p14:tracePt t="2956" x="469900" y="1123950"/>
          <p14:tracePt t="2973" x="533400" y="1136650"/>
          <p14:tracePt t="2989" x="590550" y="1168400"/>
          <p14:tracePt t="3006" x="647700" y="1206500"/>
          <p14:tracePt t="3006" x="679450" y="1231900"/>
          <p14:tracePt t="3024" x="730250" y="1282700"/>
          <p14:tracePt t="3040" x="774700" y="1327150"/>
          <p14:tracePt t="3056" x="806450" y="1371600"/>
          <p14:tracePt t="3073" x="831850" y="1416050"/>
          <p14:tracePt t="3089" x="844550" y="1498600"/>
          <p14:tracePt t="3106" x="844550" y="1555750"/>
          <p14:tracePt t="3123" x="831850" y="1619250"/>
          <p14:tracePt t="3140" x="800100" y="1695450"/>
          <p14:tracePt t="3157" x="768350" y="1739900"/>
          <p14:tracePt t="3173" x="730250" y="1784350"/>
          <p14:tracePt t="3190" x="685800" y="1822450"/>
          <p14:tracePt t="3207" x="609600" y="1879600"/>
          <p14:tracePt t="3224" x="558800" y="1911350"/>
          <p14:tracePt t="3241" x="514350" y="1936750"/>
          <p14:tracePt t="3258" x="469900" y="1949450"/>
          <p14:tracePt t="3274" x="425450" y="1962150"/>
          <p14:tracePt t="3274" x="406400" y="1962150"/>
          <p14:tracePt t="3293" x="368300" y="1962150"/>
          <p14:tracePt t="3308" x="330200" y="1962150"/>
          <p14:tracePt t="3325" x="304800" y="1955800"/>
          <p14:tracePt t="3341" x="285750" y="1955800"/>
          <p14:tracePt t="3357" x="273050" y="1949450"/>
          <p14:tracePt t="3377" x="266700" y="1949450"/>
          <p14:tracePt t="3390" x="260350" y="1943100"/>
          <p14:tracePt t="3407" x="266700" y="1936750"/>
          <p14:tracePt t="3428" x="266700" y="1930400"/>
          <p14:tracePt t="3444" x="273050" y="1924050"/>
          <p14:tracePt t="3457" x="279400" y="1917700"/>
          <p14:tracePt t="3474" x="285750" y="1911350"/>
          <p14:tracePt t="3490" x="298450" y="1911350"/>
          <p14:tracePt t="3507" x="292100" y="1917700"/>
          <p14:tracePt t="3576" x="285750" y="1924050"/>
          <p14:tracePt t="3592" x="279400" y="1930400"/>
          <p14:tracePt t="3600" x="273050" y="1936750"/>
          <p14:tracePt t="3609" x="254000" y="1943100"/>
          <p14:tracePt t="3627" x="234950" y="1949450"/>
          <p14:tracePt t="3627" x="222250" y="1955800"/>
          <p14:tracePt t="3642" x="209550" y="1962150"/>
          <p14:tracePt t="3642" x="196850" y="1968500"/>
          <p14:tracePt t="3642" x="177800" y="1974850"/>
          <p14:tracePt t="3661" x="165100" y="1981200"/>
          <p14:tracePt t="3674" x="152400" y="1993900"/>
          <p14:tracePt t="3674" x="133350" y="2012950"/>
          <p14:tracePt t="3692" x="127000" y="2025650"/>
          <p14:tracePt t="3692" x="120650" y="2038350"/>
          <p14:tracePt t="3709" x="114300" y="2057400"/>
          <p14:tracePt t="3709" x="114300" y="2070100"/>
          <p14:tracePt t="3726" x="114300" y="2089150"/>
          <p14:tracePt t="3726" x="114300" y="2101850"/>
          <p14:tracePt t="3742" x="114300" y="2114550"/>
          <p14:tracePt t="3742" x="127000" y="2146300"/>
          <p14:tracePt t="3760" x="133350" y="2159000"/>
          <p14:tracePt t="3760" x="139700" y="2171700"/>
          <p14:tracePt t="3776" x="146050" y="2184400"/>
          <p14:tracePt t="3776" x="158750" y="2197100"/>
          <p14:tracePt t="3793" x="165100" y="2203450"/>
          <p14:tracePt t="3793" x="177800" y="2216150"/>
          <p14:tracePt t="3809" x="196850" y="2228850"/>
          <p14:tracePt t="3809" x="228600" y="2247900"/>
          <p14:tracePt t="3826" x="247650" y="2260600"/>
          <p14:tracePt t="3826" x="273050" y="2266950"/>
          <p14:tracePt t="3843" x="292100" y="2279650"/>
          <p14:tracePt t="3843" x="317500" y="2292350"/>
          <p14:tracePt t="3859" x="342900" y="2305050"/>
          <p14:tracePt t="3859" x="387350" y="2324100"/>
          <p14:tracePt t="3876" x="412750" y="2343150"/>
          <p14:tracePt t="3876" x="431800" y="2355850"/>
          <p14:tracePt t="3893" x="457200" y="2368550"/>
          <p14:tracePt t="3893" x="476250" y="2381250"/>
          <p14:tracePt t="3910" x="501650" y="2393950"/>
          <p14:tracePt t="3910" x="527050" y="2406650"/>
          <p14:tracePt t="3926" x="552450" y="2419350"/>
          <p14:tracePt t="3926" x="571500" y="2432050"/>
          <p14:tracePt t="3926" x="596900" y="2444750"/>
          <p14:tracePt t="3944" x="622300" y="2451100"/>
          <p14:tracePt t="3959" x="647700" y="2463800"/>
          <p14:tracePt t="3959" x="685800" y="2482850"/>
          <p14:tracePt t="3976" x="704850" y="2495550"/>
          <p14:tracePt t="3976" x="723900" y="2501900"/>
          <p14:tracePt t="3993" x="736600" y="2508250"/>
          <p14:tracePt t="3993" x="755650" y="2508250"/>
          <p14:tracePt t="4010" x="768350" y="2514600"/>
          <p14:tracePt t="4010" x="781050" y="2514600"/>
          <p14:tracePt t="4026" x="793750" y="2520950"/>
          <p14:tracePt t="4026" x="812800" y="2520950"/>
          <p14:tracePt t="4026" x="819150" y="2520950"/>
          <p14:tracePt t="4045" x="831850" y="2527300"/>
          <p14:tracePt t="4045" x="838200" y="2527300"/>
          <p14:tracePt t="4060" x="850900" y="2527300"/>
          <p14:tracePt t="4060" x="863600" y="2527300"/>
          <p14:tracePt t="4077" x="869950" y="2527300"/>
          <p14:tracePt t="4077" x="876300" y="2527300"/>
          <p14:tracePt t="4093" x="882650" y="2527300"/>
          <p14:tracePt t="4109" x="882650" y="2514600"/>
          <p14:tracePt t="4109" x="882650" y="2508250"/>
          <p14:tracePt t="4127" x="876300" y="2501900"/>
          <p14:tracePt t="4142" x="876300" y="2495550"/>
          <p14:tracePt t="4142" x="869950" y="2489200"/>
          <p14:tracePt t="4161" x="869950" y="2482850"/>
          <p14:tracePt t="4161" x="857250" y="2470150"/>
          <p14:tracePt t="4177" x="850900" y="2470150"/>
          <p14:tracePt t="4177" x="844550" y="2463800"/>
          <p14:tracePt t="4194" x="838200" y="2457450"/>
          <p14:tracePt t="4194" x="825500" y="2444750"/>
          <p14:tracePt t="4210" x="819150" y="2438400"/>
          <p14:tracePt t="4210" x="812800" y="2432050"/>
          <p14:tracePt t="4227" x="806450" y="2419350"/>
          <p14:tracePt t="4227" x="787400" y="2400300"/>
          <p14:tracePt t="4244" x="774700" y="2400300"/>
          <p14:tracePt t="4244" x="762000" y="2393950"/>
          <p14:tracePt t="4261" x="755650" y="2387600"/>
          <p14:tracePt t="4261" x="742950" y="2387600"/>
          <p14:tracePt t="4277" x="730250" y="2381250"/>
          <p14:tracePt t="4277" x="717550" y="2381250"/>
          <p14:tracePt t="4294" x="704850" y="2381250"/>
          <p14:tracePt t="4294" x="692150" y="2381250"/>
          <p14:tracePt t="4310" x="679450" y="2374900"/>
          <p14:tracePt t="4310" x="654050" y="2381250"/>
          <p14:tracePt t="4329" x="647700" y="2381250"/>
          <p14:tracePt t="4329" x="635000" y="2381250"/>
          <p14:tracePt t="4344" x="622300" y="2387600"/>
          <p14:tracePt t="4344" x="615950" y="2387600"/>
          <p14:tracePt t="4361" x="609600" y="2387600"/>
          <p14:tracePt t="4377" x="596900" y="2381250"/>
          <p14:tracePt t="4377" x="590550" y="2381250"/>
          <p14:tracePt t="4394" x="584200" y="2374900"/>
          <p14:tracePt t="4412" x="577850" y="2374900"/>
          <p14:tracePt t="4427" x="584200" y="2374900"/>
          <p14:tracePt t="4456" x="590550" y="2381250"/>
          <p14:tracePt t="4472" x="596900" y="2374900"/>
          <p14:tracePt t="4477" x="603250" y="2381250"/>
          <p14:tracePt t="4494" x="615950" y="2374900"/>
          <p14:tracePt t="4494" x="615950" y="2368550"/>
          <p14:tracePt t="4512" x="622300" y="2362200"/>
          <p14:tracePt t="4527" x="628650" y="2362200"/>
          <p14:tracePt t="4527" x="628650" y="2349500"/>
          <p14:tracePt t="4544" x="635000" y="2343150"/>
          <p14:tracePt t="4561" x="635000" y="2330450"/>
          <p14:tracePt t="4577" x="641350" y="2324100"/>
          <p14:tracePt t="4594" x="647700" y="2317750"/>
          <p14:tracePt t="4610" x="647700" y="2311400"/>
          <p14:tracePt t="5324" x="266700" y="1930400"/>
          <p14:tracePt t="5340" x="266700" y="1924050"/>
          <p14:tracePt t="5352" x="260350" y="1917700"/>
          <p14:tracePt t="5363" x="254000" y="1911350"/>
          <p14:tracePt t="5363" x="254000" y="1905000"/>
          <p14:tracePt t="5382" x="247650" y="1898650"/>
          <p14:tracePt t="5382" x="241300" y="1892300"/>
          <p14:tracePt t="5397" x="234950" y="1885950"/>
          <p14:tracePt t="5397" x="222250" y="1879600"/>
          <p14:tracePt t="5414" x="215900" y="1873250"/>
          <p14:tracePt t="5414" x="215900" y="1866900"/>
          <p14:tracePt t="5431" x="209550" y="1866900"/>
          <p14:tracePt t="5431" x="203200" y="1866900"/>
          <p14:tracePt t="5447" x="196850" y="1860550"/>
          <p14:tracePt t="5464" x="196850" y="1866900"/>
          <p14:tracePt t="5512" x="203200" y="1866900"/>
          <p14:tracePt t="5524" x="209550" y="1873250"/>
          <p14:tracePt t="5540" x="215900" y="1873250"/>
          <p14:tracePt t="5548" x="222250" y="1879600"/>
          <p14:tracePt t="5548" x="228600" y="1879600"/>
          <p14:tracePt t="5564" x="234950" y="1885950"/>
          <p14:tracePt t="5564" x="241300" y="1885950"/>
          <p14:tracePt t="5581" x="247650" y="1892300"/>
          <p14:tracePt t="5581" x="260350" y="1898650"/>
          <p14:tracePt t="5598" x="266700" y="1898650"/>
          <p14:tracePt t="5598" x="273050" y="1905000"/>
          <p14:tracePt t="5598" x="279400" y="1905000"/>
          <p14:tracePt t="5616" x="285750" y="1911350"/>
          <p14:tracePt t="5616" x="298450" y="1917700"/>
          <p14:tracePt t="5632" x="304800" y="1917700"/>
          <p14:tracePt t="5632" x="311150" y="1924050"/>
          <p14:tracePt t="5648" x="317500" y="1930400"/>
          <p14:tracePt t="5648" x="323850" y="1930400"/>
          <p14:tracePt t="5666" x="330200" y="1936750"/>
          <p14:tracePt t="5666" x="336550" y="1943100"/>
          <p14:tracePt t="5682" x="336550" y="1949450"/>
          <p14:tracePt t="5697" x="336550" y="1955800"/>
          <p14:tracePt t="5714" x="330200" y="1962150"/>
          <p14:tracePt t="5714" x="323850" y="1962150"/>
          <p14:tracePt t="5732" x="317500" y="1955800"/>
          <p14:tracePt t="5732" x="304800" y="1955800"/>
          <p14:tracePt t="5748" x="152400" y="1803400"/>
          <p14:tracePt t="5834" x="146050" y="1784350"/>
          <p14:tracePt t="5840" x="133350" y="1765300"/>
          <p14:tracePt t="5848" x="114300" y="1720850"/>
          <p14:tracePt t="5865" x="95250" y="1670050"/>
          <p14:tracePt t="5882" x="82550" y="1619250"/>
          <p14:tracePt t="5899" x="76200" y="1536700"/>
          <p14:tracePt t="5917" x="82550" y="1479550"/>
          <p14:tracePt t="5933" x="101600" y="1422400"/>
          <p14:tracePt t="5949" x="133350" y="1358900"/>
          <p14:tracePt t="5966" x="171450" y="1301750"/>
          <p14:tracePt t="5983" x="241300" y="1244600"/>
          <p14:tracePt t="6002" x="285750" y="1225550"/>
          <p14:tracePt t="6017" x="336550" y="1231900"/>
          <p14:tracePt t="6033" x="387350" y="1257300"/>
          <p14:tracePt t="6050" x="438150" y="1301750"/>
          <p14:tracePt t="6067" x="501650" y="1377950"/>
          <p14:tracePt t="6084" x="533400" y="1428750"/>
          <p14:tracePt t="6100" x="565150" y="1479550"/>
          <p14:tracePt t="6117" x="584200" y="1555750"/>
          <p14:tracePt t="6134" x="584200" y="1606550"/>
          <p14:tracePt t="6151" x="577850" y="1657350"/>
          <p14:tracePt t="6168" x="565150" y="1701800"/>
          <p14:tracePt t="6168" x="558800" y="1720850"/>
          <p14:tracePt t="6185" x="533400" y="1765300"/>
          <p14:tracePt t="6201" x="508000" y="1803400"/>
          <p14:tracePt t="6217" x="482600" y="1835150"/>
          <p14:tracePt t="6235" x="457200" y="1860550"/>
          <p14:tracePt t="6251" x="425450" y="1879600"/>
          <p14:tracePt t="6251" x="412750" y="1892300"/>
          <p14:tracePt t="6269" x="393700" y="1898650"/>
          <p14:tracePt t="6269" x="381000" y="1905000"/>
          <p14:tracePt t="6285" x="349250" y="1917700"/>
          <p14:tracePt t="6301" x="323850" y="1924050"/>
          <p14:tracePt t="6318" x="304800" y="1924050"/>
          <p14:tracePt t="6335" x="292100" y="1930400"/>
          <p14:tracePt t="6351" x="273050" y="1930400"/>
          <p14:tracePt t="6368" x="266700" y="1924050"/>
          <p14:tracePt t="6384" x="260350" y="1917700"/>
          <p14:tracePt t="6401" x="254000" y="1911350"/>
          <p14:tracePt t="6417" x="254000" y="1905000"/>
          <p14:tracePt t="6449" x="260350" y="1898650"/>
          <p14:tracePt t="6481" x="266700" y="1898650"/>
          <p14:tracePt t="6501" x="273050" y="1898650"/>
          <p14:tracePt t="6525" x="279400" y="1905000"/>
          <p14:tracePt t="6541" x="292100" y="1911350"/>
          <p14:tracePt t="6569" x="292100" y="1917700"/>
          <p14:tracePt t="6577" x="298450" y="1917700"/>
          <p14:tracePt t="6585" x="304800" y="1936750"/>
          <p14:tracePt t="6602" x="311150" y="1943100"/>
          <p14:tracePt t="6619" x="323850" y="1955800"/>
          <p14:tracePt t="6619" x="330200" y="1968500"/>
          <p14:tracePt t="6619" x="336550" y="1968500"/>
          <p14:tracePt t="6638" x="342900" y="1974850"/>
          <p14:tracePt t="6652" x="349250" y="1974850"/>
          <p14:tracePt t="6652" x="361950" y="1981200"/>
          <p14:tracePt t="6671" x="368300" y="1987550"/>
          <p14:tracePt t="6671" x="381000" y="1993900"/>
          <p14:tracePt t="6686" x="387350" y="1993900"/>
          <p14:tracePt t="6686" x="393700" y="2000250"/>
          <p14:tracePt t="6703" x="406400" y="2006600"/>
          <p14:tracePt t="6703" x="419100" y="2006600"/>
          <p14:tracePt t="6703" x="425450" y="2012950"/>
          <p14:tracePt t="6722" x="438150" y="2019300"/>
          <p14:tracePt t="6722" x="450850" y="2025650"/>
          <p14:tracePt t="6736" x="463550" y="2032000"/>
          <p14:tracePt t="6736" x="476250" y="2038350"/>
          <p14:tracePt t="6754" x="488950" y="2044700"/>
          <p14:tracePt t="6754" x="501650" y="2051050"/>
          <p14:tracePt t="6770" x="520700" y="2057400"/>
          <p14:tracePt t="6770" x="552450" y="2076450"/>
          <p14:tracePt t="6787" x="571500" y="2082800"/>
          <p14:tracePt t="6787" x="590550" y="2095500"/>
          <p14:tracePt t="6803" x="603250" y="2108200"/>
          <p14:tracePt t="6803" x="622300" y="2114550"/>
          <p14:tracePt t="6820" x="641350" y="2127250"/>
          <p14:tracePt t="6820" x="660400" y="2139950"/>
          <p14:tracePt t="6837" x="679450" y="2152650"/>
          <p14:tracePt t="6837" x="717550" y="2178050"/>
          <p14:tracePt t="6853" x="736600" y="2190750"/>
          <p14:tracePt t="6853" x="755650" y="2203450"/>
          <p14:tracePt t="6870" x="774700" y="2216150"/>
          <p14:tracePt t="6870" x="800100" y="2228850"/>
          <p14:tracePt t="6887" x="825500" y="2241550"/>
          <p14:tracePt t="6887" x="850900" y="2260600"/>
          <p14:tracePt t="6904" x="882650" y="2273300"/>
          <p14:tracePt t="6904" x="933450" y="2311400"/>
          <p14:tracePt t="6922" x="965200" y="2336800"/>
          <p14:tracePt t="6922" x="990600" y="2355850"/>
          <p14:tracePt t="6937" x="1016000" y="2381250"/>
          <p14:tracePt t="6937" x="1041400" y="2400300"/>
          <p14:tracePt t="6954" x="1066800" y="2432050"/>
          <p14:tracePt t="6954" x="1092200" y="2457450"/>
          <p14:tracePt t="6970" x="1117600" y="2489200"/>
          <p14:tracePt t="6970" x="1149350" y="2520950"/>
          <p14:tracePt t="6987" x="1174750" y="2559050"/>
          <p14:tracePt t="6987" x="1206500" y="2597150"/>
          <p14:tracePt t="7004" x="1231900" y="2635250"/>
          <p14:tracePt t="7004" x="1282700" y="2717800"/>
          <p14:tracePt t="7022" x="1314450" y="2762250"/>
          <p14:tracePt t="7022" x="1339850" y="2800350"/>
          <p14:tracePt t="7037" x="1365250" y="2838450"/>
          <p14:tracePt t="7037" x="1390650" y="2876550"/>
          <p14:tracePt t="7054" x="1416050" y="2908300"/>
          <p14:tracePt t="7054" x="1441450" y="2946400"/>
          <p14:tracePt t="7071" x="1466850" y="2984500"/>
          <p14:tracePt t="7071" x="1511300" y="3067050"/>
          <p14:tracePt t="7087" x="1530350" y="3111500"/>
          <p14:tracePt t="7087" x="1549400" y="3155950"/>
          <p14:tracePt t="7104" x="1555750" y="3200400"/>
          <p14:tracePt t="7104" x="1574800" y="3244850"/>
          <p14:tracePt t="7121" x="1581150" y="3289300"/>
          <p14:tracePt t="7121" x="1587500" y="3333750"/>
          <p14:tracePt t="7138" x="1593850" y="3378200"/>
          <p14:tracePt t="7138" x="1612900" y="3473450"/>
          <p14:tracePt t="7155" x="1619250" y="3524250"/>
          <p14:tracePt t="7155" x="1631950" y="3568700"/>
          <p14:tracePt t="7171" x="1638300" y="3613150"/>
          <p14:tracePt t="7171" x="1638300" y="3663950"/>
          <p14:tracePt t="7188" x="1638300" y="3708400"/>
          <p14:tracePt t="7188" x="1638300" y="3790950"/>
          <p14:tracePt t="7205" x="1638300" y="3835400"/>
          <p14:tracePt t="7205" x="1631950" y="3873500"/>
          <p14:tracePt t="7221" x="1619250" y="3911600"/>
          <p14:tracePt t="7221" x="1612900" y="3949700"/>
          <p14:tracePt t="7238" x="1606550" y="3987800"/>
          <p14:tracePt t="7238" x="1593850" y="4025900"/>
          <p14:tracePt t="7255" x="1587500" y="4057650"/>
          <p14:tracePt t="7255" x="1574800" y="4095750"/>
          <p14:tracePt t="7271" x="1562100" y="4133850"/>
          <p14:tracePt t="7271" x="1549400" y="4171950"/>
          <p14:tracePt t="7271" x="1543050" y="4210050"/>
          <p14:tracePt t="7290" x="1530350" y="4254500"/>
          <p14:tracePt t="7304" x="1517650" y="4298950"/>
          <p14:tracePt t="7304" x="1492250" y="4387850"/>
          <p14:tracePt t="7322" x="1479550" y="4432300"/>
          <p14:tracePt t="7322" x="1473200" y="4476750"/>
          <p14:tracePt t="7338" x="1460500" y="4521200"/>
          <p14:tracePt t="7338" x="1454150" y="4559300"/>
          <p14:tracePt t="7355" x="1447800" y="4603750"/>
          <p14:tracePt t="7355" x="1447800" y="4641850"/>
          <p14:tracePt t="7371" x="1447800" y="4679950"/>
          <p14:tracePt t="7371" x="1454150" y="4756150"/>
          <p14:tracePt t="7388" x="1454150" y="4794250"/>
          <p14:tracePt t="7388" x="1460500" y="4832350"/>
          <p14:tracePt t="7405" x="1466850" y="4870450"/>
          <p14:tracePt t="7405" x="1473200" y="4908550"/>
          <p14:tracePt t="7422" x="1479550" y="4946650"/>
          <p14:tracePt t="7422" x="1485900" y="4984750"/>
          <p14:tracePt t="7439" x="1492250" y="5016500"/>
          <p14:tracePt t="7439" x="1511300" y="5080000"/>
          <p14:tracePt t="7455" x="1517650" y="5105400"/>
          <p14:tracePt t="7455" x="1530350" y="5130800"/>
          <p14:tracePt t="7472" x="1536700" y="5156200"/>
          <p14:tracePt t="7472" x="1549400" y="5175250"/>
          <p14:tracePt t="7489" x="1555750" y="5200650"/>
          <p14:tracePt t="7489" x="1574800" y="5238750"/>
          <p14:tracePt t="7506" x="1581150" y="5257800"/>
          <p14:tracePt t="7506" x="1581150" y="5283200"/>
          <p14:tracePt t="7522" x="1581150" y="5302250"/>
          <p14:tracePt t="7522" x="1581150" y="5321300"/>
          <p14:tracePt t="7539" x="1581150" y="5346700"/>
          <p14:tracePt t="7539" x="1574800" y="5365750"/>
          <p14:tracePt t="7555" x="1568450" y="5384800"/>
          <p14:tracePt t="7555" x="1555750" y="5422900"/>
          <p14:tracePt t="7574" x="1543050" y="5441950"/>
          <p14:tracePt t="7574" x="1530350" y="5461000"/>
          <p14:tracePt t="7590" x="1517650" y="5473700"/>
          <p14:tracePt t="7590" x="1504950" y="5492750"/>
          <p14:tracePt t="7606" x="1485900" y="5505450"/>
          <p14:tracePt t="7606" x="1466850" y="5518150"/>
          <p14:tracePt t="7623" x="1447800" y="5530850"/>
          <p14:tracePt t="7623" x="1422400" y="5530850"/>
          <p14:tracePt t="7640" x="1397000" y="5537200"/>
          <p14:tracePt t="7640" x="1365250" y="5537200"/>
          <p14:tracePt t="7658" x="952500" y="5372100"/>
          <p14:tracePt t="7727" x="908050" y="5334000"/>
          <p14:tracePt t="7733" x="869950" y="5289550"/>
          <p14:tracePt t="7742" x="793750" y="5187950"/>
          <p14:tracePt t="7756" x="717550" y="5073650"/>
          <p14:tracePt t="7772" x="647700" y="4946650"/>
          <p14:tracePt t="7789" x="546100" y="4724400"/>
          <p14:tracePt t="7806" x="488950" y="4565650"/>
          <p14:tracePt t="7823" x="438150" y="4400550"/>
          <p14:tracePt t="7839" x="393700" y="4222750"/>
          <p14:tracePt t="7856" x="342900" y="3956050"/>
          <p14:tracePt t="7875" x="336550" y="3765550"/>
          <p14:tracePt t="7889" x="336550" y="3568700"/>
          <p14:tracePt t="7907" x="361950" y="3371850"/>
          <p14:tracePt t="7923" x="387350" y="3187700"/>
          <p14:tracePt t="7939" x="450850" y="2940050"/>
          <p14:tracePt t="7957" x="501650" y="2787650"/>
          <p14:tracePt t="7973" x="558800" y="2647950"/>
          <p14:tracePt t="7990" x="641350" y="2501900"/>
          <p14:tracePt t="8007" x="742950" y="2368550"/>
          <p14:tracePt t="8024" x="857250" y="2241550"/>
          <p14:tracePt t="8024" x="920750" y="2178050"/>
          <p14:tracePt t="8042" x="1041400" y="2076450"/>
          <p14:tracePt t="8057" x="1174750" y="1987550"/>
          <p14:tracePt t="8073" x="1308100" y="1911350"/>
          <p14:tracePt t="8090" x="1524000" y="1822450"/>
          <p14:tracePt t="8107" x="1689100" y="1765300"/>
          <p14:tracePt t="8125" x="1860550" y="1714500"/>
          <p14:tracePt t="8140" x="2038350" y="1676400"/>
          <p14:tracePt t="8157" x="2305050" y="1644650"/>
          <p14:tracePt t="8174" x="2482850" y="1644650"/>
          <p14:tracePt t="8191" x="2654300" y="1651000"/>
          <p14:tracePt t="8207" x="2825750" y="1676400"/>
          <p14:tracePt t="8207" x="2914650" y="1689100"/>
          <p14:tracePt t="8225" x="3086100" y="1733550"/>
          <p14:tracePt t="8241" x="3244850" y="1790700"/>
          <p14:tracePt t="8257" x="3390900" y="1854200"/>
          <p14:tracePt t="8274" x="3530600" y="1930400"/>
          <p14:tracePt t="8291" x="3663950" y="2012950"/>
          <p14:tracePt t="8291" x="3721100" y="2063750"/>
          <p14:tracePt t="8309" x="3835400" y="2159000"/>
          <p14:tracePt t="8325" x="3943350" y="2273300"/>
          <p14:tracePt t="8341" x="4038600" y="2387600"/>
          <p14:tracePt t="8357" x="4114800" y="2514600"/>
          <p14:tracePt t="8376" x="4184650" y="2641600"/>
          <p14:tracePt t="8391" x="4254500" y="2825750"/>
          <p14:tracePt t="8408" x="4286250" y="2946400"/>
          <p14:tracePt t="8425" x="4318000" y="3060700"/>
          <p14:tracePt t="8441" x="4337050" y="3181350"/>
          <p14:tracePt t="8458" x="4368800" y="3365500"/>
          <p14:tracePt t="8475" x="4387850" y="3498850"/>
          <p14:tracePt t="8491" x="4394200" y="3638550"/>
          <p14:tracePt t="8508" x="4387850" y="3867150"/>
          <p14:tracePt t="8525" x="4375150" y="4013200"/>
          <p14:tracePt t="8542" x="4356100" y="4159250"/>
          <p14:tracePt t="8558" x="4330700" y="4305300"/>
          <p14:tracePt t="8575" x="4298950" y="4445000"/>
          <p14:tracePt t="8575" x="4286250" y="4514850"/>
          <p14:tracePt t="8594" x="4248150" y="4648200"/>
          <p14:tracePt t="8609" x="4203700" y="4781550"/>
          <p14:tracePt t="8627" x="4140200" y="4908550"/>
          <p14:tracePt t="8642" x="4064000" y="5029200"/>
          <p14:tracePt t="8659" x="3981450" y="5137150"/>
          <p14:tracePt t="8675" x="3879850" y="5232400"/>
          <p14:tracePt t="8675" x="3829050" y="5276850"/>
          <p14:tracePt t="8693" x="3714750" y="5359400"/>
          <p14:tracePt t="8709" x="3594100" y="5441950"/>
          <p14:tracePt t="8725" x="3467100" y="5511800"/>
          <p14:tracePt t="8742" x="3340100" y="5588000"/>
          <p14:tracePt t="8759" x="3136900" y="5683250"/>
          <p14:tracePt t="8775" x="2997200" y="5740400"/>
          <p14:tracePt t="8792" x="2857500" y="5784850"/>
          <p14:tracePt t="8809" x="2647950" y="5842000"/>
          <p14:tracePt t="8826" x="2520950" y="5873750"/>
          <p14:tracePt t="8843" x="2400300" y="5905500"/>
          <p14:tracePt t="8859" x="2292350" y="5930900"/>
          <p14:tracePt t="8876" x="2139950" y="5956300"/>
          <p14:tracePt t="8893" x="2057400" y="5962650"/>
          <p14:tracePt t="8909" x="1987550" y="5962650"/>
          <p14:tracePt t="8926" x="1924050" y="5962650"/>
          <p14:tracePt t="8943" x="1879600" y="5956300"/>
          <p14:tracePt t="8959" x="1841500" y="5956300"/>
          <p14:tracePt t="8959" x="1828800" y="5956300"/>
          <p14:tracePt t="8977" x="1816100" y="5949950"/>
          <p14:tracePt t="8994" x="1809750" y="5949950"/>
          <p14:tracePt t="9009" x="1803400" y="5949950"/>
          <p14:tracePt t="9026" x="1809750" y="5943600"/>
          <p14:tracePt t="9045" x="1816100" y="5943600"/>
          <p14:tracePt t="9061" x="1822450" y="5943600"/>
          <p14:tracePt t="9076" x="1828800" y="5943600"/>
          <p14:tracePt t="9097" x="1822450" y="5937250"/>
          <p14:tracePt t="9149" x="1816100" y="5937250"/>
          <p14:tracePt t="9165" x="1809750" y="5937250"/>
          <p14:tracePt t="9181" x="1803400" y="5937250"/>
          <p14:tracePt t="9193" x="1797050" y="5930900"/>
          <p14:tracePt t="9201" x="1784350" y="5930900"/>
          <p14:tracePt t="9217" x="1778000" y="5924550"/>
          <p14:tracePt t="9233" x="1771650" y="5924550"/>
          <p14:tracePt t="9243" x="1758950" y="5918200"/>
          <p14:tracePt t="9261" x="1752600" y="5911850"/>
          <p14:tracePt t="9277" x="1746250" y="5905500"/>
          <p14:tracePt t="9294" x="1739900" y="5905500"/>
          <p14:tracePt t="9310" x="1739900" y="5899150"/>
          <p14:tracePt t="9327" x="1739900" y="5892800"/>
          <p14:tracePt t="9345" x="1739900" y="5886450"/>
          <p14:tracePt t="9361" x="1739900" y="5880100"/>
          <p14:tracePt t="9381" x="1746250" y="5873750"/>
          <p14:tracePt t="9398" x="1746250" y="5867400"/>
          <p14:tracePt t="9414" x="1746250" y="5854700"/>
          <p14:tracePt t="9427" x="1739900" y="5848350"/>
          <p14:tracePt t="9444" x="1739900" y="5842000"/>
          <p14:tracePt t="9461" x="1739900" y="5835650"/>
          <p14:tracePt t="9541" x="1739900" y="5829300"/>
          <p14:tracePt t="9561" x="1739900" y="5822950"/>
          <p14:tracePt t="9585" x="1733550" y="5816600"/>
          <p14:tracePt t="9605" x="1727200" y="5810250"/>
          <p14:tracePt t="9653" x="1727200" y="5803900"/>
          <p14:tracePt t="9673" x="1720850" y="5797550"/>
          <p14:tracePt t="9705" x="1727200" y="5797550"/>
          <p14:tracePt t="9733" x="1733550" y="5797550"/>
          <p14:tracePt t="9749" x="1739900" y="5803900"/>
          <p14:tracePt t="9757" x="1746250" y="5803900"/>
          <p14:tracePt t="9773" x="1752600" y="5803900"/>
          <p14:tracePt t="9782" x="1771650" y="5803900"/>
          <p14:tracePt t="9796" x="1790700" y="5803900"/>
          <p14:tracePt t="9813" x="1797050" y="5797550"/>
          <p14:tracePt t="9813" x="1809750" y="5797550"/>
          <p14:tracePt t="9830" x="1816100" y="5784850"/>
          <p14:tracePt t="9830" x="1828800" y="5778500"/>
          <p14:tracePt t="9846" x="1835150" y="5778500"/>
          <p14:tracePt t="9846" x="1841500" y="5772150"/>
          <p14:tracePt t="9863" x="1847850" y="5772150"/>
          <p14:tracePt t="9863" x="1854200" y="5772150"/>
          <p14:tracePt t="9880" x="1866900" y="5772150"/>
          <p14:tracePt t="9880" x="1879600" y="5765800"/>
          <p14:tracePt t="9897" x="1892300" y="5765800"/>
          <p14:tracePt t="9897" x="1924050" y="5765800"/>
          <p14:tracePt t="9913" x="1943100" y="5759450"/>
          <p14:tracePt t="9913" x="1962150" y="5759450"/>
          <p14:tracePt t="9930" x="1987550" y="5759450"/>
          <p14:tracePt t="9930" x="2012950" y="5753100"/>
          <p14:tracePt t="9947" x="2038350" y="5753100"/>
          <p14:tracePt t="9947" x="2063750" y="5753100"/>
          <p14:tracePt t="9964" x="2095500" y="5753100"/>
          <p14:tracePt t="9964" x="2152650" y="5753100"/>
          <p14:tracePt t="9982" x="2184400" y="5753100"/>
          <p14:tracePt t="9982" x="2216150" y="5753100"/>
          <p14:tracePt t="9997" x="2247900" y="5759450"/>
          <p14:tracePt t="9997" x="2279650" y="5759450"/>
          <p14:tracePt t="10014" x="2311400" y="5765800"/>
          <p14:tracePt t="10014" x="2336800" y="5765800"/>
          <p14:tracePt t="10030" x="2368550" y="5772150"/>
          <p14:tracePt t="10030" x="2400300" y="5778500"/>
          <p14:tracePt t="10047" x="2425700" y="5784850"/>
          <p14:tracePt t="10047" x="2457450" y="5791200"/>
          <p14:tracePt t="10064" x="2482850" y="5803900"/>
          <p14:tracePt t="10064" x="2527300" y="5822950"/>
          <p14:tracePt t="10081" x="2546350" y="5829300"/>
          <p14:tracePt t="10081" x="2565400" y="5842000"/>
          <p14:tracePt t="10097" x="2578100" y="5848350"/>
          <p14:tracePt t="10097" x="2597150" y="5861050"/>
          <p14:tracePt t="10113" x="2609850" y="5867400"/>
          <p14:tracePt t="10113" x="2616200" y="5873750"/>
          <p14:tracePt t="10130" x="2622550" y="5880100"/>
          <p14:tracePt t="10130" x="2635250" y="5899150"/>
          <p14:tracePt t="10148" x="2641600" y="5905500"/>
          <p14:tracePt t="10148" x="2641600" y="5911850"/>
          <p14:tracePt t="10164" x="2641600" y="5918200"/>
          <p14:tracePt t="10164" x="2635250" y="5918200"/>
          <p14:tracePt t="10181" x="2628900" y="5924550"/>
          <p14:tracePt t="10196" x="2622550" y="5930900"/>
          <p14:tracePt t="10196" x="2603500" y="5930900"/>
          <p14:tracePt t="10214" x="2597150" y="5937250"/>
          <p14:tracePt t="10214" x="2584450" y="5937250"/>
          <p14:tracePt t="10231" x="2578100" y="5937250"/>
          <p14:tracePt t="10231" x="2565400" y="5937250"/>
          <p14:tracePt t="10250" x="2559050" y="5937250"/>
          <p14:tracePt t="10250" x="2540000" y="5937250"/>
          <p14:tracePt t="10265" x="2527300" y="5943600"/>
          <p14:tracePt t="10265" x="2520950" y="5943600"/>
          <p14:tracePt t="10281" x="2508250" y="5943600"/>
          <p14:tracePt t="10281" x="2501900" y="5949950"/>
          <p14:tracePt t="10298" x="2489200" y="5949950"/>
          <p14:tracePt t="10298" x="2482850" y="5949950"/>
          <p14:tracePt t="10314" x="2476500" y="5956300"/>
          <p14:tracePt t="10314" x="2463800" y="5956300"/>
          <p14:tracePt t="10314" x="2457450" y="5962650"/>
          <p14:tracePt t="10334" x="2444750" y="5962650"/>
          <p14:tracePt t="10347" x="2438400" y="5969000"/>
          <p14:tracePt t="10347" x="2425700" y="5969000"/>
          <p14:tracePt t="10365" x="2413000" y="5975350"/>
          <p14:tracePt t="10365" x="2400300" y="5981700"/>
          <p14:tracePt t="10382" x="2393950" y="5981700"/>
          <p14:tracePt t="10382" x="2387600" y="5988050"/>
          <p14:tracePt t="10398" x="2381250" y="5988050"/>
          <p14:tracePt t="10398" x="2374900" y="5994400"/>
          <p14:tracePt t="10415" x="2368550" y="5994400"/>
          <p14:tracePt t="10415" x="2362200" y="6000750"/>
          <p14:tracePt t="10431" x="2355850" y="6000750"/>
          <p14:tracePt t="10431" x="2343150" y="6007100"/>
          <p14:tracePt t="10449" x="2336800" y="6007100"/>
          <p14:tracePt t="10464" x="2330450" y="6007100"/>
          <p14:tracePt t="10481" x="2324100" y="6000750"/>
          <p14:tracePt t="10501" x="2317750" y="6000750"/>
          <p14:tracePt t="10521" x="2311400" y="6007100"/>
          <p14:tracePt t="10573" x="2311400" y="6013450"/>
          <p14:tracePt t="10589" x="2311400" y="6019800"/>
          <p14:tracePt t="10605" x="2311400" y="6026150"/>
          <p14:tracePt t="10613" x="2311400" y="6032500"/>
          <p14:tracePt t="10620" x="2311400" y="6038850"/>
          <p14:tracePt t="10633" x="2311400" y="6045200"/>
          <p14:tracePt t="10633" x="2311400" y="6051550"/>
          <p14:tracePt t="10649" x="2317750" y="6057900"/>
          <p14:tracePt t="10665" x="2324100" y="6064250"/>
          <p14:tracePt t="10681" x="2330450" y="6070600"/>
          <p14:tracePt t="10697" x="2336800" y="6070600"/>
          <p14:tracePt t="10714" x="2343150" y="6070600"/>
          <p14:tracePt t="10731" x="2349500" y="6070600"/>
          <p14:tracePt t="10731" x="2355850" y="6064250"/>
          <p14:tracePt t="10750" x="2362200" y="6064250"/>
          <p14:tracePt t="10764" x="2374900" y="6057900"/>
          <p14:tracePt t="10781" x="2381250" y="6051550"/>
          <p14:tracePt t="10797" x="2387600" y="6051550"/>
          <p14:tracePt t="10814" x="2393950" y="6045200"/>
          <p14:tracePt t="10831" x="2400300" y="6038850"/>
          <p14:tracePt t="10848" x="2406650" y="6038850"/>
          <p14:tracePt t="10865" x="2413000" y="6032500"/>
          <p14:tracePt t="10881" x="2419350" y="6038850"/>
          <p14:tracePt t="10898" x="2425700" y="6038850"/>
          <p14:tracePt t="10920" x="2425700" y="6045200"/>
          <p14:tracePt t="10980" x="2425700" y="6051550"/>
          <p14:tracePt t="11016" x="2419350" y="6057900"/>
          <p14:tracePt t="11052" x="2413000" y="6057900"/>
          <p14:tracePt t="11084" x="2406650" y="6057900"/>
          <p14:tracePt t="11128" x="2400300" y="6057900"/>
          <p14:tracePt t="11152" x="2393950" y="6064250"/>
          <p14:tracePt t="11172" x="2387600" y="6064250"/>
          <p14:tracePt t="11196" x="2381250" y="6057900"/>
          <p14:tracePt t="11220" x="2374900" y="6057900"/>
          <p14:tracePt t="11240" x="2368550" y="6064250"/>
          <p14:tracePt t="11264" x="2362200" y="6064250"/>
          <p14:tracePt t="11308" x="2355850" y="6064250"/>
          <p14:tracePt t="11332" x="2349500" y="6064250"/>
          <p14:tracePt t="11344" x="2343150" y="6064250"/>
          <p14:tracePt t="11360" x="2336800" y="6064250"/>
          <p14:tracePt t="11376" x="2330450" y="6064250"/>
          <p14:tracePt t="11392" x="2324100" y="6064250"/>
          <p14:tracePt t="11404" x="2317750" y="6064250"/>
          <p14:tracePt t="11420" x="2311400" y="6064250"/>
          <p14:tracePt t="11452" x="2305050" y="6057900"/>
          <p14:tracePt t="11472" x="2298700" y="6057900"/>
          <p14:tracePt t="11504" x="2292350" y="6057900"/>
          <p14:tracePt t="11548" x="2298700" y="6057900"/>
          <p14:tracePt t="11640" x="2305050" y="6064250"/>
          <p14:tracePt t="11660" x="2311400" y="6064250"/>
          <p14:tracePt t="11676" x="2317750" y="6064250"/>
          <p14:tracePt t="11692" x="2324100" y="6064250"/>
          <p14:tracePt t="11704" x="2330450" y="6064250"/>
          <p14:tracePt t="11720" x="2330450" y="6070600"/>
          <p14:tracePt t="11736" x="2336800" y="6070600"/>
          <p14:tracePt t="11760" x="2336800" y="6076950"/>
          <p14:tracePt t="11772" x="2330450" y="6089650"/>
          <p14:tracePt t="11788" x="2330450" y="6096000"/>
          <p14:tracePt t="11796" x="2324100" y="6096000"/>
          <p14:tracePt t="11804" x="2317750" y="6096000"/>
          <p14:tracePt t="11817" x="2305050" y="6096000"/>
          <p14:tracePt t="11817" x="2279650" y="6089650"/>
          <p14:tracePt t="11835" x="2266950" y="6089650"/>
          <p14:tracePt t="11852" x="2038350" y="5981700"/>
          <p14:tracePt t="11926" x="2012950" y="5956300"/>
          <p14:tracePt t="11932" x="1987550" y="5937250"/>
          <p14:tracePt t="11940" x="1943100" y="5892800"/>
          <p14:tracePt t="11952" x="1898650" y="5854700"/>
          <p14:tracePt t="11968" x="1873250" y="5816600"/>
          <p14:tracePt t="11985" x="1866900" y="5778500"/>
          <p14:tracePt t="12002" x="1873250" y="5734050"/>
          <p14:tracePt t="12002" x="1885950" y="5715000"/>
          <p14:tracePt t="12021" x="1924050" y="5670550"/>
          <p14:tracePt t="12036" x="1981200" y="5619750"/>
          <p14:tracePt t="12052" x="2051050" y="5581650"/>
          <p14:tracePt t="12069" x="2133600" y="5543550"/>
          <p14:tracePt t="12086" x="2235200" y="5511800"/>
          <p14:tracePt t="12102" x="2343150" y="5486400"/>
          <p14:tracePt t="12102" x="2400300" y="5480050"/>
          <p14:tracePt t="12120" x="2514600" y="5467350"/>
          <p14:tracePt t="12136" x="2635250" y="5467350"/>
          <p14:tracePt t="12152" x="2755900" y="5480050"/>
          <p14:tracePt t="12170" x="2933700" y="5537200"/>
          <p14:tracePt t="12186" x="3035300" y="5581650"/>
          <p14:tracePt t="12203" x="3124200" y="5638800"/>
          <p14:tracePt t="12219" x="3200400" y="5683250"/>
          <p14:tracePt t="12236" x="3276600" y="5759450"/>
          <p14:tracePt t="12253" x="3302000" y="5803900"/>
          <p14:tracePt t="12269" x="3308350" y="5861050"/>
          <p14:tracePt t="12286" x="3289300" y="5911850"/>
          <p14:tracePt t="12286" x="3276600" y="5943600"/>
          <p14:tracePt t="12304" x="3225800" y="5994400"/>
          <p14:tracePt t="12320" x="3155950" y="6038850"/>
          <p14:tracePt t="12336" x="3067050" y="6076950"/>
          <p14:tracePt t="12353" x="2965450" y="6108700"/>
          <p14:tracePt t="12370" x="2851150" y="6134100"/>
          <p14:tracePt t="12370" x="2794000" y="6140450"/>
          <p14:tracePt t="12388" x="2730500" y="6153150"/>
          <p14:tracePt t="12403" x="2565400" y="6165850"/>
          <p14:tracePt t="12420" x="2463800" y="6165850"/>
          <p14:tracePt t="12437" x="2381250" y="6165850"/>
          <p14:tracePt t="12453" x="2343150" y="6159500"/>
          <p14:tracePt t="12470" x="2279650" y="6140450"/>
          <p14:tracePt t="12470" x="2228850" y="6108700"/>
          <p14:tracePt t="12487" x="2209800" y="6089650"/>
          <p14:tracePt t="12487" x="2190750" y="6064250"/>
          <p14:tracePt t="12505" x="2178050" y="6038850"/>
          <p14:tracePt t="12505" x="2165350" y="6013450"/>
          <p14:tracePt t="12521" x="2165350" y="5981700"/>
          <p14:tracePt t="12521" x="2165350" y="5956300"/>
          <p14:tracePt t="12538" x="2171700" y="5924550"/>
          <p14:tracePt t="12538" x="2203450" y="5861050"/>
          <p14:tracePt t="12554" x="2228850" y="5829300"/>
          <p14:tracePt t="12554" x="2254250" y="5803900"/>
          <p14:tracePt t="12571" x="2286000" y="5778500"/>
          <p14:tracePt t="12571" x="2317750" y="5759450"/>
          <p14:tracePt t="12587" x="2349500" y="5734050"/>
          <p14:tracePt t="12587" x="2387600" y="5721350"/>
          <p14:tracePt t="12817" x="3022600" y="5854700"/>
          <p14:tracePt t="12877" x="3028950" y="5861050"/>
          <p14:tracePt t="12892" x="3035300" y="5861050"/>
          <p14:tracePt t="12900" x="3048000" y="5861050"/>
          <p14:tracePt t="12908" x="3054350" y="5867400"/>
          <p14:tracePt t="12921" x="3060700" y="5867400"/>
          <p14:tracePt t="12921" x="3073400" y="5873750"/>
          <p14:tracePt t="12939" x="3079750" y="5873750"/>
          <p14:tracePt t="12939" x="3092450" y="5873750"/>
          <p14:tracePt t="12956" x="3098800" y="5873750"/>
          <p14:tracePt t="12956" x="3105150" y="5873750"/>
          <p14:tracePt t="12972" x="3117850" y="5880100"/>
          <p14:tracePt t="12972" x="3136900" y="5899150"/>
          <p14:tracePt t="12989" x="3143250" y="5905500"/>
          <p14:tracePt t="12989" x="3149600" y="5911850"/>
          <p14:tracePt t="13006" x="3155950" y="5918200"/>
          <p14:tracePt t="13006" x="3162300" y="5930900"/>
          <p14:tracePt t="13022" x="3168650" y="5943600"/>
          <p14:tracePt t="13022" x="3175000" y="5949950"/>
          <p14:tracePt t="13039" x="3181350" y="5962650"/>
          <p14:tracePt t="13039" x="3187700" y="5981700"/>
          <p14:tracePt t="13056" x="3194050" y="5994400"/>
          <p14:tracePt t="13056" x="3200400" y="6000750"/>
          <p14:tracePt t="13072" x="3200400" y="6013450"/>
          <p14:tracePt t="13072" x="3206750" y="6019800"/>
          <p14:tracePt t="13089" x="3206750" y="6032500"/>
          <p14:tracePt t="13089" x="3206750" y="6038850"/>
          <p14:tracePt t="13106" x="3206750" y="6045200"/>
          <p14:tracePt t="13106" x="3206750" y="6051550"/>
          <p14:tracePt t="13125" x="3206750" y="6057900"/>
          <p14:tracePt t="13138" x="3206750" y="6064250"/>
          <p14:tracePt t="13138" x="3200400" y="6070600"/>
          <p14:tracePt t="13157" x="3200400" y="6076950"/>
          <p14:tracePt t="13172" x="3206750" y="6070600"/>
          <p14:tracePt t="13236" x="3213100" y="6064250"/>
          <p14:tracePt t="13276" x="3219450" y="6064250"/>
          <p14:tracePt t="13312" x="3219450" y="6057900"/>
          <p14:tracePt t="13348" x="3225800" y="6051550"/>
          <p14:tracePt t="13380" x="3232150" y="6045200"/>
          <p14:tracePt t="13396" x="3232150" y="6038850"/>
          <p14:tracePt t="13408" x="3232150" y="6032500"/>
          <p14:tracePt t="13424" x="3238500" y="6032500"/>
          <p14:tracePt t="13440" x="3244850" y="6026150"/>
          <p14:tracePt t="13456" x="3251200" y="6026150"/>
          <p14:tracePt t="13476" x="3251200" y="6019800"/>
          <p14:tracePt t="13492" x="3257550" y="6013450"/>
          <p14:tracePt t="13500" x="3263900" y="6013450"/>
          <p14:tracePt t="13516" x="3270250" y="6013450"/>
          <p14:tracePt t="13544" x="3276600" y="6026150"/>
          <p14:tracePt t="13560" x="3282950" y="6032500"/>
          <p14:tracePt t="13576" x="3289300" y="6032500"/>
          <p14:tracePt t="13584" x="3295650" y="6032500"/>
          <p14:tracePt t="13590" x="3302000" y="6038850"/>
          <p14:tracePt t="13606" x="3314700" y="6045200"/>
          <p14:tracePt t="13624" x="3321050" y="6051550"/>
          <p14:tracePt t="13640" x="3327400" y="6051550"/>
          <p14:tracePt t="13640" x="3333750" y="6057900"/>
          <p14:tracePt t="13659" x="3340100" y="6064250"/>
          <p14:tracePt t="13673" x="3352800" y="6070600"/>
          <p14:tracePt t="13690" x="3352800" y="6076950"/>
          <p14:tracePt t="13690" x="3359150" y="6083300"/>
          <p14:tracePt t="13708" x="3371850" y="6089650"/>
          <p14:tracePt t="13724" x="3371850" y="6096000"/>
          <p14:tracePt t="13740" x="3378200" y="6102350"/>
          <p14:tracePt t="13757" x="3384550" y="6108700"/>
          <p14:tracePt t="13774" x="3390900" y="6115050"/>
          <p14:tracePt t="13793" x="3397250" y="6115050"/>
          <p14:tracePt t="13808" x="3403600" y="6115050"/>
          <p14:tracePt t="13808" x="3409950" y="6108700"/>
          <p14:tracePt t="13825" x="3416300" y="6108700"/>
          <p14:tracePt t="13825" x="3422650" y="6108700"/>
          <p14:tracePt t="13842" x="3429000" y="6108700"/>
          <p14:tracePt t="13842" x="3435350" y="6108700"/>
          <p14:tracePt t="13859" x="3441700" y="6115050"/>
          <p14:tracePt t="13859" x="3460750" y="6121400"/>
          <p14:tracePt t="13877" x="3467100" y="6127750"/>
          <p14:tracePt t="13877" x="3479800" y="6134100"/>
          <p14:tracePt t="13892" x="3486150" y="6134100"/>
          <p14:tracePt t="13892" x="3492500" y="6134100"/>
          <p14:tracePt t="13909" x="3505200" y="6146800"/>
          <p14:tracePt t="13909" x="3511550" y="6146800"/>
          <p14:tracePt t="13925" x="3517900" y="6146800"/>
          <p14:tracePt t="13925" x="3524250" y="6153150"/>
          <p14:tracePt t="13942" x="3530600" y="6146800"/>
          <p14:tracePt t="13942" x="3543300" y="6159500"/>
          <p14:tracePt t="13959" x="3549650" y="6159500"/>
          <p14:tracePt t="13975" x="3556000" y="6159500"/>
          <p14:tracePt t="13975" x="3562350" y="6165850"/>
          <p14:tracePt t="13992" x="3562350" y="6172200"/>
          <p14:tracePt t="14008" x="3568700" y="6178550"/>
          <p14:tracePt t="14025" x="3568700" y="6184900"/>
          <p14:tracePt t="14041" x="3568700" y="6178550"/>
          <p14:tracePt t="14124" x="3575050" y="6172200"/>
          <p14:tracePt t="14152" x="3575050" y="6165850"/>
          <p14:tracePt t="14168" x="3581400" y="6165850"/>
          <p14:tracePt t="14188" x="3587750" y="6165850"/>
          <p14:tracePt t="14228" x="3587750" y="6159500"/>
          <p14:tracePt t="14264" x="3581400" y="6159500"/>
          <p14:tracePt t="14340" x="3575050" y="6153150"/>
          <p14:tracePt t="14356" x="3568700" y="6146800"/>
          <p14:tracePt t="14376" x="3562350" y="6140450"/>
          <p14:tracePt t="14400" x="3556000" y="6134100"/>
          <p14:tracePt t="14416" x="3549650" y="6127750"/>
          <p14:tracePt t="14444" x="3543300" y="6121400"/>
          <p14:tracePt t="14460" x="3536950" y="6121400"/>
          <p14:tracePt t="14484" x="3530600" y="6127750"/>
          <p14:tracePt t="14504" x="3530600" y="6134100"/>
          <p14:tracePt t="14512" x="3530600" y="6146800"/>
          <p14:tracePt t="14536" x="3530600" y="6153150"/>
          <p14:tracePt t="14548" x="3524250" y="6159500"/>
          <p14:tracePt t="14564" x="3524250" y="6165850"/>
          <p14:tracePt t="14580" x="3517900" y="6172200"/>
          <p14:tracePt t="14608" x="3517900" y="6178550"/>
          <p14:tracePt t="14632" x="3511550" y="6184900"/>
          <p14:tracePt t="14664" x="3505200" y="6178550"/>
          <p14:tracePt t="14692" x="3498850" y="6172200"/>
          <p14:tracePt t="14724" x="3498850" y="6165850"/>
          <p14:tracePt t="14736" x="3498850" y="6159500"/>
          <p14:tracePt t="14752" x="3498850" y="6146800"/>
          <p14:tracePt t="14776" x="3498850" y="6140450"/>
          <p14:tracePt t="14796" x="3498850" y="6134100"/>
          <p14:tracePt t="14812" x="3492500" y="6121400"/>
          <p14:tracePt t="14836" x="3492500" y="6115050"/>
          <p14:tracePt t="14844" x="3492500" y="6108700"/>
          <p14:tracePt t="14856" x="3492500" y="6102350"/>
          <p14:tracePt t="14872" x="3492500" y="6096000"/>
          <p14:tracePt t="14888" x="3492500" y="6089650"/>
          <p14:tracePt t="14984" x="3486150" y="6089650"/>
          <p14:tracePt t="15035" x="3479800" y="6089650"/>
          <p14:tracePt t="15076" x="3473450" y="6096000"/>
          <p14:tracePt t="15248" x="3473450" y="6089650"/>
          <p14:tracePt t="15323" x="3467100" y="6083300"/>
          <p14:tracePt t="15352" x="3473450" y="6083300"/>
          <p14:tracePt t="15428" x="3473450" y="6089650"/>
          <p14:tracePt t="15448" x="3479800" y="6089650"/>
          <p14:tracePt t="15471" x="3486150" y="6096000"/>
          <p14:tracePt t="15487" x="3486150" y="6102350"/>
          <p14:tracePt t="15503" x="3492500" y="6115050"/>
          <p14:tracePt t="15515" x="3492500" y="6121400"/>
          <p14:tracePt t="15523" x="3498850" y="6121400"/>
          <p14:tracePt t="15532" x="3498850" y="6134100"/>
          <p14:tracePt t="15545" x="3498850" y="6140450"/>
          <p14:tracePt t="15545" x="3498850" y="6146800"/>
          <p14:tracePt t="15564" x="3505200" y="6153150"/>
          <p14:tracePt t="15579" x="3511550" y="6159500"/>
          <p14:tracePt t="15596" x="3511550" y="6165850"/>
          <p14:tracePt t="15613" x="3517900" y="6172200"/>
          <p14:tracePt t="15613" x="3517900" y="6178550"/>
          <p14:tracePt t="15630" x="3517900" y="6184900"/>
          <p14:tracePt t="15646" x="3524250" y="6191250"/>
          <p14:tracePt t="15664" x="3524250" y="6197600"/>
          <p14:tracePt t="15680" x="3530600" y="6203950"/>
          <p14:tracePt t="15680" x="3536950" y="6210300"/>
          <p14:tracePt t="15697" x="3543300" y="6216650"/>
          <p14:tracePt t="15713" x="3549650" y="6223000"/>
          <p14:tracePt t="15713" x="3556000" y="6229350"/>
          <p14:tracePt t="15730" x="3562350" y="6235700"/>
          <p14:tracePt t="15730" x="3568700" y="6248400"/>
          <p14:tracePt t="15748" x="3581400" y="6267450"/>
          <p14:tracePt t="15763" x="3600450" y="6286500"/>
          <p14:tracePt t="15780" x="3619500" y="6305550"/>
          <p14:tracePt t="15797" x="3638550" y="6330950"/>
          <p14:tracePt t="15813" x="3657600" y="6350000"/>
          <p14:tracePt t="15864" x="3676650" y="6369050"/>
          <p14:tracePt t="16064" x="3683000" y="6350000"/>
          <p14:tracePt t="16228" x="3683000" y="6337300"/>
          <p14:tracePt t="16260" x="3683000" y="6330950"/>
          <p14:tracePt t="16276" x="3683000" y="6324600"/>
          <p14:tracePt t="16296" x="3683000" y="6318250"/>
          <p14:tracePt t="16320" x="3683000" y="6311900"/>
          <p14:tracePt t="16344" x="3683000" y="6305550"/>
          <p14:tracePt t="16356" x="3689350" y="6299200"/>
          <p14:tracePt t="16404" x="3695700" y="6305550"/>
          <p14:tracePt t="16440" x="3695700" y="6299200"/>
          <p14:tracePt t="16468" x="3689350" y="6292850"/>
          <p14:tracePt t="16492" x="3683000" y="6286500"/>
          <p14:tracePt t="16552" x="3683000" y="6280150"/>
          <p14:tracePt t="16568" x="3683000" y="6273800"/>
          <p14:tracePt t="16584" x="3676650" y="6267450"/>
          <p14:tracePt t="16596" x="3676650" y="6261100"/>
          <p14:tracePt t="16612" x="3676650" y="6254750"/>
          <p14:tracePt t="16628" x="3670300" y="6248400"/>
          <p14:tracePt t="16644" x="3663950" y="6242050"/>
          <p14:tracePt t="16672" x="3663950" y="6235700"/>
          <p14:tracePt t="16688" x="3657600" y="6229350"/>
          <p14:tracePt t="16704" x="3657600" y="6223000"/>
          <p14:tracePt t="16716" x="3651250" y="6216650"/>
          <p14:tracePt t="16732" x="3651250" y="6210300"/>
          <p14:tracePt t="16748" x="3644900" y="6203950"/>
          <p14:tracePt t="16764" x="3638550" y="6203950"/>
          <p14:tracePt t="16784" x="3632200" y="6197600"/>
          <p14:tracePt t="16808" x="3625850" y="6191250"/>
          <p14:tracePt t="16824" x="3619500" y="6184900"/>
          <p14:tracePt t="16836" x="3613150" y="6178550"/>
          <p14:tracePt t="16852" x="3606800" y="6172200"/>
          <p14:tracePt t="16884" x="3600450" y="6165850"/>
          <p14:tracePt t="16896" x="3600450" y="6159500"/>
          <p14:tracePt t="16912" x="3594100" y="6153150"/>
          <p14:tracePt t="16936" x="3594100" y="6146800"/>
          <p14:tracePt t="16956" x="3587750" y="6140450"/>
          <p14:tracePt t="16988" x="3581400" y="6134100"/>
          <p14:tracePt t="17024" x="3581400" y="6140450"/>
          <p14:tracePt t="17108" x="3587750" y="6146800"/>
          <p14:tracePt t="17152" x="3594100" y="6153150"/>
          <p14:tracePt t="17188" x="3600450" y="6153150"/>
          <p14:tracePt t="17228" x="3606800" y="6146800"/>
          <p14:tracePt t="17308" x="3606800" y="6134100"/>
          <p14:tracePt t="17324" x="3613150" y="6127750"/>
          <p14:tracePt t="17340" x="3613150" y="6121400"/>
          <p14:tracePt t="17348" x="3619500" y="6115050"/>
          <p14:tracePt t="17364" x="3619500" y="6108700"/>
          <p14:tracePt t="17368" x="3619500" y="6102350"/>
          <p14:tracePt t="17368" x="3625850" y="6096000"/>
          <p14:tracePt t="17386" x="3625850" y="6089650"/>
          <p14:tracePt t="17386" x="3632200" y="6083300"/>
          <p14:tracePt t="17403" x="3638550" y="6076950"/>
          <p14:tracePt t="17403" x="3638550" y="6064250"/>
          <p14:tracePt t="17420" x="3644900" y="6051550"/>
          <p14:tracePt t="17420" x="3651250" y="6019800"/>
          <p14:tracePt t="17437" x="3651250" y="5994400"/>
          <p14:tracePt t="17437" x="3657600" y="5969000"/>
          <p14:tracePt t="17453" x="3657600" y="5930900"/>
          <p14:tracePt t="17453" x="3663950" y="5899150"/>
          <p14:tracePt t="17470" x="3663950" y="5861050"/>
          <p14:tracePt t="17470" x="3663950" y="5816600"/>
          <p14:tracePt t="17470" x="3670300" y="5772150"/>
          <p14:tracePt t="17489" x="3670300" y="5727700"/>
          <p14:tracePt t="17489" x="3683000" y="5683250"/>
          <p14:tracePt t="17504" x="3695700" y="5632450"/>
          <p14:tracePt t="17504" x="3714750" y="5588000"/>
          <p14:tracePt t="17521" x="3740150" y="5537200"/>
          <p14:tracePt t="17521" x="3778250" y="5480050"/>
          <p14:tracePt t="17537" x="3816350" y="5422900"/>
          <p14:tracePt t="17537" x="3867150" y="5365750"/>
          <p14:tracePt t="17554" x="3924300" y="5308600"/>
          <p14:tracePt t="17554" x="3981450" y="5245100"/>
          <p14:tracePt t="17571" x="4044950" y="5175250"/>
          <p14:tracePt t="17571" x="4108450" y="5105400"/>
          <p14:tracePt t="17571" x="4178300" y="5035550"/>
          <p14:tracePt t="17589" x="4241800" y="4965700"/>
          <p14:tracePt t="17589" x="4305300" y="4895850"/>
          <p14:tracePt t="17604" x="4375150" y="4826000"/>
          <p14:tracePt t="17604" x="4432300" y="4756150"/>
          <p14:tracePt t="17622" x="4495800" y="4692650"/>
          <p14:tracePt t="17622" x="4552950" y="4629150"/>
          <p14:tracePt t="17637" x="4616450" y="4565650"/>
          <p14:tracePt t="17637" x="4673600" y="4508500"/>
          <p14:tracePt t="17637" x="4730750" y="4451350"/>
          <p14:tracePt t="17657" x="4787900" y="4394200"/>
          <p14:tracePt t="17657" x="4845050" y="4337050"/>
          <p14:tracePt t="17671" x="4902200" y="4279900"/>
          <p14:tracePt t="17671" x="4953000" y="4229100"/>
          <p14:tracePt t="17688" x="5003800" y="4178300"/>
          <p14:tracePt t="17688" x="5054600" y="4127500"/>
          <p14:tracePt t="17705" x="5099050" y="4083050"/>
          <p14:tracePt t="17705" x="5137150" y="4044950"/>
          <p14:tracePt t="17721" x="5168900" y="4006850"/>
          <p14:tracePt t="17721" x="5226050" y="3943350"/>
          <p14:tracePt t="17738" x="5245100" y="3917950"/>
          <p14:tracePt t="17738" x="5264150" y="3892550"/>
          <p14:tracePt t="17755" x="5276850" y="3873500"/>
          <p14:tracePt t="17755" x="5289550" y="3854450"/>
          <p14:tracePt t="17771" x="5295900" y="3835400"/>
          <p14:tracePt t="17771" x="5295900" y="3803650"/>
          <p14:tracePt t="17788" x="5289550" y="3784600"/>
          <p14:tracePt t="17788" x="5283200" y="3771900"/>
          <p14:tracePt t="17804" x="5270500" y="3765550"/>
          <p14:tracePt t="17804" x="5251450" y="3759200"/>
          <p14:tracePt t="17821" x="5238750" y="3752850"/>
          <p14:tracePt t="17821" x="5219700" y="3752850"/>
          <p14:tracePt t="17838" x="5194300" y="3752850"/>
          <p14:tracePt t="17838" x="5175250" y="3759200"/>
          <p14:tracePt t="17838" x="5149850" y="3759200"/>
          <p14:tracePt t="17857" x="5130800" y="3765550"/>
          <p14:tracePt t="17871" x="5111750" y="3771900"/>
          <p14:tracePt t="17871" x="5073650" y="3778250"/>
          <p14:tracePt t="17889" x="5054600" y="3784600"/>
          <p14:tracePt t="17889" x="5035550" y="3784600"/>
          <p14:tracePt t="17905" x="5016500" y="3790950"/>
          <p14:tracePt t="17905" x="4997450" y="3790950"/>
          <p14:tracePt t="17921" x="4978400" y="3797300"/>
          <p14:tracePt t="17921" x="4959350" y="3797300"/>
          <p14:tracePt t="17938" x="4946650" y="3803650"/>
          <p14:tracePt t="17938" x="4933950" y="3803650"/>
          <p14:tracePt t="17938" x="4921250" y="3810000"/>
          <p14:tracePt t="17957" x="4914900" y="3810000"/>
          <p14:tracePt t="17957" x="4902200" y="3810000"/>
          <p14:tracePt t="17972" x="4895850" y="3810000"/>
          <p14:tracePt t="17988" x="4889500" y="3810000"/>
          <p14:tracePt t="18005" x="4883150" y="3810000"/>
          <p14:tracePt t="18021" x="4883150" y="3803650"/>
          <p14:tracePt t="18038" x="4876800" y="3797300"/>
          <p14:tracePt t="18038" x="4870450" y="3790950"/>
          <p14:tracePt t="18056" x="4864100" y="3784600"/>
          <p14:tracePt t="18056" x="4857750" y="3771900"/>
          <p14:tracePt t="18072" x="4705350" y="3657600"/>
          <p14:tracePt t="18159" x="4686300" y="3644900"/>
          <p14:tracePt t="18164" x="4667250" y="3632200"/>
          <p14:tracePt t="18172" x="4635500" y="3594100"/>
          <p14:tracePt t="18189" x="4597400" y="3549650"/>
          <p14:tracePt t="18206" x="4572000" y="3505200"/>
          <p14:tracePt t="18222" x="4546600" y="3454400"/>
          <p14:tracePt t="18238" x="4533900" y="3378200"/>
          <p14:tracePt t="18256" x="4540250" y="3327400"/>
          <p14:tracePt t="18272" x="4552950" y="3270250"/>
          <p14:tracePt t="18289" x="4591050" y="3213100"/>
          <p14:tracePt t="18305" x="4641850" y="3162300"/>
          <p14:tracePt t="18322" x="4762500" y="3092450"/>
          <p14:tracePt t="18339" x="4857750" y="3054350"/>
          <p14:tracePt t="18355" x="4959350" y="3028950"/>
          <p14:tracePt t="18373" x="5105400" y="3028950"/>
          <p14:tracePt t="18389" x="5207000" y="3041650"/>
          <p14:tracePt t="18406" x="5289550" y="3067050"/>
          <p14:tracePt t="18422" x="5372100" y="3098800"/>
          <p14:tracePt t="18439" x="5467350" y="3155950"/>
          <p14:tracePt t="18456" x="5518150" y="3200400"/>
          <p14:tracePt t="18473" x="5556250" y="3251200"/>
          <p14:tracePt t="18489" x="5581650" y="3308350"/>
          <p14:tracePt t="18506" x="5588000" y="3359150"/>
          <p14:tracePt t="18506" x="5581650" y="3384550"/>
          <p14:tracePt t="18524" x="5568950" y="3441700"/>
          <p14:tracePt t="18540" x="5537200" y="3498850"/>
          <p14:tracePt t="18556" x="5492750" y="3556000"/>
          <p14:tracePt t="18573" x="5435600" y="3613150"/>
          <p14:tracePt t="18589" x="5372100" y="3657600"/>
          <p14:tracePt t="18606" x="5251450" y="3721100"/>
          <p14:tracePt t="18624" x="5175250" y="3746500"/>
          <p14:tracePt t="18640" x="5099050" y="3771900"/>
          <p14:tracePt t="18658" x="5022850" y="3784600"/>
          <p14:tracePt t="18674" x="4927600" y="3790950"/>
          <p14:tracePt t="18690" x="4876800" y="3797300"/>
          <p14:tracePt t="18707" x="4832350" y="3797300"/>
          <p14:tracePt t="18724" x="4794250" y="3797300"/>
          <p14:tracePt t="18740" x="4756150" y="3810000"/>
          <p14:tracePt t="18757" x="4743450" y="3816350"/>
          <p14:tracePt t="18774" x="4737100" y="3822700"/>
          <p14:tracePt t="18790" x="4743450" y="3816350"/>
          <p14:tracePt t="18832" x="4743450" y="3810000"/>
          <p14:tracePt t="18848" x="4749800" y="3803650"/>
          <p14:tracePt t="18864" x="4756150" y="3797300"/>
          <p14:tracePt t="18876" x="4762500" y="3803650"/>
          <p14:tracePt t="18916" x="4756150" y="3803650"/>
          <p14:tracePt t="18944" x="4749800" y="3810000"/>
          <p14:tracePt t="18960" x="4743450" y="3810000"/>
          <p14:tracePt t="18976" x="4737100" y="3810000"/>
          <p14:tracePt t="18988" x="4730750" y="3810000"/>
          <p14:tracePt t="19004" x="4724400" y="3810000"/>
          <p14:tracePt t="19020" x="4718050" y="3816350"/>
          <p14:tracePt t="19044" x="4711700" y="3822700"/>
          <p14:tracePt t="19064" x="4705350" y="3822700"/>
          <p14:tracePt t="19088" x="4705350" y="3816350"/>
          <p14:tracePt t="19108" x="4699000" y="3810000"/>
          <p14:tracePt t="19125" x="4699000" y="3803650"/>
          <p14:tracePt t="19140" x="4699000" y="3797300"/>
          <p14:tracePt t="19156" x="4699000" y="3790950"/>
          <p14:tracePt t="19168" x="4699000" y="3784600"/>
          <p14:tracePt t="19184" x="4692650" y="3778250"/>
          <p14:tracePt t="19200" x="4686300" y="3765550"/>
          <p14:tracePt t="19216" x="4679950" y="3759200"/>
          <p14:tracePt t="19225" x="4673600" y="3752850"/>
          <p14:tracePt t="19242" x="4654550" y="3740150"/>
          <p14:tracePt t="19242" x="4648200" y="3733800"/>
          <p14:tracePt t="19260" x="4635500" y="3721100"/>
          <p14:tracePt t="19276" x="4616450" y="3702050"/>
          <p14:tracePt t="19292" x="4591050" y="3683000"/>
          <p14:tracePt t="19309" x="4572000" y="3651250"/>
          <p14:tracePt t="19326" x="4546600" y="3600450"/>
          <p14:tracePt t="19342" x="4508500" y="3505200"/>
          <p14:tracePt t="19359" x="4476750" y="3422650"/>
          <p14:tracePt t="19377" x="4451350" y="3327400"/>
          <p14:tracePt t="19392" x="4419600" y="3168650"/>
          <p14:tracePt t="19409" x="4413250" y="3048000"/>
          <p14:tracePt t="19426" x="4432300" y="2927350"/>
          <p14:tracePt t="19443" x="4464050" y="2787650"/>
          <p14:tracePt t="19459" x="4552950" y="2559050"/>
          <p14:tracePt t="19477" x="4641850" y="2393950"/>
          <p14:tracePt t="19493" x="4743450" y="2235200"/>
          <p14:tracePt t="19510" x="4864100" y="2089150"/>
          <p14:tracePt t="19510" x="4927600" y="2025650"/>
          <p14:tracePt t="19529" x="4997450" y="1968500"/>
          <p14:tracePt t="19529" x="5073650" y="1911350"/>
          <p14:tracePt t="19544" x="5226050" y="1828800"/>
          <p14:tracePt t="19560" x="5403850" y="1758950"/>
          <p14:tracePt t="19576" x="5594350" y="1701800"/>
          <p14:tracePt t="19593" x="5797550" y="1670050"/>
          <p14:tracePt t="19610" x="6019800" y="1644650"/>
          <p14:tracePt t="19610" x="6127750" y="1638300"/>
          <p14:tracePt t="19628" x="6350000" y="1638300"/>
          <p14:tracePt t="19644" x="6565900" y="1657350"/>
          <p14:tracePt t="19661" x="6781800" y="1695450"/>
          <p14:tracePt t="19677" x="6991350" y="1758950"/>
          <p14:tracePt t="19693" x="7289800" y="1879600"/>
          <p14:tracePt t="19710" x="7486650" y="1987550"/>
          <p14:tracePt t="19727" x="7670800" y="2108200"/>
          <p14:tracePt t="19744" x="7842250" y="2241550"/>
          <p14:tracePt t="19760" x="8077200" y="2476500"/>
          <p14:tracePt t="19777" x="8210550" y="2641600"/>
          <p14:tracePt t="19794" x="8324850" y="2819400"/>
          <p14:tracePt t="19810" x="8458200" y="3098800"/>
          <p14:tracePt t="19829" x="8515350" y="3282950"/>
          <p14:tracePt t="19844" x="8547100" y="3498850"/>
          <p14:tracePt t="19861" x="8553450" y="3708400"/>
          <p14:tracePt t="19878" x="8540750" y="3917950"/>
          <p14:tracePt t="19894" x="8502650" y="4121150"/>
          <p14:tracePt t="19894" x="8483600" y="4222750"/>
          <p14:tracePt t="19912" x="8426450" y="4406900"/>
          <p14:tracePt t="19928" x="8350250" y="4591050"/>
          <p14:tracePt t="19945" x="8255000" y="4768850"/>
          <p14:tracePt t="19961" x="8134350" y="4933950"/>
          <p14:tracePt t="19977" x="7981950" y="5092700"/>
          <p14:tracePt t="19994" x="7708900" y="5295900"/>
          <p14:tracePt t="20012" x="7505700" y="5410200"/>
          <p14:tracePt t="20028" x="7277100" y="5505450"/>
          <p14:tracePt t="20045" x="7035800" y="5575300"/>
          <p14:tracePt t="20062" x="6654800" y="5645150"/>
          <p14:tracePt t="20078" x="6394450" y="5670550"/>
          <p14:tracePt t="20095" x="6140450" y="5670550"/>
          <p14:tracePt t="20112" x="5778500" y="5645150"/>
          <p14:tracePt t="20129" x="5556250" y="5600700"/>
          <p14:tracePt t="20145" x="5353050" y="5537200"/>
          <p14:tracePt t="20162" x="5175250" y="5461000"/>
          <p14:tracePt t="20179" x="4946650" y="5334000"/>
          <p14:tracePt t="20197" x="4832350" y="5245100"/>
          <p14:tracePt t="20213" x="4743450" y="5156200"/>
          <p14:tracePt t="20229" x="4673600" y="5048250"/>
          <p14:tracePt t="20229" x="4641850" y="4991100"/>
          <p14:tracePt t="20250" x="4622800" y="4933950"/>
          <p14:tracePt t="20262" x="4597400" y="4864100"/>
          <p14:tracePt t="20262" x="4584700" y="4800600"/>
          <p14:tracePt t="20262" x="4572000" y="4730750"/>
          <p14:tracePt t="20281" x="4565650" y="4667250"/>
          <p14:tracePt t="20281" x="4559300" y="4603750"/>
          <p14:tracePt t="20296" x="4559300" y="4540250"/>
          <p14:tracePt t="20296" x="4565650" y="4476750"/>
          <p14:tracePt t="20313" x="4565650" y="4419600"/>
          <p14:tracePt t="20313" x="4578350" y="4362450"/>
          <p14:tracePt t="20329" x="4584700" y="4305300"/>
          <p14:tracePt t="20329" x="4591050" y="4248150"/>
          <p14:tracePt t="20346" x="4603750" y="4191000"/>
          <p14:tracePt t="20346" x="4616450" y="4140200"/>
          <p14:tracePt t="20346" x="4629150" y="4095750"/>
          <p14:tracePt t="20364" x="4635500" y="4051300"/>
          <p14:tracePt t="20364" x="4648200" y="4013200"/>
          <p14:tracePt t="20380" x="4660900" y="3981450"/>
          <p14:tracePt t="20380" x="4667250" y="3949700"/>
          <p14:tracePt t="20396" x="4679950" y="3924300"/>
          <p14:tracePt t="20396" x="4686300" y="3898900"/>
          <p14:tracePt t="20413" x="4692650" y="3879850"/>
          <p14:tracePt t="20413" x="4705350" y="3841750"/>
          <p14:tracePt t="20430" x="4711700" y="3822700"/>
          <p14:tracePt t="20430" x="4718050" y="3810000"/>
          <p14:tracePt t="20447" x="4718050" y="3797300"/>
          <p14:tracePt t="20447" x="4724400" y="3784600"/>
          <p14:tracePt t="20463" x="4730750" y="3778250"/>
          <p14:tracePt t="20479" x="4730750" y="3771900"/>
          <p14:tracePt t="20497" x="4724400" y="3778250"/>
          <p14:tracePt t="20497" x="4718050" y="3778250"/>
          <p14:tracePt t="20513" x="4705350" y="3784600"/>
          <p14:tracePt t="20529" x="4692650" y="3784600"/>
          <p14:tracePt t="20529" x="4686300" y="3771900"/>
          <p14:tracePt t="20548" x="4572000" y="3613150"/>
          <p14:tracePt t="20642" x="4565650" y="3600450"/>
          <p14:tracePt t="20648" x="4552950" y="3562350"/>
          <p14:tracePt t="20664" x="4546600" y="3517900"/>
          <p14:tracePt t="20680" x="4546600" y="3467100"/>
          <p14:tracePt t="20696" x="4559300" y="3409950"/>
          <p14:tracePt t="20713" x="4597400" y="3302000"/>
          <p14:tracePt t="20730" x="4654550" y="3225800"/>
          <p14:tracePt t="20747" x="4743450" y="3155950"/>
          <p14:tracePt t="20763" x="4845050" y="3105150"/>
          <p14:tracePt t="20780" x="5029200" y="3060700"/>
          <p14:tracePt t="20797" x="5149850" y="3054350"/>
          <p14:tracePt t="20813" x="5264150" y="3073400"/>
          <p14:tracePt t="20830" x="5359400" y="3111500"/>
          <p14:tracePt t="20830" x="5397500" y="3136900"/>
          <p14:tracePt t="20848" x="5467350" y="3200400"/>
          <p14:tracePt t="20864" x="5518150" y="3276600"/>
          <p14:tracePt t="20881" x="5543550" y="3352800"/>
          <p14:tracePt t="20897" x="5543550" y="3429000"/>
          <p14:tracePt t="20914" x="5518150" y="3498850"/>
          <p14:tracePt t="20914" x="5499100" y="3536950"/>
          <p14:tracePt t="20933" x="5435600" y="3600450"/>
          <p14:tracePt t="20948" x="5353050" y="3657600"/>
          <p14:tracePt t="20964" x="5264150" y="3702050"/>
          <p14:tracePt t="20981" x="5168900" y="3733800"/>
          <p14:tracePt t="20999" x="5067300" y="3746500"/>
          <p14:tracePt t="20999" x="5016500" y="3746500"/>
          <p14:tracePt t="21017" x="4927600" y="3752850"/>
          <p14:tracePt t="21032" x="4845050" y="3752850"/>
          <p14:tracePt t="21048" x="4775200" y="3765550"/>
          <p14:tracePt t="21064" x="4724400" y="3778250"/>
          <p14:tracePt t="21081" x="4673600" y="3790950"/>
          <p14:tracePt t="21099" x="4660900" y="3790950"/>
          <p14:tracePt t="21099" x="4654550" y="3790950"/>
          <p14:tracePt t="21115" x="4648200" y="3784600"/>
          <p14:tracePt t="21115" x="4648200" y="3778250"/>
          <p14:tracePt t="21133" x="4641850" y="3771900"/>
          <p14:tracePt t="21133" x="4641850" y="3759200"/>
          <p14:tracePt t="21149" x="4654550" y="3759200"/>
          <p14:tracePt t="21164" x="4660900" y="3771900"/>
          <p14:tracePt t="21181" x="4660900" y="3778250"/>
          <p14:tracePt t="21181" x="4667250" y="3790950"/>
          <p14:tracePt t="21199" x="4667250" y="3803650"/>
          <p14:tracePt t="21199" x="4673600" y="3835400"/>
          <p14:tracePt t="21216" x="4673600" y="3848100"/>
          <p14:tracePt t="21216" x="4673600" y="3867150"/>
          <p14:tracePt t="21233" x="4667250" y="3879850"/>
          <p14:tracePt t="21233" x="4667250" y="3898900"/>
          <p14:tracePt t="21251" x="4667250" y="3911600"/>
          <p14:tracePt t="21251" x="4667250" y="3924300"/>
          <p14:tracePt t="21266" x="4660900" y="3937000"/>
          <p14:tracePt t="21266" x="4660900" y="3956050"/>
          <p14:tracePt t="21266" x="4654550" y="3968750"/>
          <p14:tracePt t="21284" x="4654550" y="3981450"/>
          <p14:tracePt t="21298" x="4648200" y="3987800"/>
          <p14:tracePt t="21298" x="4641850" y="4013200"/>
          <p14:tracePt t="21316" x="4635500" y="4019550"/>
          <p14:tracePt t="21316" x="4629150" y="4025900"/>
          <p14:tracePt t="21333" x="4622800" y="4032250"/>
          <p14:tracePt t="21333" x="4616450" y="4038600"/>
          <p14:tracePt t="21349" x="4610100" y="4044950"/>
          <p14:tracePt t="21349" x="4603750" y="4051300"/>
          <p14:tracePt t="21366" x="4597400" y="4057650"/>
          <p14:tracePt t="21366" x="4591050" y="4064000"/>
          <p14:tracePt t="21366" x="4584700" y="4070350"/>
          <p14:tracePt t="21385" x="4578350" y="4083050"/>
          <p14:tracePt t="21385" x="4572000" y="4089400"/>
          <p14:tracePt t="21400" x="4565650" y="4095750"/>
          <p14:tracePt t="21400" x="4559300" y="4102100"/>
          <p14:tracePt t="21416" x="4552950" y="4108450"/>
          <p14:tracePt t="21416" x="4546600" y="4121150"/>
          <p14:tracePt t="21433" x="4540250" y="4127500"/>
          <p14:tracePt t="21433" x="4527550" y="4133850"/>
          <p14:tracePt t="21450" x="4527550" y="4140200"/>
          <p14:tracePt t="21450" x="4521200" y="4146550"/>
          <p14:tracePt t="21466" x="4514850" y="4152900"/>
          <p14:tracePt t="21482" x="4508500" y="4165600"/>
          <p14:tracePt t="21499" x="4502150" y="4171950"/>
          <p14:tracePt t="21516" x="4495800" y="4171950"/>
          <p14:tracePt t="21533" x="4495800" y="4178300"/>
          <p14:tracePt t="21549" x="4495800" y="4184650"/>
          <p14:tracePt t="21568" x="4489450" y="4191000"/>
          <p14:tracePt t="21636" x="4489450" y="4197350"/>
          <p14:tracePt t="21652" x="4489450" y="4203700"/>
          <p14:tracePt t="21668" x="4489450" y="4210050"/>
          <p14:tracePt t="21676" x="4489450" y="4216400"/>
          <p14:tracePt t="21684" x="4489450" y="4222750"/>
          <p14:tracePt t="21684" x="4489450" y="4229100"/>
          <p14:tracePt t="21700" x="4489450" y="4235450"/>
          <p14:tracePt t="21700" x="4483100" y="4241800"/>
          <p14:tracePt t="21717" x="4483100" y="4248150"/>
          <p14:tracePt t="21717" x="4483100" y="4254500"/>
          <p14:tracePt t="21734" x="4476750" y="4260850"/>
          <p14:tracePt t="21750" x="4476750" y="4267200"/>
          <p14:tracePt t="21766" x="4476750" y="4273550"/>
          <p14:tracePt t="21783" x="4476750" y="4279900"/>
          <p14:tracePt t="21808" x="4483100" y="4279900"/>
          <p14:tracePt t="21884" x="4489450" y="4286250"/>
          <p14:tracePt t="21916" x="4489450" y="4292600"/>
          <p14:tracePt t="21944" x="4489450" y="4298950"/>
          <p14:tracePt t="21960" x="4489450" y="4305300"/>
          <p14:tracePt t="21968" x="4495800" y="4311650"/>
          <p14:tracePt t="21984" x="4502150" y="4318000"/>
          <p14:tracePt t="21988" x="4508500" y="4330700"/>
          <p14:tracePt t="22001" x="4514850" y="4343400"/>
          <p14:tracePt t="22001" x="4527550" y="4349750"/>
          <p14:tracePt t="22018" x="4540250" y="4368800"/>
          <p14:tracePt t="22018" x="4552950" y="4381500"/>
          <p14:tracePt t="22018" x="4572000" y="4394200"/>
          <p14:tracePt t="22036" x="4597400" y="4406900"/>
          <p14:tracePt t="22036" x="4622800" y="4413250"/>
          <p14:tracePt t="22052" x="4648200" y="4425950"/>
          <p14:tracePt t="22052" x="4679950" y="4432300"/>
          <p14:tracePt t="22068" x="4711700" y="4438650"/>
          <p14:tracePt t="22068" x="4743450" y="4445000"/>
          <p14:tracePt t="22085" x="4775200" y="4451350"/>
          <p14:tracePt t="22085" x="4806950" y="4451350"/>
          <p14:tracePt t="22102" x="4838700" y="4457700"/>
          <p14:tracePt t="22102" x="4895850" y="4464050"/>
          <p14:tracePt t="22119" x="4927600" y="4464050"/>
          <p14:tracePt t="22119" x="4953000" y="4464050"/>
          <p14:tracePt t="22135" x="4984750" y="4470400"/>
          <p14:tracePt t="22135" x="5010150" y="4470400"/>
          <p14:tracePt t="22152" x="5035550" y="4470400"/>
          <p14:tracePt t="22152" x="5086350" y="4476750"/>
          <p14:tracePt t="22169" x="5111750" y="4483100"/>
          <p14:tracePt t="22169" x="5130800" y="4483100"/>
          <p14:tracePt t="22186" x="5149850" y="4489450"/>
          <p14:tracePt t="22186" x="5162550" y="4495800"/>
          <p14:tracePt t="22202" x="5181600" y="4502150"/>
          <p14:tracePt t="22202" x="5194300" y="4508500"/>
          <p14:tracePt t="22202" x="5207000" y="4514850"/>
          <p14:tracePt t="22221" x="5219700" y="4521200"/>
          <p14:tracePt t="22221" x="5232400" y="4527550"/>
          <p14:tracePt t="22236" x="5245100" y="4533900"/>
          <p14:tracePt t="22236" x="5251450" y="4540250"/>
          <p14:tracePt t="22254" x="5264150" y="4546600"/>
          <p14:tracePt t="22254" x="5270500" y="4552950"/>
          <p14:tracePt t="22269" x="5283200" y="4552950"/>
          <p14:tracePt t="22269" x="5289550" y="4559300"/>
          <p14:tracePt t="22286" x="5295900" y="4559300"/>
          <p14:tracePt t="22286" x="5302250" y="4565650"/>
          <p14:tracePt t="22303" x="5308600" y="4565650"/>
          <p14:tracePt t="22303" x="5314950" y="4565650"/>
          <p14:tracePt t="22303" x="5321300" y="4565650"/>
          <p14:tracePt t="22320" x="5327650" y="4565650"/>
          <p14:tracePt t="22320" x="5334000" y="4565650"/>
          <p14:tracePt t="22336" x="5340350" y="4565650"/>
          <p14:tracePt t="22351" x="5346700" y="4565650"/>
          <p14:tracePt t="22368" x="5353050" y="4565650"/>
          <p14:tracePt t="22388" x="5346700" y="4572000"/>
          <p14:tracePt t="22432" x="5340350" y="4572000"/>
          <p14:tracePt t="22456" x="5334000" y="4572000"/>
          <p14:tracePt t="22468" x="5327650" y="4572000"/>
          <p14:tracePt t="22484" x="5321300" y="4565650"/>
          <p14:tracePt t="22500" x="5314950" y="4565650"/>
          <p14:tracePt t="22508" x="5308600" y="4572000"/>
          <p14:tracePt t="22524" x="5302250" y="4572000"/>
          <p14:tracePt t="22536" x="5295900" y="4572000"/>
          <p14:tracePt t="22552" x="5289550" y="4578350"/>
          <p14:tracePt t="22569" x="5289550" y="4584700"/>
          <p14:tracePt t="22585" x="5289550" y="4591050"/>
          <p14:tracePt t="22602" x="5283200" y="4603750"/>
          <p14:tracePt t="22602" x="5283200" y="4616450"/>
          <p14:tracePt t="22620" x="5283200" y="4622800"/>
          <p14:tracePt t="22620" x="5283200" y="4629150"/>
          <p14:tracePt t="22637" x="5283200" y="4635500"/>
          <p14:tracePt t="22637" x="5283200" y="4641850"/>
          <p14:tracePt t="22654" x="5283200" y="4648200"/>
          <p14:tracePt t="22654" x="5283200" y="4654550"/>
          <p14:tracePt t="22670" x="5276850" y="4654550"/>
          <p14:tracePt t="22670" x="5276850" y="4660900"/>
          <p14:tracePt t="22670" x="5276850" y="4667250"/>
          <p14:tracePt t="22688" x="5276850" y="4673600"/>
          <p14:tracePt t="22688" x="5276850" y="4679950"/>
          <p14:tracePt t="22704" x="5276850" y="4686300"/>
          <p14:tracePt t="22704" x="5276850" y="4692650"/>
          <p14:tracePt t="22720" x="5270500" y="4699000"/>
          <p14:tracePt t="22720" x="5276850" y="4705350"/>
          <p14:tracePt t="22737" x="5276850" y="4711700"/>
          <p14:tracePt t="22737" x="5276850" y="4718050"/>
          <p14:tracePt t="22754" x="5270500" y="4724400"/>
          <p14:tracePt t="22754" x="5270500" y="4737100"/>
          <p14:tracePt t="22770" x="5270500" y="4743450"/>
          <p14:tracePt t="22786" x="5270500" y="4749800"/>
          <p14:tracePt t="22786" x="5270500" y="4762500"/>
          <p14:tracePt t="22804" x="5270500" y="4775200"/>
          <p14:tracePt t="22824" x="5270500" y="4781550"/>
          <p14:tracePt t="22836" x="5270500" y="4787900"/>
          <p14:tracePt t="22853" x="5264150" y="4787900"/>
          <p14:tracePt t="22884" x="5257800" y="4781550"/>
          <p14:tracePt t="22888" x="5251450" y="4768850"/>
          <p14:tracePt t="22904" x="5251450" y="4762500"/>
          <p14:tracePt t="22904" x="5245100" y="4756150"/>
          <p14:tracePt t="22921" x="5238750" y="4749800"/>
          <p14:tracePt t="22921" x="5226050" y="4737100"/>
          <p14:tracePt t="22937" x="5213350" y="4724400"/>
          <p14:tracePt t="22937" x="5200650" y="47117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Rectangle 4"/>
          <p:cNvSpPr>
            <a:spLocks noGrp="1" noChangeArrowheads="1"/>
          </p:cNvSpPr>
          <p:nvPr>
            <p:ph type="title"/>
          </p:nvPr>
        </p:nvSpPr>
        <p:spPr/>
        <p:txBody>
          <a:bodyPr/>
          <a:lstStyle/>
          <a:p>
            <a:r>
              <a:rPr lang="ja-JP" altLang="en-US"/>
              <a:t>分析ツールの組み込み</a:t>
            </a:r>
          </a:p>
        </p:txBody>
      </p:sp>
      <p:pic>
        <p:nvPicPr>
          <p:cNvPr id="436229" name="Picture 5"/>
          <p:cNvPicPr>
            <a:picLocks noChangeAspect="1" noChangeArrowheads="1"/>
          </p:cNvPicPr>
          <p:nvPr/>
        </p:nvPicPr>
        <p:blipFill>
          <a:blip r:embed="rId5" cstate="print"/>
          <a:srcRect l="11522" t="6024" r="5334" b="9460"/>
          <a:stretch>
            <a:fillRect/>
          </a:stretch>
        </p:blipFill>
        <p:spPr bwMode="auto">
          <a:xfrm>
            <a:off x="1908175" y="1268413"/>
            <a:ext cx="6986588" cy="5326062"/>
          </a:xfrm>
          <a:prstGeom prst="rect">
            <a:avLst/>
          </a:prstGeom>
          <a:noFill/>
          <a:ln w="9525">
            <a:noFill/>
            <a:miter lim="800000"/>
            <a:headEnd/>
            <a:tailEnd/>
          </a:ln>
          <a:effectLst/>
        </p:spPr>
      </p:pic>
      <p:sp>
        <p:nvSpPr>
          <p:cNvPr id="436230" name="Oval 6"/>
          <p:cNvSpPr>
            <a:spLocks noChangeArrowheads="1"/>
          </p:cNvSpPr>
          <p:nvPr/>
        </p:nvSpPr>
        <p:spPr bwMode="auto">
          <a:xfrm>
            <a:off x="1835150" y="2852738"/>
            <a:ext cx="1368425" cy="431800"/>
          </a:xfrm>
          <a:prstGeom prst="ellipse">
            <a:avLst/>
          </a:prstGeom>
          <a:noFill/>
          <a:ln w="38100">
            <a:solidFill>
              <a:srgbClr val="FF6600"/>
            </a:solidFill>
            <a:prstDash val="sysDot"/>
            <a:round/>
            <a:headEnd/>
            <a:tailEnd/>
          </a:ln>
          <a:effectLst/>
        </p:spPr>
        <p:txBody>
          <a:bodyPr anchor="ctr">
            <a:spAutoFit/>
          </a:bodyPr>
          <a:lstStyle/>
          <a:p>
            <a:endParaRPr lang="ja-JP" altLang="en-US"/>
          </a:p>
        </p:txBody>
      </p:sp>
      <p:sp>
        <p:nvSpPr>
          <p:cNvPr id="436231" name="Line 7"/>
          <p:cNvSpPr>
            <a:spLocks noChangeShapeType="1"/>
          </p:cNvSpPr>
          <p:nvPr/>
        </p:nvSpPr>
        <p:spPr bwMode="auto">
          <a:xfrm flipV="1">
            <a:off x="1187450" y="3068638"/>
            <a:ext cx="863600" cy="576262"/>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36232" name="Text Box 8"/>
          <p:cNvSpPr txBox="1">
            <a:spLocks noChangeArrowheads="1"/>
          </p:cNvSpPr>
          <p:nvPr/>
        </p:nvSpPr>
        <p:spPr bwMode="auto">
          <a:xfrm>
            <a:off x="250825" y="3573463"/>
            <a:ext cx="1600200" cy="457200"/>
          </a:xfrm>
          <a:prstGeom prst="rect">
            <a:avLst/>
          </a:prstGeom>
          <a:noFill/>
          <a:ln w="38100">
            <a:noFill/>
            <a:miter lim="800000"/>
            <a:headEnd/>
            <a:tailEnd/>
          </a:ln>
          <a:effectLst/>
        </p:spPr>
        <p:txBody>
          <a:bodyPr wrap="none">
            <a:spAutoFit/>
          </a:bodyPr>
          <a:lstStyle/>
          <a:p>
            <a:r>
              <a:rPr lang="ja-JP" altLang="en-US"/>
              <a:t>１．アドイン</a:t>
            </a:r>
          </a:p>
        </p:txBody>
      </p:sp>
      <p:sp>
        <p:nvSpPr>
          <p:cNvPr id="436233" name="Oval 9"/>
          <p:cNvSpPr>
            <a:spLocks noChangeArrowheads="1"/>
          </p:cNvSpPr>
          <p:nvPr/>
        </p:nvSpPr>
        <p:spPr bwMode="auto">
          <a:xfrm>
            <a:off x="2987675" y="4724400"/>
            <a:ext cx="1368425" cy="287338"/>
          </a:xfrm>
          <a:prstGeom prst="ellipse">
            <a:avLst/>
          </a:prstGeom>
          <a:noFill/>
          <a:ln w="38100">
            <a:solidFill>
              <a:srgbClr val="FF6600"/>
            </a:solidFill>
            <a:prstDash val="sysDot"/>
            <a:round/>
            <a:headEnd/>
            <a:tailEnd/>
          </a:ln>
          <a:effectLst/>
        </p:spPr>
        <p:txBody>
          <a:bodyPr anchor="ctr">
            <a:spAutoFit/>
          </a:bodyPr>
          <a:lstStyle/>
          <a:p>
            <a:endParaRPr lang="ja-JP" altLang="en-US"/>
          </a:p>
        </p:txBody>
      </p:sp>
      <p:sp>
        <p:nvSpPr>
          <p:cNvPr id="436234" name="Line 10"/>
          <p:cNvSpPr>
            <a:spLocks noChangeShapeType="1"/>
          </p:cNvSpPr>
          <p:nvPr/>
        </p:nvSpPr>
        <p:spPr bwMode="auto">
          <a:xfrm flipV="1">
            <a:off x="1042988" y="4868863"/>
            <a:ext cx="2233612" cy="2889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436235" name="Text Box 11"/>
          <p:cNvSpPr txBox="1">
            <a:spLocks noChangeArrowheads="1"/>
          </p:cNvSpPr>
          <p:nvPr/>
        </p:nvSpPr>
        <p:spPr bwMode="auto">
          <a:xfrm>
            <a:off x="0" y="5084763"/>
            <a:ext cx="2066925" cy="457200"/>
          </a:xfrm>
          <a:prstGeom prst="rect">
            <a:avLst/>
          </a:prstGeom>
          <a:noFill/>
          <a:ln w="38100">
            <a:noFill/>
            <a:miter lim="800000"/>
            <a:headEnd/>
            <a:tailEnd/>
          </a:ln>
          <a:effectLst/>
        </p:spPr>
        <p:txBody>
          <a:bodyPr wrap="none">
            <a:spAutoFit/>
          </a:bodyPr>
          <a:lstStyle/>
          <a:p>
            <a:r>
              <a:rPr lang="ja-JP" altLang="en-US"/>
              <a:t>２．分析ツール</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034"/>
    </mc:Choice>
    <mc:Fallback>
      <p:transition spd="slow" advTm="35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44" x="4133850" y="5505450"/>
          <p14:tracePt t="2861" x="4114800" y="5511800"/>
          <p14:tracePt t="2869" x="4095750" y="5518150"/>
          <p14:tracePt t="2877" x="4070350" y="5524500"/>
          <p14:tracePt t="2877" x="4044950" y="5530850"/>
          <p14:tracePt t="2895" x="4013200" y="5537200"/>
          <p14:tracePt t="2895" x="3981450" y="5537200"/>
          <p14:tracePt t="2895" x="3949700" y="5537200"/>
          <p14:tracePt t="2914" x="3924300" y="5537200"/>
          <p14:tracePt t="2928" x="3905250" y="5530850"/>
          <p14:tracePt t="2928" x="3873500" y="5511800"/>
          <p14:tracePt t="2945" x="3860800" y="5505450"/>
          <p14:tracePt t="2945" x="3848100" y="5492750"/>
          <p14:tracePt t="2961" x="3835400" y="5480050"/>
          <p14:tracePt t="2961" x="3822700" y="5467350"/>
          <p14:tracePt t="2977" x="3810000" y="5454650"/>
          <p14:tracePt t="2977" x="3803650" y="5441950"/>
          <p14:tracePt t="2994" x="3790950" y="5422900"/>
          <p14:tracePt t="2994" x="3778250" y="5397500"/>
          <p14:tracePt t="3011" x="3778250" y="5384800"/>
          <p14:tracePt t="3011" x="3771900" y="5372100"/>
          <p14:tracePt t="3029" x="3771900" y="5359400"/>
          <p14:tracePt t="3029" x="3771900" y="5353050"/>
          <p14:tracePt t="3045" x="3771900" y="5340350"/>
          <p14:tracePt t="3045" x="3771900" y="5334000"/>
          <p14:tracePt t="3061" x="3771900" y="5327650"/>
          <p14:tracePt t="3061" x="3771900" y="5314950"/>
          <p14:tracePt t="3078" x="3771900" y="5308600"/>
          <p14:tracePt t="3078" x="3771900" y="5295900"/>
          <p14:tracePt t="3095" x="3778250" y="5289550"/>
          <p14:tracePt t="3095" x="3778250" y="5276850"/>
          <p14:tracePt t="3111" x="3784600" y="5264150"/>
          <p14:tracePt t="3111" x="3790950" y="5238750"/>
          <p14:tracePt t="3128" x="3797300" y="5226050"/>
          <p14:tracePt t="3128" x="3803650" y="5213350"/>
          <p14:tracePt t="3145" x="3810000" y="5200650"/>
          <p14:tracePt t="3145" x="3816350" y="5187950"/>
          <p14:tracePt t="3162" x="3822700" y="5175250"/>
          <p14:tracePt t="3162" x="3829050" y="5168900"/>
          <p14:tracePt t="3178" x="3835400" y="5156200"/>
          <p14:tracePt t="3178" x="3841750" y="5149850"/>
          <p14:tracePt t="3178" x="3841750" y="5143500"/>
          <p14:tracePt t="3196" x="3848100" y="5137150"/>
          <p14:tracePt t="3196" x="3848100" y="5130800"/>
          <p14:tracePt t="3213" x="3848100" y="5124450"/>
          <p14:tracePt t="3213" x="3854450" y="5124450"/>
          <p14:tracePt t="3228" x="3860800" y="5118100"/>
          <p14:tracePt t="3244" x="3854450" y="5124450"/>
          <p14:tracePt t="3287" x="3848100" y="5130800"/>
          <p14:tracePt t="3303" x="3848100" y="5137150"/>
          <p14:tracePt t="3308" x="3848100" y="5143500"/>
          <p14:tracePt t="3316" x="3848100" y="5149850"/>
          <p14:tracePt t="3328" x="3848100" y="5156200"/>
          <p14:tracePt t="3328" x="3848100" y="5162550"/>
          <p14:tracePt t="3345" x="3848100" y="5168900"/>
          <p14:tracePt t="3345" x="3848100" y="5181600"/>
          <p14:tracePt t="3345" x="3848100" y="5187950"/>
          <p14:tracePt t="3364" x="3848100" y="5194300"/>
          <p14:tracePt t="3364" x="3848100" y="5207000"/>
          <p14:tracePt t="3379" x="3848100" y="5213350"/>
          <p14:tracePt t="3379" x="3854450" y="5219700"/>
          <p14:tracePt t="3396" x="3854450" y="5226050"/>
          <p14:tracePt t="3396" x="3854450" y="5238750"/>
          <p14:tracePt t="3412" x="3860800" y="5245100"/>
          <p14:tracePt t="3412" x="3867150" y="5257800"/>
          <p14:tracePt t="3429" x="3867150" y="5264150"/>
          <p14:tracePt t="3429" x="3867150" y="5270500"/>
          <p14:tracePt t="3446" x="3873500" y="5276850"/>
          <p14:tracePt t="3446" x="3873500" y="5283200"/>
          <p14:tracePt t="3462" x="3873500" y="5289550"/>
          <p14:tracePt t="3478" x="3879850" y="5302250"/>
          <p14:tracePt t="3495" x="3873500" y="5308600"/>
          <p14:tracePt t="3512" x="3873500" y="5314950"/>
          <p14:tracePt t="3528" x="3867150" y="5314950"/>
          <p14:tracePt t="3545" x="3867150" y="5327650"/>
          <p14:tracePt t="3564" x="3873500" y="5334000"/>
          <p14:tracePt t="3639" x="3879850" y="5334000"/>
          <p14:tracePt t="3667" x="3879850" y="5340350"/>
          <p14:tracePt t="3691" x="3879850" y="5334000"/>
          <p14:tracePt t="3727" x="3879850" y="5327650"/>
          <p14:tracePt t="3751" x="3873500" y="5321300"/>
          <p14:tracePt t="3775" x="3867150" y="5321300"/>
          <p14:tracePt t="3787" x="3860800" y="5314950"/>
          <p14:tracePt t="3803" x="3860800" y="5302250"/>
          <p14:tracePt t="3819" x="3854450" y="5295900"/>
          <p14:tracePt t="3835" x="3848100" y="5289550"/>
          <p14:tracePt t="3848" x="3841750" y="5283200"/>
          <p14:tracePt t="3863" x="3835400" y="5276850"/>
          <p14:tracePt t="3880" x="3829050" y="5276850"/>
          <p14:tracePt t="3903" x="3822700" y="5270500"/>
          <p14:tracePt t="3923" x="3816350" y="5270500"/>
          <p14:tracePt t="3939" x="3810000" y="5270500"/>
          <p14:tracePt t="3955" x="3803650" y="5270500"/>
          <p14:tracePt t="3967" x="3797300" y="5270500"/>
          <p14:tracePt t="3980" x="3790950" y="5270500"/>
          <p14:tracePt t="3980" x="3784600" y="5270500"/>
          <p14:tracePt t="3997" x="3778250" y="5276850"/>
          <p14:tracePt t="4014" x="3771900" y="5276850"/>
          <p14:tracePt t="4030" x="3765550" y="5283200"/>
          <p14:tracePt t="4047" x="3765550" y="5289550"/>
          <p14:tracePt t="4064" x="3765550" y="5302250"/>
          <p14:tracePt t="4080" x="3765550" y="5308600"/>
          <p14:tracePt t="4080" x="3771900" y="5321300"/>
          <p14:tracePt t="4098" x="3771900" y="5327650"/>
          <p14:tracePt t="4098" x="3778250" y="5334000"/>
          <p14:tracePt t="4115" x="3784600" y="5340350"/>
          <p14:tracePt t="4115" x="3784600" y="5346700"/>
          <p14:tracePt t="4132" x="3784600" y="5353050"/>
          <p14:tracePt t="4132" x="3790950" y="5359400"/>
          <p14:tracePt t="4149" x="3790950" y="5365750"/>
          <p14:tracePt t="4149" x="3790950" y="5372100"/>
          <p14:tracePt t="4165" x="3784600" y="5384800"/>
          <p14:tracePt t="4188" x="3778250" y="5391150"/>
          <p14:tracePt t="4204" x="3771900" y="5391150"/>
          <p14:tracePt t="4215" x="3765550" y="5391150"/>
          <p14:tracePt t="4215" x="3746500" y="5378450"/>
          <p14:tracePt t="4232" x="3543300" y="5200650"/>
          <p14:tracePt t="4318" x="3524250" y="5175250"/>
          <p14:tracePt t="4324" x="3498850" y="5143500"/>
          <p14:tracePt t="4332" x="3467100" y="5080000"/>
          <p14:tracePt t="4349" x="3429000" y="5003800"/>
          <p14:tracePt t="4366" x="3397250" y="4914900"/>
          <p14:tracePt t="4382" x="3346450" y="4781550"/>
          <p14:tracePt t="4399" x="3314700" y="4686300"/>
          <p14:tracePt t="4416" x="3289300" y="4591050"/>
          <p14:tracePt t="4433" x="3257550" y="4438650"/>
          <p14:tracePt t="4449" x="3232150" y="4330700"/>
          <p14:tracePt t="4466" x="3213100" y="4222750"/>
          <p14:tracePt t="4483" x="3194050" y="4102100"/>
          <p14:tracePt t="4499" x="3168650" y="3924300"/>
          <p14:tracePt t="4517" x="3162300" y="3803650"/>
          <p14:tracePt t="4533" x="3155950" y="3676650"/>
          <p14:tracePt t="4549" x="3162300" y="3562350"/>
          <p14:tracePt t="4566" x="3175000" y="3441700"/>
          <p14:tracePt t="4583" x="3200400" y="3333750"/>
          <p14:tracePt t="4583" x="3213100" y="3276600"/>
          <p14:tracePt t="4600" x="3251200" y="3175000"/>
          <p14:tracePt t="4617" x="3289300" y="3073400"/>
          <p14:tracePt t="4633" x="3333750" y="2978150"/>
          <p14:tracePt t="4650" x="3378200" y="2876550"/>
          <p14:tracePt t="4666" x="3429000" y="2774950"/>
          <p14:tracePt t="4683" x="3524250" y="2622550"/>
          <p14:tracePt t="4700" x="3606800" y="2514600"/>
          <p14:tracePt t="4717" x="3702050" y="2419350"/>
          <p14:tracePt t="4733" x="3860800" y="2279650"/>
          <p14:tracePt t="4750" x="3981450" y="2197100"/>
          <p14:tracePt t="4767" x="4108450" y="2120900"/>
          <p14:tracePt t="4784" x="4235450" y="2057400"/>
          <p14:tracePt t="4800" x="4445000" y="1974850"/>
          <p14:tracePt t="4817" x="4584700" y="1930400"/>
          <p14:tracePt t="4834" x="4737100" y="1885950"/>
          <p14:tracePt t="4850" x="4902200" y="1854200"/>
          <p14:tracePt t="4867" x="5067300" y="1822450"/>
          <p14:tracePt t="4867" x="5149850" y="1809750"/>
          <p14:tracePt t="4884" x="5327650" y="1797050"/>
          <p14:tracePt t="4901" x="5499100" y="1790700"/>
          <p14:tracePt t="4917" x="5670550" y="1790700"/>
          <p14:tracePt t="4934" x="5842000" y="1803400"/>
          <p14:tracePt t="4951" x="6013450" y="1828800"/>
          <p14:tracePt t="4967" x="6280150" y="1873250"/>
          <p14:tracePt t="4984" x="6451600" y="1911350"/>
          <p14:tracePt t="5001" x="6629400" y="1955800"/>
          <p14:tracePt t="5017" x="6807200" y="2012950"/>
          <p14:tracePt t="5034" x="7061200" y="2108200"/>
          <p14:tracePt t="5051" x="7226300" y="2184400"/>
          <p14:tracePt t="5068" x="7378700" y="2260600"/>
          <p14:tracePt t="5084" x="7524750" y="2349500"/>
          <p14:tracePt t="5101" x="7747000" y="2501900"/>
          <p14:tracePt t="5118" x="7880350" y="2616200"/>
          <p14:tracePt t="5134" x="8001000" y="2730500"/>
          <p14:tracePt t="5151" x="8159750" y="2921000"/>
          <p14:tracePt t="5168" x="8248650" y="3041650"/>
          <p14:tracePt t="5185" x="8324850" y="3162300"/>
          <p14:tracePt t="5202" x="8382000" y="3282950"/>
          <p14:tracePt t="5218" x="8432800" y="3403600"/>
          <p14:tracePt t="5235" x="8464550" y="3530600"/>
          <p14:tracePt t="5235" x="8477250" y="3594100"/>
          <p14:tracePt t="5252" x="8489950" y="3727450"/>
          <p14:tracePt t="5269" x="8502650" y="3860800"/>
          <p14:tracePt t="5285" x="8509000" y="3987800"/>
          <p14:tracePt t="5302" x="8509000" y="4108450"/>
          <p14:tracePt t="5318" x="8502650" y="4222750"/>
          <p14:tracePt t="5335" x="8483600" y="4387850"/>
          <p14:tracePt t="5352" x="8464550" y="4489450"/>
          <p14:tracePt t="5369" x="8432800" y="4584700"/>
          <p14:tracePt t="5385" x="8394700" y="4679950"/>
          <p14:tracePt t="5402" x="8324850" y="4813300"/>
          <p14:tracePt t="5419" x="8261350" y="4895850"/>
          <p14:tracePt t="5435" x="8185150" y="4978400"/>
          <p14:tracePt t="5452" x="8051800" y="5080000"/>
          <p14:tracePt t="5469" x="7956550" y="5143500"/>
          <p14:tracePt t="5486" x="7842250" y="5207000"/>
          <p14:tracePt t="5502" x="7727950" y="5270500"/>
          <p14:tracePt t="5519" x="7531100" y="5359400"/>
          <p14:tracePt t="5536" x="7385050" y="5416550"/>
          <p14:tracePt t="5553" x="7232650" y="5461000"/>
          <p14:tracePt t="5569" x="7067550" y="5505450"/>
          <p14:tracePt t="5586" x="6896100" y="5537200"/>
          <p14:tracePt t="5603" x="6718300" y="5575300"/>
          <p14:tracePt t="5619" x="6457950" y="5613400"/>
          <p14:tracePt t="5636" x="6280150" y="5638800"/>
          <p14:tracePt t="5653" x="6096000" y="5651500"/>
          <p14:tracePt t="5670" x="5911850" y="5657850"/>
          <p14:tracePt t="5686" x="5721350" y="5651500"/>
          <p14:tracePt t="5703" x="5429250" y="5638800"/>
          <p14:tracePt t="5720" x="5232400" y="5626100"/>
          <p14:tracePt t="5736" x="5041900" y="5607050"/>
          <p14:tracePt t="5753" x="4762500" y="5581650"/>
          <p14:tracePt t="5770" x="4597400" y="5562600"/>
          <p14:tracePt t="5786" x="4451350" y="5543550"/>
          <p14:tracePt t="5803" x="4318000" y="5524500"/>
          <p14:tracePt t="5820" x="4146550" y="5499100"/>
          <p14:tracePt t="5837" x="4051300" y="5486400"/>
          <p14:tracePt t="5854" x="3975100" y="5467350"/>
          <p14:tracePt t="5870" x="3917950" y="5454650"/>
          <p14:tracePt t="5887" x="3879850" y="5448300"/>
          <p14:tracePt t="5887" x="3873500" y="5441950"/>
          <p14:tracePt t="5905" x="3867150" y="5429250"/>
          <p14:tracePt t="5921" x="3867150" y="5403850"/>
          <p14:tracePt t="5938" x="3867150" y="5378450"/>
          <p14:tracePt t="5938" x="3867150" y="5359400"/>
          <p14:tracePt t="5954" x="3867150" y="5334000"/>
          <p14:tracePt t="5954" x="3867150" y="5308600"/>
          <p14:tracePt t="5971" x="3867150" y="5283200"/>
          <p14:tracePt t="5971" x="3867150" y="5257800"/>
          <p14:tracePt t="5971" x="3873500" y="5232400"/>
          <p14:tracePt t="5989" x="3873500" y="5219700"/>
          <p14:tracePt t="5989" x="3886200" y="5200650"/>
          <p14:tracePt t="6004" x="3892550" y="5187950"/>
          <p14:tracePt t="6004" x="3898900" y="5175250"/>
          <p14:tracePt t="6021" x="3905250" y="5168900"/>
          <p14:tracePt t="6021" x="3917950" y="5162550"/>
          <p14:tracePt t="6038" x="3924300" y="5162550"/>
          <p14:tracePt t="6038" x="3937000" y="5162550"/>
          <p14:tracePt t="6054" x="3949700" y="5168900"/>
          <p14:tracePt t="6054" x="3975100" y="5181600"/>
          <p14:tracePt t="6071" x="3987800" y="5187950"/>
          <p14:tracePt t="6071" x="4000500" y="5200650"/>
          <p14:tracePt t="6088" x="4019550" y="5213350"/>
          <p14:tracePt t="6088" x="4032250" y="5219700"/>
          <p14:tracePt t="6105" x="4044950" y="5232400"/>
          <p14:tracePt t="6105" x="4057650" y="5245100"/>
          <p14:tracePt t="6121" x="4064000" y="5251450"/>
          <p14:tracePt t="6121" x="4070350" y="5270500"/>
          <p14:tracePt t="6138" x="4064000" y="5276850"/>
          <p14:tracePt t="6138" x="4057650" y="5283200"/>
          <p14:tracePt t="6155" x="4051300" y="5289550"/>
          <p14:tracePt t="6155" x="4044950" y="5289550"/>
          <p14:tracePt t="6171" x="4032250" y="5295900"/>
          <p14:tracePt t="6171" x="4025900" y="5295900"/>
          <p14:tracePt t="6188" x="4019550" y="5295900"/>
          <p14:tracePt t="6205" x="4019550" y="5302250"/>
          <p14:tracePt t="6236" x="4019550" y="5308600"/>
          <p14:tracePt t="6248" x="4025900" y="5314950"/>
          <p14:tracePt t="6264" x="4032250" y="5314950"/>
          <p14:tracePt t="6288" x="4038600" y="5314950"/>
          <p14:tracePt t="6304" x="4044950" y="5314950"/>
          <p14:tracePt t="6308" x="4051300" y="5321300"/>
          <p14:tracePt t="6321" x="4057650" y="5314950"/>
          <p14:tracePt t="6321" x="4064000" y="5321300"/>
          <p14:tracePt t="6339" x="4070350" y="5321300"/>
          <p14:tracePt t="6339" x="4076700" y="5327650"/>
          <p14:tracePt t="6355" x="4083050" y="5327650"/>
          <p14:tracePt t="6355" x="4083050" y="5334000"/>
          <p14:tracePt t="6372" x="4083050" y="5327650"/>
          <p14:tracePt t="6428" x="4076700" y="5321300"/>
          <p14:tracePt t="6460" x="4070350" y="5314950"/>
          <p14:tracePt t="6468" x="4064000" y="5308600"/>
          <p14:tracePt t="6476" x="4064000" y="5302250"/>
          <p14:tracePt t="6489" x="4057650" y="5295900"/>
          <p14:tracePt t="6505" x="4057650" y="5289550"/>
          <p14:tracePt t="6522" x="4057650" y="5283200"/>
          <p14:tracePt t="6522" x="4064000" y="5276850"/>
          <p14:tracePt t="6539" x="4064000" y="5264150"/>
          <p14:tracePt t="6539" x="4070350" y="5257800"/>
          <p14:tracePt t="6556" x="4070350" y="5245100"/>
          <p14:tracePt t="6556" x="4070350" y="5238750"/>
          <p14:tracePt t="6573" x="4070350" y="5232400"/>
          <p14:tracePt t="6589" x="4076700" y="5226050"/>
          <p14:tracePt t="6606" x="4070350" y="5219700"/>
          <p14:tracePt t="6622" x="4076700" y="5213350"/>
          <p14:tracePt t="6622" x="4076700" y="5207000"/>
          <p14:tracePt t="6640" x="4083050" y="5200650"/>
          <p14:tracePt t="6664" x="4083050" y="5194300"/>
          <p14:tracePt t="6684" x="4089400" y="5187950"/>
          <p14:tracePt t="6708" x="4089400" y="5181600"/>
          <p14:tracePt t="6724" x="4089400" y="5175250"/>
          <p14:tracePt t="6736" x="4089400" y="5168900"/>
          <p14:tracePt t="6752" x="4089400" y="5162550"/>
          <p14:tracePt t="6768" x="4083050" y="5156200"/>
          <p14:tracePt t="6796" x="4083050" y="5149850"/>
          <p14:tracePt t="6812" x="4070350" y="5149850"/>
          <p14:tracePt t="6836" x="4070350" y="5143500"/>
          <p14:tracePt t="6864" x="4070350" y="5137150"/>
          <p14:tracePt t="6896" x="4064000" y="5143500"/>
          <p14:tracePt t="6956" x="4057650" y="5143500"/>
          <p14:tracePt t="6976" x="4057650" y="5149850"/>
          <p14:tracePt t="7000" x="4057650" y="5156200"/>
          <p14:tracePt t="7016" x="4057650" y="5162550"/>
          <p14:tracePt t="7024" x="4051300" y="5168900"/>
          <p14:tracePt t="7036" x="4051300" y="5175250"/>
          <p14:tracePt t="7052" x="4044950" y="5181600"/>
          <p14:tracePt t="7068" x="4044950" y="5187950"/>
          <p14:tracePt t="7084" x="4038600" y="5194300"/>
          <p14:tracePt t="7096" x="4038600" y="5207000"/>
          <p14:tracePt t="7156" x="4032250" y="5207000"/>
          <p14:tracePt t="7180" x="4032250" y="5200650"/>
          <p14:tracePt t="7224" x="4032250" y="5207000"/>
          <p14:tracePt t="7248" x="4032250" y="5213350"/>
          <p14:tracePt t="7256" x="4038600" y="5207000"/>
          <p14:tracePt t="7316" x="4038600" y="5200650"/>
          <p14:tracePt t="7344" x="4038600" y="5194300"/>
          <p14:tracePt t="7368" x="4038600" y="5187950"/>
          <p14:tracePt t="7396" x="4044950" y="5187950"/>
          <p14:tracePt t="7428" x="4044950" y="5181600"/>
          <p14:tracePt t="7448" x="4044950" y="5175250"/>
          <p14:tracePt t="7480" x="4044950" y="5181600"/>
          <p14:tracePt t="7524" x="4044950" y="5187950"/>
          <p14:tracePt t="7576" x="4051300" y="5194300"/>
          <p14:tracePt t="7608" x="4044950" y="5194300"/>
          <p14:tracePt t="7628" x="4038600" y="5200650"/>
          <p14:tracePt t="7676" x="4038600" y="5207000"/>
          <p14:tracePt t="7728" x="4044950" y="5200650"/>
          <p14:tracePt t="7781" x="4038600" y="5207000"/>
          <p14:tracePt t="7840" x="4038600" y="5200650"/>
          <p14:tracePt t="7876" x="4032250" y="5207000"/>
          <p14:tracePt t="8056" x="4025900" y="5207000"/>
          <p14:tracePt t="8104" x="4025900" y="5213350"/>
          <p14:tracePt t="8148" x="4032250" y="5219700"/>
          <p14:tracePt t="8208" x="4032250" y="5213350"/>
          <p14:tracePt t="8224" x="4038600" y="5219700"/>
          <p14:tracePt t="8236" x="4038600" y="5226050"/>
          <p14:tracePt t="8252" x="4038600" y="5232400"/>
          <p14:tracePt t="8262" x="4038600" y="5238750"/>
          <p14:tracePt t="8262" x="4038600" y="5251450"/>
          <p14:tracePt t="8279" x="4044950" y="5264150"/>
          <p14:tracePt t="8279" x="4064000" y="5295900"/>
          <p14:tracePt t="8297" x="4070350" y="5308600"/>
          <p14:tracePt t="8297" x="4083050" y="5327650"/>
          <p14:tracePt t="8313" x="4089400" y="5346700"/>
          <p14:tracePt t="8313" x="4102100" y="5359400"/>
          <p14:tracePt t="8329" x="4114800" y="5378450"/>
          <p14:tracePt t="8329" x="4127500" y="5397500"/>
          <p14:tracePt t="8346" x="4140200" y="5410200"/>
          <p14:tracePt t="8346" x="4152900" y="5422900"/>
          <p14:tracePt t="8363" x="4159250" y="5435600"/>
          <p14:tracePt t="8363" x="4171950" y="5448300"/>
          <p14:tracePt t="8379" x="4184650" y="5467350"/>
          <p14:tracePt t="8379" x="4197350" y="5480050"/>
          <p14:tracePt t="8379" x="4203700" y="5492750"/>
          <p14:tracePt t="8397" x="4216400" y="5499100"/>
          <p14:tracePt t="8397" x="4222750" y="5518150"/>
          <p14:tracePt t="8413" x="4235450" y="5524500"/>
          <p14:tracePt t="8413" x="4241800" y="5537200"/>
          <p14:tracePt t="8430" x="4248150" y="5549900"/>
          <p14:tracePt t="8430" x="4254500" y="5562600"/>
          <p14:tracePt t="8447" x="4260850" y="5575300"/>
          <p14:tracePt t="8447" x="4267200" y="5581650"/>
          <p14:tracePt t="8447" x="4273550" y="5594350"/>
          <p14:tracePt t="8466" x="4279900" y="5600700"/>
          <p14:tracePt t="8466" x="4286250" y="5613400"/>
          <p14:tracePt t="8480" x="4292600" y="5613400"/>
          <p14:tracePt t="8496" x="4298950" y="5626100"/>
          <p14:tracePt t="8513" x="4305300" y="5632450"/>
          <p14:tracePt t="8531" x="4311650" y="5638800"/>
          <p14:tracePt t="8546" x="4311650" y="5645150"/>
          <p14:tracePt t="8563" x="4318000" y="5645150"/>
          <p14:tracePt t="8585" x="4318000" y="5651500"/>
          <p14:tracePt t="8657" x="4324350" y="5651500"/>
          <p14:tracePt t="8765" x="4318000" y="5657850"/>
          <p14:tracePt t="8877" x="4311650" y="5651500"/>
          <p14:tracePt t="8913" x="4305300" y="5651500"/>
          <p14:tracePt t="8945" x="4305300" y="5638800"/>
          <p14:tracePt t="8965" x="4298950" y="5638800"/>
          <p14:tracePt t="8989" x="4298950" y="5645150"/>
          <p14:tracePt t="9057" x="4298950" y="5651500"/>
          <p14:tracePt t="9069" x="4298950" y="5657850"/>
          <p14:tracePt t="9085" x="4298950" y="5664200"/>
          <p14:tracePt t="9101" x="4298950" y="5670550"/>
          <p14:tracePt t="9117" x="4298950" y="5676900"/>
          <p14:tracePt t="9128" x="4298950" y="5683250"/>
          <p14:tracePt t="9145" x="4298950" y="5689600"/>
          <p14:tracePt t="9161" x="4305300" y="5695950"/>
          <p14:tracePt t="9177" x="4298950" y="5702300"/>
          <p14:tracePt t="9196" x="4292600" y="5702300"/>
          <p14:tracePt t="9289" x="4286250" y="5695950"/>
          <p14:tracePt t="9309" x="4286250" y="5689600"/>
          <p14:tracePt t="9349" x="4286250" y="5683250"/>
          <p14:tracePt t="9393" x="4292600" y="5676900"/>
          <p14:tracePt t="9429" x="4292600" y="5683250"/>
          <p14:tracePt t="9565" x="4298950" y="5689600"/>
          <p14:tracePt t="9597" x="4298950" y="5695950"/>
          <p14:tracePt t="9617" x="4298950" y="5702300"/>
          <p14:tracePt t="9641" x="4298950" y="5708650"/>
          <p14:tracePt t="9657" x="4298950" y="5715000"/>
          <p14:tracePt t="9677" x="4292600" y="5715000"/>
          <p14:tracePt t="9717" x="4292600" y="5721350"/>
          <p14:tracePt t="9769" x="4292600" y="5727700"/>
          <p14:tracePt t="9797" x="4292600" y="5734050"/>
          <p14:tracePt t="9881" x="4298950" y="5734050"/>
          <p14:tracePt t="9917" x="4305300" y="5734050"/>
          <p14:tracePt t="9941" x="4311650" y="5734050"/>
          <p14:tracePt t="9965" x="4318000" y="5727700"/>
          <p14:tracePt t="10021" x="4318000" y="5721350"/>
          <p14:tracePt t="10029" x="4311650" y="5708650"/>
          <p14:tracePt t="10045" x="4311650" y="5702300"/>
          <p14:tracePt t="10053" x="4311650" y="5695950"/>
          <p14:tracePt t="10053" x="4311650" y="5683250"/>
          <p14:tracePt t="10069" x="4311650" y="5670550"/>
          <p14:tracePt t="10069" x="4311650" y="5664200"/>
          <p14:tracePt t="10085" x="4311650" y="5651500"/>
          <p14:tracePt t="10085" x="4305300" y="5632450"/>
          <p14:tracePt t="10102" x="4305300" y="5613400"/>
          <p14:tracePt t="10102" x="4298950" y="5594350"/>
          <p14:tracePt t="10119" x="4292600" y="5568950"/>
          <p14:tracePt t="10119" x="4279900" y="5549900"/>
          <p14:tracePt t="10135" x="4273550" y="5518150"/>
          <p14:tracePt t="10135" x="4248150" y="5467350"/>
          <p14:tracePt t="10153" x="4235450" y="5429250"/>
          <p14:tracePt t="10153" x="4216400" y="5397500"/>
          <p14:tracePt t="10169" x="4197350" y="5359400"/>
          <p14:tracePt t="10169" x="4184650" y="5321300"/>
          <p14:tracePt t="10185" x="4165600" y="5283200"/>
          <p14:tracePt t="10185" x="4146550" y="5238750"/>
          <p14:tracePt t="10202" x="4127500" y="5194300"/>
          <p14:tracePt t="10202" x="4076700" y="5092700"/>
          <p14:tracePt t="10219" x="4057650" y="5035550"/>
          <p14:tracePt t="10219" x="4032250" y="4978400"/>
          <p14:tracePt t="10235" x="4006850" y="4914900"/>
          <p14:tracePt t="10235" x="3981450" y="4857750"/>
          <p14:tracePt t="10252" x="3962400" y="4794250"/>
          <p14:tracePt t="10252" x="3930650" y="4686300"/>
          <p14:tracePt t="10270" x="3917950" y="4629150"/>
          <p14:tracePt t="10270" x="3911600" y="4578350"/>
          <p14:tracePt t="10286" x="3911600" y="4527550"/>
          <p14:tracePt t="10286" x="3905250" y="4470400"/>
          <p14:tracePt t="10303" x="3911600" y="4419600"/>
          <p14:tracePt t="10303" x="3911600" y="4368800"/>
          <p14:tracePt t="10320" x="3917950" y="4311650"/>
          <p14:tracePt t="10320" x="3917950" y="4210050"/>
          <p14:tracePt t="10337" x="3917950" y="4159250"/>
          <p14:tracePt t="10337" x="3917950" y="4114800"/>
          <p14:tracePt t="10353" x="3917950" y="4070350"/>
          <p14:tracePt t="10353" x="3924300" y="4032250"/>
          <p14:tracePt t="10369" x="3930650" y="3994150"/>
          <p14:tracePt t="10369" x="3937000" y="3956050"/>
          <p14:tracePt t="10387" x="3949700" y="3924300"/>
          <p14:tracePt t="10387" x="3981450" y="3854450"/>
          <p14:tracePt t="10406" x="4000500" y="3822700"/>
          <p14:tracePt t="10419" x="4019550" y="3784600"/>
          <p14:tracePt t="10419" x="4038600" y="3752850"/>
          <p14:tracePt t="10437" x="4064000" y="3689350"/>
          <p14:tracePt t="10437" x="4076700" y="3657600"/>
          <p14:tracePt t="10453" x="4083050" y="3625850"/>
          <p14:tracePt t="10453" x="4083050" y="3594100"/>
          <p14:tracePt t="10470" x="4083050" y="3568700"/>
          <p14:tracePt t="10470" x="4076700" y="3536950"/>
          <p14:tracePt t="10486" x="4070350" y="3505200"/>
          <p14:tracePt t="10486" x="4051300" y="3441700"/>
          <p14:tracePt t="10503" x="4038600" y="3403600"/>
          <p14:tracePt t="10503" x="4032250" y="3371850"/>
          <p14:tracePt t="10520" x="4019550" y="3333750"/>
          <p14:tracePt t="10520" x="4006850" y="3295650"/>
          <p14:tracePt t="10537" x="3994150" y="3263900"/>
          <p14:tracePt t="10537" x="3981450" y="3225800"/>
          <p14:tracePt t="10554" x="3962400" y="3187700"/>
          <p14:tracePt t="10554" x="3917950" y="3124200"/>
          <p14:tracePt t="10570" x="3892550" y="3098800"/>
          <p14:tracePt t="10570" x="3867150" y="3067050"/>
          <p14:tracePt t="10587" x="3841750" y="3041650"/>
          <p14:tracePt t="10587" x="3816350" y="3016250"/>
          <p14:tracePt t="10603" x="3790950" y="2997200"/>
          <p14:tracePt t="10603" x="3740150" y="2952750"/>
          <p14:tracePt t="10621" x="3714750" y="2933700"/>
          <p14:tracePt t="10621" x="3689350" y="2914650"/>
          <p14:tracePt t="10637" x="3663950" y="2901950"/>
          <p14:tracePt t="10637" x="3638550" y="2889250"/>
          <p14:tracePt t="10655" x="3613150" y="2882900"/>
          <p14:tracePt t="10655" x="3581400" y="2876550"/>
          <p14:tracePt t="10671" x="3556000" y="2870200"/>
          <p14:tracePt t="10671" x="3530600" y="2870200"/>
          <p14:tracePt t="10687" x="3505200" y="2870200"/>
          <p14:tracePt t="10687" x="3486150" y="2863850"/>
          <p14:tracePt t="10687" x="3467100" y="2870200"/>
          <p14:tracePt t="10706" x="3448050" y="2870200"/>
          <p14:tracePt t="10706" x="3435350" y="2870200"/>
          <p14:tracePt t="10721" x="3422650" y="2870200"/>
          <p14:tracePt t="10721" x="3409950" y="2876550"/>
          <p14:tracePt t="10738" x="3403600" y="2882900"/>
          <p14:tracePt t="10738" x="3397250" y="2882900"/>
          <p14:tracePt t="10754" x="3390900" y="2889250"/>
          <p14:tracePt t="10754" x="3384550" y="2895600"/>
          <p14:tracePt t="10771" x="3378200" y="2901950"/>
          <p14:tracePt t="10771" x="3378200" y="2908300"/>
          <p14:tracePt t="10771" x="3371850" y="2921000"/>
          <p14:tracePt t="10789" x="3371850" y="2927350"/>
          <p14:tracePt t="10789" x="3371850" y="2933700"/>
          <p14:tracePt t="10804" x="3365500" y="2946400"/>
          <p14:tracePt t="10804" x="3365500" y="2952750"/>
          <p14:tracePt t="10821" x="3359150" y="2959100"/>
          <p14:tracePt t="10841" x="3346450" y="2946400"/>
          <p14:tracePt t="10857" x="3340100" y="2940050"/>
          <p14:tracePt t="10872" x="3213100" y="2743200"/>
          <p14:tracePt t="10947" x="3206750" y="2717800"/>
          <p14:tracePt t="10953" x="3206750" y="2698750"/>
          <p14:tracePt t="10961" x="3206750" y="2673350"/>
          <p14:tracePt t="10970" x="3206750" y="2628900"/>
          <p14:tracePt t="10970" x="3213100" y="2603500"/>
          <p14:tracePt t="10990" x="3238500" y="2559050"/>
          <p14:tracePt t="11005" x="3276600" y="2514600"/>
          <p14:tracePt t="11022" x="3327400" y="2470150"/>
          <p14:tracePt t="11038" x="3390900" y="2432050"/>
          <p14:tracePt t="11055" x="3460750" y="2400300"/>
          <p14:tracePt t="11071" x="3594100" y="2362200"/>
          <p14:tracePt t="11089" x="3695700" y="2343150"/>
          <p14:tracePt t="11105" x="3810000" y="2324100"/>
          <p14:tracePt t="11121" x="3930650" y="2311400"/>
          <p14:tracePt t="11138" x="4064000" y="2298700"/>
          <p14:tracePt t="11138" x="4133850" y="2292350"/>
          <p14:tracePt t="11158" x="4273550" y="2292350"/>
          <p14:tracePt t="11172" x="4413250" y="2292350"/>
          <p14:tracePt t="11189" x="4565650" y="2292350"/>
          <p14:tracePt t="11205" x="4724400" y="2292350"/>
          <p14:tracePt t="11222" x="4972050" y="2292350"/>
          <p14:tracePt t="11239" x="5143500" y="2292350"/>
          <p14:tracePt t="11255" x="5321300" y="2292350"/>
          <p14:tracePt t="11272" x="5588000" y="2298700"/>
          <p14:tracePt t="11289" x="5765800" y="2311400"/>
          <p14:tracePt t="11305" x="5943600" y="2324100"/>
          <p14:tracePt t="11322" x="6121400" y="2330450"/>
          <p14:tracePt t="11338" x="6292850" y="2336800"/>
          <p14:tracePt t="11338" x="6381750" y="2343150"/>
          <p14:tracePt t="11357" x="6546850" y="2343150"/>
          <p14:tracePt t="11373" x="6705600" y="2349500"/>
          <p14:tracePt t="11389" x="6864350" y="2355850"/>
          <p14:tracePt t="11405" x="7016750" y="2368550"/>
          <p14:tracePt t="11421" x="7156450" y="2381250"/>
          <p14:tracePt t="11438" x="7289800" y="2393950"/>
          <p14:tracePt t="11438" x="7353300" y="2400300"/>
          <p14:tracePt t="11457" x="7467600" y="2425700"/>
          <p14:tracePt t="11471" x="7575550" y="2451100"/>
          <p14:tracePt t="11488" x="7677150" y="2476500"/>
          <p14:tracePt t="11505" x="7759700" y="2501900"/>
          <p14:tracePt t="11522" x="7867650" y="2533650"/>
          <p14:tracePt t="11538" x="7924800" y="2559050"/>
          <p14:tracePt t="11555" x="7975600" y="2578100"/>
          <p14:tracePt t="11572" x="8020050" y="2609850"/>
          <p14:tracePt t="11589" x="8039100" y="2635250"/>
          <p14:tracePt t="11605" x="8045450" y="2667000"/>
          <p14:tracePt t="11622" x="8045450" y="2692400"/>
          <p14:tracePt t="11622" x="8039100" y="2711450"/>
          <p14:tracePt t="11640" x="8026400" y="2736850"/>
          <p14:tracePt t="11656" x="7994650" y="2762250"/>
          <p14:tracePt t="11672" x="7950200" y="2787650"/>
          <p14:tracePt t="11689" x="7886700" y="2806700"/>
          <p14:tracePt t="11706" x="7810500" y="2832100"/>
          <p14:tracePt t="11722" x="7670800" y="2857500"/>
          <p14:tracePt t="11740" x="7562850" y="2876550"/>
          <p14:tracePt t="11756" x="7435850" y="2882900"/>
          <p14:tracePt t="11773" x="7308850" y="2895600"/>
          <p14:tracePt t="11789" x="7156450" y="2901950"/>
          <p14:tracePt t="11806" x="6915150" y="2914650"/>
          <p14:tracePt t="11823" x="6731000" y="2927350"/>
          <p14:tracePt t="11839" x="6546850" y="2933700"/>
          <p14:tracePt t="11856" x="6350000" y="2946400"/>
          <p14:tracePt t="11873" x="6051550" y="2959100"/>
          <p14:tracePt t="11890" x="5842000" y="2959100"/>
          <p14:tracePt t="11907" x="5632450" y="2965450"/>
          <p14:tracePt t="11923" x="5314950" y="2978150"/>
          <p14:tracePt t="11942" x="5105400" y="2984500"/>
          <p14:tracePt t="11957" x="4902200" y="2984500"/>
          <p14:tracePt t="11973" x="4705350" y="2984500"/>
          <p14:tracePt t="11990" x="4521200" y="2978150"/>
          <p14:tracePt t="11990" x="4438650" y="2978150"/>
          <p14:tracePt t="12008" x="4273550" y="2965450"/>
          <p14:tracePt t="12024" x="4127500" y="2952750"/>
          <p14:tracePt t="12040" x="3994150" y="2940050"/>
          <p14:tracePt t="12057" x="3879850" y="2940050"/>
          <p14:tracePt t="12074" x="3784600" y="2946400"/>
          <p14:tracePt t="12090" x="3714750" y="2959100"/>
          <p14:tracePt t="12109" x="3670300" y="2971800"/>
          <p14:tracePt t="12109" x="3651250" y="2971800"/>
          <p14:tracePt t="12124" x="3644900" y="2984500"/>
          <p14:tracePt t="12124" x="3638550" y="2984500"/>
          <p14:tracePt t="12141" x="3644900" y="2984500"/>
          <p14:tracePt t="12157" x="3657600" y="2990850"/>
          <p14:tracePt t="12157" x="3670300" y="2990850"/>
          <p14:tracePt t="12174" x="3689350" y="2997200"/>
          <p14:tracePt t="12174" x="3727450" y="3009900"/>
          <p14:tracePt t="12191" x="3752850" y="3022600"/>
          <p14:tracePt t="12191" x="3784600" y="3035300"/>
          <p14:tracePt t="12208" x="3810000" y="3048000"/>
          <p14:tracePt t="12208" x="3848100" y="3060700"/>
          <p14:tracePt t="12225" x="3879850" y="3079750"/>
          <p14:tracePt t="12225" x="3962400" y="3124200"/>
          <p14:tracePt t="12241" x="4000500" y="3149600"/>
          <p14:tracePt t="12241" x="4044950" y="3181350"/>
          <p14:tracePt t="12258" x="4083050" y="3219450"/>
          <p14:tracePt t="12258" x="4127500" y="3257550"/>
          <p14:tracePt t="12275" x="4171950" y="3302000"/>
          <p14:tracePt t="12275" x="4216400" y="3340100"/>
          <p14:tracePt t="12292" x="4260850" y="3390900"/>
          <p14:tracePt t="12292" x="4349750" y="3486150"/>
          <p14:tracePt t="12309" x="4394200" y="3536950"/>
          <p14:tracePt t="12309" x="4445000" y="3587750"/>
          <p14:tracePt t="12325" x="4489450" y="3638550"/>
          <p14:tracePt t="12325" x="4540250" y="3689350"/>
          <p14:tracePt t="12342" x="4584700" y="3740150"/>
          <p14:tracePt t="12342" x="4629150" y="3790950"/>
          <p14:tracePt t="12358" x="4679950" y="3835400"/>
          <p14:tracePt t="12358" x="4724400" y="3879850"/>
          <p14:tracePt t="12358" x="4768850" y="3917950"/>
          <p14:tracePt t="12377" x="4806950" y="3956050"/>
          <p14:tracePt t="12377" x="4845050" y="3987800"/>
          <p14:tracePt t="12392" x="4883150" y="4019550"/>
          <p14:tracePt t="12392" x="4914900" y="4051300"/>
          <p14:tracePt t="12409" x="4940300" y="4083050"/>
          <p14:tracePt t="12409" x="4972050" y="4108450"/>
          <p14:tracePt t="12425" x="4997450" y="4133850"/>
          <p14:tracePt t="12425" x="5016500" y="4159250"/>
          <p14:tracePt t="12442" x="5035550" y="4178300"/>
          <p14:tracePt t="12442" x="5054600" y="4197350"/>
          <p14:tracePt t="12442" x="5067300" y="4216400"/>
          <p14:tracePt t="12460" x="5073650" y="4229100"/>
          <p14:tracePt t="12474" x="5080000" y="4235450"/>
          <p14:tracePt t="12474" x="5080000" y="4248150"/>
          <p14:tracePt t="12492" x="5073650" y="4241800"/>
          <p14:tracePt t="12513" x="5073650" y="4235450"/>
          <p14:tracePt t="12525" x="5067300" y="4222750"/>
          <p14:tracePt t="12525" x="5067300" y="4216400"/>
          <p14:tracePt t="12525" x="5067300" y="4203700"/>
          <p14:tracePt t="12544" x="5067300" y="4197350"/>
          <p14:tracePt t="12544" x="5073650" y="4184650"/>
          <p14:tracePt t="12559" x="5073650" y="4178300"/>
          <p14:tracePt t="12559" x="5080000" y="4165600"/>
          <p14:tracePt t="12576" x="5080000" y="4159250"/>
          <p14:tracePt t="12576" x="5086350" y="4146550"/>
          <p14:tracePt t="12593" x="5086350" y="4140200"/>
          <p14:tracePt t="12593" x="5099050" y="4121150"/>
          <p14:tracePt t="12609" x="5099050" y="4114800"/>
          <p14:tracePt t="12609" x="5105400" y="4108450"/>
          <p14:tracePt t="12626" x="5111750" y="4102100"/>
          <p14:tracePt t="12626" x="5118100" y="4102100"/>
          <p14:tracePt t="12643" x="5124450" y="4095750"/>
          <p14:tracePt t="12643" x="5130800" y="4089400"/>
          <p14:tracePt t="12660" x="5137150" y="4089400"/>
          <p14:tracePt t="12660" x="5143500" y="4083050"/>
          <p14:tracePt t="12676" x="5143500" y="4076700"/>
          <p14:tracePt t="12692" x="5149850" y="4070350"/>
          <p14:tracePt t="12709" x="5149850" y="4076700"/>
          <p14:tracePt t="12760" x="5149850" y="4083050"/>
          <p14:tracePt t="12769" x="5143500" y="4095750"/>
          <p14:tracePt t="12784" x="5137150" y="4102100"/>
          <p14:tracePt t="12792" x="5137150" y="4108450"/>
          <p14:tracePt t="12792" x="5130800" y="4114800"/>
          <p14:tracePt t="12810" x="5124450" y="4121150"/>
          <p14:tracePt t="12810" x="5118100" y="4127500"/>
          <p14:tracePt t="12827" x="5111750" y="4133850"/>
          <p14:tracePt t="12842" x="5105400" y="4133850"/>
          <p14:tracePt t="12859" x="5111750" y="4127500"/>
          <p14:tracePt t="12908" x="5111750" y="4121150"/>
          <p14:tracePt t="12924" x="5111750" y="4114800"/>
          <p14:tracePt t="12939" x="5111750" y="4108450"/>
          <p14:tracePt t="12960" x="5118100" y="4102100"/>
          <p14:tracePt t="12984" x="5118100" y="4095750"/>
          <p14:tracePt t="13016" x="5111750" y="4089400"/>
          <p14:tracePt t="13044" x="5111750" y="4083050"/>
          <p14:tracePt t="13067" x="5105400" y="4076700"/>
          <p14:tracePt t="13136" x="5099050" y="4076700"/>
          <p14:tracePt t="13179" x="5099050" y="4083050"/>
          <p14:tracePt t="13200" x="5099050" y="4089400"/>
          <p14:tracePt t="13223" x="5099050" y="4083050"/>
          <p14:tracePt t="13300" x="5099050" y="4076700"/>
          <p14:tracePt t="13328" x="5105400" y="4083050"/>
          <p14:tracePt t="13388" x="5099050" y="4089400"/>
          <p14:tracePt t="13420" x="5092700" y="4089400"/>
          <p14:tracePt t="13472" x="5086350" y="4083050"/>
          <p14:tracePt t="13496" x="5080000" y="4076700"/>
          <p14:tracePt t="13539" x="5080000" y="4083050"/>
          <p14:tracePt t="13575" x="5080000" y="4089400"/>
          <p14:tracePt t="13600" x="5080000" y="4095750"/>
          <p14:tracePt t="13608" x="5073650" y="4108450"/>
          <p14:tracePt t="13619" x="5073650" y="4114800"/>
          <p14:tracePt t="13628" x="5073650" y="4121150"/>
          <p14:tracePt t="13645" x="5067300" y="4127500"/>
          <p14:tracePt t="13662" x="5060950" y="4133850"/>
          <p14:tracePt t="13678" x="5067300" y="4140200"/>
          <p14:tracePt t="13695" x="5067300" y="4146550"/>
          <p14:tracePt t="13720" x="5073650" y="4146550"/>
          <p14:tracePt t="13740" x="5067300" y="4146550"/>
          <p14:tracePt t="13796" x="5060950" y="4140200"/>
          <p14:tracePt t="13848" x="5060950" y="4133850"/>
          <p14:tracePt t="13868" x="5054600" y="4127500"/>
          <p14:tracePt t="13884" x="5054600" y="4121150"/>
          <p14:tracePt t="13900" x="5054600" y="4114800"/>
          <p14:tracePt t="13916" x="5060950" y="4102100"/>
          <p14:tracePt t="13928" x="5054600" y="4102100"/>
          <p14:tracePt t="13968" x="5054600" y="4108450"/>
          <p14:tracePt t="13976" x="5048250" y="4114800"/>
          <p14:tracePt t="13996" x="5048250" y="4127500"/>
          <p14:tracePt t="14012" x="5041900" y="4133850"/>
          <p14:tracePt t="14029" x="5035550" y="4140200"/>
          <p14:tracePt t="14039" x="5035550" y="4146550"/>
          <p14:tracePt t="14048" x="5029200" y="4152900"/>
          <p14:tracePt t="14064" x="5029200" y="4165600"/>
          <p14:tracePt t="14080" x="5029200" y="4171950"/>
          <p14:tracePt t="14097" x="5029200" y="4178300"/>
          <p14:tracePt t="14113" x="5029200" y="4184650"/>
          <p14:tracePt t="14130" x="5029200" y="4191000"/>
          <p14:tracePt t="14130" x="5029200" y="4197350"/>
          <p14:tracePt t="14148" x="5022850" y="4203700"/>
          <p14:tracePt t="14163" x="5022850" y="4210050"/>
          <p14:tracePt t="14180" x="5016500" y="4216400"/>
          <p14:tracePt t="14197" x="5010150" y="4222750"/>
          <p14:tracePt t="14216" x="5003800" y="4229100"/>
          <p14:tracePt t="14230" x="4997450" y="4222750"/>
          <p14:tracePt t="14276" x="4997450" y="4216400"/>
          <p14:tracePt t="14288" x="4991100" y="4203700"/>
          <p14:tracePt t="14312" x="4991100" y="4191000"/>
          <p14:tracePt t="14348" x="4991100" y="4197350"/>
          <p14:tracePt t="14409" x="4991100" y="4203700"/>
          <p14:tracePt t="14448" x="4991100" y="4210050"/>
          <p14:tracePt t="14476" x="4984750" y="4216400"/>
          <p14:tracePt t="14491" x="4984750" y="4222750"/>
          <p14:tracePt t="14508" x="4978400" y="4229100"/>
          <p14:tracePt t="14519" x="4972050" y="4235450"/>
          <p14:tracePt t="14536" x="4972050" y="4241800"/>
          <p14:tracePt t="14548" x="4965700" y="4248150"/>
          <p14:tracePt t="14565" x="4972050" y="4254500"/>
          <p14:tracePt t="14588" x="4965700" y="4260850"/>
          <p14:tracePt t="14627" x="4972050" y="4260850"/>
          <p14:tracePt t="14755" x="4965700" y="4267200"/>
          <p14:tracePt t="14791" x="4965700" y="4260850"/>
          <p14:tracePt t="14903" x="4965700" y="4254500"/>
          <p14:tracePt t="14935" x="4972050" y="4248150"/>
          <p14:tracePt t="14955" x="4978400" y="4241800"/>
          <p14:tracePt t="14987" x="4972050" y="4241800"/>
          <p14:tracePt t="15039" x="4972050" y="4235450"/>
          <p14:tracePt t="15075" x="4978400" y="4229100"/>
          <p14:tracePt t="15119" x="4972050" y="4235450"/>
          <p14:tracePt t="15175" x="4965700" y="4235450"/>
          <p14:tracePt t="15331" x="4972050" y="4235450"/>
          <p14:tracePt t="15375" x="4978400" y="4241800"/>
          <p14:tracePt t="15443" x="4972050" y="4248150"/>
          <p14:tracePt t="15459" x="4972050" y="4254500"/>
          <p14:tracePt t="15495" x="4965700" y="4254500"/>
          <p14:tracePt t="15520" x="4959350" y="4254500"/>
          <p14:tracePt t="15539" x="4965700" y="4254500"/>
          <p14:tracePt t="15607" x="4972050" y="4254500"/>
          <p14:tracePt t="15631" x="4965700" y="4260850"/>
          <p14:tracePt t="15668" x="4965700" y="4267200"/>
          <p14:tracePt t="15691" x="4965700" y="4273550"/>
          <p14:tracePt t="15715" x="4965700" y="4279900"/>
          <p14:tracePt t="15727" x="4959350" y="4286250"/>
          <p14:tracePt t="15751" x="4953000" y="4279900"/>
          <p14:tracePt t="15775" x="4946650" y="4273550"/>
          <p14:tracePt t="15803" x="4946650" y="4267200"/>
          <p14:tracePt t="15839" x="4940300" y="4273550"/>
          <p14:tracePt t="15907" x="4940300" y="4279900"/>
          <p14:tracePt t="15923" x="4933950" y="4286250"/>
          <p14:tracePt t="15939" x="4933950" y="4292600"/>
          <p14:tracePt t="15947" x="4933950" y="4298950"/>
          <p14:tracePt t="15959" x="4933950" y="4305300"/>
          <p14:tracePt t="15983" x="4933950" y="4311650"/>
          <p14:tracePt t="15999" x="4933950" y="4318000"/>
          <p14:tracePt t="16015" x="4927600" y="4324350"/>
          <p14:tracePt t="16035" x="4933950" y="4318000"/>
          <p14:tracePt t="16139" x="4933950" y="4324350"/>
          <p14:tracePt t="16163" x="4933950" y="4318000"/>
          <p14:tracePt t="16199" x="4933950" y="4311650"/>
          <p14:tracePt t="16215" x="4940300" y="4305300"/>
          <p14:tracePt t="16319" x="4940300" y="4298950"/>
          <p14:tracePt t="16335" x="4940300" y="4292600"/>
          <p14:tracePt t="16411" x="4933950" y="4292600"/>
          <p14:tracePt t="16427" x="4927600" y="4292600"/>
          <p14:tracePt t="16447" x="4921250" y="4298950"/>
          <p14:tracePt t="16471" x="4921250" y="4305300"/>
          <p14:tracePt t="16479" x="4914900" y="4311650"/>
          <p14:tracePt t="16488" x="4914900" y="4324350"/>
          <p14:tracePt t="16488" x="4908550" y="4337050"/>
          <p14:tracePt t="16504" x="4908550" y="4356100"/>
          <p14:tracePt t="16504" x="4902200" y="4375150"/>
          <p14:tracePt t="16522" x="4895850" y="4400550"/>
          <p14:tracePt t="16522" x="4895850" y="4425950"/>
          <p14:tracePt t="16538" x="4889500" y="4457700"/>
          <p14:tracePt t="16538" x="4883150" y="4489450"/>
          <p14:tracePt t="16538" x="4870450" y="4521200"/>
          <p14:tracePt t="16556" x="4864100" y="4559300"/>
          <p14:tracePt t="16556" x="4857750" y="4597400"/>
          <p14:tracePt t="16571" x="4845050" y="4629150"/>
          <p14:tracePt t="16571" x="4832350" y="4667250"/>
          <p14:tracePt t="16588" x="4826000" y="4699000"/>
          <p14:tracePt t="16588" x="4813300" y="4737100"/>
          <p14:tracePt t="16605" x="4794250" y="4768850"/>
          <p14:tracePt t="16605" x="4762500" y="4826000"/>
          <p14:tracePt t="16621" x="4743450" y="4857750"/>
          <p14:tracePt t="16621" x="4718050" y="4883150"/>
          <p14:tracePt t="16638" x="4699000" y="4908550"/>
          <p14:tracePt t="16638" x="4673600" y="4933950"/>
          <p14:tracePt t="16655" x="4648200" y="4959350"/>
          <p14:tracePt t="16655" x="4622800" y="4984750"/>
          <p14:tracePt t="16671" x="4603750" y="5003800"/>
          <p14:tracePt t="16671" x="4559300" y="5035550"/>
          <p14:tracePt t="16688" x="4540250" y="5048250"/>
          <p14:tracePt t="16688" x="4521200" y="5060950"/>
          <p14:tracePt t="16705" x="4502150" y="5067300"/>
          <p14:tracePt t="16705" x="4483100" y="5073650"/>
          <p14:tracePt t="16722" x="4457700" y="5080000"/>
          <p14:tracePt t="16722" x="4432300" y="5080000"/>
          <p14:tracePt t="16738" x="4406900" y="5086350"/>
          <p14:tracePt t="16738" x="4343400" y="5086350"/>
          <p14:tracePt t="16755" x="4311650" y="5086350"/>
          <p14:tracePt t="16755" x="4273550" y="5086350"/>
          <p14:tracePt t="16772" x="4235450" y="5086350"/>
          <p14:tracePt t="16772" x="4197350" y="5086350"/>
          <p14:tracePt t="16789" x="4152900" y="5086350"/>
          <p14:tracePt t="16789" x="4114800" y="5092700"/>
          <p14:tracePt t="16805" x="4076700" y="5092700"/>
          <p14:tracePt t="16805" x="4032250" y="5099050"/>
          <p14:tracePt t="16822" x="4000500" y="5105400"/>
          <p14:tracePt t="16822" x="3962400" y="5105400"/>
          <p14:tracePt t="16822" x="3930650" y="5111750"/>
          <p14:tracePt t="16840" x="3898900" y="5118100"/>
          <p14:tracePt t="16840" x="3873500" y="5118100"/>
          <p14:tracePt t="16855" x="3848100" y="5124450"/>
          <p14:tracePt t="16855" x="3822700" y="5124450"/>
          <p14:tracePt t="16872" x="3803650" y="5130800"/>
          <p14:tracePt t="16872" x="3778250" y="5137150"/>
          <p14:tracePt t="16889" x="3759200" y="5143500"/>
          <p14:tracePt t="16889" x="3740150" y="5149850"/>
          <p14:tracePt t="16906" x="3721100" y="5149850"/>
          <p14:tracePt t="16906" x="3689350" y="5162550"/>
          <p14:tracePt t="16922" x="3676650" y="5168900"/>
          <p14:tracePt t="16922" x="3663950" y="5175250"/>
          <p14:tracePt t="16940" x="3644900" y="5181600"/>
          <p14:tracePt t="16940" x="3638550" y="5187950"/>
          <p14:tracePt t="16956" x="3625850" y="5187950"/>
          <p14:tracePt t="16956" x="3613150" y="5187950"/>
          <p14:tracePt t="16972" x="3606800" y="5187950"/>
          <p14:tracePt t="16972" x="3594100" y="5187950"/>
          <p14:tracePt t="16989" x="3587750" y="5181600"/>
          <p14:tracePt t="16989" x="3575050" y="5181600"/>
          <p14:tracePt t="17006" x="3568700" y="5175250"/>
          <p14:tracePt t="17006" x="3562350" y="5168900"/>
          <p14:tracePt t="17023" x="3549650" y="5162550"/>
          <p14:tracePt t="17023" x="3530600" y="5156200"/>
          <p14:tracePt t="17040" x="3524250" y="5156200"/>
          <p14:tracePt t="17040" x="3517900" y="5149850"/>
          <p14:tracePt t="17056" x="3511550" y="5149850"/>
          <p14:tracePt t="17072" x="3505200" y="5143500"/>
          <p14:tracePt t="17072" x="3498850" y="5143500"/>
          <p14:tracePt t="17089" x="3492500" y="5143500"/>
          <p14:tracePt t="17089" x="3486150" y="5143500"/>
          <p14:tracePt t="17106" x="3479800" y="5143500"/>
          <p14:tracePt t="17106" x="3467100" y="5137150"/>
          <p14:tracePt t="17123" x="3454400" y="5130800"/>
          <p14:tracePt t="17123" x="3448050" y="5130800"/>
          <p14:tracePt t="17140" x="3441700" y="5124450"/>
          <p14:tracePt t="17140" x="3435350" y="5118100"/>
          <p14:tracePt t="17156" x="3422650" y="5118100"/>
          <p14:tracePt t="17156" x="3416300" y="5111750"/>
          <p14:tracePt t="17173" x="3409950" y="5105400"/>
          <p14:tracePt t="17173" x="3403600" y="5099050"/>
          <p14:tracePt t="17190" x="3397250" y="5099050"/>
          <p14:tracePt t="17190" x="3384550" y="5086350"/>
          <p14:tracePt t="17208" x="3378200" y="5086350"/>
          <p14:tracePt t="17224" x="3371850" y="5080000"/>
          <p14:tracePt t="17241" x="3371850" y="5073650"/>
          <p14:tracePt t="17257" x="3378200" y="5067300"/>
          <p14:tracePt t="17280" x="3378200" y="5060950"/>
          <p14:tracePt t="17295" x="3378200" y="5054600"/>
          <p14:tracePt t="17306" x="3371850" y="5048250"/>
          <p14:tracePt t="17306" x="3371850" y="5035550"/>
          <p14:tracePt t="17324" x="3365500" y="5029200"/>
          <p14:tracePt t="17341" x="3238500" y="4946650"/>
          <p14:tracePt t="17426" x="3225800" y="4940300"/>
          <p14:tracePt t="17432" x="3213100" y="4933950"/>
          <p14:tracePt t="17440" x="3187700" y="4908550"/>
          <p14:tracePt t="17458" x="3168650" y="4889500"/>
          <p14:tracePt t="17458" x="3162300" y="4883150"/>
          <p14:tracePt t="17476" x="3149600" y="4864100"/>
          <p14:tracePt t="17492" x="3149600" y="4857750"/>
          <p14:tracePt t="17508" x="3149600" y="4838700"/>
          <p14:tracePt t="17526" x="3155950" y="4819650"/>
          <p14:tracePt t="17541" x="3168650" y="4794250"/>
          <p14:tracePt t="17558" x="3200400" y="4768850"/>
          <p14:tracePt t="17558" x="3213100" y="4756150"/>
          <p14:tracePt t="17576" x="3257550" y="4730750"/>
          <p14:tracePt t="17592" x="3308350" y="4718050"/>
          <p14:tracePt t="17608" x="3371850" y="4711700"/>
          <p14:tracePt t="17625" x="3479800" y="4718050"/>
          <p14:tracePt t="17642" x="3556000" y="4730750"/>
          <p14:tracePt t="17659" x="3638550" y="4743450"/>
          <p14:tracePt t="17675" x="3714750" y="4756150"/>
          <p14:tracePt t="17692" x="3835400" y="4768850"/>
          <p14:tracePt t="17708" x="3917950" y="4775200"/>
          <p14:tracePt t="17725" x="3994150" y="4781550"/>
          <p14:tracePt t="17742" x="4070350" y="4787900"/>
          <p14:tracePt t="17742" x="4102100" y="4794250"/>
          <p14:tracePt t="17760" x="4165600" y="4800600"/>
          <p14:tracePt t="17777" x="4210050" y="4806950"/>
          <p14:tracePt t="17792" x="4248150" y="4819650"/>
          <p14:tracePt t="17809" x="4273550" y="4838700"/>
          <p14:tracePt t="17826" x="4298950" y="4857750"/>
          <p14:tracePt t="17842" x="4311650" y="4883150"/>
          <p14:tracePt t="17842" x="4318000" y="4902200"/>
          <p14:tracePt t="17860" x="4324350" y="4927600"/>
          <p14:tracePt t="17876" x="4324350" y="4959350"/>
          <p14:tracePt t="17892" x="4318000" y="4991100"/>
          <p14:tracePt t="17909" x="4298950" y="5016500"/>
          <p14:tracePt t="17926" x="4260850" y="5054600"/>
          <p14:tracePt t="17944" x="4235450" y="5080000"/>
          <p14:tracePt t="17959" x="4197350" y="5092700"/>
          <p14:tracePt t="17976" x="4152900" y="5105400"/>
          <p14:tracePt t="17993" x="4083050" y="5105400"/>
          <p14:tracePt t="18010" x="4032250" y="5099050"/>
          <p14:tracePt t="18027" x="3975100" y="5092700"/>
          <p14:tracePt t="18043" x="3879850" y="5080000"/>
          <p14:tracePt t="18060" x="3816350" y="5073650"/>
          <p14:tracePt t="18077" x="3752850" y="5067300"/>
          <p14:tracePt t="18093" x="3695700" y="5060950"/>
          <p14:tracePt t="18110" x="3638550" y="5054600"/>
          <p14:tracePt t="18110" x="3606800" y="5048250"/>
          <p14:tracePt t="18128" x="3543300" y="5035550"/>
          <p14:tracePt t="18144" x="3486150" y="5016500"/>
          <p14:tracePt t="18160" x="3441700" y="4997450"/>
          <p14:tracePt t="18177" x="3403600" y="4984750"/>
          <p14:tracePt t="18193" x="3378200" y="4965700"/>
          <p14:tracePt t="18210" x="3352800" y="4953000"/>
          <p14:tracePt t="18210" x="3346450" y="4946650"/>
          <p14:tracePt t="18228" x="3333750" y="4940300"/>
          <p14:tracePt t="18244" x="3327400" y="4933950"/>
          <p14:tracePt t="18260" x="3333750" y="4933950"/>
          <p14:tracePt t="18308" x="3340100" y="4940300"/>
          <p14:tracePt t="18316" x="3340100" y="4946650"/>
          <p14:tracePt t="18327" x="3346450" y="4965700"/>
          <p14:tracePt t="18344" x="3352800" y="4972050"/>
          <p14:tracePt t="18344" x="3352800" y="4984750"/>
          <p14:tracePt t="18362" x="3359150" y="4978400"/>
          <p14:tracePt t="18384" x="3359150" y="4959350"/>
          <p14:tracePt t="18393" x="3359150" y="4940300"/>
          <p14:tracePt t="18393" x="3359150" y="4921250"/>
          <p14:tracePt t="18411" x="3365500" y="4895850"/>
          <p14:tracePt t="18411" x="3378200" y="4826000"/>
          <p14:tracePt t="18428" x="3384550" y="4787900"/>
          <p14:tracePt t="18428" x="3397250" y="4743450"/>
          <p14:tracePt t="18446" x="3409950" y="4699000"/>
          <p14:tracePt t="18446" x="3422650" y="4654550"/>
          <p14:tracePt t="18461" x="3441700" y="4603750"/>
          <p14:tracePt t="18461" x="3467100" y="4552950"/>
          <p14:tracePt t="18478" x="3486150" y="4502150"/>
          <p14:tracePt t="18478" x="3530600" y="4394200"/>
          <p14:tracePt t="18496" x="3556000" y="4337050"/>
          <p14:tracePt t="18496" x="3575050" y="4286250"/>
          <p14:tracePt t="18512" x="3594100" y="4229100"/>
          <p14:tracePt t="18512" x="3613150" y="4178300"/>
          <p14:tracePt t="18531" x="3625850" y="4121150"/>
          <p14:tracePt t="18531" x="3638550" y="4070350"/>
          <p14:tracePt t="18545" x="3651250" y="4019550"/>
          <p14:tracePt t="18545" x="3663950" y="3962400"/>
          <p14:tracePt t="18562" x="3676650" y="3911600"/>
          <p14:tracePt t="18562" x="3689350" y="3854450"/>
          <p14:tracePt t="18562" x="3702050" y="3803650"/>
          <p14:tracePt t="18581" x="3721100" y="3746500"/>
          <p14:tracePt t="18594" x="3733800" y="3695700"/>
          <p14:tracePt t="18594" x="3759200" y="3594100"/>
          <p14:tracePt t="18612" x="3765550" y="3549650"/>
          <p14:tracePt t="18612" x="3771900" y="3505200"/>
          <p14:tracePt t="18629" x="3778250" y="3467100"/>
          <p14:tracePt t="18629" x="3778250" y="3435350"/>
          <p14:tracePt t="18645" x="3778250" y="3403600"/>
          <p14:tracePt t="18645" x="3765550" y="3352800"/>
          <p14:tracePt t="18663" x="3752850" y="3333750"/>
          <p14:tracePt t="18663" x="3746500" y="3314700"/>
          <p14:tracePt t="18679" x="3733800" y="3295650"/>
          <p14:tracePt t="18679" x="3721100" y="3276600"/>
          <p14:tracePt t="18696" x="3708400" y="3257550"/>
          <p14:tracePt t="18696" x="3695700" y="3244850"/>
          <p14:tracePt t="18713" x="3676650" y="3225800"/>
          <p14:tracePt t="18713" x="3651250" y="3206750"/>
          <p14:tracePt t="18729" x="3638550" y="3194050"/>
          <p14:tracePt t="18729" x="3625850" y="3187700"/>
          <p14:tracePt t="18746" x="3613150" y="3181350"/>
          <p14:tracePt t="18746" x="3600450" y="3175000"/>
          <p14:tracePt t="18763" x="3581400" y="3168650"/>
          <p14:tracePt t="18763" x="3549650" y="3168650"/>
          <p14:tracePt t="18781" x="3536950" y="3168650"/>
          <p14:tracePt t="18781" x="3524250" y="3168650"/>
          <p14:tracePt t="18796" x="3505200" y="3168650"/>
          <p14:tracePt t="18796" x="3498850" y="3175000"/>
          <p14:tracePt t="18813" x="3486150" y="3175000"/>
          <p14:tracePt t="18813" x="3473450" y="3181350"/>
          <p14:tracePt t="18829" x="3467100" y="3187700"/>
          <p14:tracePt t="18829" x="3460750" y="3194050"/>
          <p14:tracePt t="18846" x="3454400" y="3194050"/>
          <p14:tracePt t="18846" x="3454400" y="3206750"/>
          <p14:tracePt t="18864" x="3448050" y="3213100"/>
          <p14:tracePt t="18879" x="3448050" y="3219450"/>
          <p14:tracePt t="18896" x="3454400" y="3225800"/>
          <p14:tracePt t="18912" x="3460750" y="3225800"/>
          <p14:tracePt t="18912" x="3467100" y="3225800"/>
          <p14:tracePt t="18930" x="3473450" y="3225800"/>
          <p14:tracePt t="18930" x="3486150" y="3225800"/>
          <p14:tracePt t="18950" x="3721100" y="3206750"/>
          <p14:tracePt t="19018" x="3752850" y="3206750"/>
          <p14:tracePt t="19020" x="3790950" y="3206750"/>
          <p14:tracePt t="19030" x="3867150" y="3213100"/>
          <p14:tracePt t="19046" x="3943350" y="3206750"/>
          <p14:tracePt t="19063" x="4064000" y="3200400"/>
          <p14:tracePt t="19080" x="4140200" y="3194050"/>
          <p14:tracePt t="19096" x="4222750" y="3187700"/>
          <p14:tracePt t="19113" x="4305300" y="3181350"/>
          <p14:tracePt t="19130" x="4394200" y="3175000"/>
          <p14:tracePt t="19130" x="4432300" y="3175000"/>
          <p14:tracePt t="19148" x="4514850" y="3175000"/>
          <p14:tracePt t="19164" x="4578350" y="3175000"/>
          <p14:tracePt t="19180" x="4635500" y="3181350"/>
          <p14:tracePt t="19197" x="4692650" y="3181350"/>
          <p14:tracePt t="19213" x="4743450" y="3187700"/>
          <p14:tracePt t="19230" x="4787900" y="3187700"/>
          <p14:tracePt t="19230" x="4806950" y="3187700"/>
          <p14:tracePt t="19248" x="4838700" y="3194050"/>
          <p14:tracePt t="19264" x="4864100" y="3194050"/>
          <p14:tracePt t="19281" x="4883150" y="3194050"/>
          <p14:tracePt t="19297" x="4895850" y="3194050"/>
          <p14:tracePt t="19314" x="4914900" y="3187700"/>
          <p14:tracePt t="19330" x="4927600" y="3187700"/>
          <p14:tracePt t="19347" x="4933950" y="3187700"/>
          <p14:tracePt t="19363" x="4927600" y="3200400"/>
          <p14:tracePt t="19381" x="4921250" y="3213100"/>
          <p14:tracePt t="19381" x="4914900" y="3219450"/>
          <p14:tracePt t="19398" x="4908550" y="3232150"/>
          <p14:tracePt t="19398" x="4889500" y="3238500"/>
          <p14:tracePt t="19415" x="4876800" y="3244850"/>
          <p14:tracePt t="19415" x="4864100" y="3244850"/>
          <p14:tracePt t="19432" x="4845050" y="3257550"/>
          <p14:tracePt t="19432" x="4813300" y="3276600"/>
          <p14:tracePt t="19448" x="4787900" y="3295650"/>
          <p14:tracePt t="19448" x="4768850" y="3314700"/>
          <p14:tracePt t="19465" x="4749800" y="3333750"/>
          <p14:tracePt t="19465" x="4730750" y="3365500"/>
          <p14:tracePt t="19481" x="4711700" y="3397250"/>
          <p14:tracePt t="19481" x="4692650" y="3429000"/>
          <p14:tracePt t="19498" x="4667250" y="3473450"/>
          <p14:tracePt t="19498" x="4648200" y="3517900"/>
          <p14:tracePt t="19516" x="4610100" y="3625850"/>
          <p14:tracePt t="19516" x="4597400" y="3676650"/>
          <p14:tracePt t="19533" x="4572000" y="3733800"/>
          <p14:tracePt t="19533" x="4552950" y="3797300"/>
          <p14:tracePt t="19549" x="4533900" y="3854450"/>
          <p14:tracePt t="19549" x="4514850" y="3917950"/>
          <p14:tracePt t="19565" x="4489450" y="3975100"/>
          <p14:tracePt t="19565" x="4470400" y="4038600"/>
          <p14:tracePt t="19565" x="4445000" y="4095750"/>
          <p14:tracePt t="19585" x="4425950" y="4152900"/>
          <p14:tracePt t="19597" x="4400550" y="4210050"/>
          <p14:tracePt t="19597" x="4381500" y="4267200"/>
          <p14:tracePt t="19616" x="4343400" y="4375150"/>
          <p14:tracePt t="19616" x="4324350" y="4432300"/>
          <p14:tracePt t="19632" x="4311650" y="4476750"/>
          <p14:tracePt t="19632" x="4292600" y="4527550"/>
          <p14:tracePt t="19649" x="4286250" y="4572000"/>
          <p14:tracePt t="19649" x="4273550" y="4616450"/>
          <p14:tracePt t="19665" x="4267200" y="4654550"/>
          <p14:tracePt t="19665" x="4254500" y="4724400"/>
          <p14:tracePt t="19682" x="4254500" y="4756150"/>
          <p14:tracePt t="19682" x="4254500" y="4787900"/>
          <p14:tracePt t="19699" x="4248150" y="4806950"/>
          <p14:tracePt t="19699" x="4248150" y="4832350"/>
          <p14:tracePt t="19715" x="4248150" y="4857750"/>
          <p14:tracePt t="19715" x="4248150" y="4876800"/>
          <p14:tracePt t="19732" x="4248150" y="4889500"/>
          <p14:tracePt t="19732" x="4248150" y="4921250"/>
          <p14:tracePt t="19749" x="4241800" y="4933950"/>
          <p14:tracePt t="19749" x="4241800" y="4946650"/>
          <p14:tracePt t="19766" x="4235450" y="4959350"/>
          <p14:tracePt t="19766" x="4235450" y="4965700"/>
          <p14:tracePt t="19782" x="4235450" y="4978400"/>
          <p14:tracePt t="19782" x="4229100" y="4991100"/>
          <p14:tracePt t="19800" x="4229100" y="4997450"/>
          <p14:tracePt t="19800" x="4222750" y="5003800"/>
          <p14:tracePt t="19816" x="4216400" y="5010150"/>
          <p14:tracePt t="19832" x="4210050" y="5016500"/>
          <p14:tracePt t="19848" x="4203700" y="5016500"/>
          <p14:tracePt t="19848" x="4197350" y="5022850"/>
          <p14:tracePt t="19865" x="4191000" y="5022850"/>
          <p14:tracePt t="19865" x="4178300" y="5029200"/>
          <p14:tracePt t="19865" x="4171950" y="5029200"/>
          <p14:tracePt t="19884" x="4165600" y="5035550"/>
          <p14:tracePt t="19898" x="4159250" y="5035550"/>
          <p14:tracePt t="19898" x="4140200" y="5041900"/>
          <p14:tracePt t="19916" x="4133850" y="5048250"/>
          <p14:tracePt t="19916" x="4127500" y="5054600"/>
          <p14:tracePt t="19934" x="4121150" y="5054600"/>
          <p14:tracePt t="19934" x="4114800" y="5060950"/>
          <p14:tracePt t="19949" x="4108450" y="5060950"/>
          <p14:tracePt t="19965" x="4102100" y="5073650"/>
          <p14:tracePt t="19965" x="4095750" y="5080000"/>
          <p14:tracePt t="19983" x="4089400" y="5086350"/>
          <p14:tracePt t="19983" x="4089400" y="5092700"/>
          <p14:tracePt t="19999" x="4089400" y="5099050"/>
          <p14:tracePt t="19999" x="4083050" y="5105400"/>
          <p14:tracePt t="20017" x="4083050" y="5118100"/>
          <p14:tracePt t="20017" x="4083050" y="5124450"/>
          <p14:tracePt t="20034" x="4083050" y="5137150"/>
          <p14:tracePt t="20034" x="4083050" y="5156200"/>
          <p14:tracePt t="20050" x="4083050" y="5168900"/>
          <p14:tracePt t="20050" x="4083050" y="5181600"/>
          <p14:tracePt t="20067" x="4083050" y="5187950"/>
          <p14:tracePt t="20067" x="4083050" y="5200650"/>
          <p14:tracePt t="20084" x="4076700" y="5207000"/>
          <p14:tracePt t="20084" x="4076700" y="5226050"/>
          <p14:tracePt t="20101" x="4070350" y="5232400"/>
          <p14:tracePt t="20101" x="4070350" y="5238750"/>
          <p14:tracePt t="20117" x="4064000" y="5245100"/>
          <p14:tracePt t="20133" x="4057650" y="5251450"/>
          <p14:tracePt t="20149" x="4051300" y="5251450"/>
          <p14:tracePt t="20149" x="4044950" y="5257800"/>
          <p14:tracePt t="20169" x="4032250" y="5257800"/>
          <p14:tracePt t="20184" x="4025900" y="5257800"/>
          <p14:tracePt t="20200" x="4019550" y="5257800"/>
          <p14:tracePt t="20200" x="4013200" y="5257800"/>
          <p14:tracePt t="20217" x="4006850" y="5257800"/>
          <p14:tracePt t="20233" x="4000500" y="5257800"/>
          <p14:tracePt t="20250" x="3994150" y="5251450"/>
          <p14:tracePt t="20268" x="3987800" y="5251450"/>
          <p14:tracePt t="20283" x="3981450" y="5245100"/>
          <p14:tracePt t="20300" x="3975100" y="5245100"/>
          <p14:tracePt t="20316" x="3968750" y="5238750"/>
          <p14:tracePt t="20333" x="3962400" y="5238750"/>
          <p14:tracePt t="20350" x="3956050" y="5238750"/>
          <p14:tracePt t="20367" x="3949700" y="5245100"/>
          <p14:tracePt t="20367" x="3943350" y="5245100"/>
          <p14:tracePt t="20384" x="3930650" y="5251450"/>
          <p14:tracePt t="20400" x="3924300" y="5257800"/>
          <p14:tracePt t="20400" x="3917950" y="5257800"/>
          <p14:tracePt t="20418" x="3911600" y="5257800"/>
          <p14:tracePt t="20418" x="3898900" y="5264150"/>
          <p14:tracePt t="20435" x="3892550" y="5270500"/>
          <p14:tracePt t="20435" x="3886200" y="5270500"/>
          <p14:tracePt t="20452" x="3879850" y="5276850"/>
          <p14:tracePt t="20452" x="3860800" y="5289550"/>
          <p14:tracePt t="20468" x="3854450" y="5295900"/>
          <p14:tracePt t="20468" x="3848100" y="5302250"/>
          <p14:tracePt t="20485" x="3841750" y="5308600"/>
          <p14:tracePt t="20485" x="3835400" y="5314950"/>
          <p14:tracePt t="20502" x="3829050" y="5321300"/>
          <p14:tracePt t="20502" x="3822700" y="5321300"/>
          <p14:tracePt t="20518" x="3816350" y="5327650"/>
          <p14:tracePt t="20518" x="3810000" y="5334000"/>
          <p14:tracePt t="20518" x="3803650" y="5334000"/>
          <p14:tracePt t="20537" x="3803650" y="5340350"/>
          <p14:tracePt t="20537" x="3797300" y="5346700"/>
          <p14:tracePt t="20552" x="3790950" y="5346700"/>
          <p14:tracePt t="20552" x="3784600" y="5353050"/>
          <p14:tracePt t="20569" x="3778250" y="5353050"/>
          <p14:tracePt t="20584" x="3771900" y="5359400"/>
          <p14:tracePt t="20601" x="3765550" y="5359400"/>
          <p14:tracePt t="20618" x="3765550" y="5365750"/>
          <p14:tracePt t="20636" x="3771900" y="5365750"/>
          <p14:tracePt t="20707" x="3778250" y="5365750"/>
          <p14:tracePt t="20731" x="3771900" y="5372100"/>
          <p14:tracePt t="20800" x="3771900" y="5378450"/>
          <p14:tracePt t="20820" x="3765550" y="5384800"/>
          <p14:tracePt t="20836" x="3765550" y="5391150"/>
          <p14:tracePt t="20859" x="3765550" y="5397500"/>
          <p14:tracePt t="20904" x="3765550" y="5403850"/>
          <p14:tracePt t="20920" x="3771900" y="5410200"/>
          <p14:tracePt t="20939" x="3778250" y="5416550"/>
          <p14:tracePt t="20956" x="3778250" y="5422900"/>
          <p14:tracePt t="20972" x="3778250" y="5429250"/>
          <p14:tracePt t="20988" x="3771900" y="5429250"/>
          <p14:tracePt t="21000" x="3765550" y="5435600"/>
          <p14:tracePt t="21015" x="3759200" y="5435600"/>
          <p14:tracePt t="21032" x="3746500" y="5441950"/>
          <p14:tracePt t="21047" x="3740150" y="5441950"/>
          <p14:tracePt t="21060" x="3733800" y="5441950"/>
          <p14:tracePt t="21069" x="3727450" y="5441950"/>
          <p14:tracePt t="21086" x="3721100" y="5441950"/>
          <p14:tracePt t="21086" x="3714750" y="5441950"/>
          <p14:tracePt t="21103" x="3708400" y="5441950"/>
          <p14:tracePt t="21103" x="3702050" y="5441950"/>
          <p14:tracePt t="21121" x="3689350" y="5441950"/>
          <p14:tracePt t="21136" x="3683000" y="5441950"/>
          <p14:tracePt t="21153" x="3676650" y="5435600"/>
          <p14:tracePt t="21169" x="3670300" y="5435600"/>
          <p14:tracePt t="21186" x="3663950" y="5435600"/>
          <p14:tracePt t="21228" x="3657600" y="5435600"/>
          <p14:tracePt t="21247" x="3651250" y="5435600"/>
          <p14:tracePt t="21263" x="3644900" y="5435600"/>
          <p14:tracePt t="21279" x="3638550" y="5441950"/>
          <p14:tracePt t="21296" x="3632200" y="5448300"/>
          <p14:tracePt t="21324" x="3625850" y="5448300"/>
          <p14:tracePt t="21347" x="3619500" y="5454650"/>
          <p14:tracePt t="21359" x="3613150" y="5454650"/>
          <p14:tracePt t="21375" x="3606800" y="5454650"/>
          <p14:tracePt t="21392" x="3600450" y="5454650"/>
          <p14:tracePt t="21415" x="3600450" y="5448300"/>
          <p14:tracePt t="21436" x="3600450" y="5441950"/>
          <p14:tracePt t="21451" x="3606800" y="5441950"/>
          <p14:tracePt t="21467" x="3613150" y="5435600"/>
          <p14:tracePt t="21488" x="3613150" y="5441950"/>
          <p14:tracePt t="21511" x="3619500" y="5441950"/>
          <p14:tracePt t="21536" x="3625850" y="5448300"/>
          <p14:tracePt t="21555" x="3632200" y="5454650"/>
          <p14:tracePt t="21579" x="3638550" y="5454650"/>
          <p14:tracePt t="21607" x="3644900" y="5448300"/>
          <p14:tracePt t="21779" x="3651250" y="5448300"/>
          <p14:tracePt t="21888" x="3651250" y="5454650"/>
          <p14:tracePt t="21959" x="3644900" y="5454650"/>
          <p14:tracePt t="22008" x="3638550" y="5461000"/>
          <p14:tracePt t="22164" x="3638550" y="5467350"/>
          <p14:tracePt t="22196" x="3632200" y="5467350"/>
          <p14:tracePt t="22215" x="3632200" y="5473700"/>
          <p14:tracePt t="22240" x="3625850" y="5480050"/>
          <p14:tracePt t="22256" x="3625850" y="5486400"/>
          <p14:tracePt t="22267" x="3619500" y="5492750"/>
          <p14:tracePt t="22284" x="3619500" y="5499100"/>
          <p14:tracePt t="22300" x="3613150" y="5505450"/>
          <p14:tracePt t="22316" x="3613150" y="5511800"/>
          <p14:tracePt t="22328" x="3613150" y="5518150"/>
          <p14:tracePt t="22351" x="3606800" y="5511800"/>
          <p14:tracePt t="22463" x="3600450" y="5511800"/>
          <p14:tracePt t="22560" x="3594100" y="5505450"/>
          <p14:tracePt t="22660" x="3594100" y="5511800"/>
          <p14:tracePt t="22736" x="3587750" y="5518150"/>
          <p14:tracePt t="22859" x="3587750" y="5511800"/>
          <p14:tracePt t="22916" x="3594100" y="5505450"/>
          <p14:tracePt t="23003" x="3600450" y="5499100"/>
          <p14:tracePt t="23035" x="3600450" y="5492750"/>
          <p14:tracePt t="23063" x="3594100" y="5492750"/>
          <p14:tracePt t="23095" x="3587750" y="5486400"/>
          <p14:tracePt t="23115" x="3587750" y="5480050"/>
          <p14:tracePt t="23131" x="3587750" y="5473700"/>
          <p14:tracePt t="23148" x="3587750" y="5467350"/>
          <p14:tracePt t="23168" x="3594100" y="5461000"/>
          <p14:tracePt t="23199" x="3600450" y="5461000"/>
          <p14:tracePt t="23215" x="3606800" y="5461000"/>
          <p14:tracePt t="23228" x="3613150" y="5461000"/>
          <p14:tracePt t="23243" x="3613150" y="5454650"/>
          <p14:tracePt t="23260" x="3619500" y="5454650"/>
          <p14:tracePt t="23275" x="3625850" y="5448300"/>
          <p14:tracePt t="23287" x="3632200" y="5448300"/>
          <p14:tracePt t="23303" x="3638550" y="5448300"/>
          <p14:tracePt t="23319" x="3644900" y="5448300"/>
          <p14:tracePt t="23339" x="3638550" y="5448300"/>
          <p14:tracePt t="23395" x="3638550" y="5441950"/>
          <p14:tracePt t="23408" x="3632200" y="5429250"/>
          <p14:tracePt t="23423" x="3625850" y="5422900"/>
          <p14:tracePt t="23431" x="3625850" y="5416550"/>
          <p14:tracePt t="23443" x="3619500" y="5410200"/>
          <p14:tracePt t="23443" x="3613150" y="5384800"/>
          <p14:tracePt t="23461" x="3613150" y="5372100"/>
          <p14:tracePt t="23461" x="3606800" y="5359400"/>
          <p14:tracePt t="23477" x="3600450" y="5340350"/>
          <p14:tracePt t="23477" x="3600450" y="5321300"/>
          <p14:tracePt t="23494" x="3594100" y="5308600"/>
          <p14:tracePt t="23494" x="3587750" y="5289550"/>
          <p14:tracePt t="23511" x="3581400" y="5270500"/>
          <p14:tracePt t="23511" x="3575050" y="5232400"/>
          <p14:tracePt t="23528" x="3568700" y="5219700"/>
          <p14:tracePt t="23528" x="3568700" y="5200650"/>
          <p14:tracePt t="23544" x="3562350" y="5187950"/>
          <p14:tracePt t="23544" x="3556000" y="5175250"/>
          <p14:tracePt t="23561" x="3549650" y="5162550"/>
          <p14:tracePt t="23561" x="3543300" y="5143500"/>
          <p14:tracePt t="23578" x="3536950" y="5137150"/>
          <p14:tracePt t="23578" x="3530600" y="5124450"/>
          <p14:tracePt t="23578" x="3524250" y="5111750"/>
          <p14:tracePt t="23596" x="3517900" y="5099050"/>
          <p14:tracePt t="23610" x="3511550" y="5092700"/>
          <p14:tracePt t="23610" x="3498850" y="5073650"/>
          <p14:tracePt t="23628" x="3492500" y="5060950"/>
          <p14:tracePt t="23628" x="3486150" y="5054600"/>
          <p14:tracePt t="23645" x="3479800" y="5048250"/>
          <p14:tracePt t="23645" x="3473450" y="5048250"/>
          <p14:tracePt t="23661" x="3467100" y="5041900"/>
          <p14:tracePt t="23677" x="3460750" y="5041900"/>
          <p14:tracePt t="23694" x="3454400" y="5048250"/>
          <p14:tracePt t="23694" x="3441700" y="5048250"/>
          <p14:tracePt t="23712" x="3435350" y="5048250"/>
          <p14:tracePt t="23712" x="3429000" y="5048250"/>
          <p14:tracePt t="23728" x="3422650" y="5054600"/>
          <p14:tracePt t="23728" x="3409950" y="5048250"/>
          <p14:tracePt t="23745" x="3403600" y="5048250"/>
          <p14:tracePt t="23762" x="3257550" y="4959350"/>
          <p14:tracePt t="23837" x="3244850" y="4953000"/>
          <p14:tracePt t="23843" x="3232150" y="4940300"/>
          <p14:tracePt t="23852" x="3219450" y="4933950"/>
          <p14:tracePt t="23861" x="3194050" y="4908550"/>
          <p14:tracePt t="23878" x="3162300" y="4870450"/>
          <p14:tracePt t="23896" x="3143250" y="4845050"/>
          <p14:tracePt t="23912" x="3136900" y="4819650"/>
          <p14:tracePt t="23929" x="3130550" y="4800600"/>
          <p14:tracePt t="23946" x="3136900" y="4781550"/>
          <p14:tracePt t="23962" x="3155950" y="4756150"/>
          <p14:tracePt t="23962" x="3162300" y="4749800"/>
          <p14:tracePt t="23980" x="3200400" y="4724400"/>
          <p14:tracePt t="23996" x="3244850" y="4692650"/>
          <p14:tracePt t="24012" x="3302000" y="4667250"/>
          <p14:tracePt t="24029" x="3365500" y="4648200"/>
          <p14:tracePt t="24046" x="3479800" y="4622800"/>
          <p14:tracePt t="24063" x="3568700" y="4610100"/>
          <p14:tracePt t="24079" x="3657600" y="4610100"/>
          <p14:tracePt t="24096" x="3752850" y="4610100"/>
          <p14:tracePt t="24113" x="3879850" y="4616450"/>
          <p14:tracePt t="24129" x="3962400" y="4629150"/>
          <p14:tracePt t="24146" x="4044950" y="4635500"/>
          <p14:tracePt t="24163" x="4152900" y="4660900"/>
          <p14:tracePt t="24180" x="4222750" y="4679950"/>
          <p14:tracePt t="24196" x="4279900" y="4699000"/>
          <p14:tracePt t="24213" x="4324350" y="4718050"/>
          <p14:tracePt t="24230" x="4356100" y="4743450"/>
          <p14:tracePt t="24246" x="4400550" y="4787900"/>
          <p14:tracePt t="24264" x="4419600" y="4813300"/>
          <p14:tracePt t="24280" x="4432300" y="4838700"/>
          <p14:tracePt t="24297" x="4438650" y="4864100"/>
          <p14:tracePt t="24313" x="4432300" y="4883150"/>
          <p14:tracePt t="24330" x="4419600" y="4908550"/>
          <p14:tracePt t="24330" x="4413250" y="4914900"/>
          <p14:tracePt t="24348" x="4394200" y="4933950"/>
          <p14:tracePt t="24363" x="4375150" y="4953000"/>
          <p14:tracePt t="24380" x="4349750" y="4965700"/>
          <p14:tracePt t="24397" x="4318000" y="4978400"/>
          <p14:tracePt t="24414" x="4267200" y="4991100"/>
          <p14:tracePt t="24430" x="4229100" y="5003800"/>
          <p14:tracePt t="24447" x="4191000" y="5016500"/>
          <p14:tracePt t="24464" x="4121150" y="5035550"/>
          <p14:tracePt t="24481" x="4076700" y="5041900"/>
          <p14:tracePt t="24497" x="4025900" y="5041900"/>
          <p14:tracePt t="24515" x="3975100" y="5041900"/>
          <p14:tracePt t="24531" x="3886200" y="5041900"/>
          <p14:tracePt t="24548" x="3829050" y="5041900"/>
          <p14:tracePt t="24564" x="3771900" y="5048250"/>
          <p14:tracePt t="24581" x="3721100" y="5048250"/>
          <p14:tracePt t="24598" x="3676650" y="5048250"/>
          <p14:tracePt t="24598" x="3657600" y="5041900"/>
          <p14:tracePt t="24616" x="3613150" y="5035550"/>
          <p14:tracePt t="24632" x="3581400" y="5029200"/>
          <p14:tracePt t="24648" x="3549650" y="5022850"/>
          <p14:tracePt t="24665" x="3530600" y="5029200"/>
          <p14:tracePt t="24681" x="3524250" y="5029200"/>
          <p14:tracePt t="24697" x="3517900" y="5041900"/>
          <p14:tracePt t="24697" x="3517900" y="5048250"/>
          <p14:tracePt t="24716" x="3511550" y="5060950"/>
          <p14:tracePt t="24731" x="3517900" y="5067300"/>
          <p14:tracePt t="24759" x="3524250" y="5080000"/>
          <p14:tracePt t="24775" x="3530600" y="5080000"/>
          <p14:tracePt t="24781" x="3536950" y="5086350"/>
          <p14:tracePt t="24798" x="3543300" y="5092700"/>
          <p14:tracePt t="24815" x="3549650" y="5099050"/>
          <p14:tracePt t="24831" x="3556000" y="5105400"/>
          <p14:tracePt t="24831" x="3562350" y="5105400"/>
          <p14:tracePt t="24849" x="3568700" y="5105400"/>
          <p14:tracePt t="24871" x="3562350" y="5105400"/>
          <p14:tracePt t="24932" x="3556000" y="5105400"/>
          <p14:tracePt t="24948" x="3549650" y="5118100"/>
          <p14:tracePt t="24959" x="3543300" y="5124450"/>
          <p14:tracePt t="24968" x="3543300" y="5130800"/>
          <p14:tracePt t="24982" x="3543300" y="5137150"/>
          <p14:tracePt t="24982" x="3536950" y="5156200"/>
          <p14:tracePt t="25000" x="3536950" y="5162550"/>
          <p14:tracePt t="25000" x="3536950" y="5175250"/>
          <p14:tracePt t="25017" x="3543300" y="5181600"/>
          <p14:tracePt t="25017" x="3543300" y="5194300"/>
          <p14:tracePt t="25033" x="3543300" y="5200650"/>
          <p14:tracePt t="25033" x="3549650" y="5207000"/>
          <p14:tracePt t="25050" x="3556000" y="5219700"/>
          <p14:tracePt t="25050" x="3556000" y="5226050"/>
          <p14:tracePt t="25066" x="3562350" y="5238750"/>
          <p14:tracePt t="25066" x="3568700" y="5257800"/>
          <p14:tracePt t="25083" x="3575050" y="5264150"/>
          <p14:tracePt t="25083" x="3581400" y="5270500"/>
          <p14:tracePt t="25099" x="3581400" y="5283200"/>
          <p14:tracePt t="25099" x="3587750" y="5289550"/>
          <p14:tracePt t="25116" x="3587750" y="5295900"/>
          <p14:tracePt t="25132" x="3594100" y="5302250"/>
          <p14:tracePt t="25132" x="3594100" y="5308600"/>
          <p14:tracePt t="25150" x="3600450" y="5308600"/>
          <p14:tracePt t="25172" x="3606800" y="5302250"/>
          <p14:tracePt t="25200" x="3600450" y="5295900"/>
          <p14:tracePt t="25223" x="3600450" y="5289550"/>
          <p14:tracePt t="25240" x="3594100" y="5283200"/>
          <p14:tracePt t="25255" x="3594100" y="5276850"/>
          <p14:tracePt t="25268" x="3594100" y="5270500"/>
          <p14:tracePt t="25284" x="3600450" y="5264150"/>
          <p14:tracePt t="25316" x="3600450" y="5257800"/>
          <p14:tracePt t="25327" x="3606800" y="5251450"/>
          <p14:tracePt t="25344" x="3606800" y="5245100"/>
          <p14:tracePt t="25360" x="3606800" y="5238750"/>
          <p14:tracePt t="25376" x="3606800" y="5232400"/>
          <p14:tracePt t="25388" x="3606800" y="5226050"/>
          <p14:tracePt t="25404" x="3613150" y="5219700"/>
          <p14:tracePt t="25439" x="3613150" y="5213350"/>
          <p14:tracePt t="25471" x="3606800" y="5213350"/>
          <p14:tracePt t="25496" x="3606800" y="5207000"/>
          <p14:tracePt t="25508" x="3606800" y="5213350"/>
          <p14:tracePt t="25652" x="3606800" y="5219700"/>
          <p14:tracePt t="25680" x="3606800" y="5226050"/>
          <p14:tracePt t="25712" x="3600450" y="5232400"/>
          <p14:tracePt t="25748" x="3594100" y="5232400"/>
          <p14:tracePt t="25795" x="3587750" y="5238750"/>
          <p14:tracePt t="25808" x="3581400" y="5245100"/>
          <p14:tracePt t="25847" x="3575050" y="5251450"/>
          <p14:tracePt t="25868" x="3581400" y="5257800"/>
          <p14:tracePt t="25936" x="3575050" y="5264150"/>
          <p14:tracePt t="26011" x="3575050" y="5257800"/>
          <p14:tracePt t="26071" x="3568700" y="5251450"/>
          <p14:tracePt t="26099" x="3562350" y="5251450"/>
          <p14:tracePt t="26175" x="3562350" y="5257800"/>
          <p14:tracePt t="26252" x="3556000" y="5264150"/>
          <p14:tracePt t="26267" x="3556000" y="5270500"/>
          <p14:tracePt t="26279" x="3556000" y="5276850"/>
          <p14:tracePt t="26295" x="3556000" y="5283200"/>
          <p14:tracePt t="26327" x="3562350" y="5289550"/>
          <p14:tracePt t="26339" x="3562350" y="5295900"/>
          <p14:tracePt t="26371" x="3562350" y="5302250"/>
          <p14:tracePt t="26395" x="3562350" y="5308600"/>
          <p14:tracePt t="26415" x="3568700" y="5314950"/>
          <p14:tracePt t="26439" x="3575050" y="5314950"/>
          <p14:tracePt t="26459" x="3581400" y="5321300"/>
          <p14:tracePt t="26475" x="3587750" y="5327650"/>
          <p14:tracePt t="26491" x="3594100" y="5334000"/>
          <p14:tracePt t="26499" x="3600450" y="5334000"/>
          <p14:tracePt t="26507" x="3606800" y="5340350"/>
          <p14:tracePt t="26507" x="3613150" y="5340350"/>
          <p14:tracePt t="26521" x="3619500" y="5346700"/>
          <p14:tracePt t="26521" x="3625850" y="5353050"/>
          <p14:tracePt t="26538" x="3632200" y="5353050"/>
          <p14:tracePt t="26538" x="3644900" y="5359400"/>
          <p14:tracePt t="26554" x="3651250" y="5359400"/>
          <p14:tracePt t="26554" x="3663950" y="5359400"/>
          <p14:tracePt t="26571" x="3670300" y="5365750"/>
          <p14:tracePt t="26571" x="3702050" y="5365750"/>
          <p14:tracePt t="26588" x="3714750" y="5365750"/>
          <p14:tracePt t="26588" x="3733800" y="5359400"/>
          <p14:tracePt t="26604" x="3752850" y="5359400"/>
          <p14:tracePt t="26604" x="3778250" y="5359400"/>
          <p14:tracePt t="26621" x="3797300" y="5353050"/>
          <p14:tracePt t="26621" x="3816350" y="5353050"/>
          <p14:tracePt t="26638" x="3841750" y="5346700"/>
          <p14:tracePt t="26638" x="3867150" y="5346700"/>
          <p14:tracePt t="26638" x="3892550" y="5340350"/>
          <p14:tracePt t="26656" x="3917950" y="5334000"/>
          <p14:tracePt t="26670" x="3943350" y="5327650"/>
          <p14:tracePt t="26670" x="4006850" y="5314950"/>
          <p14:tracePt t="26688" x="4038600" y="5302250"/>
          <p14:tracePt t="26688" x="4076700" y="5295900"/>
          <p14:tracePt t="26705" x="4108450" y="5289550"/>
          <p14:tracePt t="26705" x="4146550" y="5289550"/>
          <p14:tracePt t="26721" x="4191000" y="5283200"/>
          <p14:tracePt t="26721" x="4229100" y="5289550"/>
          <p14:tracePt t="26738" x="4273550" y="5289550"/>
          <p14:tracePt t="26738" x="4324350" y="5295900"/>
          <p14:tracePt t="26738" x="4368800" y="5302250"/>
          <p14:tracePt t="26756" x="4419600" y="5308600"/>
          <p14:tracePt t="26756" x="4476750" y="5321300"/>
          <p14:tracePt t="26771" x="4533900" y="5327650"/>
          <p14:tracePt t="26771" x="4597400" y="5340350"/>
          <p14:tracePt t="26788" x="4660900" y="5359400"/>
          <p14:tracePt t="26788" x="4724400" y="5378450"/>
          <p14:tracePt t="26805" x="4794250" y="5397500"/>
          <p14:tracePt t="26805" x="4921250" y="5441950"/>
          <p14:tracePt t="26821" x="4984750" y="5467350"/>
          <p14:tracePt t="26821" x="5041900" y="5499100"/>
          <p14:tracePt t="26838" x="5099050" y="5530850"/>
          <p14:tracePt t="26838" x="5149850" y="5562600"/>
          <p14:tracePt t="26855" x="5194300" y="5594350"/>
          <p14:tracePt t="26855" x="5232400" y="5619750"/>
          <p14:tracePt t="26871" x="5270500" y="5651500"/>
          <p14:tracePt t="26871" x="5334000" y="5708650"/>
          <p14:tracePt t="26888" x="5359400" y="5740400"/>
          <p14:tracePt t="26888" x="5378450" y="5772150"/>
          <p14:tracePt t="26905" x="5397500" y="5797550"/>
          <p14:tracePt t="26905" x="5403850" y="5822950"/>
          <p14:tracePt t="26922" x="5410200" y="5848350"/>
          <p14:tracePt t="26922" x="5416550" y="5873750"/>
          <p14:tracePt t="26922" x="5410200" y="5899150"/>
          <p14:tracePt t="26940" x="5410200" y="5918200"/>
          <p14:tracePt t="26940" x="5397500" y="5937250"/>
          <p14:tracePt t="26955" x="5384800" y="5956300"/>
          <p14:tracePt t="26955" x="5365750" y="5969000"/>
          <p14:tracePt t="26972" x="5346700" y="5988050"/>
          <p14:tracePt t="26972" x="5327650" y="6007100"/>
          <p14:tracePt t="26989" x="5302250" y="6026150"/>
          <p14:tracePt t="26989" x="5270500" y="6045200"/>
          <p14:tracePt t="27005" x="5245100" y="6064250"/>
          <p14:tracePt t="27005" x="5219700" y="6083300"/>
          <p14:tracePt t="27022" x="5194300" y="6108700"/>
          <p14:tracePt t="27022" x="5175250" y="6127750"/>
          <p14:tracePt t="27022" x="5149850" y="6153150"/>
          <p14:tracePt t="27039" x="5137150" y="6172200"/>
          <p14:tracePt t="27039" x="5124450" y="6197600"/>
          <p14:tracePt t="27055" x="5111750" y="6216650"/>
          <p14:tracePt t="27055" x="5105400" y="6242050"/>
          <p14:tracePt t="27072" x="5105400" y="6261100"/>
          <p14:tracePt t="27072" x="5099050" y="6286500"/>
          <p14:tracePt t="27089" x="5099050" y="6311900"/>
          <p14:tracePt t="27089" x="5099050" y="6337300"/>
          <p14:tracePt t="27106" x="5105400" y="6369050"/>
          <p14:tracePt t="27106" x="5105400" y="6419850"/>
          <p14:tracePt t="27122" x="5111750" y="6451600"/>
          <p14:tracePt t="27122" x="5118100" y="6477000"/>
          <p14:tracePt t="27139" x="5124450" y="6502400"/>
          <p14:tracePt t="27139" x="5130800" y="6527800"/>
          <p14:tracePt t="27156" x="5137150" y="6553200"/>
          <p14:tracePt t="27156" x="5143500" y="6578600"/>
          <p14:tracePt t="27172" x="5149850" y="6597650"/>
          <p14:tracePt t="27172" x="5162550" y="6635750"/>
          <p14:tracePt t="27189" x="5168900" y="6673850"/>
          <p14:tracePt t="27205" x="5175250" y="6699250"/>
          <p14:tracePt t="27222" x="5175250" y="6718300"/>
          <p14:tracePt t="27323" x="5168900" y="6743700"/>
          <p14:tracePt t="27367" x="5162550" y="6769100"/>
          <p14:tracePt t="27399" x="5156200" y="6794500"/>
          <p14:tracePt t="27419" x="5143500" y="6819900"/>
          <p14:tracePt t="27451" x="5105400" y="6826250"/>
          <p14:tracePt t="27475" x="5080000" y="6819900"/>
          <p14:tracePt t="27487" x="5041900" y="6807200"/>
          <p14:tracePt t="28380" x="5543550" y="6242050"/>
          <p14:tracePt t="28711" x="5537200" y="6254750"/>
          <p14:tracePt t="28719" x="5524500" y="6261100"/>
          <p14:tracePt t="28727" x="5511800" y="6267450"/>
          <p14:tracePt t="28727" x="5499100" y="6267450"/>
          <p14:tracePt t="28744" x="5480050" y="6273800"/>
          <p14:tracePt t="28744" x="5461000" y="6273800"/>
          <p14:tracePt t="28762" x="5435600" y="6280150"/>
          <p14:tracePt t="28762" x="5416550" y="6286500"/>
          <p14:tracePt t="28778" x="5397500" y="6292850"/>
          <p14:tracePt t="28778" x="5372100" y="6305550"/>
          <p14:tracePt t="28778" x="5353050" y="6318250"/>
          <p14:tracePt t="28796" x="5327650" y="6330950"/>
          <p14:tracePt t="28796" x="5308600" y="6356350"/>
          <p14:tracePt t="28811" x="5289550" y="6375400"/>
          <p14:tracePt t="28811" x="5270500" y="6400800"/>
          <p14:tracePt t="28828" x="5251450" y="6426200"/>
          <p14:tracePt t="28828" x="5238750" y="6451600"/>
          <p14:tracePt t="28844" x="5219700" y="6477000"/>
          <p14:tracePt t="28844" x="5200650" y="6521450"/>
          <p14:tracePt t="28861" x="5181600" y="6559550"/>
          <p14:tracePt t="28877" x="5162550" y="6584950"/>
          <p14:tracePt t="28894" x="5149850" y="6604000"/>
          <p14:tracePt t="28915" x="5137150" y="6629400"/>
          <p14:tracePt t="29003" x="5111750" y="6642100"/>
          <p14:tracePt t="29079" x="5092700" y="6667500"/>
          <p14:tracePt t="29107" x="5073650" y="6673850"/>
          <p14:tracePt t="29131" x="5035550" y="6661150"/>
          <p14:tracePt t="29151" x="5010150" y="6629400"/>
          <p14:tracePt t="29167" x="4997450" y="6604000"/>
          <p14:tracePt t="29175" x="4870450" y="6235700"/>
          <p14:tracePt t="29261" x="4876800" y="6223000"/>
          <p14:tracePt t="29267" x="4914900" y="6191250"/>
          <p14:tracePt t="29280" x="4972050" y="6159500"/>
          <p14:tracePt t="29296" x="5041900" y="6121400"/>
          <p14:tracePt t="29312" x="5130800" y="6096000"/>
          <p14:tracePt t="29329" x="5226050" y="6083300"/>
          <p14:tracePt t="29346" x="5321300" y="6083300"/>
          <p14:tracePt t="29346" x="5372100" y="6089650"/>
          <p14:tracePt t="29364" x="5454650" y="6108700"/>
          <p14:tracePt t="29379" x="5537200" y="6140450"/>
          <p14:tracePt t="29396" x="5600700" y="6172200"/>
          <p14:tracePt t="29413" x="5645150" y="6210300"/>
          <p14:tracePt t="29429" x="5676900" y="6254750"/>
          <p14:tracePt t="29429" x="5676900" y="6280150"/>
          <p14:tracePt t="29448" x="5664200" y="6337300"/>
          <p14:tracePt t="29463" x="5632450" y="6400800"/>
          <p14:tracePt t="29479" x="5581650" y="6470650"/>
          <p14:tracePt t="29496" x="5473700" y="6572250"/>
          <p14:tracePt t="29513" x="5384800" y="6629400"/>
          <p14:tracePt t="29531" x="5289550" y="6667500"/>
          <p14:tracePt t="29546" x="5200650" y="6699250"/>
          <p14:tracePt t="29563" x="5073650" y="6718300"/>
          <p14:tracePt t="29580" x="5048250" y="6711950"/>
          <p14:tracePt t="29597" x="4991100" y="6680200"/>
          <p14:tracePt t="29597" x="4965700" y="6648450"/>
          <p14:tracePt t="29615" x="4946650" y="6616700"/>
          <p14:tracePt t="29615" x="4914900" y="6534150"/>
          <p14:tracePt t="29633" x="4908550" y="6483350"/>
          <p14:tracePt t="29633" x="4902200" y="6438900"/>
          <p14:tracePt t="29648" x="4895850" y="6400800"/>
          <p14:tracePt t="29648" x="4895850" y="6369050"/>
          <p14:tracePt t="29665" x="4902200" y="6337300"/>
          <p14:tracePt t="29665" x="4908550" y="6311900"/>
          <p14:tracePt t="29681" x="4914900" y="6292850"/>
          <p14:tracePt t="29681" x="4921250" y="6273800"/>
          <p14:tracePt t="29698" x="4927600" y="6261100"/>
          <p14:tracePt t="29698" x="4933950" y="6248400"/>
          <p14:tracePt t="29698" x="4933950" y="6235700"/>
          <p14:tracePt t="29716" x="4933950" y="6223000"/>
          <p14:tracePt t="29730" x="4927600" y="62103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8" name="Rectangle 4"/>
          <p:cNvSpPr>
            <a:spLocks noGrp="1" noChangeArrowheads="1"/>
          </p:cNvSpPr>
          <p:nvPr>
            <p:ph type="title"/>
          </p:nvPr>
        </p:nvSpPr>
        <p:spPr/>
        <p:txBody>
          <a:bodyPr/>
          <a:lstStyle/>
          <a:p>
            <a:r>
              <a:rPr lang="ja-JP" altLang="en-US"/>
              <a:t>分析ツールの組み込み</a:t>
            </a:r>
          </a:p>
        </p:txBody>
      </p:sp>
      <p:sp>
        <p:nvSpPr>
          <p:cNvPr id="441349" name="Text Box 5"/>
          <p:cNvSpPr txBox="1">
            <a:spLocks noChangeArrowheads="1"/>
          </p:cNvSpPr>
          <p:nvPr/>
        </p:nvSpPr>
        <p:spPr bwMode="auto">
          <a:xfrm>
            <a:off x="6372225" y="1844675"/>
            <a:ext cx="2087563" cy="822325"/>
          </a:xfrm>
          <a:prstGeom prst="rect">
            <a:avLst/>
          </a:prstGeom>
          <a:noFill/>
          <a:ln w="38100">
            <a:noFill/>
            <a:miter lim="800000"/>
            <a:headEnd/>
            <a:tailEnd/>
          </a:ln>
          <a:effectLst/>
        </p:spPr>
        <p:txBody>
          <a:bodyPr>
            <a:spAutoFit/>
          </a:bodyPr>
          <a:lstStyle/>
          <a:p>
            <a:r>
              <a:rPr lang="ja-JP" altLang="en-US"/>
              <a:t>分析ツールを組み込む</a:t>
            </a:r>
          </a:p>
        </p:txBody>
      </p:sp>
      <p:sp>
        <p:nvSpPr>
          <p:cNvPr id="441350" name="Text Box 6"/>
          <p:cNvSpPr txBox="1">
            <a:spLocks noChangeArrowheads="1"/>
          </p:cNvSpPr>
          <p:nvPr/>
        </p:nvSpPr>
        <p:spPr bwMode="auto">
          <a:xfrm>
            <a:off x="6424613" y="3068638"/>
            <a:ext cx="2324100" cy="1552575"/>
          </a:xfrm>
          <a:prstGeom prst="rect">
            <a:avLst/>
          </a:prstGeom>
          <a:noFill/>
          <a:ln w="38100">
            <a:noFill/>
            <a:miter lim="800000"/>
            <a:headEnd/>
            <a:tailEnd/>
          </a:ln>
          <a:effectLst/>
        </p:spPr>
        <p:txBody>
          <a:bodyPr>
            <a:spAutoFit/>
          </a:bodyPr>
          <a:lstStyle/>
          <a:p>
            <a:r>
              <a:rPr lang="ja-JP" altLang="en-US"/>
              <a:t>場合によってはエクセルの入ったＣＤを要求してくるときもある</a:t>
            </a:r>
          </a:p>
        </p:txBody>
      </p:sp>
      <p:pic>
        <p:nvPicPr>
          <p:cNvPr id="441351" name="Picture 7"/>
          <p:cNvPicPr>
            <a:picLocks noChangeAspect="1" noChangeArrowheads="1"/>
          </p:cNvPicPr>
          <p:nvPr/>
        </p:nvPicPr>
        <p:blipFill>
          <a:blip r:embed="rId5" cstate="print"/>
          <a:srcRect l="18736" t="6252" r="41913" b="41283"/>
          <a:stretch>
            <a:fillRect/>
          </a:stretch>
        </p:blipFill>
        <p:spPr bwMode="auto">
          <a:xfrm>
            <a:off x="900113" y="1412875"/>
            <a:ext cx="5111750" cy="5111750"/>
          </a:xfrm>
          <a:prstGeom prst="rect">
            <a:avLst/>
          </a:prstGeom>
          <a:noFill/>
          <a:ln w="9525">
            <a:noFill/>
            <a:miter lim="800000"/>
            <a:headEnd/>
            <a:tailEnd/>
          </a:ln>
          <a:effectLst/>
        </p:spPr>
      </p:pic>
      <p:sp>
        <p:nvSpPr>
          <p:cNvPr id="441352" name="Oval 8"/>
          <p:cNvSpPr>
            <a:spLocks noChangeArrowheads="1"/>
          </p:cNvSpPr>
          <p:nvPr/>
        </p:nvSpPr>
        <p:spPr bwMode="auto">
          <a:xfrm>
            <a:off x="1116013" y="3213100"/>
            <a:ext cx="2592387" cy="503238"/>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441353" name="Line 9"/>
          <p:cNvSpPr>
            <a:spLocks noChangeShapeType="1"/>
          </p:cNvSpPr>
          <p:nvPr/>
        </p:nvSpPr>
        <p:spPr bwMode="auto">
          <a:xfrm flipH="1">
            <a:off x="3276600" y="2205038"/>
            <a:ext cx="3167063" cy="10795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971"/>
    </mc:Choice>
    <mc:Fallback>
      <p:transition spd="slow" advTm="38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9" x="2908300" y="3625850"/>
          <p14:tracePt t="1239" x="2908300" y="3619500"/>
          <p14:tracePt t="1246" x="2901950" y="3613150"/>
          <p14:tracePt t="1254" x="2895600" y="3600450"/>
          <p14:tracePt t="1263" x="2882900" y="3594100"/>
          <p14:tracePt t="1263" x="2876550" y="3581400"/>
          <p14:tracePt t="1281" x="2870200" y="3568700"/>
          <p14:tracePt t="1281" x="2863850" y="3562350"/>
          <p14:tracePt t="1281" x="2857500" y="3549650"/>
          <p14:tracePt t="1297" x="2851150" y="3543300"/>
          <p14:tracePt t="1297" x="2844800" y="3524250"/>
          <p14:tracePt t="1313" x="2838450" y="3505200"/>
          <p14:tracePt t="1313" x="2832100" y="3479800"/>
          <p14:tracePt t="1330" x="2819400" y="3448050"/>
          <p14:tracePt t="1330" x="2813050" y="3416300"/>
          <p14:tracePt t="1347" x="2800350" y="3378200"/>
          <p14:tracePt t="1347" x="2787650" y="3333750"/>
          <p14:tracePt t="1364" x="2781300" y="3295650"/>
          <p14:tracePt t="1364" x="2768600" y="3257550"/>
          <p14:tracePt t="1380" x="2755900" y="3219450"/>
          <p14:tracePt t="1380" x="2730500" y="3162300"/>
          <p14:tracePt t="1397" x="2717800" y="3149600"/>
          <p14:tracePt t="1397" x="2711450" y="3136900"/>
          <p14:tracePt t="1414" x="2698750" y="3130550"/>
          <p14:tracePt t="1414" x="2692400" y="3130550"/>
          <p14:tracePt t="1430" x="2686050" y="3130550"/>
          <p14:tracePt t="1430" x="2679700" y="3130550"/>
          <p14:tracePt t="1447" x="2673350" y="3124200"/>
          <p14:tracePt t="1463" x="2667000" y="3117850"/>
          <p14:tracePt t="1463" x="2667000" y="3105150"/>
          <p14:tracePt t="1481" x="2667000" y="3098800"/>
          <p14:tracePt t="1481" x="2667000" y="3086100"/>
          <p14:tracePt t="1497" x="2667000" y="3073400"/>
          <p14:tracePt t="1497" x="2673350" y="3060700"/>
          <p14:tracePt t="1514" x="2673350" y="3048000"/>
          <p14:tracePt t="1514" x="2667000" y="3028950"/>
          <p14:tracePt t="1531" x="2667000" y="3016250"/>
          <p14:tracePt t="1531" x="2654300" y="3003550"/>
          <p14:tracePt t="1547" x="2647950" y="2990850"/>
          <p14:tracePt t="1547" x="2635250" y="2984500"/>
          <p14:tracePt t="1564" x="2622550" y="2971800"/>
          <p14:tracePt t="1564" x="2616200" y="2952750"/>
          <p14:tracePt t="1581" x="2603500" y="2940050"/>
          <p14:tracePt t="1581" x="2578100" y="2901950"/>
          <p14:tracePt t="1598" x="2565400" y="2882900"/>
          <p14:tracePt t="1598" x="2559050" y="2863850"/>
          <p14:tracePt t="1615" x="2546350" y="2838450"/>
          <p14:tracePt t="1615" x="2533650" y="2819400"/>
          <p14:tracePt t="1631" x="2520950" y="2794000"/>
          <p14:tracePt t="1631" x="2508250" y="2768600"/>
          <p14:tracePt t="1648" x="2495550" y="2743200"/>
          <p14:tracePt t="1648" x="2482850" y="2724150"/>
          <p14:tracePt t="1648" x="2470150" y="2698750"/>
          <p14:tracePt t="1665" x="2457450" y="2673350"/>
          <p14:tracePt t="1665" x="2444750" y="2654300"/>
          <p14:tracePt t="1681" x="2438400" y="2635250"/>
          <p14:tracePt t="1681" x="2432050" y="2616200"/>
          <p14:tracePt t="1698" x="2425700" y="2597150"/>
          <p14:tracePt t="1698" x="2419350" y="2578100"/>
          <p14:tracePt t="1715" x="2413000" y="2559050"/>
          <p14:tracePt t="1715" x="2413000" y="2546350"/>
          <p14:tracePt t="1731" x="2406650" y="2533650"/>
          <p14:tracePt t="1731" x="2406650" y="2520950"/>
          <p14:tracePt t="1748" x="2400300" y="2514600"/>
          <p14:tracePt t="1748" x="2393950" y="2495550"/>
          <p14:tracePt t="1766" x="2393950" y="2489200"/>
          <p14:tracePt t="1766" x="2387600" y="2482850"/>
          <p14:tracePt t="1782" x="2387600" y="2476500"/>
          <p14:tracePt t="1797" x="2393950" y="2476500"/>
          <p14:tracePt t="1814" x="2400300" y="2476500"/>
          <p14:tracePt t="1814" x="2413000" y="2489200"/>
          <p14:tracePt t="1831" x="2419350" y="2495550"/>
          <p14:tracePt t="1831" x="2425700" y="2501900"/>
          <p14:tracePt t="1848" x="2438400" y="2508250"/>
          <p14:tracePt t="1848" x="2444750" y="2514600"/>
          <p14:tracePt t="1865" x="2457450" y="2520950"/>
          <p14:tracePt t="1865" x="2470150" y="2527300"/>
          <p14:tracePt t="1882" x="2482850" y="2533650"/>
          <p14:tracePt t="1882" x="2514600" y="2540000"/>
          <p14:tracePt t="1898" x="2533650" y="2546350"/>
          <p14:tracePt t="1898" x="2552700" y="2546350"/>
          <p14:tracePt t="1915" x="2578100" y="2546350"/>
          <p14:tracePt t="1915" x="2597150" y="2546350"/>
          <p14:tracePt t="1932" x="2622550" y="2546350"/>
          <p14:tracePt t="1932" x="2667000" y="2546350"/>
          <p14:tracePt t="1949" x="2686050" y="2546350"/>
          <p14:tracePt t="1949" x="2705100" y="2546350"/>
          <p14:tracePt t="1965" x="2717800" y="2552700"/>
          <p14:tracePt t="1965" x="2736850" y="2552700"/>
          <p14:tracePt t="1982" x="2743200" y="2552700"/>
          <p14:tracePt t="1982" x="2755900" y="2559050"/>
          <p14:tracePt t="1999" x="2762250" y="2565400"/>
          <p14:tracePt t="1999" x="2762250" y="2571750"/>
          <p14:tracePt t="2016" x="2768600" y="2578100"/>
          <p14:tracePt t="2016" x="2762250" y="2584450"/>
          <p14:tracePt t="2016" x="2762250" y="2597150"/>
          <p14:tracePt t="2034" x="2755900" y="2603500"/>
          <p14:tracePt t="2034" x="2743200" y="2609850"/>
          <p14:tracePt t="2049" x="2730500" y="2622550"/>
          <p14:tracePt t="2049" x="2717800" y="2628900"/>
          <p14:tracePt t="2066" x="2705100" y="2635250"/>
          <p14:tracePt t="2066" x="2686050" y="2641600"/>
          <p14:tracePt t="2082" x="2667000" y="2647950"/>
          <p14:tracePt t="2082" x="2647950" y="2654300"/>
          <p14:tracePt t="2099" x="2622550" y="2667000"/>
          <p14:tracePt t="2099" x="2603500" y="2673350"/>
          <p14:tracePt t="2116" x="2578100" y="2679700"/>
          <p14:tracePt t="2116" x="2533650" y="2692400"/>
          <p14:tracePt t="2133" x="2514600" y="2698750"/>
          <p14:tracePt t="2133" x="2489200" y="2698750"/>
          <p14:tracePt t="2149" x="2470150" y="2705100"/>
          <p14:tracePt t="2149" x="2444750" y="2711450"/>
          <p14:tracePt t="2166" x="2425700" y="2711450"/>
          <p14:tracePt t="2166" x="2400300" y="2717800"/>
          <p14:tracePt t="2183" x="2374900" y="2717800"/>
          <p14:tracePt t="2183" x="2330450" y="2717800"/>
          <p14:tracePt t="2200" x="2305050" y="2717800"/>
          <p14:tracePt t="2200" x="2286000" y="2711450"/>
          <p14:tracePt t="2216" x="2260600" y="2711450"/>
          <p14:tracePt t="2216" x="2241550" y="2705100"/>
          <p14:tracePt t="2234" x="2222500" y="2698750"/>
          <p14:tracePt t="2234" x="2178050" y="2679700"/>
          <p14:tracePt t="2250" x="2159000" y="2673350"/>
          <p14:tracePt t="2250" x="2139950" y="2667000"/>
          <p14:tracePt t="2267" x="2114550" y="2654300"/>
          <p14:tracePt t="2267" x="2095500" y="2647950"/>
          <p14:tracePt t="2283" x="2070100" y="2641600"/>
          <p14:tracePt t="2283" x="2051050" y="2635250"/>
          <p14:tracePt t="2300" x="2025650" y="2628900"/>
          <p14:tracePt t="2300" x="2006600" y="2622550"/>
          <p14:tracePt t="2300" x="1981200" y="2616200"/>
          <p14:tracePt t="2318" x="1962150" y="2609850"/>
          <p14:tracePt t="2318" x="1943100" y="2603500"/>
          <p14:tracePt t="2334" x="1930400" y="2597150"/>
          <p14:tracePt t="2334" x="1911350" y="2584450"/>
          <p14:tracePt t="2351" x="1898650" y="2578100"/>
          <p14:tracePt t="2351" x="1879600" y="2565400"/>
          <p14:tracePt t="2368" x="1866900" y="2559050"/>
          <p14:tracePt t="2368" x="1860550" y="2546350"/>
          <p14:tracePt t="2368" x="1841500" y="2540000"/>
          <p14:tracePt t="2386" x="1835150" y="2527300"/>
          <p14:tracePt t="2400" x="1822450" y="2514600"/>
          <p14:tracePt t="2400" x="1803400" y="2495550"/>
          <p14:tracePt t="2418" x="1797050" y="2489200"/>
          <p14:tracePt t="2418" x="1784350" y="2482850"/>
          <p14:tracePt t="2434" x="1778000" y="2470150"/>
          <p14:tracePt t="2434" x="1771650" y="2463800"/>
          <p14:tracePt t="2451" x="1765300" y="2457450"/>
          <p14:tracePt t="2451" x="1765300" y="2451100"/>
          <p14:tracePt t="2468" x="1758950" y="2444750"/>
          <p14:tracePt t="2468" x="1758950" y="2438400"/>
          <p14:tracePt t="2468" x="1758950" y="2432050"/>
          <p14:tracePt t="2486" x="1758950" y="2425700"/>
          <p14:tracePt t="2486" x="1758950" y="2419350"/>
          <p14:tracePt t="2502" x="1758950" y="2413000"/>
          <p14:tracePt t="2502" x="1758950" y="2406650"/>
          <p14:tracePt t="2518" x="1752600" y="2393950"/>
          <p14:tracePt t="2538" x="1752600" y="2387600"/>
          <p14:tracePt t="2551" x="1739900" y="2387600"/>
          <p14:tracePt t="2567" x="1733550" y="2381250"/>
          <p14:tracePt t="2567" x="1727200" y="2381250"/>
          <p14:tracePt t="2585" x="1720850" y="2381250"/>
          <p14:tracePt t="2585" x="1714500" y="2381250"/>
          <p14:tracePt t="2602" x="1708150" y="2381250"/>
          <p14:tracePt t="2602" x="1689100" y="2381250"/>
          <p14:tracePt t="2619" x="1676400" y="2374900"/>
          <p14:tracePt t="2619" x="1663700" y="2381250"/>
          <p14:tracePt t="2635" x="1657350" y="2374900"/>
          <p14:tracePt t="2635" x="1644650" y="2374900"/>
          <p14:tracePt t="2652" x="1631950" y="2368550"/>
          <p14:tracePt t="2652" x="1612900" y="2368550"/>
          <p14:tracePt t="2652" x="1593850" y="2355850"/>
          <p14:tracePt t="2670" x="1574800" y="2349500"/>
          <p14:tracePt t="2670" x="1555750" y="2343150"/>
          <p14:tracePt t="2686" x="1346200" y="2197100"/>
          <p14:tracePt t="2780" x="1339850" y="2178050"/>
          <p14:tracePt t="2786" x="1333500" y="2133600"/>
          <p14:tracePt t="2802" x="1333500" y="2082800"/>
          <p14:tracePt t="2819" x="1346200" y="2032000"/>
          <p14:tracePt t="2835" x="1397000" y="1974850"/>
          <p14:tracePt t="2853" x="1447800" y="1936750"/>
          <p14:tracePt t="2869" x="1511300" y="1898650"/>
          <p14:tracePt t="2885" x="1587500" y="1854200"/>
          <p14:tracePt t="2902" x="1727200" y="1790700"/>
          <p14:tracePt t="2919" x="1822450" y="1758950"/>
          <p14:tracePt t="2936" x="1924050" y="1733550"/>
          <p14:tracePt t="2952" x="2076450" y="1701800"/>
          <p14:tracePt t="2970" x="2178050" y="1695450"/>
          <p14:tracePt t="2986" x="2286000" y="1689100"/>
          <p14:tracePt t="3003" x="2387600" y="1695450"/>
          <p14:tracePt t="3020" x="2482850" y="1708150"/>
          <p14:tracePt t="3036" x="2571750" y="1727200"/>
          <p14:tracePt t="3036" x="2609850" y="1746250"/>
          <p14:tracePt t="3054" x="2686050" y="1778000"/>
          <p14:tracePt t="3070" x="2749550" y="1822450"/>
          <p14:tracePt t="3086" x="2806700" y="1860550"/>
          <p14:tracePt t="3104" x="2844800" y="1905000"/>
          <p14:tracePt t="3120" x="2870200" y="1949450"/>
          <p14:tracePt t="3120" x="2882900" y="1968500"/>
          <p14:tracePt t="3138" x="2889250" y="2000250"/>
          <p14:tracePt t="3153" x="2889250" y="2032000"/>
          <p14:tracePt t="3170" x="2882900" y="2063750"/>
          <p14:tracePt t="3187" x="2863850" y="2101850"/>
          <p14:tracePt t="3203" x="2813050" y="2152650"/>
          <p14:tracePt t="3220" x="2762250" y="2184400"/>
          <p14:tracePt t="3237" x="2705100" y="2216150"/>
          <p14:tracePt t="3253" x="2603500" y="2260600"/>
          <p14:tracePt t="3271" x="2533650" y="2279650"/>
          <p14:tracePt t="3287" x="2457450" y="2305050"/>
          <p14:tracePt t="3304" x="2381250" y="2324100"/>
          <p14:tracePt t="3320" x="2260600" y="2349500"/>
          <p14:tracePt t="3338" x="2178050" y="2368550"/>
          <p14:tracePt t="3356" x="2101850" y="2381250"/>
          <p14:tracePt t="3370" x="2025650" y="2393950"/>
          <p14:tracePt t="3387" x="1962150" y="2400300"/>
          <p14:tracePt t="3404" x="1898650" y="2400300"/>
          <p14:tracePt t="3404" x="1866900" y="2400300"/>
          <p14:tracePt t="3422" x="1816100" y="2393950"/>
          <p14:tracePt t="3438" x="1778000" y="2393950"/>
          <p14:tracePt t="3454" x="1746250" y="2387600"/>
          <p14:tracePt t="3471" x="1727200" y="2387600"/>
          <p14:tracePt t="3488" x="1720850" y="2393950"/>
          <p14:tracePt t="3504" x="1733550" y="2400300"/>
          <p14:tracePt t="3522" x="1746250" y="2400300"/>
          <p14:tracePt t="3522" x="1752600" y="2406650"/>
          <p14:tracePt t="3538" x="1765300" y="2406650"/>
          <p14:tracePt t="3538" x="1778000" y="2406650"/>
          <p14:tracePt t="3555" x="1797050" y="2413000"/>
          <p14:tracePt t="3555" x="1828800" y="2413000"/>
          <p14:tracePt t="3571" x="1847850" y="2419350"/>
          <p14:tracePt t="3571" x="1866900" y="2425700"/>
          <p14:tracePt t="3589" x="1885950" y="2425700"/>
          <p14:tracePt t="3589" x="1905000" y="2432050"/>
          <p14:tracePt t="3605" x="1930400" y="2438400"/>
          <p14:tracePt t="3605" x="1949450" y="2444750"/>
          <p14:tracePt t="3622" x="1974850" y="2451100"/>
          <p14:tracePt t="3622" x="2032000" y="2457450"/>
          <p14:tracePt t="3639" x="2063750" y="2457450"/>
          <p14:tracePt t="3639" x="2095500" y="2463800"/>
          <p14:tracePt t="3655" x="2127250" y="2463800"/>
          <p14:tracePt t="3655" x="2165350" y="2463800"/>
          <p14:tracePt t="3672" x="2197100" y="2463800"/>
          <p14:tracePt t="3672" x="2228850" y="2463800"/>
          <p14:tracePt t="3672" x="2260600" y="2463800"/>
          <p14:tracePt t="3690" x="2292350" y="2463800"/>
          <p14:tracePt t="3704" x="2324100" y="2463800"/>
          <p14:tracePt t="3704" x="2381250" y="2470150"/>
          <p14:tracePt t="3722" x="2413000" y="2470150"/>
          <p14:tracePt t="3722" x="2438400" y="2470150"/>
          <p14:tracePt t="3739" x="2463800" y="2470150"/>
          <p14:tracePt t="3739" x="2489200" y="2470150"/>
          <p14:tracePt t="3756" x="2514600" y="2470150"/>
          <p14:tracePt t="3756" x="2533650" y="2470150"/>
          <p14:tracePt t="3756" x="2559050" y="2470150"/>
          <p14:tracePt t="3775" x="2584450" y="2470150"/>
          <p14:tracePt t="3788" x="2609850" y="2470150"/>
          <p14:tracePt t="3788" x="2654300" y="2463800"/>
          <p14:tracePt t="3806" x="2673350" y="2463800"/>
          <p14:tracePt t="3806" x="2692400" y="2457450"/>
          <p14:tracePt t="3823" x="2711450" y="2457450"/>
          <p14:tracePt t="3823" x="2730500" y="2451100"/>
          <p14:tracePt t="3839" x="2743200" y="2451100"/>
          <p14:tracePt t="3839" x="2762250" y="2444750"/>
          <p14:tracePt t="3839" x="2774950" y="2444750"/>
          <p14:tracePt t="3859" x="2787650" y="2438400"/>
          <p14:tracePt t="3859" x="2800350" y="2438400"/>
          <p14:tracePt t="3872" x="2813050" y="2438400"/>
          <p14:tracePt t="3872" x="2819400" y="2438400"/>
          <p14:tracePt t="3889" x="2832100" y="2438400"/>
          <p14:tracePt t="3889" x="2838450" y="2438400"/>
          <p14:tracePt t="3906" x="2844800" y="2444750"/>
          <p14:tracePt t="3906" x="2851150" y="2444750"/>
          <p14:tracePt t="3923" x="2857500" y="2451100"/>
          <p14:tracePt t="3939" x="2863850" y="2457450"/>
          <p14:tracePt t="3955" x="2863850" y="2463800"/>
          <p14:tracePt t="3972" x="2863850" y="2470150"/>
          <p14:tracePt t="3972" x="2857500" y="2476500"/>
          <p14:tracePt t="3990" x="2851150" y="2482850"/>
          <p14:tracePt t="4006" x="2844800" y="2482850"/>
          <p14:tracePt t="4022" x="2838450" y="2489200"/>
          <p14:tracePt t="4039" x="2832100" y="2489200"/>
          <p14:tracePt t="4055" x="2825750" y="2489200"/>
          <p14:tracePt t="4072" x="2819400" y="2489200"/>
          <p14:tracePt t="4089" x="2825750" y="2489200"/>
          <p14:tracePt t="4209" x="2832100" y="2495550"/>
          <p14:tracePt t="4237" x="2838450" y="2489200"/>
          <p14:tracePt t="4253" x="2844800" y="2489200"/>
          <p14:tracePt t="4269" x="2851150" y="2482850"/>
          <p14:tracePt t="4285" x="2857500" y="2476500"/>
          <p14:tracePt t="4297" x="2863850" y="2470150"/>
          <p14:tracePt t="4313" x="2870200" y="2463800"/>
          <p14:tracePt t="4329" x="2876550" y="2457450"/>
          <p14:tracePt t="4345" x="2876550" y="2451100"/>
          <p14:tracePt t="4358" x="2876550" y="2444750"/>
          <p14:tracePt t="4397" x="2870200" y="2444750"/>
          <p14:tracePt t="4449" x="2870200" y="2457450"/>
          <p14:tracePt t="4465" x="2870200" y="2463800"/>
          <p14:tracePt t="4470" x="2870200" y="2470150"/>
          <p14:tracePt t="4479" x="2863850" y="2482850"/>
          <p14:tracePt t="4490" x="2863850" y="2495550"/>
          <p14:tracePt t="4490" x="2857500" y="2508250"/>
          <p14:tracePt t="4508" x="2857500" y="2527300"/>
          <p14:tracePt t="4508" x="2844800" y="2584450"/>
          <p14:tracePt t="4526" x="2832100" y="2622550"/>
          <p14:tracePt t="4526" x="2825750" y="2667000"/>
          <p14:tracePt t="4542" x="2813050" y="2711450"/>
          <p14:tracePt t="4542" x="2806700" y="2768600"/>
          <p14:tracePt t="4558" x="2794000" y="2825750"/>
          <p14:tracePt t="4558" x="2787650" y="2889250"/>
          <p14:tracePt t="4575" x="2774950" y="2946400"/>
          <p14:tracePt t="4575" x="2755900" y="3073400"/>
          <p14:tracePt t="4592" x="2749550" y="3136900"/>
          <p14:tracePt t="4592" x="2736850" y="3200400"/>
          <p14:tracePt t="4609" x="2724150" y="3263900"/>
          <p14:tracePt t="4609" x="2705100" y="3321050"/>
          <p14:tracePt t="4625" x="2692400" y="3384550"/>
          <p14:tracePt t="4625" x="2679700" y="3441700"/>
          <p14:tracePt t="4642" x="2660650" y="3498850"/>
          <p14:tracePt t="4642" x="2622550" y="3606800"/>
          <p14:tracePt t="4658" x="2603500" y="3657600"/>
          <p14:tracePt t="4658" x="2590800" y="3702050"/>
          <p14:tracePt t="4676" x="2565400" y="3752850"/>
          <p14:tracePt t="4676" x="2546350" y="3790950"/>
          <p14:tracePt t="4692" x="2527300" y="3829050"/>
          <p14:tracePt t="4692" x="2508250" y="3860800"/>
          <p14:tracePt t="4692" x="2489200" y="3892550"/>
          <p14:tracePt t="4710" x="2470150" y="3917950"/>
          <p14:tracePt t="4710" x="2451100" y="3943350"/>
          <p14:tracePt t="4726" x="2432050" y="3962400"/>
          <p14:tracePt t="4726" x="2413000" y="3981450"/>
          <p14:tracePt t="4743" x="2393950" y="3994150"/>
          <p14:tracePt t="4743" x="2374900" y="4013200"/>
          <p14:tracePt t="4761" x="2355850" y="4019550"/>
          <p14:tracePt t="4761" x="2336800" y="4032250"/>
          <p14:tracePt t="4776" x="2317750" y="4038600"/>
          <p14:tracePt t="4776" x="2305050" y="4044950"/>
          <p14:tracePt t="4792" x="2286000" y="4044950"/>
          <p14:tracePt t="4792" x="2260600" y="4051300"/>
          <p14:tracePt t="4810" x="2247900" y="4044950"/>
          <p14:tracePt t="4810" x="2235200" y="4044950"/>
          <p14:tracePt t="4826" x="2222500" y="4038600"/>
          <p14:tracePt t="4826" x="2216150" y="4032250"/>
          <p14:tracePt t="4842" x="2203450" y="4025900"/>
          <p14:tracePt t="4842" x="2197100" y="4019550"/>
          <p14:tracePt t="4859" x="2184400" y="4006850"/>
          <p14:tracePt t="4859" x="2171700" y="4000500"/>
          <p14:tracePt t="4876" x="2159000" y="3994150"/>
          <p14:tracePt t="4876" x="2139950" y="3975100"/>
          <p14:tracePt t="4893" x="2127250" y="3968750"/>
          <p14:tracePt t="4893" x="2114550" y="3956050"/>
          <p14:tracePt t="4909" x="2101850" y="3949700"/>
          <p14:tracePt t="4909" x="2089150" y="3943350"/>
          <p14:tracePt t="4926" x="2070100" y="3937000"/>
          <p14:tracePt t="4926" x="2063750" y="3930650"/>
          <p14:tracePt t="4943" x="2051050" y="3924300"/>
          <p14:tracePt t="4943" x="2032000" y="3917950"/>
          <p14:tracePt t="4960" x="2019300" y="3911600"/>
          <p14:tracePt t="4960" x="2012950" y="3905250"/>
          <p14:tracePt t="4977" x="2000250" y="3898900"/>
          <p14:tracePt t="4977" x="1993900" y="3898900"/>
          <p14:tracePt t="4993" x="1981200" y="3892550"/>
          <p14:tracePt t="4993" x="1974850" y="3886200"/>
          <p14:tracePt t="5012" x="1847850" y="3797300"/>
          <p14:tracePt t="5112" x="1835150" y="3790950"/>
          <p14:tracePt t="5117" x="1816100" y="3784600"/>
          <p14:tracePt t="5126" x="1790700" y="3771900"/>
          <p14:tracePt t="5143" x="1758950" y="3752850"/>
          <p14:tracePt t="5160" x="1733550" y="3733800"/>
          <p14:tracePt t="5160" x="1720850" y="3721100"/>
          <p14:tracePt t="5178" x="1695450" y="3689350"/>
          <p14:tracePt t="5193" x="1676400" y="3638550"/>
          <p14:tracePt t="5210" x="1663700" y="3575050"/>
          <p14:tracePt t="5227" x="1657350" y="3505200"/>
          <p14:tracePt t="5243" x="1670050" y="3403600"/>
          <p14:tracePt t="5260" x="1689100" y="3340100"/>
          <p14:tracePt t="5277" x="1727200" y="3282950"/>
          <p14:tracePt t="5293" x="1803400" y="3213100"/>
          <p14:tracePt t="5310" x="1873250" y="3181350"/>
          <p14:tracePt t="5327" x="1943100" y="3168650"/>
          <p14:tracePt t="5343" x="2025650" y="3168650"/>
          <p14:tracePt t="5361" x="2139950" y="3187700"/>
          <p14:tracePt t="5378" x="2216150" y="3206750"/>
          <p14:tracePt t="5394" x="2286000" y="3225800"/>
          <p14:tracePt t="5410" x="2349500" y="3251200"/>
          <p14:tracePt t="5427" x="2406650" y="3282950"/>
          <p14:tracePt t="5444" x="2457450" y="3321050"/>
          <p14:tracePt t="5444" x="2476500" y="3346450"/>
          <p14:tracePt t="5462" x="2508250" y="3390900"/>
          <p14:tracePt t="5479" x="2527300" y="3441700"/>
          <p14:tracePt t="5494" x="2533650" y="3498850"/>
          <p14:tracePt t="5511" x="2527300" y="3556000"/>
          <p14:tracePt t="5528" x="2514600" y="3619500"/>
          <p14:tracePt t="5528" x="2501900" y="3651250"/>
          <p14:tracePt t="5546" x="2470150" y="3708400"/>
          <p14:tracePt t="5561" x="2425700" y="3759200"/>
          <p14:tracePt t="5578" x="2368550" y="3810000"/>
          <p14:tracePt t="5594" x="2292350" y="3860800"/>
          <p14:tracePt t="5611" x="2241550" y="3898900"/>
          <p14:tracePt t="5628" x="2197100" y="3924300"/>
          <p14:tracePt t="5644" x="2159000" y="3956050"/>
          <p14:tracePt t="5661" x="2114550" y="3981450"/>
          <p14:tracePt t="5678" x="2101850" y="3994150"/>
          <p14:tracePt t="5695" x="2101850" y="4000500"/>
          <p14:tracePt t="5711" x="2095500" y="4006850"/>
          <p14:tracePt t="5728" x="2095500" y="4013200"/>
          <p14:tracePt t="5745" x="2108200" y="4006850"/>
          <p14:tracePt t="5761" x="2114550" y="4000500"/>
          <p14:tracePt t="5761" x="2120900" y="4000500"/>
          <p14:tracePt t="5781" x="2127250" y="4000500"/>
          <p14:tracePt t="5795" x="2133600" y="3994150"/>
          <p14:tracePt t="5811" x="2133600" y="4000500"/>
          <p14:tracePt t="5849" x="2133600" y="4006850"/>
          <p14:tracePt t="5865" x="2127250" y="4013200"/>
          <p14:tracePt t="5897" x="2127250" y="4019550"/>
          <p14:tracePt t="5909" x="2120900" y="4025900"/>
          <p14:tracePt t="5925" x="2120900" y="4032250"/>
          <p14:tracePt t="5957" x="2127250" y="4032250"/>
          <p14:tracePt t="5985" x="2133600" y="4032250"/>
          <p14:tracePt t="6001" x="2139950" y="4032250"/>
          <p14:tracePt t="6017" x="2146300" y="4038600"/>
          <p14:tracePt t="6030" x="2146300" y="4044950"/>
          <p14:tracePt t="6078" x="2139950" y="4051300"/>
          <p14:tracePt t="6097" x="2133600" y="4057650"/>
          <p14:tracePt t="6114" x="2127250" y="4064000"/>
          <p14:tracePt t="6130" x="2120900" y="4064000"/>
          <p14:tracePt t="6145" x="2114550" y="4064000"/>
          <p14:tracePt t="6157" x="2108200" y="4070350"/>
          <p14:tracePt t="6173" x="2101850" y="4064000"/>
          <p14:tracePt t="6190" x="2095500" y="4064000"/>
          <p14:tracePt t="6205" x="2089150" y="4057650"/>
          <p14:tracePt t="6225" x="2089150" y="4051300"/>
          <p14:tracePt t="6257" x="2089150" y="4044950"/>
          <p14:tracePt t="6269" x="2089150" y="4038600"/>
          <p14:tracePt t="6285" x="2095500" y="4038600"/>
          <p14:tracePt t="6354" x="2095500" y="4044950"/>
          <p14:tracePt t="6385" x="2089150" y="4051300"/>
          <p14:tracePt t="6414" x="2082800" y="4044950"/>
          <p14:tracePt t="6481" x="2070100" y="4044950"/>
          <p14:tracePt t="6497" x="2063750" y="4038600"/>
          <p14:tracePt t="6505" x="2057400" y="4038600"/>
          <p14:tracePt t="6514" x="2044700" y="4038600"/>
          <p14:tracePt t="6514" x="2038350" y="4044950"/>
          <p14:tracePt t="6531" x="2025650" y="4044950"/>
          <p14:tracePt t="6531" x="2019300" y="4044950"/>
          <p14:tracePt t="6548" x="2006600" y="4051300"/>
          <p14:tracePt t="6548" x="2000250" y="4051300"/>
          <p14:tracePt t="6548" x="1993900" y="4057650"/>
          <p14:tracePt t="6566" x="1981200" y="4057650"/>
          <p14:tracePt t="6566" x="1974850" y="4064000"/>
          <p14:tracePt t="6581" x="1962150" y="4064000"/>
          <p14:tracePt t="6581" x="1955800" y="4064000"/>
          <p14:tracePt t="6598" x="1943100" y="4070350"/>
          <p14:tracePt t="6598" x="1936750" y="4070350"/>
          <p14:tracePt t="6615" x="1924050" y="4070350"/>
          <p14:tracePt t="6615" x="1898650" y="4070350"/>
          <p14:tracePt t="6631" x="1892300" y="4064000"/>
          <p14:tracePt t="6631" x="1879600" y="4057650"/>
          <p14:tracePt t="6648" x="1866900" y="4051300"/>
          <p14:tracePt t="6648" x="1847850" y="4044950"/>
          <p14:tracePt t="6665" x="1835150" y="4038600"/>
          <p14:tracePt t="6665" x="1816100" y="4038600"/>
          <p14:tracePt t="6681" x="1803400" y="4032250"/>
          <p14:tracePt t="6681" x="1765300" y="4019550"/>
          <p14:tracePt t="6698" x="1752600" y="4019550"/>
          <p14:tracePt t="6698" x="1733550" y="4019550"/>
          <p14:tracePt t="6715" x="1714500" y="4019550"/>
          <p14:tracePt t="6715" x="1701800" y="4019550"/>
          <p14:tracePt t="6732" x="1689100" y="4019550"/>
          <p14:tracePt t="6732" x="1670050" y="4025900"/>
          <p14:tracePt t="6732" x="1657350" y="4025900"/>
          <p14:tracePt t="6750" x="1644650" y="4025900"/>
          <p14:tracePt t="6750" x="1631950" y="4032250"/>
          <p14:tracePt t="6767" x="1619250" y="4032250"/>
          <p14:tracePt t="6767" x="1606550" y="4032250"/>
          <p14:tracePt t="6782" x="1593850" y="4032250"/>
          <p14:tracePt t="6782" x="1587500" y="4038600"/>
          <p14:tracePt t="6799" x="1574800" y="4038600"/>
          <p14:tracePt t="6799" x="1562100" y="4038600"/>
          <p14:tracePt t="6816" x="1555750" y="4038600"/>
          <p14:tracePt t="6816" x="1543050" y="4044950"/>
          <p14:tracePt t="6816" x="1536700" y="4044950"/>
          <p14:tracePt t="6835" x="1530350" y="4044950"/>
          <p14:tracePt t="6848" x="1524000" y="4044950"/>
          <p14:tracePt t="6848" x="1517650" y="4038600"/>
          <p14:tracePt t="6867" x="1517650" y="4032250"/>
          <p14:tracePt t="6867" x="1517650" y="4025900"/>
          <p14:tracePt t="6883" x="1517650" y="4013200"/>
          <p14:tracePt t="6883" x="1517650" y="4006850"/>
          <p14:tracePt t="6900" x="1517650" y="4000500"/>
          <p14:tracePt t="6900" x="1524000" y="3987800"/>
          <p14:tracePt t="6916" x="1524000" y="3981450"/>
          <p14:tracePt t="6916" x="1530350" y="3968750"/>
          <p14:tracePt t="6933" x="1536700" y="3962400"/>
          <p14:tracePt t="6948" x="1543050" y="3962400"/>
          <p14:tracePt t="6948" x="1549400" y="3962400"/>
          <p14:tracePt t="6966" x="1555750" y="3956050"/>
          <p14:tracePt t="6966" x="1562100" y="3956050"/>
          <p14:tracePt t="6983" x="1568450" y="3949700"/>
          <p14:tracePt t="6983" x="1581150" y="3937000"/>
          <p14:tracePt t="7000" x="1587500" y="3924300"/>
          <p14:tracePt t="7000" x="1587500" y="3917950"/>
          <p14:tracePt t="7016" x="1587500" y="3898900"/>
          <p14:tracePt t="7016" x="1587500" y="3886200"/>
          <p14:tracePt t="7034" x="1581150" y="3867150"/>
          <p14:tracePt t="7034" x="1562100" y="3835400"/>
          <p14:tracePt t="7050" x="1555750" y="3816350"/>
          <p14:tracePt t="7050" x="1543050" y="3797300"/>
          <p14:tracePt t="7066" x="1530350" y="3784600"/>
          <p14:tracePt t="7066" x="1517650" y="3765550"/>
          <p14:tracePt t="7084" x="1511300" y="3752850"/>
          <p14:tracePt t="7084" x="1492250" y="3721100"/>
          <p14:tracePt t="7108" x="1479550" y="3702050"/>
          <p14:tracePt t="7108" x="1473200" y="3689350"/>
          <p14:tracePt t="7122" x="1473200" y="3670300"/>
          <p14:tracePt t="7122" x="1466850" y="3651250"/>
          <p14:tracePt t="7139" x="1466850" y="3632200"/>
          <p14:tracePt t="7139" x="1460500" y="3613150"/>
          <p14:tracePt t="7156" x="1460500" y="3594100"/>
          <p14:tracePt t="7156" x="1454150" y="3562350"/>
          <p14:tracePt t="7173" x="1454150" y="3543300"/>
          <p14:tracePt t="7184" x="1454150" y="3530600"/>
          <p14:tracePt t="7184" x="1454150" y="3517900"/>
          <p14:tracePt t="7184" x="1454150" y="3505200"/>
          <p14:tracePt t="7203" x="1454150" y="3492500"/>
          <p14:tracePt t="7217" x="1460500" y="3486150"/>
          <p14:tracePt t="7217" x="1466850" y="3473450"/>
          <p14:tracePt t="7236" x="1466850" y="3467100"/>
          <p14:tracePt t="7236" x="1473200" y="3460750"/>
          <p14:tracePt t="7251" x="1479550" y="3454400"/>
          <p14:tracePt t="7251" x="1485900" y="3448050"/>
          <p14:tracePt t="7268" x="1492250" y="3448050"/>
          <p14:tracePt t="7268" x="1492250" y="3441700"/>
          <p14:tracePt t="7284" x="1498600" y="3435350"/>
          <p14:tracePt t="7284" x="1498600" y="3429000"/>
          <p14:tracePt t="7301" x="1492250" y="3422650"/>
          <p14:tracePt t="7317" x="1485900" y="3422650"/>
          <p14:tracePt t="7334" x="1479550" y="3422650"/>
          <p14:tracePt t="7334" x="1466850" y="3422650"/>
          <p14:tracePt t="7351" x="1460500" y="3422650"/>
          <p14:tracePt t="7351" x="1454150" y="3422650"/>
          <p14:tracePt t="7368" x="1441450" y="3422650"/>
          <p14:tracePt t="7368" x="1435100" y="3422650"/>
          <p14:tracePt t="7385" x="1428750" y="3422650"/>
          <p14:tracePt t="7385" x="1416050" y="3422650"/>
          <p14:tracePt t="7402" x="1409700" y="3416300"/>
          <p14:tracePt t="7402" x="1390650" y="3416300"/>
          <p14:tracePt t="7419" x="1384300" y="3416300"/>
          <p14:tracePt t="7419" x="1377950" y="3409950"/>
          <p14:tracePt t="7435" x="1371600" y="3403600"/>
          <p14:tracePt t="7435" x="1365250" y="3403600"/>
          <p14:tracePt t="7452" x="1365250" y="3397250"/>
          <p14:tracePt t="7468" x="1358900" y="3390900"/>
          <p14:tracePt t="7484" x="1352550" y="3378200"/>
          <p14:tracePt t="7502" x="1346200" y="3384550"/>
          <p14:tracePt t="7674" x="1346200" y="3390900"/>
          <p14:tracePt t="7706" x="1346200" y="3397250"/>
          <p14:tracePt t="7734" x="1346200" y="3403600"/>
          <p14:tracePt t="7878" x="1403350" y="3505200"/>
          <p14:tracePt t="8020" x="1403350" y="3511550"/>
          <p14:tracePt t="8026" x="1409700" y="3517900"/>
          <p14:tracePt t="8042" x="1416050" y="3517900"/>
          <p14:tracePt t="8214" x="1422400" y="3511550"/>
          <p14:tracePt t="8306" x="1422400" y="3505200"/>
          <p14:tracePt t="8342" x="1428750" y="3498850"/>
          <p14:tracePt t="8370" x="1428750" y="3492500"/>
          <p14:tracePt t="8378" x="1428750" y="3486150"/>
          <p14:tracePt t="8387" x="1435100" y="3473450"/>
          <p14:tracePt t="8405" x="1447800" y="3460750"/>
          <p14:tracePt t="8421" x="1460500" y="3448050"/>
          <p14:tracePt t="8421" x="1466850" y="3441700"/>
          <p14:tracePt t="8438" x="1492250" y="3429000"/>
          <p14:tracePt t="8455" x="1517650" y="3409950"/>
          <p14:tracePt t="8471" x="1549400" y="3390900"/>
          <p14:tracePt t="8488" x="1581150" y="3371850"/>
          <p14:tracePt t="8505" x="1612900" y="3352800"/>
          <p14:tracePt t="8505" x="1625600" y="3340100"/>
          <p14:tracePt t="8524" x="1651000" y="3314700"/>
          <p14:tracePt t="8539" x="1676400" y="3295650"/>
          <p14:tracePt t="8555" x="1689100" y="3282950"/>
          <p14:tracePt t="8572" x="1701800" y="3270250"/>
          <p14:tracePt t="8588" x="1708150" y="3263900"/>
          <p14:tracePt t="8605" x="1714500" y="3270250"/>
          <p14:tracePt t="8726" x="1720850" y="3276600"/>
          <p14:tracePt t="8738" x="1727200" y="3282950"/>
          <p14:tracePt t="8754" x="1733550" y="3289300"/>
          <p14:tracePt t="8770" x="1733550" y="3295650"/>
          <p14:tracePt t="8786" x="1733550" y="3302000"/>
          <p14:tracePt t="8791" x="1733550" y="3314700"/>
          <p14:tracePt t="8807" x="1727200" y="3321050"/>
          <p14:tracePt t="8807" x="1727200" y="3327400"/>
          <p14:tracePt t="8823" x="1727200" y="3333750"/>
          <p14:tracePt t="8823" x="1720850" y="3346450"/>
          <p14:tracePt t="8840" x="1720850" y="3359150"/>
          <p14:tracePt t="8840" x="1720850" y="3365500"/>
          <p14:tracePt t="8840" x="1727200" y="3378200"/>
          <p14:tracePt t="8859" x="1727200" y="3390900"/>
          <p14:tracePt t="8872" x="1733550" y="3409950"/>
          <p14:tracePt t="8872" x="1746250" y="3422650"/>
          <p14:tracePt t="8872" x="1752600" y="3441700"/>
          <p14:tracePt t="8892" x="1765300" y="3467100"/>
          <p14:tracePt t="8892" x="1784350" y="3486150"/>
          <p14:tracePt t="8907" x="1803400" y="3511550"/>
          <p14:tracePt t="8907" x="1822450" y="3536950"/>
          <p14:tracePt t="8923" x="1841500" y="3562350"/>
          <p14:tracePt t="8923" x="1866900" y="3587750"/>
          <p14:tracePt t="8940" x="1892300" y="3613150"/>
          <p14:tracePt t="8940" x="1924050" y="3638550"/>
          <p14:tracePt t="8957" x="1955800" y="3657600"/>
          <p14:tracePt t="8957" x="2025650" y="3708400"/>
          <p14:tracePt t="8973" x="2063750" y="3727450"/>
          <p14:tracePt t="8973" x="2101850" y="3752850"/>
          <p14:tracePt t="8990" x="2133600" y="3771900"/>
          <p14:tracePt t="8990" x="2178050" y="3797300"/>
          <p14:tracePt t="9008" x="2216150" y="3816350"/>
          <p14:tracePt t="9008" x="2260600" y="3835400"/>
          <p14:tracePt t="9024" x="2305050" y="3848100"/>
          <p14:tracePt t="9024" x="2393950" y="3873500"/>
          <p14:tracePt t="9040" x="2438400" y="3886200"/>
          <p14:tracePt t="9040" x="2482850" y="3892550"/>
          <p14:tracePt t="9057" x="2527300" y="3905250"/>
          <p14:tracePt t="9057" x="2571750" y="3911600"/>
          <p14:tracePt t="9074" x="2616200" y="3917950"/>
          <p14:tracePt t="9074" x="2692400" y="3930650"/>
          <p14:tracePt t="9091" x="2730500" y="3937000"/>
          <p14:tracePt t="9091" x="2768600" y="3937000"/>
          <p14:tracePt t="9108" x="2800350" y="3943350"/>
          <p14:tracePt t="9108" x="2832100" y="3949700"/>
          <p14:tracePt t="9124" x="2863850" y="3949700"/>
          <p14:tracePt t="9124" x="2889250" y="3956050"/>
          <p14:tracePt t="9141" x="2914650" y="3956050"/>
          <p14:tracePt t="9141" x="2940050" y="3956050"/>
          <p14:tracePt t="9141" x="2959100" y="3956050"/>
          <p14:tracePt t="9159" x="2978150" y="3962400"/>
          <p14:tracePt t="9173" x="2990850" y="3962400"/>
          <p14:tracePt t="9173" x="3016250" y="3968750"/>
          <p14:tracePt t="9191" x="3022600" y="3968750"/>
          <p14:tracePt t="9207" x="3009900" y="3968750"/>
          <p14:tracePt t="9227" x="3003550" y="3968750"/>
          <p14:tracePt t="9240" x="2990850" y="3968750"/>
          <p14:tracePt t="9240" x="2978150" y="3968750"/>
          <p14:tracePt t="9240" x="2965450" y="3968750"/>
          <p14:tracePt t="9259" x="2952750" y="3962400"/>
          <p14:tracePt t="9259" x="2940050" y="3962400"/>
          <p14:tracePt t="9274" x="2927350" y="3962400"/>
          <p14:tracePt t="9274" x="2914650" y="3956050"/>
          <p14:tracePt t="9291" x="2901950" y="3956050"/>
          <p14:tracePt t="9291" x="2889250" y="3949700"/>
          <p14:tracePt t="9308" x="2876550" y="3943350"/>
          <p14:tracePt t="9308" x="2863850" y="3937000"/>
          <p14:tracePt t="9325" x="2851150" y="3930650"/>
          <p14:tracePt t="9325" x="2819400" y="3917950"/>
          <p14:tracePt t="9341" x="2806700" y="3911600"/>
          <p14:tracePt t="9341" x="2787650" y="3898900"/>
          <p14:tracePt t="9359" x="2768600" y="3892550"/>
          <p14:tracePt t="9359" x="2755900" y="3886200"/>
          <p14:tracePt t="9374" x="2736850" y="3886200"/>
          <p14:tracePt t="9374" x="2705100" y="3873500"/>
          <p14:tracePt t="9391" x="2686050" y="3867150"/>
          <p14:tracePt t="9391" x="2673350" y="3860800"/>
          <p14:tracePt t="9408" x="2660650" y="3854450"/>
          <p14:tracePt t="9408" x="2647950" y="3848100"/>
          <p14:tracePt t="9424" x="2635250" y="3841750"/>
          <p14:tracePt t="9424" x="2622550" y="3835400"/>
          <p14:tracePt t="9440" x="2609850" y="3829050"/>
          <p14:tracePt t="9440" x="2597150" y="3822700"/>
          <p14:tracePt t="9440" x="2584450" y="3816350"/>
          <p14:tracePt t="9459" x="2571750" y="3810000"/>
          <p14:tracePt t="9459" x="2559050" y="3803650"/>
          <p14:tracePt t="9475" x="2546350" y="3797300"/>
          <p14:tracePt t="9475" x="2540000" y="3797300"/>
          <p14:tracePt t="9492" x="2527300" y="3790950"/>
          <p14:tracePt t="9492" x="2520950" y="3790950"/>
          <p14:tracePt t="9508" x="2508250" y="3790950"/>
          <p14:tracePt t="9508" x="2508250" y="3784600"/>
          <p14:tracePt t="9526" x="2495550" y="3784600"/>
          <p14:tracePt t="9541" x="2495550" y="3778250"/>
          <p14:tracePt t="9558" x="2489200" y="3771900"/>
          <p14:tracePt t="9574" x="2482850" y="3771900"/>
          <p14:tracePt t="9591" x="2476500" y="3765550"/>
          <p14:tracePt t="9591" x="2470150" y="3765550"/>
          <p14:tracePt t="9607" x="2463800" y="3771900"/>
          <p14:tracePt t="9607" x="2457450" y="3771900"/>
          <p14:tracePt t="9624" x="2451100" y="3771900"/>
          <p14:tracePt t="9624" x="2438400" y="3771900"/>
          <p14:tracePt t="9641" x="2432050" y="3778250"/>
          <p14:tracePt t="9641" x="2425700" y="3778250"/>
          <p14:tracePt t="9658" x="2419350" y="3778250"/>
          <p14:tracePt t="9673" x="2413000" y="3778250"/>
          <p14:tracePt t="9673" x="2393950" y="3784600"/>
          <p14:tracePt t="9691" x="2387600" y="3784600"/>
          <p14:tracePt t="9691" x="2381250" y="3784600"/>
          <p14:tracePt t="9708" x="2368550" y="3790950"/>
          <p14:tracePt t="9708" x="2362200" y="3790950"/>
          <p14:tracePt t="9724" x="2349500" y="3797300"/>
          <p14:tracePt t="9724" x="2343150" y="3797300"/>
          <p14:tracePt t="9741" x="2330450" y="3803650"/>
          <p14:tracePt t="9741" x="2305050" y="3816350"/>
          <p14:tracePt t="9760" x="2298700" y="3822700"/>
          <p14:tracePt t="9760" x="2286000" y="3822700"/>
          <p14:tracePt t="9775" x="2279650" y="3829050"/>
          <p14:tracePt t="9775" x="2273300" y="3835400"/>
          <p14:tracePt t="9792" x="2266950" y="3835400"/>
          <p14:tracePt t="9792" x="2260600" y="3841750"/>
          <p14:tracePt t="9809" x="2254250" y="3841750"/>
          <p14:tracePt t="9809" x="2247900" y="3848100"/>
          <p14:tracePt t="9826" x="2241550" y="3848100"/>
          <p14:tracePt t="9826" x="2228850" y="3848100"/>
          <p14:tracePt t="9843" x="2222500" y="3848100"/>
          <p14:tracePt t="9843" x="2216150" y="3848100"/>
          <p14:tracePt t="9859" x="2209800" y="3848100"/>
          <p14:tracePt t="9859" x="2203450" y="3848100"/>
          <p14:tracePt t="9875" x="2197100" y="3848100"/>
          <p14:tracePt t="9875" x="2190750" y="3848100"/>
          <p14:tracePt t="9892" x="2184400" y="3848100"/>
          <p14:tracePt t="9908" x="2178050" y="3848100"/>
          <p14:tracePt t="9908" x="2171700" y="3841750"/>
          <p14:tracePt t="9926" x="2171700" y="3835400"/>
          <p14:tracePt t="9941" x="2165350" y="3829050"/>
          <p14:tracePt t="9958" x="2159000" y="3829050"/>
          <p14:tracePt t="9958" x="2152650" y="3822700"/>
          <p14:tracePt t="9976" x="2139950" y="3822700"/>
          <p14:tracePt t="9976" x="2120900" y="3822700"/>
          <p14:tracePt t="9993" x="2114550" y="3822700"/>
          <p14:tracePt t="9993" x="2101850" y="3822700"/>
          <p14:tracePt t="10009" x="2089150" y="3822700"/>
          <p14:tracePt t="10009" x="2082800" y="3816350"/>
          <p14:tracePt t="10026" x="2070100" y="3816350"/>
          <p14:tracePt t="10026" x="2057400" y="3810000"/>
          <p14:tracePt t="10043" x="2044700" y="3810000"/>
          <p14:tracePt t="10043" x="2019300" y="3810000"/>
          <p14:tracePt t="10059" x="2006600" y="3810000"/>
          <p14:tracePt t="10059" x="1993900" y="3810000"/>
          <p14:tracePt t="10076" x="1974850" y="3810000"/>
          <p14:tracePt t="10076" x="1962150" y="3810000"/>
          <p14:tracePt t="10093" x="1949450" y="3810000"/>
          <p14:tracePt t="10093" x="1924050" y="3810000"/>
          <p14:tracePt t="10110" x="1911350" y="3803650"/>
          <p14:tracePt t="10110" x="1905000" y="3803650"/>
          <p14:tracePt t="10126" x="1898650" y="3797300"/>
          <p14:tracePt t="10126" x="1885950" y="3797300"/>
          <p14:tracePt t="10143" x="1879600" y="3797300"/>
          <p14:tracePt t="10143" x="1873250" y="3790950"/>
          <p14:tracePt t="10159" x="1866900" y="3790950"/>
          <p14:tracePt t="10159" x="1854200" y="3784600"/>
          <p14:tracePt t="10159" x="1847850" y="3784600"/>
          <p14:tracePt t="10178" x="1841500" y="3784600"/>
          <p14:tracePt t="10192" x="1835150" y="3784600"/>
          <p14:tracePt t="10192" x="1822450" y="3778250"/>
          <p14:tracePt t="10210" x="1816100" y="3778250"/>
          <p14:tracePt t="10226" x="1822450" y="3771900"/>
          <p14:tracePt t="10269" x="1828800" y="3771900"/>
          <p14:tracePt t="10285" x="2032000" y="3746500"/>
          <p14:tracePt t="10368" x="2063750" y="3746500"/>
          <p14:tracePt t="10373" x="2095500" y="3752850"/>
          <p14:tracePt t="10381" x="2127250" y="3752850"/>
          <p14:tracePt t="10393" x="2222500" y="3765550"/>
          <p14:tracePt t="10410" x="2292350" y="3771900"/>
          <p14:tracePt t="10427" x="2368550" y="3771900"/>
          <p14:tracePt t="10443" x="2438400" y="3765550"/>
          <p14:tracePt t="10460" x="2533650" y="3746500"/>
          <p14:tracePt t="10479" x="2578100" y="3746500"/>
          <p14:tracePt t="10494" x="2622550" y="3746500"/>
          <p14:tracePt t="10510" x="2660650" y="3752850"/>
          <p14:tracePt t="10527" x="2692400" y="3765550"/>
          <p14:tracePt t="10544" x="2717800" y="3765550"/>
          <p14:tracePt t="10544" x="2724150" y="3765550"/>
          <p14:tracePt t="10562" x="2736850" y="3765550"/>
          <p14:tracePt t="10578" x="2743200" y="3759200"/>
          <p14:tracePt t="10593" x="2743200" y="3765550"/>
          <p14:tracePt t="10629" x="2743200" y="3771900"/>
          <p14:tracePt t="10649" x="2743200" y="3778250"/>
          <p14:tracePt t="10665" x="2743200" y="3784600"/>
          <p14:tracePt t="10681" x="2736850" y="3790950"/>
          <p14:tracePt t="10726" x="2730500" y="3797300"/>
          <p14:tracePt t="10741" x="2724150" y="3803650"/>
          <p14:tracePt t="10758" x="2717800" y="3810000"/>
          <p14:tracePt t="10765" x="2717800" y="3822700"/>
          <p14:tracePt t="10765" x="2717800" y="3829050"/>
          <p14:tracePt t="10778" x="2711450" y="3835400"/>
          <p14:tracePt t="10778" x="2711450" y="3848100"/>
          <p14:tracePt t="10795" x="2705100" y="3860800"/>
          <p14:tracePt t="10795" x="2705100" y="3867150"/>
          <p14:tracePt t="10812" x="2698750" y="3879850"/>
          <p14:tracePt t="10812" x="2698750" y="3886200"/>
          <p14:tracePt t="10812" x="2698750" y="3898900"/>
          <p14:tracePt t="10830" x="2698750" y="3905250"/>
          <p14:tracePt t="10844" x="2698750" y="3911600"/>
          <p14:tracePt t="10844" x="2705100" y="3930650"/>
          <p14:tracePt t="10862" x="2705100" y="3937000"/>
          <p14:tracePt t="10862" x="2711450" y="3943350"/>
          <p14:tracePt t="10879" x="2711450" y="3949700"/>
          <p14:tracePt t="10894" x="2717800" y="3956050"/>
          <p14:tracePt t="10894" x="2717800" y="3962400"/>
          <p14:tracePt t="10912" x="2717800" y="3968750"/>
          <p14:tracePt t="10928" x="2724150" y="3975100"/>
          <p14:tracePt t="10945" x="2724150" y="3981450"/>
          <p14:tracePt t="10961" x="2730500" y="3987800"/>
          <p14:tracePt t="10979" x="2736850" y="3994150"/>
          <p14:tracePt t="10979" x="2743200" y="3994150"/>
          <p14:tracePt t="10996" x="2749550" y="4000500"/>
          <p14:tracePt t="10996" x="2762250" y="4000500"/>
          <p14:tracePt t="11013" x="2768600" y="4000500"/>
          <p14:tracePt t="11013" x="2768600" y="4006850"/>
          <p14:tracePt t="11030" x="2774950" y="4006850"/>
          <p14:tracePt t="11045" x="2781300" y="4006850"/>
          <p14:tracePt t="11061" x="2787650" y="4006850"/>
          <p14:tracePt t="11085" x="2794000" y="4006850"/>
          <p14:tracePt t="11109" x="2800350" y="4006850"/>
          <p14:tracePt t="11130" x="2794000" y="4000500"/>
          <p14:tracePt t="11177" x="2787650" y="3994150"/>
          <p14:tracePt t="11189" x="2781300" y="3987800"/>
          <p14:tracePt t="11213" x="2781300" y="3981450"/>
          <p14:tracePt t="11231" x="2781300" y="3968750"/>
          <p14:tracePt t="11257" x="2787650" y="3962400"/>
          <p14:tracePt t="11273" x="2787650" y="3956050"/>
          <p14:tracePt t="11289" x="2787650" y="3949700"/>
          <p14:tracePt t="11305" x="2794000" y="3943350"/>
          <p14:tracePt t="11325" x="2800350" y="3949700"/>
          <p14:tracePt t="11341" x="2806700" y="3949700"/>
          <p14:tracePt t="11358" x="2813050" y="3949700"/>
          <p14:tracePt t="11362" x="2819400" y="3956050"/>
          <p14:tracePt t="11379" x="2825750" y="3956050"/>
          <p14:tracePt t="11396" x="2832100" y="3956050"/>
          <p14:tracePt t="11413" x="2838450" y="3962400"/>
          <p14:tracePt t="11430" x="2844800" y="3962400"/>
          <p14:tracePt t="11447" x="2851150" y="3962400"/>
          <p14:tracePt t="11463" x="2857500" y="3968750"/>
          <p14:tracePt t="11480" x="2857500" y="3962400"/>
          <p14:tracePt t="11537" x="2857500" y="3956050"/>
          <p14:tracePt t="11549" x="2851150" y="3949700"/>
          <p14:tracePt t="11565" x="2851150" y="3943350"/>
          <p14:tracePt t="11581" x="2851150" y="3937000"/>
          <p14:tracePt t="11597" x="2851150" y="3930650"/>
          <p14:tracePt t="11609" x="2844800" y="3917950"/>
          <p14:tracePt t="11625" x="2844800" y="3911600"/>
          <p14:tracePt t="11641" x="2851150" y="3905250"/>
          <p14:tracePt t="11657" x="2851150" y="3898900"/>
          <p14:tracePt t="11669" x="2851150" y="3892550"/>
          <p14:tracePt t="11693" x="2844800" y="3898900"/>
          <p14:tracePt t="11813" x="2838450" y="3905250"/>
          <p14:tracePt t="11829" x="2832100" y="3911600"/>
          <p14:tracePt t="11841" x="2832100" y="3905250"/>
          <p14:tracePt t="11933" x="2825750" y="3898900"/>
          <p14:tracePt t="11961" x="2819400" y="3905250"/>
          <p14:tracePt t="11985" x="2819400" y="3911600"/>
          <p14:tracePt t="12009" x="2819400" y="3917950"/>
          <p14:tracePt t="12021" x="2819400" y="3924300"/>
          <p14:tracePt t="12053" x="2819400" y="3930650"/>
          <p14:tracePt t="12069" x="2813050" y="3937000"/>
          <p14:tracePt t="12089" x="2806700" y="3937000"/>
          <p14:tracePt t="12106" x="2800350" y="3943350"/>
          <p14:tracePt t="12129" x="2800350" y="3949700"/>
          <p14:tracePt t="12141" x="2800350" y="3956050"/>
          <p14:tracePt t="12157" x="2800350" y="3962400"/>
          <p14:tracePt t="12197" x="2794000" y="3968750"/>
          <p14:tracePt t="12241" x="2787650" y="3968750"/>
          <p14:tracePt t="12269" x="2787650" y="3962400"/>
          <p14:tracePt t="12345" x="2781300" y="3956050"/>
          <p14:tracePt t="12413" x="2781300" y="3962400"/>
          <p14:tracePt t="12449" x="2774950" y="3968750"/>
          <p14:tracePt t="12482" x="2768600" y="3968750"/>
          <p14:tracePt t="12501" x="2762250" y="3968750"/>
          <p14:tracePt t="12518" x="2755900" y="3968750"/>
          <p14:tracePt t="12533" x="2749550" y="3968750"/>
          <p14:tracePt t="12549" x="2743200" y="3968750"/>
          <p14:tracePt t="12569" x="2743200" y="3975100"/>
          <p14:tracePt t="12609" x="2736850" y="3981450"/>
          <p14:tracePt t="12637" x="2730500" y="3981450"/>
          <p14:tracePt t="12669" x="2736850" y="3987800"/>
          <p14:tracePt t="12697" x="2743200" y="3994150"/>
          <p14:tracePt t="12730" x="2743200" y="3987800"/>
          <p14:tracePt t="12789" x="2743200" y="3981450"/>
          <p14:tracePt t="12849" x="2736850" y="3981450"/>
          <p14:tracePt t="13013" x="2730500" y="3981450"/>
          <p14:tracePt t="13089" x="2724150" y="3981450"/>
          <p14:tracePt t="13117" x="2717800" y="3981450"/>
          <p14:tracePt t="13133" x="2711450" y="3981450"/>
          <p14:tracePt t="13157" x="2711450" y="3987800"/>
          <p14:tracePt t="13186" x="2717800" y="3987800"/>
          <p14:tracePt t="13237" x="2724150" y="3981450"/>
          <p14:tracePt t="13253" x="2730500" y="3981450"/>
          <p14:tracePt t="13261" x="2736850" y="3975100"/>
          <p14:tracePt t="13270" x="2743200" y="3975100"/>
          <p14:tracePt t="13270" x="2755900" y="3968750"/>
          <p14:tracePt t="13286" x="2762250" y="3968750"/>
          <p14:tracePt t="13286" x="2774950" y="3962400"/>
          <p14:tracePt t="13303" x="2781300" y="3956050"/>
          <p14:tracePt t="13303" x="2794000" y="3956050"/>
          <p14:tracePt t="13320" x="2800350" y="3949700"/>
          <p14:tracePt t="13320" x="2806700" y="3943350"/>
          <p14:tracePt t="13336" x="2819400" y="3943350"/>
          <p14:tracePt t="13336" x="2838450" y="3937000"/>
          <p14:tracePt t="13354" x="2851150" y="3930650"/>
          <p14:tracePt t="13354" x="2857500" y="3930650"/>
          <p14:tracePt t="13370" x="2870200" y="3924300"/>
          <p14:tracePt t="13370" x="2882900" y="3924300"/>
          <p14:tracePt t="13386" x="2895600" y="3924300"/>
          <p14:tracePt t="13386" x="2921000" y="3917950"/>
          <p14:tracePt t="13403" x="2933700" y="3917950"/>
          <p14:tracePt t="13403" x="2946400" y="3917950"/>
          <p14:tracePt t="13419" x="2965450" y="3917950"/>
          <p14:tracePt t="13419" x="2978150" y="3917950"/>
          <p14:tracePt t="13436" x="2990850" y="3917950"/>
          <p14:tracePt t="13436" x="3009900" y="3911600"/>
          <p14:tracePt t="13453" x="3028950" y="3911600"/>
          <p14:tracePt t="13453" x="3073400" y="3905250"/>
          <p14:tracePt t="13470" x="3092450" y="3905250"/>
          <p14:tracePt t="13470" x="3117850" y="3905250"/>
          <p14:tracePt t="13487" x="3143250" y="3898900"/>
          <p14:tracePt t="13487" x="3168650" y="3898900"/>
          <p14:tracePt t="13503" x="3200400" y="3892550"/>
          <p14:tracePt t="13503" x="3232150" y="3892550"/>
          <p14:tracePt t="13520" x="3263900" y="3886200"/>
          <p14:tracePt t="13520" x="3327400" y="3873500"/>
          <p14:tracePt t="13538" x="3365500" y="3867150"/>
          <p14:tracePt t="13538" x="3403600" y="3854450"/>
          <p14:tracePt t="13554" x="3441700" y="3848100"/>
          <p14:tracePt t="13554" x="3486150" y="3835400"/>
          <p14:tracePt t="13570" x="3524250" y="3822700"/>
          <p14:tracePt t="13570" x="3568700" y="3810000"/>
          <p14:tracePt t="13587" x="3613150" y="3790950"/>
          <p14:tracePt t="13587" x="3663950" y="3778250"/>
          <p14:tracePt t="13604" x="3714750" y="3752850"/>
          <p14:tracePt t="13604" x="3771900" y="3733800"/>
          <p14:tracePt t="13604" x="3835400" y="3702050"/>
          <p14:tracePt t="13622" x="3905250" y="3670300"/>
          <p14:tracePt t="13622" x="3981450" y="3632200"/>
          <p14:tracePt t="13637" x="4064000" y="3594100"/>
          <p14:tracePt t="13637" x="4152900" y="3549650"/>
          <p14:tracePt t="13654" x="4241800" y="3498850"/>
          <p14:tracePt t="13654" x="4337050" y="3454400"/>
          <p14:tracePt t="13671" x="4432300" y="3403600"/>
          <p14:tracePt t="13671" x="4521200" y="3352800"/>
          <p14:tracePt t="13687" x="4616450" y="3308350"/>
          <p14:tracePt t="13687" x="4711700" y="3263900"/>
          <p14:tracePt t="13704" x="4813300" y="3219450"/>
          <p14:tracePt t="13704" x="5016500" y="3130550"/>
          <p14:tracePt t="13721" x="5092700" y="3079750"/>
          <p14:tracePt t="13737" x="5156200" y="3067050"/>
          <p14:tracePt t="13753" x="5283200" y="3016250"/>
          <p14:tracePt t="13753" x="5410200" y="2965450"/>
          <p14:tracePt t="13772" x="5505450" y="2914650"/>
          <p14:tracePt t="13772" x="5645150" y="2870200"/>
          <p14:tracePt t="13788" x="5772150" y="2819400"/>
          <p14:tracePt t="13788" x="5892800" y="2774950"/>
          <p14:tracePt t="13804" x="6032500" y="2743200"/>
          <p14:tracePt t="13804" x="6178550" y="2686050"/>
          <p14:tracePt t="13821" x="6267450" y="2660650"/>
          <p14:tracePt t="13821" x="6445250" y="2628900"/>
          <p14:tracePt t="13838" x="6489700" y="2622550"/>
          <p14:tracePt t="13838" x="6546850" y="2616200"/>
          <p14:tracePt t="13855" x="6604000" y="2616200"/>
          <p14:tracePt t="13855" x="6654800" y="2609850"/>
          <p14:tracePt t="13871" x="6699250" y="2609850"/>
          <p14:tracePt t="13871" x="6737350" y="2609850"/>
          <p14:tracePt t="13888" x="6775450" y="2616200"/>
          <p14:tracePt t="13888" x="6807200" y="2622550"/>
          <p14:tracePt t="13888" x="6838950" y="2628900"/>
          <p14:tracePt t="13906" x="6858000" y="2635250"/>
          <p14:tracePt t="13906" x="6877050" y="2647950"/>
          <p14:tracePt t="13921" x="6889750" y="2654300"/>
          <p14:tracePt t="13921" x="6902450" y="2667000"/>
          <p14:tracePt t="13939" x="6908800" y="2679700"/>
          <p14:tracePt t="13939" x="6915150" y="2686050"/>
          <p14:tracePt t="13955" x="6921500" y="2698750"/>
          <p14:tracePt t="13955" x="6927850" y="2705100"/>
          <p14:tracePt t="13971" x="6927850" y="2717800"/>
          <p14:tracePt t="13971" x="6934200" y="2724150"/>
          <p14:tracePt t="13971" x="6927850" y="2730500"/>
          <p14:tracePt t="13990" x="6927850" y="2736850"/>
          <p14:tracePt t="13990" x="6927850" y="2749550"/>
          <p14:tracePt t="14005" x="6921500" y="2755900"/>
          <p14:tracePt t="14021" x="6915150" y="2762250"/>
          <p14:tracePt t="14021" x="6908800" y="2768600"/>
          <p14:tracePt t="14039" x="6902450" y="2768600"/>
          <p14:tracePt t="14039" x="6896100" y="2774950"/>
          <p14:tracePt t="14055" x="6889750" y="2774950"/>
          <p14:tracePt t="14055" x="6877050" y="2781300"/>
          <p14:tracePt t="14072" x="6864350" y="2787650"/>
          <p14:tracePt t="14093" x="6858000" y="2787650"/>
          <p14:tracePt t="14109" x="6851650" y="2787650"/>
          <p14:tracePt t="14137" x="6845300" y="2794000"/>
          <p14:tracePt t="14153" x="6838950" y="2794000"/>
          <p14:tracePt t="14169" x="6832600" y="2800350"/>
          <p14:tracePt t="14181" x="6826250" y="2794000"/>
          <p14:tracePt t="14205" x="6826250" y="2787650"/>
          <p14:tracePt t="14221" x="6826250" y="2781300"/>
          <p14:tracePt t="14230" x="6819900" y="2774950"/>
          <p14:tracePt t="14238" x="6819900" y="2768600"/>
          <p14:tracePt t="14238" x="6819900" y="2762250"/>
          <p14:tracePt t="14256" x="6813550" y="2755900"/>
          <p14:tracePt t="14256" x="6813550" y="2749550"/>
          <p14:tracePt t="14256" x="6807200" y="2743200"/>
          <p14:tracePt t="14274" x="6807200" y="2736850"/>
          <p14:tracePt t="14274" x="6800850" y="2730500"/>
          <p14:tracePt t="14289" x="6800850" y="2724150"/>
          <p14:tracePt t="14289" x="6794500" y="2717800"/>
          <p14:tracePt t="14306" x="6781800" y="2717800"/>
          <p14:tracePt t="14306" x="6775450" y="2717800"/>
          <p14:tracePt t="14323" x="6769100" y="2717800"/>
          <p14:tracePt t="14323" x="6756400" y="2717800"/>
          <p14:tracePt t="14339" x="6750050" y="2717800"/>
          <p14:tracePt t="14339" x="6743700" y="2717800"/>
          <p14:tracePt t="14356" x="6731000" y="2724150"/>
          <p14:tracePt t="14356" x="6724650" y="2724150"/>
          <p14:tracePt t="14373" x="6718300" y="2730500"/>
          <p14:tracePt t="14389" x="6711950" y="2730500"/>
          <p14:tracePt t="14406" x="6705600" y="2736850"/>
          <p14:tracePt t="14422" x="6711950" y="2743200"/>
          <p14:tracePt t="14453" x="6718300" y="2743200"/>
          <p14:tracePt t="14469" x="6724650" y="2743200"/>
          <p14:tracePt t="14481" x="6731000" y="2743200"/>
          <p14:tracePt t="14497" x="6737350" y="2743200"/>
          <p14:tracePt t="14513" x="6743700" y="2736850"/>
          <p14:tracePt t="14529" x="6743700" y="2730500"/>
          <p14:tracePt t="14542" x="6743700" y="2724150"/>
          <p14:tracePt t="14558" x="6743700" y="2717800"/>
          <p14:tracePt t="14581" x="6737350" y="2717800"/>
          <p14:tracePt t="14601" x="6731000" y="2717800"/>
          <p14:tracePt t="14625" x="6737350" y="2717800"/>
          <p14:tracePt t="14701" x="6737350" y="2724150"/>
          <p14:tracePt t="14737" x="6731000" y="2730500"/>
          <p14:tracePt t="14789" x="6724650" y="2730500"/>
          <p14:tracePt t="14805" x="6718300" y="2736850"/>
          <p14:tracePt t="14821" x="6711950" y="2736850"/>
          <p14:tracePt t="14837" x="6705600" y="2736850"/>
          <p14:tracePt t="14849" x="6705600" y="2743200"/>
          <p14:tracePt t="14865" x="6699250" y="2743200"/>
          <p14:tracePt t="14897" x="6692900" y="2749550"/>
          <p14:tracePt t="14925" x="6686550" y="2749550"/>
          <p14:tracePt t="14949" x="6680200" y="2755900"/>
          <p14:tracePt t="14961" x="6673850" y="2762250"/>
          <p14:tracePt t="14993" x="6667500" y="2762250"/>
          <p14:tracePt t="15009" x="6654800" y="2762250"/>
          <p14:tracePt t="15025" x="6648450" y="2762250"/>
          <p14:tracePt t="15037" x="6635750" y="2762250"/>
          <p14:tracePt t="15045" x="6629400" y="2762250"/>
          <p14:tracePt t="15057" x="6623050" y="2755900"/>
          <p14:tracePt t="15057" x="6616700" y="2755900"/>
          <p14:tracePt t="15075" x="6604000" y="2749550"/>
          <p14:tracePt t="15075" x="6578600" y="2730500"/>
          <p14:tracePt t="15092" x="6451600" y="2559050"/>
          <p14:tracePt t="15176" x="6438900" y="2527300"/>
          <p14:tracePt t="15181" x="6432550" y="2495550"/>
          <p14:tracePt t="15191" x="6432550" y="2381250"/>
          <p14:tracePt t="15210" x="6438900" y="2292350"/>
          <p14:tracePt t="15227" x="6451600" y="2203450"/>
          <p14:tracePt t="15243" x="6477000" y="2127250"/>
          <p14:tracePt t="15259" x="6515100" y="2051050"/>
          <p14:tracePt t="15276" x="6559550" y="1974850"/>
          <p14:tracePt t="15276" x="6584950" y="1943100"/>
          <p14:tracePt t="15293" x="6642100" y="1879600"/>
          <p14:tracePt t="15309" x="6711950" y="1816100"/>
          <p14:tracePt t="15326" x="6794500" y="1758950"/>
          <p14:tracePt t="15342" x="6896100" y="1708150"/>
          <p14:tracePt t="15359" x="7004050" y="1670050"/>
          <p14:tracePt t="15376" x="7188200" y="1625600"/>
          <p14:tracePt t="15392" x="7321550" y="1600200"/>
          <p14:tracePt t="15409" x="7461250" y="1581150"/>
          <p14:tracePt t="15426" x="7670800" y="1562100"/>
          <p14:tracePt t="15443" x="7810500" y="1568450"/>
          <p14:tracePt t="15459" x="7943850" y="1587500"/>
          <p14:tracePt t="15476" x="8077200" y="1606550"/>
          <p14:tracePt t="15493" x="8255000" y="1663700"/>
          <p14:tracePt t="15510" x="8350250" y="1708150"/>
          <p14:tracePt t="15526" x="8420100" y="1765300"/>
          <p14:tracePt t="15543" x="8477250" y="1841500"/>
          <p14:tracePt t="15560" x="8509000" y="1917700"/>
          <p14:tracePt t="15560" x="8528050" y="1962150"/>
          <p14:tracePt t="15578" x="8547100" y="2044700"/>
          <p14:tracePt t="15594" x="8553450" y="2120900"/>
          <p14:tracePt t="15610" x="8534400" y="2184400"/>
          <p14:tracePt t="15627" x="8509000" y="2247900"/>
          <p14:tracePt t="15643" x="8464550" y="2305050"/>
          <p14:tracePt t="15660" x="8382000" y="2381250"/>
          <p14:tracePt t="15678" x="8318500" y="2432050"/>
          <p14:tracePt t="15694" x="8248650" y="2476500"/>
          <p14:tracePt t="15710" x="8172450" y="2520950"/>
          <p14:tracePt t="15728" x="8045450" y="2571750"/>
          <p14:tracePt t="15744" x="7956550" y="2603500"/>
          <p14:tracePt t="15761" x="7867650" y="2628900"/>
          <p14:tracePt t="15777" x="7772400" y="2647950"/>
          <p14:tracePt t="15794" x="7626350" y="2673350"/>
          <p14:tracePt t="15811" x="7524750" y="2692400"/>
          <p14:tracePt t="15827" x="7416800" y="2717800"/>
          <p14:tracePt t="15844" x="7264400" y="2755900"/>
          <p14:tracePt t="15862" x="7162800" y="2768600"/>
          <p14:tracePt t="15878" x="7067550" y="2774950"/>
          <p14:tracePt t="15894" x="6978650" y="2774950"/>
          <p14:tracePt t="15911" x="6889750" y="2768600"/>
          <p14:tracePt t="15928" x="6813550" y="2755900"/>
          <p14:tracePt t="15928" x="6769100" y="2755900"/>
          <p14:tracePt t="15946" x="6699250" y="2749550"/>
          <p14:tracePt t="15962" x="6635750" y="2755900"/>
          <p14:tracePt t="15979" x="6591300" y="2762250"/>
          <p14:tracePt t="15995" x="6559550" y="2762250"/>
          <p14:tracePt t="16012" x="6534150" y="2762250"/>
          <p14:tracePt t="16012" x="6527800" y="2768600"/>
          <p14:tracePt t="16030" x="6521450" y="2768600"/>
          <p14:tracePt t="16045" x="6521450" y="2774950"/>
          <p14:tracePt t="16061" x="6521450" y="2768600"/>
          <p14:tracePt t="16089" x="6527800" y="2768600"/>
          <p14:tracePt t="16098" x="6534150" y="2762250"/>
          <p14:tracePt t="16098" x="6540500" y="2755900"/>
          <p14:tracePt t="16112" x="6540500" y="2749550"/>
          <p14:tracePt t="16112" x="6546850" y="2743200"/>
          <p14:tracePt t="16129" x="6553200" y="2736850"/>
          <p14:tracePt t="16145" x="6559550" y="2730500"/>
          <p14:tracePt t="16162" x="6559550" y="2736850"/>
          <p14:tracePt t="16162" x="6559550" y="2743200"/>
          <p14:tracePt t="16179" x="6553200" y="2749550"/>
          <p14:tracePt t="16179" x="6553200" y="2755900"/>
          <p14:tracePt t="16196" x="6546850" y="2762250"/>
          <p14:tracePt t="16196" x="6540500" y="2768600"/>
          <p14:tracePt t="16212" x="6540500" y="2781300"/>
          <p14:tracePt t="16212" x="6527800" y="2787650"/>
          <p14:tracePt t="16231" x="6521450" y="2794000"/>
          <p14:tracePt t="16245" x="6515100" y="2806700"/>
          <p14:tracePt t="16245" x="6508750" y="2806700"/>
          <p14:tracePt t="16263" x="6502400" y="2813050"/>
          <p14:tracePt t="16263" x="6496050" y="2819400"/>
          <p14:tracePt t="16280" x="6489700" y="2825750"/>
          <p14:tracePt t="16280" x="6489700" y="2832100"/>
          <p14:tracePt t="16296" x="6483350" y="2838450"/>
          <p14:tracePt t="16296" x="6470650" y="2851150"/>
          <p14:tracePt t="16314" x="6464300" y="2857500"/>
          <p14:tracePt t="16314" x="6464300" y="2863850"/>
          <p14:tracePt t="16330" x="6470650" y="2870200"/>
          <p14:tracePt t="16330" x="6470650" y="2876550"/>
          <p14:tracePt t="16346" x="6470650" y="2882900"/>
          <p14:tracePt t="16346" x="6477000" y="2889250"/>
          <p14:tracePt t="16363" x="6483350" y="2889250"/>
          <p14:tracePt t="16363" x="6489700" y="2895600"/>
          <p14:tracePt t="16380" x="6496050" y="2901950"/>
          <p14:tracePt t="16380" x="6508750" y="2908300"/>
          <p14:tracePt t="16694" x="6832600" y="3276600"/>
          <p14:tracePt t="16701" x="6826250" y="3276600"/>
          <p14:tracePt t="16701" x="6813550" y="3282950"/>
          <p14:tracePt t="16715" x="6800850" y="3295650"/>
          <p14:tracePt t="16715" x="6781800" y="3302000"/>
          <p14:tracePt t="16733" x="6769100" y="3314700"/>
          <p14:tracePt t="16733" x="6750050" y="3327400"/>
          <p14:tracePt t="16747" x="6737350" y="3340100"/>
          <p14:tracePt t="16747" x="6724650" y="3352800"/>
          <p14:tracePt t="16766" x="6711950" y="3359150"/>
          <p14:tracePt t="16766" x="6692900" y="3384550"/>
          <p14:tracePt t="16782" x="6680200" y="3403600"/>
          <p14:tracePt t="16782" x="6673850" y="3416300"/>
          <p14:tracePt t="16798" x="6667500" y="3429000"/>
          <p14:tracePt t="16798" x="6654800" y="3435350"/>
          <p14:tracePt t="16814" x="6648450" y="3448050"/>
          <p14:tracePt t="16814" x="6642100" y="3460750"/>
          <p14:tracePt t="16831" x="6635750" y="3473450"/>
          <p14:tracePt t="16831" x="6635750" y="3479800"/>
          <p14:tracePt t="16848" x="6629400" y="3492500"/>
          <p14:tracePt t="16848" x="6623050" y="3511550"/>
          <p14:tracePt t="16866" x="6616700" y="3517900"/>
          <p14:tracePt t="16866" x="6616700" y="3524250"/>
          <p14:tracePt t="16882" x="6610350" y="3530600"/>
          <p14:tracePt t="16882" x="6610350" y="3536950"/>
          <p14:tracePt t="16898" x="6610350" y="3543300"/>
          <p14:tracePt t="16898" x="6604000" y="3549650"/>
          <p14:tracePt t="16915" x="6604000" y="3562350"/>
          <p14:tracePt t="16915" x="6604000" y="3568700"/>
          <p14:tracePt t="16931" x="6604000" y="3575050"/>
          <p14:tracePt t="16931" x="6597650" y="3581400"/>
          <p14:tracePt t="16948" x="6597650" y="3594100"/>
          <p14:tracePt t="16948" x="6597650" y="3606800"/>
          <p14:tracePt t="16965" x="6591300" y="3613150"/>
          <p14:tracePt t="16965" x="6591300" y="3625850"/>
          <p14:tracePt t="16981" x="6597650" y="3632200"/>
          <p14:tracePt t="16981" x="6597650" y="3644900"/>
          <p14:tracePt t="16998" x="6597650" y="3657600"/>
          <p14:tracePt t="16998" x="6604000" y="3683000"/>
          <p14:tracePt t="17015" x="6604000" y="3702050"/>
          <p14:tracePt t="17015" x="6604000" y="3721100"/>
          <p14:tracePt t="17031" x="6604000" y="3733800"/>
          <p14:tracePt t="17031" x="6604000" y="3752850"/>
          <p14:tracePt t="17048" x="6604000" y="3771900"/>
          <p14:tracePt t="17048" x="6604000" y="3790950"/>
          <p14:tracePt t="17065" x="6597650" y="3810000"/>
          <p14:tracePt t="17065" x="6584950" y="3841750"/>
          <p14:tracePt t="17082" x="6578600" y="3854450"/>
          <p14:tracePt t="17082" x="6565900" y="3867150"/>
          <p14:tracePt t="17098" x="6553200" y="3879850"/>
          <p14:tracePt t="17098" x="6534150" y="3892550"/>
          <p14:tracePt t="17115" x="6521450" y="3905250"/>
          <p14:tracePt t="17115" x="6502400" y="3917950"/>
          <p14:tracePt t="17132" x="6483350" y="3924300"/>
          <p14:tracePt t="17132" x="6464300" y="3937000"/>
          <p14:tracePt t="17132" x="6445250" y="3949700"/>
          <p14:tracePt t="17150" x="6426200" y="3956050"/>
          <p14:tracePt t="17150" x="6407150" y="3962400"/>
          <p14:tracePt t="17166" x="6388100" y="3968750"/>
          <p14:tracePt t="17166" x="6369050" y="3981450"/>
          <p14:tracePt t="17182" x="6350000" y="3981450"/>
          <p14:tracePt t="17182" x="6337300" y="3994150"/>
          <p14:tracePt t="17199" x="6318250" y="4000500"/>
          <p14:tracePt t="17199" x="6305550" y="4006850"/>
          <p14:tracePt t="17215" x="6286500" y="4013200"/>
          <p14:tracePt t="17215" x="6273800" y="4019550"/>
          <p14:tracePt t="17232" x="6261100" y="4025900"/>
          <p14:tracePt t="17232" x="6229350" y="4032250"/>
          <p14:tracePt t="17249" x="6216650" y="4038600"/>
          <p14:tracePt t="17249" x="6203950" y="4044950"/>
          <p14:tracePt t="17266" x="6191250" y="4051300"/>
          <p14:tracePt t="17266" x="6178550" y="4057650"/>
          <p14:tracePt t="17282" x="6165850" y="4064000"/>
          <p14:tracePt t="17282" x="6153150" y="4070350"/>
          <p14:tracePt t="17299" x="6146800" y="4076700"/>
          <p14:tracePt t="17299" x="6121400" y="4089400"/>
          <p14:tracePt t="17315" x="6115050" y="4095750"/>
          <p14:tracePt t="17315" x="6102350" y="4102100"/>
          <p14:tracePt t="17332" x="6096000" y="4108450"/>
          <p14:tracePt t="17332" x="6089650" y="4114800"/>
          <p14:tracePt t="17349" x="6083300" y="4127500"/>
          <p14:tracePt t="17349" x="6070600" y="4146550"/>
          <p14:tracePt t="17366" x="6064250" y="4159250"/>
          <p14:tracePt t="17366" x="6057900" y="4171950"/>
          <p14:tracePt t="17383" x="6045200" y="4184650"/>
          <p14:tracePt t="17383" x="6038850" y="4197350"/>
          <p14:tracePt t="17399" x="6032500" y="4210050"/>
          <p14:tracePt t="17399" x="6019800" y="4229100"/>
          <p14:tracePt t="17416" x="6007100" y="4241800"/>
          <p14:tracePt t="17416" x="5981700" y="4279900"/>
          <p14:tracePt t="17434" x="5962650" y="4298950"/>
          <p14:tracePt t="17434" x="5943600" y="4318000"/>
          <p14:tracePt t="17450" x="5924550" y="4337050"/>
          <p14:tracePt t="17450" x="5899150" y="4356100"/>
          <p14:tracePt t="17466" x="5880100" y="4375150"/>
          <p14:tracePt t="17466" x="5854700" y="4400550"/>
          <p14:tracePt t="17483" x="5822950" y="4419600"/>
          <p14:tracePt t="17483" x="5797550" y="4445000"/>
          <p14:tracePt t="17500" x="5772150" y="4464050"/>
          <p14:tracePt t="17500" x="5715000" y="4508500"/>
          <p14:tracePt t="17518" x="5689600" y="4533900"/>
          <p14:tracePt t="17518" x="5664200" y="4552950"/>
          <p14:tracePt t="17534" x="5638800" y="4572000"/>
          <p14:tracePt t="17534" x="5613400" y="4597400"/>
          <p14:tracePt t="17550" x="5588000" y="4616450"/>
          <p14:tracePt t="17550" x="5562600" y="4635500"/>
          <p14:tracePt t="17567" x="5537200" y="4654550"/>
          <p14:tracePt t="17567" x="5511800" y="4673600"/>
          <p14:tracePt t="17583" x="5492750" y="4686300"/>
          <p14:tracePt t="17583" x="5473700" y="4705350"/>
          <p14:tracePt t="17600" x="5454650" y="4718050"/>
          <p14:tracePt t="17600" x="5429250" y="4737100"/>
          <p14:tracePt t="17617" x="5416550" y="4743450"/>
          <p14:tracePt t="17617" x="5410200" y="4749800"/>
          <p14:tracePt t="17634" x="5403850" y="4756150"/>
          <p14:tracePt t="17634" x="5397500" y="4762500"/>
          <p14:tracePt t="17650" x="5391150" y="4762500"/>
          <p14:tracePt t="17666" x="5391150" y="4756150"/>
          <p14:tracePt t="17689" x="5391150" y="4749800"/>
          <p14:tracePt t="17705" x="5397500" y="4743450"/>
          <p14:tracePt t="17716" x="5397500" y="4737100"/>
          <p14:tracePt t="17716" x="5403850" y="4724400"/>
          <p14:tracePt t="17734" x="5410200" y="4718050"/>
          <p14:tracePt t="17734" x="5416550" y="4711700"/>
          <p14:tracePt t="17750" x="5416550" y="4705350"/>
          <p14:tracePt t="17750" x="5422900" y="4699000"/>
          <p14:tracePt t="17768" x="5429250" y="4686300"/>
          <p14:tracePt t="17783" x="5435600" y="4679950"/>
          <p14:tracePt t="17783" x="5441950" y="4673600"/>
          <p14:tracePt t="17801" x="5448300" y="4667250"/>
          <p14:tracePt t="17817" x="5448300" y="4673600"/>
          <p14:tracePt t="17845" x="5448300" y="4686300"/>
          <p14:tracePt t="17861" x="5448300" y="4692650"/>
          <p14:tracePt t="17877" x="5441950" y="4699000"/>
          <p14:tracePt t="17885" x="5441950" y="4705350"/>
          <p14:tracePt t="17901" x="5441950" y="4711700"/>
          <p14:tracePt t="17917" x="5441950" y="4718050"/>
          <p14:tracePt t="17934" x="5435600" y="4724400"/>
          <p14:tracePt t="17951" x="5435600" y="4730750"/>
          <p14:tracePt t="17968" x="5435600" y="4737100"/>
          <p14:tracePt t="17990" x="5441950" y="4730750"/>
          <p14:tracePt t="18057" x="5441950" y="4724400"/>
          <p14:tracePt t="18073" x="5441950" y="4718050"/>
          <p14:tracePt t="18085" x="5448300" y="4711700"/>
          <p14:tracePt t="18103" x="5454650" y="4705350"/>
          <p14:tracePt t="18117" x="5454650" y="4699000"/>
          <p14:tracePt t="18133" x="5461000" y="4692650"/>
          <p14:tracePt t="18149" x="5467350" y="4686300"/>
          <p14:tracePt t="18186" x="5467350" y="4692650"/>
          <p14:tracePt t="18273" x="5467350" y="4705350"/>
          <p14:tracePt t="18297" x="5473700" y="4711700"/>
          <p14:tracePt t="18313" x="5473700" y="4718050"/>
          <p14:tracePt t="18322" x="5480050" y="4724400"/>
          <p14:tracePt t="18322" x="5486400" y="4730750"/>
          <p14:tracePt t="18336" x="5492750" y="4743450"/>
          <p14:tracePt t="18336" x="5499100" y="4749800"/>
          <p14:tracePt t="18355" x="5511800" y="4756150"/>
          <p14:tracePt t="18355" x="5524500" y="4762500"/>
          <p14:tracePt t="18370" x="5543550" y="4768850"/>
          <p14:tracePt t="18370" x="5581650" y="4775200"/>
          <p14:tracePt t="18386" x="5600700" y="4775200"/>
          <p14:tracePt t="18386" x="5626100" y="4775200"/>
          <p14:tracePt t="18403" x="5651500" y="4775200"/>
          <p14:tracePt t="18403" x="5676900" y="4775200"/>
          <p14:tracePt t="18420" x="5702300" y="4768850"/>
          <p14:tracePt t="18420" x="5727700" y="4768850"/>
          <p14:tracePt t="18436" x="5753100" y="4768850"/>
          <p14:tracePt t="18436" x="5810250" y="4768850"/>
          <p14:tracePt t="18454" x="5842000" y="4768850"/>
          <p14:tracePt t="18454" x="5867400" y="4768850"/>
          <p14:tracePt t="18470" x="5899150" y="4768850"/>
          <p14:tracePt t="18470" x="5930900" y="4775200"/>
          <p14:tracePt t="18487" x="5962650" y="4775200"/>
          <p14:tracePt t="18487" x="6000750" y="4775200"/>
          <p14:tracePt t="18503" x="6032500" y="4775200"/>
          <p14:tracePt t="18503" x="6064250" y="4775200"/>
          <p14:tracePt t="18503" x="6102350" y="4775200"/>
          <p14:tracePt t="18522" x="6134100" y="4775200"/>
          <p14:tracePt t="18536" x="6165850" y="4768850"/>
          <p14:tracePt t="18536" x="6229350" y="4756150"/>
          <p14:tracePt t="18554" x="6254750" y="4749800"/>
          <p14:tracePt t="18554" x="6286500" y="4743450"/>
          <p14:tracePt t="18570" x="6311900" y="4737100"/>
          <p14:tracePt t="18570" x="6337300" y="4724400"/>
          <p14:tracePt t="18587" x="6356350" y="4718050"/>
          <p14:tracePt t="18587" x="6381750" y="4711700"/>
          <p14:tracePt t="18587" x="6400800" y="4699000"/>
          <p14:tracePt t="18606" x="6419850" y="4692650"/>
          <p14:tracePt t="18619" x="6438900" y="4686300"/>
          <p14:tracePt t="18619" x="6464300" y="4673600"/>
          <p14:tracePt t="18637" x="6477000" y="4667250"/>
          <p14:tracePt t="18637" x="6483350" y="4667250"/>
          <p14:tracePt t="18654" x="6489700" y="4667250"/>
          <p14:tracePt t="18654" x="6496050" y="4660900"/>
          <p14:tracePt t="18670" x="6508750" y="4660900"/>
          <p14:tracePt t="18686" x="6521450" y="4660900"/>
          <p14:tracePt t="18717" x="6527800" y="4660900"/>
          <p14:tracePt t="18733" x="6534150" y="4654550"/>
          <p14:tracePt t="18745" x="6540500" y="4654550"/>
          <p14:tracePt t="18754" x="6553200" y="4648200"/>
          <p14:tracePt t="18754" x="6559550" y="4648200"/>
          <p14:tracePt t="18772" x="6565900" y="4641850"/>
          <p14:tracePt t="18772" x="6578600" y="4641850"/>
          <p14:tracePt t="18788" x="6591300" y="4641850"/>
          <p14:tracePt t="18788" x="6604000" y="4635500"/>
          <p14:tracePt t="18788" x="6610350" y="4635500"/>
          <p14:tracePt t="18806" x="6623050" y="4635500"/>
          <p14:tracePt t="18820" x="6635750" y="4635500"/>
          <p14:tracePt t="18820" x="6661150" y="4641850"/>
          <p14:tracePt t="18839" x="6680200" y="4641850"/>
          <p14:tracePt t="18839" x="6692900" y="4648200"/>
          <p14:tracePt t="18856" x="6705600" y="4648200"/>
          <p14:tracePt t="18856" x="6718300" y="4654550"/>
          <p14:tracePt t="18871" x="6731000" y="4660900"/>
          <p14:tracePt t="18871" x="6743700" y="4667250"/>
          <p14:tracePt t="18888" x="6756400" y="4673600"/>
          <p14:tracePt t="18888" x="6769100" y="4679950"/>
          <p14:tracePt t="18888" x="6781800" y="4686300"/>
          <p14:tracePt t="18906" x="6788150" y="4692650"/>
          <p14:tracePt t="18906" x="6800850" y="4705350"/>
          <p14:tracePt t="18922" x="6807200" y="4711700"/>
          <p14:tracePt t="18922" x="6813550" y="4718050"/>
          <p14:tracePt t="18939" x="6819900" y="4730750"/>
          <p14:tracePt t="18939" x="6826250" y="4737100"/>
          <p14:tracePt t="18955" x="6826250" y="4749800"/>
          <p14:tracePt t="18955" x="6832600" y="4756150"/>
          <p14:tracePt t="18971" x="6832600" y="4762500"/>
          <p14:tracePt t="18971" x="6826250" y="4775200"/>
          <p14:tracePt t="18989" x="6826250" y="4781550"/>
          <p14:tracePt t="18989" x="6826250" y="4787900"/>
          <p14:tracePt t="19005" x="6819900" y="4794250"/>
          <p14:tracePt t="19005" x="6819900" y="4800600"/>
          <p14:tracePt t="19022" x="6813550" y="4806950"/>
          <p14:tracePt t="19038" x="6807200" y="4813300"/>
          <p14:tracePt t="19038" x="6800850" y="4819650"/>
          <p14:tracePt t="19055" x="6794500" y="4819650"/>
          <p14:tracePt t="19071" x="6788150" y="4826000"/>
          <p14:tracePt t="19088" x="6781800" y="4826000"/>
          <p14:tracePt t="19088" x="6775450" y="4832350"/>
          <p14:tracePt t="19106" x="6769100" y="4832350"/>
          <p14:tracePt t="19122" x="6762750" y="4832350"/>
          <p14:tracePt t="19138" x="6756400" y="4838700"/>
          <p14:tracePt t="19138" x="6750050" y="4838700"/>
          <p14:tracePt t="19155" x="6743700" y="4838700"/>
          <p14:tracePt t="19155" x="6737350" y="4838700"/>
          <p14:tracePt t="19155" x="6731000" y="4845050"/>
          <p14:tracePt t="19174" x="6724650" y="4845050"/>
          <p14:tracePt t="19188" x="6711950" y="4845050"/>
          <p14:tracePt t="19188" x="6692900" y="4845050"/>
          <p14:tracePt t="19206" x="6680200" y="4845050"/>
          <p14:tracePt t="19206" x="6667500" y="4838700"/>
          <p14:tracePt t="19222" x="6654800" y="4838700"/>
          <p14:tracePt t="19222" x="6642100" y="4832350"/>
          <p14:tracePt t="19239" x="6394450" y="4616450"/>
          <p14:tracePt t="19311" x="6369050" y="4578350"/>
          <p14:tracePt t="19317" x="6337300" y="4546600"/>
          <p14:tracePt t="19326" x="6318250" y="4514850"/>
          <p14:tracePt t="19338" x="6261100" y="4406900"/>
          <p14:tracePt t="19356" x="6229350" y="4330700"/>
          <p14:tracePt t="19372" x="6210300" y="4229100"/>
          <p14:tracePt t="19389" x="6191250" y="4032250"/>
          <p14:tracePt t="19406" x="6203950" y="3873500"/>
          <p14:tracePt t="19423" x="6235700" y="3695700"/>
          <p14:tracePt t="19439" x="6299200" y="3511550"/>
          <p14:tracePt t="19456" x="6394450" y="3352800"/>
          <p14:tracePt t="19456" x="6445250" y="3282950"/>
          <p14:tracePt t="19473" x="6565900" y="3162300"/>
          <p14:tracePt t="19490" x="6705600" y="3073400"/>
          <p14:tracePt t="19506" x="6864350" y="3003550"/>
          <p14:tracePt t="19523" x="7035800" y="2946400"/>
          <p14:tracePt t="19540" x="7219950" y="2901950"/>
          <p14:tracePt t="19540" x="7321550" y="2882900"/>
          <p14:tracePt t="19558" x="7537450" y="2863850"/>
          <p14:tracePt t="19574" x="7759700" y="2863850"/>
          <p14:tracePt t="19590" x="7969250" y="2882900"/>
          <p14:tracePt t="19606" x="8166100" y="2927350"/>
          <p14:tracePt t="19623" x="8337550" y="2997200"/>
          <p14:tracePt t="19640" x="8553450" y="3124200"/>
          <p14:tracePt t="19656" x="8661400" y="3219450"/>
          <p14:tracePt t="19673" x="8756650" y="3314700"/>
          <p14:tracePt t="19690" x="8851900" y="3467100"/>
          <p14:tracePt t="19707" x="8890000" y="3575050"/>
          <p14:tracePt t="19723" x="8902700" y="3702050"/>
          <p14:tracePt t="19740" x="8896350" y="3835400"/>
          <p14:tracePt t="19757" x="8845550" y="4025900"/>
          <p14:tracePt t="19775" x="8788400" y="4152900"/>
          <p14:tracePt t="19791" x="8705850" y="4260850"/>
          <p14:tracePt t="19807" x="8610600" y="4362450"/>
          <p14:tracePt t="19824" x="8502650" y="4457700"/>
          <p14:tracePt t="19824" x="8445500" y="4495800"/>
          <p14:tracePt t="19842" x="8324850" y="4578350"/>
          <p14:tracePt t="19858" x="8204200" y="4654550"/>
          <p14:tracePt t="19874" x="8070850" y="4724400"/>
          <p14:tracePt t="19891" x="7924800" y="4781550"/>
          <p14:tracePt t="19907" x="7785100" y="4832350"/>
          <p14:tracePt t="19924" x="7626350" y="4851400"/>
          <p14:tracePt t="19924" x="7543800" y="4857750"/>
          <p14:tracePt t="19942" x="7366000" y="4857750"/>
          <p14:tracePt t="19957" x="7181850" y="4851400"/>
          <p14:tracePt t="19974" x="6991350" y="4845050"/>
          <p14:tracePt t="19991" x="6737350" y="4838700"/>
          <p14:tracePt t="20008" x="6604000" y="4832350"/>
          <p14:tracePt t="20025" x="6502400" y="4826000"/>
          <p14:tracePt t="20041" x="6432550" y="4806950"/>
          <p14:tracePt t="20058" x="6350000" y="4749800"/>
          <p14:tracePt t="20075" x="6337300" y="4730750"/>
          <p14:tracePt t="20075" x="6318250" y="4711700"/>
          <p14:tracePt t="20092" x="6305550" y="4692650"/>
          <p14:tracePt t="20092" x="6299200" y="4673600"/>
          <p14:tracePt t="20109" x="6299200" y="4654550"/>
          <p14:tracePt t="20109" x="6305550" y="4635500"/>
          <p14:tracePt t="20126" x="6318250" y="4629150"/>
          <p14:tracePt t="20126" x="6330950" y="4622800"/>
          <p14:tracePt t="20142" x="6343650" y="4622800"/>
          <p14:tracePt t="20142" x="6356350" y="4616450"/>
          <p14:tracePt t="20159" x="6375400" y="4616450"/>
          <p14:tracePt t="20159" x="6388100" y="4610100"/>
          <p14:tracePt t="20176" x="6407150" y="4610100"/>
          <p14:tracePt t="20176" x="6419850" y="4610100"/>
          <p14:tracePt t="20192" x="6432550" y="4603750"/>
          <p14:tracePt t="20192" x="6451600" y="4597400"/>
          <p14:tracePt t="20210" x="6464300" y="4597400"/>
          <p14:tracePt t="20210" x="6470650" y="4597400"/>
          <p14:tracePt t="20226" x="6477000" y="4591050"/>
          <p14:tracePt t="20226" x="6483350" y="4591050"/>
          <p14:tracePt t="20242" x="6489700" y="4584700"/>
          <p14:tracePt t="20258" x="6496050" y="4578350"/>
          <p14:tracePt t="20276" x="6496050" y="4572000"/>
          <p14:tracePt t="20292" x="6489700" y="4565650"/>
          <p14:tracePt t="20292" x="6477000" y="4559300"/>
          <p14:tracePt t="20309" x="6470650" y="4552950"/>
          <p14:tracePt t="20309" x="6464300" y="4552950"/>
          <p14:tracePt t="20326" x="6457950" y="4546600"/>
          <p14:tracePt t="20326" x="6445250" y="4540250"/>
          <p14:tracePt t="20342" x="6438900" y="4540250"/>
          <p14:tracePt t="20342" x="6432550" y="4533900"/>
          <p14:tracePt t="20360" x="6426200" y="4527550"/>
          <p14:tracePt t="20360" x="6419850" y="4527550"/>
          <p14:tracePt t="20376" x="6413500" y="4521200"/>
          <p14:tracePt t="20392" x="6407150" y="4521200"/>
          <p14:tracePt t="20409" x="6400800" y="4527550"/>
          <p14:tracePt t="20409" x="6394450" y="4527550"/>
          <p14:tracePt t="20426" x="6400800" y="4527550"/>
          <p14:tracePt t="20485" x="6407150" y="4527550"/>
          <p14:tracePt t="20493" x="6413500" y="4527550"/>
          <p14:tracePt t="20501" x="6419850" y="4527550"/>
          <p14:tracePt t="20510" x="6426200" y="4527550"/>
          <p14:tracePt t="20510" x="6432550" y="4527550"/>
          <p14:tracePt t="20526" x="6438900" y="4527550"/>
          <p14:tracePt t="20526" x="6445250" y="4527550"/>
          <p14:tracePt t="20543" x="6451600" y="4527550"/>
          <p14:tracePt t="20559" x="6457950" y="4527550"/>
          <p14:tracePt t="20575" x="6470650" y="4521200"/>
          <p14:tracePt t="20593" x="6477000" y="4514850"/>
          <p14:tracePt t="20609" x="6477000" y="4508500"/>
          <p14:tracePt t="20626" x="6483350" y="4502150"/>
          <p14:tracePt t="20643" x="6483350" y="4495800"/>
          <p14:tracePt t="20659" x="6477000" y="4489450"/>
          <p14:tracePt t="20659" x="6470650" y="4483100"/>
          <p14:tracePt t="20677" x="6464300" y="4476750"/>
          <p14:tracePt t="20692" x="6457950" y="4470400"/>
          <p14:tracePt t="20709" x="6451600" y="4464050"/>
          <p14:tracePt t="20726" x="6451600" y="4457700"/>
          <p14:tracePt t="20743" x="6451600" y="4451350"/>
          <p14:tracePt t="20765" x="6451600" y="4445000"/>
          <p14:tracePt t="20781" x="6457950" y="4445000"/>
          <p14:tracePt t="20809" x="6457950" y="4451350"/>
          <p14:tracePt t="20869" x="6451600" y="4451350"/>
          <p14:tracePt t="20893" x="6445250" y="4451350"/>
          <p14:tracePt t="20905" x="6438900" y="4451350"/>
          <p14:tracePt t="20921" x="6432550" y="4457700"/>
          <p14:tracePt t="20945" x="6426200" y="4464050"/>
          <p14:tracePt t="21025" x="6426200" y="4470400"/>
          <p14:tracePt t="21057" x="6426200" y="4476750"/>
          <p14:tracePt t="21109" x="6432550" y="4476750"/>
          <p14:tracePt t="21145" x="6432550" y="4470400"/>
          <p14:tracePt t="21193" x="6432550" y="4457700"/>
          <p14:tracePt t="21221" x="6432550" y="4451350"/>
          <p14:tracePt t="21237" x="6432550" y="4445000"/>
          <p14:tracePt t="21253" x="6426200" y="4438650"/>
          <p14:tracePt t="21265" x="6432550" y="4432300"/>
          <p14:tracePt t="21349" x="6438900" y="4432300"/>
          <p14:tracePt t="21373" x="6445250" y="4432300"/>
          <p14:tracePt t="21385" x="6445250" y="4425950"/>
          <p14:tracePt t="21417" x="6451600" y="4419600"/>
          <p14:tracePt t="21441" x="6451600" y="4413250"/>
          <p14:tracePt t="21453" x="6457950" y="4406900"/>
          <p14:tracePt t="21469" x="6464300" y="4400550"/>
          <p14:tracePt t="21485" x="6464300" y="4394200"/>
          <p14:tracePt t="21501" x="6464300" y="4387850"/>
          <p14:tracePt t="21514" x="6464300" y="4381500"/>
          <p14:tracePt t="21530" x="6464300" y="4375150"/>
          <p14:tracePt t="21546" x="6464300" y="4368800"/>
          <p14:tracePt t="21562" x="6470650" y="4368800"/>
          <p14:tracePt t="21579" x="6477000" y="4362450"/>
          <p14:tracePt t="21598" x="6483350" y="4362450"/>
          <p14:tracePt t="21621" x="6483350" y="4368800"/>
          <p14:tracePt t="21649" x="6489700" y="4375150"/>
          <p14:tracePt t="21665" x="6489700" y="4381500"/>
          <p14:tracePt t="21681" x="6489700" y="4387850"/>
          <p14:tracePt t="21686" x="6489700" y="4394200"/>
          <p14:tracePt t="21696" x="6489700" y="4400550"/>
          <p14:tracePt t="21696" x="6489700" y="4413250"/>
          <p14:tracePt t="21714" x="6489700" y="4425950"/>
          <p14:tracePt t="21714" x="6489700" y="4445000"/>
          <p14:tracePt t="21731" x="6489700" y="4464050"/>
          <p14:tracePt t="21731" x="6496050" y="4508500"/>
          <p14:tracePt t="21747" x="6496050" y="4527550"/>
          <p14:tracePt t="21747" x="6496050" y="4552950"/>
          <p14:tracePt t="21765" x="6496050" y="4572000"/>
          <p14:tracePt t="21765" x="6502400" y="4597400"/>
          <p14:tracePt t="21781" x="6496050" y="4616450"/>
          <p14:tracePt t="21781" x="6496050" y="4635500"/>
          <p14:tracePt t="21797" x="6496050" y="4654550"/>
          <p14:tracePt t="21797" x="6483350" y="4686300"/>
          <p14:tracePt t="21814" x="6477000" y="4699000"/>
          <p14:tracePt t="21814" x="6470650" y="4711700"/>
          <p14:tracePt t="21831" x="6464300" y="4724400"/>
          <p14:tracePt t="21831" x="6457950" y="4730750"/>
          <p14:tracePt t="21847" x="6451600" y="4737100"/>
          <p14:tracePt t="21847" x="6445250" y="4743450"/>
          <p14:tracePt t="21865" x="6438900" y="4749800"/>
          <p14:tracePt t="21880" x="6432550" y="4756150"/>
          <p14:tracePt t="21898" x="6438900" y="4756150"/>
          <p14:tracePt t="21949" x="6445250" y="4756150"/>
          <p14:tracePt t="21973" x="6438900" y="4762500"/>
          <p14:tracePt t="22053" x="6432550" y="4762500"/>
          <p14:tracePt t="22069" x="6426200" y="4762500"/>
          <p14:tracePt t="22104" x="6419850" y="4756150"/>
          <p14:tracePt t="22121" x="6413500" y="4749800"/>
          <p14:tracePt t="22145" x="6407150" y="4743450"/>
          <p14:tracePt t="22165" x="6400800" y="4737100"/>
          <p14:tracePt t="22189" x="6394450" y="4737100"/>
          <p14:tracePt t="22225" x="6388100" y="4743450"/>
          <p14:tracePt t="22257" x="6388100" y="4749800"/>
          <p14:tracePt t="22273" x="6388100" y="4756150"/>
          <p14:tracePt t="22285" x="6388100" y="4762500"/>
          <p14:tracePt t="22325" x="6394450" y="4768850"/>
          <p14:tracePt t="22377" x="6400800" y="4762500"/>
          <p14:tracePt t="22401" x="6400800" y="4756150"/>
          <p14:tracePt t="22413" x="6407150" y="4749800"/>
          <p14:tracePt t="22429" x="6407150" y="4743450"/>
          <p14:tracePt t="22445" x="6407150" y="4737100"/>
          <p14:tracePt t="22461" x="6407150" y="4730750"/>
          <p14:tracePt t="22473" x="6407150" y="4724400"/>
          <p14:tracePt t="22489" x="6407150" y="4718050"/>
          <p14:tracePt t="22505" x="6407150" y="4711700"/>
          <p14:tracePt t="22549" x="6400800" y="4718050"/>
          <p14:tracePt t="22602" x="6394450" y="4718050"/>
          <p14:tracePt t="22693" x="6394450" y="4711700"/>
          <p14:tracePt t="22721" x="6394450" y="4718050"/>
          <p14:tracePt t="22781" x="6388100" y="4724400"/>
          <p14:tracePt t="22857" x="6381750" y="4730750"/>
          <p14:tracePt t="22881" x="6381750" y="4737100"/>
          <p14:tracePt t="22901" x="6375400" y="4743450"/>
          <p14:tracePt t="22925" x="6381750" y="4743450"/>
          <p14:tracePt t="23005" x="6388100" y="4737100"/>
          <p14:tracePt t="23045" x="6381750" y="4730750"/>
          <p14:tracePt t="23065" x="6381750" y="4724400"/>
          <p14:tracePt t="23097" x="6381750" y="4718050"/>
          <p14:tracePt t="23141" x="6381750" y="4711700"/>
          <p14:tracePt t="23157" x="6388100" y="4705350"/>
          <p14:tracePt t="23181" x="6394450" y="4699000"/>
          <p14:tracePt t="23201" x="6400800" y="4699000"/>
          <p14:tracePt t="23225" x="6400800" y="4692650"/>
          <p14:tracePt t="23241" x="6407150" y="4692650"/>
          <p14:tracePt t="23253" x="6413500" y="4692650"/>
          <p14:tracePt t="23277" x="6419850" y="4692650"/>
          <p14:tracePt t="23305" x="6419850" y="4686300"/>
          <p14:tracePt t="23337" x="6426200" y="4679950"/>
          <p14:tracePt t="23361" x="6432550" y="4686300"/>
          <p14:tracePt t="23525" x="6438900" y="4686300"/>
          <p14:tracePt t="23545" x="6445250" y="4692650"/>
          <p14:tracePt t="23561" x="6445250" y="4699000"/>
          <p14:tracePt t="23577" x="6451600" y="4705350"/>
          <p14:tracePt t="23593" x="6451600" y="4711700"/>
          <p14:tracePt t="23606" x="6457950" y="4711700"/>
          <p14:tracePt t="23621" x="6457950" y="4718050"/>
          <p14:tracePt t="23645" x="6457950" y="4724400"/>
          <p14:tracePt t="23689" x="6464300" y="4730750"/>
          <p14:tracePt t="23765" x="6464300" y="4737100"/>
          <p14:tracePt t="23801" x="6457950" y="4737100"/>
          <p14:tracePt t="23905" x="6451600" y="4743450"/>
          <p14:tracePt t="23929" x="6445250" y="4743450"/>
          <p14:tracePt t="23945" x="6438900" y="4743450"/>
          <p14:tracePt t="23961" x="6438900" y="4749800"/>
          <p14:tracePt t="23973" x="6432550" y="4756150"/>
          <p14:tracePt t="23989" x="6426200" y="4756150"/>
          <p14:tracePt t="24005" x="6426200" y="4762500"/>
          <p14:tracePt t="24021" x="6426200" y="4768850"/>
          <p14:tracePt t="24033" x="6419850" y="4775200"/>
          <p14:tracePt t="24057" x="6419850" y="4781550"/>
          <p14:tracePt t="24085" x="6426200" y="4781550"/>
          <p14:tracePt t="24153" x="6432550" y="4775200"/>
          <p14:tracePt t="24177" x="6432550" y="4768850"/>
          <p14:tracePt t="24193" x="6432550" y="4762500"/>
          <p14:tracePt t="24205" x="6438900" y="4756150"/>
          <p14:tracePt t="24221" x="6438900" y="4749800"/>
          <p14:tracePt t="24237" x="6438900" y="4743450"/>
          <p14:tracePt t="24253" x="6445250" y="4743450"/>
          <p14:tracePt t="24265" x="6445250" y="4737100"/>
          <p14:tracePt t="24281" x="6445250" y="4730750"/>
          <p14:tracePt t="24297" x="6445250" y="4724400"/>
          <p14:tracePt t="24321" x="6451600" y="4724400"/>
          <p14:tracePt t="24529" x="6445250" y="4730750"/>
          <p14:tracePt t="24625" x="6445250" y="4737100"/>
          <p14:tracePt t="24649" x="6445250" y="4743450"/>
          <p14:tracePt t="24673" x="6438900" y="4749800"/>
          <p14:tracePt t="24701" x="6438900" y="4756150"/>
          <p14:tracePt t="25121" x="6438900" y="4762500"/>
          <p14:tracePt t="25165" x="6438900" y="4756150"/>
          <p14:tracePt t="25257" x="6438900" y="4749800"/>
          <p14:tracePt t="25293" x="6438900" y="4756150"/>
          <p14:tracePt t="25393" x="6432550" y="4762500"/>
          <p14:tracePt t="25437" x="6432550" y="4768850"/>
          <p14:tracePt t="25473" x="6432550" y="4775200"/>
          <p14:tracePt t="25617" x="6432550" y="4768850"/>
          <p14:tracePt t="25773" x="6432550" y="4762500"/>
          <p14:tracePt t="25857" x="6426200" y="4768850"/>
          <p14:tracePt t="25961" x="6432550" y="4762500"/>
          <p14:tracePt t="26165" x="6432550" y="4756150"/>
          <p14:tracePt t="26201" x="6438900" y="4749800"/>
          <p14:tracePt t="26225" x="6438900" y="4743450"/>
          <p14:tracePt t="26245" x="6438900" y="4737100"/>
          <p14:tracePt t="26269" x="6438900" y="4730750"/>
          <p14:tracePt t="26293" x="6438900" y="4724400"/>
          <p14:tracePt t="26321" x="6432550" y="4724400"/>
          <p14:tracePt t="26361" x="6432550" y="4718050"/>
          <p14:tracePt t="26389" x="6432550" y="4711700"/>
          <p14:tracePt t="26421" x="6438900" y="4711700"/>
          <p14:tracePt t="26465" x="6438900" y="4705350"/>
          <p14:tracePt t="26501" x="6432550" y="4705350"/>
          <p14:tracePt t="26721" x="6432550" y="4711700"/>
          <p14:tracePt t="26765" x="6426200" y="4711700"/>
          <p14:tracePt t="26801" x="6419850" y="4711700"/>
          <p14:tracePt t="26833" x="6413500" y="4711700"/>
          <p14:tracePt t="26877" x="6413500" y="4705350"/>
          <p14:tracePt t="26989" x="6407150" y="4699000"/>
          <p14:tracePt t="27014" x="6407150" y="4692650"/>
          <p14:tracePt t="27033" x="6400800" y="4686300"/>
          <p14:tracePt t="27073" x="6394450" y="4679950"/>
          <p14:tracePt t="27109" x="6388100" y="4679950"/>
          <p14:tracePt t="27341" x="6388100" y="4686300"/>
          <p14:tracePt t="27417" x="6381750" y="4686300"/>
          <p14:tracePt t="27565" x="6381750" y="4692650"/>
          <p14:tracePt t="27761" x="6381750" y="4686300"/>
          <p14:tracePt t="27905" x="6381750" y="4679950"/>
          <p14:tracePt t="28009" x="6388100" y="4679950"/>
          <p14:tracePt t="28061" x="6388100" y="4673600"/>
          <p14:tracePt t="28105" x="6388100" y="4679950"/>
          <p14:tracePt t="28213" x="6381750" y="4679950"/>
          <p14:tracePt t="28241" x="6381750" y="4686300"/>
          <p14:tracePt t="28273" x="6381750" y="4692650"/>
          <p14:tracePt t="28317" x="6375400" y="4699000"/>
          <p14:tracePt t="28401" x="6388100" y="4699000"/>
          <p14:tracePt t="28593" x="6388100" y="4692650"/>
          <p14:tracePt t="28603" x="6394450" y="4692650"/>
          <p14:tracePt t="28609" x="6400800" y="4686300"/>
          <p14:tracePt t="28618" x="6407150" y="4686300"/>
          <p14:tracePt t="28618" x="6419850" y="4686300"/>
          <p14:tracePt t="28636" x="6426200" y="4679950"/>
          <p14:tracePt t="28636" x="6451600" y="4673600"/>
          <p14:tracePt t="28654" x="6464300" y="4673600"/>
          <p14:tracePt t="28654" x="6477000" y="4673600"/>
          <p14:tracePt t="28670" x="6489700" y="4667250"/>
          <p14:tracePt t="28670" x="6502400" y="4667250"/>
          <p14:tracePt t="28686" x="6515100" y="4667250"/>
          <p14:tracePt t="28686" x="6534150" y="4660900"/>
          <p14:tracePt t="28703" x="6546850" y="4660900"/>
          <p14:tracePt t="28703" x="6565900" y="4660900"/>
          <p14:tracePt t="28720" x="6584950" y="4660900"/>
          <p14:tracePt t="28720" x="6597650" y="4660900"/>
          <p14:tracePt t="28720" x="6616700" y="4660900"/>
          <p14:tracePt t="28738" x="6629400" y="4660900"/>
          <p14:tracePt t="28738" x="6642100" y="4660900"/>
          <p14:tracePt t="28754" x="6661150" y="4660900"/>
          <p14:tracePt t="28754" x="6673850" y="4660900"/>
          <p14:tracePt t="28771" x="6686550" y="4660900"/>
          <p14:tracePt t="28771" x="6692900" y="4660900"/>
          <p14:tracePt t="28787" x="6705600" y="4654550"/>
          <p14:tracePt t="28787" x="6718300" y="4654550"/>
          <p14:tracePt t="28803" x="6724650" y="4654550"/>
          <p14:tracePt t="28803" x="6731000" y="4654550"/>
          <p14:tracePt t="28803" x="6743700" y="4654550"/>
          <p14:tracePt t="28822" x="6750050" y="4654550"/>
          <p14:tracePt t="28841" x="6743700" y="4654550"/>
          <p14:tracePt t="28873" x="6743700" y="4660900"/>
          <p14:tracePt t="28881" x="6737350" y="4660900"/>
          <p14:tracePt t="28886" x="6731000" y="4660900"/>
          <p14:tracePt t="28886" x="6724650" y="4667250"/>
          <p14:tracePt t="28904" x="6711950" y="4667250"/>
          <p14:tracePt t="28904" x="6705600" y="4667250"/>
          <p14:tracePt t="28920" x="6692900" y="4673600"/>
          <p14:tracePt t="28920" x="6686550" y="4673600"/>
          <p14:tracePt t="28938" x="6673850" y="4679950"/>
          <p14:tracePt t="28938" x="6648450" y="4686300"/>
          <p14:tracePt t="28954" x="6635750" y="4692650"/>
          <p14:tracePt t="28954" x="6623050" y="4699000"/>
          <p14:tracePt t="28970" x="6604000" y="4699000"/>
          <p14:tracePt t="28970" x="6591300" y="4705350"/>
          <p14:tracePt t="28988" x="6578600" y="4711700"/>
          <p14:tracePt t="28988" x="6565900" y="4711700"/>
          <p14:tracePt t="28988" x="6546850" y="4718050"/>
          <p14:tracePt t="29006" x="6534150" y="4718050"/>
          <p14:tracePt t="29020" x="6521450" y="4724400"/>
          <p14:tracePt t="29020" x="6496050" y="4730750"/>
          <p14:tracePt t="29039" x="6483350" y="4737100"/>
          <p14:tracePt t="29039" x="6470650" y="4743450"/>
          <p14:tracePt t="29054" x="6457950" y="4743450"/>
          <p14:tracePt t="29054" x="6451600" y="4749800"/>
          <p14:tracePt t="29072" x="6438900" y="4749800"/>
          <p14:tracePt t="29072" x="6432550" y="4756150"/>
          <p14:tracePt t="29090" x="6426200" y="4768850"/>
          <p14:tracePt t="29107" x="6426200" y="4775200"/>
          <p14:tracePt t="29122" x="6426200" y="4787900"/>
          <p14:tracePt t="29122" x="6432550" y="4794250"/>
          <p14:tracePt t="29138" x="6432550" y="4806950"/>
          <p14:tracePt t="29138" x="6438900" y="4813300"/>
          <p14:tracePt t="29154" x="6445250" y="4826000"/>
          <p14:tracePt t="29154" x="6451600" y="4845050"/>
          <p14:tracePt t="29171" x="6457950" y="4857750"/>
          <p14:tracePt t="29171" x="6464300" y="4883150"/>
          <p14:tracePt t="29188" x="6464300" y="4895850"/>
          <p14:tracePt t="29188" x="6464300" y="4914900"/>
          <p14:tracePt t="29205" x="6457950" y="4927600"/>
          <p14:tracePt t="29205" x="6451600" y="4940300"/>
          <p14:tracePt t="29221" x="6445250" y="4953000"/>
          <p14:tracePt t="29221" x="6432550" y="4972050"/>
          <p14:tracePt t="29239" x="6419850" y="4984750"/>
          <p14:tracePt t="29239" x="6394450" y="5010150"/>
          <p14:tracePt t="29255" x="6381750" y="5016500"/>
          <p14:tracePt t="29255" x="6362700" y="5029200"/>
          <p14:tracePt t="29271" x="6350000" y="5035550"/>
          <p14:tracePt t="29271" x="6330950" y="5048250"/>
          <p14:tracePt t="29289" x="6318250" y="5054600"/>
          <p14:tracePt t="29289" x="6280150" y="5067300"/>
          <p14:tracePt t="29306" x="6261100" y="5067300"/>
          <p14:tracePt t="29306" x="6242050" y="5073650"/>
          <p14:tracePt t="29322" x="6223000" y="5080000"/>
          <p14:tracePt t="29322" x="6210300" y="5086350"/>
          <p14:tracePt t="29338" x="6191250" y="5086350"/>
          <p14:tracePt t="29338" x="6172200" y="5092700"/>
          <p14:tracePt t="29357" x="6153150" y="5092700"/>
          <p14:tracePt t="29357" x="6140450" y="5092700"/>
          <p14:tracePt t="29371" x="6121400" y="5092700"/>
          <p14:tracePt t="29371" x="6096000" y="5099050"/>
          <p14:tracePt t="29390" x="6089650" y="5099050"/>
          <p14:tracePt t="29390" x="6076950" y="5099050"/>
          <p14:tracePt t="29406" x="6070600" y="5092700"/>
          <p14:tracePt t="29406" x="6064250" y="5092700"/>
          <p14:tracePt t="29422" x="6057900" y="5092700"/>
          <p14:tracePt t="29438" x="6064250" y="5086350"/>
          <p14:tracePt t="29454" x="6070600" y="5080000"/>
          <p14:tracePt t="29454" x="6076950" y="5080000"/>
          <p14:tracePt t="29454" x="6089650" y="5073650"/>
          <p14:tracePt t="29474" x="6108700" y="5067300"/>
          <p14:tracePt t="29474" x="6127750" y="5060950"/>
          <p14:tracePt t="29489" x="6146800" y="5054600"/>
          <p14:tracePt t="29489" x="6178550" y="5041900"/>
          <p14:tracePt t="29506" x="6203950" y="5035550"/>
          <p14:tracePt t="29506" x="6242050" y="5022850"/>
          <p14:tracePt t="29523" x="6273800" y="5016500"/>
          <p14:tracePt t="29523" x="6311900" y="5010150"/>
          <p14:tracePt t="29539" x="6350000" y="4997450"/>
          <p14:tracePt t="29539" x="6419850" y="4984750"/>
          <p14:tracePt t="29556" x="6457950" y="4972050"/>
          <p14:tracePt t="29556" x="6489700" y="4965700"/>
          <p14:tracePt t="29573" x="6521450" y="4965700"/>
          <p14:tracePt t="29573" x="6553200" y="4959350"/>
          <p14:tracePt t="29589" x="6584950" y="4953000"/>
          <p14:tracePt t="29589" x="6635750" y="4946650"/>
          <p14:tracePt t="29606" x="6654800" y="4940300"/>
          <p14:tracePt t="29606" x="6673850" y="4933950"/>
          <p14:tracePt t="29623" x="6692900" y="4933950"/>
          <p14:tracePt t="29623" x="6705600" y="4927600"/>
          <p14:tracePt t="29640" x="6718300" y="4927600"/>
          <p14:tracePt t="29640" x="6731000" y="4927600"/>
          <p14:tracePt t="29656" x="6737350" y="4921250"/>
          <p14:tracePt t="29656" x="6743700" y="4921250"/>
          <p14:tracePt t="29674" x="6750050" y="4914900"/>
          <p14:tracePt t="29689" x="6743700" y="4908550"/>
          <p14:tracePt t="29713" x="6737350" y="4908550"/>
          <p14:tracePt t="29722" x="6731000" y="4908550"/>
          <p14:tracePt t="29722" x="6724650" y="4908550"/>
          <p14:tracePt t="29740" x="6718300" y="4908550"/>
          <p14:tracePt t="29740" x="6711950" y="4908550"/>
          <p14:tracePt t="29740" x="6705600" y="4908550"/>
          <p14:tracePt t="29758" x="6699250" y="4908550"/>
          <p14:tracePt t="29758" x="6692900" y="4908550"/>
          <p14:tracePt t="29774" x="6686550" y="4908550"/>
          <p14:tracePt t="29774" x="6680200" y="4908550"/>
          <p14:tracePt t="29790" x="6673850" y="4908550"/>
          <p14:tracePt t="29790" x="6667500" y="4908550"/>
          <p14:tracePt t="29807" x="6661150" y="4908550"/>
          <p14:tracePt t="29826" x="6654800" y="4902200"/>
          <p14:tracePt t="29869" x="6661150" y="4902200"/>
          <p14:tracePt t="29893" x="6667500" y="4895850"/>
          <p14:tracePt t="29905" x="6680200" y="4889500"/>
          <p14:tracePt t="29945" x="6680200" y="4895850"/>
          <p14:tracePt t="30049" x="6673850" y="4902200"/>
          <p14:tracePt t="30093" x="6673850" y="4908550"/>
          <p14:tracePt t="30153" x="6667500" y="4902200"/>
          <p14:tracePt t="30253" x="6661150" y="4895850"/>
          <p14:tracePt t="30281" x="6654800" y="4902200"/>
          <p14:tracePt t="30321" x="6648450" y="4902200"/>
          <p14:tracePt t="30333" x="6642100" y="4908550"/>
          <p14:tracePt t="30349" x="6635750" y="4908550"/>
          <p14:tracePt t="30365" x="6629400" y="4914900"/>
          <p14:tracePt t="30381" x="6623050" y="4914900"/>
          <p14:tracePt t="30394" x="6623050" y="4921250"/>
          <p14:tracePt t="30410" x="6616700" y="4921250"/>
          <p14:tracePt t="30433" x="6610350" y="4927600"/>
          <p14:tracePt t="30453" x="6604000" y="4927600"/>
          <p14:tracePt t="30469" x="6597650" y="4933950"/>
          <p14:tracePt t="30493" x="6597650" y="4940300"/>
          <p14:tracePt t="30505" x="6591300" y="4946650"/>
          <p14:tracePt t="30521" x="6591300" y="4953000"/>
          <p14:tracePt t="30537" x="6591300" y="4959350"/>
          <p14:tracePt t="30553" x="6584950" y="4965700"/>
          <p14:tracePt t="30581" x="6578600" y="4965700"/>
          <p14:tracePt t="30605" x="6572250" y="4972050"/>
          <p14:tracePt t="30625" x="6565900" y="4972050"/>
          <p14:tracePt t="30641" x="6565900" y="4978400"/>
          <p14:tracePt t="30657" x="6559550" y="4978400"/>
          <p14:tracePt t="30673" x="6553200" y="4978400"/>
          <p14:tracePt t="30685" x="6546850" y="4978400"/>
          <p14:tracePt t="30701" x="6540500" y="4978400"/>
          <p14:tracePt t="30717" x="6534150" y="4972050"/>
          <p14:tracePt t="30733" x="6527800" y="4972050"/>
          <p14:tracePt t="30746" x="6521450" y="4965700"/>
          <p14:tracePt t="30762" x="6521450" y="4959350"/>
          <p14:tracePt t="30778" x="6515100" y="4959350"/>
          <p14:tracePt t="30794" x="6515100" y="4953000"/>
          <p14:tracePt t="30809" x="6508750" y="4946650"/>
          <p14:tracePt t="30829" x="6508750" y="4940300"/>
          <p14:tracePt t="30854" x="6508750" y="4933950"/>
          <p14:tracePt t="30881" x="6502400" y="4933950"/>
          <p14:tracePt t="30925" x="6502400" y="4927600"/>
          <p14:tracePt t="30965" x="6496050" y="4927600"/>
          <p14:tracePt t="30985" x="6489700" y="4927600"/>
          <p14:tracePt t="31009" x="6483350" y="4927600"/>
          <p14:tracePt t="31025" x="6477000" y="4927600"/>
          <p14:tracePt t="31041" x="6470650" y="4927600"/>
          <p14:tracePt t="31061" x="6464300" y="4933950"/>
          <p14:tracePt t="31101" x="6464300" y="4940300"/>
          <p14:tracePt t="31129" x="6464300" y="4946650"/>
          <p14:tracePt t="31161" x="6464300" y="4953000"/>
          <p14:tracePt t="31181" x="6470650" y="4959350"/>
          <p14:tracePt t="31233" x="6470650" y="4953000"/>
          <p14:tracePt t="31301" x="6470650" y="4946650"/>
          <p14:tracePt t="31325" x="6470650" y="4940300"/>
          <p14:tracePt t="31341" x="6464300" y="4933950"/>
          <p14:tracePt t="31369" x="6464300" y="4927600"/>
          <p14:tracePt t="31393" x="6470650" y="4921250"/>
          <p14:tracePt t="31473" x="6477000" y="4921250"/>
          <p14:tracePt t="31514" x="6483350" y="4921250"/>
          <p14:tracePt t="31541" x="6489700" y="4921250"/>
          <p14:tracePt t="31565" x="6496050" y="4921250"/>
          <p14:tracePt t="31609" x="6502400" y="4921250"/>
          <p14:tracePt t="31641" x="6508750" y="4921250"/>
          <p14:tracePt t="31669" x="6515100" y="4921250"/>
          <p14:tracePt t="31693" x="6521450" y="4927600"/>
          <p14:tracePt t="31765" x="6515100" y="4933950"/>
          <p14:tracePt t="31797" x="6515100" y="4927600"/>
          <p14:tracePt t="31865" x="6515100" y="4921250"/>
          <p14:tracePt t="31901" x="6515100" y="4927600"/>
          <p14:tracePt t="31945" x="6508750" y="4933950"/>
          <p14:tracePt t="31969" x="6508750" y="4940300"/>
          <p14:tracePt t="32001" x="6508750" y="4933950"/>
          <p14:tracePt t="32073" x="6508750" y="4927600"/>
          <p14:tracePt t="32113" x="6508750" y="4921250"/>
          <p14:tracePt t="32157" x="6508750" y="4914900"/>
          <p14:tracePt t="32193" x="6502400" y="4914900"/>
          <p14:tracePt t="32225" x="6496050" y="4921250"/>
          <p14:tracePt t="32253" x="6489700" y="4927600"/>
          <p14:tracePt t="32277" x="6489700" y="4933950"/>
          <p14:tracePt t="32293" x="6483350" y="4933950"/>
          <p14:tracePt t="32305" x="6483350" y="4940300"/>
          <p14:tracePt t="32321" x="6483350" y="4953000"/>
          <p14:tracePt t="32337" x="6477000" y="4959350"/>
          <p14:tracePt t="32354" x="6477000" y="4965700"/>
          <p14:tracePt t="32365" x="6483350" y="4965700"/>
          <p14:tracePt t="32433" x="6489700" y="4965700"/>
          <p14:tracePt t="32465" x="6489700" y="4959350"/>
          <p14:tracePt t="32485" x="6489700" y="4953000"/>
          <p14:tracePt t="32509" x="6489700" y="4946650"/>
          <p14:tracePt t="32533" x="6483350" y="4940300"/>
          <p14:tracePt t="32553" x="6483350" y="4933950"/>
          <p14:tracePt t="32577" x="6483350" y="4927600"/>
          <p14:tracePt t="32601" x="6483350" y="4921250"/>
          <p14:tracePt t="32629" x="6483350" y="4914900"/>
          <p14:tracePt t="32817" x="6477000" y="4914900"/>
          <p14:tracePt t="32861" x="6477000" y="4921250"/>
          <p14:tracePt t="32965" x="6470650" y="4927600"/>
          <p14:tracePt t="32997" x="6470650" y="4933950"/>
          <p14:tracePt t="33021" x="6464300" y="4933950"/>
          <p14:tracePt t="33041" x="6457950" y="4940300"/>
          <p14:tracePt t="33065" x="6451600" y="4940300"/>
          <p14:tracePt t="33093" x="6445250" y="4940300"/>
          <p14:tracePt t="33110" x="6438900" y="4940300"/>
          <p14:tracePt t="33125" x="6432550" y="4933950"/>
          <p14:tracePt t="33145" x="6426200" y="4933950"/>
          <p14:tracePt t="33193" x="6419850" y="4933950"/>
          <p14:tracePt t="33237" x="6419850" y="4940300"/>
          <p14:tracePt t="33289" x="6426200" y="4946650"/>
          <p14:tracePt t="33313" x="6432550" y="4959350"/>
          <p14:tracePt t="33325" x="6438900" y="4965700"/>
          <p14:tracePt t="33341" x="6438900" y="4972050"/>
          <p14:tracePt t="33351" x="6445250" y="4978400"/>
          <p14:tracePt t="33351" x="6451600" y="4984750"/>
          <p14:tracePt t="33368" x="6451600" y="4997450"/>
          <p14:tracePt t="33368" x="6457950" y="5003800"/>
          <p14:tracePt t="33386" x="6470650" y="5022850"/>
          <p14:tracePt t="33386" x="6477000" y="5035550"/>
          <p14:tracePt t="33402" x="6483350" y="5048250"/>
          <p14:tracePt t="33402" x="6489700" y="5060950"/>
          <p14:tracePt t="33418" x="6496050" y="5073650"/>
          <p14:tracePt t="33418" x="6508750" y="5086350"/>
          <p14:tracePt t="33435" x="6515100" y="5099050"/>
          <p14:tracePt t="33435" x="6521450" y="5111750"/>
          <p14:tracePt t="33452" x="6527800" y="5124450"/>
          <p14:tracePt t="33452" x="6534150" y="5137150"/>
          <p14:tracePt t="33452" x="6540500" y="5156200"/>
          <p14:tracePt t="33470" x="6546850" y="5168900"/>
          <p14:tracePt t="33470" x="6553200" y="5181600"/>
          <p14:tracePt t="33486" x="6559550" y="5194300"/>
          <p14:tracePt t="33486" x="6565900" y="5213350"/>
          <p14:tracePt t="33502" x="6572250" y="5226050"/>
          <p14:tracePt t="33502" x="6572250" y="5245100"/>
          <p14:tracePt t="33519" x="6578600" y="5257800"/>
          <p14:tracePt t="33519" x="6578600" y="5276850"/>
          <p14:tracePt t="33535" x="6578600" y="5289550"/>
          <p14:tracePt t="33535" x="6578600" y="5302250"/>
          <p14:tracePt t="33535" x="6584950" y="5321300"/>
          <p14:tracePt t="33554" x="6578600" y="5334000"/>
          <p14:tracePt t="33554" x="6578600" y="5353050"/>
          <p14:tracePt t="33569" x="6572250" y="5365750"/>
          <p14:tracePt t="33569" x="6565900" y="5378450"/>
          <p14:tracePt t="33586" x="6553200" y="5397500"/>
          <p14:tracePt t="33586" x="6540500" y="5416550"/>
          <p14:tracePt t="33602" x="6521450" y="5429250"/>
          <p14:tracePt t="33602" x="6483350" y="5461000"/>
          <p14:tracePt t="33619" x="6457950" y="5480050"/>
          <p14:tracePt t="33619" x="6432550" y="5492750"/>
          <p14:tracePt t="33636" x="6400800" y="5511800"/>
          <p14:tracePt t="33636" x="6369050" y="5524500"/>
          <p14:tracePt t="37785" x="730250" y="6254750"/>
          <p14:tracePt t="37801" x="723900" y="6254750"/>
          <p14:tracePt t="37809" x="717550" y="6261100"/>
          <p14:tracePt t="37818" x="711200" y="6261100"/>
          <p14:tracePt t="37818" x="704850" y="6261100"/>
          <p14:tracePt t="37833" x="698500" y="6261100"/>
          <p14:tracePt t="37833" x="692150" y="6267450"/>
          <p14:tracePt t="37849" x="685800" y="6267450"/>
          <p14:tracePt t="37865" x="679450" y="6273800"/>
          <p14:tracePt t="37882" x="673100" y="6280150"/>
          <p14:tracePt t="37882" x="666750" y="6286500"/>
          <p14:tracePt t="37899" x="660400" y="6292850"/>
          <p14:tracePt t="37915" x="654050" y="6318250"/>
          <p14:tracePt t="37937" x="647700" y="6337300"/>
          <p14:tracePt t="37950" x="641350" y="6369050"/>
          <p14:tracePt t="37966" x="635000" y="6400800"/>
          <p14:tracePt t="37982" x="635000" y="6438900"/>
          <p14:tracePt t="37999" x="628650" y="64706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11211</TotalTime>
  <Words>384</Words>
  <Application>Microsoft Office PowerPoint</Application>
  <PresentationFormat>画面に合わせる (4:3)</PresentationFormat>
  <Paragraphs>22</Paragraphs>
  <Slides>4</Slides>
  <Notes>4</Notes>
  <HiddenSlides>0</HiddenSlides>
  <MMClips>4</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ＭＳ Ｐゴシック</vt:lpstr>
      <vt:lpstr>ＭＳ Ｐ明朝</vt:lpstr>
      <vt:lpstr>Arial</vt:lpstr>
      <vt:lpstr>Calibri</vt:lpstr>
      <vt:lpstr>Times New Roman</vt:lpstr>
      <vt:lpstr>Office テーマ</vt:lpstr>
      <vt:lpstr>エクセルの分析ツール</vt:lpstr>
      <vt:lpstr>分析ツールの組み込み</vt:lpstr>
      <vt:lpstr>分析ツールの組み込み</vt:lpstr>
      <vt:lpstr>分析ツールの組み込み</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159</cp:revision>
  <dcterms:created xsi:type="dcterms:W3CDTF">2002-05-14T06:24:18Z</dcterms:created>
  <dcterms:modified xsi:type="dcterms:W3CDTF">2013-10-05T01:56:03Z</dcterms:modified>
</cp:coreProperties>
</file>